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7" r:id="rId4"/>
  </p:sldMasterIdLst>
  <p:notesMasterIdLst>
    <p:notesMasterId r:id="rId37"/>
  </p:notesMasterIdLst>
  <p:handoutMasterIdLst>
    <p:handoutMasterId r:id="rId38"/>
  </p:handoutMasterIdLst>
  <p:sldIdLst>
    <p:sldId id="318" r:id="rId5"/>
    <p:sldId id="368" r:id="rId6"/>
    <p:sldId id="259" r:id="rId7"/>
    <p:sldId id="329" r:id="rId8"/>
    <p:sldId id="335" r:id="rId9"/>
    <p:sldId id="295" r:id="rId10"/>
    <p:sldId id="326" r:id="rId11"/>
    <p:sldId id="327" r:id="rId12"/>
    <p:sldId id="315" r:id="rId13"/>
    <p:sldId id="316" r:id="rId14"/>
    <p:sldId id="328" r:id="rId15"/>
    <p:sldId id="336" r:id="rId16"/>
    <p:sldId id="263" r:id="rId17"/>
    <p:sldId id="330" r:id="rId18"/>
    <p:sldId id="331" r:id="rId19"/>
    <p:sldId id="332" r:id="rId20"/>
    <p:sldId id="333" r:id="rId21"/>
    <p:sldId id="334" r:id="rId22"/>
    <p:sldId id="301" r:id="rId23"/>
    <p:sldId id="302" r:id="rId24"/>
    <p:sldId id="303" r:id="rId25"/>
    <p:sldId id="304" r:id="rId26"/>
    <p:sldId id="305" r:id="rId27"/>
    <p:sldId id="306" r:id="rId28"/>
    <p:sldId id="307" r:id="rId29"/>
    <p:sldId id="337" r:id="rId30"/>
    <p:sldId id="309" r:id="rId31"/>
    <p:sldId id="310" r:id="rId32"/>
    <p:sldId id="311" r:id="rId33"/>
    <p:sldId id="312" r:id="rId34"/>
    <p:sldId id="313" r:id="rId35"/>
    <p:sldId id="314" r:id="rId3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795" userDrawn="1">
          <p15:clr>
            <a:srgbClr val="A4A3A4"/>
          </p15:clr>
        </p15:guide>
        <p15:guide id="2" orient="horz" pos="4020" userDrawn="1">
          <p15:clr>
            <a:srgbClr val="A4A3A4"/>
          </p15:clr>
        </p15:guide>
        <p15:guide id="3" pos="5352" userDrawn="1">
          <p15:clr>
            <a:srgbClr val="A4A3A4"/>
          </p15:clr>
        </p15:guide>
        <p15:guide id="4" pos="7045"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ole Dobrohotoff" initials="ND" lastIdx="2" clrIdx="0">
    <p:extLst>
      <p:ext uri="{19B8F6BF-5375-455C-9EA6-DF929625EA0E}">
        <p15:presenceInfo xmlns:p15="http://schemas.microsoft.com/office/powerpoint/2012/main" userId="S-1-5-21-568877940-3399399001-4121681156-2163" providerId="AD"/>
      </p:ext>
    </p:extLst>
  </p:cmAuthor>
  <p:cmAuthor id="2" name="Guest User" initials="GU" lastIdx="2" clrIdx="1">
    <p:extLst>
      <p:ext uri="{19B8F6BF-5375-455C-9EA6-DF929625EA0E}">
        <p15:presenceInfo xmlns:p15="http://schemas.microsoft.com/office/powerpoint/2012/main" userId="S::urn:spo:anon#e6430d950b83528a146fc714d98d363cd69c245261f52dde846f7a5427145a7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244C"/>
    <a:srgbClr val="C3DDD7"/>
    <a:srgbClr val="82B5B8"/>
    <a:srgbClr val="D86075"/>
    <a:srgbClr val="DF918A"/>
    <a:srgbClr val="63B1A4"/>
    <a:srgbClr val="CD594F"/>
    <a:srgbClr val="FBC858"/>
    <a:srgbClr val="004751"/>
    <a:srgbClr val="68C6A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8521153-D66D-17A0-F56B-690919C7316C}" v="4" dt="2022-08-16T07:16:17.229"/>
    <p1510:client id="{729D6322-D0B9-20F9-A2F4-8D62A9E44E0B}" v="2" dt="2022-08-16T07:17:29.518"/>
    <p1510:client id="{CF75B3C4-9AB5-927D-B1A6-1BBA372775D0}" v="1" dt="2022-08-16T06:59:45.77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91" d="100"/>
          <a:sy n="91" d="100"/>
        </p:scale>
        <p:origin x="1236" y="390"/>
      </p:cViewPr>
      <p:guideLst>
        <p:guide orient="horz" pos="2795"/>
        <p:guide orient="horz" pos="4020"/>
        <p:guide pos="5352"/>
        <p:guide pos="7045"/>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commentAuthors" Target="commentAuthor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Latif" userId="S::sarah.latif@caritas.org.au::baaf8b04-c794-4b3b-a150-e50428ae2701" providerId="AD" clId="Web-{729D6322-D0B9-20F9-A2F4-8D62A9E44E0B}"/>
    <pc:docChg chg="modSld">
      <pc:chgData name="Sarah Latif" userId="S::sarah.latif@caritas.org.au::baaf8b04-c794-4b3b-a150-e50428ae2701" providerId="AD" clId="Web-{729D6322-D0B9-20F9-A2F4-8D62A9E44E0B}" dt="2022-08-16T07:17:29.518" v="1"/>
      <pc:docMkLst>
        <pc:docMk/>
      </pc:docMkLst>
      <pc:sldChg chg="addSp delSp">
        <pc:chgData name="Sarah Latif" userId="S::sarah.latif@caritas.org.au::baaf8b04-c794-4b3b-a150-e50428ae2701" providerId="AD" clId="Web-{729D6322-D0B9-20F9-A2F4-8D62A9E44E0B}" dt="2022-08-16T07:17:29.518" v="1"/>
        <pc:sldMkLst>
          <pc:docMk/>
          <pc:sldMk cId="2879194491" sldId="329"/>
        </pc:sldMkLst>
        <pc:spChg chg="add del">
          <ac:chgData name="Sarah Latif" userId="S::sarah.latif@caritas.org.au::baaf8b04-c794-4b3b-a150-e50428ae2701" providerId="AD" clId="Web-{729D6322-D0B9-20F9-A2F4-8D62A9E44E0B}" dt="2022-08-16T07:17:29.518" v="1"/>
          <ac:spMkLst>
            <pc:docMk/>
            <pc:sldMk cId="2879194491" sldId="329"/>
            <ac:spMk id="7" creationId="{548CBF91-9E06-4936-B587-4F450C6A1E68}"/>
          </ac:spMkLst>
        </pc:spChg>
      </pc:sldChg>
    </pc:docChg>
  </pc:docChgLst>
  <pc:docChgLst>
    <pc:chgData name="Sarah Latif" userId="S::sarah.latif@caritas.org.au::baaf8b04-c794-4b3b-a150-e50428ae2701" providerId="AD" clId="Web-{CF75B3C4-9AB5-927D-B1A6-1BBA372775D0}"/>
    <pc:docChg chg="">
      <pc:chgData name="Sarah Latif" userId="S::sarah.latif@caritas.org.au::baaf8b04-c794-4b3b-a150-e50428ae2701" providerId="AD" clId="Web-{CF75B3C4-9AB5-927D-B1A6-1BBA372775D0}" dt="2022-08-16T06:59:45.773" v="0"/>
      <pc:docMkLst>
        <pc:docMk/>
      </pc:docMkLst>
      <pc:sldChg chg="delCm">
        <pc:chgData name="Sarah Latif" userId="S::sarah.latif@caritas.org.au::baaf8b04-c794-4b3b-a150-e50428ae2701" providerId="AD" clId="Web-{CF75B3C4-9AB5-927D-B1A6-1BBA372775D0}" dt="2022-08-16T06:59:45.773" v="0"/>
        <pc:sldMkLst>
          <pc:docMk/>
          <pc:sldMk cId="3882586717" sldId="259"/>
        </pc:sldMkLst>
      </pc:sldChg>
    </pc:docChg>
  </pc:docChgLst>
  <pc:docChgLst>
    <pc:chgData name="Nicole Dobrohotoff" userId="2dc4cf58-dc7e-422a-950b-38460c74cb76" providerId="ADAL" clId="{DB7DEDF7-EE8F-40BD-A80B-75FD95322625}"/>
    <pc:docChg chg="custSel addSld modSld modMainMaster">
      <pc:chgData name="Nicole Dobrohotoff" userId="2dc4cf58-dc7e-422a-950b-38460c74cb76" providerId="ADAL" clId="{DB7DEDF7-EE8F-40BD-A80B-75FD95322625}" dt="2022-08-17T02:20:22.930" v="4930" actId="1076"/>
      <pc:docMkLst>
        <pc:docMk/>
      </pc:docMkLst>
      <pc:sldChg chg="modSp">
        <pc:chgData name="Nicole Dobrohotoff" userId="2dc4cf58-dc7e-422a-950b-38460c74cb76" providerId="ADAL" clId="{DB7DEDF7-EE8F-40BD-A80B-75FD95322625}" dt="2022-08-17T02:13:36.500" v="4864" actId="1076"/>
        <pc:sldMkLst>
          <pc:docMk/>
          <pc:sldMk cId="2759885253" sldId="263"/>
        </pc:sldMkLst>
        <pc:spChg chg="mod">
          <ac:chgData name="Nicole Dobrohotoff" userId="2dc4cf58-dc7e-422a-950b-38460c74cb76" providerId="ADAL" clId="{DB7DEDF7-EE8F-40BD-A80B-75FD95322625}" dt="2022-08-17T02:13:36.500" v="4864" actId="1076"/>
          <ac:spMkLst>
            <pc:docMk/>
            <pc:sldMk cId="2759885253" sldId="263"/>
            <ac:spMk id="4" creationId="{A1FFA3BE-A857-4135-AF09-DCFB8876DF7C}"/>
          </ac:spMkLst>
        </pc:spChg>
        <pc:spChg chg="mod ord">
          <ac:chgData name="Nicole Dobrohotoff" userId="2dc4cf58-dc7e-422a-950b-38460c74cb76" providerId="ADAL" clId="{DB7DEDF7-EE8F-40BD-A80B-75FD95322625}" dt="2022-08-17T02:13:30.828" v="4863" actId="1076"/>
          <ac:spMkLst>
            <pc:docMk/>
            <pc:sldMk cId="2759885253" sldId="263"/>
            <ac:spMk id="14" creationId="{4B38AD2B-3395-034A-8454-8EFFC6CEF5EE}"/>
          </ac:spMkLst>
        </pc:spChg>
        <pc:spChg chg="ord">
          <ac:chgData name="Nicole Dobrohotoff" userId="2dc4cf58-dc7e-422a-950b-38460c74cb76" providerId="ADAL" clId="{DB7DEDF7-EE8F-40BD-A80B-75FD95322625}" dt="2022-08-17T02:13:11.723" v="4859" actId="166"/>
          <ac:spMkLst>
            <pc:docMk/>
            <pc:sldMk cId="2759885253" sldId="263"/>
            <ac:spMk id="15" creationId="{CB212848-D1AE-8641-8308-72F9F1B2F667}"/>
          </ac:spMkLst>
        </pc:spChg>
      </pc:sldChg>
      <pc:sldChg chg="modSp">
        <pc:chgData name="Nicole Dobrohotoff" userId="2dc4cf58-dc7e-422a-950b-38460c74cb76" providerId="ADAL" clId="{DB7DEDF7-EE8F-40BD-A80B-75FD95322625}" dt="2022-08-17T02:11:06.841" v="4843" actId="1076"/>
        <pc:sldMkLst>
          <pc:docMk/>
          <pc:sldMk cId="381750795" sldId="295"/>
        </pc:sldMkLst>
        <pc:spChg chg="mod">
          <ac:chgData name="Nicole Dobrohotoff" userId="2dc4cf58-dc7e-422a-950b-38460c74cb76" providerId="ADAL" clId="{DB7DEDF7-EE8F-40BD-A80B-75FD95322625}" dt="2022-08-17T02:11:06.841" v="4843" actId="1076"/>
          <ac:spMkLst>
            <pc:docMk/>
            <pc:sldMk cId="381750795" sldId="295"/>
            <ac:spMk id="11" creationId="{5A3FE2D0-473D-4719-8C99-C6E4B84DDF48}"/>
          </ac:spMkLst>
        </pc:spChg>
        <pc:picChg chg="mod">
          <ac:chgData name="Nicole Dobrohotoff" userId="2dc4cf58-dc7e-422a-950b-38460c74cb76" providerId="ADAL" clId="{DB7DEDF7-EE8F-40BD-A80B-75FD95322625}" dt="2022-08-17T01:37:28.764" v="573" actId="962"/>
          <ac:picMkLst>
            <pc:docMk/>
            <pc:sldMk cId="381750795" sldId="295"/>
            <ac:picMk id="21" creationId="{CFE8ACF1-4939-419B-85DA-2A0D9DA577B2}"/>
          </ac:picMkLst>
        </pc:picChg>
      </pc:sldChg>
      <pc:sldChg chg="modSp">
        <pc:chgData name="Nicole Dobrohotoff" userId="2dc4cf58-dc7e-422a-950b-38460c74cb76" providerId="ADAL" clId="{DB7DEDF7-EE8F-40BD-A80B-75FD95322625}" dt="2022-08-17T02:15:02.089" v="4877" actId="20577"/>
        <pc:sldMkLst>
          <pc:docMk/>
          <pc:sldMk cId="4239909853" sldId="301"/>
        </pc:sldMkLst>
        <pc:spChg chg="mod">
          <ac:chgData name="Nicole Dobrohotoff" userId="2dc4cf58-dc7e-422a-950b-38460c74cb76" providerId="ADAL" clId="{DB7DEDF7-EE8F-40BD-A80B-75FD95322625}" dt="2022-08-17T02:15:02.089" v="4877" actId="20577"/>
          <ac:spMkLst>
            <pc:docMk/>
            <pc:sldMk cId="4239909853" sldId="301"/>
            <ac:spMk id="5" creationId="{4D656AD6-9AB7-4462-994F-CEBBF1BF4710}"/>
          </ac:spMkLst>
        </pc:spChg>
        <pc:spChg chg="mod">
          <ac:chgData name="Nicole Dobrohotoff" userId="2dc4cf58-dc7e-422a-950b-38460c74cb76" providerId="ADAL" clId="{DB7DEDF7-EE8F-40BD-A80B-75FD95322625}" dt="2022-08-17T01:49:11.863" v="3535" actId="962"/>
          <ac:spMkLst>
            <pc:docMk/>
            <pc:sldMk cId="4239909853" sldId="301"/>
            <ac:spMk id="9" creationId="{4C23F335-A843-4741-A03F-0351467458A2}"/>
          </ac:spMkLst>
        </pc:spChg>
      </pc:sldChg>
      <pc:sldChg chg="modSp">
        <pc:chgData name="Nicole Dobrohotoff" userId="2dc4cf58-dc7e-422a-950b-38460c74cb76" providerId="ADAL" clId="{DB7DEDF7-EE8F-40BD-A80B-75FD95322625}" dt="2022-08-17T02:15:05.527" v="4878" actId="20577"/>
        <pc:sldMkLst>
          <pc:docMk/>
          <pc:sldMk cId="2116998025" sldId="302"/>
        </pc:sldMkLst>
        <pc:spChg chg="mod">
          <ac:chgData name="Nicole Dobrohotoff" userId="2dc4cf58-dc7e-422a-950b-38460c74cb76" providerId="ADAL" clId="{DB7DEDF7-EE8F-40BD-A80B-75FD95322625}" dt="2022-08-17T02:15:05.527" v="4878" actId="20577"/>
          <ac:spMkLst>
            <pc:docMk/>
            <pc:sldMk cId="2116998025" sldId="302"/>
            <ac:spMk id="5" creationId="{4D656AD6-9AB7-4462-994F-CEBBF1BF4710}"/>
          </ac:spMkLst>
        </pc:spChg>
      </pc:sldChg>
      <pc:sldChg chg="modSp">
        <pc:chgData name="Nicole Dobrohotoff" userId="2dc4cf58-dc7e-422a-950b-38460c74cb76" providerId="ADAL" clId="{DB7DEDF7-EE8F-40BD-A80B-75FD95322625}" dt="2022-08-17T02:15:11.003" v="4880" actId="20577"/>
        <pc:sldMkLst>
          <pc:docMk/>
          <pc:sldMk cId="1375217886" sldId="303"/>
        </pc:sldMkLst>
        <pc:spChg chg="mod">
          <ac:chgData name="Nicole Dobrohotoff" userId="2dc4cf58-dc7e-422a-950b-38460c74cb76" providerId="ADAL" clId="{DB7DEDF7-EE8F-40BD-A80B-75FD95322625}" dt="2022-08-17T02:15:11.003" v="4880" actId="20577"/>
          <ac:spMkLst>
            <pc:docMk/>
            <pc:sldMk cId="1375217886" sldId="303"/>
            <ac:spMk id="5" creationId="{4D656AD6-9AB7-4462-994F-CEBBF1BF4710}"/>
          </ac:spMkLst>
        </pc:spChg>
        <pc:spChg chg="mod">
          <ac:chgData name="Nicole Dobrohotoff" userId="2dc4cf58-dc7e-422a-950b-38460c74cb76" providerId="ADAL" clId="{DB7DEDF7-EE8F-40BD-A80B-75FD95322625}" dt="2022-08-17T01:49:31.176" v="3537" actId="962"/>
          <ac:spMkLst>
            <pc:docMk/>
            <pc:sldMk cId="1375217886" sldId="303"/>
            <ac:spMk id="7" creationId="{4C23F335-A843-4741-A03F-0351467458A2}"/>
          </ac:spMkLst>
        </pc:spChg>
      </pc:sldChg>
      <pc:sldChg chg="modSp">
        <pc:chgData name="Nicole Dobrohotoff" userId="2dc4cf58-dc7e-422a-950b-38460c74cb76" providerId="ADAL" clId="{DB7DEDF7-EE8F-40BD-A80B-75FD95322625}" dt="2022-08-17T02:15:17.176" v="4881" actId="20577"/>
        <pc:sldMkLst>
          <pc:docMk/>
          <pc:sldMk cId="2753690263" sldId="304"/>
        </pc:sldMkLst>
        <pc:spChg chg="mod">
          <ac:chgData name="Nicole Dobrohotoff" userId="2dc4cf58-dc7e-422a-950b-38460c74cb76" providerId="ADAL" clId="{DB7DEDF7-EE8F-40BD-A80B-75FD95322625}" dt="2022-08-17T02:15:17.176" v="4881" actId="20577"/>
          <ac:spMkLst>
            <pc:docMk/>
            <pc:sldMk cId="2753690263" sldId="304"/>
            <ac:spMk id="5" creationId="{4D656AD6-9AB7-4462-994F-CEBBF1BF4710}"/>
          </ac:spMkLst>
        </pc:spChg>
        <pc:spChg chg="mod">
          <ac:chgData name="Nicole Dobrohotoff" userId="2dc4cf58-dc7e-422a-950b-38460c74cb76" providerId="ADAL" clId="{DB7DEDF7-EE8F-40BD-A80B-75FD95322625}" dt="2022-08-17T01:50:29.799" v="3769" actId="962"/>
          <ac:spMkLst>
            <pc:docMk/>
            <pc:sldMk cId="2753690263" sldId="304"/>
            <ac:spMk id="7" creationId="{4C23F335-A843-4741-A03F-0351467458A2}"/>
          </ac:spMkLst>
        </pc:spChg>
      </pc:sldChg>
      <pc:sldChg chg="modSp">
        <pc:chgData name="Nicole Dobrohotoff" userId="2dc4cf58-dc7e-422a-950b-38460c74cb76" providerId="ADAL" clId="{DB7DEDF7-EE8F-40BD-A80B-75FD95322625}" dt="2022-08-17T02:15:29.626" v="4883" actId="20577"/>
        <pc:sldMkLst>
          <pc:docMk/>
          <pc:sldMk cId="559306998" sldId="305"/>
        </pc:sldMkLst>
        <pc:spChg chg="mod">
          <ac:chgData name="Nicole Dobrohotoff" userId="2dc4cf58-dc7e-422a-950b-38460c74cb76" providerId="ADAL" clId="{DB7DEDF7-EE8F-40BD-A80B-75FD95322625}" dt="2022-08-17T02:15:29.626" v="4883" actId="20577"/>
          <ac:spMkLst>
            <pc:docMk/>
            <pc:sldMk cId="559306998" sldId="305"/>
            <ac:spMk id="5" creationId="{4D656AD6-9AB7-4462-994F-CEBBF1BF4710}"/>
          </ac:spMkLst>
        </pc:spChg>
        <pc:spChg chg="mod">
          <ac:chgData name="Nicole Dobrohotoff" userId="2dc4cf58-dc7e-422a-950b-38460c74cb76" providerId="ADAL" clId="{DB7DEDF7-EE8F-40BD-A80B-75FD95322625}" dt="2022-08-17T01:50:51.534" v="3771" actId="18654"/>
          <ac:spMkLst>
            <pc:docMk/>
            <pc:sldMk cId="559306998" sldId="305"/>
            <ac:spMk id="6" creationId="{4C23F335-A843-4741-A03F-0351467458A2}"/>
          </ac:spMkLst>
        </pc:spChg>
      </pc:sldChg>
      <pc:sldChg chg="delSp modSp">
        <pc:chgData name="Nicole Dobrohotoff" userId="2dc4cf58-dc7e-422a-950b-38460c74cb76" providerId="ADAL" clId="{DB7DEDF7-EE8F-40BD-A80B-75FD95322625}" dt="2022-08-17T02:15:32.778" v="4885" actId="20577"/>
        <pc:sldMkLst>
          <pc:docMk/>
          <pc:sldMk cId="4147669372" sldId="306"/>
        </pc:sldMkLst>
        <pc:spChg chg="del">
          <ac:chgData name="Nicole Dobrohotoff" userId="2dc4cf58-dc7e-422a-950b-38460c74cb76" providerId="ADAL" clId="{DB7DEDF7-EE8F-40BD-A80B-75FD95322625}" dt="2022-08-17T01:51:06.284" v="3772" actId="478"/>
          <ac:spMkLst>
            <pc:docMk/>
            <pc:sldMk cId="4147669372" sldId="306"/>
            <ac:spMk id="4" creationId="{D2C4CAAD-75E2-49DD-9085-ED5F3CF0D6D2}"/>
          </ac:spMkLst>
        </pc:spChg>
        <pc:spChg chg="mod">
          <ac:chgData name="Nicole Dobrohotoff" userId="2dc4cf58-dc7e-422a-950b-38460c74cb76" providerId="ADAL" clId="{DB7DEDF7-EE8F-40BD-A80B-75FD95322625}" dt="2022-08-17T02:15:32.778" v="4885" actId="20577"/>
          <ac:spMkLst>
            <pc:docMk/>
            <pc:sldMk cId="4147669372" sldId="306"/>
            <ac:spMk id="5" creationId="{4D656AD6-9AB7-4462-994F-CEBBF1BF4710}"/>
          </ac:spMkLst>
        </pc:spChg>
        <pc:spChg chg="mod">
          <ac:chgData name="Nicole Dobrohotoff" userId="2dc4cf58-dc7e-422a-950b-38460c74cb76" providerId="ADAL" clId="{DB7DEDF7-EE8F-40BD-A80B-75FD95322625}" dt="2022-08-17T01:50:44.911" v="3770" actId="18654"/>
          <ac:spMkLst>
            <pc:docMk/>
            <pc:sldMk cId="4147669372" sldId="306"/>
            <ac:spMk id="7" creationId="{4C23F335-A843-4741-A03F-0351467458A2}"/>
          </ac:spMkLst>
        </pc:spChg>
      </pc:sldChg>
      <pc:sldChg chg="modSp">
        <pc:chgData name="Nicole Dobrohotoff" userId="2dc4cf58-dc7e-422a-950b-38460c74cb76" providerId="ADAL" clId="{DB7DEDF7-EE8F-40BD-A80B-75FD95322625}" dt="2022-08-17T02:15:41.512" v="4887" actId="20577"/>
        <pc:sldMkLst>
          <pc:docMk/>
          <pc:sldMk cId="2698618172" sldId="307"/>
        </pc:sldMkLst>
        <pc:spChg chg="mod">
          <ac:chgData name="Nicole Dobrohotoff" userId="2dc4cf58-dc7e-422a-950b-38460c74cb76" providerId="ADAL" clId="{DB7DEDF7-EE8F-40BD-A80B-75FD95322625}" dt="2022-08-17T02:15:41.512" v="4887" actId="20577"/>
          <ac:spMkLst>
            <pc:docMk/>
            <pc:sldMk cId="2698618172" sldId="307"/>
            <ac:spMk id="5" creationId="{4D656AD6-9AB7-4462-994F-CEBBF1BF4710}"/>
          </ac:spMkLst>
        </pc:spChg>
        <pc:spChg chg="mod">
          <ac:chgData name="Nicole Dobrohotoff" userId="2dc4cf58-dc7e-422a-950b-38460c74cb76" providerId="ADAL" clId="{DB7DEDF7-EE8F-40BD-A80B-75FD95322625}" dt="2022-08-17T01:51:50.200" v="3868" actId="962"/>
          <ac:spMkLst>
            <pc:docMk/>
            <pc:sldMk cId="2698618172" sldId="307"/>
            <ac:spMk id="6" creationId="{4C23F335-A843-4741-A03F-0351467458A2}"/>
          </ac:spMkLst>
        </pc:spChg>
      </pc:sldChg>
      <pc:sldChg chg="modSp">
        <pc:chgData name="Nicole Dobrohotoff" userId="2dc4cf58-dc7e-422a-950b-38460c74cb76" providerId="ADAL" clId="{DB7DEDF7-EE8F-40BD-A80B-75FD95322625}" dt="2022-08-17T01:54:02.588" v="4292" actId="18654"/>
        <pc:sldMkLst>
          <pc:docMk/>
          <pc:sldMk cId="3408382478" sldId="309"/>
        </pc:sldMkLst>
        <pc:spChg chg="mod">
          <ac:chgData name="Nicole Dobrohotoff" userId="2dc4cf58-dc7e-422a-950b-38460c74cb76" providerId="ADAL" clId="{DB7DEDF7-EE8F-40BD-A80B-75FD95322625}" dt="2022-08-17T01:54:02.588" v="4292" actId="18654"/>
          <ac:spMkLst>
            <pc:docMk/>
            <pc:sldMk cId="3408382478" sldId="309"/>
            <ac:spMk id="7" creationId="{4C23F335-A843-4741-A03F-0351467458A2}"/>
          </ac:spMkLst>
        </pc:spChg>
      </pc:sldChg>
      <pc:sldChg chg="delSp modSp">
        <pc:chgData name="Nicole Dobrohotoff" userId="2dc4cf58-dc7e-422a-950b-38460c74cb76" providerId="ADAL" clId="{DB7DEDF7-EE8F-40BD-A80B-75FD95322625}" dt="2022-08-17T02:16:02.634" v="4889" actId="478"/>
        <pc:sldMkLst>
          <pc:docMk/>
          <pc:sldMk cId="1883804794" sldId="310"/>
        </pc:sldMkLst>
        <pc:spChg chg="del">
          <ac:chgData name="Nicole Dobrohotoff" userId="2dc4cf58-dc7e-422a-950b-38460c74cb76" providerId="ADAL" clId="{DB7DEDF7-EE8F-40BD-A80B-75FD95322625}" dt="2022-08-17T02:16:02.634" v="4889" actId="478"/>
          <ac:spMkLst>
            <pc:docMk/>
            <pc:sldMk cId="1883804794" sldId="310"/>
            <ac:spMk id="3" creationId="{9DFCF881-68E7-4CC4-A33A-3C0FDD5BB703}"/>
          </ac:spMkLst>
        </pc:spChg>
        <pc:spChg chg="mod">
          <ac:chgData name="Nicole Dobrohotoff" userId="2dc4cf58-dc7e-422a-950b-38460c74cb76" providerId="ADAL" clId="{DB7DEDF7-EE8F-40BD-A80B-75FD95322625}" dt="2022-08-17T01:54:30.150" v="4356" actId="962"/>
          <ac:spMkLst>
            <pc:docMk/>
            <pc:sldMk cId="1883804794" sldId="310"/>
            <ac:spMk id="6" creationId="{4C23F335-A843-4741-A03F-0351467458A2}"/>
          </ac:spMkLst>
        </pc:spChg>
      </pc:sldChg>
      <pc:sldChg chg="modSp">
        <pc:chgData name="Nicole Dobrohotoff" userId="2dc4cf58-dc7e-422a-950b-38460c74cb76" providerId="ADAL" clId="{DB7DEDF7-EE8F-40BD-A80B-75FD95322625}" dt="2022-08-17T01:55:04.549" v="4558" actId="962"/>
        <pc:sldMkLst>
          <pc:docMk/>
          <pc:sldMk cId="1776263679" sldId="311"/>
        </pc:sldMkLst>
        <pc:spChg chg="mod">
          <ac:chgData name="Nicole Dobrohotoff" userId="2dc4cf58-dc7e-422a-950b-38460c74cb76" providerId="ADAL" clId="{DB7DEDF7-EE8F-40BD-A80B-75FD95322625}" dt="2022-08-17T01:55:04.549" v="4558" actId="962"/>
          <ac:spMkLst>
            <pc:docMk/>
            <pc:sldMk cId="1776263679" sldId="311"/>
            <ac:spMk id="6" creationId="{4C23F335-A843-4741-A03F-0351467458A2}"/>
          </ac:spMkLst>
        </pc:spChg>
      </pc:sldChg>
      <pc:sldChg chg="delSp modSp">
        <pc:chgData name="Nicole Dobrohotoff" userId="2dc4cf58-dc7e-422a-950b-38460c74cb76" providerId="ADAL" clId="{DB7DEDF7-EE8F-40BD-A80B-75FD95322625}" dt="2022-08-17T02:16:32.729" v="4891" actId="478"/>
        <pc:sldMkLst>
          <pc:docMk/>
          <pc:sldMk cId="3254295439" sldId="312"/>
        </pc:sldMkLst>
        <pc:spChg chg="del">
          <ac:chgData name="Nicole Dobrohotoff" userId="2dc4cf58-dc7e-422a-950b-38460c74cb76" providerId="ADAL" clId="{DB7DEDF7-EE8F-40BD-A80B-75FD95322625}" dt="2022-08-17T02:16:32.729" v="4891" actId="478"/>
          <ac:spMkLst>
            <pc:docMk/>
            <pc:sldMk cId="3254295439" sldId="312"/>
            <ac:spMk id="4" creationId="{40D0FFDD-3FE3-4638-84E9-167D3E85566C}"/>
          </ac:spMkLst>
        </pc:spChg>
        <pc:spChg chg="mod modCrop">
          <ac:chgData name="Nicole Dobrohotoff" userId="2dc4cf58-dc7e-422a-950b-38460c74cb76" providerId="ADAL" clId="{DB7DEDF7-EE8F-40BD-A80B-75FD95322625}" dt="2022-08-17T01:55:32.757" v="4561" actId="18131"/>
          <ac:spMkLst>
            <pc:docMk/>
            <pc:sldMk cId="3254295439" sldId="312"/>
            <ac:spMk id="6" creationId="{4C23F335-A843-4741-A03F-0351467458A2}"/>
          </ac:spMkLst>
        </pc:spChg>
      </pc:sldChg>
      <pc:sldChg chg="delSp modSp">
        <pc:chgData name="Nicole Dobrohotoff" userId="2dc4cf58-dc7e-422a-950b-38460c74cb76" providerId="ADAL" clId="{DB7DEDF7-EE8F-40BD-A80B-75FD95322625}" dt="2022-08-17T02:16:29.931" v="4890" actId="478"/>
        <pc:sldMkLst>
          <pc:docMk/>
          <pc:sldMk cId="2577717105" sldId="313"/>
        </pc:sldMkLst>
        <pc:spChg chg="del">
          <ac:chgData name="Nicole Dobrohotoff" userId="2dc4cf58-dc7e-422a-950b-38460c74cb76" providerId="ADAL" clId="{DB7DEDF7-EE8F-40BD-A80B-75FD95322625}" dt="2022-08-17T02:16:29.931" v="4890" actId="478"/>
          <ac:spMkLst>
            <pc:docMk/>
            <pc:sldMk cId="2577717105" sldId="313"/>
            <ac:spMk id="4" creationId="{F7EDD32C-CA0B-4D4C-958E-B9DFC2921D53}"/>
          </ac:spMkLst>
        </pc:spChg>
        <pc:spChg chg="mod modCrop">
          <ac:chgData name="Nicole Dobrohotoff" userId="2dc4cf58-dc7e-422a-950b-38460c74cb76" providerId="ADAL" clId="{DB7DEDF7-EE8F-40BD-A80B-75FD95322625}" dt="2022-08-17T01:57:01.879" v="4834" actId="962"/>
          <ac:spMkLst>
            <pc:docMk/>
            <pc:sldMk cId="2577717105" sldId="313"/>
            <ac:spMk id="7" creationId="{4C23F335-A843-4741-A03F-0351467458A2}"/>
          </ac:spMkLst>
        </pc:spChg>
      </pc:sldChg>
      <pc:sldChg chg="modSp">
        <pc:chgData name="Nicole Dobrohotoff" userId="2dc4cf58-dc7e-422a-950b-38460c74cb76" providerId="ADAL" clId="{DB7DEDF7-EE8F-40BD-A80B-75FD95322625}" dt="2022-08-17T01:40:20.905" v="1303" actId="962"/>
        <pc:sldMkLst>
          <pc:docMk/>
          <pc:sldMk cId="579734358" sldId="315"/>
        </pc:sldMkLst>
        <pc:picChg chg="mod">
          <ac:chgData name="Nicole Dobrohotoff" userId="2dc4cf58-dc7e-422a-950b-38460c74cb76" providerId="ADAL" clId="{DB7DEDF7-EE8F-40BD-A80B-75FD95322625}" dt="2022-08-17T01:40:20.905" v="1303" actId="962"/>
          <ac:picMkLst>
            <pc:docMk/>
            <pc:sldMk cId="579734358" sldId="315"/>
            <ac:picMk id="6" creationId="{79CBB04F-F57A-4518-BEBB-4E3B7F1EDCC3}"/>
          </ac:picMkLst>
        </pc:picChg>
      </pc:sldChg>
      <pc:sldChg chg="modSp">
        <pc:chgData name="Nicole Dobrohotoff" userId="2dc4cf58-dc7e-422a-950b-38460c74cb76" providerId="ADAL" clId="{DB7DEDF7-EE8F-40BD-A80B-75FD95322625}" dt="2022-08-17T01:41:59.963" v="1831" actId="962"/>
        <pc:sldMkLst>
          <pc:docMk/>
          <pc:sldMk cId="579734358" sldId="316"/>
        </pc:sldMkLst>
        <pc:picChg chg="mod">
          <ac:chgData name="Nicole Dobrohotoff" userId="2dc4cf58-dc7e-422a-950b-38460c74cb76" providerId="ADAL" clId="{DB7DEDF7-EE8F-40BD-A80B-75FD95322625}" dt="2022-08-17T01:41:59.963" v="1831" actId="962"/>
          <ac:picMkLst>
            <pc:docMk/>
            <pc:sldMk cId="579734358" sldId="316"/>
            <ac:picMk id="13" creationId="{29B17DA8-8398-42A3-B962-A196194A7BF7}"/>
          </ac:picMkLst>
        </pc:picChg>
      </pc:sldChg>
      <pc:sldChg chg="modSp">
        <pc:chgData name="Nicole Dobrohotoff" userId="2dc4cf58-dc7e-422a-950b-38460c74cb76" providerId="ADAL" clId="{DB7DEDF7-EE8F-40BD-A80B-75FD95322625}" dt="2022-08-17T02:10:17.373" v="4840" actId="2711"/>
        <pc:sldMkLst>
          <pc:docMk/>
          <pc:sldMk cId="3944962326" sldId="318"/>
        </pc:sldMkLst>
        <pc:spChg chg="mod">
          <ac:chgData name="Nicole Dobrohotoff" userId="2dc4cf58-dc7e-422a-950b-38460c74cb76" providerId="ADAL" clId="{DB7DEDF7-EE8F-40BD-A80B-75FD95322625}" dt="2022-08-16T23:36:24.160" v="0" actId="114"/>
          <ac:spMkLst>
            <pc:docMk/>
            <pc:sldMk cId="3944962326" sldId="318"/>
            <ac:spMk id="4" creationId="{9C363A68-4390-45FD-B471-59E2477694E4}"/>
          </ac:spMkLst>
        </pc:spChg>
        <pc:spChg chg="mod">
          <ac:chgData name="Nicole Dobrohotoff" userId="2dc4cf58-dc7e-422a-950b-38460c74cb76" providerId="ADAL" clId="{DB7DEDF7-EE8F-40BD-A80B-75FD95322625}" dt="2022-08-17T02:10:17.373" v="4840" actId="2711"/>
          <ac:spMkLst>
            <pc:docMk/>
            <pc:sldMk cId="3944962326" sldId="318"/>
            <ac:spMk id="6" creationId="{CBF386E3-7F7B-4B87-A5BD-88B63CC6A004}"/>
          </ac:spMkLst>
        </pc:spChg>
      </pc:sldChg>
      <pc:sldChg chg="modSp">
        <pc:chgData name="Nicole Dobrohotoff" userId="2dc4cf58-dc7e-422a-950b-38460c74cb76" providerId="ADAL" clId="{DB7DEDF7-EE8F-40BD-A80B-75FD95322625}" dt="2022-08-17T02:12:11.674" v="4850" actId="1076"/>
        <pc:sldMkLst>
          <pc:docMk/>
          <pc:sldMk cId="1936567643" sldId="326"/>
        </pc:sldMkLst>
        <pc:spChg chg="mod">
          <ac:chgData name="Nicole Dobrohotoff" userId="2dc4cf58-dc7e-422a-950b-38460c74cb76" providerId="ADAL" clId="{DB7DEDF7-EE8F-40BD-A80B-75FD95322625}" dt="2022-08-17T02:12:11.674" v="4850" actId="1076"/>
          <ac:spMkLst>
            <pc:docMk/>
            <pc:sldMk cId="1936567643" sldId="326"/>
            <ac:spMk id="11" creationId="{5A3FE2D0-473D-4719-8C99-C6E4B84DDF48}"/>
          </ac:spMkLst>
        </pc:spChg>
        <pc:picChg chg="mod">
          <ac:chgData name="Nicole Dobrohotoff" userId="2dc4cf58-dc7e-422a-950b-38460c74cb76" providerId="ADAL" clId="{DB7DEDF7-EE8F-40BD-A80B-75FD95322625}" dt="2022-08-17T01:38:50.331" v="901" actId="962"/>
          <ac:picMkLst>
            <pc:docMk/>
            <pc:sldMk cId="1936567643" sldId="326"/>
            <ac:picMk id="9" creationId="{9835C0E0-C8CC-467B-A462-D62A79B78BB3}"/>
          </ac:picMkLst>
        </pc:picChg>
      </pc:sldChg>
      <pc:sldChg chg="modSp">
        <pc:chgData name="Nicole Dobrohotoff" userId="2dc4cf58-dc7e-422a-950b-38460c74cb76" providerId="ADAL" clId="{DB7DEDF7-EE8F-40BD-A80B-75FD95322625}" dt="2022-08-17T01:39:23.387" v="1081" actId="962"/>
        <pc:sldMkLst>
          <pc:docMk/>
          <pc:sldMk cId="3419109773" sldId="327"/>
        </pc:sldMkLst>
        <pc:picChg chg="mod">
          <ac:chgData name="Nicole Dobrohotoff" userId="2dc4cf58-dc7e-422a-950b-38460c74cb76" providerId="ADAL" clId="{DB7DEDF7-EE8F-40BD-A80B-75FD95322625}" dt="2022-08-17T01:39:23.387" v="1081" actId="962"/>
          <ac:picMkLst>
            <pc:docMk/>
            <pc:sldMk cId="3419109773" sldId="327"/>
            <ac:picMk id="8" creationId="{FA4EBAC0-77D0-4701-9C0A-021C3002F546}"/>
          </ac:picMkLst>
        </pc:picChg>
      </pc:sldChg>
      <pc:sldChg chg="modSp">
        <pc:chgData name="Nicole Dobrohotoff" userId="2dc4cf58-dc7e-422a-950b-38460c74cb76" providerId="ADAL" clId="{DB7DEDF7-EE8F-40BD-A80B-75FD95322625}" dt="2022-08-17T02:12:37.172" v="4856" actId="1076"/>
        <pc:sldMkLst>
          <pc:docMk/>
          <pc:sldMk cId="2466469997" sldId="328"/>
        </pc:sldMkLst>
        <pc:spChg chg="mod">
          <ac:chgData name="Nicole Dobrohotoff" userId="2dc4cf58-dc7e-422a-950b-38460c74cb76" providerId="ADAL" clId="{DB7DEDF7-EE8F-40BD-A80B-75FD95322625}" dt="2022-08-17T02:12:37.172" v="4856" actId="1076"/>
          <ac:spMkLst>
            <pc:docMk/>
            <pc:sldMk cId="2466469997" sldId="328"/>
            <ac:spMk id="12" creationId="{A046D4A7-3C9F-4106-8C4F-950520A131B9}"/>
          </ac:spMkLst>
        </pc:spChg>
        <pc:picChg chg="mod">
          <ac:chgData name="Nicole Dobrohotoff" userId="2dc4cf58-dc7e-422a-950b-38460c74cb76" providerId="ADAL" clId="{DB7DEDF7-EE8F-40BD-A80B-75FD95322625}" dt="2022-08-17T01:42:24.859" v="1911" actId="962"/>
          <ac:picMkLst>
            <pc:docMk/>
            <pc:sldMk cId="2466469997" sldId="328"/>
            <ac:picMk id="5" creationId="{3B6EB675-9D78-451F-99F6-F6E28813706C}"/>
          </ac:picMkLst>
        </pc:picChg>
      </pc:sldChg>
      <pc:sldChg chg="addSp delSp modSp modNotesTx">
        <pc:chgData name="Nicole Dobrohotoff" userId="2dc4cf58-dc7e-422a-950b-38460c74cb76" providerId="ADAL" clId="{DB7DEDF7-EE8F-40BD-A80B-75FD95322625}" dt="2022-08-17T02:18:41.323" v="4920" actId="20577"/>
        <pc:sldMkLst>
          <pc:docMk/>
          <pc:sldMk cId="2879194491" sldId="329"/>
        </pc:sldMkLst>
        <pc:spChg chg="del">
          <ac:chgData name="Nicole Dobrohotoff" userId="2dc4cf58-dc7e-422a-950b-38460c74cb76" providerId="ADAL" clId="{DB7DEDF7-EE8F-40BD-A80B-75FD95322625}" dt="2022-08-16T23:37:45.938" v="2"/>
          <ac:spMkLst>
            <pc:docMk/>
            <pc:sldMk cId="2879194491" sldId="329"/>
            <ac:spMk id="7" creationId="{548CBF91-9E06-4936-B587-4F450C6A1E68}"/>
          </ac:spMkLst>
        </pc:spChg>
        <pc:picChg chg="add mod">
          <ac:chgData name="Nicole Dobrohotoff" userId="2dc4cf58-dc7e-422a-950b-38460c74cb76" providerId="ADAL" clId="{DB7DEDF7-EE8F-40BD-A80B-75FD95322625}" dt="2022-08-17T02:10:48.568" v="4841" actId="18654"/>
          <ac:picMkLst>
            <pc:docMk/>
            <pc:sldMk cId="2879194491" sldId="329"/>
            <ac:picMk id="2" creationId="{BCB13295-346F-4A29-8A97-D316BFE8463E}"/>
          </ac:picMkLst>
        </pc:picChg>
      </pc:sldChg>
      <pc:sldChg chg="modSp">
        <pc:chgData name="Nicole Dobrohotoff" userId="2dc4cf58-dc7e-422a-950b-38460c74cb76" providerId="ADAL" clId="{DB7DEDF7-EE8F-40BD-A80B-75FD95322625}" dt="2022-08-17T02:14:14.788" v="4868" actId="14100"/>
        <pc:sldMkLst>
          <pc:docMk/>
          <pc:sldMk cId="84284614" sldId="330"/>
        </pc:sldMkLst>
        <pc:spChg chg="mod modCrop">
          <ac:chgData name="Nicole Dobrohotoff" userId="2dc4cf58-dc7e-422a-950b-38460c74cb76" providerId="ADAL" clId="{DB7DEDF7-EE8F-40BD-A80B-75FD95322625}" dt="2022-08-17T01:43:56.811" v="2299" actId="962"/>
          <ac:spMkLst>
            <pc:docMk/>
            <pc:sldMk cId="84284614" sldId="330"/>
            <ac:spMk id="5" creationId="{A1084727-AD55-41DC-B6C8-A046F88A714A}"/>
          </ac:spMkLst>
        </pc:spChg>
        <pc:spChg chg="mod">
          <ac:chgData name="Nicole Dobrohotoff" userId="2dc4cf58-dc7e-422a-950b-38460c74cb76" providerId="ADAL" clId="{DB7DEDF7-EE8F-40BD-A80B-75FD95322625}" dt="2022-08-17T02:14:14.788" v="4868" actId="14100"/>
          <ac:spMkLst>
            <pc:docMk/>
            <pc:sldMk cId="84284614" sldId="330"/>
            <ac:spMk id="6" creationId="{B9E47C80-2B21-4E5C-89C2-EFE215C3ADC7}"/>
          </ac:spMkLst>
        </pc:spChg>
      </pc:sldChg>
      <pc:sldChg chg="modSp">
        <pc:chgData name="Nicole Dobrohotoff" userId="2dc4cf58-dc7e-422a-950b-38460c74cb76" providerId="ADAL" clId="{DB7DEDF7-EE8F-40BD-A80B-75FD95322625}" dt="2022-08-17T02:14:36.942" v="4872" actId="1076"/>
        <pc:sldMkLst>
          <pc:docMk/>
          <pc:sldMk cId="2615841674" sldId="331"/>
        </pc:sldMkLst>
        <pc:spChg chg="mod modCrop">
          <ac:chgData name="Nicole Dobrohotoff" userId="2dc4cf58-dc7e-422a-950b-38460c74cb76" providerId="ADAL" clId="{DB7DEDF7-EE8F-40BD-A80B-75FD95322625}" dt="2022-08-17T01:45:15.210" v="2579" actId="962"/>
          <ac:spMkLst>
            <pc:docMk/>
            <pc:sldMk cId="2615841674" sldId="331"/>
            <ac:spMk id="5" creationId="{A1084727-AD55-41DC-B6C8-A046F88A714A}"/>
          </ac:spMkLst>
        </pc:spChg>
        <pc:spChg chg="mod">
          <ac:chgData name="Nicole Dobrohotoff" userId="2dc4cf58-dc7e-422a-950b-38460c74cb76" providerId="ADAL" clId="{DB7DEDF7-EE8F-40BD-A80B-75FD95322625}" dt="2022-08-17T02:14:36.942" v="4872" actId="1076"/>
          <ac:spMkLst>
            <pc:docMk/>
            <pc:sldMk cId="2615841674" sldId="331"/>
            <ac:spMk id="6" creationId="{B9E47C80-2B21-4E5C-89C2-EFE215C3ADC7}"/>
          </ac:spMkLst>
        </pc:spChg>
      </pc:sldChg>
      <pc:sldChg chg="modSp">
        <pc:chgData name="Nicole Dobrohotoff" userId="2dc4cf58-dc7e-422a-950b-38460c74cb76" providerId="ADAL" clId="{DB7DEDF7-EE8F-40BD-A80B-75FD95322625}" dt="2022-08-17T02:14:48.718" v="4876" actId="1076"/>
        <pc:sldMkLst>
          <pc:docMk/>
          <pc:sldMk cId="766073090" sldId="332"/>
        </pc:sldMkLst>
        <pc:spChg chg="mod">
          <ac:chgData name="Nicole Dobrohotoff" userId="2dc4cf58-dc7e-422a-950b-38460c74cb76" providerId="ADAL" clId="{DB7DEDF7-EE8F-40BD-A80B-75FD95322625}" dt="2022-08-17T01:46:40.170" v="3091" actId="962"/>
          <ac:spMkLst>
            <pc:docMk/>
            <pc:sldMk cId="766073090" sldId="332"/>
            <ac:spMk id="5" creationId="{A1084727-AD55-41DC-B6C8-A046F88A714A}"/>
          </ac:spMkLst>
        </pc:spChg>
        <pc:spChg chg="mod">
          <ac:chgData name="Nicole Dobrohotoff" userId="2dc4cf58-dc7e-422a-950b-38460c74cb76" providerId="ADAL" clId="{DB7DEDF7-EE8F-40BD-A80B-75FD95322625}" dt="2022-08-17T02:14:48.718" v="4876" actId="1076"/>
          <ac:spMkLst>
            <pc:docMk/>
            <pc:sldMk cId="766073090" sldId="332"/>
            <ac:spMk id="6" creationId="{B9E47C80-2B21-4E5C-89C2-EFE215C3ADC7}"/>
          </ac:spMkLst>
        </pc:spChg>
      </pc:sldChg>
      <pc:sldChg chg="modSp">
        <pc:chgData name="Nicole Dobrohotoff" userId="2dc4cf58-dc7e-422a-950b-38460c74cb76" providerId="ADAL" clId="{DB7DEDF7-EE8F-40BD-A80B-75FD95322625}" dt="2022-08-17T01:48:00.808" v="3185" actId="962"/>
        <pc:sldMkLst>
          <pc:docMk/>
          <pc:sldMk cId="2552430776" sldId="333"/>
        </pc:sldMkLst>
        <pc:spChg chg="mod">
          <ac:chgData name="Nicole Dobrohotoff" userId="2dc4cf58-dc7e-422a-950b-38460c74cb76" providerId="ADAL" clId="{DB7DEDF7-EE8F-40BD-A80B-75FD95322625}" dt="2022-08-17T01:48:00.808" v="3185" actId="962"/>
          <ac:spMkLst>
            <pc:docMk/>
            <pc:sldMk cId="2552430776" sldId="333"/>
            <ac:spMk id="5" creationId="{A1084727-AD55-41DC-B6C8-A046F88A714A}"/>
          </ac:spMkLst>
        </pc:spChg>
      </pc:sldChg>
      <pc:sldChg chg="modSp">
        <pc:chgData name="Nicole Dobrohotoff" userId="2dc4cf58-dc7e-422a-950b-38460c74cb76" providerId="ADAL" clId="{DB7DEDF7-EE8F-40BD-A80B-75FD95322625}" dt="2022-08-17T01:48:45.258" v="3395" actId="962"/>
        <pc:sldMkLst>
          <pc:docMk/>
          <pc:sldMk cId="7300943" sldId="334"/>
        </pc:sldMkLst>
        <pc:spChg chg="mod">
          <ac:chgData name="Nicole Dobrohotoff" userId="2dc4cf58-dc7e-422a-950b-38460c74cb76" providerId="ADAL" clId="{DB7DEDF7-EE8F-40BD-A80B-75FD95322625}" dt="2022-08-17T01:48:45.258" v="3395" actId="962"/>
          <ac:spMkLst>
            <pc:docMk/>
            <pc:sldMk cId="7300943" sldId="334"/>
            <ac:spMk id="5" creationId="{A1084727-AD55-41DC-B6C8-A046F88A714A}"/>
          </ac:spMkLst>
        </pc:spChg>
      </pc:sldChg>
      <pc:sldChg chg="addSp delSp modSp">
        <pc:chgData name="Nicole Dobrohotoff" userId="2dc4cf58-dc7e-422a-950b-38460c74cb76" providerId="ADAL" clId="{DB7DEDF7-EE8F-40BD-A80B-75FD95322625}" dt="2022-08-17T01:07:36.998" v="269" actId="962"/>
        <pc:sldMkLst>
          <pc:docMk/>
          <pc:sldMk cId="1500403228" sldId="335"/>
        </pc:sldMkLst>
        <pc:spChg chg="del">
          <ac:chgData name="Nicole Dobrohotoff" userId="2dc4cf58-dc7e-422a-950b-38460c74cb76" providerId="ADAL" clId="{DB7DEDF7-EE8F-40BD-A80B-75FD95322625}" dt="2022-08-16T23:38:09.180" v="5"/>
          <ac:spMkLst>
            <pc:docMk/>
            <pc:sldMk cId="1500403228" sldId="335"/>
            <ac:spMk id="7" creationId="{548CBF91-9E06-4936-B587-4F450C6A1E68}"/>
          </ac:spMkLst>
        </pc:spChg>
        <pc:picChg chg="add mod">
          <ac:chgData name="Nicole Dobrohotoff" userId="2dc4cf58-dc7e-422a-950b-38460c74cb76" providerId="ADAL" clId="{DB7DEDF7-EE8F-40BD-A80B-75FD95322625}" dt="2022-08-17T01:07:36.998" v="269" actId="962"/>
          <ac:picMkLst>
            <pc:docMk/>
            <pc:sldMk cId="1500403228" sldId="335"/>
            <ac:picMk id="2" creationId="{ACA5176B-0B0C-42A9-BBAB-5FE85D827AA7}"/>
          </ac:picMkLst>
        </pc:picChg>
      </pc:sldChg>
      <pc:sldChg chg="modSp">
        <pc:chgData name="Nicole Dobrohotoff" userId="2dc4cf58-dc7e-422a-950b-38460c74cb76" providerId="ADAL" clId="{DB7DEDF7-EE8F-40BD-A80B-75FD95322625}" dt="2022-08-17T01:43:24.042" v="2203" actId="962"/>
        <pc:sldMkLst>
          <pc:docMk/>
          <pc:sldMk cId="1201281071" sldId="336"/>
        </pc:sldMkLst>
        <pc:spChg chg="mod">
          <ac:chgData name="Nicole Dobrohotoff" userId="2dc4cf58-dc7e-422a-950b-38460c74cb76" providerId="ADAL" clId="{DB7DEDF7-EE8F-40BD-A80B-75FD95322625}" dt="2022-08-17T01:43:24.042" v="2203" actId="962"/>
          <ac:spMkLst>
            <pc:docMk/>
            <pc:sldMk cId="1201281071" sldId="336"/>
            <ac:spMk id="5" creationId="{A1084727-AD55-41DC-B6C8-A046F88A714A}"/>
          </ac:spMkLst>
        </pc:spChg>
      </pc:sldChg>
      <pc:sldChg chg="modSp">
        <pc:chgData name="Nicole Dobrohotoff" userId="2dc4cf58-dc7e-422a-950b-38460c74cb76" providerId="ADAL" clId="{DB7DEDF7-EE8F-40BD-A80B-75FD95322625}" dt="2022-08-17T02:15:46.735" v="4888" actId="1076"/>
        <pc:sldMkLst>
          <pc:docMk/>
          <pc:sldMk cId="2787621823" sldId="337"/>
        </pc:sldMkLst>
        <pc:spChg chg="mod">
          <ac:chgData name="Nicole Dobrohotoff" userId="2dc4cf58-dc7e-422a-950b-38460c74cb76" providerId="ADAL" clId="{DB7DEDF7-EE8F-40BD-A80B-75FD95322625}" dt="2022-08-17T01:53:52.942" v="4291" actId="18654"/>
          <ac:spMkLst>
            <pc:docMk/>
            <pc:sldMk cId="2787621823" sldId="337"/>
            <ac:spMk id="5" creationId="{A1084727-AD55-41DC-B6C8-A046F88A714A}"/>
          </ac:spMkLst>
        </pc:spChg>
        <pc:spChg chg="mod">
          <ac:chgData name="Nicole Dobrohotoff" userId="2dc4cf58-dc7e-422a-950b-38460c74cb76" providerId="ADAL" clId="{DB7DEDF7-EE8F-40BD-A80B-75FD95322625}" dt="2022-08-17T02:15:46.735" v="4888" actId="1076"/>
          <ac:spMkLst>
            <pc:docMk/>
            <pc:sldMk cId="2787621823" sldId="337"/>
            <ac:spMk id="6" creationId="{B9E47C80-2B21-4E5C-89C2-EFE215C3ADC7}"/>
          </ac:spMkLst>
        </pc:spChg>
      </pc:sldChg>
      <pc:sldChg chg="modSp add setBg">
        <pc:chgData name="Nicole Dobrohotoff" userId="2dc4cf58-dc7e-422a-950b-38460c74cb76" providerId="ADAL" clId="{DB7DEDF7-EE8F-40BD-A80B-75FD95322625}" dt="2022-08-17T02:20:22.930" v="4930" actId="1076"/>
        <pc:sldMkLst>
          <pc:docMk/>
          <pc:sldMk cId="832008814" sldId="368"/>
        </pc:sldMkLst>
        <pc:spChg chg="mod">
          <ac:chgData name="Nicole Dobrohotoff" userId="2dc4cf58-dc7e-422a-950b-38460c74cb76" providerId="ADAL" clId="{DB7DEDF7-EE8F-40BD-A80B-75FD95322625}" dt="2022-08-17T02:20:22.930" v="4930" actId="1076"/>
          <ac:spMkLst>
            <pc:docMk/>
            <pc:sldMk cId="832008814" sldId="368"/>
            <ac:spMk id="2" creationId="{274901FB-7595-469E-B46F-676B66DA449C}"/>
          </ac:spMkLst>
        </pc:spChg>
      </pc:sldChg>
      <pc:sldMasterChg chg="modSldLayout">
        <pc:chgData name="Nicole Dobrohotoff" userId="2dc4cf58-dc7e-422a-950b-38460c74cb76" providerId="ADAL" clId="{DB7DEDF7-EE8F-40BD-A80B-75FD95322625}" dt="2022-08-17T02:09:36.209" v="4838" actId="14100"/>
        <pc:sldMasterMkLst>
          <pc:docMk/>
          <pc:sldMasterMk cId="746531459" sldId="2147483757"/>
        </pc:sldMasterMkLst>
        <pc:sldLayoutChg chg="delSp modSp">
          <pc:chgData name="Nicole Dobrohotoff" userId="2dc4cf58-dc7e-422a-950b-38460c74cb76" providerId="ADAL" clId="{DB7DEDF7-EE8F-40BD-A80B-75FD95322625}" dt="2022-08-17T02:09:36.209" v="4838" actId="14100"/>
          <pc:sldLayoutMkLst>
            <pc:docMk/>
            <pc:sldMasterMk cId="746531459" sldId="2147483757"/>
            <pc:sldLayoutMk cId="280161245" sldId="2147483775"/>
          </pc:sldLayoutMkLst>
          <pc:spChg chg="del">
            <ac:chgData name="Nicole Dobrohotoff" userId="2dc4cf58-dc7e-422a-950b-38460c74cb76" providerId="ADAL" clId="{DB7DEDF7-EE8F-40BD-A80B-75FD95322625}" dt="2022-08-17T02:09:31.795" v="4837" actId="478"/>
            <ac:spMkLst>
              <pc:docMk/>
              <pc:sldMasterMk cId="746531459" sldId="2147483757"/>
              <pc:sldLayoutMk cId="280161245" sldId="2147483775"/>
              <ac:spMk id="6" creationId="{62703C5F-517F-A044-80AC-349CC26BCCEE}"/>
            </ac:spMkLst>
          </pc:spChg>
          <pc:spChg chg="mod">
            <ac:chgData name="Nicole Dobrohotoff" userId="2dc4cf58-dc7e-422a-950b-38460c74cb76" providerId="ADAL" clId="{DB7DEDF7-EE8F-40BD-A80B-75FD95322625}" dt="2022-08-17T02:09:36.209" v="4838" actId="14100"/>
            <ac:spMkLst>
              <pc:docMk/>
              <pc:sldMasterMk cId="746531459" sldId="2147483757"/>
              <pc:sldLayoutMk cId="280161245" sldId="2147483775"/>
              <ac:spMk id="11" creationId="{12EFCC48-8CC8-4B59-B2A1-D9D5939A217A}"/>
            </ac:spMkLst>
          </pc:spChg>
        </pc:sldLayoutChg>
      </pc:sldMasterChg>
    </pc:docChg>
  </pc:docChgLst>
  <pc:docChgLst>
    <pc:chgData name="Sarah Latif" userId="S::sarah.latif@caritas.org.au::baaf8b04-c794-4b3b-a150-e50428ae2701" providerId="AD" clId="Web-{B8521153-D66D-17A0-F56B-690919C7316C}"/>
    <pc:docChg chg="modSld">
      <pc:chgData name="Sarah Latif" userId="S::sarah.latif@caritas.org.au::baaf8b04-c794-4b3b-a150-e50428ae2701" providerId="AD" clId="Web-{B8521153-D66D-17A0-F56B-690919C7316C}" dt="2022-08-16T07:16:17.229" v="3"/>
      <pc:docMkLst>
        <pc:docMk/>
      </pc:docMkLst>
      <pc:sldChg chg="addSp delSp">
        <pc:chgData name="Sarah Latif" userId="S::sarah.latif@caritas.org.au::baaf8b04-c794-4b3b-a150-e50428ae2701" providerId="AD" clId="Web-{B8521153-D66D-17A0-F56B-690919C7316C}" dt="2022-08-16T07:16:17.229" v="3"/>
        <pc:sldMkLst>
          <pc:docMk/>
          <pc:sldMk cId="2879194491" sldId="329"/>
        </pc:sldMkLst>
        <pc:spChg chg="add del">
          <ac:chgData name="Sarah Latif" userId="S::sarah.latif@caritas.org.au::baaf8b04-c794-4b3b-a150-e50428ae2701" providerId="AD" clId="Web-{B8521153-D66D-17A0-F56B-690919C7316C}" dt="2022-08-16T07:16:17.229" v="3"/>
          <ac:spMkLst>
            <pc:docMk/>
            <pc:sldMk cId="2879194491" sldId="329"/>
            <ac:spMk id="7" creationId="{548CBF91-9E06-4936-B587-4F450C6A1E6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A7C48E9-2B28-5D4E-82F4-795B3652695B}" type="datetimeFigureOut">
              <a:rPr lang="en-US" smtClean="0">
                <a:latin typeface="Arial" panose="020B0604020202020204" pitchFamily="34" charset="0"/>
              </a:rPr>
              <a:t>8/17/2022</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CB809C2-3DA2-7445-A632-60F53831D2BC}" type="slidenum">
              <a:rPr lang="en-US" smtClean="0">
                <a:latin typeface="Arial" panose="020B0604020202020204" pitchFamily="34" charset="0"/>
              </a:rPr>
              <a:t>‹#›</a:t>
            </a:fld>
            <a:endParaRPr lang="en-US" dirty="0">
              <a:latin typeface="Arial" panose="020B0604020202020204" pitchFamily="34" charset="0"/>
            </a:endParaRPr>
          </a:p>
        </p:txBody>
      </p:sp>
    </p:spTree>
    <p:extLst>
      <p:ext uri="{BB962C8B-B14F-4D97-AF65-F5344CB8AC3E}">
        <p14:creationId xmlns:p14="http://schemas.microsoft.com/office/powerpoint/2010/main" val="28025494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fld id="{A3A601E1-AFEE-AA40-B9D6-E7C3110FECAB}" type="datetimeFigureOut">
              <a:rPr lang="en-US" smtClean="0"/>
              <a:pPr/>
              <a:t>8/17/2022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dirty="0"/>
              <a:t>Click to edit Master text styles</a:t>
            </a:r>
          </a:p>
          <a:p>
            <a:pPr lvl="1"/>
            <a:r>
              <a:rPr lang="en-AU" dirty="0"/>
              <a:t>Second level</a:t>
            </a:r>
          </a:p>
          <a:p>
            <a:pPr lvl="2"/>
            <a:r>
              <a:rPr lang="en-AU" dirty="0"/>
              <a:t>Third level</a:t>
            </a:r>
          </a:p>
          <a:p>
            <a:pPr lvl="3"/>
            <a:r>
              <a:rPr lang="en-AU" dirty="0"/>
              <a:t>Fourth level</a:t>
            </a:r>
          </a:p>
          <a:p>
            <a:pPr lvl="4"/>
            <a:r>
              <a:rPr lang="en-AU" dirty="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anose="020B0604020202020204" pitchFamily="34" charset="0"/>
              </a:defRPr>
            </a:lvl1pPr>
          </a:lstStyle>
          <a:p>
            <a:fld id="{490689D6-08F4-9246-8340-6E1C330F9F5D}" type="slidenum">
              <a:rPr lang="en-US" smtClean="0"/>
              <a:pPr/>
              <a:t>‹#›</a:t>
            </a:fld>
            <a:endParaRPr lang="en-US" dirty="0"/>
          </a:p>
        </p:txBody>
      </p:sp>
    </p:spTree>
    <p:extLst>
      <p:ext uri="{BB962C8B-B14F-4D97-AF65-F5344CB8AC3E}">
        <p14:creationId xmlns:p14="http://schemas.microsoft.com/office/powerpoint/2010/main" val="219132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Arial" panose="020B0604020202020204" pitchFamily="34" charset="0"/>
        <a:ea typeface="+mn-ea"/>
        <a:cs typeface="+mn-cs"/>
      </a:defRPr>
    </a:lvl1pPr>
    <a:lvl2pPr marL="457200" algn="l" defTabSz="457200" rtl="0" eaLnBrk="1" latinLnBrk="0" hangingPunct="1">
      <a:defRPr sz="1200" kern="1200">
        <a:solidFill>
          <a:schemeClr val="tx1"/>
        </a:solidFill>
        <a:latin typeface="Arial" panose="020B0604020202020204" pitchFamily="34" charset="0"/>
        <a:ea typeface="+mn-ea"/>
        <a:cs typeface="+mn-cs"/>
      </a:defRPr>
    </a:lvl2pPr>
    <a:lvl3pPr marL="914400" algn="l" defTabSz="457200" rtl="0" eaLnBrk="1" latinLnBrk="0" hangingPunct="1">
      <a:defRPr sz="1200" kern="1200">
        <a:solidFill>
          <a:schemeClr val="tx1"/>
        </a:solidFill>
        <a:latin typeface="Arial" panose="020B0604020202020204" pitchFamily="34" charset="0"/>
        <a:ea typeface="+mn-ea"/>
        <a:cs typeface="+mn-cs"/>
      </a:defRPr>
    </a:lvl3pPr>
    <a:lvl4pPr marL="1371600" algn="l" defTabSz="457200" rtl="0" eaLnBrk="1" latinLnBrk="0" hangingPunct="1">
      <a:defRPr sz="1200" kern="1200">
        <a:solidFill>
          <a:schemeClr val="tx1"/>
        </a:solidFill>
        <a:latin typeface="Arial" panose="020B0604020202020204" pitchFamily="34" charset="0"/>
        <a:ea typeface="+mn-ea"/>
        <a:cs typeface="+mn-cs"/>
      </a:defRPr>
    </a:lvl4pPr>
    <a:lvl5pPr marL="1828800" algn="l" defTabSz="457200" rtl="0" eaLnBrk="1" latinLnBrk="0" hangingPunct="1">
      <a:defRPr sz="1200" kern="1200">
        <a:solidFill>
          <a:schemeClr val="tx1"/>
        </a:solidFill>
        <a:latin typeface="Arial" panose="020B0604020202020204" pitchFamily="34" charset="0"/>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3</a:t>
            </a:fld>
            <a:endParaRPr lang="en-US"/>
          </a:p>
        </p:txBody>
      </p:sp>
    </p:spTree>
    <p:extLst>
      <p:ext uri="{BB962C8B-B14F-4D97-AF65-F5344CB8AC3E}">
        <p14:creationId xmlns:p14="http://schemas.microsoft.com/office/powerpoint/2010/main" val="3630929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ea typeface="+mn-ea"/>
                <a:cs typeface="+mn-cs"/>
              </a:rPr>
              <a:t>Views of </a:t>
            </a:r>
            <a:r>
              <a:rPr lang="en-AU" sz="1200" b="0" i="0" kern="1200" dirty="0" err="1">
                <a:solidFill>
                  <a:schemeClr val="tx1"/>
                </a:solidFill>
                <a:effectLst/>
                <a:ea typeface="+mn-ea"/>
                <a:cs typeface="+mn-cs"/>
              </a:rPr>
              <a:t>Quelicai</a:t>
            </a:r>
            <a:r>
              <a:rPr lang="en-AU" sz="1200" b="0" i="0" kern="1200" dirty="0">
                <a:solidFill>
                  <a:schemeClr val="tx1"/>
                </a:solidFill>
                <a:effectLst/>
                <a:ea typeface="+mn-ea"/>
                <a:cs typeface="+mn-cs"/>
              </a:rPr>
              <a:t> municipality in Timor-Leste. Photo: Richard Wainwright/Caritas Australia</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12</a:t>
            </a:fld>
            <a:endParaRPr lang="en-US"/>
          </a:p>
        </p:txBody>
      </p:sp>
    </p:spTree>
    <p:extLst>
      <p:ext uri="{BB962C8B-B14F-4D97-AF65-F5344CB8AC3E}">
        <p14:creationId xmlns:p14="http://schemas.microsoft.com/office/powerpoint/2010/main" val="223964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ea typeface="+mn-ea"/>
                <a:cs typeface="+mn-cs"/>
              </a:rPr>
              <a:t>Lat planting new seedling on his farm in Cambodia. Photo: Sam </a:t>
            </a:r>
            <a:r>
              <a:rPr lang="en-AU" sz="1200" b="0" i="0" kern="1200" dirty="0" err="1">
                <a:solidFill>
                  <a:schemeClr val="tx1"/>
                </a:solidFill>
                <a:effectLst/>
                <a:ea typeface="+mn-ea"/>
                <a:cs typeface="+mn-cs"/>
              </a:rPr>
              <a:t>Rinang</a:t>
            </a:r>
            <a:r>
              <a:rPr lang="en-AU" sz="1200" b="0" i="0" kern="1200" dirty="0">
                <a:solidFill>
                  <a:schemeClr val="tx1"/>
                </a:solidFill>
                <a:effectLst/>
                <a:ea typeface="+mn-ea"/>
                <a:cs typeface="+mn-cs"/>
              </a:rPr>
              <a:t>/ARD.</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14</a:t>
            </a:fld>
            <a:endParaRPr lang="en-US"/>
          </a:p>
        </p:txBody>
      </p:sp>
    </p:spTree>
    <p:extLst>
      <p:ext uri="{BB962C8B-B14F-4D97-AF65-F5344CB8AC3E}">
        <p14:creationId xmlns:p14="http://schemas.microsoft.com/office/powerpoint/2010/main" val="33675244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ea typeface="+mn-ea"/>
                <a:cs typeface="+mn-cs"/>
              </a:rPr>
              <a:t>Martina in the </a:t>
            </a:r>
            <a:r>
              <a:rPr lang="en-AU" sz="1200" b="0" i="0" kern="1200" dirty="0" err="1">
                <a:solidFill>
                  <a:schemeClr val="tx1"/>
                </a:solidFill>
                <a:effectLst/>
                <a:ea typeface="+mn-ea"/>
                <a:cs typeface="+mn-cs"/>
              </a:rPr>
              <a:t>Quelicai</a:t>
            </a:r>
            <a:r>
              <a:rPr lang="en-AU" sz="1200" b="0" i="0" kern="1200" dirty="0">
                <a:solidFill>
                  <a:schemeClr val="tx1"/>
                </a:solidFill>
                <a:effectLst/>
                <a:ea typeface="+mn-ea"/>
                <a:cs typeface="+mn-cs"/>
              </a:rPr>
              <a:t> municipality in Timor-Leste. Photo: Richard Wainwright/Caritas Australia</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15</a:t>
            </a:fld>
            <a:endParaRPr lang="en-US"/>
          </a:p>
        </p:txBody>
      </p:sp>
    </p:spTree>
    <p:extLst>
      <p:ext uri="{BB962C8B-B14F-4D97-AF65-F5344CB8AC3E}">
        <p14:creationId xmlns:p14="http://schemas.microsoft.com/office/powerpoint/2010/main" val="920758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ea typeface="+mn-ea"/>
                <a:cs typeface="+mn-cs"/>
              </a:rPr>
              <a:t>Oliva washes up dishes outside her home in Tanzania. Photo: August Lucky</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16</a:t>
            </a:fld>
            <a:endParaRPr lang="en-US"/>
          </a:p>
        </p:txBody>
      </p:sp>
    </p:spTree>
    <p:extLst>
      <p:ext uri="{BB962C8B-B14F-4D97-AF65-F5344CB8AC3E}">
        <p14:creationId xmlns:p14="http://schemas.microsoft.com/office/powerpoint/2010/main" val="18362496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Photo credit: Shutterstock</a:t>
            </a:r>
          </a:p>
        </p:txBody>
      </p:sp>
      <p:sp>
        <p:nvSpPr>
          <p:cNvPr id="4" name="Slide Number Placeholder 3"/>
          <p:cNvSpPr>
            <a:spLocks noGrp="1"/>
          </p:cNvSpPr>
          <p:nvPr>
            <p:ph type="sldNum" sz="quarter" idx="5"/>
          </p:nvPr>
        </p:nvSpPr>
        <p:spPr/>
        <p:txBody>
          <a:bodyPr/>
          <a:lstStyle/>
          <a:p>
            <a:fld id="{490689D6-08F4-9246-8340-6E1C330F9F5D}" type="slidenum">
              <a:rPr lang="en-US" smtClean="0"/>
              <a:t>17</a:t>
            </a:fld>
            <a:endParaRPr lang="en-US"/>
          </a:p>
        </p:txBody>
      </p:sp>
    </p:spTree>
    <p:extLst>
      <p:ext uri="{BB962C8B-B14F-4D97-AF65-F5344CB8AC3E}">
        <p14:creationId xmlns:p14="http://schemas.microsoft.com/office/powerpoint/2010/main" val="1913641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50000"/>
              </a:lnSpc>
              <a:buFont typeface="+mj-lt"/>
              <a:buNone/>
            </a:pPr>
            <a:r>
              <a:rPr lang="en-AU" sz="1200"/>
              <a:t>Photo: Shutterstock</a:t>
            </a:r>
          </a:p>
        </p:txBody>
      </p:sp>
      <p:sp>
        <p:nvSpPr>
          <p:cNvPr id="4" name="Slide Number Placeholder 3"/>
          <p:cNvSpPr>
            <a:spLocks noGrp="1"/>
          </p:cNvSpPr>
          <p:nvPr>
            <p:ph type="sldNum" sz="quarter" idx="5"/>
          </p:nvPr>
        </p:nvSpPr>
        <p:spPr/>
        <p:txBody>
          <a:bodyPr/>
          <a:lstStyle/>
          <a:p>
            <a:fld id="{490689D6-08F4-9246-8340-6E1C330F9F5D}" type="slidenum">
              <a:rPr lang="en-US" smtClean="0"/>
              <a:t>18</a:t>
            </a:fld>
            <a:endParaRPr lang="en-US"/>
          </a:p>
        </p:txBody>
      </p:sp>
    </p:spTree>
    <p:extLst>
      <p:ext uri="{BB962C8B-B14F-4D97-AF65-F5344CB8AC3E}">
        <p14:creationId xmlns:p14="http://schemas.microsoft.com/office/powerpoint/2010/main" val="3395221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b="0" i="0" kern="1200" dirty="0">
                <a:solidFill>
                  <a:schemeClr val="tx1"/>
                </a:solidFill>
                <a:effectLst/>
                <a:ea typeface="+mn-ea"/>
                <a:cs typeface="+mn-cs"/>
              </a:rPr>
              <a:t>Lat holding a new plant. Photo: Sam </a:t>
            </a:r>
            <a:r>
              <a:rPr lang="en-AU" sz="1200" b="0" i="0" kern="1200" dirty="0" err="1">
                <a:solidFill>
                  <a:schemeClr val="tx1"/>
                </a:solidFill>
                <a:effectLst/>
                <a:ea typeface="+mn-ea"/>
                <a:cs typeface="+mn-cs"/>
              </a:rPr>
              <a:t>Rinang</a:t>
            </a:r>
            <a:r>
              <a:rPr lang="en-AU" sz="1200" b="0" i="0" kern="1200" dirty="0">
                <a:solidFill>
                  <a:schemeClr val="tx1"/>
                </a:solidFill>
                <a:effectLst/>
                <a:ea typeface="+mn-ea"/>
                <a:cs typeface="+mn-cs"/>
              </a:rPr>
              <a:t>/ARD.</a:t>
            </a:r>
            <a:endParaRPr lang="en-US" dirty="0"/>
          </a:p>
        </p:txBody>
      </p:sp>
      <p:sp>
        <p:nvSpPr>
          <p:cNvPr id="4" name="Slide Number Placeholder 3"/>
          <p:cNvSpPr>
            <a:spLocks noGrp="1"/>
          </p:cNvSpPr>
          <p:nvPr>
            <p:ph type="sldNum" sz="quarter" idx="10"/>
          </p:nvPr>
        </p:nvSpPr>
        <p:spPr/>
        <p:txBody>
          <a:bodyPr/>
          <a:lstStyle/>
          <a:p>
            <a:fld id="{490689D6-08F4-9246-8340-6E1C330F9F5D}" type="slidenum">
              <a:rPr lang="en-US" smtClean="0"/>
              <a:t>19</a:t>
            </a:fld>
            <a:endParaRPr lang="en-US"/>
          </a:p>
        </p:txBody>
      </p:sp>
    </p:spTree>
    <p:extLst>
      <p:ext uri="{BB962C8B-B14F-4D97-AF65-F5344CB8AC3E}">
        <p14:creationId xmlns:p14="http://schemas.microsoft.com/office/powerpoint/2010/main" val="5134619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Timor-Leste. </a:t>
            </a:r>
            <a:r>
              <a:rPr lang="en-AU">
                <a:solidFill>
                  <a:srgbClr val="0C244C"/>
                </a:solidFill>
              </a:rPr>
              <a:t>Photo: Richard Wainwright CA</a:t>
            </a:r>
          </a:p>
          <a:p>
            <a:r>
              <a:rPr lang="en-US"/>
              <a:t> </a:t>
            </a:r>
          </a:p>
        </p:txBody>
      </p:sp>
      <p:sp>
        <p:nvSpPr>
          <p:cNvPr id="4" name="Slide Number Placeholder 3"/>
          <p:cNvSpPr>
            <a:spLocks noGrp="1"/>
          </p:cNvSpPr>
          <p:nvPr>
            <p:ph type="sldNum" sz="quarter" idx="10"/>
          </p:nvPr>
        </p:nvSpPr>
        <p:spPr/>
        <p:txBody>
          <a:bodyPr/>
          <a:lstStyle/>
          <a:p>
            <a:fld id="{490689D6-08F4-9246-8340-6E1C330F9F5D}" type="slidenum">
              <a:rPr lang="en-US" smtClean="0"/>
              <a:t>20</a:t>
            </a:fld>
            <a:endParaRPr lang="en-US"/>
          </a:p>
        </p:txBody>
      </p:sp>
    </p:spTree>
    <p:extLst>
      <p:ext uri="{BB962C8B-B14F-4D97-AF65-F5344CB8AC3E}">
        <p14:creationId xmlns:p14="http://schemas.microsoft.com/office/powerpoint/2010/main" val="118985290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b="0" i="0" kern="1200" dirty="0">
                <a:solidFill>
                  <a:schemeClr val="tx1"/>
                </a:solidFill>
                <a:effectLst/>
                <a:ea typeface="+mn-ea"/>
                <a:cs typeface="+mn-cs"/>
              </a:rPr>
              <a:t>Barry plays with his daughter (7) on a beach near his home in Bateman's Bay, Australia. </a:t>
            </a:r>
            <a:r>
              <a:rPr lang="en-US" dirty="0">
                <a:solidFill>
                  <a:srgbClr val="0C244C"/>
                </a:solidFill>
              </a:rPr>
              <a:t>Photo: Richard Wainwright</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490689D6-08F4-9246-8340-6E1C330F9F5D}" type="slidenum">
              <a:rPr lang="en-US" smtClean="0"/>
              <a:t>21</a:t>
            </a:fld>
            <a:endParaRPr lang="en-US"/>
          </a:p>
        </p:txBody>
      </p:sp>
    </p:spTree>
    <p:extLst>
      <p:ext uri="{BB962C8B-B14F-4D97-AF65-F5344CB8AC3E}">
        <p14:creationId xmlns:p14="http://schemas.microsoft.com/office/powerpoint/2010/main" val="16417489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a typeface="+mn-ea"/>
                <a:cs typeface="+mn-cs"/>
              </a:rPr>
              <a:t>Views of </a:t>
            </a:r>
            <a:r>
              <a:rPr lang="en-US" sz="1200" kern="1200" dirty="0" err="1">
                <a:solidFill>
                  <a:schemeClr val="tx1"/>
                </a:solidFill>
                <a:ea typeface="+mn-ea"/>
                <a:cs typeface="+mn-cs"/>
              </a:rPr>
              <a:t>Quelicai</a:t>
            </a:r>
            <a:r>
              <a:rPr lang="en-US" sz="1200" kern="1200" dirty="0">
                <a:solidFill>
                  <a:schemeClr val="tx1"/>
                </a:solidFill>
                <a:ea typeface="+mn-ea"/>
                <a:cs typeface="+mn-cs"/>
              </a:rPr>
              <a:t> municipality on the way to Martina's village in </a:t>
            </a:r>
            <a:r>
              <a:rPr lang="en-US" sz="1200" kern="1200" baseline="0" dirty="0">
                <a:solidFill>
                  <a:schemeClr val="tx1"/>
                </a:solidFill>
                <a:ea typeface="+mn-ea"/>
                <a:cs typeface="+mn-cs"/>
              </a:rPr>
              <a:t>Timor </a:t>
            </a:r>
            <a:r>
              <a:rPr lang="en-US" sz="1200" kern="1200" baseline="0" dirty="0" err="1">
                <a:solidFill>
                  <a:schemeClr val="tx1"/>
                </a:solidFill>
                <a:ea typeface="+mn-ea"/>
                <a:cs typeface="+mn-cs"/>
              </a:rPr>
              <a:t>Leste</a:t>
            </a:r>
            <a:r>
              <a:rPr lang="en-US" sz="1200" kern="1200" baseline="0" dirty="0">
                <a:solidFill>
                  <a:schemeClr val="tx1"/>
                </a:solidFill>
                <a:ea typeface="+mn-ea"/>
                <a:cs typeface="+mn-cs"/>
              </a:rPr>
              <a:t>.  </a:t>
            </a:r>
            <a:r>
              <a:rPr lang="en-US" dirty="0">
                <a:solidFill>
                  <a:srgbClr val="0C244C"/>
                </a:solidFill>
              </a:rPr>
              <a:t>Photo: Richard Wainwright/Caritas Australia</a:t>
            </a:r>
          </a:p>
          <a:p>
            <a:endParaRPr lang="en-US" sz="1200" kern="1200" baseline="0" dirty="0">
              <a:solidFill>
                <a:schemeClr val="tx1"/>
              </a:solidFill>
              <a:ea typeface="+mn-ea"/>
              <a:cs typeface="+mn-cs"/>
            </a:endParaRPr>
          </a:p>
        </p:txBody>
      </p:sp>
      <p:sp>
        <p:nvSpPr>
          <p:cNvPr id="4" name="Slide Number Placeholder 3"/>
          <p:cNvSpPr>
            <a:spLocks noGrp="1"/>
          </p:cNvSpPr>
          <p:nvPr>
            <p:ph type="sldNum" sz="quarter" idx="10"/>
          </p:nvPr>
        </p:nvSpPr>
        <p:spPr/>
        <p:txBody>
          <a:bodyPr/>
          <a:lstStyle/>
          <a:p>
            <a:fld id="{490689D6-08F4-9246-8340-6E1C330F9F5D}" type="slidenum">
              <a:rPr lang="en-US" smtClean="0"/>
              <a:t>22</a:t>
            </a:fld>
            <a:endParaRPr lang="en-US"/>
          </a:p>
        </p:txBody>
      </p:sp>
    </p:spTree>
    <p:extLst>
      <p:ext uri="{BB962C8B-B14F-4D97-AF65-F5344CB8AC3E}">
        <p14:creationId xmlns:p14="http://schemas.microsoft.com/office/powerpoint/2010/main" val="3164564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a:solidFill>
                  <a:schemeClr val="tx1"/>
                </a:solidFill>
                <a:effectLst/>
                <a:ea typeface="+mn-ea"/>
                <a:cs typeface="+mn-cs"/>
              </a:rPr>
              <a:t>Janice performs a traditional dance along with her </a:t>
            </a:r>
            <a:r>
              <a:rPr lang="en-AU" sz="1200" b="0" i="0" u="none" strike="noStrike" kern="1200" dirty="0" err="1">
                <a:solidFill>
                  <a:schemeClr val="tx1"/>
                </a:solidFill>
                <a:effectLst/>
                <a:ea typeface="+mn-ea"/>
                <a:cs typeface="+mn-cs"/>
              </a:rPr>
              <a:t>songman</a:t>
            </a:r>
            <a:r>
              <a:rPr lang="en-AU" sz="1200" b="0" i="0" u="none" strike="noStrike" kern="1200" dirty="0">
                <a:solidFill>
                  <a:schemeClr val="tx1"/>
                </a:solidFill>
                <a:effectLst/>
                <a:ea typeface="+mn-ea"/>
                <a:cs typeface="+mn-cs"/>
              </a:rPr>
              <a:t> and brother Major playing clap sticks (left) and her son Major playing a </a:t>
            </a:r>
            <a:r>
              <a:rPr lang="en-AU" sz="1200" b="0" i="0" u="none" strike="noStrike" kern="1200" dirty="0" err="1">
                <a:solidFill>
                  <a:schemeClr val="tx1"/>
                </a:solidFill>
                <a:effectLst/>
                <a:ea typeface="+mn-ea"/>
                <a:cs typeface="+mn-cs"/>
              </a:rPr>
              <a:t>dijeridoo</a:t>
            </a:r>
            <a:r>
              <a:rPr lang="en-AU" sz="1200" b="0" i="0" u="none" strike="noStrike" kern="1200" dirty="0">
                <a:solidFill>
                  <a:schemeClr val="tx1"/>
                </a:solidFill>
                <a:effectLst/>
                <a:ea typeface="+mn-ea"/>
                <a:cs typeface="+mn-cs"/>
              </a:rPr>
              <a:t> on Arnhem Land, Northern Territory, Australia. Photo: Richard Wainwright</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4</a:t>
            </a:fld>
            <a:endParaRPr lang="en-US"/>
          </a:p>
        </p:txBody>
      </p:sp>
    </p:spTree>
    <p:extLst>
      <p:ext uri="{BB962C8B-B14F-4D97-AF65-F5344CB8AC3E}">
        <p14:creationId xmlns:p14="http://schemas.microsoft.com/office/powerpoint/2010/main" val="17773864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a typeface="+mn-ea"/>
                <a:cs typeface="+mn-cs"/>
              </a:rPr>
              <a:t>Students in Solomon Islands collecting water for drinking, washing and gardening after the installation of a water tank, pump and other water infrastructure. </a:t>
            </a:r>
            <a:r>
              <a:rPr lang="en-US" dirty="0">
                <a:solidFill>
                  <a:srgbClr val="0C244C"/>
                </a:solidFill>
              </a:rPr>
              <a:t>Photo: Cassandra Hill, Caritas Australia.</a:t>
            </a:r>
          </a:p>
          <a:p>
            <a:endParaRPr lang="en-US" sz="1200" kern="1200" dirty="0">
              <a:solidFill>
                <a:schemeClr val="tx1"/>
              </a:solidFill>
              <a:ea typeface="+mn-ea"/>
              <a:cs typeface="+mn-cs"/>
            </a:endParaRPr>
          </a:p>
        </p:txBody>
      </p:sp>
      <p:sp>
        <p:nvSpPr>
          <p:cNvPr id="4" name="Slide Number Placeholder 3"/>
          <p:cNvSpPr>
            <a:spLocks noGrp="1"/>
          </p:cNvSpPr>
          <p:nvPr>
            <p:ph type="sldNum" sz="quarter" idx="10"/>
          </p:nvPr>
        </p:nvSpPr>
        <p:spPr/>
        <p:txBody>
          <a:bodyPr/>
          <a:lstStyle/>
          <a:p>
            <a:fld id="{490689D6-08F4-9246-8340-6E1C330F9F5D}" type="slidenum">
              <a:rPr lang="en-US" smtClean="0"/>
              <a:t>23</a:t>
            </a:fld>
            <a:endParaRPr lang="en-US"/>
          </a:p>
        </p:txBody>
      </p:sp>
    </p:spTree>
    <p:extLst>
      <p:ext uri="{BB962C8B-B14F-4D97-AF65-F5344CB8AC3E}">
        <p14:creationId xmlns:p14="http://schemas.microsoft.com/office/powerpoint/2010/main" val="3453505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u="none" strike="noStrike" kern="1200" dirty="0">
                <a:solidFill>
                  <a:schemeClr val="tx1"/>
                </a:solidFill>
                <a:effectLst/>
                <a:ea typeface="+mn-ea"/>
                <a:cs typeface="+mn-cs"/>
              </a:rPr>
              <a:t>Rosalie outside home in </a:t>
            </a:r>
            <a:r>
              <a:rPr lang="en-AU" sz="1200" b="0" i="0" u="none" strike="noStrike" kern="1200" dirty="0" err="1">
                <a:solidFill>
                  <a:schemeClr val="tx1"/>
                </a:solidFill>
                <a:effectLst/>
                <a:ea typeface="+mn-ea"/>
                <a:cs typeface="+mn-cs"/>
              </a:rPr>
              <a:t>Bukavu</a:t>
            </a:r>
            <a:r>
              <a:rPr lang="en-AU" sz="1200" b="0" i="0" u="none" strike="noStrike" kern="1200" dirty="0">
                <a:solidFill>
                  <a:schemeClr val="tx1"/>
                </a:solidFill>
                <a:effectLst/>
                <a:ea typeface="+mn-ea"/>
                <a:cs typeface="+mn-cs"/>
              </a:rPr>
              <a:t>, eastern Democratic Republic of Congo. </a:t>
            </a:r>
            <a:r>
              <a:rPr lang="en-US" sz="1200" b="0" i="0" u="none" strike="noStrike" kern="1200" dirty="0">
                <a:solidFill>
                  <a:schemeClr val="tx1"/>
                </a:solidFill>
                <a:effectLst/>
                <a:ea typeface="+mn-ea"/>
                <a:cs typeface="+mn-cs"/>
              </a:rPr>
              <a:t>Photo: Arlette </a:t>
            </a:r>
            <a:r>
              <a:rPr lang="en-US" sz="1200" b="0" i="0" u="none" strike="noStrike" kern="1200" dirty="0" err="1">
                <a:solidFill>
                  <a:schemeClr val="tx1"/>
                </a:solidFill>
                <a:effectLst/>
                <a:ea typeface="+mn-ea"/>
                <a:cs typeface="+mn-cs"/>
              </a:rPr>
              <a:t>Bashizi</a:t>
            </a:r>
            <a:r>
              <a:rPr lang="en-US" sz="1200" b="0" i="0" u="none" strike="noStrike" kern="1200" dirty="0">
                <a:solidFill>
                  <a:schemeClr val="tx1"/>
                </a:solidFill>
                <a:effectLst/>
                <a:ea typeface="+mn-ea"/>
                <a:cs typeface="+mn-cs"/>
              </a:rPr>
              <a:t> </a:t>
            </a:r>
            <a:endParaRPr lang="en-AU" dirty="0"/>
          </a:p>
        </p:txBody>
      </p:sp>
      <p:sp>
        <p:nvSpPr>
          <p:cNvPr id="4" name="Slide Number Placeholder 3"/>
          <p:cNvSpPr>
            <a:spLocks noGrp="1"/>
          </p:cNvSpPr>
          <p:nvPr>
            <p:ph type="sldNum" sz="quarter" idx="5"/>
          </p:nvPr>
        </p:nvSpPr>
        <p:spPr/>
        <p:txBody>
          <a:bodyPr/>
          <a:lstStyle/>
          <a:p>
            <a:fld id="{490689D6-08F4-9246-8340-6E1C330F9F5D}" type="slidenum">
              <a:rPr lang="en-US" smtClean="0"/>
              <a:t>24</a:t>
            </a:fld>
            <a:endParaRPr lang="en-US"/>
          </a:p>
        </p:txBody>
      </p:sp>
    </p:spTree>
    <p:extLst>
      <p:ext uri="{BB962C8B-B14F-4D97-AF65-F5344CB8AC3E}">
        <p14:creationId xmlns:p14="http://schemas.microsoft.com/office/powerpoint/2010/main" val="22600120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a typeface="+mn-ea"/>
                <a:cs typeface="+mn-cs"/>
              </a:rPr>
              <a:t>Tati walks through part of her communities preserved forest to collect vegetables and traditional medicines. Indonesia. Photo: Richard Wainwright</a:t>
            </a:r>
          </a:p>
          <a:p>
            <a:endParaRPr lang="en-US" dirty="0"/>
          </a:p>
        </p:txBody>
      </p:sp>
      <p:sp>
        <p:nvSpPr>
          <p:cNvPr id="4" name="Slide Number Placeholder 3"/>
          <p:cNvSpPr>
            <a:spLocks noGrp="1"/>
          </p:cNvSpPr>
          <p:nvPr>
            <p:ph type="sldNum" sz="quarter" idx="10"/>
          </p:nvPr>
        </p:nvSpPr>
        <p:spPr/>
        <p:txBody>
          <a:bodyPr/>
          <a:lstStyle/>
          <a:p>
            <a:fld id="{490689D6-08F4-9246-8340-6E1C330F9F5D}" type="slidenum">
              <a:rPr lang="en-US" smtClean="0"/>
              <a:t>25</a:t>
            </a:fld>
            <a:endParaRPr lang="en-US"/>
          </a:p>
        </p:txBody>
      </p:sp>
    </p:spTree>
    <p:extLst>
      <p:ext uri="{BB962C8B-B14F-4D97-AF65-F5344CB8AC3E}">
        <p14:creationId xmlns:p14="http://schemas.microsoft.com/office/powerpoint/2010/main" val="38023649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nSpc>
                <a:spcPct val="150000"/>
              </a:lnSpc>
              <a:buFont typeface="+mj-lt"/>
              <a:buNone/>
            </a:pPr>
            <a:r>
              <a:rPr lang="en-AU" sz="1200"/>
              <a:t>Photo: Shutterstock</a:t>
            </a:r>
          </a:p>
        </p:txBody>
      </p:sp>
      <p:sp>
        <p:nvSpPr>
          <p:cNvPr id="4" name="Slide Number Placeholder 3"/>
          <p:cNvSpPr>
            <a:spLocks noGrp="1"/>
          </p:cNvSpPr>
          <p:nvPr>
            <p:ph type="sldNum" sz="quarter" idx="5"/>
          </p:nvPr>
        </p:nvSpPr>
        <p:spPr/>
        <p:txBody>
          <a:bodyPr/>
          <a:lstStyle/>
          <a:p>
            <a:fld id="{490689D6-08F4-9246-8340-6E1C330F9F5D}" type="slidenum">
              <a:rPr lang="en-US" smtClean="0"/>
              <a:t>26</a:t>
            </a:fld>
            <a:endParaRPr lang="en-US"/>
          </a:p>
        </p:txBody>
      </p:sp>
    </p:spTree>
    <p:extLst>
      <p:ext uri="{BB962C8B-B14F-4D97-AF65-F5344CB8AC3E}">
        <p14:creationId xmlns:p14="http://schemas.microsoft.com/office/powerpoint/2010/main" val="16571587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a typeface="+mn-ea"/>
                <a:cs typeface="+mn-cs"/>
              </a:rPr>
              <a:t>Community members from </a:t>
            </a:r>
            <a:r>
              <a:rPr lang="en-US" sz="1200" kern="1200" dirty="0" err="1">
                <a:solidFill>
                  <a:schemeClr val="tx1"/>
                </a:solidFill>
                <a:ea typeface="+mn-ea"/>
                <a:cs typeface="+mn-cs"/>
              </a:rPr>
              <a:t>Msuna</a:t>
            </a:r>
            <a:r>
              <a:rPr lang="en-US" sz="1200" kern="1200" dirty="0">
                <a:solidFill>
                  <a:schemeClr val="tx1"/>
                </a:solidFill>
                <a:ea typeface="+mn-ea"/>
                <a:cs typeface="+mn-cs"/>
              </a:rPr>
              <a:t> Hills dance and sing about water next to the new water pipe in </a:t>
            </a:r>
            <a:r>
              <a:rPr lang="en-US" sz="1200" kern="1200" dirty="0" err="1">
                <a:solidFill>
                  <a:schemeClr val="tx1"/>
                </a:solidFill>
                <a:ea typeface="+mn-ea"/>
                <a:cs typeface="+mn-cs"/>
              </a:rPr>
              <a:t>Msuna</a:t>
            </a:r>
            <a:r>
              <a:rPr lang="en-US" sz="1200" kern="1200" dirty="0">
                <a:solidFill>
                  <a:schemeClr val="tx1"/>
                </a:solidFill>
                <a:ea typeface="+mn-ea"/>
                <a:cs typeface="+mn-cs"/>
              </a:rPr>
              <a:t> hills, Zimbabwe.</a:t>
            </a:r>
          </a:p>
          <a:p>
            <a:r>
              <a:rPr lang="en-AU" dirty="0">
                <a:solidFill>
                  <a:srgbClr val="0C244C"/>
                </a:solidFill>
              </a:rPr>
              <a:t>Photo Credit Richard wainwright/Caritas Australia</a:t>
            </a:r>
            <a:endParaRPr lang="en-US" sz="1200" kern="1200" dirty="0">
              <a:solidFill>
                <a:schemeClr val="tx1"/>
              </a:solidFill>
              <a:ea typeface="+mn-ea"/>
              <a:cs typeface="+mn-cs"/>
            </a:endParaRPr>
          </a:p>
          <a:p>
            <a:endParaRPr lang="en-US" dirty="0"/>
          </a:p>
        </p:txBody>
      </p:sp>
      <p:sp>
        <p:nvSpPr>
          <p:cNvPr id="4" name="Slide Number Placeholder 3"/>
          <p:cNvSpPr>
            <a:spLocks noGrp="1"/>
          </p:cNvSpPr>
          <p:nvPr>
            <p:ph type="sldNum" sz="quarter" idx="10"/>
          </p:nvPr>
        </p:nvSpPr>
        <p:spPr/>
        <p:txBody>
          <a:bodyPr/>
          <a:lstStyle/>
          <a:p>
            <a:fld id="{490689D6-08F4-9246-8340-6E1C330F9F5D}" type="slidenum">
              <a:rPr lang="en-US" smtClean="0"/>
              <a:t>27</a:t>
            </a:fld>
            <a:endParaRPr lang="en-US"/>
          </a:p>
        </p:txBody>
      </p:sp>
    </p:spTree>
    <p:extLst>
      <p:ext uri="{BB962C8B-B14F-4D97-AF65-F5344CB8AC3E}">
        <p14:creationId xmlns:p14="http://schemas.microsoft.com/office/powerpoint/2010/main" val="41624925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ea typeface="+mn-ea"/>
                <a:cs typeface="+mn-cs"/>
              </a:rPr>
              <a:t>Garden at school in Malaita, Solomon Islands.</a:t>
            </a:r>
            <a:br>
              <a:rPr lang="en-AU" dirty="0"/>
            </a:br>
            <a:r>
              <a:rPr lang="en-AU" sz="1200" b="0" i="0" kern="1200" dirty="0">
                <a:solidFill>
                  <a:schemeClr val="tx1"/>
                </a:solidFill>
                <a:effectLst/>
                <a:ea typeface="+mn-ea"/>
                <a:cs typeface="+mn-cs"/>
              </a:rPr>
              <a:t>'Water is life' and used in many facets of daily life.</a:t>
            </a:r>
            <a:br>
              <a:rPr lang="en-AU" dirty="0"/>
            </a:br>
            <a:r>
              <a:rPr lang="en-AU" sz="1200" b="0" i="0" kern="1200" dirty="0">
                <a:solidFill>
                  <a:schemeClr val="tx1"/>
                </a:solidFill>
                <a:effectLst/>
                <a:ea typeface="+mn-ea"/>
                <a:cs typeface="+mn-cs"/>
              </a:rPr>
              <a:t>Credit: Cassandra Hill</a:t>
            </a:r>
          </a:p>
        </p:txBody>
      </p:sp>
      <p:sp>
        <p:nvSpPr>
          <p:cNvPr id="4" name="Slide Number Placeholder 3"/>
          <p:cNvSpPr>
            <a:spLocks noGrp="1"/>
          </p:cNvSpPr>
          <p:nvPr>
            <p:ph type="sldNum" sz="quarter" idx="10"/>
          </p:nvPr>
        </p:nvSpPr>
        <p:spPr/>
        <p:txBody>
          <a:bodyPr/>
          <a:lstStyle/>
          <a:p>
            <a:fld id="{490689D6-08F4-9246-8340-6E1C330F9F5D}" type="slidenum">
              <a:rPr lang="en-US" smtClean="0"/>
              <a:t>28</a:t>
            </a:fld>
            <a:endParaRPr lang="en-US"/>
          </a:p>
        </p:txBody>
      </p:sp>
    </p:spTree>
    <p:extLst>
      <p:ext uri="{BB962C8B-B14F-4D97-AF65-F5344CB8AC3E}">
        <p14:creationId xmlns:p14="http://schemas.microsoft.com/office/powerpoint/2010/main" val="250861045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a:t>Children smile together inside a tent at an Internally Displaced Persons (IDP) Camp in Ethiopia. Photo: Caritas Australia</a:t>
            </a:r>
          </a:p>
          <a:p>
            <a:endParaRPr lang="en-US"/>
          </a:p>
        </p:txBody>
      </p:sp>
      <p:sp>
        <p:nvSpPr>
          <p:cNvPr id="4" name="Slide Number Placeholder 3"/>
          <p:cNvSpPr>
            <a:spLocks noGrp="1"/>
          </p:cNvSpPr>
          <p:nvPr>
            <p:ph type="sldNum" sz="quarter" idx="10"/>
          </p:nvPr>
        </p:nvSpPr>
        <p:spPr/>
        <p:txBody>
          <a:bodyPr/>
          <a:lstStyle/>
          <a:p>
            <a:fld id="{490689D6-08F4-9246-8340-6E1C330F9F5D}" type="slidenum">
              <a:rPr lang="en-US" smtClean="0"/>
              <a:t>29</a:t>
            </a:fld>
            <a:endParaRPr lang="en-US"/>
          </a:p>
        </p:txBody>
      </p:sp>
    </p:spTree>
    <p:extLst>
      <p:ext uri="{BB962C8B-B14F-4D97-AF65-F5344CB8AC3E}">
        <p14:creationId xmlns:p14="http://schemas.microsoft.com/office/powerpoint/2010/main" val="15251488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ea typeface="+mn-ea"/>
                <a:cs typeface="+mn-cs"/>
              </a:rPr>
              <a:t>Lat holding duck on his farm in Cambodia. Photo credit: Sam </a:t>
            </a:r>
            <a:r>
              <a:rPr lang="en-AU" sz="1200" b="0" i="0" kern="1200" dirty="0" err="1">
                <a:solidFill>
                  <a:schemeClr val="tx1"/>
                </a:solidFill>
                <a:effectLst/>
                <a:ea typeface="+mn-ea"/>
                <a:cs typeface="+mn-cs"/>
              </a:rPr>
              <a:t>Rinang</a:t>
            </a:r>
            <a:r>
              <a:rPr lang="en-AU" sz="1200" b="0" i="0" kern="1200" dirty="0">
                <a:solidFill>
                  <a:schemeClr val="tx1"/>
                </a:solidFill>
                <a:effectLst/>
                <a:ea typeface="+mn-ea"/>
                <a:cs typeface="+mn-cs"/>
              </a:rPr>
              <a:t>/ARD.</a:t>
            </a:r>
            <a:endParaRPr lang="en-US" dirty="0"/>
          </a:p>
        </p:txBody>
      </p:sp>
      <p:sp>
        <p:nvSpPr>
          <p:cNvPr id="4" name="Slide Number Placeholder 3"/>
          <p:cNvSpPr>
            <a:spLocks noGrp="1"/>
          </p:cNvSpPr>
          <p:nvPr>
            <p:ph type="sldNum" sz="quarter" idx="10"/>
          </p:nvPr>
        </p:nvSpPr>
        <p:spPr/>
        <p:txBody>
          <a:bodyPr/>
          <a:lstStyle/>
          <a:p>
            <a:fld id="{490689D6-08F4-9246-8340-6E1C330F9F5D}" type="slidenum">
              <a:rPr lang="en-US" smtClean="0"/>
              <a:t>30</a:t>
            </a:fld>
            <a:endParaRPr lang="en-US"/>
          </a:p>
        </p:txBody>
      </p:sp>
    </p:spTree>
    <p:extLst>
      <p:ext uri="{BB962C8B-B14F-4D97-AF65-F5344CB8AC3E}">
        <p14:creationId xmlns:p14="http://schemas.microsoft.com/office/powerpoint/2010/main" val="34394460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0" i="0" kern="1200" dirty="0">
                <a:solidFill>
                  <a:schemeClr val="tx1"/>
                </a:solidFill>
                <a:effectLst/>
                <a:ea typeface="+mn-ea"/>
                <a:cs typeface="+mn-cs"/>
              </a:rPr>
              <a:t>Oliva walks to work in fields near her home in Tanzania. </a:t>
            </a:r>
            <a:r>
              <a:rPr lang="en-AU" dirty="0"/>
              <a:t>Photo: August Lucky</a:t>
            </a:r>
          </a:p>
        </p:txBody>
      </p:sp>
      <p:sp>
        <p:nvSpPr>
          <p:cNvPr id="4" name="Slide Number Placeholder 3"/>
          <p:cNvSpPr>
            <a:spLocks noGrp="1"/>
          </p:cNvSpPr>
          <p:nvPr>
            <p:ph type="sldNum" sz="quarter" idx="5"/>
          </p:nvPr>
        </p:nvSpPr>
        <p:spPr/>
        <p:txBody>
          <a:bodyPr/>
          <a:lstStyle/>
          <a:p>
            <a:fld id="{490689D6-08F4-9246-8340-6E1C330F9F5D}" type="slidenum">
              <a:rPr lang="en-US" smtClean="0"/>
              <a:t>31</a:t>
            </a:fld>
            <a:endParaRPr lang="en-US"/>
          </a:p>
        </p:txBody>
      </p:sp>
    </p:spTree>
    <p:extLst>
      <p:ext uri="{BB962C8B-B14F-4D97-AF65-F5344CB8AC3E}">
        <p14:creationId xmlns:p14="http://schemas.microsoft.com/office/powerpoint/2010/main" val="8177389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a:t>Photo: Shutterstock</a:t>
            </a:r>
          </a:p>
        </p:txBody>
      </p:sp>
      <p:sp>
        <p:nvSpPr>
          <p:cNvPr id="4" name="Slide Number Placeholder 3"/>
          <p:cNvSpPr>
            <a:spLocks noGrp="1"/>
          </p:cNvSpPr>
          <p:nvPr>
            <p:ph type="sldNum" sz="quarter" idx="5"/>
          </p:nvPr>
        </p:nvSpPr>
        <p:spPr/>
        <p:txBody>
          <a:bodyPr/>
          <a:lstStyle/>
          <a:p>
            <a:fld id="{490689D6-08F4-9246-8340-6E1C330F9F5D}" type="slidenum">
              <a:rPr lang="en-US" smtClean="0"/>
              <a:t>5</a:t>
            </a:fld>
            <a:endParaRPr lang="en-US"/>
          </a:p>
        </p:txBody>
      </p:sp>
    </p:spTree>
    <p:extLst>
      <p:ext uri="{BB962C8B-B14F-4D97-AF65-F5344CB8AC3E}">
        <p14:creationId xmlns:p14="http://schemas.microsoft.com/office/powerpoint/2010/main" val="38968192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dirty="0"/>
              <a:t>Bute and his wife </a:t>
            </a:r>
            <a:r>
              <a:rPr lang="en-AU" sz="1200" dirty="0" err="1"/>
              <a:t>Burre</a:t>
            </a:r>
            <a:r>
              <a:rPr lang="en-AU" sz="1200" dirty="0"/>
              <a:t> near their home in southwestern Ethiopia, Africa. Photo: Zacharias </a:t>
            </a:r>
            <a:r>
              <a:rPr lang="en-AU" sz="1200" dirty="0" err="1"/>
              <a:t>Abubeker</a:t>
            </a:r>
            <a:r>
              <a:rPr lang="en-AU" sz="1200" dirty="0"/>
              <a:t>/Caritas Australia </a:t>
            </a: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6</a:t>
            </a:fld>
            <a:endParaRPr lang="en-US"/>
          </a:p>
        </p:txBody>
      </p:sp>
    </p:spTree>
    <p:extLst>
      <p:ext uri="{BB962C8B-B14F-4D97-AF65-F5344CB8AC3E}">
        <p14:creationId xmlns:p14="http://schemas.microsoft.com/office/powerpoint/2010/main" val="6007202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dirty="0"/>
              <a:t>Bute, a village elder living in southwestern Ethiopia, Africa. Photo: Zacharias </a:t>
            </a:r>
            <a:r>
              <a:rPr lang="en-AU" sz="1200" dirty="0" err="1"/>
              <a:t>Abubeker</a:t>
            </a:r>
            <a:r>
              <a:rPr lang="en-AU" sz="1200" dirty="0"/>
              <a:t>/Caritas Australia </a:t>
            </a: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7</a:t>
            </a:fld>
            <a:endParaRPr lang="en-US"/>
          </a:p>
        </p:txBody>
      </p:sp>
    </p:spTree>
    <p:extLst>
      <p:ext uri="{BB962C8B-B14F-4D97-AF65-F5344CB8AC3E}">
        <p14:creationId xmlns:p14="http://schemas.microsoft.com/office/powerpoint/2010/main" val="38648776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dirty="0"/>
              <a:t>A woman prepares a pot of traditional tea in her home in southwestern Ethiopia. Photo: Zacharias </a:t>
            </a:r>
            <a:r>
              <a:rPr lang="en-AU" sz="1200" dirty="0" err="1"/>
              <a:t>Abubeker</a:t>
            </a:r>
            <a:r>
              <a:rPr lang="en-AU" sz="1200" dirty="0"/>
              <a:t>/Caritas Australia </a:t>
            </a: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8</a:t>
            </a:fld>
            <a:endParaRPr lang="en-US"/>
          </a:p>
        </p:txBody>
      </p:sp>
    </p:spTree>
    <p:extLst>
      <p:ext uri="{BB962C8B-B14F-4D97-AF65-F5344CB8AC3E}">
        <p14:creationId xmlns:p14="http://schemas.microsoft.com/office/powerpoint/2010/main" val="1047313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dirty="0" err="1"/>
              <a:t>Burre</a:t>
            </a:r>
            <a:r>
              <a:rPr lang="en-AU" sz="1200" dirty="0"/>
              <a:t> near her home in southwestern Ethiopia, Africa. Photo: Zacharias </a:t>
            </a:r>
            <a:r>
              <a:rPr lang="en-AU" sz="1200" dirty="0" err="1"/>
              <a:t>Abubeker</a:t>
            </a:r>
            <a:r>
              <a:rPr lang="en-AU" sz="1200" dirty="0"/>
              <a:t>/Caritas Australia </a:t>
            </a: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9</a:t>
            </a:fld>
            <a:endParaRPr lang="en-US"/>
          </a:p>
        </p:txBody>
      </p:sp>
    </p:spTree>
    <p:extLst>
      <p:ext uri="{BB962C8B-B14F-4D97-AF65-F5344CB8AC3E}">
        <p14:creationId xmlns:p14="http://schemas.microsoft.com/office/powerpoint/2010/main" val="27006073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dirty="0"/>
              <a:t>A water pump and taps funded by Caritas Germany, in southwestern Ethiopia. Photo: Zacharias </a:t>
            </a:r>
            <a:r>
              <a:rPr lang="en-AU" sz="1200" dirty="0" err="1"/>
              <a:t>Abubeker</a:t>
            </a:r>
            <a:r>
              <a:rPr lang="en-AU" sz="1200" dirty="0"/>
              <a:t>/Caritas Australia </a:t>
            </a: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10</a:t>
            </a:fld>
            <a:endParaRPr lang="en-US"/>
          </a:p>
        </p:txBody>
      </p:sp>
    </p:spTree>
    <p:extLst>
      <p:ext uri="{BB962C8B-B14F-4D97-AF65-F5344CB8AC3E}">
        <p14:creationId xmlns:p14="http://schemas.microsoft.com/office/powerpoint/2010/main" val="16825155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AU" sz="1200" dirty="0"/>
              <a:t>. Photo: Zacharias </a:t>
            </a:r>
            <a:r>
              <a:rPr lang="en-AU" sz="1200" dirty="0" err="1"/>
              <a:t>Abubeker</a:t>
            </a:r>
            <a:r>
              <a:rPr lang="en-AU" sz="1200" dirty="0"/>
              <a:t>/Caritas Australia </a:t>
            </a:r>
          </a:p>
          <a:p>
            <a:endParaRPr lang="en-US" dirty="0">
              <a:cs typeface="Arial" panose="020B0604020202020204" pitchFamily="34" charset="0"/>
            </a:endParaRPr>
          </a:p>
        </p:txBody>
      </p:sp>
      <p:sp>
        <p:nvSpPr>
          <p:cNvPr id="4" name="Slide Number Placeholder 3"/>
          <p:cNvSpPr>
            <a:spLocks noGrp="1"/>
          </p:cNvSpPr>
          <p:nvPr>
            <p:ph type="sldNum" sz="quarter" idx="5"/>
          </p:nvPr>
        </p:nvSpPr>
        <p:spPr/>
        <p:txBody>
          <a:bodyPr/>
          <a:lstStyle/>
          <a:p>
            <a:fld id="{490689D6-08F4-9246-8340-6E1C330F9F5D}" type="slidenum">
              <a:rPr lang="en-US" smtClean="0"/>
              <a:t>11</a:t>
            </a:fld>
            <a:endParaRPr lang="en-US"/>
          </a:p>
        </p:txBody>
      </p:sp>
    </p:spTree>
    <p:extLst>
      <p:ext uri="{BB962C8B-B14F-4D97-AF65-F5344CB8AC3E}">
        <p14:creationId xmlns:p14="http://schemas.microsoft.com/office/powerpoint/2010/main" val="2410732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4_Title Slide">
    <p:bg>
      <p:bgPr>
        <a:solidFill>
          <a:srgbClr val="DF918A"/>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A967270C-4AD2-3848-B52F-626C968E72C5}"/>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8110761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4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1701953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3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4" name="Title 1">
            <a:extLst>
              <a:ext uri="{FF2B5EF4-FFF2-40B4-BE49-F238E27FC236}">
                <a16:creationId xmlns:a16="http://schemas.microsoft.com/office/drawing/2014/main" id="{DB7B3968-B42F-264E-9858-F96AD0256636}"/>
              </a:ext>
            </a:extLst>
          </p:cNvPr>
          <p:cNvSpPr>
            <a:spLocks noGrp="1"/>
          </p:cNvSpPr>
          <p:nvPr>
            <p:ph type="ctrTitle" hasCustomPrompt="1"/>
          </p:nvPr>
        </p:nvSpPr>
        <p:spPr>
          <a:xfrm>
            <a:off x="408871" y="3256100"/>
            <a:ext cx="9144000" cy="1440160"/>
          </a:xfrm>
          <a:prstGeom prst="rect">
            <a:avLst/>
          </a:prstGeom>
        </p:spPr>
        <p:txBody>
          <a:bodyPr anchor="t"/>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742315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8_Title Slide">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12070A-43F5-524F-8B4B-F879177CF3FC}"/>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7" name="Group 6">
            <a:extLst>
              <a:ext uri="{FF2B5EF4-FFF2-40B4-BE49-F238E27FC236}">
                <a16:creationId xmlns:a16="http://schemas.microsoft.com/office/drawing/2014/main" id="{9C230445-4E83-DA40-8B38-F9B8B119014C}"/>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9" name="Freeform: Shape 6">
              <a:extLst>
                <a:ext uri="{FF2B5EF4-FFF2-40B4-BE49-F238E27FC236}">
                  <a16:creationId xmlns:a16="http://schemas.microsoft.com/office/drawing/2014/main" id="{AD7F5AD0-263A-F948-94CF-36844078F80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10" name="Group 9">
              <a:extLst>
                <a:ext uri="{FF2B5EF4-FFF2-40B4-BE49-F238E27FC236}">
                  <a16:creationId xmlns:a16="http://schemas.microsoft.com/office/drawing/2014/main" id="{A0C96EDF-E8E0-A647-B7B7-BCC69BA24108}"/>
                </a:ext>
              </a:extLst>
            </p:cNvPr>
            <p:cNvGrpSpPr/>
            <p:nvPr/>
          </p:nvGrpSpPr>
          <p:grpSpPr>
            <a:xfrm>
              <a:off x="958955" y="2060848"/>
              <a:ext cx="196444" cy="196444"/>
              <a:chOff x="519961" y="1999640"/>
              <a:chExt cx="196444" cy="196444"/>
            </a:xfrm>
            <a:grpFill/>
          </p:grpSpPr>
          <p:sp>
            <p:nvSpPr>
              <p:cNvPr id="11" name="Freeform: Shape 7">
                <a:extLst>
                  <a:ext uri="{FF2B5EF4-FFF2-40B4-BE49-F238E27FC236}">
                    <a16:creationId xmlns:a16="http://schemas.microsoft.com/office/drawing/2014/main" id="{BF9E1123-EAC0-0E4F-8573-3846DF9DCFC9}"/>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12" name="Freeform: Shape 8">
                <a:extLst>
                  <a:ext uri="{FF2B5EF4-FFF2-40B4-BE49-F238E27FC236}">
                    <a16:creationId xmlns:a16="http://schemas.microsoft.com/office/drawing/2014/main" id="{03565007-B6D2-384B-8497-CC1F8BB98F4B}"/>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13" name="Freeform: Shape 9">
                <a:extLst>
                  <a:ext uri="{FF2B5EF4-FFF2-40B4-BE49-F238E27FC236}">
                    <a16:creationId xmlns:a16="http://schemas.microsoft.com/office/drawing/2014/main" id="{9F0D25B2-F528-AB4B-BDF6-0F581246996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14" name="Freeform: Shape 10">
                <a:extLst>
                  <a:ext uri="{FF2B5EF4-FFF2-40B4-BE49-F238E27FC236}">
                    <a16:creationId xmlns:a16="http://schemas.microsoft.com/office/drawing/2014/main" id="{60CFEEE9-3D0B-C644-94BB-8D812E6B800C}"/>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5" name="Picture Placeholder 4">
            <a:extLst>
              <a:ext uri="{FF2B5EF4-FFF2-40B4-BE49-F238E27FC236}">
                <a16:creationId xmlns:a16="http://schemas.microsoft.com/office/drawing/2014/main" id="{7D191CCF-438D-F24C-A190-38082FD0F0AE}"/>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Title 1">
            <a:extLst>
              <a:ext uri="{FF2B5EF4-FFF2-40B4-BE49-F238E27FC236}">
                <a16:creationId xmlns:a16="http://schemas.microsoft.com/office/drawing/2014/main" id="{91EAD4AF-BB97-A34D-BC26-D259E43EFCDF}"/>
              </a:ext>
            </a:extLst>
          </p:cNvPr>
          <p:cNvSpPr>
            <a:spLocks noGrp="1"/>
          </p:cNvSpPr>
          <p:nvPr>
            <p:ph type="ctrTitle" hasCustomPrompt="1"/>
          </p:nvPr>
        </p:nvSpPr>
        <p:spPr>
          <a:xfrm>
            <a:off x="408871" y="3256101"/>
            <a:ext cx="9144000" cy="1264424"/>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6794454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9_Title Slide">
    <p:bg>
      <p:bgPr>
        <a:solidFill>
          <a:schemeClr val="bg1"/>
        </a:solidFill>
        <a:effectLst/>
      </p:bgPr>
    </p:bg>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D2D03C4-E117-484F-81D3-479BECBE7857}"/>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7" name="Group 26">
            <a:extLst>
              <a:ext uri="{FF2B5EF4-FFF2-40B4-BE49-F238E27FC236}">
                <a16:creationId xmlns:a16="http://schemas.microsoft.com/office/drawing/2014/main" id="{21D1CEC8-FE6C-C547-8A44-EA0E876652E9}"/>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8" name="Freeform: Shape 6">
              <a:extLst>
                <a:ext uri="{FF2B5EF4-FFF2-40B4-BE49-F238E27FC236}">
                  <a16:creationId xmlns:a16="http://schemas.microsoft.com/office/drawing/2014/main" id="{7B32C52B-801B-C247-90DF-E05E9D49F22A}"/>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9" name="Group 28">
              <a:extLst>
                <a:ext uri="{FF2B5EF4-FFF2-40B4-BE49-F238E27FC236}">
                  <a16:creationId xmlns:a16="http://schemas.microsoft.com/office/drawing/2014/main" id="{F95AB615-4C18-914D-8AC1-6B779BB35333}"/>
                </a:ext>
              </a:extLst>
            </p:cNvPr>
            <p:cNvGrpSpPr/>
            <p:nvPr/>
          </p:nvGrpSpPr>
          <p:grpSpPr>
            <a:xfrm>
              <a:off x="958955" y="2060848"/>
              <a:ext cx="196444" cy="196444"/>
              <a:chOff x="519961" y="1999640"/>
              <a:chExt cx="196444" cy="196444"/>
            </a:xfrm>
            <a:grpFill/>
          </p:grpSpPr>
          <p:sp>
            <p:nvSpPr>
              <p:cNvPr id="30" name="Freeform: Shape 7">
                <a:extLst>
                  <a:ext uri="{FF2B5EF4-FFF2-40B4-BE49-F238E27FC236}">
                    <a16:creationId xmlns:a16="http://schemas.microsoft.com/office/drawing/2014/main" id="{7A8CDFC4-1C1E-4848-B87C-A6BB053FF887}"/>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1" name="Freeform: Shape 8">
                <a:extLst>
                  <a:ext uri="{FF2B5EF4-FFF2-40B4-BE49-F238E27FC236}">
                    <a16:creationId xmlns:a16="http://schemas.microsoft.com/office/drawing/2014/main" id="{43A62944-0409-8E44-9C40-AB5870860DE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2" name="Freeform: Shape 9">
                <a:extLst>
                  <a:ext uri="{FF2B5EF4-FFF2-40B4-BE49-F238E27FC236}">
                    <a16:creationId xmlns:a16="http://schemas.microsoft.com/office/drawing/2014/main" id="{96733F5D-E834-6745-A36D-EC5FE82ECD38}"/>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3" name="Freeform: Shape 10">
                <a:extLst>
                  <a:ext uri="{FF2B5EF4-FFF2-40B4-BE49-F238E27FC236}">
                    <a16:creationId xmlns:a16="http://schemas.microsoft.com/office/drawing/2014/main" id="{C94B10BE-C81B-E24A-8B6A-1545902DFB5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25591593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12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chemeClr val="bg1"/>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20945523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16_Title Slide">
    <p:bg>
      <p:bgPr>
        <a:solidFill>
          <a:schemeClr val="bg1"/>
        </a:solidFill>
        <a:effectLst/>
      </p:bgPr>
    </p:bg>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BA273ECB-A724-2546-BFA3-B0800F000E83}"/>
              </a:ext>
            </a:extLst>
          </p:cNvPr>
          <p:cNvSpPr/>
          <p:nvPr/>
        </p:nvSpPr>
        <p:spPr>
          <a:xfrm>
            <a:off x="0" y="2974999"/>
            <a:ext cx="12192000" cy="32623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grpSp>
        <p:nvGrpSpPr>
          <p:cNvPr id="28" name="Group 27">
            <a:extLst>
              <a:ext uri="{FF2B5EF4-FFF2-40B4-BE49-F238E27FC236}">
                <a16:creationId xmlns:a16="http://schemas.microsoft.com/office/drawing/2014/main" id="{8DEE75FC-B50D-8043-A377-0C7BE0531537}"/>
              </a:ext>
            </a:extLst>
          </p:cNvPr>
          <p:cNvGrpSpPr>
            <a:grpSpLocks noChangeAspect="1"/>
          </p:cNvGrpSpPr>
          <p:nvPr/>
        </p:nvGrpSpPr>
        <p:grpSpPr>
          <a:xfrm>
            <a:off x="10440632" y="2517318"/>
            <a:ext cx="2160239" cy="2159987"/>
            <a:chOff x="948154" y="2050047"/>
            <a:chExt cx="216025" cy="216025"/>
          </a:xfrm>
          <a:solidFill>
            <a:schemeClr val="bg1">
              <a:alpha val="40000"/>
            </a:schemeClr>
          </a:solidFill>
        </p:grpSpPr>
        <p:sp>
          <p:nvSpPr>
            <p:cNvPr id="29" name="Freeform: Shape 6">
              <a:extLst>
                <a:ext uri="{FF2B5EF4-FFF2-40B4-BE49-F238E27FC236}">
                  <a16:creationId xmlns:a16="http://schemas.microsoft.com/office/drawing/2014/main" id="{5630CB9A-94BF-6340-9263-FD7499D2FB0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30" name="Group 29">
              <a:extLst>
                <a:ext uri="{FF2B5EF4-FFF2-40B4-BE49-F238E27FC236}">
                  <a16:creationId xmlns:a16="http://schemas.microsoft.com/office/drawing/2014/main" id="{1D15B068-360C-514F-988C-62ED4F1AA473}"/>
                </a:ext>
              </a:extLst>
            </p:cNvPr>
            <p:cNvGrpSpPr/>
            <p:nvPr/>
          </p:nvGrpSpPr>
          <p:grpSpPr>
            <a:xfrm>
              <a:off x="958955" y="2060848"/>
              <a:ext cx="196444" cy="196444"/>
              <a:chOff x="519961" y="1999640"/>
              <a:chExt cx="196444" cy="196444"/>
            </a:xfrm>
            <a:grpFill/>
          </p:grpSpPr>
          <p:sp>
            <p:nvSpPr>
              <p:cNvPr id="31" name="Freeform: Shape 7">
                <a:extLst>
                  <a:ext uri="{FF2B5EF4-FFF2-40B4-BE49-F238E27FC236}">
                    <a16:creationId xmlns:a16="http://schemas.microsoft.com/office/drawing/2014/main" id="{CFC39AF6-2740-F545-A44A-7E0382777E4E}"/>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32" name="Freeform: Shape 8">
                <a:extLst>
                  <a:ext uri="{FF2B5EF4-FFF2-40B4-BE49-F238E27FC236}">
                    <a16:creationId xmlns:a16="http://schemas.microsoft.com/office/drawing/2014/main" id="{3E59B220-AF99-CF47-9686-9CAC221C93D0}"/>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33" name="Freeform: Shape 9">
                <a:extLst>
                  <a:ext uri="{FF2B5EF4-FFF2-40B4-BE49-F238E27FC236}">
                    <a16:creationId xmlns:a16="http://schemas.microsoft.com/office/drawing/2014/main" id="{17EAFF0A-0E32-FF48-A978-66AC18EB3A80}"/>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34" name="Freeform: Shape 10">
                <a:extLst>
                  <a:ext uri="{FF2B5EF4-FFF2-40B4-BE49-F238E27FC236}">
                    <a16:creationId xmlns:a16="http://schemas.microsoft.com/office/drawing/2014/main" id="{095F1E10-D721-344A-9E7E-326CBF6B5D16}"/>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10351"/>
            <a:ext cx="12192000" cy="2964648"/>
          </a:xfrm>
          <a:prstGeom prst="rect">
            <a:avLst/>
          </a:prstGeom>
        </p:spPr>
        <p:txBody>
          <a:bodyPr/>
          <a:lstStyle/>
          <a:p>
            <a:r>
              <a:rPr lang="en-GB"/>
              <a:t>Click icon to add picture</a:t>
            </a:r>
            <a:endParaRPr lang="en-US"/>
          </a:p>
        </p:txBody>
      </p:sp>
      <p:sp>
        <p:nvSpPr>
          <p:cNvPr id="35" name="Title 1">
            <a:extLst>
              <a:ext uri="{FF2B5EF4-FFF2-40B4-BE49-F238E27FC236}">
                <a16:creationId xmlns:a16="http://schemas.microsoft.com/office/drawing/2014/main" id="{8AC18C38-9328-1A4C-9F90-4AEDA32A810E}"/>
              </a:ext>
            </a:extLst>
          </p:cNvPr>
          <p:cNvSpPr>
            <a:spLocks noGrp="1"/>
          </p:cNvSpPr>
          <p:nvPr>
            <p:ph type="ctrTitle" hasCustomPrompt="1"/>
          </p:nvPr>
        </p:nvSpPr>
        <p:spPr>
          <a:xfrm>
            <a:off x="408871" y="3256100"/>
            <a:ext cx="9144000" cy="1264424"/>
          </a:xfrm>
          <a:prstGeom prst="rect">
            <a:avLst/>
          </a:prstGeom>
        </p:spPr>
        <p:txBody>
          <a:bodyPr anchor="b"/>
          <a:lstStyle>
            <a:lvl1pPr algn="l">
              <a:defRPr sz="4000" b="1" cap="all" baseline="0">
                <a:solidFill>
                  <a:srgbClr val="0C244C"/>
                </a:solidFill>
              </a:defRPr>
            </a:lvl1pPr>
          </a:lstStyle>
          <a:p>
            <a:r>
              <a:rPr lang="en-US"/>
              <a:t>Click to edit </a:t>
            </a:r>
            <a:br>
              <a:rPr lang="en-US"/>
            </a:br>
            <a:r>
              <a:rPr lang="en-US"/>
              <a:t>Master title style</a:t>
            </a:r>
          </a:p>
        </p:txBody>
      </p:sp>
    </p:spTree>
    <p:extLst>
      <p:ext uri="{BB962C8B-B14F-4D97-AF65-F5344CB8AC3E}">
        <p14:creationId xmlns:p14="http://schemas.microsoft.com/office/powerpoint/2010/main" val="1164946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7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D86075"/>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9080"/>
            <a:ext cx="11164827" cy="1872208"/>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0662080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9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9080"/>
            <a:ext cx="11164827" cy="1872208"/>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658907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0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39398"/>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2" name="Picture Placeholder 4">
            <a:extLst>
              <a:ext uri="{FF2B5EF4-FFF2-40B4-BE49-F238E27FC236}">
                <a16:creationId xmlns:a16="http://schemas.microsoft.com/office/drawing/2014/main" id="{2F8B7EAD-DB83-9B43-8F7F-43B8771C678C}"/>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3" name="Picture Placeholder 4">
            <a:extLst>
              <a:ext uri="{FF2B5EF4-FFF2-40B4-BE49-F238E27FC236}">
                <a16:creationId xmlns:a16="http://schemas.microsoft.com/office/drawing/2014/main" id="{80CED61C-E1D2-5C45-8F19-613A4CE40FB5}"/>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4" name="Picture Placeholder 4">
            <a:extLst>
              <a:ext uri="{FF2B5EF4-FFF2-40B4-BE49-F238E27FC236}">
                <a16:creationId xmlns:a16="http://schemas.microsoft.com/office/drawing/2014/main" id="{D0A22248-2DDF-B94D-9D1F-1C4B9A21122F}"/>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4300247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21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rgbClr val="0C244C"/>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32532626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Slide">
    <p:bg>
      <p:bgPr>
        <a:solidFill>
          <a:srgbClr val="C3DDD7"/>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rgbClr val="0C244C"/>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1421455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25_Title Slide">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081C1596-B223-7D46-98D0-192423572422}"/>
              </a:ext>
            </a:extLst>
          </p:cNvPr>
          <p:cNvSpPr/>
          <p:nvPr/>
        </p:nvSpPr>
        <p:spPr>
          <a:xfrm>
            <a:off x="0" y="2974999"/>
            <a:ext cx="12192000" cy="32623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p:nvPr>
        </p:nvSpPr>
        <p:spPr>
          <a:xfrm>
            <a:off x="408870" y="3234682"/>
            <a:ext cx="9887699" cy="760364"/>
          </a:xfrm>
          <a:prstGeom prst="rect">
            <a:avLst/>
          </a:prstGeom>
        </p:spPr>
        <p:txBody>
          <a:bodyPr anchor="b"/>
          <a:lstStyle>
            <a:lvl1pPr algn="l">
              <a:defRPr sz="4000" b="1" cap="all" baseline="0">
                <a:solidFill>
                  <a:schemeClr val="accent1"/>
                </a:solidFill>
              </a:defRPr>
            </a:lvl1pPr>
          </a:lstStyle>
          <a:p>
            <a:r>
              <a:rPr lang="en-GB"/>
              <a:t>Click to edit Master 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Picture Placeholder 4">
            <a:extLst>
              <a:ext uri="{FF2B5EF4-FFF2-40B4-BE49-F238E27FC236}">
                <a16:creationId xmlns:a16="http://schemas.microsoft.com/office/drawing/2014/main" id="{B7556866-A1FA-E04F-B260-D036EB10CB4F}"/>
              </a:ext>
            </a:extLst>
          </p:cNvPr>
          <p:cNvSpPr>
            <a:spLocks noGrp="1"/>
          </p:cNvSpPr>
          <p:nvPr>
            <p:ph type="pic" sz="quarter" idx="12"/>
          </p:nvPr>
        </p:nvSpPr>
        <p:spPr>
          <a:xfrm>
            <a:off x="0"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Text Placeholder 9">
            <a:extLst>
              <a:ext uri="{FF2B5EF4-FFF2-40B4-BE49-F238E27FC236}">
                <a16:creationId xmlns:a16="http://schemas.microsoft.com/office/drawing/2014/main" id="{EC1956A6-753F-7843-B057-17E5C6E65FFC}"/>
              </a:ext>
            </a:extLst>
          </p:cNvPr>
          <p:cNvSpPr>
            <a:spLocks noGrp="1"/>
          </p:cNvSpPr>
          <p:nvPr>
            <p:ph type="body" sz="quarter" idx="10"/>
          </p:nvPr>
        </p:nvSpPr>
        <p:spPr>
          <a:xfrm>
            <a:off x="408870" y="4148191"/>
            <a:ext cx="11164827" cy="1872208"/>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30" name="Picture Placeholder 4">
            <a:extLst>
              <a:ext uri="{FF2B5EF4-FFF2-40B4-BE49-F238E27FC236}">
                <a16:creationId xmlns:a16="http://schemas.microsoft.com/office/drawing/2014/main" id="{B205E636-EAA8-BB49-9C48-94C2D4DD9DF2}"/>
              </a:ext>
            </a:extLst>
          </p:cNvPr>
          <p:cNvSpPr>
            <a:spLocks noGrp="1"/>
          </p:cNvSpPr>
          <p:nvPr>
            <p:ph type="pic" sz="quarter" idx="14"/>
          </p:nvPr>
        </p:nvSpPr>
        <p:spPr>
          <a:xfrm>
            <a:off x="4040400" y="1"/>
            <a:ext cx="4111200" cy="2974999"/>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1" name="Picture Placeholder 4">
            <a:extLst>
              <a:ext uri="{FF2B5EF4-FFF2-40B4-BE49-F238E27FC236}">
                <a16:creationId xmlns:a16="http://schemas.microsoft.com/office/drawing/2014/main" id="{840C1672-FA0C-DF42-A509-0133D1F0C181}"/>
              </a:ext>
            </a:extLst>
          </p:cNvPr>
          <p:cNvSpPr>
            <a:spLocks noGrp="1"/>
          </p:cNvSpPr>
          <p:nvPr>
            <p:ph type="pic" sz="quarter" idx="15"/>
          </p:nvPr>
        </p:nvSpPr>
        <p:spPr>
          <a:xfrm>
            <a:off x="8173168" y="1"/>
            <a:ext cx="4018832" cy="2974999"/>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296646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8_Title Slide">
    <p:bg>
      <p:bgPr>
        <a:solidFill>
          <a:srgbClr val="C3DDD7"/>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12EFCC48-8CC8-4B59-B2A1-D9D5939A217A}"/>
              </a:ext>
            </a:extLst>
          </p:cNvPr>
          <p:cNvSpPr/>
          <p:nvPr userDrawn="1"/>
        </p:nvSpPr>
        <p:spPr>
          <a:xfrm rot="16200000">
            <a:off x="3379634" y="-2350268"/>
            <a:ext cx="539929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9" name="TextBox 8">
            <a:extLst>
              <a:ext uri="{FF2B5EF4-FFF2-40B4-BE49-F238E27FC236}">
                <a16:creationId xmlns:a16="http://schemas.microsoft.com/office/drawing/2014/main" id="{5FC8CC55-2CE4-BA42-B7E3-B85B1556D911}"/>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2" name="Text Placeholder 9">
            <a:extLst>
              <a:ext uri="{FF2B5EF4-FFF2-40B4-BE49-F238E27FC236}">
                <a16:creationId xmlns:a16="http://schemas.microsoft.com/office/drawing/2014/main" id="{E1DA04A6-A94E-4982-9D86-43F28DC6EEC1}"/>
              </a:ext>
            </a:extLst>
          </p:cNvPr>
          <p:cNvSpPr>
            <a:spLocks noGrp="1"/>
          </p:cNvSpPr>
          <p:nvPr>
            <p:ph type="body" sz="quarter" idx="10"/>
          </p:nvPr>
        </p:nvSpPr>
        <p:spPr>
          <a:xfrm>
            <a:off x="911424" y="1415000"/>
            <a:ext cx="10145037" cy="374219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01612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7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Round Diagonal Corner Rectangle 17">
            <a:extLst>
              <a:ext uri="{FF2B5EF4-FFF2-40B4-BE49-F238E27FC236}">
                <a16:creationId xmlns:a16="http://schemas.microsoft.com/office/drawing/2014/main" id="{4E7F82F3-B891-184C-80DC-B7E4400DB9F6}"/>
              </a:ext>
            </a:extLst>
          </p:cNvPr>
          <p:cNvSpPr/>
          <p:nvPr/>
        </p:nvSpPr>
        <p:spPr>
          <a:xfrm rot="16200000">
            <a:off x="3739019" y="-199088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Text Placeholder 9">
            <a:extLst>
              <a:ext uri="{FF2B5EF4-FFF2-40B4-BE49-F238E27FC236}">
                <a16:creationId xmlns:a16="http://schemas.microsoft.com/office/drawing/2014/main" id="{565BA8AC-4514-BB41-98A5-9BAB38A2A395}"/>
              </a:ext>
            </a:extLst>
          </p:cNvPr>
          <p:cNvSpPr>
            <a:spLocks noGrp="1"/>
          </p:cNvSpPr>
          <p:nvPr>
            <p:ph type="body" sz="quarter" idx="10"/>
          </p:nvPr>
        </p:nvSpPr>
        <p:spPr>
          <a:xfrm>
            <a:off x="1006759" y="1628800"/>
            <a:ext cx="10145037" cy="4248472"/>
          </a:xfrm>
          <a:prstGeom prst="rect">
            <a:avLst/>
          </a:prstGeom>
        </p:spPr>
        <p:txBody>
          <a:bodyPr/>
          <a:lstStyle>
            <a:lvl1pPr marL="0" indent="0">
              <a:buFontTx/>
              <a:buNone/>
              <a:defRPr sz="135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350">
                <a:solidFill>
                  <a:srgbClr val="0C244C"/>
                </a:solidFill>
                <a:latin typeface="Arial"/>
                <a:cs typeface="Arial"/>
              </a:defRPr>
            </a:lvl3pPr>
            <a:lvl4pPr marL="324000" indent="-171450">
              <a:spcBef>
                <a:spcPts val="188"/>
              </a:spcBef>
              <a:buFont typeface="Arial"/>
              <a:buChar char="•"/>
              <a:defRPr sz="1350">
                <a:solidFill>
                  <a:srgbClr val="0C244C"/>
                </a:solidFill>
                <a:latin typeface="Arial"/>
                <a:cs typeface="Arial"/>
              </a:defRPr>
            </a:lvl4pPr>
            <a:lvl5pPr marL="445500" indent="-135000">
              <a:spcBef>
                <a:spcPts val="188"/>
              </a:spcBef>
              <a:buFont typeface="Arial"/>
              <a:buChar char="•"/>
              <a:defRPr sz="135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extBox 8">
            <a:extLst>
              <a:ext uri="{FF2B5EF4-FFF2-40B4-BE49-F238E27FC236}">
                <a16:creationId xmlns:a16="http://schemas.microsoft.com/office/drawing/2014/main" id="{B275A1F4-7805-2342-8F12-CB347FD74952}"/>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
        <p:nvSpPr>
          <p:cNvPr id="10" name="Round Diagonal Corner Rectangle 8">
            <a:extLst>
              <a:ext uri="{FF2B5EF4-FFF2-40B4-BE49-F238E27FC236}">
                <a16:creationId xmlns:a16="http://schemas.microsoft.com/office/drawing/2014/main" id="{0DF7B0C4-B96C-924C-9342-7F328E79894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Text Placeholder 9">
            <a:extLst>
              <a:ext uri="{FF2B5EF4-FFF2-40B4-BE49-F238E27FC236}">
                <a16:creationId xmlns:a16="http://schemas.microsoft.com/office/drawing/2014/main" id="{A1ECAD9F-FB32-4C4E-87A3-45D3E3162180}"/>
              </a:ext>
            </a:extLst>
          </p:cNvPr>
          <p:cNvSpPr>
            <a:spLocks noGrp="1"/>
          </p:cNvSpPr>
          <p:nvPr>
            <p:ph type="body" sz="quarter" idx="11"/>
          </p:nvPr>
        </p:nvSpPr>
        <p:spPr>
          <a:xfrm>
            <a:off x="911424" y="1482499"/>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1" name="Title Placeholder 1">
            <a:extLst>
              <a:ext uri="{FF2B5EF4-FFF2-40B4-BE49-F238E27FC236}">
                <a16:creationId xmlns:a16="http://schemas.microsoft.com/office/drawing/2014/main" id="{2F777E19-EBE2-4E87-B507-4FB48D7D8E3D}"/>
              </a:ext>
            </a:extLst>
          </p:cNvPr>
          <p:cNvSpPr>
            <a:spLocks noGrp="1"/>
          </p:cNvSpPr>
          <p:nvPr>
            <p:ph type="title"/>
          </p:nvPr>
        </p:nvSpPr>
        <p:spPr>
          <a:xfrm>
            <a:off x="551384" y="341784"/>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386748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4_Title Slide">
    <p:bg>
      <p:bgPr>
        <a:solidFill>
          <a:srgbClr val="63B1A4"/>
        </a:solidFill>
        <a:effectLst/>
      </p:bgPr>
    </p:bg>
    <p:spTree>
      <p:nvGrpSpPr>
        <p:cNvPr id="1" name=""/>
        <p:cNvGrpSpPr/>
        <p:nvPr/>
      </p:nvGrpSpPr>
      <p:grpSpPr>
        <a:xfrm>
          <a:off x="0" y="0"/>
          <a:ext cx="0" cy="0"/>
          <a:chOff x="0" y="0"/>
          <a:chExt cx="0" cy="0"/>
        </a:xfrm>
      </p:grpSpPr>
      <p:sp>
        <p:nvSpPr>
          <p:cNvPr id="11" name="Round Diagonal Corner Rectangle 8">
            <a:extLst>
              <a:ext uri="{FF2B5EF4-FFF2-40B4-BE49-F238E27FC236}">
                <a16:creationId xmlns:a16="http://schemas.microsoft.com/office/drawing/2014/main" id="{97575E76-F89F-4F13-BF7E-95E66D292128}"/>
              </a:ext>
            </a:extLst>
          </p:cNvPr>
          <p:cNvSpPr/>
          <p:nvPr userDrawn="1"/>
        </p:nvSpPr>
        <p:spPr>
          <a:xfrm rot="16200000">
            <a:off x="3724209" y="-1990883"/>
            <a:ext cx="4680520"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7" name="Text Placeholder 9">
            <a:extLst>
              <a:ext uri="{FF2B5EF4-FFF2-40B4-BE49-F238E27FC236}">
                <a16:creationId xmlns:a16="http://schemas.microsoft.com/office/drawing/2014/main" id="{12BC0069-C49C-4E18-A1FE-778E150FFE53}"/>
              </a:ext>
            </a:extLst>
          </p:cNvPr>
          <p:cNvSpPr>
            <a:spLocks noGrp="1"/>
          </p:cNvSpPr>
          <p:nvPr>
            <p:ph type="body" sz="quarter" idx="10"/>
          </p:nvPr>
        </p:nvSpPr>
        <p:spPr>
          <a:xfrm>
            <a:off x="977297" y="1412777"/>
            <a:ext cx="10145037" cy="4248472"/>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91C47728-BB3F-4B12-8FF1-7A1EEFB7F214}"/>
              </a:ext>
            </a:extLst>
          </p:cNvPr>
          <p:cNvSpPr>
            <a:spLocks noGrp="1"/>
          </p:cNvSpPr>
          <p:nvPr>
            <p:ph type="title"/>
          </p:nvPr>
        </p:nvSpPr>
        <p:spPr>
          <a:xfrm>
            <a:off x="551384" y="274059"/>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0896268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5_Title Slide">
    <p:bg>
      <p:bgPr>
        <a:solidFill>
          <a:srgbClr val="D86075"/>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6" y="-191887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90859063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6_Title Slide">
    <p:bg>
      <p:bgPr>
        <a:solidFill>
          <a:schemeClr val="accent4"/>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E94B0F26-9B7E-504C-8292-D79BA3B092BB}"/>
              </a:ext>
            </a:extLst>
          </p:cNvPr>
          <p:cNvSpPr/>
          <p:nvPr/>
        </p:nvSpPr>
        <p:spPr>
          <a:xfrm rot="16200000">
            <a:off x="3739016" y="-1918874"/>
            <a:ext cx="4680521" cy="11055790"/>
          </a:xfrm>
          <a:prstGeom prst="round2Diag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a:extLst>
              <a:ext uri="{FF2B5EF4-FFF2-40B4-BE49-F238E27FC236}">
                <a16:creationId xmlns:a16="http://schemas.microsoft.com/office/drawing/2014/main" id="{CD587743-3AD6-7E45-A11C-FE5AA9797640}"/>
              </a:ext>
            </a:extLst>
          </p:cNvPr>
          <p:cNvSpPr>
            <a:spLocks noGrp="1"/>
          </p:cNvSpPr>
          <p:nvPr>
            <p:ph type="body" sz="quarter" idx="10"/>
          </p:nvPr>
        </p:nvSpPr>
        <p:spPr>
          <a:xfrm>
            <a:off x="1006757" y="1484785"/>
            <a:ext cx="10145037" cy="4248472"/>
          </a:xfrm>
          <a:prstGeom prst="rect">
            <a:avLst/>
          </a:prstGeom>
        </p:spPr>
        <p:txBody>
          <a:bodyPr/>
          <a:lstStyle>
            <a:lvl1pPr marL="0" indent="0">
              <a:buFontTx/>
              <a:buNone/>
              <a:defRPr sz="1800" b="0" cap="none" baseline="0">
                <a:solidFill>
                  <a:srgbClr val="0C244C"/>
                </a:solidFill>
                <a:latin typeface="Arial"/>
                <a:cs typeface="Arial"/>
              </a:defRPr>
            </a:lvl1pPr>
            <a:lvl2pPr marL="0" indent="0">
              <a:spcBef>
                <a:spcPts val="188"/>
              </a:spcBef>
              <a:buFontTx/>
              <a:buNone/>
              <a:defRPr sz="1800" cap="all">
                <a:solidFill>
                  <a:srgbClr val="0C244C"/>
                </a:solidFill>
                <a:latin typeface="Arial"/>
                <a:cs typeface="Arial"/>
              </a:defRPr>
            </a:lvl2pPr>
            <a:lvl3pPr marL="0" indent="-135000">
              <a:spcBef>
                <a:spcPts val="188"/>
              </a:spcBef>
              <a:buFont typeface="Arial"/>
              <a:buChar char="•"/>
              <a:defRPr sz="1800">
                <a:solidFill>
                  <a:srgbClr val="0C244C"/>
                </a:solidFill>
                <a:latin typeface="Arial"/>
                <a:cs typeface="Arial"/>
              </a:defRPr>
            </a:lvl3pPr>
            <a:lvl4pPr marL="324000" indent="-171450">
              <a:spcBef>
                <a:spcPts val="188"/>
              </a:spcBef>
              <a:buFont typeface="Arial"/>
              <a:buChar char="•"/>
              <a:defRPr sz="1800">
                <a:solidFill>
                  <a:srgbClr val="0C244C"/>
                </a:solidFill>
                <a:latin typeface="Arial"/>
                <a:cs typeface="Arial"/>
              </a:defRPr>
            </a:lvl4pPr>
            <a:lvl5pPr marL="445500" indent="-135000">
              <a:spcBef>
                <a:spcPts val="188"/>
              </a:spcBef>
              <a:buFont typeface="Arial"/>
              <a:buChar char="•"/>
              <a:defRPr sz="18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itle Placeholder 1">
            <a:extLst>
              <a:ext uri="{FF2B5EF4-FFF2-40B4-BE49-F238E27FC236}">
                <a16:creationId xmlns:a16="http://schemas.microsoft.com/office/drawing/2014/main" id="{62CD4B24-B6F0-49C8-8CD2-EE67E8B61821}"/>
              </a:ext>
            </a:extLst>
          </p:cNvPr>
          <p:cNvSpPr>
            <a:spLocks noGrp="1"/>
          </p:cNvSpPr>
          <p:nvPr>
            <p:ph type="title"/>
          </p:nvPr>
        </p:nvSpPr>
        <p:spPr>
          <a:xfrm>
            <a:off x="551384" y="274059"/>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0176509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4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Title Placeholder 1">
            <a:extLst>
              <a:ext uri="{FF2B5EF4-FFF2-40B4-BE49-F238E27FC236}">
                <a16:creationId xmlns:a16="http://schemas.microsoft.com/office/drawing/2014/main" id="{675FA2BE-CB3B-CA47-B4D3-B1DEB10CC74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3" name="Picture Placeholder 2">
            <a:extLst>
              <a:ext uri="{FF2B5EF4-FFF2-40B4-BE49-F238E27FC236}">
                <a16:creationId xmlns:a16="http://schemas.microsoft.com/office/drawing/2014/main" id="{37FD9524-6EA9-5240-A6C2-5DBC06F63B0E}"/>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4" name="Picture Placeholder 2">
            <a:extLst>
              <a:ext uri="{FF2B5EF4-FFF2-40B4-BE49-F238E27FC236}">
                <a16:creationId xmlns:a16="http://schemas.microsoft.com/office/drawing/2014/main" id="{8C819CE2-73D4-2940-BAA8-05CB0AB6A9F2}"/>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2">
            <a:extLst>
              <a:ext uri="{FF2B5EF4-FFF2-40B4-BE49-F238E27FC236}">
                <a16:creationId xmlns:a16="http://schemas.microsoft.com/office/drawing/2014/main" id="{5A1F8534-9648-394B-80DA-D4B07A9CDF5C}"/>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Tree>
    <p:extLst>
      <p:ext uri="{BB962C8B-B14F-4D97-AF65-F5344CB8AC3E}">
        <p14:creationId xmlns:p14="http://schemas.microsoft.com/office/powerpoint/2010/main" val="19207517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23" name="Text Placeholder 15">
            <a:extLst>
              <a:ext uri="{FF2B5EF4-FFF2-40B4-BE49-F238E27FC236}">
                <a16:creationId xmlns:a16="http://schemas.microsoft.com/office/drawing/2014/main" id="{2D3ED194-6F2C-4445-AECD-B6F9893128DA}"/>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Picture Placeholder 2">
            <a:extLst>
              <a:ext uri="{FF2B5EF4-FFF2-40B4-BE49-F238E27FC236}">
                <a16:creationId xmlns:a16="http://schemas.microsoft.com/office/drawing/2014/main" id="{80A3EA6F-48F9-F34A-BD42-0BF07B8832A3}"/>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5" name="Picture Placeholder 2">
            <a:extLst>
              <a:ext uri="{FF2B5EF4-FFF2-40B4-BE49-F238E27FC236}">
                <a16:creationId xmlns:a16="http://schemas.microsoft.com/office/drawing/2014/main" id="{F6BA20C9-A7E8-DE4D-AFF9-A3E46DF6D01F}"/>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2">
            <a:extLst>
              <a:ext uri="{FF2B5EF4-FFF2-40B4-BE49-F238E27FC236}">
                <a16:creationId xmlns:a16="http://schemas.microsoft.com/office/drawing/2014/main" id="{D1FBB4C9-5310-124D-BF32-CE5F9DA0BA0A}"/>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Title Placeholder 1">
            <a:extLst>
              <a:ext uri="{FF2B5EF4-FFF2-40B4-BE49-F238E27FC236}">
                <a16:creationId xmlns:a16="http://schemas.microsoft.com/office/drawing/2014/main" id="{2342B15A-0AE0-E646-BE62-B7541DC6B2C0}"/>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21575747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7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C8AE1625-AC35-5444-9D91-EDAF49446C5D}"/>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9" name="Text Placeholder 15">
            <a:extLst>
              <a:ext uri="{FF2B5EF4-FFF2-40B4-BE49-F238E27FC236}">
                <a16:creationId xmlns:a16="http://schemas.microsoft.com/office/drawing/2014/main" id="{C9727188-CADF-AB4C-9249-B8FF11DB17E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0" name="Picture Placeholder 2">
            <a:extLst>
              <a:ext uri="{FF2B5EF4-FFF2-40B4-BE49-F238E27FC236}">
                <a16:creationId xmlns:a16="http://schemas.microsoft.com/office/drawing/2014/main" id="{9ED5AAC2-A68E-DF4F-BA18-AC7D29486787}"/>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2">
            <a:extLst>
              <a:ext uri="{FF2B5EF4-FFF2-40B4-BE49-F238E27FC236}">
                <a16:creationId xmlns:a16="http://schemas.microsoft.com/office/drawing/2014/main" id="{0938F181-0B81-2347-8BCE-C5AB8CE3A3E9}"/>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2">
            <a:extLst>
              <a:ext uri="{FF2B5EF4-FFF2-40B4-BE49-F238E27FC236}">
                <a16:creationId xmlns:a16="http://schemas.microsoft.com/office/drawing/2014/main" id="{E3202EFA-E4D7-604A-9FDD-137B74F3D529}"/>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itle Placeholder 1">
            <a:extLst>
              <a:ext uri="{FF2B5EF4-FFF2-40B4-BE49-F238E27FC236}">
                <a16:creationId xmlns:a16="http://schemas.microsoft.com/office/drawing/2014/main" id="{08E09726-2E48-E342-8EC9-CD24A905813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16721778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8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856858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Slide">
    <p:bg>
      <p:bgPr>
        <a:solidFill>
          <a:schemeClr val="accent4"/>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34DE7A9E-388A-B944-885A-B6C14DCFF7DB}"/>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solidFill>
                  <a:srgbClr val="0C244C"/>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a:t>Click to edit Master subtitle style</a:t>
            </a:r>
            <a:endParaRPr lang="en-US"/>
          </a:p>
        </p:txBody>
      </p:sp>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8" name="Title 1">
            <a:extLst>
              <a:ext uri="{FF2B5EF4-FFF2-40B4-BE49-F238E27FC236}">
                <a16:creationId xmlns:a16="http://schemas.microsoft.com/office/drawing/2014/main" id="{D0455BD9-3DF5-2446-AA58-D59CFA1F5678}"/>
              </a:ext>
            </a:extLst>
          </p:cNvPr>
          <p:cNvSpPr>
            <a:spLocks noGrp="1"/>
          </p:cNvSpPr>
          <p:nvPr>
            <p:ph type="ctrTitle" hasCustomPrompt="1"/>
          </p:nvPr>
        </p:nvSpPr>
        <p:spPr>
          <a:xfrm>
            <a:off x="1524000" y="1122363"/>
            <a:ext cx="9144000" cy="2387600"/>
          </a:xfrm>
          <a:prstGeom prst="rect">
            <a:avLst/>
          </a:prstGeom>
        </p:spPr>
        <p:txBody>
          <a:bodyPr anchor="b"/>
          <a:lstStyle>
            <a:lvl1pPr algn="ctr">
              <a:defRPr sz="4500" b="1" cap="all" baseline="0">
                <a:solidFill>
                  <a:schemeClr val="accent1"/>
                </a:solidFill>
              </a:defRPr>
            </a:lvl1pPr>
          </a:lstStyle>
          <a:p>
            <a:r>
              <a:rPr lang="en-US"/>
              <a:t>Click to edit </a:t>
            </a:r>
            <a:br>
              <a:rPr lang="en-US"/>
            </a:br>
            <a:r>
              <a:rPr lang="en-US"/>
              <a:t>Master title style</a:t>
            </a:r>
          </a:p>
        </p:txBody>
      </p:sp>
      <p:sp>
        <p:nvSpPr>
          <p:cNvPr id="5" name="TextBox 4">
            <a:extLst>
              <a:ext uri="{FF2B5EF4-FFF2-40B4-BE49-F238E27FC236}">
                <a16:creationId xmlns:a16="http://schemas.microsoft.com/office/drawing/2014/main" id="{FF111EA5-29C5-E949-967E-D5A0CBE152AF}"/>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486916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5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7" name="Text Placeholder 15">
            <a:extLst>
              <a:ext uri="{FF2B5EF4-FFF2-40B4-BE49-F238E27FC236}">
                <a16:creationId xmlns:a16="http://schemas.microsoft.com/office/drawing/2014/main" id="{04739F08-D58A-B343-A247-B26E09648F8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1B1E8647-9616-6E4A-B6D7-C12A72792A3C}"/>
              </a:ext>
            </a:extLst>
          </p:cNvPr>
          <p:cNvSpPr>
            <a:spLocks noGrp="1"/>
          </p:cNvSpPr>
          <p:nvPr>
            <p:ph type="pic" sz="quarter" idx="16"/>
          </p:nvPr>
        </p:nvSpPr>
        <p:spPr>
          <a:xfrm>
            <a:off x="6647387"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2">
            <a:extLst>
              <a:ext uri="{FF2B5EF4-FFF2-40B4-BE49-F238E27FC236}">
                <a16:creationId xmlns:a16="http://schemas.microsoft.com/office/drawing/2014/main" id="{DA735A87-4EDD-3840-994F-98EA81E273B7}"/>
              </a:ext>
            </a:extLst>
          </p:cNvPr>
          <p:cNvSpPr>
            <a:spLocks noGrp="1"/>
          </p:cNvSpPr>
          <p:nvPr>
            <p:ph type="pic" sz="quarter" idx="17"/>
          </p:nvPr>
        </p:nvSpPr>
        <p:spPr>
          <a:xfrm>
            <a:off x="6647386" y="3208949"/>
            <a:ext cx="4959787"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2">
            <a:extLst>
              <a:ext uri="{FF2B5EF4-FFF2-40B4-BE49-F238E27FC236}">
                <a16:creationId xmlns:a16="http://schemas.microsoft.com/office/drawing/2014/main" id="{B3858B14-CD67-B946-B0F0-B2889D7C3C48}"/>
              </a:ext>
            </a:extLst>
          </p:cNvPr>
          <p:cNvSpPr>
            <a:spLocks noGrp="1"/>
          </p:cNvSpPr>
          <p:nvPr>
            <p:ph type="pic" sz="quarter" idx="18"/>
          </p:nvPr>
        </p:nvSpPr>
        <p:spPr>
          <a:xfrm>
            <a:off x="9212335" y="692696"/>
            <a:ext cx="2400941" cy="230425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Title Placeholder 1">
            <a:extLst>
              <a:ext uri="{FF2B5EF4-FFF2-40B4-BE49-F238E27FC236}">
                <a16:creationId xmlns:a16="http://schemas.microsoft.com/office/drawing/2014/main" id="{485D9E6F-D907-6D42-ABFF-18D955373AD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68108766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30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0" name="Text Placeholder 9">
            <a:extLst>
              <a:ext uri="{FF2B5EF4-FFF2-40B4-BE49-F238E27FC236}">
                <a16:creationId xmlns:a16="http://schemas.microsoft.com/office/drawing/2014/main" id="{0AF587D0-1A8E-7348-81F7-FB0B396C3196}"/>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4" name="Text Placeholder 15">
            <a:extLst>
              <a:ext uri="{FF2B5EF4-FFF2-40B4-BE49-F238E27FC236}">
                <a16:creationId xmlns:a16="http://schemas.microsoft.com/office/drawing/2014/main" id="{B580E45E-C138-F34A-B50D-2A527F9F5662}"/>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Picture Placeholder 2">
            <a:extLst>
              <a:ext uri="{FF2B5EF4-FFF2-40B4-BE49-F238E27FC236}">
                <a16:creationId xmlns:a16="http://schemas.microsoft.com/office/drawing/2014/main" id="{81BC7A7A-1FB2-9745-8A86-AF39BA138C62}"/>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cxnSp>
        <p:nvCxnSpPr>
          <p:cNvPr id="3" name="Straight Connector 2">
            <a:extLst>
              <a:ext uri="{FF2B5EF4-FFF2-40B4-BE49-F238E27FC236}">
                <a16:creationId xmlns:a16="http://schemas.microsoft.com/office/drawing/2014/main" id="{83D3F451-B7BF-1947-8ABE-F07FC6772EF3}"/>
              </a:ext>
            </a:extLst>
          </p:cNvPr>
          <p:cNvCxnSpPr/>
          <p:nvPr/>
        </p:nvCxnSpPr>
        <p:spPr>
          <a:xfrm>
            <a:off x="335360" y="1916832"/>
            <a:ext cx="5328592" cy="0"/>
          </a:xfrm>
          <a:prstGeom prst="line">
            <a:avLst/>
          </a:prstGeom>
          <a:ln w="50800">
            <a:solidFill>
              <a:srgbClr val="63B1A4"/>
            </a:solidFill>
          </a:ln>
        </p:spPr>
        <p:style>
          <a:lnRef idx="1">
            <a:schemeClr val="accent1"/>
          </a:lnRef>
          <a:fillRef idx="0">
            <a:schemeClr val="accent1"/>
          </a:fillRef>
          <a:effectRef idx="0">
            <a:schemeClr val="accent1"/>
          </a:effectRef>
          <a:fontRef idx="minor">
            <a:schemeClr val="tx1"/>
          </a:fontRef>
        </p:style>
      </p:cxnSp>
      <p:sp>
        <p:nvSpPr>
          <p:cNvPr id="12" name="Title Placeholder 1">
            <a:extLst>
              <a:ext uri="{FF2B5EF4-FFF2-40B4-BE49-F238E27FC236}">
                <a16:creationId xmlns:a16="http://schemas.microsoft.com/office/drawing/2014/main" id="{5C78746F-8078-0245-9577-F176122399ED}"/>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491561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31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2">
            <a:extLst>
              <a:ext uri="{FF2B5EF4-FFF2-40B4-BE49-F238E27FC236}">
                <a16:creationId xmlns:a16="http://schemas.microsoft.com/office/drawing/2014/main" id="{56B88284-AAD5-AE46-B5F7-D1554CD898AE}"/>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6D0D5AB6-41CD-CD43-BE0E-710510C46260}"/>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5E9CC21D-9458-F64F-91C0-D00DF1FB2AC3}"/>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8" name="Straight Connector 17">
            <a:extLst>
              <a:ext uri="{FF2B5EF4-FFF2-40B4-BE49-F238E27FC236}">
                <a16:creationId xmlns:a16="http://schemas.microsoft.com/office/drawing/2014/main" id="{7DDB4820-AC21-D145-9DFA-CC64BCC80C89}"/>
              </a:ext>
            </a:extLst>
          </p:cNvPr>
          <p:cNvCxnSpPr/>
          <p:nvPr/>
        </p:nvCxnSpPr>
        <p:spPr>
          <a:xfrm>
            <a:off x="335360" y="1916832"/>
            <a:ext cx="5328592" cy="0"/>
          </a:xfrm>
          <a:prstGeom prst="line">
            <a:avLst/>
          </a:prstGeom>
          <a:ln w="50800">
            <a:solidFill>
              <a:srgbClr val="D86075"/>
            </a:solidFill>
          </a:ln>
        </p:spPr>
        <p:style>
          <a:lnRef idx="1">
            <a:schemeClr val="accent1"/>
          </a:lnRef>
          <a:fillRef idx="0">
            <a:schemeClr val="accent1"/>
          </a:fillRef>
          <a:effectRef idx="0">
            <a:schemeClr val="accent1"/>
          </a:effectRef>
          <a:fontRef idx="minor">
            <a:schemeClr val="tx1"/>
          </a:fontRef>
        </p:style>
      </p:cxnSp>
      <p:sp>
        <p:nvSpPr>
          <p:cNvPr id="9" name="Title Placeholder 1">
            <a:extLst>
              <a:ext uri="{FF2B5EF4-FFF2-40B4-BE49-F238E27FC236}">
                <a16:creationId xmlns:a16="http://schemas.microsoft.com/office/drawing/2014/main" id="{A964E8A9-F70A-4146-974B-8F61BF964486}"/>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69122478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32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0" y="0"/>
            <a:ext cx="6192011" cy="6237312"/>
          </a:xfrm>
          <a:prstGeom prst="round1Rect">
            <a:avLst>
              <a:gd name="adj" fmla="val 23287"/>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4" name="Picture Placeholder 2">
            <a:extLst>
              <a:ext uri="{FF2B5EF4-FFF2-40B4-BE49-F238E27FC236}">
                <a16:creationId xmlns:a16="http://schemas.microsoft.com/office/drawing/2014/main" id="{F5403EF0-98D8-6B4B-B1CE-3A22FD24B378}"/>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F2D6F13C-AB98-FA45-9ED4-003FACDBBA51}"/>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7" name="Text Placeholder 9">
            <a:extLst>
              <a:ext uri="{FF2B5EF4-FFF2-40B4-BE49-F238E27FC236}">
                <a16:creationId xmlns:a16="http://schemas.microsoft.com/office/drawing/2014/main" id="{77A281CC-2BC0-AF44-B282-6895AAFF4697}"/>
              </a:ext>
            </a:extLst>
          </p:cNvPr>
          <p:cNvSpPr>
            <a:spLocks noGrp="1"/>
          </p:cNvSpPr>
          <p:nvPr>
            <p:ph type="body" sz="quarter" idx="13"/>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9" name="Title Placeholder 1">
            <a:extLst>
              <a:ext uri="{FF2B5EF4-FFF2-40B4-BE49-F238E27FC236}">
                <a16:creationId xmlns:a16="http://schemas.microsoft.com/office/drawing/2014/main" id="{6782F49C-297E-5140-9598-28E9540BF86F}"/>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6755759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33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chemeClr val="bg1"/>
                </a:solidFill>
                <a:latin typeface="Arial"/>
                <a:cs typeface="Arial"/>
              </a:defRPr>
            </a:lvl1pPr>
            <a:lvl2pPr marL="0" indent="0">
              <a:spcBef>
                <a:spcPts val="188"/>
              </a:spcBef>
              <a:buFontTx/>
              <a:buNone/>
              <a:defRPr sz="2000" cap="all">
                <a:solidFill>
                  <a:schemeClr val="bg1"/>
                </a:solidFill>
                <a:latin typeface="Arial"/>
                <a:cs typeface="Arial"/>
              </a:defRPr>
            </a:lvl2pPr>
            <a:lvl3pPr marL="0" indent="-135000">
              <a:spcBef>
                <a:spcPts val="188"/>
              </a:spcBef>
              <a:buFont typeface="Arial"/>
              <a:buChar char="•"/>
              <a:defRPr sz="2000">
                <a:solidFill>
                  <a:schemeClr val="bg1"/>
                </a:solidFill>
                <a:latin typeface="Arial"/>
                <a:cs typeface="Arial"/>
              </a:defRPr>
            </a:lvl3pPr>
            <a:lvl4pPr marL="324000" indent="-171450">
              <a:spcBef>
                <a:spcPts val="188"/>
              </a:spcBef>
              <a:buFont typeface="Arial"/>
              <a:buChar char="•"/>
              <a:defRPr sz="2000">
                <a:solidFill>
                  <a:schemeClr val="bg1"/>
                </a:solidFill>
                <a:latin typeface="Arial"/>
                <a:cs typeface="Arial"/>
              </a:defRPr>
            </a:lvl4pPr>
            <a:lvl5pPr marL="445500" indent="-135000">
              <a:spcBef>
                <a:spcPts val="188"/>
              </a:spcBef>
              <a:buFont typeface="Arial"/>
              <a:buChar char="•"/>
              <a:defRPr sz="2000">
                <a:solidFill>
                  <a:schemeClr val="bg1"/>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rgbClr val="C3DDD7"/>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2478623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36_Title and Content">
    <p:spTree>
      <p:nvGrpSpPr>
        <p:cNvPr id="1" name=""/>
        <p:cNvGrpSpPr/>
        <p:nvPr/>
      </p:nvGrpSpPr>
      <p:grpSpPr>
        <a:xfrm>
          <a:off x="0" y="0"/>
          <a:ext cx="0" cy="0"/>
          <a:chOff x="0" y="0"/>
          <a:chExt cx="0" cy="0"/>
        </a:xfrm>
      </p:grpSpPr>
      <p:sp>
        <p:nvSpPr>
          <p:cNvPr id="11" name="Round Single Corner Rectangle 10">
            <a:extLst>
              <a:ext uri="{FF2B5EF4-FFF2-40B4-BE49-F238E27FC236}">
                <a16:creationId xmlns:a16="http://schemas.microsoft.com/office/drawing/2014/main" id="{A1C99DE8-695A-E94E-AB18-FA5994D734C2}"/>
              </a:ext>
            </a:extLst>
          </p:cNvPr>
          <p:cNvSpPr/>
          <p:nvPr/>
        </p:nvSpPr>
        <p:spPr>
          <a:xfrm>
            <a:off x="1" y="0"/>
            <a:ext cx="6168008" cy="6237312"/>
          </a:xfrm>
          <a:prstGeom prst="round1Rect">
            <a:avLst>
              <a:gd name="adj" fmla="val 2328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2" name="Picture Placeholder 2">
            <a:extLst>
              <a:ext uri="{FF2B5EF4-FFF2-40B4-BE49-F238E27FC236}">
                <a16:creationId xmlns:a16="http://schemas.microsoft.com/office/drawing/2014/main" id="{A8717F52-5218-A04E-85FE-4019BA2AFCE6}"/>
              </a:ext>
            </a:extLst>
          </p:cNvPr>
          <p:cNvSpPr>
            <a:spLocks noGrp="1"/>
          </p:cNvSpPr>
          <p:nvPr>
            <p:ph type="pic" sz="quarter" idx="12"/>
          </p:nvPr>
        </p:nvSpPr>
        <p:spPr>
          <a:xfrm>
            <a:off x="6647386" y="692696"/>
            <a:ext cx="4959787" cy="4889086"/>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3" name="Text Placeholder 15">
            <a:extLst>
              <a:ext uri="{FF2B5EF4-FFF2-40B4-BE49-F238E27FC236}">
                <a16:creationId xmlns:a16="http://schemas.microsoft.com/office/drawing/2014/main" id="{0839EF53-B0FD-AF42-8479-0D8D25CADAFE}"/>
              </a:ext>
            </a:extLst>
          </p:cNvPr>
          <p:cNvSpPr>
            <a:spLocks noGrp="1"/>
          </p:cNvSpPr>
          <p:nvPr>
            <p:ph type="body" sz="quarter" idx="11"/>
          </p:nvPr>
        </p:nvSpPr>
        <p:spPr>
          <a:xfrm>
            <a:off x="6647386" y="5725203"/>
            <a:ext cx="4959785" cy="224078"/>
          </a:xfrm>
          <a:prstGeom prst="rect">
            <a:avLst/>
          </a:prstGeom>
        </p:spPr>
        <p:txBody>
          <a:bodyPr>
            <a:noAutofit/>
          </a:bodyPr>
          <a:lstStyle>
            <a:lvl1pPr marL="0" indent="0">
              <a:buFontTx/>
              <a:buNone/>
              <a:defRPr sz="90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9">
            <a:extLst>
              <a:ext uri="{FF2B5EF4-FFF2-40B4-BE49-F238E27FC236}">
                <a16:creationId xmlns:a16="http://schemas.microsoft.com/office/drawing/2014/main" id="{EEACEA1C-E92F-6E43-9A30-A6A1ADBE0BED}"/>
              </a:ext>
            </a:extLst>
          </p:cNvPr>
          <p:cNvSpPr>
            <a:spLocks noGrp="1"/>
          </p:cNvSpPr>
          <p:nvPr>
            <p:ph type="body" sz="quarter" idx="10"/>
          </p:nvPr>
        </p:nvSpPr>
        <p:spPr>
          <a:xfrm>
            <a:off x="479379" y="2177480"/>
            <a:ext cx="5184574" cy="3771800"/>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6" name="Straight Connector 15">
            <a:extLst>
              <a:ext uri="{FF2B5EF4-FFF2-40B4-BE49-F238E27FC236}">
                <a16:creationId xmlns:a16="http://schemas.microsoft.com/office/drawing/2014/main" id="{A9999959-C804-0541-9D17-160A08F280B9}"/>
              </a:ext>
            </a:extLst>
          </p:cNvPr>
          <p:cNvCxnSpPr/>
          <p:nvPr/>
        </p:nvCxnSpPr>
        <p:spPr>
          <a:xfrm>
            <a:off x="335360" y="1916832"/>
            <a:ext cx="5328592" cy="0"/>
          </a:xfrm>
          <a:prstGeom prst="line">
            <a:avLst/>
          </a:prstGeom>
          <a:ln w="50800">
            <a:solidFill>
              <a:schemeClr val="accent1"/>
            </a:solidFill>
          </a:ln>
        </p:spPr>
        <p:style>
          <a:lnRef idx="1">
            <a:schemeClr val="accent1"/>
          </a:lnRef>
          <a:fillRef idx="0">
            <a:schemeClr val="accent1"/>
          </a:fillRef>
          <a:effectRef idx="0">
            <a:schemeClr val="accent1"/>
          </a:effectRef>
          <a:fontRef idx="minor">
            <a:schemeClr val="tx1"/>
          </a:fontRef>
        </p:style>
      </p:cxnSp>
      <p:sp>
        <p:nvSpPr>
          <p:cNvPr id="10" name="Title Placeholder 1">
            <a:extLst>
              <a:ext uri="{FF2B5EF4-FFF2-40B4-BE49-F238E27FC236}">
                <a16:creationId xmlns:a16="http://schemas.microsoft.com/office/drawing/2014/main" id="{537687FA-8903-8C4E-9FAE-8BA825B5FF39}"/>
              </a:ext>
            </a:extLst>
          </p:cNvPr>
          <p:cNvSpPr>
            <a:spLocks noGrp="1"/>
          </p:cNvSpPr>
          <p:nvPr>
            <p:ph type="title"/>
          </p:nvPr>
        </p:nvSpPr>
        <p:spPr>
          <a:xfrm>
            <a:off x="335360" y="692695"/>
            <a:ext cx="5328592" cy="963489"/>
          </a:xfrm>
          <a:prstGeom prst="rect">
            <a:avLst/>
          </a:prstGeom>
        </p:spPr>
        <p:txBody>
          <a:bodyPr vert="horz" lIns="91440" tIns="45720" rIns="91440" bIns="45720" rtlCol="0" anchor="t" anchorCtr="0">
            <a:noAutofit/>
          </a:bodyPr>
          <a:lstStyle>
            <a:lvl1pPr algn="l">
              <a:lnSpc>
                <a:spcPct val="100000"/>
              </a:lnSpc>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2158125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55822"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A16FE2FA-60A7-824D-989C-1DE14DD4ACC3}"/>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E25E6694-41CC-5246-8950-1FCBC5A42DA5}"/>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66F85165-9A8B-4B48-92D5-DD4A6F5AFF4B}"/>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15">
            <a:extLst>
              <a:ext uri="{FF2B5EF4-FFF2-40B4-BE49-F238E27FC236}">
                <a16:creationId xmlns:a16="http://schemas.microsoft.com/office/drawing/2014/main" id="{F0ABBF8E-2FA1-4143-A3D1-85D857940BF7}"/>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90FE50E2-7287-AF48-8B7F-254A7F65FA15}"/>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E059A0B8-5DBB-0547-9898-6107ECB32B61}"/>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6134087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1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9" name="Picture Placeholder 4">
            <a:extLst>
              <a:ext uri="{FF2B5EF4-FFF2-40B4-BE49-F238E27FC236}">
                <a16:creationId xmlns:a16="http://schemas.microsoft.com/office/drawing/2014/main" id="{D8D8473A-26AF-C249-A308-51D1233C19AA}"/>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8C347D0D-9ADF-F04D-A7A9-763015C2FBE9}"/>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Picture Placeholder 4">
            <a:extLst>
              <a:ext uri="{FF2B5EF4-FFF2-40B4-BE49-F238E27FC236}">
                <a16:creationId xmlns:a16="http://schemas.microsoft.com/office/drawing/2014/main" id="{338317EF-8420-7944-BC72-E01F1749B189}"/>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3" name="Text Placeholder 15">
            <a:extLst>
              <a:ext uri="{FF2B5EF4-FFF2-40B4-BE49-F238E27FC236}">
                <a16:creationId xmlns:a16="http://schemas.microsoft.com/office/drawing/2014/main" id="{75B2FE88-A057-1C45-BF75-BA661C6AE81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4" name="Text Placeholder 15">
            <a:extLst>
              <a:ext uri="{FF2B5EF4-FFF2-40B4-BE49-F238E27FC236}">
                <a16:creationId xmlns:a16="http://schemas.microsoft.com/office/drawing/2014/main" id="{3A588400-871F-F44A-B832-D2DAB6AF61AD}"/>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25" name="Text Placeholder 15">
            <a:extLst>
              <a:ext uri="{FF2B5EF4-FFF2-40B4-BE49-F238E27FC236}">
                <a16:creationId xmlns:a16="http://schemas.microsoft.com/office/drawing/2014/main" id="{F1C8C285-4546-2C4E-8423-946982299F56}"/>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176555269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5" name="Round Diagonal Corner Rectangle 14">
            <a:extLst>
              <a:ext uri="{FF2B5EF4-FFF2-40B4-BE49-F238E27FC236}">
                <a16:creationId xmlns:a16="http://schemas.microsoft.com/office/drawing/2014/main" id="{333B05BF-2416-1E42-A4F6-EFE4B6A4B89D}"/>
              </a:ext>
            </a:extLst>
          </p:cNvPr>
          <p:cNvSpPr/>
          <p:nvPr/>
        </p:nvSpPr>
        <p:spPr>
          <a:xfrm flipH="1">
            <a:off x="-5" y="0"/>
            <a:ext cx="11568612"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93B890FB-C822-6244-AE9A-D27B6D3B13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8" name="Picture Placeholder 4">
            <a:extLst>
              <a:ext uri="{FF2B5EF4-FFF2-40B4-BE49-F238E27FC236}">
                <a16:creationId xmlns:a16="http://schemas.microsoft.com/office/drawing/2014/main" id="{EA1537EA-C36C-4C48-9C17-DE22BD9EC20C}"/>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3A687291-0CBA-8646-91E4-32C02AB4A5AC}"/>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F5167438-FB8A-1D4B-BB24-9F2B40AFF33E}"/>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Text Placeholder 15">
            <a:extLst>
              <a:ext uri="{FF2B5EF4-FFF2-40B4-BE49-F238E27FC236}">
                <a16:creationId xmlns:a16="http://schemas.microsoft.com/office/drawing/2014/main" id="{3564D09F-C382-5F46-A844-6305CD1B99AC}"/>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3" name="Text Placeholder 15">
            <a:extLst>
              <a:ext uri="{FF2B5EF4-FFF2-40B4-BE49-F238E27FC236}">
                <a16:creationId xmlns:a16="http://schemas.microsoft.com/office/drawing/2014/main" id="{1E4B44F8-F3D8-7E40-8BC0-84AEE1138FF7}"/>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4" name="Text Placeholder 15">
            <a:extLst>
              <a:ext uri="{FF2B5EF4-FFF2-40B4-BE49-F238E27FC236}">
                <a16:creationId xmlns:a16="http://schemas.microsoft.com/office/drawing/2014/main" id="{B8E350C7-D56C-BB4A-923E-E08A439FDFB8}"/>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70173134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1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chemeClr val="tx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33765015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6_Title Slide">
    <p:bg>
      <p:bgPr>
        <a:solidFill>
          <a:srgbClr val="DF918A"/>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0"/>
            <a:ext cx="11055789" cy="4427357"/>
          </a:xfrm>
          <a:prstGeom prst="rect">
            <a:avLst/>
          </a:prstGeom>
        </p:spPr>
        <p:txBody>
          <a:bodyPr/>
          <a:lstStyle>
            <a:lvl1pPr marL="0" indent="0">
              <a:buFontTx/>
              <a:buNone/>
              <a:defRPr sz="2000" cap="none" baseline="0">
                <a:solidFill>
                  <a:schemeClr val="bg1">
                    <a:lumMod val="95000"/>
                  </a:schemeClr>
                </a:solidFill>
                <a:latin typeface="Arial"/>
                <a:cs typeface="Arial"/>
              </a:defRPr>
            </a:lvl1pPr>
            <a:lvl2pPr marL="0" indent="0">
              <a:spcBef>
                <a:spcPts val="188"/>
              </a:spcBef>
              <a:buFontTx/>
              <a:buNone/>
              <a:defRPr sz="2000" cap="all">
                <a:solidFill>
                  <a:schemeClr val="bg1">
                    <a:lumMod val="95000"/>
                  </a:schemeClr>
                </a:solidFill>
                <a:latin typeface="Arial"/>
                <a:cs typeface="Arial"/>
              </a:defRPr>
            </a:lvl2pPr>
            <a:lvl3pPr marL="0" indent="-135000">
              <a:spcBef>
                <a:spcPts val="188"/>
              </a:spcBef>
              <a:buFont typeface="Arial"/>
              <a:buChar char="•"/>
              <a:defRPr sz="2000">
                <a:solidFill>
                  <a:schemeClr val="bg1">
                    <a:lumMod val="95000"/>
                  </a:schemeClr>
                </a:solidFill>
                <a:latin typeface="Arial"/>
                <a:cs typeface="Arial"/>
              </a:defRPr>
            </a:lvl3pPr>
            <a:lvl4pPr marL="324000" indent="-171450">
              <a:spcBef>
                <a:spcPts val="188"/>
              </a:spcBef>
              <a:buFont typeface="Arial"/>
              <a:buChar char="•"/>
              <a:defRPr sz="2000">
                <a:solidFill>
                  <a:schemeClr val="bg1">
                    <a:lumMod val="95000"/>
                  </a:schemeClr>
                </a:solidFill>
                <a:latin typeface="Arial"/>
                <a:cs typeface="Arial"/>
              </a:defRPr>
            </a:lvl4pPr>
            <a:lvl5pPr marL="445500" indent="-135000">
              <a:spcBef>
                <a:spcPts val="188"/>
              </a:spcBef>
              <a:buFont typeface="Arial"/>
              <a:buChar char="•"/>
              <a:defRPr sz="2000">
                <a:solidFill>
                  <a:schemeClr val="bg1">
                    <a:lumMod val="95000"/>
                  </a:schemeClr>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805263"/>
            <a:ext cx="6087237" cy="352233"/>
          </a:xfrm>
          <a:prstGeom prst="rect">
            <a:avLst/>
          </a:prstGeom>
        </p:spPr>
        <p:txBody>
          <a:bodyPr anchor="b">
            <a:noAutofit/>
          </a:bodyPr>
          <a:lstStyle>
            <a:lvl1pPr marL="0" indent="0">
              <a:buFontTx/>
              <a:buNone/>
              <a:defRPr sz="95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EF355D99-04FC-9E43-8704-13C14E52B367}"/>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17416824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3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79C8EF2F-0282-5D4F-BA19-6BB7F61FA937}"/>
              </a:ext>
            </a:extLst>
          </p:cNvPr>
          <p:cNvSpPr/>
          <p:nvPr/>
        </p:nvSpPr>
        <p:spPr>
          <a:xfrm flipH="1">
            <a:off x="-3" y="0"/>
            <a:ext cx="11568611" cy="1268760"/>
          </a:xfrm>
          <a:prstGeom prst="round2DiagRect">
            <a:avLst>
              <a:gd name="adj1" fmla="val 4251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EE432D93-A7A2-E74B-93B8-7A5C8AE54FED}"/>
              </a:ext>
            </a:extLst>
          </p:cNvPr>
          <p:cNvSpPr>
            <a:spLocks noGrp="1"/>
          </p:cNvSpPr>
          <p:nvPr>
            <p:ph type="title"/>
          </p:nvPr>
        </p:nvSpPr>
        <p:spPr>
          <a:xfrm>
            <a:off x="614842" y="382352"/>
            <a:ext cx="9217024" cy="504056"/>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Picture Placeholder 4">
            <a:extLst>
              <a:ext uri="{FF2B5EF4-FFF2-40B4-BE49-F238E27FC236}">
                <a16:creationId xmlns:a16="http://schemas.microsoft.com/office/drawing/2014/main" id="{FDC2E9A5-4FC2-DB40-89CB-67A9A1EC11B7}"/>
              </a:ext>
            </a:extLst>
          </p:cNvPr>
          <p:cNvSpPr>
            <a:spLocks noGrp="1"/>
          </p:cNvSpPr>
          <p:nvPr>
            <p:ph type="pic" sz="quarter" idx="13"/>
          </p:nvPr>
        </p:nvSpPr>
        <p:spPr>
          <a:xfrm>
            <a:off x="4367808"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Picture Placeholder 4">
            <a:extLst>
              <a:ext uri="{FF2B5EF4-FFF2-40B4-BE49-F238E27FC236}">
                <a16:creationId xmlns:a16="http://schemas.microsoft.com/office/drawing/2014/main" id="{9D71FB35-CDC5-B64B-9E71-A1098C4880A4}"/>
              </a:ext>
            </a:extLst>
          </p:cNvPr>
          <p:cNvSpPr>
            <a:spLocks noGrp="1"/>
          </p:cNvSpPr>
          <p:nvPr>
            <p:ph type="pic" sz="quarter" idx="14"/>
          </p:nvPr>
        </p:nvSpPr>
        <p:spPr>
          <a:xfrm>
            <a:off x="8112224" y="1580889"/>
            <a:ext cx="3456384" cy="393634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1" name="Picture Placeholder 4">
            <a:extLst>
              <a:ext uri="{FF2B5EF4-FFF2-40B4-BE49-F238E27FC236}">
                <a16:creationId xmlns:a16="http://schemas.microsoft.com/office/drawing/2014/main" id="{DEFC1B93-E9EB-F044-9954-5927089FF3B1}"/>
              </a:ext>
            </a:extLst>
          </p:cNvPr>
          <p:cNvSpPr>
            <a:spLocks noGrp="1"/>
          </p:cNvSpPr>
          <p:nvPr>
            <p:ph type="pic" sz="quarter" idx="15"/>
          </p:nvPr>
        </p:nvSpPr>
        <p:spPr>
          <a:xfrm>
            <a:off x="623392" y="1580889"/>
            <a:ext cx="3456384" cy="3936343"/>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Text Placeholder 15">
            <a:extLst>
              <a:ext uri="{FF2B5EF4-FFF2-40B4-BE49-F238E27FC236}">
                <a16:creationId xmlns:a16="http://schemas.microsoft.com/office/drawing/2014/main" id="{06754A93-30EC-D149-8F70-4D6C61C51083}"/>
              </a:ext>
            </a:extLst>
          </p:cNvPr>
          <p:cNvSpPr>
            <a:spLocks noGrp="1"/>
          </p:cNvSpPr>
          <p:nvPr>
            <p:ph type="body" sz="quarter" idx="11"/>
          </p:nvPr>
        </p:nvSpPr>
        <p:spPr>
          <a:xfrm>
            <a:off x="614842" y="5714416"/>
            <a:ext cx="3447904" cy="245236"/>
          </a:xfrm>
          <a:prstGeom prst="rect">
            <a:avLst/>
          </a:prstGeom>
        </p:spPr>
        <p:txBody>
          <a:bodyPr>
            <a:noAutofit/>
          </a:bodyPr>
          <a:lstStyle>
            <a:lvl1pPr marL="0" indent="0">
              <a:buFontTx/>
              <a:buNone/>
              <a:defRPr sz="95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6" name="Text Placeholder 15">
            <a:extLst>
              <a:ext uri="{FF2B5EF4-FFF2-40B4-BE49-F238E27FC236}">
                <a16:creationId xmlns:a16="http://schemas.microsoft.com/office/drawing/2014/main" id="{5A29D6DF-68BB-6C4D-AAA4-B639652E83EA}"/>
              </a:ext>
            </a:extLst>
          </p:cNvPr>
          <p:cNvSpPr>
            <a:spLocks noGrp="1"/>
          </p:cNvSpPr>
          <p:nvPr>
            <p:ph type="body" sz="quarter" idx="16"/>
          </p:nvPr>
        </p:nvSpPr>
        <p:spPr>
          <a:xfrm>
            <a:off x="4384838" y="5714416"/>
            <a:ext cx="3447904" cy="245236"/>
          </a:xfrm>
          <a:prstGeom prst="rect">
            <a:avLst/>
          </a:prstGeom>
        </p:spPr>
        <p:txBody>
          <a:bodyPr>
            <a:noAutofit/>
          </a:bodyPr>
          <a:lstStyle>
            <a:lvl1pPr marL="0" indent="0">
              <a:buFontTx/>
              <a:buNone/>
              <a:defRPr sz="95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8" name="Text Placeholder 15">
            <a:extLst>
              <a:ext uri="{FF2B5EF4-FFF2-40B4-BE49-F238E27FC236}">
                <a16:creationId xmlns:a16="http://schemas.microsoft.com/office/drawing/2014/main" id="{15A68DEF-DF3E-0F48-A2EE-0609932A4F43}"/>
              </a:ext>
            </a:extLst>
          </p:cNvPr>
          <p:cNvSpPr>
            <a:spLocks noGrp="1"/>
          </p:cNvSpPr>
          <p:nvPr>
            <p:ph type="body" sz="quarter" idx="17"/>
          </p:nvPr>
        </p:nvSpPr>
        <p:spPr>
          <a:xfrm>
            <a:off x="8107914" y="5714416"/>
            <a:ext cx="3447904" cy="245236"/>
          </a:xfrm>
          <a:prstGeom prst="rect">
            <a:avLst/>
          </a:prstGeom>
        </p:spPr>
        <p:txBody>
          <a:bodyPr>
            <a:noAutofit/>
          </a:bodyPr>
          <a:lstStyle>
            <a:lvl1pPr marL="0" indent="0">
              <a:buFontTx/>
              <a:buNone/>
              <a:defRPr sz="950" baseline="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5128532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4" name="Title Placeholder 1">
            <a:extLst>
              <a:ext uri="{FF2B5EF4-FFF2-40B4-BE49-F238E27FC236}">
                <a16:creationId xmlns:a16="http://schemas.microsoft.com/office/drawing/2014/main" id="{55D59D9D-FC3D-CB46-9DA4-5F755258DEAC}"/>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D86075"/>
                </a:solidFill>
              </a:rPr>
              <a:t>Click to edit Master title style</a:t>
            </a:r>
            <a:endParaRPr lang="en-US">
              <a:solidFill>
                <a:srgbClr val="D86075"/>
              </a:solidFill>
            </a:endParaRPr>
          </a:p>
        </p:txBody>
      </p:sp>
      <p:sp>
        <p:nvSpPr>
          <p:cNvPr id="10" name="TextBox 9">
            <a:extLst>
              <a:ext uri="{FF2B5EF4-FFF2-40B4-BE49-F238E27FC236}">
                <a16:creationId xmlns:a16="http://schemas.microsoft.com/office/drawing/2014/main" id="{97E84819-4C54-574F-8060-6984CD25582B}"/>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175800516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CE9EF793-A985-5846-B627-BD8E79F8B33B}"/>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DF918A"/>
              </a:solidFill>
            </a:endParaRP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Title Placeholder 1">
            <a:extLst>
              <a:ext uri="{FF2B5EF4-FFF2-40B4-BE49-F238E27FC236}">
                <a16:creationId xmlns:a16="http://schemas.microsoft.com/office/drawing/2014/main" id="{EF26B9D4-44A7-DE48-9C31-0BB04BA68670}"/>
              </a:ext>
            </a:extLst>
          </p:cNvPr>
          <p:cNvSpPr>
            <a:spLocks noGrp="1"/>
          </p:cNvSpPr>
          <p:nvPr>
            <p:ph type="title"/>
          </p:nvPr>
        </p:nvSpPr>
        <p:spPr>
          <a:xfrm>
            <a:off x="551384" y="413792"/>
            <a:ext cx="11055789" cy="782960"/>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057447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1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99541412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3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Picture Placeholder 4">
            <a:extLst>
              <a:ext uri="{FF2B5EF4-FFF2-40B4-BE49-F238E27FC236}">
                <a16:creationId xmlns:a16="http://schemas.microsoft.com/office/drawing/2014/main" id="{C5C294E5-F755-7B4A-A655-04312EF0AFBA}"/>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9" name="Picture Placeholder 4">
            <a:extLst>
              <a:ext uri="{FF2B5EF4-FFF2-40B4-BE49-F238E27FC236}">
                <a16:creationId xmlns:a16="http://schemas.microsoft.com/office/drawing/2014/main" id="{F0C47967-C079-E24F-8636-1682CBF5FC61}"/>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0" name="Picture Placeholder 4">
            <a:extLst>
              <a:ext uri="{FF2B5EF4-FFF2-40B4-BE49-F238E27FC236}">
                <a16:creationId xmlns:a16="http://schemas.microsoft.com/office/drawing/2014/main" id="{AA6708DB-A7AC-0942-95D4-D85B3A32B16B}"/>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1" name="Picture Placeholder 4">
            <a:extLst>
              <a:ext uri="{FF2B5EF4-FFF2-40B4-BE49-F238E27FC236}">
                <a16:creationId xmlns:a16="http://schemas.microsoft.com/office/drawing/2014/main" id="{D60E9371-115B-6F42-8766-64226F594A1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30" name="Text Placeholder 9">
            <a:extLst>
              <a:ext uri="{FF2B5EF4-FFF2-40B4-BE49-F238E27FC236}">
                <a16:creationId xmlns:a16="http://schemas.microsoft.com/office/drawing/2014/main" id="{B58FE328-85D5-A74E-A340-A55D92D9F557}"/>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3" name="Round Diagonal Corner Rectangle 12">
            <a:extLst>
              <a:ext uri="{FF2B5EF4-FFF2-40B4-BE49-F238E27FC236}">
                <a16:creationId xmlns:a16="http://schemas.microsoft.com/office/drawing/2014/main" id="{BD57A1AD-B25C-354A-852D-EBF26EB7CCF0}"/>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6" name="Title Placeholder 1">
            <a:extLst>
              <a:ext uri="{FF2B5EF4-FFF2-40B4-BE49-F238E27FC236}">
                <a16:creationId xmlns:a16="http://schemas.microsoft.com/office/drawing/2014/main" id="{D9D27A9D-692C-A04A-BCE7-AB2E8A757650}"/>
              </a:ext>
            </a:extLst>
          </p:cNvPr>
          <p:cNvSpPr txBox="1">
            <a:spLocks/>
          </p:cNvSpPr>
          <p:nvPr/>
        </p:nvSpPr>
        <p:spPr>
          <a:xfrm>
            <a:off x="614842" y="382352"/>
            <a:ext cx="9217024" cy="504056"/>
          </a:xfrm>
          <a:prstGeom prst="rect">
            <a:avLst/>
          </a:prstGeom>
        </p:spPr>
        <p:txBody>
          <a:bodyPr vert="horz" lIns="91440" tIns="45720" rIns="91440" bIns="45720" rtlCol="0" anchor="t" anchorCtr="0">
            <a:noAutofit/>
          </a:bodyPr>
          <a:lstStyle>
            <a:lvl1pPr algn="l" defTabSz="685800" rtl="0" eaLnBrk="1" latinLnBrk="0" hangingPunct="1">
              <a:lnSpc>
                <a:spcPct val="90000"/>
              </a:lnSpc>
              <a:spcBef>
                <a:spcPct val="0"/>
              </a:spcBef>
              <a:buNone/>
              <a:defRPr sz="3300" b="1" i="0" kern="1200" cap="all" normalizeH="0" baseline="0">
                <a:solidFill>
                  <a:srgbClr val="0C244C"/>
                </a:solidFill>
                <a:latin typeface="Arial"/>
                <a:ea typeface="+mj-ea"/>
                <a:cs typeface="Arial"/>
              </a:defRPr>
            </a:lvl1pPr>
          </a:lstStyle>
          <a:p>
            <a:r>
              <a:rPr lang="en-AU">
                <a:solidFill>
                  <a:srgbClr val="0C244C"/>
                </a:solidFill>
              </a:rPr>
              <a:t>Click to edit Master title style</a:t>
            </a:r>
            <a:endParaRPr lang="en-US">
              <a:solidFill>
                <a:srgbClr val="0C244C"/>
              </a:solidFill>
            </a:endParaRPr>
          </a:p>
        </p:txBody>
      </p:sp>
    </p:spTree>
    <p:extLst>
      <p:ext uri="{BB962C8B-B14F-4D97-AF65-F5344CB8AC3E}">
        <p14:creationId xmlns:p14="http://schemas.microsoft.com/office/powerpoint/2010/main" val="269512139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2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63B1A4"/>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57671939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3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3" name="Picture Placeholder 4">
            <a:extLst>
              <a:ext uri="{FF2B5EF4-FFF2-40B4-BE49-F238E27FC236}">
                <a16:creationId xmlns:a16="http://schemas.microsoft.com/office/drawing/2014/main" id="{88222E49-A4D6-CA46-9DBB-AC446EEF603F}"/>
              </a:ext>
            </a:extLst>
          </p:cNvPr>
          <p:cNvSpPr>
            <a:spLocks noGrp="1"/>
          </p:cNvSpPr>
          <p:nvPr>
            <p:ph type="pic" sz="quarter" idx="12"/>
          </p:nvPr>
        </p:nvSpPr>
        <p:spPr>
          <a:xfrm>
            <a:off x="479376"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4" name="Picture Placeholder 4">
            <a:extLst>
              <a:ext uri="{FF2B5EF4-FFF2-40B4-BE49-F238E27FC236}">
                <a16:creationId xmlns:a16="http://schemas.microsoft.com/office/drawing/2014/main" id="{1D272D01-E16D-8C4D-9F46-A043F241E4A8}"/>
              </a:ext>
            </a:extLst>
          </p:cNvPr>
          <p:cNvSpPr>
            <a:spLocks noGrp="1"/>
          </p:cNvSpPr>
          <p:nvPr>
            <p:ph type="pic" sz="quarter" idx="13"/>
          </p:nvPr>
        </p:nvSpPr>
        <p:spPr>
          <a:xfrm>
            <a:off x="3338310" y="1580925"/>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5" name="Picture Placeholder 4">
            <a:extLst>
              <a:ext uri="{FF2B5EF4-FFF2-40B4-BE49-F238E27FC236}">
                <a16:creationId xmlns:a16="http://schemas.microsoft.com/office/drawing/2014/main" id="{F02A6715-711A-DA49-AC21-0909F0696A65}"/>
              </a:ext>
            </a:extLst>
          </p:cNvPr>
          <p:cNvSpPr>
            <a:spLocks noGrp="1"/>
          </p:cNvSpPr>
          <p:nvPr>
            <p:ph type="pic" sz="quarter" idx="14"/>
          </p:nvPr>
        </p:nvSpPr>
        <p:spPr>
          <a:xfrm>
            <a:off x="8979173"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6" name="Picture Placeholder 4">
            <a:extLst>
              <a:ext uri="{FF2B5EF4-FFF2-40B4-BE49-F238E27FC236}">
                <a16:creationId xmlns:a16="http://schemas.microsoft.com/office/drawing/2014/main" id="{5D1A1900-4F56-2B4F-BBFB-62C187B1AAF8}"/>
              </a:ext>
            </a:extLst>
          </p:cNvPr>
          <p:cNvSpPr>
            <a:spLocks noGrp="1"/>
          </p:cNvSpPr>
          <p:nvPr>
            <p:ph type="pic" sz="quarter" idx="15"/>
          </p:nvPr>
        </p:nvSpPr>
        <p:spPr>
          <a:xfrm>
            <a:off x="6146621" y="1580926"/>
            <a:ext cx="2628000" cy="216282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2" name="Text Placeholder 9">
            <a:extLst>
              <a:ext uri="{FF2B5EF4-FFF2-40B4-BE49-F238E27FC236}">
                <a16:creationId xmlns:a16="http://schemas.microsoft.com/office/drawing/2014/main" id="{58CC5F27-2DF1-0C4E-95A1-849D837ACACC}"/>
              </a:ext>
            </a:extLst>
          </p:cNvPr>
          <p:cNvSpPr>
            <a:spLocks noGrp="1"/>
          </p:cNvSpPr>
          <p:nvPr>
            <p:ph type="body" sz="quarter" idx="10"/>
          </p:nvPr>
        </p:nvSpPr>
        <p:spPr>
          <a:xfrm>
            <a:off x="479376" y="4055910"/>
            <a:ext cx="11164827" cy="1893370"/>
          </a:xfrm>
          <a:prstGeom prst="rect">
            <a:avLst/>
          </a:prstGeom>
        </p:spPr>
        <p:txBody>
          <a:bodyPr/>
          <a:lstStyle>
            <a:lvl1pPr marL="0" indent="0">
              <a:buFontTx/>
              <a:buNone/>
              <a:defRPr sz="2000" b="0" cap="none" baseline="0">
                <a:solidFill>
                  <a:srgbClr val="0C244C"/>
                </a:solidFill>
                <a:latin typeface="Arial"/>
                <a:cs typeface="Arial"/>
              </a:defRPr>
            </a:lvl1pPr>
            <a:lvl2pPr marL="0" indent="0">
              <a:spcBef>
                <a:spcPts val="188"/>
              </a:spcBef>
              <a:buFontTx/>
              <a:buNone/>
              <a:defRPr sz="2000" cap="all">
                <a:solidFill>
                  <a:srgbClr val="63B1A4"/>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0" name="Round Diagonal Corner Rectangle 9">
            <a:extLst>
              <a:ext uri="{FF2B5EF4-FFF2-40B4-BE49-F238E27FC236}">
                <a16:creationId xmlns:a16="http://schemas.microsoft.com/office/drawing/2014/main" id="{654921C3-E5E3-B14F-856D-25AE936CF341}"/>
              </a:ext>
            </a:extLst>
          </p:cNvPr>
          <p:cNvSpPr/>
          <p:nvPr/>
        </p:nvSpPr>
        <p:spPr>
          <a:xfrm flipH="1">
            <a:off x="-3" y="0"/>
            <a:ext cx="11644206" cy="1268760"/>
          </a:xfrm>
          <a:prstGeom prst="round2DiagRect">
            <a:avLst>
              <a:gd name="adj1" fmla="val 4251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7" name="Title Placeholder 1">
            <a:extLst>
              <a:ext uri="{FF2B5EF4-FFF2-40B4-BE49-F238E27FC236}">
                <a16:creationId xmlns:a16="http://schemas.microsoft.com/office/drawing/2014/main" id="{6CB0C7A4-192E-364E-A69A-D07332308920}"/>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328166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15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9" name="Round Diagonal Corner Rectangle 8">
            <a:extLst>
              <a:ext uri="{FF2B5EF4-FFF2-40B4-BE49-F238E27FC236}">
                <a16:creationId xmlns:a16="http://schemas.microsoft.com/office/drawing/2014/main" id="{42FEA488-D4E2-0343-A83D-08BB48D2752D}"/>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0" name="Title Placeholder 1">
            <a:extLst>
              <a:ext uri="{FF2B5EF4-FFF2-40B4-BE49-F238E27FC236}">
                <a16:creationId xmlns:a16="http://schemas.microsoft.com/office/drawing/2014/main" id="{504D441F-8D27-9645-844D-1967EBCD63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1" name="Text Placeholder 9">
            <a:extLst>
              <a:ext uri="{FF2B5EF4-FFF2-40B4-BE49-F238E27FC236}">
                <a16:creationId xmlns:a16="http://schemas.microsoft.com/office/drawing/2014/main" id="{F1713762-D6C6-CB4B-8881-EB8E8FA871AE}"/>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658302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1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63CED192-F6AA-F84B-A24E-F2B1462C018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2126A5E3-F8BB-9847-A268-2C44D477175C}"/>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5B616937-BF51-4049-AF81-62EC6F0226C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6522317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17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1F6343B1-1103-C843-8D41-C961B8DAE725}"/>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691065F9-7C50-854A-BCD1-F52A2880C08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C75A8353-0B25-3047-B90E-7EEA7F64C7C0}"/>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1875176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Title Slide">
    <p:bg>
      <p:bgPr>
        <a:solidFill>
          <a:srgbClr val="C3DDD7"/>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5" name="Title Placeholder 1">
            <a:extLst>
              <a:ext uri="{FF2B5EF4-FFF2-40B4-BE49-F238E27FC236}">
                <a16:creationId xmlns:a16="http://schemas.microsoft.com/office/drawing/2014/main" id="{3A23D3B5-17DF-E94A-8FB3-6084B9757396}"/>
              </a:ext>
            </a:extLst>
          </p:cNvPr>
          <p:cNvSpPr>
            <a:spLocks noGrp="1"/>
          </p:cNvSpPr>
          <p:nvPr>
            <p:ph type="title"/>
          </p:nvPr>
        </p:nvSpPr>
        <p:spPr>
          <a:xfrm>
            <a:off x="551384" y="413792"/>
            <a:ext cx="11055789" cy="710952"/>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6" name="Text Placeholder 9">
            <a:extLst>
              <a:ext uri="{FF2B5EF4-FFF2-40B4-BE49-F238E27FC236}">
                <a16:creationId xmlns:a16="http://schemas.microsoft.com/office/drawing/2014/main" id="{7A4B785D-CEDA-A042-93FF-FDDC90576B9A}"/>
              </a:ext>
            </a:extLst>
          </p:cNvPr>
          <p:cNvSpPr>
            <a:spLocks noGrp="1"/>
          </p:cNvSpPr>
          <p:nvPr>
            <p:ph type="body" sz="quarter" idx="10"/>
          </p:nvPr>
        </p:nvSpPr>
        <p:spPr>
          <a:xfrm>
            <a:off x="551384" y="1233891"/>
            <a:ext cx="11055789" cy="4390218"/>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Text Placeholder 15">
            <a:extLst>
              <a:ext uri="{FF2B5EF4-FFF2-40B4-BE49-F238E27FC236}">
                <a16:creationId xmlns:a16="http://schemas.microsoft.com/office/drawing/2014/main" id="{2309A17F-886E-9245-A52B-75E9730B0135}"/>
              </a:ext>
            </a:extLst>
          </p:cNvPr>
          <p:cNvSpPr>
            <a:spLocks noGrp="1"/>
          </p:cNvSpPr>
          <p:nvPr>
            <p:ph type="body" sz="quarter" idx="11" hasCustomPrompt="1"/>
          </p:nvPr>
        </p:nvSpPr>
        <p:spPr>
          <a:xfrm>
            <a:off x="551384" y="5624109"/>
            <a:ext cx="6087237" cy="533388"/>
          </a:xfrm>
          <a:prstGeom prst="rect">
            <a:avLst/>
          </a:prstGeom>
        </p:spPr>
        <p:txBody>
          <a:bodyPr anchor="b">
            <a:noAutofit/>
          </a:bodyPr>
          <a:lstStyle>
            <a:lvl1pPr marL="0" indent="0">
              <a:buFontTx/>
              <a:buNone/>
              <a:defRPr sz="95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Click to edit Master text styles</a:t>
            </a:r>
          </a:p>
        </p:txBody>
      </p:sp>
      <p:sp>
        <p:nvSpPr>
          <p:cNvPr id="9" name="TextBox 8">
            <a:extLst>
              <a:ext uri="{FF2B5EF4-FFF2-40B4-BE49-F238E27FC236}">
                <a16:creationId xmlns:a16="http://schemas.microsoft.com/office/drawing/2014/main" id="{D85E4D10-669F-B44A-829C-549EADDE5760}"/>
              </a:ext>
            </a:extLst>
          </p:cNvPr>
          <p:cNvSpPr txBox="1"/>
          <p:nvPr userDrawn="1"/>
        </p:nvSpPr>
        <p:spPr>
          <a:xfrm>
            <a:off x="13552369" y="6179419"/>
            <a:ext cx="24878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333558707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7" name="Round Diagonal Corner Rectangle 6">
            <a:extLst>
              <a:ext uri="{FF2B5EF4-FFF2-40B4-BE49-F238E27FC236}">
                <a16:creationId xmlns:a16="http://schemas.microsoft.com/office/drawing/2014/main" id="{7B889128-811C-DE4A-B7A2-B59A0C053A56}"/>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FEB1C999-967E-FC4C-BAD0-5FB4A50DC688}"/>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9" name="Text Placeholder 9">
            <a:extLst>
              <a:ext uri="{FF2B5EF4-FFF2-40B4-BE49-F238E27FC236}">
                <a16:creationId xmlns:a16="http://schemas.microsoft.com/office/drawing/2014/main" id="{B9889083-EE2F-7A4E-A509-D04642586167}"/>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3582734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1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3796287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3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2" name="Text Placeholder 9">
            <a:extLst>
              <a:ext uri="{FF2B5EF4-FFF2-40B4-BE49-F238E27FC236}">
                <a16:creationId xmlns:a16="http://schemas.microsoft.com/office/drawing/2014/main" id="{FFA89BCE-54A3-854E-88E7-181BE4849E62}"/>
              </a:ext>
            </a:extLst>
          </p:cNvPr>
          <p:cNvSpPr>
            <a:spLocks noGrp="1"/>
          </p:cNvSpPr>
          <p:nvPr>
            <p:ph type="body" sz="quarter" idx="10"/>
          </p:nvPr>
        </p:nvSpPr>
        <p:spPr>
          <a:xfrm>
            <a:off x="479376" y="1601416"/>
            <a:ext cx="11127797"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D86075"/>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Round Diagonal Corner Rectangle 6">
            <a:extLst>
              <a:ext uri="{FF2B5EF4-FFF2-40B4-BE49-F238E27FC236}">
                <a16:creationId xmlns:a16="http://schemas.microsoft.com/office/drawing/2014/main" id="{3E5B237A-3897-4141-8CED-2DF20194B1F0}"/>
              </a:ext>
            </a:extLst>
          </p:cNvPr>
          <p:cNvSpPr/>
          <p:nvPr/>
        </p:nvSpPr>
        <p:spPr>
          <a:xfrm flipH="1">
            <a:off x="-3" y="0"/>
            <a:ext cx="11644206" cy="1268760"/>
          </a:xfrm>
          <a:prstGeom prst="round2DiagRect">
            <a:avLst>
              <a:gd name="adj1" fmla="val 4251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8" name="Title Placeholder 1">
            <a:extLst>
              <a:ext uri="{FF2B5EF4-FFF2-40B4-BE49-F238E27FC236}">
                <a16:creationId xmlns:a16="http://schemas.microsoft.com/office/drawing/2014/main" id="{46FA4F00-FDDD-2B49-A08C-C59D2E7F33CE}"/>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81495586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18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4" y="0"/>
            <a:ext cx="11705553"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24165079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26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E437444D-0522-174F-9F39-EEF75DB0AE10}"/>
              </a:ext>
            </a:extLst>
          </p:cNvPr>
          <p:cNvSpPr/>
          <p:nvPr/>
        </p:nvSpPr>
        <p:spPr>
          <a:xfrm flipH="1">
            <a:off x="-3" y="0"/>
            <a:ext cx="11705550"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6B81FE25-2EA9-9B4F-8EAB-463C409A4019}"/>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52396155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1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73552B9F-8377-FB4F-8941-AB38DB9617E2}"/>
              </a:ext>
            </a:extLst>
          </p:cNvPr>
          <p:cNvSpPr/>
          <p:nvPr/>
        </p:nvSpPr>
        <p:spPr>
          <a:xfrm flipH="1">
            <a:off x="-4" y="0"/>
            <a:ext cx="11705553"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6599E6-9DC6-BA42-B07B-A51823709D52}"/>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199186604"/>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2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2" name="Round Diagonal Corner Rectangle 11">
            <a:extLst>
              <a:ext uri="{FF2B5EF4-FFF2-40B4-BE49-F238E27FC236}">
                <a16:creationId xmlns:a16="http://schemas.microsoft.com/office/drawing/2014/main" id="{4CC5ADD0-5755-9341-A794-D9405AB1CE9B}"/>
              </a:ext>
            </a:extLst>
          </p:cNvPr>
          <p:cNvSpPr/>
          <p:nvPr/>
        </p:nvSpPr>
        <p:spPr>
          <a:xfrm flipH="1">
            <a:off x="-3" y="0"/>
            <a:ext cx="11705550"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CB631168-B793-ED49-B934-593139FB844D}"/>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14070183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rgbClr val="0C24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485187192"/>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40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24" name="Text Placeholder 9">
            <a:extLst>
              <a:ext uri="{FF2B5EF4-FFF2-40B4-BE49-F238E27FC236}">
                <a16:creationId xmlns:a16="http://schemas.microsoft.com/office/drawing/2014/main" id="{097A58D9-443A-4048-9EAB-874AED8E0145}"/>
              </a:ext>
            </a:extLst>
          </p:cNvPr>
          <p:cNvSpPr>
            <a:spLocks noGrp="1"/>
          </p:cNvSpPr>
          <p:nvPr>
            <p:ph type="body" sz="quarter" idx="10"/>
          </p:nvPr>
        </p:nvSpPr>
        <p:spPr>
          <a:xfrm>
            <a:off x="479378" y="1601416"/>
            <a:ext cx="6497823" cy="4347864"/>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25" name="Picture Placeholder 4">
            <a:extLst>
              <a:ext uri="{FF2B5EF4-FFF2-40B4-BE49-F238E27FC236}">
                <a16:creationId xmlns:a16="http://schemas.microsoft.com/office/drawing/2014/main" id="{ABBF3EA7-A267-EC44-A4A8-BDD57EEACAC1}"/>
              </a:ext>
            </a:extLst>
          </p:cNvPr>
          <p:cNvSpPr>
            <a:spLocks noGrp="1"/>
          </p:cNvSpPr>
          <p:nvPr>
            <p:ph type="pic" sz="quarter" idx="12"/>
          </p:nvPr>
        </p:nvSpPr>
        <p:spPr>
          <a:xfrm>
            <a:off x="9589480" y="1609873"/>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6" name="Picture Placeholder 4">
            <a:extLst>
              <a:ext uri="{FF2B5EF4-FFF2-40B4-BE49-F238E27FC236}">
                <a16:creationId xmlns:a16="http://schemas.microsoft.com/office/drawing/2014/main" id="{5B355042-DCF4-E74A-91E3-CDCCAFE2DD6B}"/>
              </a:ext>
            </a:extLst>
          </p:cNvPr>
          <p:cNvSpPr>
            <a:spLocks noGrp="1"/>
          </p:cNvSpPr>
          <p:nvPr>
            <p:ph type="pic" sz="quarter" idx="13"/>
          </p:nvPr>
        </p:nvSpPr>
        <p:spPr>
          <a:xfrm>
            <a:off x="9589483"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7" name="Picture Placeholder 4">
            <a:extLst>
              <a:ext uri="{FF2B5EF4-FFF2-40B4-BE49-F238E27FC236}">
                <a16:creationId xmlns:a16="http://schemas.microsoft.com/office/drawing/2014/main" id="{051008E0-9339-E940-865C-412D1098C9BA}"/>
              </a:ext>
            </a:extLst>
          </p:cNvPr>
          <p:cNvSpPr>
            <a:spLocks noGrp="1"/>
          </p:cNvSpPr>
          <p:nvPr>
            <p:ph type="pic" sz="quarter" idx="14"/>
          </p:nvPr>
        </p:nvSpPr>
        <p:spPr>
          <a:xfrm>
            <a:off x="7274496" y="1601416"/>
            <a:ext cx="2116067" cy="1971600"/>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28" name="Picture Placeholder 4">
            <a:extLst>
              <a:ext uri="{FF2B5EF4-FFF2-40B4-BE49-F238E27FC236}">
                <a16:creationId xmlns:a16="http://schemas.microsoft.com/office/drawing/2014/main" id="{48ED4249-5FC9-E14B-BD46-2F394F7BF454}"/>
              </a:ext>
            </a:extLst>
          </p:cNvPr>
          <p:cNvSpPr>
            <a:spLocks noGrp="1"/>
          </p:cNvSpPr>
          <p:nvPr>
            <p:ph type="pic" sz="quarter" idx="15"/>
          </p:nvPr>
        </p:nvSpPr>
        <p:spPr>
          <a:xfrm>
            <a:off x="7274496" y="3861048"/>
            <a:ext cx="2116067" cy="2095674"/>
          </a:xfrm>
          <a:prstGeom prst="rect">
            <a:avLst/>
          </a:prstGeom>
        </p:spPr>
        <p:txBody>
          <a:bodyPr vert="horz"/>
          <a:lstStyle>
            <a:lvl1pPr>
              <a:defRPr sz="788">
                <a:latin typeface="Arial"/>
                <a:cs typeface="Arial"/>
              </a:defRPr>
            </a:lvl1pPr>
          </a:lstStyle>
          <a:p>
            <a:r>
              <a:rPr lang="en-GB"/>
              <a:t>Click icon to add picture</a:t>
            </a:r>
            <a:endParaRPr lang="en-US"/>
          </a:p>
        </p:txBody>
      </p:sp>
      <p:sp>
        <p:nvSpPr>
          <p:cNvPr id="10" name="Round Diagonal Corner Rectangle 9">
            <a:extLst>
              <a:ext uri="{FF2B5EF4-FFF2-40B4-BE49-F238E27FC236}">
                <a16:creationId xmlns:a16="http://schemas.microsoft.com/office/drawing/2014/main" id="{B9FD1A2C-38BE-AB4F-9B8B-6ADE3F259D13}"/>
              </a:ext>
            </a:extLst>
          </p:cNvPr>
          <p:cNvSpPr/>
          <p:nvPr/>
        </p:nvSpPr>
        <p:spPr>
          <a:xfrm flipH="1">
            <a:off x="-3" y="0"/>
            <a:ext cx="11644206" cy="1268760"/>
          </a:xfrm>
          <a:prstGeom prst="round2DiagRect">
            <a:avLst>
              <a:gd name="adj1" fmla="val 4251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1" name="Title Placeholder 1">
            <a:extLst>
              <a:ext uri="{FF2B5EF4-FFF2-40B4-BE49-F238E27FC236}">
                <a16:creationId xmlns:a16="http://schemas.microsoft.com/office/drawing/2014/main" id="{62DE040E-4416-784E-A304-6C481AB8777A}"/>
              </a:ext>
            </a:extLst>
          </p:cNvPr>
          <p:cNvSpPr>
            <a:spLocks noGrp="1"/>
          </p:cNvSpPr>
          <p:nvPr>
            <p:ph type="title"/>
          </p:nvPr>
        </p:nvSpPr>
        <p:spPr>
          <a:xfrm>
            <a:off x="335360" y="332656"/>
            <a:ext cx="10801200" cy="792088"/>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Tree>
    <p:extLst>
      <p:ext uri="{BB962C8B-B14F-4D97-AF65-F5344CB8AC3E}">
        <p14:creationId xmlns:p14="http://schemas.microsoft.com/office/powerpoint/2010/main" val="37275727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22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D86075"/>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0714209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10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4520842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29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80DCE31-F5CF-BC4A-8E8F-4B05BA75E105}"/>
              </a:ext>
            </a:extLst>
          </p:cNvPr>
          <p:cNvSpPr/>
          <p:nvPr/>
        </p:nvSpPr>
        <p:spPr>
          <a:xfrm flipH="1">
            <a:off x="-3" y="0"/>
            <a:ext cx="11644206" cy="1268760"/>
          </a:xfrm>
          <a:prstGeom prst="round2DiagRect">
            <a:avLst>
              <a:gd name="adj1" fmla="val 42510"/>
              <a:gd name="adj2" fmla="val 0"/>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2" name="Title Placeholder 1">
            <a:extLst>
              <a:ext uri="{FF2B5EF4-FFF2-40B4-BE49-F238E27FC236}">
                <a16:creationId xmlns:a16="http://schemas.microsoft.com/office/drawing/2014/main" id="{F86E80CC-2B14-A447-AFCE-A6948979D90F}"/>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7" name="Text Placeholder 9">
            <a:extLst>
              <a:ext uri="{FF2B5EF4-FFF2-40B4-BE49-F238E27FC236}">
                <a16:creationId xmlns:a16="http://schemas.microsoft.com/office/drawing/2014/main" id="{7D8A5BF1-4DF0-534F-AE1A-B79F7E73B007}"/>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8" name="Text Placeholder 9">
            <a:extLst>
              <a:ext uri="{FF2B5EF4-FFF2-40B4-BE49-F238E27FC236}">
                <a16:creationId xmlns:a16="http://schemas.microsoft.com/office/drawing/2014/main" id="{81B1F219-30EE-3F4D-8878-9EA05576B0EA}"/>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9" name="Text Placeholder 9">
            <a:extLst>
              <a:ext uri="{FF2B5EF4-FFF2-40B4-BE49-F238E27FC236}">
                <a16:creationId xmlns:a16="http://schemas.microsoft.com/office/drawing/2014/main" id="{7549DBA1-A019-4C41-A27D-A218AEB9F1C0}"/>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31653805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23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8" name="Round Diagonal Corner Rectangle 7">
            <a:extLst>
              <a:ext uri="{FF2B5EF4-FFF2-40B4-BE49-F238E27FC236}">
                <a16:creationId xmlns:a16="http://schemas.microsoft.com/office/drawing/2014/main" id="{3B006B63-8E25-D245-AC46-2D9232FE60EF}"/>
              </a:ext>
            </a:extLst>
          </p:cNvPr>
          <p:cNvSpPr/>
          <p:nvPr/>
        </p:nvSpPr>
        <p:spPr>
          <a:xfrm flipH="1">
            <a:off x="-3" y="0"/>
            <a:ext cx="11644206" cy="1268760"/>
          </a:xfrm>
          <a:prstGeom prst="round2DiagRect">
            <a:avLst>
              <a:gd name="adj1" fmla="val 42510"/>
              <a:gd name="adj2" fmla="val 0"/>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E9AE0E48-35E1-674B-9BA8-70FDCA86D08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C3DDD7"/>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2368D3C0-A3CA-1842-B423-E84646E29129}"/>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B290A2BC-7D5D-A24B-B48D-1F07B9826428}"/>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F3A597FB-2E42-6541-9B9F-09CAB4F3DCF5}"/>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9274349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24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282736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41_Title and Content">
    <p:spTree>
      <p:nvGrpSpPr>
        <p:cNvPr id="1" name=""/>
        <p:cNvGrpSpPr/>
        <p:nvPr/>
      </p:nvGrpSpPr>
      <p:grpSpPr>
        <a:xfrm>
          <a:off x="0" y="0"/>
          <a:ext cx="0" cy="0"/>
          <a:chOff x="0" y="0"/>
          <a:chExt cx="0" cy="0"/>
        </a:xfrm>
      </p:grpSpPr>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1" name="Round Diagonal Corner Rectangle 10">
            <a:extLst>
              <a:ext uri="{FF2B5EF4-FFF2-40B4-BE49-F238E27FC236}">
                <a16:creationId xmlns:a16="http://schemas.microsoft.com/office/drawing/2014/main" id="{43E95613-5D02-6249-A2F5-39FC0AB374A1}"/>
              </a:ext>
            </a:extLst>
          </p:cNvPr>
          <p:cNvSpPr/>
          <p:nvPr/>
        </p:nvSpPr>
        <p:spPr>
          <a:xfrm flipH="1">
            <a:off x="-3" y="0"/>
            <a:ext cx="11644206" cy="1268760"/>
          </a:xfrm>
          <a:prstGeom prst="round2DiagRect">
            <a:avLst>
              <a:gd name="adj1" fmla="val 4251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C3DDD7"/>
              </a:solidFill>
            </a:endParaRPr>
          </a:p>
        </p:txBody>
      </p:sp>
      <p:sp>
        <p:nvSpPr>
          <p:cNvPr id="13" name="Title Placeholder 1">
            <a:extLst>
              <a:ext uri="{FF2B5EF4-FFF2-40B4-BE49-F238E27FC236}">
                <a16:creationId xmlns:a16="http://schemas.microsoft.com/office/drawing/2014/main" id="{73BE0186-5360-4A4D-A5FC-FA2A4223BAAC}"/>
              </a:ext>
            </a:extLst>
          </p:cNvPr>
          <p:cNvSpPr>
            <a:spLocks noGrp="1"/>
          </p:cNvSpPr>
          <p:nvPr>
            <p:ph type="title"/>
          </p:nvPr>
        </p:nvSpPr>
        <p:spPr>
          <a:xfrm>
            <a:off x="547798" y="343729"/>
            <a:ext cx="10732778" cy="581303"/>
          </a:xfrm>
          <a:prstGeom prst="rect">
            <a:avLst/>
          </a:prstGeom>
        </p:spPr>
        <p:txBody>
          <a:bodyPr vert="horz" lIns="91440" tIns="45720" rIns="91440" bIns="45720" rtlCol="0" anchor="t" anchorCtr="0">
            <a:noAutofit/>
          </a:bodyPr>
          <a:lstStyle>
            <a:lvl1pPr algn="l">
              <a:defRPr b="1" i="0" cap="all" normalizeH="0" baseline="0">
                <a:solidFill>
                  <a:srgbClr val="0C244C"/>
                </a:solidFill>
                <a:latin typeface="Arial"/>
                <a:cs typeface="Arial"/>
              </a:defRPr>
            </a:lvl1pPr>
          </a:lstStyle>
          <a:p>
            <a:r>
              <a:rPr lang="en-GB"/>
              <a:t>Click to edit Master title style</a:t>
            </a:r>
            <a:endParaRPr lang="en-US"/>
          </a:p>
        </p:txBody>
      </p:sp>
      <p:sp>
        <p:nvSpPr>
          <p:cNvPr id="14" name="Text Placeholder 9">
            <a:extLst>
              <a:ext uri="{FF2B5EF4-FFF2-40B4-BE49-F238E27FC236}">
                <a16:creationId xmlns:a16="http://schemas.microsoft.com/office/drawing/2014/main" id="{01F0488D-6337-1346-A438-40D522A73C9A}"/>
              </a:ext>
            </a:extLst>
          </p:cNvPr>
          <p:cNvSpPr>
            <a:spLocks noGrp="1"/>
          </p:cNvSpPr>
          <p:nvPr>
            <p:ph type="body" sz="quarter" idx="13"/>
          </p:nvPr>
        </p:nvSpPr>
        <p:spPr>
          <a:xfrm>
            <a:off x="8142676"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5" name="Text Placeholder 9">
            <a:extLst>
              <a:ext uri="{FF2B5EF4-FFF2-40B4-BE49-F238E27FC236}">
                <a16:creationId xmlns:a16="http://schemas.microsoft.com/office/drawing/2014/main" id="{38DAE29A-84F6-3247-9A58-75681789A950}"/>
              </a:ext>
            </a:extLst>
          </p:cNvPr>
          <p:cNvSpPr>
            <a:spLocks noGrp="1"/>
          </p:cNvSpPr>
          <p:nvPr>
            <p:ph type="body" sz="quarter" idx="14"/>
          </p:nvPr>
        </p:nvSpPr>
        <p:spPr>
          <a:xfrm>
            <a:off x="4345237"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16" name="Text Placeholder 9">
            <a:extLst>
              <a:ext uri="{FF2B5EF4-FFF2-40B4-BE49-F238E27FC236}">
                <a16:creationId xmlns:a16="http://schemas.microsoft.com/office/drawing/2014/main" id="{E8254261-48E4-C44B-BA6E-AC8D104F3572}"/>
              </a:ext>
            </a:extLst>
          </p:cNvPr>
          <p:cNvSpPr>
            <a:spLocks noGrp="1"/>
          </p:cNvSpPr>
          <p:nvPr>
            <p:ph type="body" sz="quarter" idx="15"/>
          </p:nvPr>
        </p:nvSpPr>
        <p:spPr>
          <a:xfrm>
            <a:off x="547798" y="1612488"/>
            <a:ext cx="3501527" cy="4336791"/>
          </a:xfrm>
          <a:prstGeom prst="rect">
            <a:avLst/>
          </a:prstGeom>
        </p:spPr>
        <p:txBody>
          <a:bodyPr/>
          <a:lstStyle>
            <a:lvl1pPr marL="0" indent="0">
              <a:buFontTx/>
              <a:buNone/>
              <a:defRPr sz="2000" cap="none" baseline="0">
                <a:solidFill>
                  <a:srgbClr val="0C244C"/>
                </a:solidFill>
                <a:latin typeface="Arial"/>
                <a:cs typeface="Arial"/>
              </a:defRPr>
            </a:lvl1pPr>
            <a:lvl2pPr marL="0" indent="0">
              <a:spcBef>
                <a:spcPts val="188"/>
              </a:spcBef>
              <a:buFontTx/>
              <a:buNone/>
              <a:defRPr sz="2000" cap="all">
                <a:solidFill>
                  <a:srgbClr val="0C244C"/>
                </a:solidFill>
                <a:latin typeface="Arial"/>
                <a:cs typeface="Arial"/>
              </a:defRPr>
            </a:lvl2pPr>
            <a:lvl3pPr marL="0" indent="-135000">
              <a:spcBef>
                <a:spcPts val="188"/>
              </a:spcBef>
              <a:buFont typeface="Arial"/>
              <a:buChar char="•"/>
              <a:defRPr sz="2000">
                <a:solidFill>
                  <a:srgbClr val="0C244C"/>
                </a:solidFill>
                <a:latin typeface="Arial"/>
                <a:cs typeface="Arial"/>
              </a:defRPr>
            </a:lvl3pPr>
            <a:lvl4pPr marL="324000" indent="-171450">
              <a:spcBef>
                <a:spcPts val="188"/>
              </a:spcBef>
              <a:buFont typeface="Arial"/>
              <a:buChar char="•"/>
              <a:defRPr sz="2000">
                <a:solidFill>
                  <a:srgbClr val="0C244C"/>
                </a:solidFill>
                <a:latin typeface="Arial"/>
                <a:cs typeface="Arial"/>
              </a:defRPr>
            </a:lvl4pPr>
            <a:lvl5pPr marL="445500" indent="-135000">
              <a:spcBef>
                <a:spcPts val="188"/>
              </a:spcBef>
              <a:buFont typeface="Arial"/>
              <a:buChar char="•"/>
              <a:defRPr sz="2000">
                <a:solidFill>
                  <a:srgbClr val="0C244C"/>
                </a:solidFill>
                <a:latin typeface="Arial"/>
                <a:cs typeface="Arial"/>
              </a:defRPr>
            </a:lvl5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54123172"/>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7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0"/>
            <a:ext cx="12192000" cy="6290658"/>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7" name="Title Placeholder 1">
            <a:extLst>
              <a:ext uri="{FF2B5EF4-FFF2-40B4-BE49-F238E27FC236}">
                <a16:creationId xmlns:a16="http://schemas.microsoft.com/office/drawing/2014/main" id="{87BCE467-8FF7-7945-878B-23B94E0DB33B}"/>
              </a:ext>
            </a:extLst>
          </p:cNvPr>
          <p:cNvSpPr>
            <a:spLocks noGrp="1"/>
          </p:cNvSpPr>
          <p:nvPr>
            <p:ph type="title"/>
          </p:nvPr>
        </p:nvSpPr>
        <p:spPr>
          <a:xfrm>
            <a:off x="719403" y="413792"/>
            <a:ext cx="7872875" cy="1143000"/>
          </a:xfrm>
          <a:prstGeom prst="rect">
            <a:avLst/>
          </a:prstGeom>
        </p:spPr>
        <p:txBody>
          <a:bodyPr vert="horz" lIns="91440" tIns="45720" rIns="91440" bIns="45720" rtlCol="0" anchor="t" anchorCtr="0">
            <a:noAutofit/>
          </a:bodyPr>
          <a:lstStyle>
            <a:lvl1pPr algn="l">
              <a:defRPr b="1" i="0" cap="all" normalizeH="0" baseline="0">
                <a:solidFill>
                  <a:schemeClr val="bg1"/>
                </a:solidFill>
                <a:latin typeface="Arial"/>
                <a:cs typeface="Arial"/>
              </a:defRPr>
            </a:lvl1pPr>
          </a:lstStyle>
          <a:p>
            <a:r>
              <a:rPr lang="en-GB"/>
              <a:t>Click to edit Master title style</a:t>
            </a:r>
            <a:endParaRPr lang="en-US"/>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6" name="TextBox 5">
            <a:extLst>
              <a:ext uri="{FF2B5EF4-FFF2-40B4-BE49-F238E27FC236}">
                <a16:creationId xmlns:a16="http://schemas.microsoft.com/office/drawing/2014/main" id="{3139E716-9E10-714C-83A4-72BF32D9A06F}"/>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5799057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8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27384"/>
            <a:ext cx="12192000" cy="6336704"/>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9" name="Round Diagonal Corner Rectangle 1">
            <a:extLst>
              <a:ext uri="{FF2B5EF4-FFF2-40B4-BE49-F238E27FC236}">
                <a16:creationId xmlns:a16="http://schemas.microsoft.com/office/drawing/2014/main" id="{3F88AE3B-7175-C041-AAAD-12637C94CFDB}"/>
              </a:ext>
            </a:extLst>
          </p:cNvPr>
          <p:cNvSpPr/>
          <p:nvPr userDrawn="1"/>
        </p:nvSpPr>
        <p:spPr>
          <a:xfrm rot="16200000">
            <a:off x="1251736" y="1336494"/>
            <a:ext cx="4071888" cy="4944532"/>
          </a:xfrm>
          <a:prstGeom prst="round2DiagRect">
            <a:avLst/>
          </a:prstGeom>
          <a:solidFill>
            <a:srgbClr val="DF91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1127448" y="2118083"/>
            <a:ext cx="4128459" cy="2952328"/>
          </a:xfrm>
          <a:prstGeom prst="rect">
            <a:avLst/>
          </a:prstGeom>
        </p:spPr>
        <p:txBody>
          <a:bodyPr>
            <a:noAutofit/>
          </a:bodyPr>
          <a:lstStyle>
            <a:lvl1pPr marL="0" indent="0" algn="l">
              <a:buFontTx/>
              <a:buNone/>
              <a:defRPr sz="2000" b="0">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45EB2F5-E211-E341-AB58-42AECA97C666}"/>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422184066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sp>
        <p:nvSpPr>
          <p:cNvPr id="16" name="Picture Placeholder 3">
            <a:extLst>
              <a:ext uri="{FF2B5EF4-FFF2-40B4-BE49-F238E27FC236}">
                <a16:creationId xmlns:a16="http://schemas.microsoft.com/office/drawing/2014/main" id="{EBD483C7-3580-794C-891A-29E1C8166296}"/>
              </a:ext>
            </a:extLst>
          </p:cNvPr>
          <p:cNvSpPr>
            <a:spLocks noGrp="1"/>
          </p:cNvSpPr>
          <p:nvPr>
            <p:ph type="pic" sz="quarter" idx="10"/>
          </p:nvPr>
        </p:nvSpPr>
        <p:spPr>
          <a:xfrm>
            <a:off x="0" y="1"/>
            <a:ext cx="12192000" cy="6326709"/>
          </a:xfrm>
          <a:prstGeom prst="rect">
            <a:avLst/>
          </a:prstGeom>
          <a:solidFill>
            <a:schemeClr val="bg1">
              <a:lumMod val="85000"/>
            </a:schemeClr>
          </a:solidFill>
        </p:spPr>
        <p:txBody>
          <a:bodyPr/>
          <a:lstStyle>
            <a:lvl1pPr marL="0" indent="0">
              <a:buNone/>
              <a:defRPr sz="788">
                <a:latin typeface="Arial"/>
                <a:cs typeface="Arial"/>
              </a:defRPr>
            </a:lvl1pPr>
          </a:lstStyle>
          <a:p>
            <a:r>
              <a:rPr lang="en-GB"/>
              <a:t>Click icon to add picture</a:t>
            </a:r>
            <a:endParaRPr lang="en-US"/>
          </a:p>
        </p:txBody>
      </p:sp>
      <p:sp>
        <p:nvSpPr>
          <p:cNvPr id="29" name="TextBox 28">
            <a:extLst>
              <a:ext uri="{FF2B5EF4-FFF2-40B4-BE49-F238E27FC236}">
                <a16:creationId xmlns:a16="http://schemas.microsoft.com/office/drawing/2014/main" id="{75C86DB0-BDA6-D244-8D3F-FA369F783ACC}"/>
              </a:ext>
            </a:extLst>
          </p:cNvPr>
          <p:cNvSpPr txBox="1"/>
          <p:nvPr/>
        </p:nvSpPr>
        <p:spPr>
          <a:xfrm>
            <a:off x="13026189" y="6439301"/>
            <a:ext cx="312906" cy="369332"/>
          </a:xfrm>
          <a:prstGeom prst="rect">
            <a:avLst/>
          </a:prstGeom>
          <a:noFill/>
        </p:spPr>
        <p:txBody>
          <a:bodyPr wrap="none" rtlCol="0">
            <a:spAutoFit/>
          </a:bodyPr>
          <a:lstStyle/>
          <a:p>
            <a:r>
              <a:rPr lang="en-US" sz="1800"/>
              <a:t>  </a:t>
            </a:r>
          </a:p>
        </p:txBody>
      </p:sp>
      <p:sp>
        <p:nvSpPr>
          <p:cNvPr id="18" name="Text Placeholder 15">
            <a:extLst>
              <a:ext uri="{FF2B5EF4-FFF2-40B4-BE49-F238E27FC236}">
                <a16:creationId xmlns:a16="http://schemas.microsoft.com/office/drawing/2014/main" id="{DC7A34D5-15B0-6449-A037-A567189B30FF}"/>
              </a:ext>
            </a:extLst>
          </p:cNvPr>
          <p:cNvSpPr>
            <a:spLocks noGrp="1"/>
          </p:cNvSpPr>
          <p:nvPr>
            <p:ph type="body" sz="quarter" idx="11"/>
          </p:nvPr>
        </p:nvSpPr>
        <p:spPr>
          <a:xfrm>
            <a:off x="7291622" y="6042936"/>
            <a:ext cx="4847861" cy="247722"/>
          </a:xfrm>
          <a:prstGeom prst="rect">
            <a:avLst/>
          </a:prstGeom>
        </p:spPr>
        <p:txBody>
          <a:bodyPr>
            <a:noAutofit/>
          </a:bodyPr>
          <a:lstStyle>
            <a:lvl1pPr marL="0" indent="0" algn="r">
              <a:buFontTx/>
              <a:buNone/>
              <a:defRPr sz="950">
                <a:solidFill>
                  <a:schemeClr val="bg1"/>
                </a:solidFill>
                <a:latin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9" name="Round Diagonal Corner Rectangle 1">
            <a:extLst>
              <a:ext uri="{FF2B5EF4-FFF2-40B4-BE49-F238E27FC236}">
                <a16:creationId xmlns:a16="http://schemas.microsoft.com/office/drawing/2014/main" id="{84FC0CDD-8383-D347-AA8B-B45D50C06531}"/>
              </a:ext>
            </a:extLst>
          </p:cNvPr>
          <p:cNvSpPr/>
          <p:nvPr userDrawn="1"/>
        </p:nvSpPr>
        <p:spPr>
          <a:xfrm rot="16200000">
            <a:off x="939710" y="1346621"/>
            <a:ext cx="4071888" cy="4944532"/>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5" name="Text Placeholder 15">
            <a:extLst>
              <a:ext uri="{FF2B5EF4-FFF2-40B4-BE49-F238E27FC236}">
                <a16:creationId xmlns:a16="http://schemas.microsoft.com/office/drawing/2014/main" id="{9776E5D1-13C8-8B4E-B13F-4E7540FB8AF6}"/>
              </a:ext>
            </a:extLst>
          </p:cNvPr>
          <p:cNvSpPr>
            <a:spLocks noGrp="1"/>
          </p:cNvSpPr>
          <p:nvPr>
            <p:ph type="body" sz="quarter" idx="12"/>
          </p:nvPr>
        </p:nvSpPr>
        <p:spPr>
          <a:xfrm>
            <a:off x="911425" y="2348880"/>
            <a:ext cx="4128459" cy="3024336"/>
          </a:xfrm>
          <a:prstGeom prst="rect">
            <a:avLst/>
          </a:prstGeom>
        </p:spPr>
        <p:txBody>
          <a:bodyPr>
            <a:noAutofit/>
          </a:bodyPr>
          <a:lstStyle>
            <a:lvl1pPr marL="0" indent="0" algn="l">
              <a:buFontTx/>
              <a:buNone/>
              <a:defRPr sz="2000" b="0">
                <a:solidFill>
                  <a:srgbClr val="0C244C"/>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
        <p:nvSpPr>
          <p:cNvPr id="7" name="TextBox 6">
            <a:extLst>
              <a:ext uri="{FF2B5EF4-FFF2-40B4-BE49-F238E27FC236}">
                <a16:creationId xmlns:a16="http://schemas.microsoft.com/office/drawing/2014/main" id="{79630329-6122-484E-ADA4-5A38BAD4F037}"/>
              </a:ext>
            </a:extLst>
          </p:cNvPr>
          <p:cNvSpPr txBox="1"/>
          <p:nvPr userDrawn="1"/>
        </p:nvSpPr>
        <p:spPr>
          <a:xfrm>
            <a:off x="13026189" y="6439301"/>
            <a:ext cx="312906" cy="369332"/>
          </a:xfrm>
          <a:prstGeom prst="rect">
            <a:avLst/>
          </a:prstGeom>
          <a:noFill/>
        </p:spPr>
        <p:txBody>
          <a:bodyPr wrap="none" rtlCol="0">
            <a:spAutoFit/>
          </a:bodyPr>
          <a:lstStyle/>
          <a:p>
            <a:r>
              <a:rPr lang="en-US" sz="1800"/>
              <a:t>  </a:t>
            </a:r>
          </a:p>
        </p:txBody>
      </p:sp>
    </p:spTree>
    <p:extLst>
      <p:ext uri="{BB962C8B-B14F-4D97-AF65-F5344CB8AC3E}">
        <p14:creationId xmlns:p14="http://schemas.microsoft.com/office/powerpoint/2010/main" val="275062932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1_Custom Layout">
    <p:bg>
      <p:bgPr>
        <a:solidFill>
          <a:srgbClr val="DF918A"/>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p:nvPr>
        </p:nvSpPr>
        <p:spPr>
          <a:xfrm>
            <a:off x="3623735" y="2004538"/>
            <a:ext cx="4944532" cy="2648599"/>
          </a:xfrm>
          <a:prstGeom prst="rect">
            <a:avLst/>
          </a:prstGeom>
        </p:spPr>
        <p:txBody>
          <a:bodyPr>
            <a:noAutofit/>
          </a:bodyPr>
          <a:lstStyle>
            <a:lvl1pPr marL="0" indent="0" algn="l">
              <a:buFontTx/>
              <a:buNone/>
              <a:defRPr sz="2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GB"/>
              <a:t>Click to edit Master text styles</a:t>
            </a:r>
          </a:p>
        </p:txBody>
      </p:sp>
    </p:spTree>
    <p:extLst>
      <p:ext uri="{BB962C8B-B14F-4D97-AF65-F5344CB8AC3E}">
        <p14:creationId xmlns:p14="http://schemas.microsoft.com/office/powerpoint/2010/main" val="20537618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5_Custom Layout">
    <p:bg>
      <p:bgPr>
        <a:solidFill>
          <a:srgbClr val="C3DDD7"/>
        </a:solidFill>
        <a:effectLst/>
      </p:bgPr>
    </p:bg>
    <p:spTree>
      <p:nvGrpSpPr>
        <p:cNvPr id="1" name=""/>
        <p:cNvGrpSpPr/>
        <p:nvPr/>
      </p:nvGrpSpPr>
      <p:grpSpPr>
        <a:xfrm>
          <a:off x="0" y="0"/>
          <a:ext cx="0" cy="0"/>
          <a:chOff x="0" y="0"/>
          <a:chExt cx="0" cy="0"/>
        </a:xfrm>
      </p:grpSpPr>
      <p:sp>
        <p:nvSpPr>
          <p:cNvPr id="5" name="Text Placeholder 15">
            <a:extLst>
              <a:ext uri="{FF2B5EF4-FFF2-40B4-BE49-F238E27FC236}">
                <a16:creationId xmlns:a16="http://schemas.microsoft.com/office/drawing/2014/main" id="{82829C6B-48A1-6943-A27C-97B2814D54AA}"/>
              </a:ext>
            </a:extLst>
          </p:cNvPr>
          <p:cNvSpPr>
            <a:spLocks noGrp="1"/>
          </p:cNvSpPr>
          <p:nvPr>
            <p:ph type="body" sz="quarter" idx="11" hasCustomPrompt="1"/>
          </p:nvPr>
        </p:nvSpPr>
        <p:spPr>
          <a:xfrm>
            <a:off x="3623734" y="2276873"/>
            <a:ext cx="4944532" cy="698745"/>
          </a:xfrm>
          <a:prstGeom prst="rect">
            <a:avLst/>
          </a:prstGeom>
        </p:spPr>
        <p:txBody>
          <a:bodyPr>
            <a:noAutofit/>
          </a:bodyPr>
          <a:lstStyle>
            <a:lvl1pPr marL="0" indent="0" algn="ctr">
              <a:buFontTx/>
              <a:buNone/>
              <a:defRPr sz="4000" b="1">
                <a:solidFill>
                  <a:schemeClr val="bg1"/>
                </a:solidFill>
                <a:latin typeface="Arial"/>
                <a:cs typeface="Arial"/>
              </a:defRPr>
            </a:lvl1pPr>
            <a:lvl2pPr marL="342900" indent="0">
              <a:buFontTx/>
              <a:buNone/>
              <a:defRPr sz="1050">
                <a:latin typeface=""/>
              </a:defRPr>
            </a:lvl2pPr>
            <a:lvl3pPr marL="685800" indent="0">
              <a:buFontTx/>
              <a:buNone/>
              <a:defRPr sz="1050">
                <a:latin typeface=""/>
              </a:defRPr>
            </a:lvl3pPr>
            <a:lvl4pPr marL="1028700" indent="0">
              <a:buFontTx/>
              <a:buNone/>
              <a:defRPr sz="1050">
                <a:latin typeface=""/>
              </a:defRPr>
            </a:lvl4pPr>
            <a:lvl5pPr marL="1371600" indent="0">
              <a:buFontTx/>
              <a:buNone/>
              <a:defRPr sz="1050">
                <a:latin typeface=""/>
              </a:defRPr>
            </a:lvl5pPr>
          </a:lstStyle>
          <a:p>
            <a:pPr lvl="0"/>
            <a:r>
              <a:rPr lang="en-AU"/>
              <a:t>Thank You</a:t>
            </a:r>
          </a:p>
        </p:txBody>
      </p:sp>
      <p:sp>
        <p:nvSpPr>
          <p:cNvPr id="12" name="TextBox 11">
            <a:extLst>
              <a:ext uri="{FF2B5EF4-FFF2-40B4-BE49-F238E27FC236}">
                <a16:creationId xmlns:a16="http://schemas.microsoft.com/office/drawing/2014/main" id="{1BD5E7FF-3B06-CE47-BAE2-8A738E6E3752}"/>
              </a:ext>
            </a:extLst>
          </p:cNvPr>
          <p:cNvSpPr txBox="1"/>
          <p:nvPr/>
        </p:nvSpPr>
        <p:spPr>
          <a:xfrm>
            <a:off x="4378171" y="4218572"/>
            <a:ext cx="3435658" cy="369332"/>
          </a:xfrm>
          <a:prstGeom prst="rect">
            <a:avLst/>
          </a:prstGeom>
          <a:noFill/>
        </p:spPr>
        <p:txBody>
          <a:bodyPr wrap="square" rtlCol="0">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a:pPr>
            <a:r>
              <a:rPr lang="en-AU" sz="1800" b="0" i="0" kern="1200" spc="225" dirty="0">
                <a:solidFill>
                  <a:schemeClr val="bg1"/>
                </a:solidFill>
                <a:latin typeface="Arial" panose="020B0604020202020204" pitchFamily="34" charset="0"/>
                <a:ea typeface="Roboto light" pitchFamily="2" charset="0"/>
                <a:cs typeface="Arial" panose="020B0604020202020204" pitchFamily="34" charset="0"/>
              </a:rPr>
              <a:t>www.caritas.org.au</a:t>
            </a:r>
          </a:p>
        </p:txBody>
      </p:sp>
      <p:sp>
        <p:nvSpPr>
          <p:cNvPr id="10" name="Freeform: Shape 3">
            <a:extLst>
              <a:ext uri="{FF2B5EF4-FFF2-40B4-BE49-F238E27FC236}">
                <a16:creationId xmlns:a16="http://schemas.microsoft.com/office/drawing/2014/main" id="{F426E386-A88B-9643-8DBF-4D88CDF2CEDC}"/>
              </a:ext>
            </a:extLst>
          </p:cNvPr>
          <p:cNvSpPr/>
          <p:nvPr/>
        </p:nvSpPr>
        <p:spPr>
          <a:xfrm>
            <a:off x="4499638" y="2076410"/>
            <a:ext cx="276225" cy="276225"/>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chemeClr val="bg1"/>
          </a:solidFill>
          <a:ln w="9525" cap="flat">
            <a:noFill/>
            <a:prstDash val="solid"/>
            <a:miter/>
          </a:ln>
        </p:spPr>
        <p:txBody>
          <a:bodyPr rtlCol="0" anchor="ctr"/>
          <a:lstStyle/>
          <a:p>
            <a:endParaRPr lang="en-AU"/>
          </a:p>
        </p:txBody>
      </p:sp>
      <p:pic>
        <p:nvPicPr>
          <p:cNvPr id="2" name="Picture 1">
            <a:extLst>
              <a:ext uri="{FF2B5EF4-FFF2-40B4-BE49-F238E27FC236}">
                <a16:creationId xmlns:a16="http://schemas.microsoft.com/office/drawing/2014/main" id="{D7391A73-72E7-9D48-BB43-16F1429F02A7}"/>
              </a:ext>
            </a:extLst>
          </p:cNvPr>
          <p:cNvPicPr>
            <a:picLocks noChangeAspect="1"/>
          </p:cNvPicPr>
          <p:nvPr/>
        </p:nvPicPr>
        <p:blipFill>
          <a:blip r:embed="rId2"/>
          <a:stretch>
            <a:fillRect/>
          </a:stretch>
        </p:blipFill>
        <p:spPr>
          <a:xfrm>
            <a:off x="4569096" y="3153669"/>
            <a:ext cx="3053808" cy="837935"/>
          </a:xfrm>
          <a:prstGeom prst="rect">
            <a:avLst/>
          </a:prstGeom>
        </p:spPr>
      </p:pic>
    </p:spTree>
    <p:extLst>
      <p:ext uri="{BB962C8B-B14F-4D97-AF65-F5344CB8AC3E}">
        <p14:creationId xmlns:p14="http://schemas.microsoft.com/office/powerpoint/2010/main" val="2288340522"/>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22224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11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rgbClr val="0C244C"/>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25" name="Picture Placeholder 4">
            <a:extLst>
              <a:ext uri="{FF2B5EF4-FFF2-40B4-BE49-F238E27FC236}">
                <a16:creationId xmlns:a16="http://schemas.microsoft.com/office/drawing/2014/main" id="{DBA0A967-644C-7B47-A4B1-82200C78A73A}"/>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58147344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Title Slide" userDrawn="1">
  <p:cSld name="Title Slide">
    <p:bg>
      <p:bgPr>
        <a:solidFill>
          <a:srgbClr val="E95057"/>
        </a:solidFill>
        <a:effectLst/>
      </p:bgPr>
    </p:bg>
    <p:spTree>
      <p:nvGrpSpPr>
        <p:cNvPr id="1" name="Shape 11"/>
        <p:cNvGrpSpPr/>
        <p:nvPr/>
      </p:nvGrpSpPr>
      <p:grpSpPr>
        <a:xfrm>
          <a:off x="0" y="0"/>
          <a:ext cx="0" cy="0"/>
          <a:chOff x="0" y="0"/>
          <a:chExt cx="0" cy="0"/>
        </a:xfrm>
      </p:grpSpPr>
      <p:sp>
        <p:nvSpPr>
          <p:cNvPr id="17" name="Text Placeholder 7">
            <a:extLst>
              <a:ext uri="{FF2B5EF4-FFF2-40B4-BE49-F238E27FC236}">
                <a16:creationId xmlns:a16="http://schemas.microsoft.com/office/drawing/2014/main" id="{754D0D42-21E4-44D2-9165-C75BA98B92C1}"/>
              </a:ext>
            </a:extLst>
          </p:cNvPr>
          <p:cNvSpPr>
            <a:spLocks noGrp="1"/>
          </p:cNvSpPr>
          <p:nvPr>
            <p:ph type="body" sz="quarter" idx="10" hasCustomPrompt="1"/>
          </p:nvPr>
        </p:nvSpPr>
        <p:spPr>
          <a:xfrm>
            <a:off x="2707038" y="2846388"/>
            <a:ext cx="6777924" cy="1165225"/>
          </a:xfrm>
          <a:prstGeom prst="rect">
            <a:avLst/>
          </a:prstGeom>
        </p:spPr>
        <p:txBody>
          <a:bodyPr anchor="ctr"/>
          <a:lstStyle>
            <a:lvl1pPr algn="ctr">
              <a:defRPr sz="2000" b="1">
                <a:solidFill>
                  <a:schemeClr val="bg1"/>
                </a:solidFill>
              </a:defRPr>
            </a:lvl1pPr>
            <a:lvl2pPr>
              <a:defRPr sz="3600" b="1">
                <a:solidFill>
                  <a:schemeClr val="bg1"/>
                </a:solidFill>
              </a:defRPr>
            </a:lvl2pPr>
            <a:lvl3pPr>
              <a:defRPr sz="3600" b="1">
                <a:solidFill>
                  <a:schemeClr val="bg1"/>
                </a:solidFill>
              </a:defRPr>
            </a:lvl3pPr>
            <a:lvl4pPr>
              <a:defRPr sz="3600" b="1">
                <a:solidFill>
                  <a:schemeClr val="bg1"/>
                </a:solidFill>
              </a:defRPr>
            </a:lvl4pPr>
            <a:lvl5pPr>
              <a:defRPr sz="3600" b="1">
                <a:solidFill>
                  <a:schemeClr val="bg1"/>
                </a:solidFill>
              </a:defRPr>
            </a:lvl5pPr>
          </a:lstStyle>
          <a:p>
            <a:pPr lvl="0"/>
            <a:r>
              <a:rPr lang="en-US"/>
              <a:t>EDIT MASTER TEXT STYLES</a:t>
            </a:r>
          </a:p>
        </p:txBody>
      </p:sp>
    </p:spTree>
    <p:extLst>
      <p:ext uri="{BB962C8B-B14F-4D97-AF65-F5344CB8AC3E}">
        <p14:creationId xmlns:p14="http://schemas.microsoft.com/office/powerpoint/2010/main" val="14891339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63B1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AD61DED6-6F59-4313-9750-39CDEA464BCF}"/>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1110220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3_Title Slide">
    <p:bg>
      <p:bgPr>
        <a:solidFill>
          <a:schemeClr val="bg1"/>
        </a:solidFill>
        <a:effectLst/>
      </p:bgPr>
    </p:bg>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B94BFC65-2CA9-394C-B825-E3394A34FF09}"/>
              </a:ext>
            </a:extLst>
          </p:cNvPr>
          <p:cNvSpPr txBox="1"/>
          <p:nvPr/>
        </p:nvSpPr>
        <p:spPr>
          <a:xfrm>
            <a:off x="13552370" y="6179419"/>
            <a:ext cx="248786" cy="369332"/>
          </a:xfrm>
          <a:prstGeom prst="rect">
            <a:avLst/>
          </a:prstGeom>
          <a:noFill/>
        </p:spPr>
        <p:txBody>
          <a:bodyPr wrap="none" rtlCol="0">
            <a:spAutoFit/>
          </a:bodyPr>
          <a:lstStyle/>
          <a:p>
            <a:r>
              <a:rPr lang="en-US" sz="1800"/>
              <a:t> </a:t>
            </a:r>
          </a:p>
        </p:txBody>
      </p:sp>
      <p:sp>
        <p:nvSpPr>
          <p:cNvPr id="15" name="Rectangle 14">
            <a:extLst>
              <a:ext uri="{FF2B5EF4-FFF2-40B4-BE49-F238E27FC236}">
                <a16:creationId xmlns:a16="http://schemas.microsoft.com/office/drawing/2014/main" id="{9A8C6982-F74D-C344-BCD9-9DE59C7B3250}"/>
              </a:ext>
            </a:extLst>
          </p:cNvPr>
          <p:cNvSpPr/>
          <p:nvPr/>
        </p:nvSpPr>
        <p:spPr>
          <a:xfrm>
            <a:off x="0" y="1"/>
            <a:ext cx="12192000" cy="2204863"/>
          </a:xfrm>
          <a:prstGeom prst="rect">
            <a:avLst/>
          </a:prstGeom>
          <a:solidFill>
            <a:srgbClr val="D860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6" name="Title 1">
            <a:extLst>
              <a:ext uri="{FF2B5EF4-FFF2-40B4-BE49-F238E27FC236}">
                <a16:creationId xmlns:a16="http://schemas.microsoft.com/office/drawing/2014/main" id="{FD48EE57-0F2D-014C-95FA-6C882CB4F599}"/>
              </a:ext>
            </a:extLst>
          </p:cNvPr>
          <p:cNvSpPr>
            <a:spLocks noGrp="1"/>
          </p:cNvSpPr>
          <p:nvPr>
            <p:ph type="ctrTitle" hasCustomPrompt="1"/>
          </p:nvPr>
        </p:nvSpPr>
        <p:spPr>
          <a:xfrm>
            <a:off x="408871" y="382227"/>
            <a:ext cx="9144000" cy="1440160"/>
          </a:xfrm>
          <a:prstGeom prst="rect">
            <a:avLst/>
          </a:prstGeom>
        </p:spPr>
        <p:txBody>
          <a:bodyPr anchor="ctr"/>
          <a:lstStyle>
            <a:lvl1pPr algn="l">
              <a:defRPr sz="4000" b="1" cap="all" baseline="0">
                <a:solidFill>
                  <a:schemeClr val="bg1"/>
                </a:solidFill>
              </a:defRPr>
            </a:lvl1pPr>
          </a:lstStyle>
          <a:p>
            <a:r>
              <a:rPr lang="en-US"/>
              <a:t>Click to edit </a:t>
            </a:r>
            <a:br>
              <a:rPr lang="en-US"/>
            </a:br>
            <a:r>
              <a:rPr lang="en-US"/>
              <a:t>Master title style</a:t>
            </a:r>
          </a:p>
        </p:txBody>
      </p:sp>
      <p:grpSp>
        <p:nvGrpSpPr>
          <p:cNvPr id="17" name="Group 16">
            <a:extLst>
              <a:ext uri="{FF2B5EF4-FFF2-40B4-BE49-F238E27FC236}">
                <a16:creationId xmlns:a16="http://schemas.microsoft.com/office/drawing/2014/main" id="{F63040A0-FA60-A04B-A12A-9E6C14420579}"/>
              </a:ext>
            </a:extLst>
          </p:cNvPr>
          <p:cNvGrpSpPr>
            <a:grpSpLocks noChangeAspect="1"/>
          </p:cNvGrpSpPr>
          <p:nvPr/>
        </p:nvGrpSpPr>
        <p:grpSpPr>
          <a:xfrm>
            <a:off x="10403695" y="-337600"/>
            <a:ext cx="2160239" cy="2159987"/>
            <a:chOff x="948154" y="2050047"/>
            <a:chExt cx="216025" cy="216025"/>
          </a:xfrm>
          <a:solidFill>
            <a:schemeClr val="bg1">
              <a:alpha val="40000"/>
            </a:schemeClr>
          </a:solidFill>
        </p:grpSpPr>
        <p:sp>
          <p:nvSpPr>
            <p:cNvPr id="19" name="Freeform: Shape 6">
              <a:extLst>
                <a:ext uri="{FF2B5EF4-FFF2-40B4-BE49-F238E27FC236}">
                  <a16:creationId xmlns:a16="http://schemas.microsoft.com/office/drawing/2014/main" id="{71433D91-2D78-3444-8ECC-365898913EE7}"/>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a:p>
          </p:txBody>
        </p:sp>
        <p:grpSp>
          <p:nvGrpSpPr>
            <p:cNvPr id="20" name="Group 19">
              <a:extLst>
                <a:ext uri="{FF2B5EF4-FFF2-40B4-BE49-F238E27FC236}">
                  <a16:creationId xmlns:a16="http://schemas.microsoft.com/office/drawing/2014/main" id="{D5CD7F5F-888F-6246-AF30-33E94A601E9B}"/>
                </a:ext>
              </a:extLst>
            </p:cNvPr>
            <p:cNvGrpSpPr/>
            <p:nvPr/>
          </p:nvGrpSpPr>
          <p:grpSpPr>
            <a:xfrm>
              <a:off x="958955" y="2060848"/>
              <a:ext cx="196444" cy="196444"/>
              <a:chOff x="519961" y="1999640"/>
              <a:chExt cx="196444" cy="196444"/>
            </a:xfrm>
            <a:grpFill/>
          </p:grpSpPr>
          <p:sp>
            <p:nvSpPr>
              <p:cNvPr id="21" name="Freeform: Shape 7">
                <a:extLst>
                  <a:ext uri="{FF2B5EF4-FFF2-40B4-BE49-F238E27FC236}">
                    <a16:creationId xmlns:a16="http://schemas.microsoft.com/office/drawing/2014/main" id="{4F8DD2CD-E407-CE4B-8C5C-8C0E804673A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a:p>
            </p:txBody>
          </p:sp>
          <p:sp>
            <p:nvSpPr>
              <p:cNvPr id="22" name="Freeform: Shape 8">
                <a:extLst>
                  <a:ext uri="{FF2B5EF4-FFF2-40B4-BE49-F238E27FC236}">
                    <a16:creationId xmlns:a16="http://schemas.microsoft.com/office/drawing/2014/main" id="{00DF989F-967B-8E4B-AA6C-6A49DB92B5DD}"/>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a:p>
            </p:txBody>
          </p:sp>
          <p:sp>
            <p:nvSpPr>
              <p:cNvPr id="23" name="Freeform: Shape 9">
                <a:extLst>
                  <a:ext uri="{FF2B5EF4-FFF2-40B4-BE49-F238E27FC236}">
                    <a16:creationId xmlns:a16="http://schemas.microsoft.com/office/drawing/2014/main" id="{B7FB4A33-B577-4540-98E0-BF6BA3C0CC8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a:p>
            </p:txBody>
          </p:sp>
          <p:sp>
            <p:nvSpPr>
              <p:cNvPr id="24" name="Freeform: Shape 10">
                <a:extLst>
                  <a:ext uri="{FF2B5EF4-FFF2-40B4-BE49-F238E27FC236}">
                    <a16:creationId xmlns:a16="http://schemas.microsoft.com/office/drawing/2014/main" id="{0B44B365-7204-7249-995C-3697134985A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a:p>
            </p:txBody>
          </p:sp>
        </p:grpSp>
      </p:grpSp>
      <p:sp>
        <p:nvSpPr>
          <p:cNvPr id="13" name="Picture Placeholder 4">
            <a:extLst>
              <a:ext uri="{FF2B5EF4-FFF2-40B4-BE49-F238E27FC236}">
                <a16:creationId xmlns:a16="http://schemas.microsoft.com/office/drawing/2014/main" id="{42EEBFC7-1BF6-4349-B248-522AAC0AE8C3}"/>
              </a:ext>
            </a:extLst>
          </p:cNvPr>
          <p:cNvSpPr>
            <a:spLocks noGrp="1"/>
          </p:cNvSpPr>
          <p:nvPr>
            <p:ph type="pic" sz="quarter" idx="10"/>
          </p:nvPr>
        </p:nvSpPr>
        <p:spPr>
          <a:xfrm>
            <a:off x="0" y="2204614"/>
            <a:ext cx="12192000" cy="4032698"/>
          </a:xfrm>
          <a:prstGeom prst="rect">
            <a:avLst/>
          </a:prstGeom>
        </p:spPr>
        <p:txBody>
          <a:bodyPr/>
          <a:lstStyle/>
          <a:p>
            <a:r>
              <a:rPr lang="en-GB"/>
              <a:t>Click icon to add picture</a:t>
            </a:r>
            <a:endParaRPr lang="en-US"/>
          </a:p>
        </p:txBody>
      </p:sp>
    </p:spTree>
    <p:extLst>
      <p:ext uri="{BB962C8B-B14F-4D97-AF65-F5344CB8AC3E}">
        <p14:creationId xmlns:p14="http://schemas.microsoft.com/office/powerpoint/2010/main" val="366034745"/>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image" Target="../media/image1.emf"/><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71"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9" name="bg object 17">
            <a:extLst>
              <a:ext uri="{FF2B5EF4-FFF2-40B4-BE49-F238E27FC236}">
                <a16:creationId xmlns:a16="http://schemas.microsoft.com/office/drawing/2014/main" id="{6242D198-E2DD-0341-A688-39C5FF3F8A86}"/>
              </a:ext>
            </a:extLst>
          </p:cNvPr>
          <p:cNvSpPr/>
          <p:nvPr/>
        </p:nvSpPr>
        <p:spPr>
          <a:xfrm>
            <a:off x="0" y="6309322"/>
            <a:ext cx="12192000" cy="548679"/>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3" name="Picture 2">
            <a:extLst>
              <a:ext uri="{FF2B5EF4-FFF2-40B4-BE49-F238E27FC236}">
                <a16:creationId xmlns:a16="http://schemas.microsoft.com/office/drawing/2014/main" id="{883246BC-366E-CA46-8DD2-A93F93232E15}"/>
              </a:ext>
            </a:extLst>
          </p:cNvPr>
          <p:cNvPicPr>
            <a:picLocks noChangeAspect="1"/>
          </p:cNvPicPr>
          <p:nvPr/>
        </p:nvPicPr>
        <p:blipFill>
          <a:blip r:embed="rId72"/>
          <a:stretch>
            <a:fillRect/>
          </a:stretch>
        </p:blipFill>
        <p:spPr>
          <a:xfrm>
            <a:off x="10848528" y="6414549"/>
            <a:ext cx="1138684" cy="338223"/>
          </a:xfrm>
          <a:prstGeom prst="rect">
            <a:avLst/>
          </a:prstGeom>
        </p:spPr>
      </p:pic>
      <p:sp>
        <p:nvSpPr>
          <p:cNvPr id="4" name="bg object 17">
            <a:extLst>
              <a:ext uri="{FF2B5EF4-FFF2-40B4-BE49-F238E27FC236}">
                <a16:creationId xmlns:a16="http://schemas.microsoft.com/office/drawing/2014/main" id="{5CEE8032-5385-D94F-965F-00187829DB18}"/>
              </a:ext>
            </a:extLst>
          </p:cNvPr>
          <p:cNvSpPr/>
          <p:nvPr userDrawn="1"/>
        </p:nvSpPr>
        <p:spPr>
          <a:xfrm>
            <a:off x="0" y="6237312"/>
            <a:ext cx="12192000" cy="620693"/>
          </a:xfrm>
          <a:custGeom>
            <a:avLst/>
            <a:gdLst/>
            <a:ahLst/>
            <a:cxnLst/>
            <a:rect l="l" t="t" r="r" b="b"/>
            <a:pathLst>
              <a:path w="13004800" h="762000">
                <a:moveTo>
                  <a:pt x="13004800" y="0"/>
                </a:moveTo>
                <a:lnTo>
                  <a:pt x="0" y="0"/>
                </a:lnTo>
                <a:lnTo>
                  <a:pt x="0" y="762000"/>
                </a:lnTo>
                <a:lnTo>
                  <a:pt x="13004800" y="762000"/>
                </a:lnTo>
                <a:lnTo>
                  <a:pt x="13004800" y="0"/>
                </a:lnTo>
                <a:close/>
              </a:path>
            </a:pathLst>
          </a:custGeom>
          <a:solidFill>
            <a:srgbClr val="762000"/>
          </a:solidFill>
        </p:spPr>
        <p:txBody>
          <a:bodyPr wrap="square" lIns="0" tIns="0" rIns="0" bIns="0" rtlCol="0"/>
          <a:lstStyle/>
          <a:p>
            <a:endParaRPr sz="1800"/>
          </a:p>
        </p:txBody>
      </p:sp>
      <p:pic>
        <p:nvPicPr>
          <p:cNvPr id="5" name="Picture 4">
            <a:extLst>
              <a:ext uri="{FF2B5EF4-FFF2-40B4-BE49-F238E27FC236}">
                <a16:creationId xmlns:a16="http://schemas.microsoft.com/office/drawing/2014/main" id="{2D4C7B6A-48AC-2145-8341-AE54C36320F8}"/>
              </a:ext>
            </a:extLst>
          </p:cNvPr>
          <p:cNvPicPr>
            <a:picLocks noChangeAspect="1"/>
          </p:cNvPicPr>
          <p:nvPr userDrawn="1"/>
        </p:nvPicPr>
        <p:blipFill>
          <a:blip r:embed="rId73"/>
          <a:stretch>
            <a:fillRect/>
          </a:stretch>
        </p:blipFill>
        <p:spPr>
          <a:xfrm>
            <a:off x="10776520" y="6378546"/>
            <a:ext cx="1210692" cy="359611"/>
          </a:xfrm>
          <a:prstGeom prst="rect">
            <a:avLst/>
          </a:prstGeom>
        </p:spPr>
      </p:pic>
    </p:spTree>
    <p:extLst>
      <p:ext uri="{BB962C8B-B14F-4D97-AF65-F5344CB8AC3E}">
        <p14:creationId xmlns:p14="http://schemas.microsoft.com/office/powerpoint/2010/main" val="746531459"/>
      </p:ext>
    </p:extLst>
  </p:cSld>
  <p:clrMap bg1="lt1" tx1="dk1" bg2="lt2" tx2="dk2" accent1="accent1" accent2="accent2" accent3="accent3" accent4="accent4" accent5="accent5" accent6="accent6" hlink="hlink" folHlink="folHlink"/>
  <p:sldLayoutIdLst>
    <p:sldLayoutId id="2147483758" r:id="rId1"/>
    <p:sldLayoutId id="2147483765" r:id="rId2"/>
    <p:sldLayoutId id="2147483818" r:id="rId3"/>
    <p:sldLayoutId id="2147483759" r:id="rId4"/>
    <p:sldLayoutId id="2147483766" r:id="rId5"/>
    <p:sldLayoutId id="2147483760" r:id="rId6"/>
    <p:sldLayoutId id="2147483761" r:id="rId7"/>
    <p:sldLayoutId id="2147483762" r:id="rId8"/>
    <p:sldLayoutId id="2147483763" r:id="rId9"/>
    <p:sldLayoutId id="2147483819" r:id="rId10"/>
    <p:sldLayoutId id="2147483764" r:id="rId11"/>
    <p:sldLayoutId id="2147483767" r:id="rId12"/>
    <p:sldLayoutId id="2147483768" r:id="rId13"/>
    <p:sldLayoutId id="2147483769" r:id="rId14"/>
    <p:sldLayoutId id="2147483770" r:id="rId15"/>
    <p:sldLayoutId id="2147483771" r:id="rId16"/>
    <p:sldLayoutId id="2147483772" r:id="rId17"/>
    <p:sldLayoutId id="2147483773" r:id="rId18"/>
    <p:sldLayoutId id="2147483774" r:id="rId19"/>
    <p:sldLayoutId id="2147483820" r:id="rId20"/>
    <p:sldLayoutId id="2147483775" r:id="rId21"/>
    <p:sldLayoutId id="2147483776" r:id="rId22"/>
    <p:sldLayoutId id="2147483777" r:id="rId23"/>
    <p:sldLayoutId id="2147483778" r:id="rId24"/>
    <p:sldLayoutId id="2147483821" r:id="rId25"/>
    <p:sldLayoutId id="2147483779" r:id="rId26"/>
    <p:sldLayoutId id="2147483780" r:id="rId27"/>
    <p:sldLayoutId id="2147483781" r:id="rId28"/>
    <p:sldLayoutId id="2147483782" r:id="rId29"/>
    <p:sldLayoutId id="2147483822" r:id="rId30"/>
    <p:sldLayoutId id="2147483783" r:id="rId31"/>
    <p:sldLayoutId id="2147483784" r:id="rId32"/>
    <p:sldLayoutId id="2147483785" r:id="rId33"/>
    <p:sldLayoutId id="2147483786" r:id="rId34"/>
    <p:sldLayoutId id="2147483823" r:id="rId35"/>
    <p:sldLayoutId id="2147483787" r:id="rId36"/>
    <p:sldLayoutId id="2147483788" r:id="rId37"/>
    <p:sldLayoutId id="2147483789" r:id="rId38"/>
    <p:sldLayoutId id="2147483790" r:id="rId39"/>
    <p:sldLayoutId id="2147483824" r:id="rId40"/>
    <p:sldLayoutId id="2147483791" r:id="rId41"/>
    <p:sldLayoutId id="2147483792" r:id="rId42"/>
    <p:sldLayoutId id="2147483793" r:id="rId43"/>
    <p:sldLayoutId id="2147483794" r:id="rId44"/>
    <p:sldLayoutId id="2147483795" r:id="rId45"/>
    <p:sldLayoutId id="2147483825" r:id="rId46"/>
    <p:sldLayoutId id="2147483796" r:id="rId47"/>
    <p:sldLayoutId id="2147483797" r:id="rId48"/>
    <p:sldLayoutId id="2147483798" r:id="rId49"/>
    <p:sldLayoutId id="2147483799" r:id="rId50"/>
    <p:sldLayoutId id="2147483800" r:id="rId51"/>
    <p:sldLayoutId id="2147483826" r:id="rId52"/>
    <p:sldLayoutId id="2147483801" r:id="rId53"/>
    <p:sldLayoutId id="2147483802" r:id="rId54"/>
    <p:sldLayoutId id="2147483803" r:id="rId55"/>
    <p:sldLayoutId id="2147483804" r:id="rId56"/>
    <p:sldLayoutId id="2147483805" r:id="rId57"/>
    <p:sldLayoutId id="2147483827" r:id="rId58"/>
    <p:sldLayoutId id="2147483806" r:id="rId59"/>
    <p:sldLayoutId id="2147483807" r:id="rId60"/>
    <p:sldLayoutId id="2147483808" r:id="rId61"/>
    <p:sldLayoutId id="2147483809" r:id="rId62"/>
    <p:sldLayoutId id="2147483828" r:id="rId63"/>
    <p:sldLayoutId id="2147483810" r:id="rId64"/>
    <p:sldLayoutId id="2147483811" r:id="rId65"/>
    <p:sldLayoutId id="2147483812" r:id="rId66"/>
    <p:sldLayoutId id="2147483813" r:id="rId67"/>
    <p:sldLayoutId id="2147483814" r:id="rId68"/>
    <p:sldLayoutId id="2147483815" r:id="rId69"/>
    <p:sldLayoutId id="2147483829" r:id="rId70"/>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s://www.caritas.org.au/about/copyright" TargetMode="Externa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65.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6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3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33.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33.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33.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33.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4.xml"/><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7.xml"/><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65.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E4D194-D23E-474F-AF8D-1676FD7AB506}"/>
              </a:ext>
            </a:extLst>
          </p:cNvPr>
          <p:cNvSpPr>
            <a:spLocks noGrp="1"/>
          </p:cNvSpPr>
          <p:nvPr>
            <p:ph type="ctrTitle"/>
          </p:nvPr>
        </p:nvSpPr>
        <p:spPr/>
        <p:txBody>
          <a:bodyPr lIns="91440" tIns="45720" rIns="91440" bIns="45720" anchor="ctr"/>
          <a:lstStyle/>
          <a:p>
            <a:r>
              <a:rPr lang="en-US">
                <a:cs typeface="Arial"/>
              </a:rPr>
              <a:t>Prayer service for the season of creation</a:t>
            </a:r>
            <a:br>
              <a:rPr lang="en-US">
                <a:cs typeface="Arial"/>
              </a:rPr>
            </a:br>
            <a:r>
              <a:rPr lang="en-US" b="0" cap="none">
                <a:cs typeface="Arial"/>
              </a:rPr>
              <a:t>Information for users</a:t>
            </a:r>
            <a:endParaRPr lang="en-US" b="0" cap="none"/>
          </a:p>
        </p:txBody>
      </p:sp>
      <p:sp>
        <p:nvSpPr>
          <p:cNvPr id="4" name="TextBox 3">
            <a:extLst>
              <a:ext uri="{FF2B5EF4-FFF2-40B4-BE49-F238E27FC236}">
                <a16:creationId xmlns:a16="http://schemas.microsoft.com/office/drawing/2014/main" id="{9C363A68-4390-45FD-B471-59E2477694E4}"/>
              </a:ext>
            </a:extLst>
          </p:cNvPr>
          <p:cNvSpPr txBox="1"/>
          <p:nvPr/>
        </p:nvSpPr>
        <p:spPr>
          <a:xfrm>
            <a:off x="411192" y="2337758"/>
            <a:ext cx="11125200" cy="267765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b="1" dirty="0">
                <a:solidFill>
                  <a:schemeClr val="accent2"/>
                </a:solidFill>
                <a:ea typeface="+mn-lt"/>
                <a:cs typeface="+mn-lt"/>
              </a:rPr>
              <a:t>How to use this resource:</a:t>
            </a:r>
            <a:endParaRPr lang="en-US" sz="1400" dirty="0">
              <a:solidFill>
                <a:schemeClr val="accent2"/>
              </a:solidFill>
              <a:cs typeface="Arial"/>
            </a:endParaRPr>
          </a:p>
          <a:p>
            <a:r>
              <a:rPr lang="en-US" sz="1400" dirty="0">
                <a:solidFill>
                  <a:schemeClr val="accent2"/>
                </a:solidFill>
                <a:ea typeface="+mn-lt"/>
                <a:cs typeface="+mn-lt"/>
              </a:rPr>
              <a:t>This PowerPoint has been designed to accompany the Prayer Service- Season of Creation. </a:t>
            </a:r>
            <a:endParaRPr lang="en-US" sz="1400" dirty="0">
              <a:solidFill>
                <a:schemeClr val="accent2"/>
              </a:solidFill>
              <a:cs typeface="Arial"/>
            </a:endParaRPr>
          </a:p>
          <a:p>
            <a:r>
              <a:rPr lang="en-US" sz="1400" dirty="0">
                <a:solidFill>
                  <a:schemeClr val="accent2"/>
                </a:solidFill>
                <a:ea typeface="+mn-lt"/>
                <a:cs typeface="+mn-lt"/>
              </a:rPr>
              <a:t>The prayer service is designed for schools and parishes to use to reflect on and pray for the care of creation. You will notice that the script includes passages from </a:t>
            </a:r>
            <a:r>
              <a:rPr lang="en-US" sz="1400" i="1" dirty="0" err="1">
                <a:solidFill>
                  <a:schemeClr val="accent2"/>
                </a:solidFill>
                <a:ea typeface="+mn-lt"/>
                <a:cs typeface="+mn-lt"/>
              </a:rPr>
              <a:t>Laudato</a:t>
            </a:r>
            <a:r>
              <a:rPr lang="en-US" sz="1400" i="1" dirty="0">
                <a:solidFill>
                  <a:schemeClr val="accent2"/>
                </a:solidFill>
                <a:ea typeface="+mn-lt"/>
                <a:cs typeface="+mn-lt"/>
              </a:rPr>
              <a:t> Si’, </a:t>
            </a:r>
            <a:r>
              <a:rPr lang="en-US" sz="1400" dirty="0">
                <a:solidFill>
                  <a:schemeClr val="accent2"/>
                </a:solidFill>
                <a:ea typeface="+mn-lt"/>
                <a:cs typeface="+mn-lt"/>
              </a:rPr>
              <a:t>which are to be read aloud slowly and prayerfully. You may wish to use this prayer service throughout the Season of Creation which begins 1 September (World Day of Prayer for the Care of Creation) until 4 October (the Feast of St Francis of Assisi). </a:t>
            </a:r>
            <a:endParaRPr lang="en-US" sz="1400" dirty="0">
              <a:solidFill>
                <a:schemeClr val="accent2"/>
              </a:solidFill>
              <a:cs typeface="Arial"/>
            </a:endParaRPr>
          </a:p>
          <a:p>
            <a:endParaRPr lang="en-US" sz="1400" dirty="0">
              <a:solidFill>
                <a:schemeClr val="accent2"/>
              </a:solidFill>
              <a:ea typeface="+mn-lt"/>
              <a:cs typeface="+mn-lt"/>
            </a:endParaRPr>
          </a:p>
          <a:p>
            <a:r>
              <a:rPr lang="en-US" sz="1400" dirty="0">
                <a:solidFill>
                  <a:schemeClr val="accent2"/>
                </a:solidFill>
                <a:ea typeface="+mn-lt"/>
                <a:cs typeface="+mn-lt"/>
              </a:rPr>
              <a:t>You will notice that this PowerPoint does not contain slides for every section of the prayer vigil. It is our hope that you will take part/all of these slides and use them in a way that best suits your purposes. As such, the slides are editable so that the content are flexible for you to adapt to your needs. If you do edit this presentation, please ensure content and photos from this resource remain with the appropriate credit to Caritas Australia and the photographers. </a:t>
            </a:r>
            <a:endParaRPr lang="en-US" sz="1400" dirty="0">
              <a:solidFill>
                <a:schemeClr val="accent2"/>
              </a:solidFill>
              <a:cs typeface="Arial"/>
            </a:endParaRPr>
          </a:p>
          <a:p>
            <a:pPr algn="l"/>
            <a:endParaRPr lang="en-US" sz="1400" dirty="0">
              <a:solidFill>
                <a:schemeClr val="accent2"/>
              </a:solidFill>
              <a:cs typeface="Arial"/>
            </a:endParaRPr>
          </a:p>
        </p:txBody>
      </p:sp>
      <p:sp>
        <p:nvSpPr>
          <p:cNvPr id="5" name="TextBox 4">
            <a:extLst>
              <a:ext uri="{FF2B5EF4-FFF2-40B4-BE49-F238E27FC236}">
                <a16:creationId xmlns:a16="http://schemas.microsoft.com/office/drawing/2014/main" id="{C233BBC4-6758-44F9-B6F2-F39CFF7ED1BD}"/>
              </a:ext>
            </a:extLst>
          </p:cNvPr>
          <p:cNvSpPr txBox="1"/>
          <p:nvPr/>
        </p:nvSpPr>
        <p:spPr>
          <a:xfrm>
            <a:off x="410294" y="5773049"/>
            <a:ext cx="2743200" cy="27699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200">
                <a:solidFill>
                  <a:schemeClr val="accent2"/>
                </a:solidFill>
              </a:rPr>
              <a:t>Last updated August 2022</a:t>
            </a:r>
            <a:endParaRPr lang="en-US" sz="1200">
              <a:solidFill>
                <a:schemeClr val="accent2"/>
              </a:solidFill>
              <a:cs typeface="Arial"/>
            </a:endParaRPr>
          </a:p>
        </p:txBody>
      </p:sp>
      <p:sp>
        <p:nvSpPr>
          <p:cNvPr id="6" name="object 9">
            <a:extLst>
              <a:ext uri="{FF2B5EF4-FFF2-40B4-BE49-F238E27FC236}">
                <a16:creationId xmlns:a16="http://schemas.microsoft.com/office/drawing/2014/main" id="{CBF386E3-7F7B-4B87-A5BD-88B63CC6A004}"/>
              </a:ext>
            </a:extLst>
          </p:cNvPr>
          <p:cNvSpPr txBox="1"/>
          <p:nvPr/>
        </p:nvSpPr>
        <p:spPr>
          <a:xfrm>
            <a:off x="512734" y="5015414"/>
            <a:ext cx="11535240" cy="609179"/>
          </a:xfrm>
          <a:prstGeom prst="rect">
            <a:avLst/>
          </a:prstGeom>
        </p:spPr>
        <p:txBody>
          <a:bodyPr vert="horz" wrap="square" lIns="0" tIns="11976" rIns="0" bIns="0" rtlCol="0" anchor="t">
            <a:spAutoFit/>
          </a:bodyPr>
          <a:lstStyle/>
          <a:p>
            <a:pPr marL="11430" marR="4445">
              <a:lnSpc>
                <a:spcPct val="110000"/>
              </a:lnSpc>
              <a:spcBef>
                <a:spcPts val="533"/>
              </a:spcBef>
            </a:pPr>
            <a:r>
              <a:rPr sz="1200" b="1" spc="-5" dirty="0">
                <a:solidFill>
                  <a:schemeClr val="accent2"/>
                </a:solidFill>
                <a:ea typeface="Roboto" pitchFamily="2" charset="0"/>
                <a:cs typeface="Arial"/>
              </a:rPr>
              <a:t>Copyright </a:t>
            </a:r>
            <a:r>
              <a:rPr sz="1200" b="1" dirty="0">
                <a:solidFill>
                  <a:schemeClr val="accent2"/>
                </a:solidFill>
                <a:ea typeface="Roboto" pitchFamily="2" charset="0"/>
                <a:cs typeface="Arial"/>
              </a:rPr>
              <a:t>Policy: </a:t>
            </a:r>
            <a:r>
              <a:rPr sz="1200" dirty="0">
                <a:solidFill>
                  <a:schemeClr val="accent2"/>
                </a:solidFill>
                <a:ea typeface="Roboto" pitchFamily="2" charset="0"/>
                <a:cs typeface="Arial"/>
              </a:rPr>
              <a:t>Material </a:t>
            </a:r>
            <a:r>
              <a:rPr sz="1200" spc="-5" dirty="0">
                <a:solidFill>
                  <a:schemeClr val="accent2"/>
                </a:solidFill>
                <a:ea typeface="Roboto" pitchFamily="2" charset="0"/>
                <a:cs typeface="Arial"/>
              </a:rPr>
              <a:t>within </a:t>
            </a:r>
            <a:r>
              <a:rPr sz="1200" dirty="0">
                <a:solidFill>
                  <a:schemeClr val="accent2"/>
                </a:solidFill>
                <a:ea typeface="Roboto" pitchFamily="2" charset="0"/>
                <a:cs typeface="Arial"/>
              </a:rPr>
              <a:t>the resources </a:t>
            </a:r>
            <a:r>
              <a:rPr sz="1200" spc="-5" dirty="0">
                <a:solidFill>
                  <a:schemeClr val="accent2"/>
                </a:solidFill>
                <a:ea typeface="Roboto" pitchFamily="2" charset="0"/>
                <a:cs typeface="Arial"/>
              </a:rPr>
              <a:t>listed </a:t>
            </a:r>
            <a:r>
              <a:rPr sz="1200" dirty="0">
                <a:solidFill>
                  <a:schemeClr val="accent2"/>
                </a:solidFill>
                <a:ea typeface="Roboto" pitchFamily="2" charset="0"/>
                <a:cs typeface="Arial"/>
              </a:rPr>
              <a:t>comes from a variety </a:t>
            </a:r>
            <a:r>
              <a:rPr sz="1200" spc="-5" dirty="0">
                <a:solidFill>
                  <a:schemeClr val="accent2"/>
                </a:solidFill>
                <a:ea typeface="Roboto" pitchFamily="2" charset="0"/>
                <a:cs typeface="Arial"/>
              </a:rPr>
              <a:t>of </a:t>
            </a:r>
            <a:r>
              <a:rPr sz="1200" dirty="0">
                <a:solidFill>
                  <a:schemeClr val="accent2"/>
                </a:solidFill>
                <a:ea typeface="Roboto" pitchFamily="2" charset="0"/>
                <a:cs typeface="Arial"/>
              </a:rPr>
              <a:t>sources </a:t>
            </a:r>
            <a:r>
              <a:rPr sz="1200" spc="-5" dirty="0">
                <a:solidFill>
                  <a:schemeClr val="accent2"/>
                </a:solidFill>
                <a:ea typeface="Roboto" pitchFamily="2" charset="0"/>
                <a:cs typeface="Arial"/>
              </a:rPr>
              <a:t>and authors, including Caritas </a:t>
            </a:r>
            <a:r>
              <a:rPr lang="en-US" sz="1200" spc="-5" dirty="0">
                <a:solidFill>
                  <a:schemeClr val="accent2"/>
                </a:solidFill>
                <a:ea typeface="Roboto" pitchFamily="2" charset="0"/>
                <a:cs typeface="Arial"/>
              </a:rPr>
              <a:t>Australia </a:t>
            </a:r>
            <a:r>
              <a:rPr sz="1200" spc="-5" dirty="0">
                <a:solidFill>
                  <a:schemeClr val="accent2"/>
                </a:solidFill>
                <a:ea typeface="Roboto" pitchFamily="2" charset="0"/>
                <a:cs typeface="Arial"/>
              </a:rPr>
              <a:t>staff </a:t>
            </a:r>
            <a:r>
              <a:rPr sz="1200" dirty="0">
                <a:solidFill>
                  <a:schemeClr val="accent2"/>
                </a:solidFill>
                <a:ea typeface="Roboto" pitchFamily="2" charset="0"/>
                <a:cs typeface="Arial"/>
              </a:rPr>
              <a:t>volunteers, </a:t>
            </a:r>
            <a:r>
              <a:rPr sz="1200" spc="-5" dirty="0">
                <a:solidFill>
                  <a:schemeClr val="accent2"/>
                </a:solidFill>
                <a:ea typeface="Roboto" pitchFamily="2" charset="0"/>
                <a:cs typeface="Arial"/>
              </a:rPr>
              <a:t>overseas partners and news </a:t>
            </a:r>
            <a:r>
              <a:rPr sz="1200" spc="-5" dirty="0" err="1">
                <a:solidFill>
                  <a:schemeClr val="accent2"/>
                </a:solidFill>
                <a:ea typeface="Roboto" pitchFamily="2" charset="0"/>
                <a:cs typeface="Arial"/>
              </a:rPr>
              <a:t>organisations</a:t>
            </a:r>
            <a:r>
              <a:rPr sz="1200" spc="-5" dirty="0">
                <a:solidFill>
                  <a:schemeClr val="accent2"/>
                </a:solidFill>
                <a:ea typeface="Roboto" pitchFamily="2" charset="0"/>
                <a:cs typeface="Arial"/>
              </a:rPr>
              <a:t>. </a:t>
            </a:r>
            <a:r>
              <a:rPr sz="1200" dirty="0">
                <a:solidFill>
                  <a:schemeClr val="accent2"/>
                </a:solidFill>
                <a:ea typeface="Roboto" pitchFamily="2" charset="0"/>
                <a:cs typeface="Arial"/>
              </a:rPr>
              <a:t>These resources </a:t>
            </a:r>
            <a:r>
              <a:rPr sz="1200" spc="-5" dirty="0">
                <a:solidFill>
                  <a:schemeClr val="accent2"/>
                </a:solidFill>
                <a:ea typeface="Roboto" pitchFamily="2" charset="0"/>
                <a:cs typeface="Arial"/>
              </a:rPr>
              <a:t>and </a:t>
            </a:r>
            <a:r>
              <a:rPr sz="1200" dirty="0">
                <a:solidFill>
                  <a:schemeClr val="accent2"/>
                </a:solidFill>
                <a:ea typeface="Roboto" pitchFamily="2" charset="0"/>
                <a:cs typeface="Arial"/>
              </a:rPr>
              <a:t>the </a:t>
            </a:r>
            <a:r>
              <a:rPr sz="1200" spc="-5" dirty="0">
                <a:solidFill>
                  <a:schemeClr val="accent2"/>
                </a:solidFill>
                <a:ea typeface="Roboto" pitchFamily="2" charset="0"/>
                <a:cs typeface="Arial"/>
              </a:rPr>
              <a:t>information, names, images, pictures, logos are provided </a:t>
            </a:r>
            <a:r>
              <a:rPr sz="1200" dirty="0">
                <a:solidFill>
                  <a:schemeClr val="accent2"/>
                </a:solidFill>
                <a:ea typeface="Roboto" pitchFamily="2" charset="0"/>
                <a:cs typeface="Arial"/>
              </a:rPr>
              <a:t>“as </a:t>
            </a:r>
            <a:r>
              <a:rPr sz="1200" spc="-5" dirty="0">
                <a:solidFill>
                  <a:schemeClr val="accent2"/>
                </a:solidFill>
                <a:ea typeface="Roboto" pitchFamily="2" charset="0"/>
                <a:cs typeface="Arial"/>
              </a:rPr>
              <a:t>is”, without </a:t>
            </a:r>
            <a:r>
              <a:rPr sz="1200" spc="-14" dirty="0">
                <a:solidFill>
                  <a:schemeClr val="accent2"/>
                </a:solidFill>
                <a:ea typeface="Roboto" pitchFamily="2" charset="0"/>
                <a:cs typeface="Arial"/>
              </a:rPr>
              <a:t>warranty. </a:t>
            </a:r>
            <a:r>
              <a:rPr sz="1200" dirty="0">
                <a:solidFill>
                  <a:schemeClr val="accent2"/>
                </a:solidFill>
                <a:ea typeface="Roboto" pitchFamily="2" charset="0"/>
                <a:cs typeface="Arial"/>
              </a:rPr>
              <a:t>Any mistakes </a:t>
            </a:r>
            <a:r>
              <a:rPr sz="1200" spc="-5" dirty="0">
                <a:solidFill>
                  <a:schemeClr val="accent2"/>
                </a:solidFill>
                <a:ea typeface="Roboto" pitchFamily="2" charset="0"/>
                <a:cs typeface="Arial"/>
              </a:rPr>
              <a:t>brought </a:t>
            </a:r>
            <a:r>
              <a:rPr sz="1200" dirty="0">
                <a:solidFill>
                  <a:schemeClr val="accent2"/>
                </a:solidFill>
                <a:ea typeface="Roboto" pitchFamily="2" charset="0"/>
                <a:cs typeface="Arial"/>
              </a:rPr>
              <a:t>to the </a:t>
            </a:r>
            <a:r>
              <a:rPr sz="1200" spc="-5" dirty="0">
                <a:solidFill>
                  <a:schemeClr val="accent2"/>
                </a:solidFill>
                <a:ea typeface="Roboto" pitchFamily="2" charset="0"/>
                <a:cs typeface="Arial"/>
              </a:rPr>
              <a:t>attention of Caritas </a:t>
            </a:r>
            <a:r>
              <a:rPr sz="1200" dirty="0">
                <a:solidFill>
                  <a:schemeClr val="accent2"/>
                </a:solidFill>
                <a:ea typeface="Roboto" pitchFamily="2" charset="0"/>
                <a:cs typeface="Arial"/>
              </a:rPr>
              <a:t>Australia</a:t>
            </a:r>
            <a:r>
              <a:rPr sz="1200" spc="-85" dirty="0">
                <a:solidFill>
                  <a:schemeClr val="accent2"/>
                </a:solidFill>
                <a:ea typeface="Roboto" pitchFamily="2" charset="0"/>
                <a:cs typeface="Arial"/>
              </a:rPr>
              <a:t> </a:t>
            </a:r>
            <a:r>
              <a:rPr sz="1200" spc="-5" dirty="0">
                <a:solidFill>
                  <a:schemeClr val="accent2"/>
                </a:solidFill>
                <a:ea typeface="Roboto" pitchFamily="2" charset="0"/>
                <a:cs typeface="Arial"/>
              </a:rPr>
              <a:t>will</a:t>
            </a:r>
            <a:r>
              <a:rPr lang="en-AU" sz="1200" dirty="0">
                <a:solidFill>
                  <a:schemeClr val="accent2"/>
                </a:solidFill>
                <a:ea typeface="Roboto" pitchFamily="2" charset="0"/>
                <a:cs typeface="Arial"/>
              </a:rPr>
              <a:t> </a:t>
            </a:r>
            <a:r>
              <a:rPr sz="1200" spc="-5" dirty="0">
                <a:solidFill>
                  <a:schemeClr val="accent2"/>
                </a:solidFill>
                <a:ea typeface="Roboto" pitchFamily="2" charset="0"/>
                <a:cs typeface="Arial"/>
              </a:rPr>
              <a:t>be </a:t>
            </a:r>
            <a:r>
              <a:rPr sz="1200" dirty="0">
                <a:solidFill>
                  <a:schemeClr val="accent2"/>
                </a:solidFill>
                <a:ea typeface="Roboto" pitchFamily="2" charset="0"/>
                <a:cs typeface="Arial"/>
              </a:rPr>
              <a:t>corrected </a:t>
            </a:r>
            <a:r>
              <a:rPr sz="1200" spc="-5" dirty="0">
                <a:solidFill>
                  <a:schemeClr val="accent2"/>
                </a:solidFill>
                <a:ea typeface="Roboto" pitchFamily="2" charset="0"/>
                <a:cs typeface="Arial"/>
              </a:rPr>
              <a:t>as </a:t>
            </a:r>
            <a:r>
              <a:rPr sz="1200" dirty="0">
                <a:solidFill>
                  <a:schemeClr val="accent2"/>
                </a:solidFill>
                <a:ea typeface="Roboto" pitchFamily="2" charset="0"/>
                <a:cs typeface="Arial"/>
              </a:rPr>
              <a:t>soon </a:t>
            </a:r>
            <a:r>
              <a:rPr sz="1200" spc="-5" dirty="0">
                <a:solidFill>
                  <a:schemeClr val="accent2"/>
                </a:solidFill>
                <a:ea typeface="Roboto" pitchFamily="2" charset="0"/>
                <a:cs typeface="Arial"/>
              </a:rPr>
              <a:t>as possible. </a:t>
            </a:r>
            <a:r>
              <a:rPr sz="1200" spc="-47" dirty="0">
                <a:solidFill>
                  <a:schemeClr val="accent2"/>
                </a:solidFill>
                <a:ea typeface="Roboto" pitchFamily="2" charset="0"/>
                <a:cs typeface="Arial"/>
              </a:rPr>
              <a:t>To </a:t>
            </a:r>
            <a:r>
              <a:rPr sz="1200" dirty="0">
                <a:solidFill>
                  <a:schemeClr val="accent2"/>
                </a:solidFill>
                <a:ea typeface="Roboto" pitchFamily="2" charset="0"/>
                <a:cs typeface="Arial"/>
              </a:rPr>
              <a:t>review the full </a:t>
            </a:r>
            <a:r>
              <a:rPr sz="1200" spc="-5" dirty="0">
                <a:solidFill>
                  <a:schemeClr val="accent2"/>
                </a:solidFill>
                <a:ea typeface="Roboto" pitchFamily="2" charset="0"/>
                <a:cs typeface="Arial"/>
              </a:rPr>
              <a:t>Caritas Copyright </a:t>
            </a:r>
            <a:r>
              <a:rPr sz="1200" spc="-9" dirty="0">
                <a:solidFill>
                  <a:schemeClr val="accent2"/>
                </a:solidFill>
                <a:ea typeface="Roboto" pitchFamily="2" charset="0"/>
                <a:cs typeface="Arial"/>
              </a:rPr>
              <a:t>Policy, </a:t>
            </a:r>
            <a:r>
              <a:rPr sz="1200" spc="-5" dirty="0">
                <a:solidFill>
                  <a:schemeClr val="accent2"/>
                </a:solidFill>
                <a:ea typeface="Roboto" pitchFamily="2" charset="0"/>
                <a:cs typeface="Arial"/>
              </a:rPr>
              <a:t>please </a:t>
            </a:r>
            <a:r>
              <a:rPr sz="1200" dirty="0">
                <a:solidFill>
                  <a:schemeClr val="accent2"/>
                </a:solidFill>
                <a:ea typeface="Roboto" pitchFamily="2" charset="0"/>
                <a:cs typeface="Arial"/>
              </a:rPr>
              <a:t>visit:</a:t>
            </a:r>
            <a:r>
              <a:rPr lang="en-AU" sz="1200" dirty="0">
                <a:solidFill>
                  <a:schemeClr val="accent2"/>
                </a:solidFill>
                <a:ea typeface="Roboto" pitchFamily="2" charset="0"/>
                <a:cs typeface="Arial"/>
              </a:rPr>
              <a:t> </a:t>
            </a:r>
            <a:r>
              <a:rPr lang="en-AU" sz="1200" u="sng" dirty="0">
                <a:solidFill>
                  <a:schemeClr val="accent2"/>
                </a:solidFill>
                <a:ea typeface="Roboto" pitchFamily="2" charset="0"/>
                <a:hlinkClick r:id="rId2">
                  <a:extLst>
                    <a:ext uri="{A12FA001-AC4F-418D-AE19-62706E023703}">
                      <ahyp:hlinkClr xmlns:ahyp="http://schemas.microsoft.com/office/drawing/2018/hyperlinkcolor" val="tx"/>
                    </a:ext>
                  </a:extLst>
                </a:hlinkClick>
              </a:rPr>
              <a:t>Caritas Australia</a:t>
            </a:r>
            <a:r>
              <a:rPr lang="en-AU" sz="1200" dirty="0">
                <a:solidFill>
                  <a:schemeClr val="accent2"/>
                </a:solidFill>
                <a:ea typeface="Roboto" pitchFamily="2" charset="0"/>
              </a:rPr>
              <a:t>​</a:t>
            </a:r>
            <a:endParaRPr sz="1200" dirty="0">
              <a:solidFill>
                <a:schemeClr val="accent2"/>
              </a:solidFill>
              <a:ea typeface="Roboto" pitchFamily="2" charset="0"/>
              <a:cs typeface="Arial"/>
            </a:endParaRPr>
          </a:p>
        </p:txBody>
      </p:sp>
    </p:spTree>
    <p:extLst>
      <p:ext uri="{BB962C8B-B14F-4D97-AF65-F5344CB8AC3E}">
        <p14:creationId xmlns:p14="http://schemas.microsoft.com/office/powerpoint/2010/main" val="39449623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AA9F2F0-4A72-734E-8454-EE95C2C1441B}"/>
              </a:ext>
            </a:extLst>
          </p:cNvPr>
          <p:cNvSpPr>
            <a:spLocks noGrp="1"/>
          </p:cNvSpPr>
          <p:nvPr>
            <p:ph type="body" sz="quarter" idx="11"/>
          </p:nvPr>
        </p:nvSpPr>
        <p:spPr/>
        <p:txBody>
          <a:bodyPr/>
          <a:lstStyle/>
          <a:p>
            <a:r>
              <a:rPr lang="en-US"/>
              <a:t>Photo Credit: Caritas Gweru</a:t>
            </a:r>
          </a:p>
        </p:txBody>
      </p:sp>
      <p:sp>
        <p:nvSpPr>
          <p:cNvPr id="10" name="Round Diagonal Corner Rectangle 1">
            <a:extLst>
              <a:ext uri="{FF2B5EF4-FFF2-40B4-BE49-F238E27FC236}">
                <a16:creationId xmlns:a16="http://schemas.microsoft.com/office/drawing/2014/main" id="{4C23F335-A843-4741-A03F-0351467458A2}"/>
              </a:ext>
            </a:extLst>
          </p:cNvPr>
          <p:cNvSpPr/>
          <p:nvPr/>
        </p:nvSpPr>
        <p:spPr>
          <a:xfrm rot="16200000">
            <a:off x="4751362" y="901234"/>
            <a:ext cx="1029380" cy="9525601"/>
          </a:xfrm>
          <a:prstGeom prst="round2Diag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7">
            <a:extLst>
              <a:ext uri="{FF2B5EF4-FFF2-40B4-BE49-F238E27FC236}">
                <a16:creationId xmlns:a16="http://schemas.microsoft.com/office/drawing/2014/main" id="{A155BEA0-23DB-B845-BCC9-5BF928257C11}"/>
              </a:ext>
            </a:extLst>
          </p:cNvPr>
          <p:cNvSpPr>
            <a:spLocks noGrp="1"/>
          </p:cNvSpPr>
          <p:nvPr>
            <p:ph type="body" sz="quarter" idx="12"/>
          </p:nvPr>
        </p:nvSpPr>
        <p:spPr>
          <a:xfrm>
            <a:off x="609367" y="5190597"/>
            <a:ext cx="9498426" cy="946547"/>
          </a:xfrm>
        </p:spPr>
        <p:txBody>
          <a:bodyPr lIns="91440" tIns="45720" rIns="91440" bIns="45720" anchor="t">
            <a:noAutofit/>
          </a:bodyPr>
          <a:lstStyle/>
          <a:p>
            <a:r>
              <a:rPr lang="en-US" err="1">
                <a:solidFill>
                  <a:srgbClr val="05243F"/>
                </a:solidFill>
              </a:rPr>
              <a:t>Shumirai's</a:t>
            </a:r>
            <a:r>
              <a:rPr lang="en-US">
                <a:solidFill>
                  <a:srgbClr val="05243F"/>
                </a:solidFill>
              </a:rPr>
              <a:t> family joined the Caritas Australia/Caritas Gweru program where they attended training sessions and learnt about livestock-rearing practices and groundnut production. </a:t>
            </a:r>
          </a:p>
        </p:txBody>
      </p:sp>
      <p:pic>
        <p:nvPicPr>
          <p:cNvPr id="13" name="Picture Placeholder 12" descr="A water point made of concrete with two metal taps. It is surrounded by a wire fence. ">
            <a:extLst>
              <a:ext uri="{FF2B5EF4-FFF2-40B4-BE49-F238E27FC236}">
                <a16:creationId xmlns:a16="http://schemas.microsoft.com/office/drawing/2014/main" id="{29B17DA8-8398-42A3-B962-A196194A7BF7}"/>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5797343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AA9F2F0-4A72-734E-8454-EE95C2C1441B}"/>
              </a:ext>
            </a:extLst>
          </p:cNvPr>
          <p:cNvSpPr>
            <a:spLocks noGrp="1"/>
          </p:cNvSpPr>
          <p:nvPr>
            <p:ph type="body" sz="quarter" idx="11"/>
          </p:nvPr>
        </p:nvSpPr>
        <p:spPr/>
        <p:txBody>
          <a:bodyPr/>
          <a:lstStyle/>
          <a:p>
            <a:r>
              <a:rPr lang="en-US"/>
              <a:t>Photo Credit: Caritas Gweru</a:t>
            </a:r>
          </a:p>
        </p:txBody>
      </p:sp>
      <p:sp>
        <p:nvSpPr>
          <p:cNvPr id="10" name="Round Diagonal Corner Rectangle 1">
            <a:extLst>
              <a:ext uri="{FF2B5EF4-FFF2-40B4-BE49-F238E27FC236}">
                <a16:creationId xmlns:a16="http://schemas.microsoft.com/office/drawing/2014/main" id="{4C23F335-A843-4741-A03F-0351467458A2}"/>
              </a:ext>
            </a:extLst>
          </p:cNvPr>
          <p:cNvSpPr/>
          <p:nvPr/>
        </p:nvSpPr>
        <p:spPr>
          <a:xfrm rot="16200000">
            <a:off x="4751362" y="901234"/>
            <a:ext cx="1029380" cy="9525601"/>
          </a:xfrm>
          <a:prstGeom prst="round2Diag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7">
            <a:extLst>
              <a:ext uri="{FF2B5EF4-FFF2-40B4-BE49-F238E27FC236}">
                <a16:creationId xmlns:a16="http://schemas.microsoft.com/office/drawing/2014/main" id="{A155BEA0-23DB-B845-BCC9-5BF928257C11}"/>
              </a:ext>
            </a:extLst>
          </p:cNvPr>
          <p:cNvSpPr>
            <a:spLocks noGrp="1"/>
          </p:cNvSpPr>
          <p:nvPr>
            <p:ph type="body" sz="quarter" idx="12"/>
          </p:nvPr>
        </p:nvSpPr>
        <p:spPr>
          <a:xfrm>
            <a:off x="609367" y="5190597"/>
            <a:ext cx="9498426" cy="946547"/>
          </a:xfrm>
        </p:spPr>
        <p:txBody>
          <a:bodyPr lIns="91440" tIns="45720" rIns="91440" bIns="45720" anchor="t">
            <a:noAutofit/>
          </a:bodyPr>
          <a:lstStyle/>
          <a:p>
            <a:r>
              <a:rPr lang="en-US" err="1">
                <a:solidFill>
                  <a:srgbClr val="05243F"/>
                </a:solidFill>
              </a:rPr>
              <a:t>Shumirai's</a:t>
            </a:r>
            <a:r>
              <a:rPr lang="en-US">
                <a:solidFill>
                  <a:srgbClr val="05243F"/>
                </a:solidFill>
              </a:rPr>
              <a:t> family joined the Caritas Australia/Caritas Gweru program where they attended training sessions and learnt about livestock-rearing practices and groundnut production. </a:t>
            </a:r>
          </a:p>
        </p:txBody>
      </p:sp>
      <p:pic>
        <p:nvPicPr>
          <p:cNvPr id="5" name="Picture Placeholder 4" descr="A man sits on the dry sandy ground. ">
            <a:extLst>
              <a:ext uri="{FF2B5EF4-FFF2-40B4-BE49-F238E27FC236}">
                <a16:creationId xmlns:a16="http://schemas.microsoft.com/office/drawing/2014/main" id="{3B6EB675-9D78-451F-99F6-F6E28813706C}"/>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11" name="Round Diagonal Corner Rectangle 1">
            <a:extLst>
              <a:ext uri="{FF2B5EF4-FFF2-40B4-BE49-F238E27FC236}">
                <a16:creationId xmlns:a16="http://schemas.microsoft.com/office/drawing/2014/main" id="{44B7A142-393C-4940-82B8-BC500063D669}"/>
              </a:ext>
            </a:extLst>
          </p:cNvPr>
          <p:cNvSpPr/>
          <p:nvPr/>
        </p:nvSpPr>
        <p:spPr>
          <a:xfrm rot="16200000">
            <a:off x="1100723" y="737973"/>
            <a:ext cx="4033953" cy="4481761"/>
          </a:xfrm>
          <a:prstGeom prst="round2Diag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2" name="Rectangle 11">
            <a:extLst>
              <a:ext uri="{FF2B5EF4-FFF2-40B4-BE49-F238E27FC236}">
                <a16:creationId xmlns:a16="http://schemas.microsoft.com/office/drawing/2014/main" id="{A046D4A7-3C9F-4106-8C4F-950520A131B9}"/>
              </a:ext>
            </a:extLst>
          </p:cNvPr>
          <p:cNvSpPr/>
          <p:nvPr/>
        </p:nvSpPr>
        <p:spPr>
          <a:xfrm>
            <a:off x="1131060" y="1294308"/>
            <a:ext cx="3973277" cy="3693319"/>
          </a:xfrm>
          <a:prstGeom prst="rect">
            <a:avLst/>
          </a:prstGeom>
        </p:spPr>
        <p:txBody>
          <a:bodyPr wrap="square">
            <a:spAutoFit/>
          </a:bodyPr>
          <a:lstStyle/>
          <a:p>
            <a:r>
              <a:rPr lang="en-AU" sz="2600" b="1" dirty="0">
                <a:solidFill>
                  <a:schemeClr val="accent2"/>
                </a:solidFill>
                <a:latin typeface="Garamond" panose="02020404030301010803" pitchFamily="18" charset="0"/>
                <a:ea typeface="Roboto" pitchFamily="2" charset="0"/>
              </a:rPr>
              <a:t>“Before we could survive by ourselves with our livestock, but now we are completely dependent on aid. </a:t>
            </a:r>
          </a:p>
          <a:p>
            <a:r>
              <a:rPr lang="en-AU" sz="2600" b="1" dirty="0">
                <a:solidFill>
                  <a:schemeClr val="accent2"/>
                </a:solidFill>
                <a:latin typeface="Garamond" panose="02020404030301010803" pitchFamily="18" charset="0"/>
                <a:ea typeface="Roboto" pitchFamily="2" charset="0"/>
              </a:rPr>
              <a:t>If it wasn’t for Caritas you wouldn’t find anybody around here.” </a:t>
            </a:r>
          </a:p>
          <a:p>
            <a:r>
              <a:rPr lang="en-AU" sz="2600" b="1" dirty="0">
                <a:solidFill>
                  <a:schemeClr val="accent2"/>
                </a:solidFill>
                <a:latin typeface="Garamond" panose="02020404030301010803" pitchFamily="18" charset="0"/>
                <a:ea typeface="Roboto" pitchFamily="2" charset="0"/>
              </a:rPr>
              <a:t> </a:t>
            </a:r>
          </a:p>
        </p:txBody>
      </p:sp>
    </p:spTree>
    <p:extLst>
      <p:ext uri="{BB962C8B-B14F-4D97-AF65-F5344CB8AC3E}">
        <p14:creationId xmlns:p14="http://schemas.microsoft.com/office/powerpoint/2010/main" val="246646999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1" descr="A scenic view of the mountains in Timor Leste. The grass is green with lush trees in the distance.">
            <a:extLst>
              <a:ext uri="{FF2B5EF4-FFF2-40B4-BE49-F238E27FC236}">
                <a16:creationId xmlns:a16="http://schemas.microsoft.com/office/drawing/2014/main" id="{A1084727-AD55-41DC-B6C8-A046F88A714A}"/>
              </a:ext>
            </a:extLst>
          </p:cNvPr>
          <p:cNvSpPr/>
          <p:nvPr/>
        </p:nvSpPr>
        <p:spPr>
          <a:xfrm rot="5400000">
            <a:off x="1842228" y="-1197358"/>
            <a:ext cx="5583716" cy="8588033"/>
          </a:xfrm>
          <a:prstGeom prst="round2DiagRect">
            <a:avLst/>
          </a:prstGeom>
          <a:blipFill rotWithShape="0">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 Placeholder 4">
            <a:extLst>
              <a:ext uri="{FF2B5EF4-FFF2-40B4-BE49-F238E27FC236}">
                <a16:creationId xmlns:a16="http://schemas.microsoft.com/office/drawing/2014/main" id="{B9E47C80-2B21-4E5C-89C2-EFE215C3ADC7}"/>
              </a:ext>
            </a:extLst>
          </p:cNvPr>
          <p:cNvSpPr txBox="1">
            <a:spLocks/>
          </p:cNvSpPr>
          <p:nvPr/>
        </p:nvSpPr>
        <p:spPr>
          <a:xfrm>
            <a:off x="8415892" y="2116717"/>
            <a:ext cx="4248839" cy="37718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None/>
            </a:pPr>
            <a:r>
              <a:rPr lang="en-AU" sz="3600" b="1" dirty="0">
                <a:solidFill>
                  <a:srgbClr val="05243F"/>
                </a:solidFill>
                <a:latin typeface="Arial" panose="020B0604020202020204" pitchFamily="34" charset="0"/>
                <a:ea typeface="Roboto" pitchFamily="2" charset="0"/>
              </a:rPr>
              <a:t>SILENT </a:t>
            </a:r>
          </a:p>
          <a:p>
            <a:pPr marL="0" indent="0" algn="ctr">
              <a:spcBef>
                <a:spcPts val="0"/>
              </a:spcBef>
              <a:buNone/>
            </a:pPr>
            <a:r>
              <a:rPr lang="en-AU" sz="3600" b="1" dirty="0">
                <a:solidFill>
                  <a:srgbClr val="05243F"/>
                </a:solidFill>
                <a:latin typeface="Arial" panose="020B0604020202020204" pitchFamily="34" charset="0"/>
                <a:ea typeface="Roboto" pitchFamily="2" charset="0"/>
              </a:rPr>
              <a:t>REFLECTION</a:t>
            </a:r>
          </a:p>
          <a:p>
            <a:pPr marL="0" indent="0">
              <a:spcBef>
                <a:spcPts val="0"/>
              </a:spcBef>
              <a:buNone/>
            </a:pPr>
            <a:endParaRPr lang="en-AU" sz="2800" b="1" dirty="0">
              <a:solidFill>
                <a:srgbClr val="181717"/>
              </a:solidFill>
              <a:latin typeface="Arial" panose="020B0604020202020204" pitchFamily="34" charset="0"/>
              <a:ea typeface="Roboto" pitchFamily="2" charset="0"/>
            </a:endParaRPr>
          </a:p>
        </p:txBody>
      </p:sp>
    </p:spTree>
    <p:extLst>
      <p:ext uri="{BB962C8B-B14F-4D97-AF65-F5344CB8AC3E}">
        <p14:creationId xmlns:p14="http://schemas.microsoft.com/office/powerpoint/2010/main" val="12012810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970431" y="5801100"/>
            <a:ext cx="184666" cy="369332"/>
          </a:xfrm>
          <a:prstGeom prst="rect">
            <a:avLst/>
          </a:prstGeom>
          <a:noFill/>
        </p:spPr>
        <p:txBody>
          <a:bodyPr wrap="none" rtlCol="0">
            <a:spAutoFit/>
          </a:bodyPr>
          <a:lstStyle/>
          <a:p>
            <a:endParaRPr lang="en-US"/>
          </a:p>
        </p:txBody>
      </p:sp>
      <p:sp>
        <p:nvSpPr>
          <p:cNvPr id="7" name="TextBox 6"/>
          <p:cNvSpPr txBox="1"/>
          <p:nvPr/>
        </p:nvSpPr>
        <p:spPr>
          <a:xfrm>
            <a:off x="5989385" y="4151768"/>
            <a:ext cx="184666" cy="369332"/>
          </a:xfrm>
          <a:prstGeom prst="rect">
            <a:avLst/>
          </a:prstGeom>
          <a:noFill/>
        </p:spPr>
        <p:txBody>
          <a:bodyPr wrap="none" rtlCol="0">
            <a:spAutoFit/>
          </a:bodyPr>
          <a:lstStyle/>
          <a:p>
            <a:endParaRPr lang="en-US"/>
          </a:p>
        </p:txBody>
      </p:sp>
      <p:sp>
        <p:nvSpPr>
          <p:cNvPr id="4" name="TextBox 3">
            <a:extLst>
              <a:ext uri="{FF2B5EF4-FFF2-40B4-BE49-F238E27FC236}">
                <a16:creationId xmlns:a16="http://schemas.microsoft.com/office/drawing/2014/main" id="{A1FFA3BE-A857-4135-AF09-DCFB8876DF7C}"/>
              </a:ext>
            </a:extLst>
          </p:cNvPr>
          <p:cNvSpPr txBox="1"/>
          <p:nvPr/>
        </p:nvSpPr>
        <p:spPr>
          <a:xfrm>
            <a:off x="1363225" y="1081767"/>
            <a:ext cx="9583743" cy="4739759"/>
          </a:xfrm>
          <a:prstGeom prst="rect">
            <a:avLst/>
          </a:prstGeom>
          <a:solidFill>
            <a:schemeClr val="bg1"/>
          </a:solidFill>
        </p:spPr>
        <p:txBody>
          <a:bodyPr wrap="square" rtlCol="0">
            <a:spAutoFit/>
          </a:bodyPr>
          <a:lstStyle/>
          <a:p>
            <a:pPr algn="ctr" fontAlgn="base"/>
            <a:r>
              <a:rPr lang="en-US" sz="2400" b="1" dirty="0">
                <a:solidFill>
                  <a:srgbClr val="0C244C"/>
                </a:solidFill>
                <a:latin typeface="Arial" panose="020B0604020202020204" pitchFamily="34" charset="0"/>
                <a:ea typeface="Roboto" pitchFamily="2" charset="0"/>
              </a:rPr>
              <a:t>“</a:t>
            </a:r>
            <a:r>
              <a:rPr lang="en-AU" sz="2400" dirty="0">
                <a:solidFill>
                  <a:srgbClr val="0C244C"/>
                </a:solidFill>
                <a:latin typeface="Arial" panose="020B0604020202020204" pitchFamily="34" charset="0"/>
                <a:ea typeface="Roboto" pitchFamily="2" charset="0"/>
              </a:rPr>
              <a:t>The urgent challenge to protect our common home includes a concern to bring the whole human family together to seek a sustainable and integral development, for we know that things can change. </a:t>
            </a:r>
          </a:p>
          <a:p>
            <a:pPr algn="ctr" fontAlgn="base"/>
            <a:endParaRPr lang="en-AU" sz="2400" dirty="0">
              <a:solidFill>
                <a:srgbClr val="0C244C"/>
              </a:solidFill>
              <a:latin typeface="Arial" panose="020B0604020202020204" pitchFamily="34" charset="0"/>
              <a:ea typeface="Roboto" pitchFamily="2" charset="0"/>
            </a:endParaRPr>
          </a:p>
          <a:p>
            <a:pPr algn="ctr" fontAlgn="base"/>
            <a:r>
              <a:rPr lang="en-AU" sz="2400" dirty="0">
                <a:solidFill>
                  <a:srgbClr val="0C244C"/>
                </a:solidFill>
                <a:latin typeface="Arial" panose="020B0604020202020204" pitchFamily="34" charset="0"/>
                <a:ea typeface="Roboto" pitchFamily="2" charset="0"/>
              </a:rPr>
              <a:t>The Creator does not abandon us; he never forsakes his loving plan or repents of having created us. Humanity still has the ability to work together in building our common home. Here I want to recognize, encourage and thank all those striving in countless ways to guarantee the protection of the home which we share.” </a:t>
            </a:r>
          </a:p>
          <a:p>
            <a:pPr algn="ctr" fontAlgn="base"/>
            <a:endParaRPr lang="en-AU" sz="2400" dirty="0">
              <a:solidFill>
                <a:srgbClr val="0C244C"/>
              </a:solidFill>
              <a:latin typeface="Arial" panose="020B0604020202020204" pitchFamily="34" charset="0"/>
              <a:ea typeface="Roboto" pitchFamily="2" charset="0"/>
            </a:endParaRPr>
          </a:p>
          <a:p>
            <a:pPr algn="ctr" fontAlgn="base"/>
            <a:r>
              <a:rPr lang="en-AU" sz="2000" dirty="0">
                <a:solidFill>
                  <a:srgbClr val="0C244C"/>
                </a:solidFill>
                <a:latin typeface="Arial" panose="020B0604020202020204" pitchFamily="34" charset="0"/>
                <a:ea typeface="Roboto" pitchFamily="2" charset="0"/>
              </a:rPr>
              <a:t>Pope Francis, </a:t>
            </a:r>
            <a:r>
              <a:rPr lang="en-AU" sz="2000" i="1" dirty="0" err="1">
                <a:solidFill>
                  <a:srgbClr val="0C244C"/>
                </a:solidFill>
                <a:latin typeface="Arial" panose="020B0604020202020204" pitchFamily="34" charset="0"/>
                <a:ea typeface="Roboto" pitchFamily="2" charset="0"/>
              </a:rPr>
              <a:t>Laudato</a:t>
            </a:r>
            <a:r>
              <a:rPr lang="en-AU" sz="2000" i="1" dirty="0">
                <a:solidFill>
                  <a:srgbClr val="0C244C"/>
                </a:solidFill>
                <a:latin typeface="Arial" panose="020B0604020202020204" pitchFamily="34" charset="0"/>
                <a:ea typeface="Roboto" pitchFamily="2" charset="0"/>
              </a:rPr>
              <a:t> Si’ </a:t>
            </a:r>
            <a:r>
              <a:rPr lang="en-AU" sz="2000" dirty="0">
                <a:solidFill>
                  <a:srgbClr val="0C244C"/>
                </a:solidFill>
                <a:latin typeface="Arial" panose="020B0604020202020204" pitchFamily="34" charset="0"/>
                <a:ea typeface="Roboto" pitchFamily="2" charset="0"/>
              </a:rPr>
              <a:t>n 13</a:t>
            </a:r>
            <a:endParaRPr lang="en-US" sz="2000" dirty="0">
              <a:solidFill>
                <a:srgbClr val="0C244C"/>
              </a:solidFill>
              <a:latin typeface="Arial" panose="020B0604020202020204" pitchFamily="34" charset="0"/>
              <a:ea typeface="Roboto" pitchFamily="2" charset="0"/>
            </a:endParaRPr>
          </a:p>
          <a:p>
            <a:endParaRPr lang="en-AU" dirty="0"/>
          </a:p>
        </p:txBody>
      </p:sp>
      <p:sp>
        <p:nvSpPr>
          <p:cNvPr id="15" name="Freeform: Shape 5">
            <a:extLst>
              <a:ext uri="{FF2B5EF4-FFF2-40B4-BE49-F238E27FC236}">
                <a16:creationId xmlns:a16="http://schemas.microsoft.com/office/drawing/2014/main" id="{CB212848-D1AE-8641-8308-72F9F1B2F667}"/>
              </a:ext>
            </a:extLst>
          </p:cNvPr>
          <p:cNvSpPr/>
          <p:nvPr/>
        </p:nvSpPr>
        <p:spPr>
          <a:xfrm>
            <a:off x="10675740" y="5180983"/>
            <a:ext cx="444310" cy="444310"/>
          </a:xfrm>
          <a:custGeom>
            <a:avLst/>
            <a:gdLst>
              <a:gd name="connsiteX0" fmla="*/ 121539 w 180975"/>
              <a:gd name="connsiteY0" fmla="*/ 20670 h 180975"/>
              <a:gd name="connsiteX1" fmla="*/ 121539 w 180975"/>
              <a:gd name="connsiteY1" fmla="*/ 107824 h 180975"/>
              <a:gd name="connsiteX2" fmla="*/ 107918 w 180975"/>
              <a:gd name="connsiteY2" fmla="*/ 121445 h 180975"/>
              <a:gd name="connsiteX3" fmla="*/ 20764 w 180975"/>
              <a:gd name="connsiteY3" fmla="*/ 121445 h 180975"/>
              <a:gd name="connsiteX4" fmla="*/ 7144 w 180975"/>
              <a:gd name="connsiteY4" fmla="*/ 135066 h 180975"/>
              <a:gd name="connsiteX5" fmla="*/ 7144 w 180975"/>
              <a:gd name="connsiteY5" fmla="*/ 165831 h 180975"/>
              <a:gd name="connsiteX6" fmla="*/ 20764 w 180975"/>
              <a:gd name="connsiteY6" fmla="*/ 179452 h 180975"/>
              <a:gd name="connsiteX7" fmla="*/ 121539 w 180975"/>
              <a:gd name="connsiteY7" fmla="*/ 179452 h 180975"/>
              <a:gd name="connsiteX8" fmla="*/ 165925 w 180975"/>
              <a:gd name="connsiteY8" fmla="*/ 179452 h 180975"/>
              <a:gd name="connsiteX9" fmla="*/ 179546 w 180975"/>
              <a:gd name="connsiteY9" fmla="*/ 165831 h 180975"/>
              <a:gd name="connsiteX10" fmla="*/ 179546 w 180975"/>
              <a:gd name="connsiteY10" fmla="*/ 121540 h 180975"/>
              <a:gd name="connsiteX11" fmla="*/ 179546 w 180975"/>
              <a:gd name="connsiteY11" fmla="*/ 20766 h 180975"/>
              <a:gd name="connsiteX12" fmla="*/ 165925 w 180975"/>
              <a:gd name="connsiteY12" fmla="*/ 7145 h 180975"/>
              <a:gd name="connsiteX13" fmla="*/ 135160 w 180975"/>
              <a:gd name="connsiteY13" fmla="*/ 7145 h 180975"/>
              <a:gd name="connsiteX14" fmla="*/ 121539 w 180975"/>
              <a:gd name="connsiteY14" fmla="*/ 20670 h 1809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80975" h="180975">
                <a:moveTo>
                  <a:pt x="121539" y="20670"/>
                </a:moveTo>
                <a:lnTo>
                  <a:pt x="121539" y="107824"/>
                </a:lnTo>
                <a:cubicBezTo>
                  <a:pt x="121539" y="115349"/>
                  <a:pt x="115443" y="121445"/>
                  <a:pt x="107918" y="121445"/>
                </a:cubicBezTo>
                <a:lnTo>
                  <a:pt x="20764" y="121445"/>
                </a:lnTo>
                <a:cubicBezTo>
                  <a:pt x="13240" y="121445"/>
                  <a:pt x="7144" y="127541"/>
                  <a:pt x="7144" y="135066"/>
                </a:cubicBezTo>
                <a:lnTo>
                  <a:pt x="7144" y="165831"/>
                </a:lnTo>
                <a:cubicBezTo>
                  <a:pt x="7144" y="173356"/>
                  <a:pt x="13240" y="179452"/>
                  <a:pt x="20764" y="179452"/>
                </a:cubicBezTo>
                <a:lnTo>
                  <a:pt x="121539" y="179452"/>
                </a:lnTo>
                <a:lnTo>
                  <a:pt x="165925" y="179452"/>
                </a:lnTo>
                <a:cubicBezTo>
                  <a:pt x="173450" y="179452"/>
                  <a:pt x="179546" y="173356"/>
                  <a:pt x="179546" y="165831"/>
                </a:cubicBezTo>
                <a:lnTo>
                  <a:pt x="179546" y="121540"/>
                </a:lnTo>
                <a:lnTo>
                  <a:pt x="179546" y="20766"/>
                </a:lnTo>
                <a:cubicBezTo>
                  <a:pt x="179546" y="13241"/>
                  <a:pt x="173450" y="7145"/>
                  <a:pt x="165925" y="7145"/>
                </a:cubicBezTo>
                <a:lnTo>
                  <a:pt x="135160" y="7145"/>
                </a:lnTo>
                <a:cubicBezTo>
                  <a:pt x="127635" y="7050"/>
                  <a:pt x="121539" y="13146"/>
                  <a:pt x="121539" y="20670"/>
                </a:cubicBezTo>
                <a:close/>
              </a:path>
            </a:pathLst>
          </a:custGeom>
          <a:solidFill>
            <a:srgbClr val="0C244C"/>
          </a:solidFill>
          <a:ln w="9525" cap="flat">
            <a:noFill/>
            <a:prstDash val="solid"/>
            <a:miter/>
          </a:ln>
        </p:spPr>
        <p:txBody>
          <a:bodyPr rtlCol="0" anchor="ctr"/>
          <a:lstStyle/>
          <a:p>
            <a:endParaRPr lang="en-AU"/>
          </a:p>
        </p:txBody>
      </p:sp>
      <p:sp>
        <p:nvSpPr>
          <p:cNvPr id="14" name="Freeform: Shape 3">
            <a:extLst>
              <a:ext uri="{FF2B5EF4-FFF2-40B4-BE49-F238E27FC236}">
                <a16:creationId xmlns:a16="http://schemas.microsoft.com/office/drawing/2014/main" id="{4B38AD2B-3395-034A-8454-8EFFC6CEF5EE}"/>
              </a:ext>
            </a:extLst>
          </p:cNvPr>
          <p:cNvSpPr/>
          <p:nvPr/>
        </p:nvSpPr>
        <p:spPr>
          <a:xfrm>
            <a:off x="992483" y="810054"/>
            <a:ext cx="541660" cy="575756"/>
          </a:xfrm>
          <a:custGeom>
            <a:avLst/>
            <a:gdLst>
              <a:gd name="connsiteX0" fmla="*/ 114872 w 276225"/>
              <a:gd name="connsiteY0" fmla="*/ 21336 h 276225"/>
              <a:gd name="connsiteX1" fmla="*/ 114872 w 276225"/>
              <a:gd name="connsiteY1" fmla="*/ 100679 h 276225"/>
              <a:gd name="connsiteX2" fmla="*/ 100679 w 276225"/>
              <a:gd name="connsiteY2" fmla="*/ 114872 h 276225"/>
              <a:gd name="connsiteX3" fmla="*/ 21336 w 276225"/>
              <a:gd name="connsiteY3" fmla="*/ 114872 h 276225"/>
              <a:gd name="connsiteX4" fmla="*/ 7144 w 276225"/>
              <a:gd name="connsiteY4" fmla="*/ 129064 h 276225"/>
              <a:gd name="connsiteX5" fmla="*/ 7144 w 276225"/>
              <a:gd name="connsiteY5" fmla="*/ 155258 h 276225"/>
              <a:gd name="connsiteX6" fmla="*/ 21336 w 276225"/>
              <a:gd name="connsiteY6" fmla="*/ 169450 h 276225"/>
              <a:gd name="connsiteX7" fmla="*/ 100679 w 276225"/>
              <a:gd name="connsiteY7" fmla="*/ 169450 h 276225"/>
              <a:gd name="connsiteX8" fmla="*/ 114872 w 276225"/>
              <a:gd name="connsiteY8" fmla="*/ 183642 h 276225"/>
              <a:gd name="connsiteX9" fmla="*/ 114872 w 276225"/>
              <a:gd name="connsiteY9" fmla="*/ 262985 h 276225"/>
              <a:gd name="connsiteX10" fmla="*/ 129064 w 276225"/>
              <a:gd name="connsiteY10" fmla="*/ 277178 h 276225"/>
              <a:gd name="connsiteX11" fmla="*/ 155258 w 276225"/>
              <a:gd name="connsiteY11" fmla="*/ 277178 h 276225"/>
              <a:gd name="connsiteX12" fmla="*/ 169450 w 276225"/>
              <a:gd name="connsiteY12" fmla="*/ 262985 h 276225"/>
              <a:gd name="connsiteX13" fmla="*/ 169450 w 276225"/>
              <a:gd name="connsiteY13" fmla="*/ 183642 h 276225"/>
              <a:gd name="connsiteX14" fmla="*/ 183642 w 276225"/>
              <a:gd name="connsiteY14" fmla="*/ 169450 h 276225"/>
              <a:gd name="connsiteX15" fmla="*/ 262985 w 276225"/>
              <a:gd name="connsiteY15" fmla="*/ 169450 h 276225"/>
              <a:gd name="connsiteX16" fmla="*/ 277178 w 276225"/>
              <a:gd name="connsiteY16" fmla="*/ 155258 h 276225"/>
              <a:gd name="connsiteX17" fmla="*/ 277178 w 276225"/>
              <a:gd name="connsiteY17" fmla="*/ 129064 h 276225"/>
              <a:gd name="connsiteX18" fmla="*/ 262985 w 276225"/>
              <a:gd name="connsiteY18" fmla="*/ 114872 h 276225"/>
              <a:gd name="connsiteX19" fmla="*/ 183642 w 276225"/>
              <a:gd name="connsiteY19" fmla="*/ 114872 h 276225"/>
              <a:gd name="connsiteX20" fmla="*/ 169450 w 276225"/>
              <a:gd name="connsiteY20" fmla="*/ 100679 h 276225"/>
              <a:gd name="connsiteX21" fmla="*/ 169450 w 276225"/>
              <a:gd name="connsiteY21" fmla="*/ 21336 h 276225"/>
              <a:gd name="connsiteX22" fmla="*/ 155258 w 276225"/>
              <a:gd name="connsiteY22" fmla="*/ 7144 h 276225"/>
              <a:gd name="connsiteX23" fmla="*/ 129064 w 276225"/>
              <a:gd name="connsiteY23" fmla="*/ 7144 h 276225"/>
              <a:gd name="connsiteX24" fmla="*/ 114872 w 276225"/>
              <a:gd name="connsiteY24" fmla="*/ 21336 h 276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6225" h="276225">
                <a:moveTo>
                  <a:pt x="114872" y="21336"/>
                </a:moveTo>
                <a:lnTo>
                  <a:pt x="114872" y="100679"/>
                </a:lnTo>
                <a:cubicBezTo>
                  <a:pt x="114872" y="108490"/>
                  <a:pt x="108490" y="114872"/>
                  <a:pt x="100679" y="114872"/>
                </a:cubicBezTo>
                <a:lnTo>
                  <a:pt x="21336" y="114872"/>
                </a:lnTo>
                <a:cubicBezTo>
                  <a:pt x="13526" y="114872"/>
                  <a:pt x="7144" y="121253"/>
                  <a:pt x="7144" y="129064"/>
                </a:cubicBezTo>
                <a:lnTo>
                  <a:pt x="7144" y="155258"/>
                </a:lnTo>
                <a:cubicBezTo>
                  <a:pt x="7144" y="163068"/>
                  <a:pt x="13526" y="169450"/>
                  <a:pt x="21336" y="169450"/>
                </a:cubicBezTo>
                <a:lnTo>
                  <a:pt x="100679" y="169450"/>
                </a:lnTo>
                <a:cubicBezTo>
                  <a:pt x="108490" y="169450"/>
                  <a:pt x="114872" y="175831"/>
                  <a:pt x="114872" y="183642"/>
                </a:cubicBezTo>
                <a:lnTo>
                  <a:pt x="114872" y="262985"/>
                </a:lnTo>
                <a:cubicBezTo>
                  <a:pt x="114872" y="270796"/>
                  <a:pt x="121253" y="277178"/>
                  <a:pt x="129064" y="277178"/>
                </a:cubicBezTo>
                <a:lnTo>
                  <a:pt x="155258" y="277178"/>
                </a:lnTo>
                <a:cubicBezTo>
                  <a:pt x="163068" y="277178"/>
                  <a:pt x="169450" y="270796"/>
                  <a:pt x="169450" y="262985"/>
                </a:cubicBezTo>
                <a:lnTo>
                  <a:pt x="169450" y="183642"/>
                </a:lnTo>
                <a:cubicBezTo>
                  <a:pt x="169450" y="175831"/>
                  <a:pt x="175831" y="169450"/>
                  <a:pt x="183642" y="169450"/>
                </a:cubicBezTo>
                <a:lnTo>
                  <a:pt x="262985" y="169450"/>
                </a:lnTo>
                <a:cubicBezTo>
                  <a:pt x="270796" y="169450"/>
                  <a:pt x="277178" y="163068"/>
                  <a:pt x="277178" y="155258"/>
                </a:cubicBezTo>
                <a:lnTo>
                  <a:pt x="277178" y="129064"/>
                </a:lnTo>
                <a:cubicBezTo>
                  <a:pt x="277178" y="121253"/>
                  <a:pt x="270796" y="114872"/>
                  <a:pt x="262985" y="114872"/>
                </a:cubicBezTo>
                <a:lnTo>
                  <a:pt x="183642" y="114872"/>
                </a:lnTo>
                <a:cubicBezTo>
                  <a:pt x="175831" y="114872"/>
                  <a:pt x="169450" y="108490"/>
                  <a:pt x="169450" y="100679"/>
                </a:cubicBezTo>
                <a:lnTo>
                  <a:pt x="169450" y="21336"/>
                </a:lnTo>
                <a:cubicBezTo>
                  <a:pt x="169450" y="13526"/>
                  <a:pt x="163068" y="7144"/>
                  <a:pt x="155258" y="7144"/>
                </a:cubicBezTo>
                <a:lnTo>
                  <a:pt x="129064" y="7144"/>
                </a:lnTo>
                <a:cubicBezTo>
                  <a:pt x="121253" y="7144"/>
                  <a:pt x="114872" y="13526"/>
                  <a:pt x="114872" y="21336"/>
                </a:cubicBezTo>
                <a:close/>
              </a:path>
            </a:pathLst>
          </a:custGeom>
          <a:solidFill>
            <a:srgbClr val="0C244C"/>
          </a:solidFill>
          <a:ln w="9525" cap="flat">
            <a:noFill/>
            <a:prstDash val="solid"/>
            <a:miter/>
          </a:ln>
        </p:spPr>
        <p:txBody>
          <a:bodyPr rtlCol="0" anchor="ctr"/>
          <a:lstStyle/>
          <a:p>
            <a:endParaRPr lang="en-AU"/>
          </a:p>
        </p:txBody>
      </p:sp>
    </p:spTree>
    <p:extLst>
      <p:ext uri="{BB962C8B-B14F-4D97-AF65-F5344CB8AC3E}">
        <p14:creationId xmlns:p14="http://schemas.microsoft.com/office/powerpoint/2010/main" val="27598852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1" descr="Two hands planting a seedling in soil. ">
            <a:extLst>
              <a:ext uri="{FF2B5EF4-FFF2-40B4-BE49-F238E27FC236}">
                <a16:creationId xmlns:a16="http://schemas.microsoft.com/office/drawing/2014/main" id="{A1084727-AD55-41DC-B6C8-A046F88A714A}"/>
              </a:ext>
            </a:extLst>
          </p:cNvPr>
          <p:cNvSpPr/>
          <p:nvPr/>
        </p:nvSpPr>
        <p:spPr>
          <a:xfrm rot="5400000">
            <a:off x="1150635" y="-419271"/>
            <a:ext cx="5497222" cy="7118353"/>
          </a:xfrm>
          <a:prstGeom prst="round2DiagRect">
            <a:avLst/>
          </a:prstGeom>
          <a:blipFill rotWithShape="0">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 Placeholder 4">
            <a:extLst>
              <a:ext uri="{FF2B5EF4-FFF2-40B4-BE49-F238E27FC236}">
                <a16:creationId xmlns:a16="http://schemas.microsoft.com/office/drawing/2014/main" id="{B9E47C80-2B21-4E5C-89C2-EFE215C3ADC7}"/>
              </a:ext>
            </a:extLst>
          </p:cNvPr>
          <p:cNvSpPr txBox="1">
            <a:spLocks/>
          </p:cNvSpPr>
          <p:nvPr/>
        </p:nvSpPr>
        <p:spPr>
          <a:xfrm>
            <a:off x="7683822" y="1071953"/>
            <a:ext cx="3930109" cy="37718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None/>
            </a:pPr>
            <a:r>
              <a:rPr lang="en-AU" sz="3200" b="1" dirty="0">
                <a:solidFill>
                  <a:srgbClr val="05243F"/>
                </a:solidFill>
                <a:latin typeface="Arial" panose="020B0604020202020204" pitchFamily="34" charset="0"/>
                <a:ea typeface="Roboto" pitchFamily="2" charset="0"/>
              </a:rPr>
              <a:t>RESPONSORIAL</a:t>
            </a:r>
          </a:p>
          <a:p>
            <a:pPr marL="0" indent="0" algn="ctr">
              <a:spcBef>
                <a:spcPts val="0"/>
              </a:spcBef>
              <a:buNone/>
            </a:pPr>
            <a:r>
              <a:rPr lang="en-AU" sz="3200" b="1" dirty="0">
                <a:solidFill>
                  <a:srgbClr val="05243F"/>
                </a:solidFill>
                <a:latin typeface="Arial" panose="020B0604020202020204" pitchFamily="34" charset="0"/>
                <a:ea typeface="Roboto" pitchFamily="2" charset="0"/>
              </a:rPr>
              <a:t>PSALM</a:t>
            </a:r>
          </a:p>
          <a:p>
            <a:pPr>
              <a:spcBef>
                <a:spcPts val="0"/>
              </a:spcBef>
            </a:pPr>
            <a:endParaRPr lang="en-AU" sz="2800" b="1" dirty="0">
              <a:solidFill>
                <a:srgbClr val="181717"/>
              </a:solidFill>
              <a:latin typeface="Arial" panose="020B0604020202020204" pitchFamily="34" charset="0"/>
              <a:ea typeface="Roboto" pitchFamily="2" charset="0"/>
            </a:endParaRPr>
          </a:p>
          <a:p>
            <a:pPr>
              <a:spcBef>
                <a:spcPts val="0"/>
              </a:spcBef>
            </a:pPr>
            <a:endParaRPr lang="en-AU" sz="2800" b="1" dirty="0">
              <a:solidFill>
                <a:srgbClr val="05243F"/>
              </a:solidFill>
              <a:latin typeface="Arial" panose="020B0604020202020204" pitchFamily="34" charset="0"/>
              <a:ea typeface="Roboto" pitchFamily="2" charset="0"/>
            </a:endParaRPr>
          </a:p>
          <a:p>
            <a:pPr marL="0" indent="0">
              <a:spcBef>
                <a:spcPts val="0"/>
              </a:spcBef>
              <a:spcAft>
                <a:spcPts val="1200"/>
              </a:spcAft>
              <a:buNone/>
            </a:pPr>
            <a:r>
              <a:rPr lang="en-AU" sz="2800" b="1" dirty="0">
                <a:solidFill>
                  <a:srgbClr val="05243F"/>
                </a:solidFill>
                <a:latin typeface="Arial" panose="020B0604020202020204" pitchFamily="34" charset="0"/>
                <a:ea typeface="Roboto" pitchFamily="2" charset="0"/>
              </a:rPr>
              <a:t>Response</a:t>
            </a:r>
            <a:r>
              <a:rPr lang="en-AU" sz="2800" dirty="0">
                <a:solidFill>
                  <a:srgbClr val="05243F"/>
                </a:solidFill>
                <a:latin typeface="Arial" panose="020B0604020202020204" pitchFamily="34" charset="0"/>
                <a:ea typeface="Roboto" pitchFamily="2" charset="0"/>
              </a:rPr>
              <a:t>:</a:t>
            </a:r>
          </a:p>
          <a:p>
            <a:pPr marL="0" indent="0">
              <a:spcBef>
                <a:spcPts val="0"/>
              </a:spcBef>
              <a:buNone/>
            </a:pPr>
            <a:r>
              <a:rPr lang="en-AU" sz="2800" dirty="0">
                <a:solidFill>
                  <a:srgbClr val="05243F"/>
                </a:solidFill>
                <a:latin typeface="Arial" panose="020B0604020202020204" pitchFamily="34" charset="0"/>
                <a:ea typeface="Roboto" pitchFamily="2" charset="0"/>
              </a:rPr>
              <a:t>Send forth your spirit, O Lord, and renew the face of the earth.</a:t>
            </a:r>
          </a:p>
        </p:txBody>
      </p:sp>
    </p:spTree>
    <p:extLst>
      <p:ext uri="{BB962C8B-B14F-4D97-AF65-F5344CB8AC3E}">
        <p14:creationId xmlns:p14="http://schemas.microsoft.com/office/powerpoint/2010/main" val="842846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1" descr="A woman walks down a muddy path carrying a basket on her head. Lush trees and mountains in the distance.">
            <a:extLst>
              <a:ext uri="{FF2B5EF4-FFF2-40B4-BE49-F238E27FC236}">
                <a16:creationId xmlns:a16="http://schemas.microsoft.com/office/drawing/2014/main" id="{A1084727-AD55-41DC-B6C8-A046F88A714A}"/>
              </a:ext>
            </a:extLst>
          </p:cNvPr>
          <p:cNvSpPr/>
          <p:nvPr/>
        </p:nvSpPr>
        <p:spPr>
          <a:xfrm>
            <a:off x="5027949" y="319488"/>
            <a:ext cx="6757242" cy="5541485"/>
          </a:xfrm>
          <a:prstGeom prst="round2DiagRect">
            <a:avLst/>
          </a:prstGeom>
          <a:blipFill>
            <a:blip r:embed="rId3" cstate="print">
              <a:extLst>
                <a:ext uri="{28A0092B-C50C-407E-A947-70E740481C1C}">
                  <a14:useLocalDpi xmlns:a14="http://schemas.microsoft.com/office/drawing/2010/main"/>
                </a:ext>
              </a:extLst>
            </a:blip>
            <a:srcRect/>
            <a:stretch>
              <a:fillRect b="17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 Placeholder 4">
            <a:extLst>
              <a:ext uri="{FF2B5EF4-FFF2-40B4-BE49-F238E27FC236}">
                <a16:creationId xmlns:a16="http://schemas.microsoft.com/office/drawing/2014/main" id="{B9E47C80-2B21-4E5C-89C2-EFE215C3ADC7}"/>
              </a:ext>
            </a:extLst>
          </p:cNvPr>
          <p:cNvSpPr txBox="1">
            <a:spLocks/>
          </p:cNvSpPr>
          <p:nvPr/>
        </p:nvSpPr>
        <p:spPr>
          <a:xfrm>
            <a:off x="168166" y="1247844"/>
            <a:ext cx="4729656" cy="37718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None/>
            </a:pPr>
            <a:r>
              <a:rPr lang="en-AU" sz="4000" b="1" dirty="0">
                <a:solidFill>
                  <a:srgbClr val="05243F"/>
                </a:solidFill>
                <a:latin typeface="Arial" panose="020B0604020202020204" pitchFamily="34" charset="0"/>
                <a:ea typeface="Roboto" pitchFamily="2" charset="0"/>
              </a:rPr>
              <a:t>GOSPEL</a:t>
            </a:r>
          </a:p>
          <a:p>
            <a:pPr marL="0" indent="0" algn="ctr">
              <a:spcBef>
                <a:spcPts val="0"/>
              </a:spcBef>
              <a:buNone/>
            </a:pPr>
            <a:r>
              <a:rPr lang="en-AU" sz="4000" b="1" dirty="0">
                <a:solidFill>
                  <a:srgbClr val="05243F"/>
                </a:solidFill>
                <a:latin typeface="Arial" panose="020B0604020202020204" pitchFamily="34" charset="0"/>
                <a:ea typeface="Roboto" pitchFamily="2" charset="0"/>
              </a:rPr>
              <a:t>READING</a:t>
            </a:r>
          </a:p>
          <a:p>
            <a:pPr>
              <a:spcBef>
                <a:spcPts val="0"/>
              </a:spcBef>
            </a:pPr>
            <a:endParaRPr lang="en-AU" sz="2800" b="1" dirty="0">
              <a:solidFill>
                <a:srgbClr val="181717"/>
              </a:solidFill>
              <a:latin typeface="Arial" panose="020B0604020202020204" pitchFamily="34" charset="0"/>
              <a:ea typeface="Roboto" pitchFamily="2" charset="0"/>
            </a:endParaRPr>
          </a:p>
          <a:p>
            <a:pPr algn="ctr">
              <a:spcBef>
                <a:spcPts val="0"/>
              </a:spcBef>
            </a:pPr>
            <a:endParaRPr lang="en-AU" sz="2800" b="1" dirty="0">
              <a:solidFill>
                <a:srgbClr val="05243F"/>
              </a:solidFill>
              <a:latin typeface="Arial" panose="020B0604020202020204" pitchFamily="34" charset="0"/>
              <a:ea typeface="Roboto" pitchFamily="2" charset="0"/>
            </a:endParaRPr>
          </a:p>
          <a:p>
            <a:pPr marL="0" indent="0" algn="ctr">
              <a:spcBef>
                <a:spcPts val="0"/>
              </a:spcBef>
              <a:buNone/>
            </a:pPr>
            <a:r>
              <a:rPr lang="en-US" sz="2800" dirty="0">
                <a:solidFill>
                  <a:srgbClr val="0C244C"/>
                </a:solidFill>
                <a:latin typeface="Arial" panose="020B0604020202020204" pitchFamily="34" charset="0"/>
                <a:ea typeface="Roboto" pitchFamily="2" charset="0"/>
              </a:rPr>
              <a:t>Luke 16:19-31</a:t>
            </a:r>
            <a:endParaRPr lang="en-AU" sz="2800" dirty="0">
              <a:solidFill>
                <a:srgbClr val="05243F"/>
              </a:solidFill>
              <a:latin typeface="Arial" panose="020B0604020202020204" pitchFamily="34" charset="0"/>
              <a:ea typeface="Roboto" pitchFamily="2" charset="0"/>
            </a:endParaRPr>
          </a:p>
        </p:txBody>
      </p:sp>
    </p:spTree>
    <p:extLst>
      <p:ext uri="{BB962C8B-B14F-4D97-AF65-F5344CB8AC3E}">
        <p14:creationId xmlns:p14="http://schemas.microsoft.com/office/powerpoint/2010/main" val="26158416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1" descr="A woman squats cleaning a large plastic bowl. Her husband chops wood in the distance behind her.">
            <a:extLst>
              <a:ext uri="{FF2B5EF4-FFF2-40B4-BE49-F238E27FC236}">
                <a16:creationId xmlns:a16="http://schemas.microsoft.com/office/drawing/2014/main" id="{A1084727-AD55-41DC-B6C8-A046F88A714A}"/>
              </a:ext>
            </a:extLst>
          </p:cNvPr>
          <p:cNvSpPr/>
          <p:nvPr/>
        </p:nvSpPr>
        <p:spPr>
          <a:xfrm>
            <a:off x="447790" y="683045"/>
            <a:ext cx="7197916" cy="5056743"/>
          </a:xfrm>
          <a:prstGeom prst="round2Diag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 Placeholder 4">
            <a:extLst>
              <a:ext uri="{FF2B5EF4-FFF2-40B4-BE49-F238E27FC236}">
                <a16:creationId xmlns:a16="http://schemas.microsoft.com/office/drawing/2014/main" id="{B9E47C80-2B21-4E5C-89C2-EFE215C3ADC7}"/>
              </a:ext>
            </a:extLst>
          </p:cNvPr>
          <p:cNvSpPr txBox="1">
            <a:spLocks/>
          </p:cNvSpPr>
          <p:nvPr/>
        </p:nvSpPr>
        <p:spPr>
          <a:xfrm>
            <a:off x="7645706" y="1118212"/>
            <a:ext cx="4546294" cy="37718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None/>
            </a:pPr>
            <a:r>
              <a:rPr lang="en-AU" sz="3600" b="1" dirty="0">
                <a:solidFill>
                  <a:srgbClr val="05243F"/>
                </a:solidFill>
                <a:latin typeface="Arial" panose="020B0604020202020204" pitchFamily="34" charset="0"/>
                <a:ea typeface="Roboto" pitchFamily="2" charset="0"/>
              </a:rPr>
              <a:t>PRAYERS </a:t>
            </a:r>
          </a:p>
          <a:p>
            <a:pPr marL="0" indent="0" algn="ctr">
              <a:spcBef>
                <a:spcPts val="0"/>
              </a:spcBef>
              <a:buNone/>
            </a:pPr>
            <a:r>
              <a:rPr lang="en-AU" sz="3600" b="1" dirty="0">
                <a:solidFill>
                  <a:srgbClr val="05243F"/>
                </a:solidFill>
                <a:latin typeface="Arial" panose="020B0604020202020204" pitchFamily="34" charset="0"/>
                <a:ea typeface="Roboto" pitchFamily="2" charset="0"/>
              </a:rPr>
              <a:t>OF </a:t>
            </a:r>
          </a:p>
          <a:p>
            <a:pPr marL="0" indent="0" algn="ctr">
              <a:spcBef>
                <a:spcPts val="0"/>
              </a:spcBef>
              <a:buNone/>
            </a:pPr>
            <a:r>
              <a:rPr lang="en-AU" sz="3600" b="1" dirty="0">
                <a:solidFill>
                  <a:srgbClr val="05243F"/>
                </a:solidFill>
                <a:latin typeface="Arial" panose="020B0604020202020204" pitchFamily="34" charset="0"/>
                <a:ea typeface="Roboto" pitchFamily="2" charset="0"/>
              </a:rPr>
              <a:t>INTERCESSION</a:t>
            </a:r>
          </a:p>
          <a:p>
            <a:pPr>
              <a:spcBef>
                <a:spcPts val="0"/>
              </a:spcBef>
            </a:pPr>
            <a:endParaRPr lang="en-AU" sz="2800" b="1" dirty="0">
              <a:solidFill>
                <a:srgbClr val="181717"/>
              </a:solidFill>
              <a:latin typeface="Arial" panose="020B0604020202020204" pitchFamily="34" charset="0"/>
              <a:ea typeface="Roboto" pitchFamily="2" charset="0"/>
            </a:endParaRPr>
          </a:p>
          <a:p>
            <a:pPr>
              <a:spcBef>
                <a:spcPts val="0"/>
              </a:spcBef>
            </a:pPr>
            <a:endParaRPr lang="en-AU" sz="2800" b="1" dirty="0">
              <a:solidFill>
                <a:srgbClr val="05243F"/>
              </a:solidFill>
              <a:latin typeface="Arial" panose="020B0604020202020204" pitchFamily="34" charset="0"/>
              <a:ea typeface="Roboto" pitchFamily="2" charset="0"/>
            </a:endParaRPr>
          </a:p>
        </p:txBody>
      </p:sp>
    </p:spTree>
    <p:extLst>
      <p:ext uri="{BB962C8B-B14F-4D97-AF65-F5344CB8AC3E}">
        <p14:creationId xmlns:p14="http://schemas.microsoft.com/office/powerpoint/2010/main" val="7660730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1" descr="A gold monstrance holds a host.">
            <a:extLst>
              <a:ext uri="{FF2B5EF4-FFF2-40B4-BE49-F238E27FC236}">
                <a16:creationId xmlns:a16="http://schemas.microsoft.com/office/drawing/2014/main" id="{A1084727-AD55-41DC-B6C8-A046F88A714A}"/>
              </a:ext>
            </a:extLst>
          </p:cNvPr>
          <p:cNvSpPr/>
          <p:nvPr/>
        </p:nvSpPr>
        <p:spPr>
          <a:xfrm>
            <a:off x="4601378" y="239617"/>
            <a:ext cx="7127913" cy="5555256"/>
          </a:xfrm>
          <a:prstGeom prst="round2Diag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 Placeholder 4">
            <a:extLst>
              <a:ext uri="{FF2B5EF4-FFF2-40B4-BE49-F238E27FC236}">
                <a16:creationId xmlns:a16="http://schemas.microsoft.com/office/drawing/2014/main" id="{B9E47C80-2B21-4E5C-89C2-EFE215C3ADC7}"/>
              </a:ext>
            </a:extLst>
          </p:cNvPr>
          <p:cNvSpPr txBox="1">
            <a:spLocks/>
          </p:cNvSpPr>
          <p:nvPr/>
        </p:nvSpPr>
        <p:spPr>
          <a:xfrm>
            <a:off x="-241672" y="2023073"/>
            <a:ext cx="5184574" cy="37718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None/>
            </a:pPr>
            <a:r>
              <a:rPr lang="en-AU" sz="3600" b="1" dirty="0">
                <a:solidFill>
                  <a:srgbClr val="05243F"/>
                </a:solidFill>
                <a:latin typeface="Arial" panose="020B0604020202020204" pitchFamily="34" charset="0"/>
                <a:ea typeface="Roboto" pitchFamily="2" charset="0"/>
              </a:rPr>
              <a:t>ADORATION </a:t>
            </a:r>
          </a:p>
          <a:p>
            <a:pPr marL="0" indent="0" algn="ctr">
              <a:spcBef>
                <a:spcPts val="0"/>
              </a:spcBef>
              <a:buNone/>
            </a:pPr>
            <a:r>
              <a:rPr lang="en-AU" sz="3600" b="1" dirty="0">
                <a:solidFill>
                  <a:srgbClr val="05243F"/>
                </a:solidFill>
                <a:latin typeface="Arial" panose="020B0604020202020204" pitchFamily="34" charset="0"/>
                <a:ea typeface="Roboto" pitchFamily="2" charset="0"/>
              </a:rPr>
              <a:t>OF THE </a:t>
            </a:r>
          </a:p>
          <a:p>
            <a:pPr marL="0" indent="0" algn="ctr">
              <a:spcBef>
                <a:spcPts val="0"/>
              </a:spcBef>
              <a:buNone/>
            </a:pPr>
            <a:r>
              <a:rPr lang="en-AU" sz="3600" b="1" dirty="0">
                <a:solidFill>
                  <a:srgbClr val="05243F"/>
                </a:solidFill>
                <a:latin typeface="Arial" panose="020B0604020202020204" pitchFamily="34" charset="0"/>
                <a:ea typeface="Roboto" pitchFamily="2" charset="0"/>
              </a:rPr>
              <a:t>BLESSED </a:t>
            </a:r>
          </a:p>
          <a:p>
            <a:pPr marL="0" indent="0" algn="ctr">
              <a:spcBef>
                <a:spcPts val="0"/>
              </a:spcBef>
              <a:buNone/>
            </a:pPr>
            <a:r>
              <a:rPr lang="en-AU" sz="3600" b="1" dirty="0">
                <a:solidFill>
                  <a:srgbClr val="05243F"/>
                </a:solidFill>
                <a:latin typeface="Arial" panose="020B0604020202020204" pitchFamily="34" charset="0"/>
                <a:ea typeface="Roboto" pitchFamily="2" charset="0"/>
              </a:rPr>
              <a:t>SACRAMENT</a:t>
            </a:r>
          </a:p>
          <a:p>
            <a:pPr>
              <a:spcBef>
                <a:spcPts val="0"/>
              </a:spcBef>
            </a:pPr>
            <a:endParaRPr lang="en-AU" sz="2800" b="1" dirty="0">
              <a:solidFill>
                <a:srgbClr val="181717"/>
              </a:solidFill>
              <a:latin typeface="Arial" panose="020B0604020202020204" pitchFamily="34" charset="0"/>
              <a:ea typeface="Roboto" pitchFamily="2" charset="0"/>
            </a:endParaRPr>
          </a:p>
          <a:p>
            <a:pPr>
              <a:spcBef>
                <a:spcPts val="0"/>
              </a:spcBef>
            </a:pPr>
            <a:endParaRPr lang="en-AU" sz="2800" b="1" dirty="0">
              <a:solidFill>
                <a:srgbClr val="05243F"/>
              </a:solidFill>
              <a:latin typeface="Arial" panose="020B0604020202020204" pitchFamily="34" charset="0"/>
              <a:ea typeface="Roboto" pitchFamily="2" charset="0"/>
            </a:endParaRPr>
          </a:p>
        </p:txBody>
      </p:sp>
    </p:spTree>
    <p:extLst>
      <p:ext uri="{BB962C8B-B14F-4D97-AF65-F5344CB8AC3E}">
        <p14:creationId xmlns:p14="http://schemas.microsoft.com/office/powerpoint/2010/main" val="25524307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1" descr="View from the ground looking up through tall trees with sunlight filtering through.">
            <a:extLst>
              <a:ext uri="{FF2B5EF4-FFF2-40B4-BE49-F238E27FC236}">
                <a16:creationId xmlns:a16="http://schemas.microsoft.com/office/drawing/2014/main" id="{A1084727-AD55-41DC-B6C8-A046F88A714A}"/>
              </a:ext>
            </a:extLst>
          </p:cNvPr>
          <p:cNvSpPr/>
          <p:nvPr/>
        </p:nvSpPr>
        <p:spPr>
          <a:xfrm>
            <a:off x="5868318" y="327750"/>
            <a:ext cx="5559146" cy="5615849"/>
          </a:xfrm>
          <a:prstGeom prst="round2Diag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 Placeholder 4">
            <a:extLst>
              <a:ext uri="{FF2B5EF4-FFF2-40B4-BE49-F238E27FC236}">
                <a16:creationId xmlns:a16="http://schemas.microsoft.com/office/drawing/2014/main" id="{B9E47C80-2B21-4E5C-89C2-EFE215C3ADC7}"/>
              </a:ext>
            </a:extLst>
          </p:cNvPr>
          <p:cNvSpPr txBox="1">
            <a:spLocks/>
          </p:cNvSpPr>
          <p:nvPr/>
        </p:nvSpPr>
        <p:spPr>
          <a:xfrm>
            <a:off x="309172" y="2023074"/>
            <a:ext cx="5184574" cy="37718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None/>
            </a:pPr>
            <a:r>
              <a:rPr lang="en-AU" sz="4000" b="1" dirty="0">
                <a:solidFill>
                  <a:srgbClr val="05243F"/>
                </a:solidFill>
                <a:latin typeface="Arial" panose="020B0604020202020204" pitchFamily="34" charset="0"/>
                <a:ea typeface="Roboto" pitchFamily="2" charset="0"/>
              </a:rPr>
              <a:t>LITANY</a:t>
            </a:r>
          </a:p>
          <a:p>
            <a:pPr marL="0" indent="0" algn="ctr">
              <a:spcBef>
                <a:spcPts val="0"/>
              </a:spcBef>
              <a:buNone/>
            </a:pPr>
            <a:r>
              <a:rPr lang="en-AU" sz="4000" b="1" dirty="0">
                <a:solidFill>
                  <a:srgbClr val="05243F"/>
                </a:solidFill>
                <a:latin typeface="Arial" panose="020B0604020202020204" pitchFamily="34" charset="0"/>
                <a:ea typeface="Roboto" pitchFamily="2" charset="0"/>
              </a:rPr>
              <a:t> OF </a:t>
            </a:r>
          </a:p>
          <a:p>
            <a:pPr marL="0" indent="0" algn="ctr">
              <a:spcBef>
                <a:spcPts val="0"/>
              </a:spcBef>
              <a:buNone/>
            </a:pPr>
            <a:r>
              <a:rPr lang="en-AU" sz="4000" b="1" dirty="0">
                <a:solidFill>
                  <a:srgbClr val="05243F"/>
                </a:solidFill>
                <a:latin typeface="Arial" panose="020B0604020202020204" pitchFamily="34" charset="0"/>
                <a:ea typeface="Roboto" pitchFamily="2" charset="0"/>
              </a:rPr>
              <a:t>CREATION</a:t>
            </a:r>
          </a:p>
          <a:p>
            <a:pPr>
              <a:spcBef>
                <a:spcPts val="0"/>
              </a:spcBef>
            </a:pPr>
            <a:endParaRPr lang="en-AU" sz="2800" b="1" dirty="0">
              <a:solidFill>
                <a:srgbClr val="181717"/>
              </a:solidFill>
              <a:latin typeface="Arial" panose="020B0604020202020204" pitchFamily="34" charset="0"/>
              <a:ea typeface="Roboto" pitchFamily="2" charset="0"/>
            </a:endParaRPr>
          </a:p>
          <a:p>
            <a:pPr>
              <a:spcBef>
                <a:spcPts val="0"/>
              </a:spcBef>
            </a:pPr>
            <a:endParaRPr lang="en-AU" sz="2800" b="1" dirty="0">
              <a:solidFill>
                <a:srgbClr val="05243F"/>
              </a:solidFill>
              <a:latin typeface="Arial" panose="020B0604020202020204" pitchFamily="34" charset="0"/>
              <a:ea typeface="Roboto" pitchFamily="2" charset="0"/>
            </a:endParaRPr>
          </a:p>
        </p:txBody>
      </p:sp>
    </p:spTree>
    <p:extLst>
      <p:ext uri="{BB962C8B-B14F-4D97-AF65-F5344CB8AC3E}">
        <p14:creationId xmlns:p14="http://schemas.microsoft.com/office/powerpoint/2010/main" val="73009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DFCF881-68E7-4CC4-A33A-3C0FDD5BB703}"/>
              </a:ext>
            </a:extLst>
          </p:cNvPr>
          <p:cNvSpPr>
            <a:spLocks noGrp="1"/>
          </p:cNvSpPr>
          <p:nvPr>
            <p:ph type="body" sz="quarter" idx="11"/>
          </p:nvPr>
        </p:nvSpPr>
        <p:spPr>
          <a:xfrm>
            <a:off x="6647386" y="5796951"/>
            <a:ext cx="4959785" cy="152330"/>
          </a:xfrm>
        </p:spPr>
        <p:txBody>
          <a:bodyPr/>
          <a:lstStyle/>
          <a:p>
            <a:endParaRPr lang="en-AU">
              <a:solidFill>
                <a:srgbClr val="0C244C"/>
              </a:solidFill>
            </a:endParaRPr>
          </a:p>
        </p:txBody>
      </p:sp>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72066" y="692696"/>
            <a:ext cx="5184574" cy="3771800"/>
          </a:xfrm>
        </p:spPr>
        <p:txBody>
          <a:bodyPr/>
          <a:lstStyle/>
          <a:p>
            <a:r>
              <a:rPr lang="en-AU" sz="3200" b="1" dirty="0">
                <a:solidFill>
                  <a:srgbClr val="0C244C"/>
                </a:solidFill>
              </a:rPr>
              <a:t>Reader: </a:t>
            </a:r>
            <a:r>
              <a:rPr lang="en-AU" sz="3200" dirty="0">
                <a:solidFill>
                  <a:srgbClr val="0C244C"/>
                </a:solidFill>
              </a:rPr>
              <a:t>Heavenly Father, source of light and life </a:t>
            </a:r>
          </a:p>
          <a:p>
            <a:endParaRPr lang="en-AU" sz="3200" dirty="0">
              <a:solidFill>
                <a:srgbClr val="0C244C"/>
              </a:solidFill>
            </a:endParaRPr>
          </a:p>
          <a:p>
            <a:r>
              <a:rPr lang="en-AU" sz="3200" b="1" dirty="0">
                <a:solidFill>
                  <a:srgbClr val="0C244C"/>
                </a:solidFill>
              </a:rPr>
              <a:t>All: Let all the earth praise you. </a:t>
            </a:r>
            <a:endParaRPr lang="en-AU" sz="3200" dirty="0">
              <a:solidFill>
                <a:srgbClr val="0C244C"/>
              </a:solidFill>
            </a:endParaRPr>
          </a:p>
        </p:txBody>
      </p:sp>
      <p:sp>
        <p:nvSpPr>
          <p:cNvPr id="9" name="Round Diagonal Corner Rectangle 1" descr="A hand holds a seedling that has just been planted and watered. ">
            <a:extLst>
              <a:ext uri="{FF2B5EF4-FFF2-40B4-BE49-F238E27FC236}">
                <a16:creationId xmlns:a16="http://schemas.microsoft.com/office/drawing/2014/main" id="{4C23F335-A843-4741-A03F-0351467458A2}"/>
              </a:ext>
            </a:extLst>
          </p:cNvPr>
          <p:cNvSpPr/>
          <p:nvPr/>
        </p:nvSpPr>
        <p:spPr>
          <a:xfrm rot="5400000">
            <a:off x="-1002024" y="-1006685"/>
            <a:ext cx="6478761" cy="8005318"/>
          </a:xfrm>
          <a:prstGeom prst="round2DiagRect">
            <a:avLst/>
          </a:prstGeom>
          <a:blipFill rotWithShape="0">
            <a:blip r:embed="rId3" cstate="print">
              <a:extLst>
                <a:ext uri="{28A0092B-C50C-407E-A947-70E740481C1C}">
                  <a14:useLocalDpi xmlns:a14="http://schemas.microsoft.com/office/drawing/2010/main"/>
                </a:ext>
              </a:extLst>
            </a:blip>
            <a:srcRect/>
            <a:stretch>
              <a:fillRect l="13483" t="78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2399098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74901FB-7595-469E-B46F-676B66DA449C}"/>
              </a:ext>
            </a:extLst>
          </p:cNvPr>
          <p:cNvSpPr>
            <a:spLocks noGrp="1"/>
          </p:cNvSpPr>
          <p:nvPr>
            <p:ph type="body" sz="quarter" idx="4294967295"/>
          </p:nvPr>
        </p:nvSpPr>
        <p:spPr>
          <a:xfrm>
            <a:off x="1429406" y="2516023"/>
            <a:ext cx="9627476" cy="1165225"/>
          </a:xfrm>
          <a:prstGeom prst="rect">
            <a:avLst/>
          </a:prstGeom>
        </p:spPr>
        <p:txBody>
          <a:bodyPr lIns="91440" tIns="45720" rIns="91440" bIns="45720" anchor="ctr"/>
          <a:lstStyle/>
          <a:p>
            <a:pPr marL="0" indent="0" algn="ctr">
              <a:buNone/>
            </a:pPr>
            <a:r>
              <a:rPr lang="en-US" sz="2800" dirty="0">
                <a:solidFill>
                  <a:schemeClr val="accent2"/>
                </a:solidFill>
              </a:rPr>
              <a:t>Aboriginal and Torres Strait Islander people are advised that videos, images and external links contained in this resource may contain images, voices or names of people who have since passed away.</a:t>
            </a:r>
            <a:endParaRPr lang="en-AU" sz="2800" dirty="0">
              <a:solidFill>
                <a:schemeClr val="accent2"/>
              </a:solidFill>
            </a:endParaRPr>
          </a:p>
          <a:p>
            <a:pPr algn="ctr"/>
            <a:endParaRPr lang="en-AU" dirty="0"/>
          </a:p>
        </p:txBody>
      </p:sp>
    </p:spTree>
    <p:extLst>
      <p:ext uri="{BB962C8B-B14F-4D97-AF65-F5344CB8AC3E}">
        <p14:creationId xmlns:p14="http://schemas.microsoft.com/office/powerpoint/2010/main" val="8320088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DFCF881-68E7-4CC4-A33A-3C0FDD5BB703}"/>
              </a:ext>
            </a:extLst>
          </p:cNvPr>
          <p:cNvSpPr>
            <a:spLocks noGrp="1"/>
          </p:cNvSpPr>
          <p:nvPr>
            <p:ph type="body" sz="quarter" idx="11"/>
          </p:nvPr>
        </p:nvSpPr>
        <p:spPr/>
        <p:txBody>
          <a:bodyPr/>
          <a:lstStyle/>
          <a:p>
            <a:endParaRPr lang="en-AU">
              <a:solidFill>
                <a:srgbClr val="0C244C"/>
              </a:solidFill>
            </a:endParaRPr>
          </a:p>
        </p:txBody>
      </p:sp>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47386" y="692696"/>
            <a:ext cx="5184574" cy="3771800"/>
          </a:xfrm>
        </p:spPr>
        <p:txBody>
          <a:bodyPr/>
          <a:lstStyle/>
          <a:p>
            <a:r>
              <a:rPr lang="en-AU" sz="3200" b="1" dirty="0">
                <a:solidFill>
                  <a:srgbClr val="0C244C"/>
                </a:solidFill>
              </a:rPr>
              <a:t>Reader: </a:t>
            </a:r>
            <a:r>
              <a:rPr lang="en-AU" sz="3200" dirty="0">
                <a:solidFill>
                  <a:srgbClr val="0C244C"/>
                </a:solidFill>
              </a:rPr>
              <a:t>Son of God, Jesus, risen in fullness </a:t>
            </a:r>
          </a:p>
          <a:p>
            <a:endParaRPr lang="en-AU" sz="3200" dirty="0">
              <a:solidFill>
                <a:srgbClr val="0C244C"/>
              </a:solidFill>
            </a:endParaRPr>
          </a:p>
          <a:p>
            <a:r>
              <a:rPr lang="en-AU" sz="3200" b="1" dirty="0">
                <a:solidFill>
                  <a:srgbClr val="0C244C"/>
                </a:solidFill>
              </a:rPr>
              <a:t>All: Let all the earth praise you. </a:t>
            </a:r>
            <a:endParaRPr lang="en-AU" sz="3200" dirty="0">
              <a:solidFill>
                <a:srgbClr val="0C244C"/>
              </a:solidFill>
            </a:endParaRPr>
          </a:p>
        </p:txBody>
      </p:sp>
      <p:sp>
        <p:nvSpPr>
          <p:cNvPr id="7" name="Round Diagonal Corner Rectangle 1" title="A view of green hills and rocky mountains with goats in the foreground. Timor-Leste.">
            <a:extLst>
              <a:ext uri="{FF2B5EF4-FFF2-40B4-BE49-F238E27FC236}">
                <a16:creationId xmlns:a16="http://schemas.microsoft.com/office/drawing/2014/main" id="{4C23F335-A843-4741-A03F-0351467458A2}"/>
              </a:ext>
            </a:extLst>
          </p:cNvPr>
          <p:cNvSpPr/>
          <p:nvPr/>
        </p:nvSpPr>
        <p:spPr>
          <a:xfrm rot="5400000">
            <a:off x="-527757" y="-532419"/>
            <a:ext cx="6478761" cy="7056784"/>
          </a:xfrm>
          <a:prstGeom prst="round2DiagRect">
            <a:avLst/>
          </a:prstGeom>
          <a:blipFill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1169980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DFCF881-68E7-4CC4-A33A-3C0FDD5BB703}"/>
              </a:ext>
            </a:extLst>
          </p:cNvPr>
          <p:cNvSpPr>
            <a:spLocks noGrp="1"/>
          </p:cNvSpPr>
          <p:nvPr>
            <p:ph type="body" sz="quarter" idx="11"/>
          </p:nvPr>
        </p:nvSpPr>
        <p:spPr/>
        <p:txBody>
          <a:bodyPr/>
          <a:lstStyle/>
          <a:p>
            <a:endParaRPr lang="en-AU">
              <a:solidFill>
                <a:srgbClr val="0C244C"/>
              </a:solidFill>
            </a:endParaRPr>
          </a:p>
        </p:txBody>
      </p:sp>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47386" y="692696"/>
            <a:ext cx="5184574" cy="3771800"/>
          </a:xfrm>
        </p:spPr>
        <p:txBody>
          <a:bodyPr/>
          <a:lstStyle/>
          <a:p>
            <a:r>
              <a:rPr lang="en-AU" sz="3200" b="1" dirty="0">
                <a:solidFill>
                  <a:srgbClr val="05243F"/>
                </a:solidFill>
              </a:rPr>
              <a:t>Reader: </a:t>
            </a:r>
            <a:r>
              <a:rPr lang="en-AU" sz="3200" dirty="0">
                <a:solidFill>
                  <a:srgbClr val="05243F"/>
                </a:solidFill>
              </a:rPr>
              <a:t>Holy Spirit, infinite bond of love</a:t>
            </a:r>
          </a:p>
          <a:p>
            <a:endParaRPr lang="en-AU" sz="3200" dirty="0">
              <a:solidFill>
                <a:srgbClr val="05243F"/>
              </a:solidFill>
            </a:endParaRPr>
          </a:p>
          <a:p>
            <a:r>
              <a:rPr lang="en-AU" sz="3200" b="1" dirty="0">
                <a:solidFill>
                  <a:srgbClr val="05243F"/>
                </a:solidFill>
              </a:rPr>
              <a:t>All: Let all the earth praise you. </a:t>
            </a:r>
            <a:endParaRPr lang="en-AU" sz="3200" dirty="0">
              <a:solidFill>
                <a:srgbClr val="05243F"/>
              </a:solidFill>
            </a:endParaRPr>
          </a:p>
        </p:txBody>
      </p:sp>
      <p:sp>
        <p:nvSpPr>
          <p:cNvPr id="7" name="Round Diagonal Corner Rectangle 1" descr="Barry, a Gamilaroi man and his daughter are kneeling, looking into a rockpool.">
            <a:extLst>
              <a:ext uri="{FF2B5EF4-FFF2-40B4-BE49-F238E27FC236}">
                <a16:creationId xmlns:a16="http://schemas.microsoft.com/office/drawing/2014/main" id="{4C23F335-A843-4741-A03F-0351467458A2}"/>
              </a:ext>
            </a:extLst>
          </p:cNvPr>
          <p:cNvSpPr/>
          <p:nvPr/>
        </p:nvSpPr>
        <p:spPr>
          <a:xfrm rot="5400000">
            <a:off x="-527757" y="-532419"/>
            <a:ext cx="6478761" cy="7056784"/>
          </a:xfrm>
          <a:prstGeom prst="round2DiagRect">
            <a:avLst/>
          </a:prstGeom>
          <a:blipFill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3752178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DFCF881-68E7-4CC4-A33A-3C0FDD5BB703}"/>
              </a:ext>
            </a:extLst>
          </p:cNvPr>
          <p:cNvSpPr>
            <a:spLocks noGrp="1"/>
          </p:cNvSpPr>
          <p:nvPr>
            <p:ph type="body" sz="quarter" idx="11"/>
          </p:nvPr>
        </p:nvSpPr>
        <p:spPr/>
        <p:txBody>
          <a:bodyPr/>
          <a:lstStyle/>
          <a:p>
            <a:endParaRPr lang="en-US">
              <a:solidFill>
                <a:srgbClr val="0C244C"/>
              </a:solidFill>
            </a:endParaRPr>
          </a:p>
        </p:txBody>
      </p:sp>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47386" y="692696"/>
            <a:ext cx="5184574" cy="3771800"/>
          </a:xfrm>
        </p:spPr>
        <p:txBody>
          <a:bodyPr/>
          <a:lstStyle/>
          <a:p>
            <a:r>
              <a:rPr lang="en-AU" sz="3200" b="1" dirty="0">
                <a:solidFill>
                  <a:srgbClr val="05243F"/>
                </a:solidFill>
              </a:rPr>
              <a:t>Reader: </a:t>
            </a:r>
            <a:r>
              <a:rPr lang="en-AU" sz="3200" dirty="0">
                <a:solidFill>
                  <a:srgbClr val="05243F"/>
                </a:solidFill>
              </a:rPr>
              <a:t>Triune God, creator of resplendent beauty </a:t>
            </a:r>
          </a:p>
          <a:p>
            <a:endParaRPr lang="en-AU" sz="3200" dirty="0">
              <a:solidFill>
                <a:srgbClr val="05243F"/>
              </a:solidFill>
            </a:endParaRPr>
          </a:p>
          <a:p>
            <a:r>
              <a:rPr lang="en-AU" sz="3200" b="1" dirty="0">
                <a:solidFill>
                  <a:srgbClr val="05243F"/>
                </a:solidFill>
              </a:rPr>
              <a:t>All: Let all the earth praise you.</a:t>
            </a:r>
            <a:endParaRPr lang="en-AU" sz="3200" dirty="0">
              <a:solidFill>
                <a:srgbClr val="05243F"/>
              </a:solidFill>
            </a:endParaRPr>
          </a:p>
        </p:txBody>
      </p:sp>
      <p:sp>
        <p:nvSpPr>
          <p:cNvPr id="7" name="Round Diagonal Corner Rectangle 1" descr="A person sits on the ground at the top of a hill looking out over the surrounding hills and valleys.">
            <a:extLst>
              <a:ext uri="{FF2B5EF4-FFF2-40B4-BE49-F238E27FC236}">
                <a16:creationId xmlns:a16="http://schemas.microsoft.com/office/drawing/2014/main" id="{4C23F335-A843-4741-A03F-0351467458A2}"/>
              </a:ext>
            </a:extLst>
          </p:cNvPr>
          <p:cNvSpPr/>
          <p:nvPr/>
        </p:nvSpPr>
        <p:spPr>
          <a:xfrm rot="5400000">
            <a:off x="-527757" y="-532419"/>
            <a:ext cx="6478761" cy="7056784"/>
          </a:xfrm>
          <a:prstGeom prst="round2DiagRect">
            <a:avLst/>
          </a:prstGeom>
          <a:blipFill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27536902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DFCF881-68E7-4CC4-A33A-3C0FDD5BB703}"/>
              </a:ext>
            </a:extLst>
          </p:cNvPr>
          <p:cNvSpPr>
            <a:spLocks noGrp="1"/>
          </p:cNvSpPr>
          <p:nvPr>
            <p:ph type="body" sz="quarter" idx="11"/>
          </p:nvPr>
        </p:nvSpPr>
        <p:spPr>
          <a:xfrm>
            <a:off x="6647386" y="5725202"/>
            <a:ext cx="4959785" cy="510151"/>
          </a:xfrm>
        </p:spPr>
        <p:txBody>
          <a:bodyPr/>
          <a:lstStyle/>
          <a:p>
            <a:endParaRPr lang="en-AU">
              <a:solidFill>
                <a:srgbClr val="0C244C"/>
              </a:solidFill>
            </a:endParaRPr>
          </a:p>
        </p:txBody>
      </p:sp>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47386" y="707879"/>
            <a:ext cx="5184574" cy="3771800"/>
          </a:xfrm>
        </p:spPr>
        <p:txBody>
          <a:bodyPr/>
          <a:lstStyle/>
          <a:p>
            <a:r>
              <a:rPr lang="en-AU" sz="3200" b="1" dirty="0">
                <a:solidFill>
                  <a:srgbClr val="05243F"/>
                </a:solidFill>
              </a:rPr>
              <a:t>Reader: </a:t>
            </a:r>
            <a:r>
              <a:rPr lang="en-AU" sz="3200" dirty="0">
                <a:solidFill>
                  <a:srgbClr val="05243F"/>
                </a:solidFill>
              </a:rPr>
              <a:t>God of our own hearts, you draw all creatures to yourself</a:t>
            </a:r>
          </a:p>
          <a:p>
            <a:endParaRPr lang="en-AU" sz="3200" dirty="0">
              <a:solidFill>
                <a:srgbClr val="05243F"/>
              </a:solidFill>
            </a:endParaRPr>
          </a:p>
          <a:p>
            <a:r>
              <a:rPr lang="en-AU" sz="3200" b="1" dirty="0">
                <a:solidFill>
                  <a:srgbClr val="05243F"/>
                </a:solidFill>
              </a:rPr>
              <a:t>All: Give us the grace to care for your gift. </a:t>
            </a:r>
            <a:endParaRPr lang="en-AU" sz="3200" dirty="0">
              <a:solidFill>
                <a:srgbClr val="05243F"/>
              </a:solidFill>
            </a:endParaRPr>
          </a:p>
        </p:txBody>
      </p:sp>
      <p:sp>
        <p:nvSpPr>
          <p:cNvPr id="6" name="Round Diagonal Corner Rectangle 1" title="A boy lowers his bucket into a well, Solomon Islands.">
            <a:extLst>
              <a:ext uri="{FF2B5EF4-FFF2-40B4-BE49-F238E27FC236}">
                <a16:creationId xmlns:a16="http://schemas.microsoft.com/office/drawing/2014/main" id="{4C23F335-A843-4741-A03F-0351467458A2}"/>
              </a:ext>
            </a:extLst>
          </p:cNvPr>
          <p:cNvSpPr/>
          <p:nvPr/>
        </p:nvSpPr>
        <p:spPr>
          <a:xfrm rot="5400000">
            <a:off x="-527757" y="-532419"/>
            <a:ext cx="6478761" cy="7056784"/>
          </a:xfrm>
          <a:prstGeom prst="round2DiagRect">
            <a:avLst/>
          </a:prstGeom>
          <a:blipFill rotWithShape="0">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5593069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47386" y="692696"/>
            <a:ext cx="5184574" cy="3771800"/>
          </a:xfrm>
        </p:spPr>
        <p:txBody>
          <a:bodyPr/>
          <a:lstStyle/>
          <a:p>
            <a:r>
              <a:rPr lang="en-AU" sz="3200" b="1" dirty="0">
                <a:solidFill>
                  <a:srgbClr val="05243F"/>
                </a:solidFill>
              </a:rPr>
              <a:t>Reader: </a:t>
            </a:r>
            <a:r>
              <a:rPr lang="en-AU" sz="3200" dirty="0">
                <a:solidFill>
                  <a:srgbClr val="05243F"/>
                </a:solidFill>
              </a:rPr>
              <a:t>Living Lord Jesus, you open our eyes to the dignity of all</a:t>
            </a:r>
          </a:p>
          <a:p>
            <a:endParaRPr lang="en-AU" sz="3200" dirty="0">
              <a:solidFill>
                <a:srgbClr val="05243F"/>
              </a:solidFill>
            </a:endParaRPr>
          </a:p>
          <a:p>
            <a:r>
              <a:rPr lang="en-AU" sz="3200" b="1" dirty="0">
                <a:solidFill>
                  <a:srgbClr val="05243F"/>
                </a:solidFill>
              </a:rPr>
              <a:t>All: Give us the grace to care for your gift. </a:t>
            </a:r>
            <a:endParaRPr lang="en-AU" sz="3200" dirty="0">
              <a:solidFill>
                <a:srgbClr val="05243F"/>
              </a:solidFill>
            </a:endParaRPr>
          </a:p>
        </p:txBody>
      </p:sp>
      <p:sp>
        <p:nvSpPr>
          <p:cNvPr id="7" name="Round Diagonal Corner Rectangle 1" title="Women walking down a fog covered path, Bangladesh.">
            <a:extLst>
              <a:ext uri="{FF2B5EF4-FFF2-40B4-BE49-F238E27FC236}">
                <a16:creationId xmlns:a16="http://schemas.microsoft.com/office/drawing/2014/main" id="{4C23F335-A843-4741-A03F-0351467458A2}"/>
              </a:ext>
            </a:extLst>
          </p:cNvPr>
          <p:cNvSpPr/>
          <p:nvPr/>
        </p:nvSpPr>
        <p:spPr>
          <a:xfrm rot="5400000">
            <a:off x="-388231" y="-490176"/>
            <a:ext cx="6478761" cy="7023102"/>
          </a:xfrm>
          <a:prstGeom prst="round2DiagRect">
            <a:avLst/>
          </a:prstGeom>
          <a:blipFill rotWithShape="0">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414766937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47386" y="673557"/>
            <a:ext cx="5184574" cy="3771800"/>
          </a:xfrm>
        </p:spPr>
        <p:txBody>
          <a:bodyPr/>
          <a:lstStyle/>
          <a:p>
            <a:r>
              <a:rPr lang="en-AU" sz="3200" b="1" dirty="0">
                <a:solidFill>
                  <a:srgbClr val="05243F"/>
                </a:solidFill>
              </a:rPr>
              <a:t>Reader: </a:t>
            </a:r>
            <a:r>
              <a:rPr lang="en-AU" sz="3200" dirty="0">
                <a:solidFill>
                  <a:srgbClr val="05243F"/>
                </a:solidFill>
              </a:rPr>
              <a:t>Holy Spirit, you inspire us to do what is good</a:t>
            </a:r>
          </a:p>
          <a:p>
            <a:endParaRPr lang="en-AU" sz="3200" dirty="0">
              <a:solidFill>
                <a:srgbClr val="05243F"/>
              </a:solidFill>
            </a:endParaRPr>
          </a:p>
          <a:p>
            <a:r>
              <a:rPr lang="en-AU" sz="3200" b="1" dirty="0">
                <a:solidFill>
                  <a:srgbClr val="05243F"/>
                </a:solidFill>
              </a:rPr>
              <a:t>All: Give us the grace to care for your gift. </a:t>
            </a:r>
            <a:endParaRPr lang="en-AU" sz="3200" dirty="0">
              <a:solidFill>
                <a:srgbClr val="05243F"/>
              </a:solidFill>
            </a:endParaRPr>
          </a:p>
        </p:txBody>
      </p:sp>
      <p:sp>
        <p:nvSpPr>
          <p:cNvPr id="6" name="Round Diagonal Corner Rectangle 1" descr="A woman walks through a forest in Indonesia.">
            <a:extLst>
              <a:ext uri="{FF2B5EF4-FFF2-40B4-BE49-F238E27FC236}">
                <a16:creationId xmlns:a16="http://schemas.microsoft.com/office/drawing/2014/main" id="{4C23F335-A843-4741-A03F-0351467458A2}"/>
              </a:ext>
            </a:extLst>
          </p:cNvPr>
          <p:cNvSpPr/>
          <p:nvPr/>
        </p:nvSpPr>
        <p:spPr>
          <a:xfrm rot="5400000">
            <a:off x="-527757" y="-532419"/>
            <a:ext cx="6478761" cy="7056784"/>
          </a:xfrm>
          <a:prstGeom prst="round2DiagRect">
            <a:avLst/>
          </a:prstGeom>
          <a:blipFill rotWithShape="0">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4" name="Text Placeholder 3">
            <a:extLst>
              <a:ext uri="{FF2B5EF4-FFF2-40B4-BE49-F238E27FC236}">
                <a16:creationId xmlns:a16="http://schemas.microsoft.com/office/drawing/2014/main" id="{A4BF32F8-F4AC-4569-8723-86059D099EC6}"/>
              </a:ext>
            </a:extLst>
          </p:cNvPr>
          <p:cNvSpPr>
            <a:spLocks noGrp="1"/>
          </p:cNvSpPr>
          <p:nvPr>
            <p:ph type="body" sz="quarter" idx="11"/>
          </p:nvPr>
        </p:nvSpPr>
        <p:spPr/>
        <p:txBody>
          <a:bodyPr/>
          <a:lstStyle/>
          <a:p>
            <a:endParaRPr lang="en-AU"/>
          </a:p>
        </p:txBody>
      </p:sp>
    </p:spTree>
    <p:extLst>
      <p:ext uri="{BB962C8B-B14F-4D97-AF65-F5344CB8AC3E}">
        <p14:creationId xmlns:p14="http://schemas.microsoft.com/office/powerpoint/2010/main" val="26986181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1" descr="View of tree-covered mountains with clouds sitting low.">
            <a:extLst>
              <a:ext uri="{FF2B5EF4-FFF2-40B4-BE49-F238E27FC236}">
                <a16:creationId xmlns:a16="http://schemas.microsoft.com/office/drawing/2014/main" id="{A1084727-AD55-41DC-B6C8-A046F88A714A}"/>
              </a:ext>
            </a:extLst>
          </p:cNvPr>
          <p:cNvSpPr/>
          <p:nvPr/>
        </p:nvSpPr>
        <p:spPr>
          <a:xfrm>
            <a:off x="3949700" y="429350"/>
            <a:ext cx="7731764" cy="5615849"/>
          </a:xfrm>
          <a:prstGeom prst="round2DiagRect">
            <a:avLst/>
          </a:prstGeom>
          <a:blipFill>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6" name="Text Placeholder 4">
            <a:extLst>
              <a:ext uri="{FF2B5EF4-FFF2-40B4-BE49-F238E27FC236}">
                <a16:creationId xmlns:a16="http://schemas.microsoft.com/office/drawing/2014/main" id="{B9E47C80-2B21-4E5C-89C2-EFE215C3ADC7}"/>
              </a:ext>
            </a:extLst>
          </p:cNvPr>
          <p:cNvSpPr txBox="1">
            <a:spLocks/>
          </p:cNvSpPr>
          <p:nvPr/>
        </p:nvSpPr>
        <p:spPr>
          <a:xfrm>
            <a:off x="-444945" y="1543100"/>
            <a:ext cx="5184574" cy="37718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spcBef>
                <a:spcPts val="0"/>
              </a:spcBef>
              <a:buNone/>
            </a:pPr>
            <a:r>
              <a:rPr lang="en-AU" sz="4400" b="1" dirty="0">
                <a:solidFill>
                  <a:srgbClr val="05243F"/>
                </a:solidFill>
                <a:latin typeface="Arial" panose="020B0604020202020204" pitchFamily="34" charset="0"/>
                <a:ea typeface="Roboto" pitchFamily="2" charset="0"/>
              </a:rPr>
              <a:t>CLOSING </a:t>
            </a:r>
          </a:p>
          <a:p>
            <a:pPr marL="0" indent="0" algn="ctr">
              <a:spcBef>
                <a:spcPts val="0"/>
              </a:spcBef>
              <a:buNone/>
            </a:pPr>
            <a:r>
              <a:rPr lang="en-AU" sz="4400" b="1" dirty="0">
                <a:solidFill>
                  <a:srgbClr val="05243F"/>
                </a:solidFill>
                <a:latin typeface="Arial" panose="020B0604020202020204" pitchFamily="34" charset="0"/>
                <a:ea typeface="Roboto" pitchFamily="2" charset="0"/>
              </a:rPr>
              <a:t>PRAYER</a:t>
            </a:r>
          </a:p>
          <a:p>
            <a:pPr>
              <a:spcBef>
                <a:spcPts val="0"/>
              </a:spcBef>
            </a:pPr>
            <a:endParaRPr lang="en-AU" sz="2800" b="1" dirty="0">
              <a:solidFill>
                <a:srgbClr val="181717"/>
              </a:solidFill>
              <a:latin typeface="Arial" panose="020B0604020202020204" pitchFamily="34" charset="0"/>
              <a:ea typeface="Roboto" pitchFamily="2" charset="0"/>
            </a:endParaRPr>
          </a:p>
          <a:p>
            <a:pPr>
              <a:spcBef>
                <a:spcPts val="0"/>
              </a:spcBef>
            </a:pPr>
            <a:endParaRPr lang="en-AU" sz="2800" b="1" dirty="0">
              <a:solidFill>
                <a:srgbClr val="05243F"/>
              </a:solidFill>
              <a:latin typeface="Arial" panose="020B0604020202020204" pitchFamily="34" charset="0"/>
              <a:ea typeface="Roboto" pitchFamily="2" charset="0"/>
            </a:endParaRPr>
          </a:p>
        </p:txBody>
      </p:sp>
    </p:spTree>
    <p:extLst>
      <p:ext uri="{BB962C8B-B14F-4D97-AF65-F5344CB8AC3E}">
        <p14:creationId xmlns:p14="http://schemas.microsoft.com/office/powerpoint/2010/main" val="278762182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DFCF881-68E7-4CC4-A33A-3C0FDD5BB703}"/>
              </a:ext>
            </a:extLst>
          </p:cNvPr>
          <p:cNvSpPr>
            <a:spLocks noGrp="1"/>
          </p:cNvSpPr>
          <p:nvPr>
            <p:ph type="body" sz="quarter" idx="11"/>
          </p:nvPr>
        </p:nvSpPr>
        <p:spPr/>
        <p:txBody>
          <a:bodyPr/>
          <a:lstStyle/>
          <a:p>
            <a:r>
              <a:rPr lang="en-AU">
                <a:solidFill>
                  <a:srgbClr val="0C244C"/>
                </a:solidFill>
              </a:rPr>
              <a:t>: </a:t>
            </a:r>
          </a:p>
        </p:txBody>
      </p:sp>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14480" y="692696"/>
            <a:ext cx="5184574" cy="3771800"/>
          </a:xfrm>
        </p:spPr>
        <p:txBody>
          <a:bodyPr/>
          <a:lstStyle/>
          <a:p>
            <a:pPr>
              <a:spcBef>
                <a:spcPts val="0"/>
              </a:spcBef>
            </a:pPr>
            <a:r>
              <a:rPr lang="en-AU" sz="3200" b="1">
                <a:solidFill>
                  <a:srgbClr val="0C244C"/>
                </a:solidFill>
              </a:rPr>
              <a:t>Reader: </a:t>
            </a:r>
            <a:r>
              <a:rPr lang="en-AU" sz="3200">
                <a:solidFill>
                  <a:srgbClr val="0C244C"/>
                </a:solidFill>
              </a:rPr>
              <a:t>Lord, allow my ears to listen to the cry of the earth, the voices of my sisters and brothers, </a:t>
            </a:r>
          </a:p>
          <a:p>
            <a:pPr>
              <a:spcBef>
                <a:spcPts val="0"/>
              </a:spcBef>
            </a:pPr>
            <a:r>
              <a:rPr lang="en-AU" sz="3200">
                <a:solidFill>
                  <a:srgbClr val="0C244C"/>
                </a:solidFill>
              </a:rPr>
              <a:t>those who face the harsh reality of climate change. </a:t>
            </a:r>
          </a:p>
          <a:p>
            <a:pPr>
              <a:spcBef>
                <a:spcPts val="0"/>
              </a:spcBef>
            </a:pPr>
            <a:endParaRPr lang="en-AU" sz="3200">
              <a:solidFill>
                <a:srgbClr val="0C244C"/>
              </a:solidFill>
            </a:endParaRPr>
          </a:p>
          <a:p>
            <a:pPr>
              <a:spcBef>
                <a:spcPts val="0"/>
              </a:spcBef>
            </a:pPr>
            <a:r>
              <a:rPr lang="en-AU" sz="3200" b="1">
                <a:solidFill>
                  <a:srgbClr val="0C244C"/>
                </a:solidFill>
              </a:rPr>
              <a:t>All: Lord, I come to do your will. </a:t>
            </a:r>
            <a:endParaRPr lang="en-AU" sz="3200">
              <a:solidFill>
                <a:srgbClr val="0C244C"/>
              </a:solidFill>
            </a:endParaRPr>
          </a:p>
        </p:txBody>
      </p:sp>
      <p:sp>
        <p:nvSpPr>
          <p:cNvPr id="6" name="Round Diagonal Corner Rectangle 1">
            <a:extLst>
              <a:ext uri="{FF2B5EF4-FFF2-40B4-BE49-F238E27FC236}">
                <a16:creationId xmlns:a16="http://schemas.microsoft.com/office/drawing/2014/main" id="{4C23F335-A843-4741-A03F-0351467458A2}"/>
              </a:ext>
            </a:extLst>
          </p:cNvPr>
          <p:cNvSpPr/>
          <p:nvPr/>
        </p:nvSpPr>
        <p:spPr>
          <a:xfrm rot="5400000">
            <a:off x="-215516" y="-169204"/>
            <a:ext cx="6214322" cy="6552730"/>
          </a:xfrm>
          <a:prstGeom prst="round2DiagRect">
            <a:avLst/>
          </a:prstGeom>
          <a:solidFill>
            <a:srgbClr val="C3DD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7" name="Round Diagonal Corner Rectangle 1" descr="The women wear colourful clothing and some are holding buckets of water on their heads.">
            <a:extLst>
              <a:ext uri="{FF2B5EF4-FFF2-40B4-BE49-F238E27FC236}">
                <a16:creationId xmlns:a16="http://schemas.microsoft.com/office/drawing/2014/main" id="{4C23F335-A843-4741-A03F-0351467458A2}"/>
              </a:ext>
            </a:extLst>
          </p:cNvPr>
          <p:cNvSpPr/>
          <p:nvPr/>
        </p:nvSpPr>
        <p:spPr>
          <a:xfrm rot="5400000">
            <a:off x="-527757" y="-532419"/>
            <a:ext cx="6478761" cy="7056784"/>
          </a:xfrm>
          <a:prstGeom prst="round2DiagRect">
            <a:avLst/>
          </a:prstGeom>
          <a:blipFill rotWithShape="0">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4083824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47386" y="673557"/>
            <a:ext cx="5184574" cy="3771800"/>
          </a:xfrm>
        </p:spPr>
        <p:txBody>
          <a:bodyPr/>
          <a:lstStyle/>
          <a:p>
            <a:r>
              <a:rPr lang="en-AU" sz="3200" b="1">
                <a:solidFill>
                  <a:srgbClr val="05243F"/>
                </a:solidFill>
              </a:rPr>
              <a:t>Reader: </a:t>
            </a:r>
            <a:r>
              <a:rPr lang="en-AU" sz="3200">
                <a:solidFill>
                  <a:srgbClr val="05243F"/>
                </a:solidFill>
              </a:rPr>
              <a:t>Lord, allow my eyes to see the beauty of creation, in flowers, creatures, forests, and cities alike. </a:t>
            </a:r>
          </a:p>
          <a:p>
            <a:endParaRPr lang="en-AU" sz="3200">
              <a:solidFill>
                <a:srgbClr val="05243F"/>
              </a:solidFill>
            </a:endParaRPr>
          </a:p>
          <a:p>
            <a:r>
              <a:rPr lang="en-AU" sz="3200" b="1">
                <a:solidFill>
                  <a:srgbClr val="05243F"/>
                </a:solidFill>
              </a:rPr>
              <a:t>All: Lord, I come to do your will. </a:t>
            </a:r>
            <a:endParaRPr lang="en-AU" sz="3200">
              <a:solidFill>
                <a:srgbClr val="05243F"/>
              </a:solidFill>
            </a:endParaRPr>
          </a:p>
        </p:txBody>
      </p:sp>
      <p:sp>
        <p:nvSpPr>
          <p:cNvPr id="6" name="Round Diagonal Corner Rectangle 1" descr="A plant in a terracotta pot.">
            <a:extLst>
              <a:ext uri="{FF2B5EF4-FFF2-40B4-BE49-F238E27FC236}">
                <a16:creationId xmlns:a16="http://schemas.microsoft.com/office/drawing/2014/main" id="{4C23F335-A843-4741-A03F-0351467458A2}"/>
              </a:ext>
            </a:extLst>
          </p:cNvPr>
          <p:cNvSpPr/>
          <p:nvPr/>
        </p:nvSpPr>
        <p:spPr>
          <a:xfrm rot="5400000">
            <a:off x="-515056" y="-456220"/>
            <a:ext cx="6478761" cy="7056784"/>
          </a:xfrm>
          <a:prstGeom prst="round2DiagRect">
            <a:avLst/>
          </a:prstGeom>
          <a:blipFill rotWithShape="0">
            <a:blip r:embed="rId3" cstate="print">
              <a:extLst>
                <a:ext uri="{28A0092B-C50C-407E-A947-70E740481C1C}">
                  <a14:useLocalDpi xmlns:a14="http://schemas.microsoft.com/office/drawing/2010/main"/>
                </a:ext>
              </a:extLst>
            </a:blip>
            <a:srcRect/>
            <a:stretch>
              <a:fillRect b="785"/>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8838047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48427" y="692696"/>
            <a:ext cx="5184574" cy="3771800"/>
          </a:xfrm>
        </p:spPr>
        <p:txBody>
          <a:bodyPr/>
          <a:lstStyle/>
          <a:p>
            <a:r>
              <a:rPr lang="en-AU" sz="3200" b="1">
                <a:solidFill>
                  <a:srgbClr val="05243F"/>
                </a:solidFill>
              </a:rPr>
              <a:t>Reader: </a:t>
            </a:r>
            <a:r>
              <a:rPr lang="en-AU" sz="3200">
                <a:solidFill>
                  <a:srgbClr val="05243F"/>
                </a:solidFill>
              </a:rPr>
              <a:t>Lord, allow my voice to speak out for justice and ensure people living in poverty are heard.</a:t>
            </a:r>
          </a:p>
          <a:p>
            <a:r>
              <a:rPr lang="en-AU" sz="3200">
                <a:solidFill>
                  <a:srgbClr val="05243F"/>
                </a:solidFill>
              </a:rPr>
              <a:t> </a:t>
            </a:r>
          </a:p>
          <a:p>
            <a:r>
              <a:rPr lang="en-AU" sz="3200" b="1">
                <a:solidFill>
                  <a:srgbClr val="05243F"/>
                </a:solidFill>
              </a:rPr>
              <a:t>All: Lord, I come to do your will. </a:t>
            </a:r>
            <a:endParaRPr lang="en-AU" sz="3200">
              <a:solidFill>
                <a:srgbClr val="05243F"/>
              </a:solidFill>
            </a:endParaRPr>
          </a:p>
        </p:txBody>
      </p:sp>
      <p:sp>
        <p:nvSpPr>
          <p:cNvPr id="6" name="Round Diagonal Corner Rectangle 1" descr="Two girls standing with their arm around each other's shoulder.">
            <a:extLst>
              <a:ext uri="{FF2B5EF4-FFF2-40B4-BE49-F238E27FC236}">
                <a16:creationId xmlns:a16="http://schemas.microsoft.com/office/drawing/2014/main" id="{4C23F335-A843-4741-A03F-0351467458A2}"/>
              </a:ext>
            </a:extLst>
          </p:cNvPr>
          <p:cNvSpPr/>
          <p:nvPr/>
        </p:nvSpPr>
        <p:spPr>
          <a:xfrm rot="5400000">
            <a:off x="-772545" y="-776857"/>
            <a:ext cx="6591305" cy="7433820"/>
          </a:xfrm>
          <a:prstGeom prst="round2DiagRect">
            <a:avLst/>
          </a:prstGeom>
          <a:blipFill rotWithShape="0">
            <a:blip r:embed="rId3" cstate="print">
              <a:extLst>
                <a:ext uri="{28A0092B-C50C-407E-A947-70E740481C1C}">
                  <a14:useLocalDpi xmlns:a14="http://schemas.microsoft.com/office/drawing/2010/main"/>
                </a:ext>
              </a:extLst>
            </a:blip>
            <a:srcRect/>
            <a:stretch>
              <a:fillRect r="53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1776263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A653106F-725B-7C4B-A088-4F234237CD95}"/>
              </a:ext>
            </a:extLst>
          </p:cNvPr>
          <p:cNvGrpSpPr>
            <a:grpSpLocks noChangeAspect="1"/>
          </p:cNvGrpSpPr>
          <p:nvPr/>
        </p:nvGrpSpPr>
        <p:grpSpPr>
          <a:xfrm>
            <a:off x="-1022751" y="-1008961"/>
            <a:ext cx="4802588" cy="4802028"/>
            <a:chOff x="948154" y="2050047"/>
            <a:chExt cx="216025" cy="216025"/>
          </a:xfrm>
          <a:solidFill>
            <a:schemeClr val="bg1">
              <a:alpha val="37000"/>
            </a:schemeClr>
          </a:solidFill>
        </p:grpSpPr>
        <p:sp>
          <p:nvSpPr>
            <p:cNvPr id="6" name="Freeform: Shape 6">
              <a:extLst>
                <a:ext uri="{FF2B5EF4-FFF2-40B4-BE49-F238E27FC236}">
                  <a16:creationId xmlns:a16="http://schemas.microsoft.com/office/drawing/2014/main" id="{EDBB4B69-45F2-0445-A46A-8FDB53CC72AB}"/>
                </a:ext>
              </a:extLst>
            </p:cNvPr>
            <p:cNvSpPr/>
            <p:nvPr/>
          </p:nvSpPr>
          <p:spPr>
            <a:xfrm>
              <a:off x="948154" y="2050047"/>
              <a:ext cx="216025" cy="216025"/>
            </a:xfrm>
            <a:custGeom>
              <a:avLst/>
              <a:gdLst>
                <a:gd name="connsiteX0" fmla="*/ 121539 w 295275"/>
                <a:gd name="connsiteY0" fmla="*/ 7144 h 295275"/>
                <a:gd name="connsiteX1" fmla="*/ 121539 w 295275"/>
                <a:gd name="connsiteY1" fmla="*/ 121539 h 295275"/>
                <a:gd name="connsiteX2" fmla="*/ 7144 w 295275"/>
                <a:gd name="connsiteY2" fmla="*/ 121539 h 295275"/>
                <a:gd name="connsiteX3" fmla="*/ 7144 w 295275"/>
                <a:gd name="connsiteY3" fmla="*/ 179451 h 295275"/>
                <a:gd name="connsiteX4" fmla="*/ 121539 w 295275"/>
                <a:gd name="connsiteY4" fmla="*/ 179451 h 295275"/>
                <a:gd name="connsiteX5" fmla="*/ 121539 w 295275"/>
                <a:gd name="connsiteY5" fmla="*/ 293846 h 295275"/>
                <a:gd name="connsiteX6" fmla="*/ 179451 w 295275"/>
                <a:gd name="connsiteY6" fmla="*/ 293846 h 295275"/>
                <a:gd name="connsiteX7" fmla="*/ 179451 w 295275"/>
                <a:gd name="connsiteY7" fmla="*/ 179451 h 295275"/>
                <a:gd name="connsiteX8" fmla="*/ 293846 w 295275"/>
                <a:gd name="connsiteY8" fmla="*/ 179451 h 295275"/>
                <a:gd name="connsiteX9" fmla="*/ 293846 w 295275"/>
                <a:gd name="connsiteY9" fmla="*/ 121539 h 295275"/>
                <a:gd name="connsiteX10" fmla="*/ 179451 w 295275"/>
                <a:gd name="connsiteY10" fmla="*/ 121539 h 295275"/>
                <a:gd name="connsiteX11" fmla="*/ 179451 w 295275"/>
                <a:gd name="connsiteY11" fmla="*/ 7144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5275" h="295275">
                  <a:moveTo>
                    <a:pt x="121539" y="7144"/>
                  </a:moveTo>
                  <a:lnTo>
                    <a:pt x="121539" y="121539"/>
                  </a:lnTo>
                  <a:lnTo>
                    <a:pt x="7144" y="121539"/>
                  </a:lnTo>
                  <a:lnTo>
                    <a:pt x="7144" y="179451"/>
                  </a:lnTo>
                  <a:lnTo>
                    <a:pt x="121539" y="179451"/>
                  </a:lnTo>
                  <a:lnTo>
                    <a:pt x="121539" y="293846"/>
                  </a:lnTo>
                  <a:lnTo>
                    <a:pt x="179451" y="293846"/>
                  </a:lnTo>
                  <a:lnTo>
                    <a:pt x="179451" y="179451"/>
                  </a:lnTo>
                  <a:lnTo>
                    <a:pt x="293846" y="179451"/>
                  </a:lnTo>
                  <a:lnTo>
                    <a:pt x="293846" y="121539"/>
                  </a:lnTo>
                  <a:lnTo>
                    <a:pt x="179451" y="121539"/>
                  </a:lnTo>
                  <a:lnTo>
                    <a:pt x="179451" y="7144"/>
                  </a:lnTo>
                  <a:close/>
                </a:path>
              </a:pathLst>
            </a:custGeom>
            <a:grpFill/>
            <a:ln w="9525" cap="flat">
              <a:noFill/>
              <a:prstDash val="solid"/>
              <a:miter/>
            </a:ln>
          </p:spPr>
          <p:txBody>
            <a:bodyPr rtlCol="0" anchor="ctr"/>
            <a:lstStyle/>
            <a:p>
              <a:endParaRPr lang="en-AU" sz="1350">
                <a:latin typeface="Arial" panose="020B0604020202020204" pitchFamily="34" charset="0"/>
              </a:endParaRPr>
            </a:p>
          </p:txBody>
        </p:sp>
        <p:grpSp>
          <p:nvGrpSpPr>
            <p:cNvPr id="7" name="Group 6">
              <a:extLst>
                <a:ext uri="{FF2B5EF4-FFF2-40B4-BE49-F238E27FC236}">
                  <a16:creationId xmlns:a16="http://schemas.microsoft.com/office/drawing/2014/main" id="{E3F9D0AA-F1F9-3642-B130-7B75F83672DF}"/>
                </a:ext>
              </a:extLst>
            </p:cNvPr>
            <p:cNvGrpSpPr/>
            <p:nvPr/>
          </p:nvGrpSpPr>
          <p:grpSpPr>
            <a:xfrm>
              <a:off x="958955" y="2060848"/>
              <a:ext cx="196444" cy="196444"/>
              <a:chOff x="519961" y="1999640"/>
              <a:chExt cx="196444" cy="196444"/>
            </a:xfrm>
            <a:grpFill/>
          </p:grpSpPr>
          <p:sp>
            <p:nvSpPr>
              <p:cNvPr id="8" name="Freeform: Shape 7">
                <a:extLst>
                  <a:ext uri="{FF2B5EF4-FFF2-40B4-BE49-F238E27FC236}">
                    <a16:creationId xmlns:a16="http://schemas.microsoft.com/office/drawing/2014/main" id="{72A01D1C-D427-3244-97B7-B157D3633ED0}"/>
                  </a:ext>
                </a:extLst>
              </p:cNvPr>
              <p:cNvSpPr/>
              <p:nvPr/>
            </p:nvSpPr>
            <p:spPr>
              <a:xfrm>
                <a:off x="639820" y="1999640"/>
                <a:ext cx="69685" cy="76654"/>
              </a:xfrm>
              <a:custGeom>
                <a:avLst/>
                <a:gdLst>
                  <a:gd name="connsiteX0" fmla="*/ 37624 w 95250"/>
                  <a:gd name="connsiteY0" fmla="*/ 44958 h 104775"/>
                  <a:gd name="connsiteX1" fmla="*/ 7144 w 95250"/>
                  <a:gd name="connsiteY1" fmla="*/ 73819 h 104775"/>
                  <a:gd name="connsiteX2" fmla="*/ 7144 w 95250"/>
                  <a:gd name="connsiteY2" fmla="*/ 38100 h 104775"/>
                  <a:gd name="connsiteX3" fmla="*/ 24956 w 95250"/>
                  <a:gd name="connsiteY3" fmla="*/ 22765 h 104775"/>
                  <a:gd name="connsiteX4" fmla="*/ 40481 w 95250"/>
                  <a:gd name="connsiteY4" fmla="*/ 7144 h 104775"/>
                  <a:gd name="connsiteX5" fmla="*/ 37624 w 95250"/>
                  <a:gd name="connsiteY5" fmla="*/ 44958 h 104775"/>
                  <a:gd name="connsiteX6" fmla="*/ 71342 w 95250"/>
                  <a:gd name="connsiteY6" fmla="*/ 66294 h 104775"/>
                  <a:gd name="connsiteX7" fmla="*/ 89154 w 95250"/>
                  <a:gd name="connsiteY7" fmla="*/ 47339 h 104775"/>
                  <a:gd name="connsiteX8" fmla="*/ 70199 w 95250"/>
                  <a:gd name="connsiteY8" fmla="*/ 100584 h 104775"/>
                  <a:gd name="connsiteX9" fmla="*/ 36767 w 95250"/>
                  <a:gd name="connsiteY9" fmla="*/ 100584 h 104775"/>
                  <a:gd name="connsiteX10" fmla="*/ 71342 w 95250"/>
                  <a:gd name="connsiteY10" fmla="*/ 66294 h 104775"/>
                  <a:gd name="connsiteX11" fmla="*/ 42481 w 95250"/>
                  <a:gd name="connsiteY11" fmla="*/ 48197 h 104775"/>
                  <a:gd name="connsiteX12" fmla="*/ 67437 w 95250"/>
                  <a:gd name="connsiteY12" fmla="*/ 22955 h 104775"/>
                  <a:gd name="connsiteX13" fmla="*/ 62103 w 95250"/>
                  <a:gd name="connsiteY13" fmla="*/ 64865 h 104775"/>
                  <a:gd name="connsiteX14" fmla="*/ 28956 w 95250"/>
                  <a:gd name="connsiteY14" fmla="*/ 100584 h 104775"/>
                  <a:gd name="connsiteX15" fmla="*/ 7144 w 95250"/>
                  <a:gd name="connsiteY15" fmla="*/ 100584 h 104775"/>
                  <a:gd name="connsiteX16" fmla="*/ 7144 w 95250"/>
                  <a:gd name="connsiteY16" fmla="*/ 84582 h 104775"/>
                  <a:gd name="connsiteX17" fmla="*/ 42481 w 95250"/>
                  <a:gd name="connsiteY17" fmla="*/ 48197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37624" y="44958"/>
                    </a:moveTo>
                    <a:cubicBezTo>
                      <a:pt x="20383" y="57817"/>
                      <a:pt x="7144" y="73819"/>
                      <a:pt x="7144" y="73819"/>
                    </a:cubicBezTo>
                    <a:lnTo>
                      <a:pt x="7144" y="38100"/>
                    </a:lnTo>
                    <a:cubicBezTo>
                      <a:pt x="12002" y="32480"/>
                      <a:pt x="24956" y="22765"/>
                      <a:pt x="24956" y="22765"/>
                    </a:cubicBezTo>
                    <a:cubicBezTo>
                      <a:pt x="34004" y="15716"/>
                      <a:pt x="40481" y="7144"/>
                      <a:pt x="40481" y="7144"/>
                    </a:cubicBezTo>
                    <a:cubicBezTo>
                      <a:pt x="64580" y="22193"/>
                      <a:pt x="37624" y="44958"/>
                      <a:pt x="37624" y="44958"/>
                    </a:cubicBezTo>
                    <a:moveTo>
                      <a:pt x="71342" y="66294"/>
                    </a:moveTo>
                    <a:cubicBezTo>
                      <a:pt x="84868" y="55436"/>
                      <a:pt x="89154" y="47339"/>
                      <a:pt x="89154" y="47339"/>
                    </a:cubicBezTo>
                    <a:cubicBezTo>
                      <a:pt x="114871" y="73057"/>
                      <a:pt x="70199" y="100584"/>
                      <a:pt x="70199" y="100584"/>
                    </a:cubicBezTo>
                    <a:lnTo>
                      <a:pt x="36767" y="100584"/>
                    </a:lnTo>
                    <a:cubicBezTo>
                      <a:pt x="42101" y="86011"/>
                      <a:pt x="71342" y="66294"/>
                      <a:pt x="71342" y="66294"/>
                    </a:cubicBezTo>
                    <a:moveTo>
                      <a:pt x="42481" y="48197"/>
                    </a:moveTo>
                    <a:cubicBezTo>
                      <a:pt x="57531" y="35624"/>
                      <a:pt x="67437" y="22955"/>
                      <a:pt x="67437" y="22955"/>
                    </a:cubicBezTo>
                    <a:cubicBezTo>
                      <a:pt x="93345" y="44196"/>
                      <a:pt x="62103" y="64865"/>
                      <a:pt x="62103" y="64865"/>
                    </a:cubicBezTo>
                    <a:cubicBezTo>
                      <a:pt x="37052" y="85344"/>
                      <a:pt x="28956" y="100584"/>
                      <a:pt x="28956" y="100584"/>
                    </a:cubicBezTo>
                    <a:lnTo>
                      <a:pt x="7144" y="100584"/>
                    </a:lnTo>
                    <a:lnTo>
                      <a:pt x="7144" y="84582"/>
                    </a:lnTo>
                    <a:cubicBezTo>
                      <a:pt x="10763" y="75057"/>
                      <a:pt x="42481" y="48197"/>
                      <a:pt x="42481" y="48197"/>
                    </a:cubicBezTo>
                  </a:path>
                </a:pathLst>
              </a:custGeom>
              <a:grpFill/>
              <a:ln w="9525" cap="flat">
                <a:noFill/>
                <a:prstDash val="solid"/>
                <a:miter/>
              </a:ln>
            </p:spPr>
            <p:txBody>
              <a:bodyPr rtlCol="0" anchor="ctr"/>
              <a:lstStyle/>
              <a:p>
                <a:endParaRPr lang="en-AU" sz="1350">
                  <a:latin typeface="Arial" panose="020B0604020202020204" pitchFamily="34" charset="0"/>
                </a:endParaRPr>
              </a:p>
            </p:txBody>
          </p:sp>
          <p:sp>
            <p:nvSpPr>
              <p:cNvPr id="9" name="Freeform: Shape 8">
                <a:extLst>
                  <a:ext uri="{FF2B5EF4-FFF2-40B4-BE49-F238E27FC236}">
                    <a16:creationId xmlns:a16="http://schemas.microsoft.com/office/drawing/2014/main" id="{5318E0D2-9609-5442-B9FD-F54B4A17F505}"/>
                  </a:ext>
                </a:extLst>
              </p:cNvPr>
              <p:cNvSpPr/>
              <p:nvPr/>
            </p:nvSpPr>
            <p:spPr>
              <a:xfrm>
                <a:off x="519961" y="2002095"/>
                <a:ext cx="76654" cy="69685"/>
              </a:xfrm>
              <a:custGeom>
                <a:avLst/>
                <a:gdLst>
                  <a:gd name="connsiteX0" fmla="*/ 44863 w 104775"/>
                  <a:gd name="connsiteY0" fmla="*/ 66654 h 95250"/>
                  <a:gd name="connsiteX1" fmla="*/ 73724 w 104775"/>
                  <a:gd name="connsiteY1" fmla="*/ 97134 h 95250"/>
                  <a:gd name="connsiteX2" fmla="*/ 38100 w 104775"/>
                  <a:gd name="connsiteY2" fmla="*/ 97134 h 95250"/>
                  <a:gd name="connsiteX3" fmla="*/ 22765 w 104775"/>
                  <a:gd name="connsiteY3" fmla="*/ 79322 h 95250"/>
                  <a:gd name="connsiteX4" fmla="*/ 7144 w 104775"/>
                  <a:gd name="connsiteY4" fmla="*/ 63892 h 95250"/>
                  <a:gd name="connsiteX5" fmla="*/ 44863 w 104775"/>
                  <a:gd name="connsiteY5" fmla="*/ 66654 h 95250"/>
                  <a:gd name="connsiteX6" fmla="*/ 66294 w 104775"/>
                  <a:gd name="connsiteY6" fmla="*/ 32935 h 95250"/>
                  <a:gd name="connsiteX7" fmla="*/ 47339 w 104775"/>
                  <a:gd name="connsiteY7" fmla="*/ 15124 h 95250"/>
                  <a:gd name="connsiteX8" fmla="*/ 100584 w 104775"/>
                  <a:gd name="connsiteY8" fmla="*/ 34078 h 95250"/>
                  <a:gd name="connsiteX9" fmla="*/ 100584 w 104775"/>
                  <a:gd name="connsiteY9" fmla="*/ 67511 h 95250"/>
                  <a:gd name="connsiteX10" fmla="*/ 66294 w 104775"/>
                  <a:gd name="connsiteY10" fmla="*/ 32935 h 95250"/>
                  <a:gd name="connsiteX11" fmla="*/ 48101 w 104775"/>
                  <a:gd name="connsiteY11" fmla="*/ 61796 h 95250"/>
                  <a:gd name="connsiteX12" fmla="*/ 22955 w 104775"/>
                  <a:gd name="connsiteY12" fmla="*/ 36841 h 95250"/>
                  <a:gd name="connsiteX13" fmla="*/ 64865 w 104775"/>
                  <a:gd name="connsiteY13" fmla="*/ 42175 h 95250"/>
                  <a:gd name="connsiteX14" fmla="*/ 100584 w 104775"/>
                  <a:gd name="connsiteY14" fmla="*/ 75322 h 95250"/>
                  <a:gd name="connsiteX15" fmla="*/ 100584 w 104775"/>
                  <a:gd name="connsiteY15" fmla="*/ 97134 h 95250"/>
                  <a:gd name="connsiteX16" fmla="*/ 84582 w 104775"/>
                  <a:gd name="connsiteY16" fmla="*/ 97134 h 95250"/>
                  <a:gd name="connsiteX17" fmla="*/ 48101 w 104775"/>
                  <a:gd name="connsiteY17" fmla="*/ 61796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44863" y="66654"/>
                    </a:moveTo>
                    <a:cubicBezTo>
                      <a:pt x="57722" y="83894"/>
                      <a:pt x="73724" y="97134"/>
                      <a:pt x="73724" y="97134"/>
                    </a:cubicBezTo>
                    <a:lnTo>
                      <a:pt x="38100" y="97134"/>
                    </a:lnTo>
                    <a:cubicBezTo>
                      <a:pt x="32480" y="92276"/>
                      <a:pt x="22765" y="79322"/>
                      <a:pt x="22765" y="79322"/>
                    </a:cubicBezTo>
                    <a:cubicBezTo>
                      <a:pt x="15716" y="70369"/>
                      <a:pt x="7144" y="63892"/>
                      <a:pt x="7144" y="63892"/>
                    </a:cubicBezTo>
                    <a:cubicBezTo>
                      <a:pt x="22193" y="39603"/>
                      <a:pt x="44863" y="66654"/>
                      <a:pt x="44863" y="66654"/>
                    </a:cubicBezTo>
                    <a:moveTo>
                      <a:pt x="66294" y="32935"/>
                    </a:moveTo>
                    <a:cubicBezTo>
                      <a:pt x="55436" y="19410"/>
                      <a:pt x="47339" y="15124"/>
                      <a:pt x="47339" y="15124"/>
                    </a:cubicBezTo>
                    <a:cubicBezTo>
                      <a:pt x="73057" y="-10594"/>
                      <a:pt x="100584" y="34078"/>
                      <a:pt x="100584" y="34078"/>
                    </a:cubicBezTo>
                    <a:lnTo>
                      <a:pt x="100584" y="67511"/>
                    </a:lnTo>
                    <a:cubicBezTo>
                      <a:pt x="86011" y="62177"/>
                      <a:pt x="66294" y="32935"/>
                      <a:pt x="66294" y="32935"/>
                    </a:cubicBezTo>
                    <a:moveTo>
                      <a:pt x="48101" y="61796"/>
                    </a:moveTo>
                    <a:cubicBezTo>
                      <a:pt x="35624" y="46747"/>
                      <a:pt x="22955" y="36841"/>
                      <a:pt x="22955" y="36841"/>
                    </a:cubicBezTo>
                    <a:cubicBezTo>
                      <a:pt x="44196" y="10837"/>
                      <a:pt x="64865" y="42175"/>
                      <a:pt x="64865" y="42175"/>
                    </a:cubicBezTo>
                    <a:cubicBezTo>
                      <a:pt x="85344" y="67225"/>
                      <a:pt x="100584" y="75322"/>
                      <a:pt x="100584" y="75322"/>
                    </a:cubicBezTo>
                    <a:lnTo>
                      <a:pt x="100584" y="97134"/>
                    </a:lnTo>
                    <a:lnTo>
                      <a:pt x="84582" y="97134"/>
                    </a:lnTo>
                    <a:cubicBezTo>
                      <a:pt x="74962" y="93514"/>
                      <a:pt x="48101" y="61796"/>
                      <a:pt x="48101" y="61796"/>
                    </a:cubicBezTo>
                  </a:path>
                </a:pathLst>
              </a:custGeom>
              <a:grpFill/>
              <a:ln w="9525" cap="flat">
                <a:noFill/>
                <a:prstDash val="solid"/>
                <a:miter/>
              </a:ln>
            </p:spPr>
            <p:txBody>
              <a:bodyPr rtlCol="0" anchor="ctr"/>
              <a:lstStyle/>
              <a:p>
                <a:endParaRPr lang="en-AU" sz="1350">
                  <a:latin typeface="Arial" panose="020B0604020202020204" pitchFamily="34" charset="0"/>
                </a:endParaRPr>
              </a:p>
            </p:txBody>
          </p:sp>
          <p:sp>
            <p:nvSpPr>
              <p:cNvPr id="10" name="Freeform: Shape 9">
                <a:extLst>
                  <a:ext uri="{FF2B5EF4-FFF2-40B4-BE49-F238E27FC236}">
                    <a16:creationId xmlns:a16="http://schemas.microsoft.com/office/drawing/2014/main" id="{D4A0BD20-5C4D-5047-83AD-DADCD3E4247C}"/>
                  </a:ext>
                </a:extLst>
              </p:cNvPr>
              <p:cNvSpPr/>
              <p:nvPr/>
            </p:nvSpPr>
            <p:spPr>
              <a:xfrm>
                <a:off x="522416" y="2119430"/>
                <a:ext cx="69685" cy="76654"/>
              </a:xfrm>
              <a:custGeom>
                <a:avLst/>
                <a:gdLst>
                  <a:gd name="connsiteX0" fmla="*/ 66654 w 95250"/>
                  <a:gd name="connsiteY0" fmla="*/ 62770 h 104775"/>
                  <a:gd name="connsiteX1" fmla="*/ 97134 w 95250"/>
                  <a:gd name="connsiteY1" fmla="*/ 33909 h 104775"/>
                  <a:gd name="connsiteX2" fmla="*/ 97134 w 95250"/>
                  <a:gd name="connsiteY2" fmla="*/ 69628 h 104775"/>
                  <a:gd name="connsiteX3" fmla="*/ 79322 w 95250"/>
                  <a:gd name="connsiteY3" fmla="*/ 84963 h 104775"/>
                  <a:gd name="connsiteX4" fmla="*/ 63796 w 95250"/>
                  <a:gd name="connsiteY4" fmla="*/ 100584 h 104775"/>
                  <a:gd name="connsiteX5" fmla="*/ 66654 w 95250"/>
                  <a:gd name="connsiteY5" fmla="*/ 62770 h 104775"/>
                  <a:gd name="connsiteX6" fmla="*/ 32935 w 95250"/>
                  <a:gd name="connsiteY6" fmla="*/ 41434 h 104775"/>
                  <a:gd name="connsiteX7" fmla="*/ 15124 w 95250"/>
                  <a:gd name="connsiteY7" fmla="*/ 60389 h 104775"/>
                  <a:gd name="connsiteX8" fmla="*/ 34078 w 95250"/>
                  <a:gd name="connsiteY8" fmla="*/ 7144 h 104775"/>
                  <a:gd name="connsiteX9" fmla="*/ 67511 w 95250"/>
                  <a:gd name="connsiteY9" fmla="*/ 7144 h 104775"/>
                  <a:gd name="connsiteX10" fmla="*/ 32935 w 95250"/>
                  <a:gd name="connsiteY10" fmla="*/ 41434 h 104775"/>
                  <a:gd name="connsiteX11" fmla="*/ 61796 w 95250"/>
                  <a:gd name="connsiteY11" fmla="*/ 59531 h 104775"/>
                  <a:gd name="connsiteX12" fmla="*/ 36841 w 95250"/>
                  <a:gd name="connsiteY12" fmla="*/ 84773 h 104775"/>
                  <a:gd name="connsiteX13" fmla="*/ 42175 w 95250"/>
                  <a:gd name="connsiteY13" fmla="*/ 42863 h 104775"/>
                  <a:gd name="connsiteX14" fmla="*/ 75322 w 95250"/>
                  <a:gd name="connsiteY14" fmla="*/ 7144 h 104775"/>
                  <a:gd name="connsiteX15" fmla="*/ 97134 w 95250"/>
                  <a:gd name="connsiteY15" fmla="*/ 7144 h 104775"/>
                  <a:gd name="connsiteX16" fmla="*/ 97134 w 95250"/>
                  <a:gd name="connsiteY16" fmla="*/ 23051 h 104775"/>
                  <a:gd name="connsiteX17" fmla="*/ 61796 w 95250"/>
                  <a:gd name="connsiteY17" fmla="*/ 59531 h 104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5250" h="104775">
                    <a:moveTo>
                      <a:pt x="66654" y="62770"/>
                    </a:moveTo>
                    <a:cubicBezTo>
                      <a:pt x="83894" y="49911"/>
                      <a:pt x="97134" y="33909"/>
                      <a:pt x="97134" y="33909"/>
                    </a:cubicBezTo>
                    <a:lnTo>
                      <a:pt x="97134" y="69628"/>
                    </a:lnTo>
                    <a:cubicBezTo>
                      <a:pt x="92276" y="75248"/>
                      <a:pt x="79322" y="84963"/>
                      <a:pt x="79322" y="84963"/>
                    </a:cubicBezTo>
                    <a:cubicBezTo>
                      <a:pt x="70273" y="92012"/>
                      <a:pt x="63796" y="100584"/>
                      <a:pt x="63796" y="100584"/>
                    </a:cubicBezTo>
                    <a:cubicBezTo>
                      <a:pt x="39603" y="85534"/>
                      <a:pt x="66654" y="62770"/>
                      <a:pt x="66654" y="62770"/>
                    </a:cubicBezTo>
                    <a:moveTo>
                      <a:pt x="32935" y="41434"/>
                    </a:moveTo>
                    <a:cubicBezTo>
                      <a:pt x="19410" y="52292"/>
                      <a:pt x="15124" y="60389"/>
                      <a:pt x="15124" y="60389"/>
                    </a:cubicBezTo>
                    <a:cubicBezTo>
                      <a:pt x="-10594" y="34671"/>
                      <a:pt x="34078" y="7144"/>
                      <a:pt x="34078" y="7144"/>
                    </a:cubicBezTo>
                    <a:lnTo>
                      <a:pt x="67511" y="7144"/>
                    </a:lnTo>
                    <a:cubicBezTo>
                      <a:pt x="62177" y="21717"/>
                      <a:pt x="32935" y="41434"/>
                      <a:pt x="32935" y="41434"/>
                    </a:cubicBezTo>
                    <a:moveTo>
                      <a:pt x="61796" y="59531"/>
                    </a:moveTo>
                    <a:cubicBezTo>
                      <a:pt x="46747" y="72104"/>
                      <a:pt x="36841" y="84773"/>
                      <a:pt x="36841" y="84773"/>
                    </a:cubicBezTo>
                    <a:cubicBezTo>
                      <a:pt x="10837" y="63532"/>
                      <a:pt x="42175" y="42863"/>
                      <a:pt x="42175" y="42863"/>
                    </a:cubicBezTo>
                    <a:cubicBezTo>
                      <a:pt x="67225" y="22384"/>
                      <a:pt x="75322" y="7144"/>
                      <a:pt x="75322" y="7144"/>
                    </a:cubicBezTo>
                    <a:lnTo>
                      <a:pt x="97134" y="7144"/>
                    </a:lnTo>
                    <a:lnTo>
                      <a:pt x="97134" y="23051"/>
                    </a:lnTo>
                    <a:cubicBezTo>
                      <a:pt x="93514" y="32671"/>
                      <a:pt x="61796" y="59531"/>
                      <a:pt x="61796" y="59531"/>
                    </a:cubicBezTo>
                  </a:path>
                </a:pathLst>
              </a:custGeom>
              <a:grpFill/>
              <a:ln w="9525" cap="flat">
                <a:noFill/>
                <a:prstDash val="solid"/>
                <a:miter/>
              </a:ln>
            </p:spPr>
            <p:txBody>
              <a:bodyPr rtlCol="0" anchor="ctr"/>
              <a:lstStyle/>
              <a:p>
                <a:endParaRPr lang="en-AU" sz="1350">
                  <a:latin typeface="Arial" panose="020B0604020202020204" pitchFamily="34" charset="0"/>
                </a:endParaRPr>
              </a:p>
            </p:txBody>
          </p:sp>
          <p:sp>
            <p:nvSpPr>
              <p:cNvPr id="11" name="Freeform: Shape 10">
                <a:extLst>
                  <a:ext uri="{FF2B5EF4-FFF2-40B4-BE49-F238E27FC236}">
                    <a16:creationId xmlns:a16="http://schemas.microsoft.com/office/drawing/2014/main" id="{640D2537-ED78-414D-900D-E26348119B77}"/>
                  </a:ext>
                </a:extLst>
              </p:cNvPr>
              <p:cNvSpPr/>
              <p:nvPr/>
            </p:nvSpPr>
            <p:spPr>
              <a:xfrm>
                <a:off x="639751" y="2119499"/>
                <a:ext cx="76654" cy="69685"/>
              </a:xfrm>
              <a:custGeom>
                <a:avLst/>
                <a:gdLst>
                  <a:gd name="connsiteX0" fmla="*/ 62770 w 104775"/>
                  <a:gd name="connsiteY0" fmla="*/ 37624 h 95250"/>
                  <a:gd name="connsiteX1" fmla="*/ 33909 w 104775"/>
                  <a:gd name="connsiteY1" fmla="*/ 7144 h 95250"/>
                  <a:gd name="connsiteX2" fmla="*/ 69628 w 104775"/>
                  <a:gd name="connsiteY2" fmla="*/ 7144 h 95250"/>
                  <a:gd name="connsiteX3" fmla="*/ 84963 w 104775"/>
                  <a:gd name="connsiteY3" fmla="*/ 24956 h 95250"/>
                  <a:gd name="connsiteX4" fmla="*/ 100584 w 104775"/>
                  <a:gd name="connsiteY4" fmla="*/ 40481 h 95250"/>
                  <a:gd name="connsiteX5" fmla="*/ 62770 w 104775"/>
                  <a:gd name="connsiteY5" fmla="*/ 37624 h 95250"/>
                  <a:gd name="connsiteX6" fmla="*/ 41434 w 104775"/>
                  <a:gd name="connsiteY6" fmla="*/ 71247 h 95250"/>
                  <a:gd name="connsiteX7" fmla="*/ 60389 w 104775"/>
                  <a:gd name="connsiteY7" fmla="*/ 89059 h 95250"/>
                  <a:gd name="connsiteX8" fmla="*/ 7144 w 104775"/>
                  <a:gd name="connsiteY8" fmla="*/ 70104 h 95250"/>
                  <a:gd name="connsiteX9" fmla="*/ 7144 w 104775"/>
                  <a:gd name="connsiteY9" fmla="*/ 36671 h 95250"/>
                  <a:gd name="connsiteX10" fmla="*/ 41434 w 104775"/>
                  <a:gd name="connsiteY10" fmla="*/ 71247 h 95250"/>
                  <a:gd name="connsiteX11" fmla="*/ 59531 w 104775"/>
                  <a:gd name="connsiteY11" fmla="*/ 42481 h 95250"/>
                  <a:gd name="connsiteX12" fmla="*/ 84773 w 104775"/>
                  <a:gd name="connsiteY12" fmla="*/ 67437 h 95250"/>
                  <a:gd name="connsiteX13" fmla="*/ 42863 w 104775"/>
                  <a:gd name="connsiteY13" fmla="*/ 62103 h 95250"/>
                  <a:gd name="connsiteX14" fmla="*/ 7144 w 104775"/>
                  <a:gd name="connsiteY14" fmla="*/ 28956 h 95250"/>
                  <a:gd name="connsiteX15" fmla="*/ 7144 w 104775"/>
                  <a:gd name="connsiteY15" fmla="*/ 7144 h 95250"/>
                  <a:gd name="connsiteX16" fmla="*/ 23051 w 104775"/>
                  <a:gd name="connsiteY16" fmla="*/ 7144 h 95250"/>
                  <a:gd name="connsiteX17" fmla="*/ 59531 w 104775"/>
                  <a:gd name="connsiteY17" fmla="*/ 42481 h 95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4775" h="95250">
                    <a:moveTo>
                      <a:pt x="62770" y="37624"/>
                    </a:moveTo>
                    <a:cubicBezTo>
                      <a:pt x="49911" y="20383"/>
                      <a:pt x="33909" y="7144"/>
                      <a:pt x="33909" y="7144"/>
                    </a:cubicBezTo>
                    <a:lnTo>
                      <a:pt x="69628" y="7144"/>
                    </a:lnTo>
                    <a:cubicBezTo>
                      <a:pt x="75248" y="12002"/>
                      <a:pt x="84963" y="24956"/>
                      <a:pt x="84963" y="24956"/>
                    </a:cubicBezTo>
                    <a:cubicBezTo>
                      <a:pt x="92012" y="34004"/>
                      <a:pt x="100584" y="40481"/>
                      <a:pt x="100584" y="40481"/>
                    </a:cubicBezTo>
                    <a:cubicBezTo>
                      <a:pt x="85534" y="64580"/>
                      <a:pt x="62770" y="37624"/>
                      <a:pt x="62770" y="37624"/>
                    </a:cubicBezTo>
                    <a:moveTo>
                      <a:pt x="41434" y="71247"/>
                    </a:moveTo>
                    <a:cubicBezTo>
                      <a:pt x="52292" y="84773"/>
                      <a:pt x="60389" y="89059"/>
                      <a:pt x="60389" y="89059"/>
                    </a:cubicBezTo>
                    <a:cubicBezTo>
                      <a:pt x="34671" y="114776"/>
                      <a:pt x="7144" y="70104"/>
                      <a:pt x="7144" y="70104"/>
                    </a:cubicBezTo>
                    <a:lnTo>
                      <a:pt x="7144" y="36671"/>
                    </a:lnTo>
                    <a:cubicBezTo>
                      <a:pt x="21717" y="42101"/>
                      <a:pt x="41434" y="71247"/>
                      <a:pt x="41434" y="71247"/>
                    </a:cubicBezTo>
                    <a:moveTo>
                      <a:pt x="59531" y="42481"/>
                    </a:moveTo>
                    <a:cubicBezTo>
                      <a:pt x="72104" y="57531"/>
                      <a:pt x="84773" y="67437"/>
                      <a:pt x="84773" y="67437"/>
                    </a:cubicBezTo>
                    <a:cubicBezTo>
                      <a:pt x="63532" y="93440"/>
                      <a:pt x="42863" y="62103"/>
                      <a:pt x="42863" y="62103"/>
                    </a:cubicBezTo>
                    <a:cubicBezTo>
                      <a:pt x="22384" y="37052"/>
                      <a:pt x="7144" y="28956"/>
                      <a:pt x="7144" y="28956"/>
                    </a:cubicBezTo>
                    <a:lnTo>
                      <a:pt x="7144" y="7144"/>
                    </a:lnTo>
                    <a:lnTo>
                      <a:pt x="23051" y="7144"/>
                    </a:lnTo>
                    <a:cubicBezTo>
                      <a:pt x="32671" y="10763"/>
                      <a:pt x="59531" y="42481"/>
                      <a:pt x="59531" y="42481"/>
                    </a:cubicBezTo>
                  </a:path>
                </a:pathLst>
              </a:custGeom>
              <a:grpFill/>
              <a:ln w="9525" cap="flat">
                <a:noFill/>
                <a:prstDash val="solid"/>
                <a:miter/>
              </a:ln>
            </p:spPr>
            <p:txBody>
              <a:bodyPr rtlCol="0" anchor="ctr"/>
              <a:lstStyle/>
              <a:p>
                <a:endParaRPr lang="en-AU" sz="1350">
                  <a:latin typeface="Arial" panose="020B0604020202020204" pitchFamily="34" charset="0"/>
                </a:endParaRPr>
              </a:p>
            </p:txBody>
          </p:sp>
        </p:grpSp>
      </p:grpSp>
      <p:sp>
        <p:nvSpPr>
          <p:cNvPr id="2" name="Title 1">
            <a:extLst>
              <a:ext uri="{FF2B5EF4-FFF2-40B4-BE49-F238E27FC236}">
                <a16:creationId xmlns:a16="http://schemas.microsoft.com/office/drawing/2014/main" id="{C20D5464-A04D-492A-ACC4-9318FF514B93}"/>
              </a:ext>
            </a:extLst>
          </p:cNvPr>
          <p:cNvSpPr>
            <a:spLocks noGrp="1"/>
          </p:cNvSpPr>
          <p:nvPr>
            <p:ph type="ctrTitle"/>
          </p:nvPr>
        </p:nvSpPr>
        <p:spPr/>
        <p:txBody>
          <a:bodyPr/>
          <a:lstStyle/>
          <a:p>
            <a:r>
              <a:rPr lang="en-AU" dirty="0">
                <a:latin typeface="Arial" panose="020B0604020202020204" pitchFamily="34" charset="0"/>
                <a:ea typeface="Roboto" pitchFamily="2" charset="0"/>
              </a:rPr>
              <a:t>PRAYER SERVICE FOR THE SEASON OF CREATION</a:t>
            </a:r>
          </a:p>
        </p:txBody>
      </p:sp>
    </p:spTree>
    <p:extLst>
      <p:ext uri="{BB962C8B-B14F-4D97-AF65-F5344CB8AC3E}">
        <p14:creationId xmlns:p14="http://schemas.microsoft.com/office/powerpoint/2010/main" val="388258671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35378" y="692696"/>
            <a:ext cx="5184574" cy="3771800"/>
          </a:xfrm>
        </p:spPr>
        <p:txBody>
          <a:bodyPr/>
          <a:lstStyle/>
          <a:p>
            <a:r>
              <a:rPr lang="en-AU" sz="3200" b="1">
                <a:solidFill>
                  <a:srgbClr val="0C244C"/>
                </a:solidFill>
              </a:rPr>
              <a:t>Reader: </a:t>
            </a:r>
            <a:r>
              <a:rPr lang="en-AU" sz="3200">
                <a:solidFill>
                  <a:srgbClr val="0C244C"/>
                </a:solidFill>
              </a:rPr>
              <a:t>Lord, allow my hands to care for the earth, to toil, to reap, to celebrate.</a:t>
            </a:r>
          </a:p>
          <a:p>
            <a:r>
              <a:rPr lang="en-AU" sz="3200">
                <a:solidFill>
                  <a:srgbClr val="0C244C"/>
                </a:solidFill>
              </a:rPr>
              <a:t> </a:t>
            </a:r>
          </a:p>
          <a:p>
            <a:r>
              <a:rPr lang="en-AU" sz="3200" b="1">
                <a:solidFill>
                  <a:srgbClr val="0C244C"/>
                </a:solidFill>
              </a:rPr>
              <a:t>All: Lord, I come to do your will. </a:t>
            </a:r>
            <a:endParaRPr lang="en-AU" sz="3200">
              <a:solidFill>
                <a:srgbClr val="0C244C"/>
              </a:solidFill>
            </a:endParaRPr>
          </a:p>
        </p:txBody>
      </p:sp>
      <p:sp>
        <p:nvSpPr>
          <p:cNvPr id="6" name="Round Diagonal Corner Rectangle 1" title="A man holds up a duckling. ">
            <a:extLst>
              <a:ext uri="{FF2B5EF4-FFF2-40B4-BE49-F238E27FC236}">
                <a16:creationId xmlns:a16="http://schemas.microsoft.com/office/drawing/2014/main" id="{4C23F335-A843-4741-A03F-0351467458A2}"/>
              </a:ext>
            </a:extLst>
          </p:cNvPr>
          <p:cNvSpPr/>
          <p:nvPr/>
        </p:nvSpPr>
        <p:spPr>
          <a:xfrm rot="5400000">
            <a:off x="-527757" y="-532419"/>
            <a:ext cx="6478761" cy="7056784"/>
          </a:xfrm>
          <a:prstGeom prst="round2DiagRect">
            <a:avLst/>
          </a:prstGeom>
          <a:blipFill rotWithShape="0">
            <a:blip r:embed="rId3" cstate="print">
              <a:extLst>
                <a:ext uri="{28A0092B-C50C-407E-A947-70E740481C1C}">
                  <a14:useLocalDpi xmlns:a14="http://schemas.microsoft.com/office/drawing/2010/main"/>
                </a:ext>
              </a:extLst>
            </a:blip>
            <a:srcRect/>
            <a:stretch>
              <a:fillRect l="3800" t="275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Tree>
    <p:extLst>
      <p:ext uri="{BB962C8B-B14F-4D97-AF65-F5344CB8AC3E}">
        <p14:creationId xmlns:p14="http://schemas.microsoft.com/office/powerpoint/2010/main" val="32542954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D656AD6-9AB7-4462-994F-CEBBF1BF4710}"/>
              </a:ext>
            </a:extLst>
          </p:cNvPr>
          <p:cNvSpPr>
            <a:spLocks noGrp="1"/>
          </p:cNvSpPr>
          <p:nvPr>
            <p:ph type="body" sz="quarter" idx="13"/>
          </p:nvPr>
        </p:nvSpPr>
        <p:spPr>
          <a:xfrm>
            <a:off x="6647386" y="690718"/>
            <a:ext cx="5184574" cy="3771800"/>
          </a:xfrm>
        </p:spPr>
        <p:txBody>
          <a:bodyPr/>
          <a:lstStyle/>
          <a:p>
            <a:r>
              <a:rPr lang="en-AU" sz="3200" b="1">
                <a:solidFill>
                  <a:srgbClr val="0C244C"/>
                </a:solidFill>
              </a:rPr>
              <a:t>Reader: </a:t>
            </a:r>
            <a:r>
              <a:rPr lang="en-AU" sz="3200">
                <a:solidFill>
                  <a:srgbClr val="0C244C"/>
                </a:solidFill>
              </a:rPr>
              <a:t>Lord, allow my feet to take the path less trod, to walk the extra mile, to take your message out to the world. </a:t>
            </a:r>
          </a:p>
          <a:p>
            <a:endParaRPr lang="en-AU" sz="3200">
              <a:solidFill>
                <a:srgbClr val="0C244C"/>
              </a:solidFill>
            </a:endParaRPr>
          </a:p>
          <a:p>
            <a:r>
              <a:rPr lang="en-AU" sz="3200" b="1">
                <a:solidFill>
                  <a:srgbClr val="0C244C"/>
                </a:solidFill>
              </a:rPr>
              <a:t>All: Lord, I come to do your will. </a:t>
            </a:r>
            <a:endParaRPr lang="en-AU" sz="3200">
              <a:solidFill>
                <a:srgbClr val="0C244C"/>
              </a:solidFill>
            </a:endParaRPr>
          </a:p>
        </p:txBody>
      </p:sp>
      <p:sp>
        <p:nvSpPr>
          <p:cNvPr id="7" name="Round Diagonal Corner Rectangle 1" descr="A woman walks along a dusty road carrying a farming tool over her shoulder. Her young child walks next to her.">
            <a:extLst>
              <a:ext uri="{FF2B5EF4-FFF2-40B4-BE49-F238E27FC236}">
                <a16:creationId xmlns:a16="http://schemas.microsoft.com/office/drawing/2014/main" id="{4C23F335-A843-4741-A03F-0351467458A2}"/>
              </a:ext>
            </a:extLst>
          </p:cNvPr>
          <p:cNvSpPr/>
          <p:nvPr/>
        </p:nvSpPr>
        <p:spPr>
          <a:xfrm rot="5400000">
            <a:off x="-406053" y="-410715"/>
            <a:ext cx="6235354" cy="7056784"/>
          </a:xfrm>
          <a:prstGeom prst="round2DiagRect">
            <a:avLst/>
          </a:prstGeom>
          <a:blipFill rotWithShape="0">
            <a:blip r:embed="rId3" cstate="print">
              <a:extLst>
                <a:ext uri="{28A0092B-C50C-407E-A947-70E740481C1C}">
                  <a14:useLocalDpi xmlns:a14="http://schemas.microsoft.com/office/drawing/2010/main"/>
                </a:ext>
              </a:extLst>
            </a:blip>
            <a:srcRect/>
            <a:stretch>
              <a:fillRect l="1094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Tree>
    <p:extLst>
      <p:ext uri="{BB962C8B-B14F-4D97-AF65-F5344CB8AC3E}">
        <p14:creationId xmlns:p14="http://schemas.microsoft.com/office/powerpoint/2010/main" val="25777171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p:txBody>
          <a:bodyPr/>
          <a:lstStyle/>
          <a:p>
            <a:r>
              <a:rPr lang="en-US"/>
              <a:t>Thank you</a:t>
            </a:r>
          </a:p>
        </p:txBody>
      </p:sp>
    </p:spTree>
    <p:extLst>
      <p:ext uri="{BB962C8B-B14F-4D97-AF65-F5344CB8AC3E}">
        <p14:creationId xmlns:p14="http://schemas.microsoft.com/office/powerpoint/2010/main" val="37824384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C212A2A7-BE4A-430C-8365-3E3DB10F217F}"/>
              </a:ext>
            </a:extLst>
          </p:cNvPr>
          <p:cNvSpPr>
            <a:spLocks noGrp="1"/>
          </p:cNvSpPr>
          <p:nvPr>
            <p:ph type="title"/>
          </p:nvPr>
        </p:nvSpPr>
        <p:spPr>
          <a:xfrm>
            <a:off x="7862372" y="1949987"/>
            <a:ext cx="4329628" cy="782960"/>
          </a:xfrm>
        </p:spPr>
        <p:txBody>
          <a:bodyPr/>
          <a:lstStyle/>
          <a:p>
            <a:pPr algn="ctr"/>
            <a:r>
              <a:rPr lang="en-US" sz="2800" cap="none" dirty="0">
                <a:solidFill>
                  <a:srgbClr val="0C244C"/>
                </a:solidFill>
                <a:latin typeface="Arial" panose="020B0604020202020204" pitchFamily="34" charset="0"/>
                <a:ea typeface="Roboto" pitchFamily="2" charset="0"/>
              </a:rPr>
              <a:t>ACKNOWLEDGEMENT OF COUNTRY </a:t>
            </a:r>
            <a:br>
              <a:rPr lang="en-US" sz="2800" cap="none" dirty="0">
                <a:solidFill>
                  <a:srgbClr val="0C244C"/>
                </a:solidFill>
                <a:latin typeface="Arial" panose="020B0604020202020204" pitchFamily="34" charset="0"/>
                <a:ea typeface="Roboto" pitchFamily="2" charset="0"/>
              </a:rPr>
            </a:br>
            <a:r>
              <a:rPr lang="en-US" sz="2800" cap="none" dirty="0">
                <a:solidFill>
                  <a:srgbClr val="0C244C"/>
                </a:solidFill>
                <a:latin typeface="Arial" panose="020B0604020202020204" pitchFamily="34" charset="0"/>
                <a:ea typeface="Roboto" pitchFamily="2" charset="0"/>
              </a:rPr>
              <a:t>AND </a:t>
            </a:r>
            <a:br>
              <a:rPr lang="en-US" sz="2800" cap="none" dirty="0">
                <a:solidFill>
                  <a:srgbClr val="0C244C"/>
                </a:solidFill>
                <a:latin typeface="Arial" panose="020B0604020202020204" pitchFamily="34" charset="0"/>
                <a:ea typeface="Roboto" pitchFamily="2" charset="0"/>
              </a:rPr>
            </a:br>
            <a:r>
              <a:rPr lang="en-US" sz="2800" cap="none" dirty="0">
                <a:solidFill>
                  <a:srgbClr val="0C244C"/>
                </a:solidFill>
                <a:latin typeface="Arial" panose="020B0604020202020204" pitchFamily="34" charset="0"/>
                <a:ea typeface="Roboto" pitchFamily="2" charset="0"/>
              </a:rPr>
              <a:t>OPENING PRAYER</a:t>
            </a:r>
          </a:p>
        </p:txBody>
      </p:sp>
      <p:pic>
        <p:nvPicPr>
          <p:cNvPr id="2" name="Picture 1" descr="A Wagilak woman, wearing traditional white face markings, stands in front of two men holding clapping sticks and a dijeridu. ">
            <a:extLst>
              <a:ext uri="{FF2B5EF4-FFF2-40B4-BE49-F238E27FC236}">
                <a16:creationId xmlns:a16="http://schemas.microsoft.com/office/drawing/2014/main" id="{BCB13295-346F-4A29-8A97-D316BFE8463E}"/>
              </a:ext>
            </a:extLst>
          </p:cNvPr>
          <p:cNvPicPr>
            <a:picLocks noChangeAspect="1"/>
          </p:cNvPicPr>
          <p:nvPr/>
        </p:nvPicPr>
        <p:blipFill rotWithShape="1">
          <a:blip r:embed="rId3"/>
          <a:srcRect/>
          <a:stretch/>
        </p:blipFill>
        <p:spPr>
          <a:xfrm>
            <a:off x="349791" y="519666"/>
            <a:ext cx="7401185" cy="5121084"/>
          </a:xfrm>
          <a:prstGeom prst="rect">
            <a:avLst/>
          </a:prstGeom>
        </p:spPr>
      </p:pic>
    </p:spTree>
    <p:extLst>
      <p:ext uri="{BB962C8B-B14F-4D97-AF65-F5344CB8AC3E}">
        <p14:creationId xmlns:p14="http://schemas.microsoft.com/office/powerpoint/2010/main" val="28791944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C212A2A7-BE4A-430C-8365-3E3DB10F217F}"/>
              </a:ext>
            </a:extLst>
          </p:cNvPr>
          <p:cNvSpPr>
            <a:spLocks noGrp="1"/>
          </p:cNvSpPr>
          <p:nvPr>
            <p:ph type="title"/>
          </p:nvPr>
        </p:nvSpPr>
        <p:spPr>
          <a:xfrm>
            <a:off x="7862372" y="1949987"/>
            <a:ext cx="4329628" cy="782960"/>
          </a:xfrm>
        </p:spPr>
        <p:txBody>
          <a:bodyPr/>
          <a:lstStyle/>
          <a:p>
            <a:pPr algn="ctr"/>
            <a:r>
              <a:rPr lang="en-US" sz="4000" cap="none" dirty="0">
                <a:solidFill>
                  <a:srgbClr val="0C244C"/>
                </a:solidFill>
                <a:latin typeface="Arial" panose="020B0604020202020204" pitchFamily="34" charset="0"/>
                <a:ea typeface="Roboto" pitchFamily="2" charset="0"/>
              </a:rPr>
              <a:t>CALL OF </a:t>
            </a:r>
            <a:br>
              <a:rPr lang="en-US" sz="4000" cap="none" dirty="0">
                <a:solidFill>
                  <a:srgbClr val="0C244C"/>
                </a:solidFill>
                <a:latin typeface="Arial" panose="020B0604020202020204" pitchFamily="34" charset="0"/>
                <a:ea typeface="Roboto" pitchFamily="2" charset="0"/>
              </a:rPr>
            </a:br>
            <a:r>
              <a:rPr lang="en-US" sz="4000" cap="none" dirty="0">
                <a:solidFill>
                  <a:srgbClr val="0C244C"/>
                </a:solidFill>
                <a:latin typeface="Arial" panose="020B0604020202020204" pitchFamily="34" charset="0"/>
                <a:ea typeface="Roboto" pitchFamily="2" charset="0"/>
              </a:rPr>
              <a:t>REPENTANCE</a:t>
            </a:r>
          </a:p>
        </p:txBody>
      </p:sp>
      <p:pic>
        <p:nvPicPr>
          <p:cNvPr id="2" name="Picture 1" descr="A silhouette of a person standing on rocks with the sun low on the horizon.  ">
            <a:extLst>
              <a:ext uri="{FF2B5EF4-FFF2-40B4-BE49-F238E27FC236}">
                <a16:creationId xmlns:a16="http://schemas.microsoft.com/office/drawing/2014/main" id="{ACA5176B-0B0C-42A9-BBAB-5FE85D827AA7}"/>
              </a:ext>
            </a:extLst>
          </p:cNvPr>
          <p:cNvPicPr>
            <a:picLocks noChangeAspect="1"/>
          </p:cNvPicPr>
          <p:nvPr/>
        </p:nvPicPr>
        <p:blipFill>
          <a:blip r:embed="rId3"/>
          <a:stretch>
            <a:fillRect/>
          </a:stretch>
        </p:blipFill>
        <p:spPr>
          <a:xfrm>
            <a:off x="461187" y="538520"/>
            <a:ext cx="7401185" cy="5121084"/>
          </a:xfrm>
          <a:prstGeom prst="rect">
            <a:avLst/>
          </a:prstGeom>
        </p:spPr>
      </p:pic>
    </p:spTree>
    <p:extLst>
      <p:ext uri="{BB962C8B-B14F-4D97-AF65-F5344CB8AC3E}">
        <p14:creationId xmlns:p14="http://schemas.microsoft.com/office/powerpoint/2010/main" val="15004032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AA9F2F0-4A72-734E-8454-EE95C2C1441B}"/>
              </a:ext>
            </a:extLst>
          </p:cNvPr>
          <p:cNvSpPr>
            <a:spLocks noGrp="1"/>
          </p:cNvSpPr>
          <p:nvPr>
            <p:ph type="body" sz="quarter" idx="11"/>
          </p:nvPr>
        </p:nvSpPr>
        <p:spPr/>
        <p:txBody>
          <a:bodyPr/>
          <a:lstStyle/>
          <a:p>
            <a:r>
              <a:rPr lang="en-US"/>
              <a:t>Photo Credit: Caritas Gweru</a:t>
            </a:r>
          </a:p>
        </p:txBody>
      </p:sp>
      <p:pic>
        <p:nvPicPr>
          <p:cNvPr id="21" name="Picture Placeholder 20" descr="A man sits side-on next to his wife. He has 5 earrings in his right ear and blue collared shirt. &#10;">
            <a:extLst>
              <a:ext uri="{FF2B5EF4-FFF2-40B4-BE49-F238E27FC236}">
                <a16:creationId xmlns:a16="http://schemas.microsoft.com/office/drawing/2014/main" id="{CFE8ACF1-4939-419B-85DA-2A0D9DA577B2}"/>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a:off x="0" y="-27384"/>
            <a:ext cx="12192000" cy="6336704"/>
          </a:xfrm>
        </p:spPr>
      </p:pic>
      <p:sp>
        <p:nvSpPr>
          <p:cNvPr id="12" name="Round Diagonal Corner Rectangle 1">
            <a:extLst>
              <a:ext uri="{FF2B5EF4-FFF2-40B4-BE49-F238E27FC236}">
                <a16:creationId xmlns:a16="http://schemas.microsoft.com/office/drawing/2014/main" id="{6D98C162-C05B-4DF8-818F-87AB7996FEEC}"/>
              </a:ext>
            </a:extLst>
          </p:cNvPr>
          <p:cNvSpPr/>
          <p:nvPr/>
        </p:nvSpPr>
        <p:spPr>
          <a:xfrm rot="16200000">
            <a:off x="8050748" y="-716065"/>
            <a:ext cx="1327371" cy="4559263"/>
          </a:xfrm>
          <a:prstGeom prst="round2Diag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Box 10">
            <a:extLst>
              <a:ext uri="{FF2B5EF4-FFF2-40B4-BE49-F238E27FC236}">
                <a16:creationId xmlns:a16="http://schemas.microsoft.com/office/drawing/2014/main" id="{5A3FE2D0-473D-4719-8C99-C6E4B84DDF48}"/>
              </a:ext>
            </a:extLst>
          </p:cNvPr>
          <p:cNvSpPr txBox="1"/>
          <p:nvPr/>
        </p:nvSpPr>
        <p:spPr>
          <a:xfrm>
            <a:off x="6833969" y="1132679"/>
            <a:ext cx="4160096" cy="861774"/>
          </a:xfrm>
          <a:prstGeom prst="rect">
            <a:avLst/>
          </a:prstGeom>
          <a:noFill/>
        </p:spPr>
        <p:txBody>
          <a:bodyPr wrap="square" rtlCol="0">
            <a:spAutoFit/>
          </a:bodyPr>
          <a:lstStyle/>
          <a:p>
            <a:r>
              <a:rPr lang="en-AU" sz="3200" b="1" dirty="0">
                <a:solidFill>
                  <a:srgbClr val="0C244C"/>
                </a:solidFill>
                <a:latin typeface="Arial" panose="020B0604020202020204" pitchFamily="34" charset="0"/>
                <a:ea typeface="Roboto" pitchFamily="2" charset="0"/>
              </a:rPr>
              <a:t>BUTE AND BURRE</a:t>
            </a:r>
          </a:p>
          <a:p>
            <a:r>
              <a:rPr lang="en-AU" dirty="0">
                <a:solidFill>
                  <a:srgbClr val="0C244C"/>
                </a:solidFill>
                <a:latin typeface="Arial" panose="020B0604020202020204" pitchFamily="34" charset="0"/>
                <a:ea typeface="Roboto" pitchFamily="2" charset="0"/>
              </a:rPr>
              <a:t>Ethiopia, Africa.</a:t>
            </a:r>
          </a:p>
        </p:txBody>
      </p:sp>
    </p:spTree>
    <p:extLst>
      <p:ext uri="{BB962C8B-B14F-4D97-AF65-F5344CB8AC3E}">
        <p14:creationId xmlns:p14="http://schemas.microsoft.com/office/powerpoint/2010/main" val="381750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AA9F2F0-4A72-734E-8454-EE95C2C1441B}"/>
              </a:ext>
            </a:extLst>
          </p:cNvPr>
          <p:cNvSpPr>
            <a:spLocks noGrp="1"/>
          </p:cNvSpPr>
          <p:nvPr>
            <p:ph type="body" sz="quarter" idx="11"/>
          </p:nvPr>
        </p:nvSpPr>
        <p:spPr/>
        <p:txBody>
          <a:bodyPr/>
          <a:lstStyle/>
          <a:p>
            <a:r>
              <a:rPr lang="en-US"/>
              <a:t>Photo Credit: Caritas Gweru</a:t>
            </a:r>
          </a:p>
        </p:txBody>
      </p:sp>
      <p:pic>
        <p:nvPicPr>
          <p:cNvPr id="9" name="Picture Placeholder 8" descr="Man sits on the dry ground looking at the camera. ">
            <a:extLst>
              <a:ext uri="{FF2B5EF4-FFF2-40B4-BE49-F238E27FC236}">
                <a16:creationId xmlns:a16="http://schemas.microsoft.com/office/drawing/2014/main" id="{9835C0E0-C8CC-467B-A462-D62A79B78BB3}"/>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a:xfrm>
            <a:off x="0" y="-27384"/>
            <a:ext cx="12192000" cy="6336704"/>
          </a:xfrm>
        </p:spPr>
      </p:pic>
      <p:sp>
        <p:nvSpPr>
          <p:cNvPr id="12" name="Round Diagonal Corner Rectangle 1">
            <a:extLst>
              <a:ext uri="{FF2B5EF4-FFF2-40B4-BE49-F238E27FC236}">
                <a16:creationId xmlns:a16="http://schemas.microsoft.com/office/drawing/2014/main" id="{6D98C162-C05B-4DF8-818F-87AB7996FEEC}"/>
              </a:ext>
            </a:extLst>
          </p:cNvPr>
          <p:cNvSpPr/>
          <p:nvPr/>
        </p:nvSpPr>
        <p:spPr>
          <a:xfrm rot="16200000">
            <a:off x="871732" y="-279175"/>
            <a:ext cx="3498115" cy="4481761"/>
          </a:xfrm>
          <a:prstGeom prst="round2Diag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Box 10">
            <a:extLst>
              <a:ext uri="{FF2B5EF4-FFF2-40B4-BE49-F238E27FC236}">
                <a16:creationId xmlns:a16="http://schemas.microsoft.com/office/drawing/2014/main" id="{5A3FE2D0-473D-4719-8C99-C6E4B84DDF48}"/>
              </a:ext>
            </a:extLst>
          </p:cNvPr>
          <p:cNvSpPr txBox="1"/>
          <p:nvPr/>
        </p:nvSpPr>
        <p:spPr>
          <a:xfrm>
            <a:off x="749459" y="315100"/>
            <a:ext cx="3742660" cy="3293209"/>
          </a:xfrm>
          <a:prstGeom prst="rect">
            <a:avLst/>
          </a:prstGeom>
          <a:noFill/>
        </p:spPr>
        <p:txBody>
          <a:bodyPr wrap="square" rtlCol="0">
            <a:spAutoFit/>
          </a:bodyPr>
          <a:lstStyle/>
          <a:p>
            <a:r>
              <a:rPr lang="en-US" sz="2600" b="1" dirty="0">
                <a:solidFill>
                  <a:srgbClr val="0C244C"/>
                </a:solidFill>
                <a:latin typeface="Garamond" panose="02020404030301010803" pitchFamily="18" charset="0"/>
                <a:ea typeface="Roboto" pitchFamily="2" charset="0"/>
              </a:rPr>
              <a:t>“</a:t>
            </a:r>
            <a:r>
              <a:rPr lang="en-AU" sz="2600" b="1" dirty="0">
                <a:solidFill>
                  <a:srgbClr val="0C244C"/>
                </a:solidFill>
                <a:latin typeface="Garamond" panose="02020404030301010803" pitchFamily="18" charset="0"/>
                <a:ea typeface="Roboto" pitchFamily="2" charset="0"/>
              </a:rPr>
              <a:t>We used to have lots of milk and meat to eat, and now we have almost nothing. We feel very sad and frustrated. </a:t>
            </a:r>
          </a:p>
          <a:p>
            <a:r>
              <a:rPr lang="en-AU" sz="2600" b="1" dirty="0">
                <a:solidFill>
                  <a:srgbClr val="0C244C"/>
                </a:solidFill>
                <a:latin typeface="Garamond" panose="02020404030301010803" pitchFamily="18" charset="0"/>
                <a:ea typeface="Roboto" pitchFamily="2" charset="0"/>
              </a:rPr>
              <a:t>The life we used to live and enjoy is completely gone.”</a:t>
            </a:r>
          </a:p>
        </p:txBody>
      </p:sp>
    </p:spTree>
    <p:extLst>
      <p:ext uri="{BB962C8B-B14F-4D97-AF65-F5344CB8AC3E}">
        <p14:creationId xmlns:p14="http://schemas.microsoft.com/office/powerpoint/2010/main" val="19365676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AA9F2F0-4A72-734E-8454-EE95C2C1441B}"/>
              </a:ext>
            </a:extLst>
          </p:cNvPr>
          <p:cNvSpPr>
            <a:spLocks noGrp="1"/>
          </p:cNvSpPr>
          <p:nvPr>
            <p:ph type="body" sz="quarter" idx="11"/>
          </p:nvPr>
        </p:nvSpPr>
        <p:spPr/>
        <p:txBody>
          <a:bodyPr/>
          <a:lstStyle/>
          <a:p>
            <a:r>
              <a:rPr lang="en-US"/>
              <a:t>Photo Credit: Caritas Gweru</a:t>
            </a:r>
          </a:p>
        </p:txBody>
      </p:sp>
      <p:sp>
        <p:nvSpPr>
          <p:cNvPr id="12" name="Round Diagonal Corner Rectangle 1">
            <a:extLst>
              <a:ext uri="{FF2B5EF4-FFF2-40B4-BE49-F238E27FC236}">
                <a16:creationId xmlns:a16="http://schemas.microsoft.com/office/drawing/2014/main" id="{6D98C162-C05B-4DF8-818F-87AB7996FEEC}"/>
              </a:ext>
            </a:extLst>
          </p:cNvPr>
          <p:cNvSpPr/>
          <p:nvPr/>
        </p:nvSpPr>
        <p:spPr>
          <a:xfrm rot="16200000">
            <a:off x="7642447" y="-307763"/>
            <a:ext cx="1327371" cy="3742661"/>
          </a:xfrm>
          <a:prstGeom prst="round2Diag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1" name="TextBox 10">
            <a:extLst>
              <a:ext uri="{FF2B5EF4-FFF2-40B4-BE49-F238E27FC236}">
                <a16:creationId xmlns:a16="http://schemas.microsoft.com/office/drawing/2014/main" id="{5A3FE2D0-473D-4719-8C99-C6E4B84DDF48}"/>
              </a:ext>
            </a:extLst>
          </p:cNvPr>
          <p:cNvSpPr txBox="1"/>
          <p:nvPr/>
        </p:nvSpPr>
        <p:spPr>
          <a:xfrm>
            <a:off x="6949338" y="1132680"/>
            <a:ext cx="3742660" cy="861774"/>
          </a:xfrm>
          <a:prstGeom prst="rect">
            <a:avLst/>
          </a:prstGeom>
          <a:noFill/>
        </p:spPr>
        <p:txBody>
          <a:bodyPr wrap="square" rtlCol="0">
            <a:spAutoFit/>
          </a:bodyPr>
          <a:lstStyle/>
          <a:p>
            <a:r>
              <a:rPr lang="en-AU" sz="3200" b="1" dirty="0">
                <a:solidFill>
                  <a:srgbClr val="0C244C"/>
                </a:solidFill>
                <a:latin typeface="Arial" panose="020B0604020202020204" pitchFamily="34" charset="0"/>
                <a:ea typeface="Roboto" pitchFamily="2" charset="0"/>
              </a:rPr>
              <a:t>Bute and </a:t>
            </a:r>
            <a:r>
              <a:rPr lang="en-AU" sz="3200" b="1" dirty="0" err="1">
                <a:solidFill>
                  <a:srgbClr val="0C244C"/>
                </a:solidFill>
                <a:latin typeface="Arial" panose="020B0604020202020204" pitchFamily="34" charset="0"/>
                <a:ea typeface="Roboto" pitchFamily="2" charset="0"/>
              </a:rPr>
              <a:t>Burre</a:t>
            </a:r>
            <a:endParaRPr lang="en-AU" sz="3200" b="1" dirty="0">
              <a:solidFill>
                <a:srgbClr val="0C244C"/>
              </a:solidFill>
              <a:latin typeface="Arial" panose="020B0604020202020204" pitchFamily="34" charset="0"/>
              <a:ea typeface="Roboto" pitchFamily="2" charset="0"/>
            </a:endParaRPr>
          </a:p>
          <a:p>
            <a:r>
              <a:rPr lang="en-AU" dirty="0">
                <a:solidFill>
                  <a:srgbClr val="0C244C"/>
                </a:solidFill>
                <a:latin typeface="Arial" panose="020B0604020202020204" pitchFamily="34" charset="0"/>
                <a:ea typeface="Roboto" pitchFamily="2" charset="0"/>
              </a:rPr>
              <a:t>Ethiopia, Africa</a:t>
            </a:r>
          </a:p>
        </p:txBody>
      </p:sp>
      <p:pic>
        <p:nvPicPr>
          <p:cNvPr id="8" name="Picture Placeholder 7" descr="A woman sits on the sandy ground in her hut cooking over a small fire.">
            <a:extLst>
              <a:ext uri="{FF2B5EF4-FFF2-40B4-BE49-F238E27FC236}">
                <a16:creationId xmlns:a16="http://schemas.microsoft.com/office/drawing/2014/main" id="{FA4EBAC0-77D0-4701-9C0A-021C3002F546}"/>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4191097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3AA9F2F0-4A72-734E-8454-EE95C2C1441B}"/>
              </a:ext>
            </a:extLst>
          </p:cNvPr>
          <p:cNvSpPr>
            <a:spLocks noGrp="1"/>
          </p:cNvSpPr>
          <p:nvPr>
            <p:ph type="body" sz="quarter" idx="11"/>
          </p:nvPr>
        </p:nvSpPr>
        <p:spPr/>
        <p:txBody>
          <a:bodyPr/>
          <a:lstStyle/>
          <a:p>
            <a:r>
              <a:rPr lang="en-US"/>
              <a:t>Photo Credit: Francois </a:t>
            </a:r>
            <a:r>
              <a:rPr lang="en-US" err="1"/>
              <a:t>Therrien</a:t>
            </a:r>
            <a:endParaRPr lang="en-US"/>
          </a:p>
        </p:txBody>
      </p:sp>
      <p:sp>
        <p:nvSpPr>
          <p:cNvPr id="10" name="Round Diagonal Corner Rectangle 1">
            <a:extLst>
              <a:ext uri="{FF2B5EF4-FFF2-40B4-BE49-F238E27FC236}">
                <a16:creationId xmlns:a16="http://schemas.microsoft.com/office/drawing/2014/main" id="{4C23F335-A843-4741-A03F-0351467458A2}"/>
              </a:ext>
            </a:extLst>
          </p:cNvPr>
          <p:cNvSpPr/>
          <p:nvPr/>
        </p:nvSpPr>
        <p:spPr>
          <a:xfrm rot="16200000">
            <a:off x="5552691" y="-261431"/>
            <a:ext cx="1122786" cy="11197084"/>
          </a:xfrm>
          <a:prstGeom prst="round2Diag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8" name="Text Placeholder 7">
            <a:extLst>
              <a:ext uri="{FF2B5EF4-FFF2-40B4-BE49-F238E27FC236}">
                <a16:creationId xmlns:a16="http://schemas.microsoft.com/office/drawing/2014/main" id="{A155BEA0-23DB-B845-BCC9-5BF928257C11}"/>
              </a:ext>
            </a:extLst>
          </p:cNvPr>
          <p:cNvSpPr>
            <a:spLocks noGrp="1"/>
          </p:cNvSpPr>
          <p:nvPr>
            <p:ph type="body" sz="quarter" idx="12"/>
          </p:nvPr>
        </p:nvSpPr>
        <p:spPr>
          <a:xfrm>
            <a:off x="695400" y="4864597"/>
            <a:ext cx="10801200" cy="1033907"/>
          </a:xfrm>
        </p:spPr>
        <p:txBody>
          <a:bodyPr lIns="91440" tIns="45720" rIns="91440" bIns="45720" anchor="t">
            <a:noAutofit/>
          </a:bodyPr>
          <a:lstStyle/>
          <a:p>
            <a:r>
              <a:rPr lang="en-US">
                <a:solidFill>
                  <a:srgbClr val="05243F"/>
                </a:solidFill>
              </a:rPr>
              <a:t>This year’s harvest of Zimbabwe’s staple food crop, maize, is worse than ever. This is due to the combined impacts of drought and Cyclone Idai. As a result, this year, more than half the population of Zimbabwe are facing food insecurity. </a:t>
            </a:r>
          </a:p>
        </p:txBody>
      </p:sp>
      <p:pic>
        <p:nvPicPr>
          <p:cNvPr id="6" name="Picture Placeholder 5" descr="A woman sits on the dry sandy ground. She wears a traditional Ethiopian cloth skirt and jewelry. ">
            <a:extLst>
              <a:ext uri="{FF2B5EF4-FFF2-40B4-BE49-F238E27FC236}">
                <a16:creationId xmlns:a16="http://schemas.microsoft.com/office/drawing/2014/main" id="{79CBB04F-F57A-4518-BEBB-4E3B7F1EDCC3}"/>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579734358"/>
      </p:ext>
    </p:extLst>
  </p:cSld>
  <p:clrMapOvr>
    <a:masterClrMapping/>
  </p:clrMapOvr>
</p:sld>
</file>

<file path=ppt/theme/theme1.xml><?xml version="1.0" encoding="utf-8"?>
<a:theme xmlns:a="http://schemas.openxmlformats.org/drawingml/2006/main" name="Education PPT Template">
  <a:themeElements>
    <a:clrScheme name="Education Colours">
      <a:dk1>
        <a:srgbClr val="63B1A4"/>
      </a:dk1>
      <a:lt1>
        <a:sysClr val="window" lastClr="FFFFFF"/>
      </a:lt1>
      <a:dk2>
        <a:srgbClr val="C3DDD7"/>
      </a:dk2>
      <a:lt2>
        <a:srgbClr val="E7E6E6"/>
      </a:lt2>
      <a:accent1>
        <a:srgbClr val="762000"/>
      </a:accent1>
      <a:accent2>
        <a:srgbClr val="05243F"/>
      </a:accent2>
      <a:accent3>
        <a:srgbClr val="004851"/>
      </a:accent3>
      <a:accent4>
        <a:srgbClr val="E5DBCB"/>
      </a:accent4>
      <a:accent5>
        <a:srgbClr val="DF918A"/>
      </a:accent5>
      <a:accent6>
        <a:srgbClr val="D86075"/>
      </a:accent6>
      <a:hlink>
        <a:srgbClr val="48A1FA"/>
      </a:hlink>
      <a:folHlink>
        <a:srgbClr val="034A9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Education PPT Template" id="{2F90A112-E7F6-BC42-8CD5-5C3B570A3003}" vid="{3B365C36-3C37-6946-9ED8-AF5DEA2842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7D4C5E096CC3840B0C03DCDE7A79817" ma:contentTypeVersion="16" ma:contentTypeDescription="Create a new document." ma:contentTypeScope="" ma:versionID="7c016a535c23729c4021fc1dac84330a">
  <xsd:schema xmlns:xsd="http://www.w3.org/2001/XMLSchema" xmlns:xs="http://www.w3.org/2001/XMLSchema" xmlns:p="http://schemas.microsoft.com/office/2006/metadata/properties" xmlns:ns2="83337d96-0e85-4589-872c-2e195909a23e" xmlns:ns3="de95e100-9dbe-48b4-b085-f305a627acc8" targetNamespace="http://schemas.microsoft.com/office/2006/metadata/properties" ma:root="true" ma:fieldsID="16b856908a2a30cfdf71755b8b644239" ns2:_="" ns3:_="">
    <xsd:import namespace="83337d96-0e85-4589-872c-2e195909a23e"/>
    <xsd:import namespace="de95e100-9dbe-48b4-b085-f305a627acc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GenerationTime" minOccurs="0"/>
                <xsd:element ref="ns2:MediaServiceEventHashCode" minOccurs="0"/>
                <xsd:element ref="ns2:MediaServiceDateTaken" minOccurs="0"/>
                <xsd:element ref="ns2:MediaLengthInSeconds" minOccurs="0"/>
                <xsd:element ref="ns2:MediaServiceAutoKeyPoints" minOccurs="0"/>
                <xsd:element ref="ns2:MediaServiceKeyPoints" minOccurs="0"/>
                <xsd:element ref="ns2:MediaServiceOCR" minOccurs="0"/>
                <xsd:element ref="ns3:SharedWithUsers" minOccurs="0"/>
                <xsd:element ref="ns3:SharedWithDetail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3337d96-0e85-4589-872c-2e195909a23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fba56b17-20de-4e09-aefb-c97c0efd6dbe" ma:termSetId="09814cd3-568e-fe90-9814-8d621ff8fb84" ma:anchorId="fba54fb3-c3e1-fe81-a776-ca4b69148c4d" ma:open="true" ma:isKeyword="false">
      <xsd:complexType>
        <xsd:sequence>
          <xsd:element ref="pc:Terms" minOccurs="0" maxOccurs="1"/>
        </xsd:sequence>
      </xsd:complexType>
    </xsd:element>
    <xsd:element name="MediaServiceLocation" ma:index="23"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e95e100-9dbe-48b4-b085-f305a627acc8"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1831ed22-7271-4e5a-808d-02becfd22093}" ma:internalName="TaxCatchAll" ma:showField="CatchAllData" ma:web="de95e100-9dbe-48b4-b085-f305a627acc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83337d96-0e85-4589-872c-2e195909a23e">
      <Terms xmlns="http://schemas.microsoft.com/office/infopath/2007/PartnerControls"/>
    </lcf76f155ced4ddcb4097134ff3c332f>
    <TaxCatchAll xmlns="de95e100-9dbe-48b4-b085-f305a627acc8" xsi:nil="true"/>
  </documentManagement>
</p:properties>
</file>

<file path=customXml/itemProps1.xml><?xml version="1.0" encoding="utf-8"?>
<ds:datastoreItem xmlns:ds="http://schemas.openxmlformats.org/officeDocument/2006/customXml" ds:itemID="{B6275937-0614-4BAC-B4D8-C06287FEE1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3337d96-0e85-4589-872c-2e195909a23e"/>
    <ds:schemaRef ds:uri="de95e100-9dbe-48b4-b085-f305a627ac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010F89C-9F27-40E2-B07B-DA746ED61B30}">
  <ds:schemaRefs>
    <ds:schemaRef ds:uri="http://schemas.microsoft.com/sharepoint/v3/contenttype/forms"/>
  </ds:schemaRefs>
</ds:datastoreItem>
</file>

<file path=customXml/itemProps3.xml><?xml version="1.0" encoding="utf-8"?>
<ds:datastoreItem xmlns:ds="http://schemas.openxmlformats.org/officeDocument/2006/customXml" ds:itemID="{79CE9FC7-F488-4CBC-BC57-3C13B4B4EA8E}">
  <ds:schemaRefs>
    <ds:schemaRef ds:uri="http://www.w3.org/XML/1998/namespace"/>
    <ds:schemaRef ds:uri="http://schemas.microsoft.com/office/2006/documentManagement/types"/>
    <ds:schemaRef ds:uri="http://purl.org/dc/terms/"/>
    <ds:schemaRef ds:uri="http://schemas.openxmlformats.org/package/2006/metadata/core-properties"/>
    <ds:schemaRef ds:uri="http://purl.org/dc/elements/1.1/"/>
    <ds:schemaRef ds:uri="83337d96-0e85-4589-872c-2e195909a23e"/>
    <ds:schemaRef ds:uri="http://schemas.microsoft.com/office/2006/metadata/properties"/>
    <ds:schemaRef ds:uri="http://schemas.microsoft.com/office/infopath/2007/PartnerControls"/>
    <ds:schemaRef ds:uri="de95e100-9dbe-48b4-b085-f305a627acc8"/>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156</TotalTime>
  <Words>1585</Words>
  <Application>Microsoft Office PowerPoint</Application>
  <PresentationFormat>Widescreen</PresentationFormat>
  <Paragraphs>156</Paragraphs>
  <Slides>32</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32</vt:i4>
      </vt:variant>
    </vt:vector>
  </HeadingPairs>
  <TitlesOfParts>
    <vt:vector size="37" baseType="lpstr">
      <vt:lpstr>Arial</vt:lpstr>
      <vt:lpstr>Garamond</vt:lpstr>
      <vt:lpstr>Roboto</vt:lpstr>
      <vt:lpstr>Roboto light</vt:lpstr>
      <vt:lpstr>Education PPT Template</vt:lpstr>
      <vt:lpstr>Prayer service for the season of creation Information for users</vt:lpstr>
      <vt:lpstr>PowerPoint Presentation</vt:lpstr>
      <vt:lpstr>PRAYER SERVICE FOR THE SEASON OF CREATION</vt:lpstr>
      <vt:lpstr>ACKNOWLEDGEMENT OF COUNTRY  AND  OPENING PRAYER</vt:lpstr>
      <vt:lpstr>CALL OF  REPENTANCE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Season of Creation</dc:title>
  <dc:creator>Marlin Communications</dc:creator>
  <cp:lastModifiedBy>Nicole Dobrohotoff</cp:lastModifiedBy>
  <cp:revision>8</cp:revision>
  <dcterms:created xsi:type="dcterms:W3CDTF">2014-11-30T23:21:17Z</dcterms:created>
  <dcterms:modified xsi:type="dcterms:W3CDTF">2022-08-17T02:21:31Z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0x0101006D171CF3A356B54D92139B57738E18A1</vt:lpwstr>
  </property>
  <property fmtid="{D5CDD505-2E9C-101B-9397-08002B2CF9AE}" pid="3" name="_dlc_DocIdItemGuid">
    <vt:lpwstr>d7ee03d9-074b-4786-bb99-1c6adf13a550</vt:lpwstr>
  </property>
  <property fmtid="{D5CDD505-2E9C-101B-9397-08002B2CF9AE}" pid="4" name="MediaServiceImageTags">
    <vt:lpwstr/>
  </property>
</Properties>
</file>