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72" r:id="rId5"/>
    <p:sldId id="270" r:id="rId6"/>
    <p:sldId id="271" r:id="rId7"/>
    <p:sldId id="273" r:id="rId8"/>
    <p:sldId id="274" r:id="rId9"/>
    <p:sldId id="275" r:id="rId10"/>
    <p:sldId id="280" r:id="rId11"/>
    <p:sldId id="276" r:id="rId12"/>
    <p:sldId id="277" r:id="rId13"/>
    <p:sldId id="281" r:id="rId14"/>
    <p:sldId id="278" r:id="rId15"/>
    <p:sldId id="279" r:id="rId16"/>
    <p:sldId id="28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4C248A8-C7DF-2238-5860-147EDD04E4AC}" name="Nicole Dobrohotoff" initials="ND" userId="S::NicoleD@caritas.org.au::2dc4cf58-dc7e-422a-950b-38460c74cb7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2000"/>
    <a:srgbClr val="DFE5D2"/>
    <a:srgbClr val="FFCF99"/>
    <a:srgbClr val="4D7F85"/>
    <a:srgbClr val="AFBE8F"/>
    <a:srgbClr val="FFFFFF"/>
    <a:srgbClr val="CFD8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97CC78-CF8E-4E0E-BD4A-294B4B4DDDA2}" v="50" dt="2025-08-04T08:53:01.1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47"/>
    <p:restoredTop sz="94558"/>
  </p:normalViewPr>
  <p:slideViewPr>
    <p:cSldViewPr snapToGrid="0">
      <p:cViewPr varScale="1">
        <p:scale>
          <a:sx n="101" d="100"/>
          <a:sy n="101" d="100"/>
        </p:scale>
        <p:origin x="58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Dobrohotoff" userId="2dc4cf58-dc7e-422a-950b-38460c74cb76" providerId="ADAL" clId="{DE97CC78-CF8E-4E0E-BD4A-294B4B4DDDA2}"/>
    <pc:docChg chg="undo redo custSel addSld delSld modSld sldOrd">
      <pc:chgData name="Nicole Dobrohotoff" userId="2dc4cf58-dc7e-422a-950b-38460c74cb76" providerId="ADAL" clId="{DE97CC78-CF8E-4E0E-BD4A-294B4B4DDDA2}" dt="2025-08-04T08:54:00.436" v="1925" actId="122"/>
      <pc:docMkLst>
        <pc:docMk/>
      </pc:docMkLst>
      <pc:sldChg chg="modSp del mod">
        <pc:chgData name="Nicole Dobrohotoff" userId="2dc4cf58-dc7e-422a-950b-38460c74cb76" providerId="ADAL" clId="{DE97CC78-CF8E-4E0E-BD4A-294B4B4DDDA2}" dt="2025-08-04T07:47:03.049" v="1528" actId="47"/>
        <pc:sldMkLst>
          <pc:docMk/>
          <pc:sldMk cId="1389474872" sldId="256"/>
        </pc:sldMkLst>
        <pc:spChg chg="mod">
          <ac:chgData name="Nicole Dobrohotoff" userId="2dc4cf58-dc7e-422a-950b-38460c74cb76" providerId="ADAL" clId="{DE97CC78-CF8E-4E0E-BD4A-294B4B4DDDA2}" dt="2025-08-03T23:44:54.746" v="482" actId="14100"/>
          <ac:spMkLst>
            <pc:docMk/>
            <pc:sldMk cId="1389474872" sldId="256"/>
            <ac:spMk id="3" creationId="{27337E2D-2D9F-7DA6-82FD-03D12EFDB821}"/>
          </ac:spMkLst>
        </pc:spChg>
      </pc:sldChg>
      <pc:sldChg chg="modSp del mod">
        <pc:chgData name="Nicole Dobrohotoff" userId="2dc4cf58-dc7e-422a-950b-38460c74cb76" providerId="ADAL" clId="{DE97CC78-CF8E-4E0E-BD4A-294B4B4DDDA2}" dt="2025-08-04T07:45:27.717" v="1520" actId="47"/>
        <pc:sldMkLst>
          <pc:docMk/>
          <pc:sldMk cId="402621391" sldId="268"/>
        </pc:sldMkLst>
        <pc:picChg chg="mod">
          <ac:chgData name="Nicole Dobrohotoff" userId="2dc4cf58-dc7e-422a-950b-38460c74cb76" providerId="ADAL" clId="{DE97CC78-CF8E-4E0E-BD4A-294B4B4DDDA2}" dt="2025-08-04T04:13:35.468" v="1516" actId="1076"/>
          <ac:picMkLst>
            <pc:docMk/>
            <pc:sldMk cId="402621391" sldId="268"/>
            <ac:picMk id="4" creationId="{887967BB-5D9F-AE71-B360-98CE41B50018}"/>
          </ac:picMkLst>
        </pc:picChg>
        <pc:picChg chg="mod ord">
          <ac:chgData name="Nicole Dobrohotoff" userId="2dc4cf58-dc7e-422a-950b-38460c74cb76" providerId="ADAL" clId="{DE97CC78-CF8E-4E0E-BD4A-294B4B4DDDA2}" dt="2025-08-04T04:13:41.161" v="1517" actId="1076"/>
          <ac:picMkLst>
            <pc:docMk/>
            <pc:sldMk cId="402621391" sldId="268"/>
            <ac:picMk id="22" creationId="{5715F167-E854-76AB-AFD5-34E08142616E}"/>
          </ac:picMkLst>
        </pc:picChg>
      </pc:sldChg>
      <pc:sldChg chg="addSp modSp mod">
        <pc:chgData name="Nicole Dobrohotoff" userId="2dc4cf58-dc7e-422a-950b-38460c74cb76" providerId="ADAL" clId="{DE97CC78-CF8E-4E0E-BD4A-294B4B4DDDA2}" dt="2025-08-04T07:47:17.278" v="1529" actId="20577"/>
        <pc:sldMkLst>
          <pc:docMk/>
          <pc:sldMk cId="207748438" sldId="270"/>
        </pc:sldMkLst>
        <pc:spChg chg="mod">
          <ac:chgData name="Nicole Dobrohotoff" userId="2dc4cf58-dc7e-422a-950b-38460c74cb76" providerId="ADAL" clId="{DE97CC78-CF8E-4E0E-BD4A-294B4B4DDDA2}" dt="2025-08-04T07:47:17.278" v="1529" actId="20577"/>
          <ac:spMkLst>
            <pc:docMk/>
            <pc:sldMk cId="207748438" sldId="270"/>
            <ac:spMk id="3" creationId="{48FCEB2D-3C82-EFB4-2CBD-640155935C7F}"/>
          </ac:spMkLst>
        </pc:spChg>
        <pc:spChg chg="add mod">
          <ac:chgData name="Nicole Dobrohotoff" userId="2dc4cf58-dc7e-422a-950b-38460c74cb76" providerId="ADAL" clId="{DE97CC78-CF8E-4E0E-BD4A-294B4B4DDDA2}" dt="2025-08-03T23:44:37.250" v="480" actId="14100"/>
          <ac:spMkLst>
            <pc:docMk/>
            <pc:sldMk cId="207748438" sldId="270"/>
            <ac:spMk id="4" creationId="{C518D7F3-D331-1A5E-53BB-2F8D109D7064}"/>
          </ac:spMkLst>
        </pc:spChg>
        <pc:picChg chg="mod modCrop">
          <ac:chgData name="Nicole Dobrohotoff" userId="2dc4cf58-dc7e-422a-950b-38460c74cb76" providerId="ADAL" clId="{DE97CC78-CF8E-4E0E-BD4A-294B4B4DDDA2}" dt="2025-08-03T23:55:40.458" v="764" actId="18654"/>
          <ac:picMkLst>
            <pc:docMk/>
            <pc:sldMk cId="207748438" sldId="270"/>
            <ac:picMk id="5" creationId="{B9CB7545-428E-8D1F-126C-ADEC419ADB5E}"/>
          </ac:picMkLst>
        </pc:picChg>
      </pc:sldChg>
      <pc:sldChg chg="addSp delSp modSp mod delAnim">
        <pc:chgData name="Nicole Dobrohotoff" userId="2dc4cf58-dc7e-422a-950b-38460c74cb76" providerId="ADAL" clId="{DE97CC78-CF8E-4E0E-BD4A-294B4B4DDDA2}" dt="2025-08-04T07:47:37.745" v="1547" actId="1035"/>
        <pc:sldMkLst>
          <pc:docMk/>
          <pc:sldMk cId="2585769372" sldId="271"/>
        </pc:sldMkLst>
        <pc:spChg chg="mod">
          <ac:chgData name="Nicole Dobrohotoff" userId="2dc4cf58-dc7e-422a-950b-38460c74cb76" providerId="ADAL" clId="{DE97CC78-CF8E-4E0E-BD4A-294B4B4DDDA2}" dt="2025-08-04T07:47:37.745" v="1547" actId="1035"/>
          <ac:spMkLst>
            <pc:docMk/>
            <pc:sldMk cId="2585769372" sldId="271"/>
            <ac:spMk id="3" creationId="{EFD4A119-F8FE-9939-2ACF-82BB9A7087DB}"/>
          </ac:spMkLst>
        </pc:spChg>
        <pc:spChg chg="add mod">
          <ac:chgData name="Nicole Dobrohotoff" userId="2dc4cf58-dc7e-422a-950b-38460c74cb76" providerId="ADAL" clId="{DE97CC78-CF8E-4E0E-BD4A-294B4B4DDDA2}" dt="2025-08-04T07:47:37.745" v="1547" actId="1035"/>
          <ac:spMkLst>
            <pc:docMk/>
            <pc:sldMk cId="2585769372" sldId="271"/>
            <ac:spMk id="7" creationId="{D222C140-2E2A-CAD4-75CE-582C624BA1B6}"/>
          </ac:spMkLst>
        </pc:spChg>
        <pc:picChg chg="add mod modCrop">
          <ac:chgData name="Nicole Dobrohotoff" userId="2dc4cf58-dc7e-422a-950b-38460c74cb76" providerId="ADAL" clId="{DE97CC78-CF8E-4E0E-BD4A-294B4B4DDDA2}" dt="2025-08-04T07:47:37.745" v="1547" actId="1035"/>
          <ac:picMkLst>
            <pc:docMk/>
            <pc:sldMk cId="2585769372" sldId="271"/>
            <ac:picMk id="5" creationId="{F96A2DD3-14C8-1256-7C17-D708FD24A84C}"/>
          </ac:picMkLst>
        </pc:picChg>
        <pc:picChg chg="del">
          <ac:chgData name="Nicole Dobrohotoff" userId="2dc4cf58-dc7e-422a-950b-38460c74cb76" providerId="ADAL" clId="{DE97CC78-CF8E-4E0E-BD4A-294B4B4DDDA2}" dt="2025-08-03T23:38:57.094" v="179" actId="478"/>
          <ac:picMkLst>
            <pc:docMk/>
            <pc:sldMk cId="2585769372" sldId="271"/>
            <ac:picMk id="14" creationId="{8C204D7C-A869-5BF1-1B18-104629513528}"/>
          </ac:picMkLst>
        </pc:picChg>
      </pc:sldChg>
      <pc:sldChg chg="addSp delSp modSp mod ord">
        <pc:chgData name="Nicole Dobrohotoff" userId="2dc4cf58-dc7e-422a-950b-38460c74cb76" providerId="ADAL" clId="{DE97CC78-CF8E-4E0E-BD4A-294B4B4DDDA2}" dt="2025-08-04T07:46:28.416" v="1527"/>
        <pc:sldMkLst>
          <pc:docMk/>
          <pc:sldMk cId="2943990250" sldId="272"/>
        </pc:sldMkLst>
        <pc:spChg chg="mod">
          <ac:chgData name="Nicole Dobrohotoff" userId="2dc4cf58-dc7e-422a-950b-38460c74cb76" providerId="ADAL" clId="{DE97CC78-CF8E-4E0E-BD4A-294B4B4DDDA2}" dt="2025-08-04T04:36:48.124" v="1518" actId="20577"/>
          <ac:spMkLst>
            <pc:docMk/>
            <pc:sldMk cId="2943990250" sldId="272"/>
            <ac:spMk id="3" creationId="{CC5E5F50-EDC5-B8D8-0D16-7EA81F4F74A1}"/>
          </ac:spMkLst>
        </pc:spChg>
        <pc:spChg chg="del">
          <ac:chgData name="Nicole Dobrohotoff" userId="2dc4cf58-dc7e-422a-950b-38460c74cb76" providerId="ADAL" clId="{DE97CC78-CF8E-4E0E-BD4A-294B4B4DDDA2}" dt="2025-08-04T07:46:20.306" v="1523" actId="478"/>
          <ac:spMkLst>
            <pc:docMk/>
            <pc:sldMk cId="2943990250" sldId="272"/>
            <ac:spMk id="6" creationId="{38A067CF-D6E9-C357-4F40-1DC98B6B676A}"/>
          </ac:spMkLst>
        </pc:spChg>
        <pc:spChg chg="add del mod">
          <ac:chgData name="Nicole Dobrohotoff" userId="2dc4cf58-dc7e-422a-950b-38460c74cb76" providerId="ADAL" clId="{DE97CC78-CF8E-4E0E-BD4A-294B4B4DDDA2}" dt="2025-08-03T23:57:30.707" v="776" actId="478"/>
          <ac:spMkLst>
            <pc:docMk/>
            <pc:sldMk cId="2943990250" sldId="272"/>
            <ac:spMk id="7" creationId="{1909B473-37F7-F659-A426-3E00BB3A25A6}"/>
          </ac:spMkLst>
        </pc:spChg>
        <pc:spChg chg="add del mod">
          <ac:chgData name="Nicole Dobrohotoff" userId="2dc4cf58-dc7e-422a-950b-38460c74cb76" providerId="ADAL" clId="{DE97CC78-CF8E-4E0E-BD4A-294B4B4DDDA2}" dt="2025-08-04T07:46:24.345" v="1525" actId="478"/>
          <ac:spMkLst>
            <pc:docMk/>
            <pc:sldMk cId="2943990250" sldId="272"/>
            <ac:spMk id="7" creationId="{77E0D85E-FF84-B8B5-9AC4-7EB4AE56A04A}"/>
          </ac:spMkLst>
        </pc:spChg>
        <pc:spChg chg="add mod">
          <ac:chgData name="Nicole Dobrohotoff" userId="2dc4cf58-dc7e-422a-950b-38460c74cb76" providerId="ADAL" clId="{DE97CC78-CF8E-4E0E-BD4A-294B4B4DDDA2}" dt="2025-08-04T00:00:36.595" v="910" actId="14100"/>
          <ac:spMkLst>
            <pc:docMk/>
            <pc:sldMk cId="2943990250" sldId="272"/>
            <ac:spMk id="8" creationId="{08118FF6-A41A-0385-DD26-EF34EB1E6CF0}"/>
          </ac:spMkLst>
        </pc:spChg>
        <pc:spChg chg="add del mod">
          <ac:chgData name="Nicole Dobrohotoff" userId="2dc4cf58-dc7e-422a-950b-38460c74cb76" providerId="ADAL" clId="{DE97CC78-CF8E-4E0E-BD4A-294B4B4DDDA2}" dt="2025-08-04T07:46:27.809" v="1526" actId="478"/>
          <ac:spMkLst>
            <pc:docMk/>
            <pc:sldMk cId="2943990250" sldId="272"/>
            <ac:spMk id="9" creationId="{4AB55A14-DE8C-1893-E737-8CEF1439E88F}"/>
          </ac:spMkLst>
        </pc:spChg>
        <pc:spChg chg="add mod">
          <ac:chgData name="Nicole Dobrohotoff" userId="2dc4cf58-dc7e-422a-950b-38460c74cb76" providerId="ADAL" clId="{DE97CC78-CF8E-4E0E-BD4A-294B4B4DDDA2}" dt="2025-08-04T07:46:28.416" v="1527"/>
          <ac:spMkLst>
            <pc:docMk/>
            <pc:sldMk cId="2943990250" sldId="272"/>
            <ac:spMk id="11" creationId="{A0A69255-6DB9-B62C-20E4-C034EE2C2ABE}"/>
          </ac:spMkLst>
        </pc:spChg>
        <pc:picChg chg="mod">
          <ac:chgData name="Nicole Dobrohotoff" userId="2dc4cf58-dc7e-422a-950b-38460c74cb76" providerId="ADAL" clId="{DE97CC78-CF8E-4E0E-BD4A-294B4B4DDDA2}" dt="2025-08-03T23:59:08.227" v="803" actId="1036"/>
          <ac:picMkLst>
            <pc:docMk/>
            <pc:sldMk cId="2943990250" sldId="272"/>
            <ac:picMk id="5" creationId="{E7FBFA3C-431B-6195-BF25-FF61E7122FC6}"/>
          </ac:picMkLst>
        </pc:picChg>
      </pc:sldChg>
      <pc:sldChg chg="modSp mod">
        <pc:chgData name="Nicole Dobrohotoff" userId="2dc4cf58-dc7e-422a-950b-38460c74cb76" providerId="ADAL" clId="{DE97CC78-CF8E-4E0E-BD4A-294B4B4DDDA2}" dt="2025-08-04T00:01:51.133" v="917" actId="732"/>
        <pc:sldMkLst>
          <pc:docMk/>
          <pc:sldMk cId="3822454231" sldId="273"/>
        </pc:sldMkLst>
        <pc:spChg chg="mod">
          <ac:chgData name="Nicole Dobrohotoff" userId="2dc4cf58-dc7e-422a-950b-38460c74cb76" providerId="ADAL" clId="{DE97CC78-CF8E-4E0E-BD4A-294B4B4DDDA2}" dt="2025-08-04T00:01:41.511" v="916" actId="255"/>
          <ac:spMkLst>
            <pc:docMk/>
            <pc:sldMk cId="3822454231" sldId="273"/>
            <ac:spMk id="3" creationId="{49A5DDDF-DE6E-45AD-2985-422EF6B667F2}"/>
          </ac:spMkLst>
        </pc:spChg>
        <pc:spChg chg="mod">
          <ac:chgData name="Nicole Dobrohotoff" userId="2dc4cf58-dc7e-422a-950b-38460c74cb76" providerId="ADAL" clId="{DE97CC78-CF8E-4E0E-BD4A-294B4B4DDDA2}" dt="2025-08-04T00:01:06.156" v="914" actId="1076"/>
          <ac:spMkLst>
            <pc:docMk/>
            <pc:sldMk cId="3822454231" sldId="273"/>
            <ac:spMk id="8" creationId="{BE523841-C5C6-1F42-9CC2-C0BAE825F278}"/>
          </ac:spMkLst>
        </pc:spChg>
        <pc:picChg chg="mod modCrop">
          <ac:chgData name="Nicole Dobrohotoff" userId="2dc4cf58-dc7e-422a-950b-38460c74cb76" providerId="ADAL" clId="{DE97CC78-CF8E-4E0E-BD4A-294B4B4DDDA2}" dt="2025-08-04T00:01:51.133" v="917" actId="732"/>
          <ac:picMkLst>
            <pc:docMk/>
            <pc:sldMk cId="3822454231" sldId="273"/>
            <ac:picMk id="7" creationId="{B701A68E-0580-EE92-0E2B-E10E4301BE15}"/>
          </ac:picMkLst>
        </pc:picChg>
      </pc:sldChg>
      <pc:sldChg chg="addSp delSp modSp mod">
        <pc:chgData name="Nicole Dobrohotoff" userId="2dc4cf58-dc7e-422a-950b-38460c74cb76" providerId="ADAL" clId="{DE97CC78-CF8E-4E0E-BD4A-294B4B4DDDA2}" dt="2025-08-04T04:11:25.541" v="1508" actId="207"/>
        <pc:sldMkLst>
          <pc:docMk/>
          <pc:sldMk cId="493067697" sldId="274"/>
        </pc:sldMkLst>
        <pc:spChg chg="mod">
          <ac:chgData name="Nicole Dobrohotoff" userId="2dc4cf58-dc7e-422a-950b-38460c74cb76" providerId="ADAL" clId="{DE97CC78-CF8E-4E0E-BD4A-294B4B4DDDA2}" dt="2025-08-04T00:05:47.877" v="955" actId="20577"/>
          <ac:spMkLst>
            <pc:docMk/>
            <pc:sldMk cId="493067697" sldId="274"/>
            <ac:spMk id="3" creationId="{96370DD6-6AF4-DEF4-87F0-48E2ABB4964A}"/>
          </ac:spMkLst>
        </pc:spChg>
        <pc:spChg chg="add mod">
          <ac:chgData name="Nicole Dobrohotoff" userId="2dc4cf58-dc7e-422a-950b-38460c74cb76" providerId="ADAL" clId="{DE97CC78-CF8E-4E0E-BD4A-294B4B4DDDA2}" dt="2025-08-04T04:11:25.541" v="1508" actId="207"/>
          <ac:spMkLst>
            <pc:docMk/>
            <pc:sldMk cId="493067697" sldId="274"/>
            <ac:spMk id="4" creationId="{8E711FD6-70F3-4D0A-0C93-81BC16C00EA1}"/>
          </ac:spMkLst>
        </pc:spChg>
        <pc:picChg chg="add mod">
          <ac:chgData name="Nicole Dobrohotoff" userId="2dc4cf58-dc7e-422a-950b-38460c74cb76" providerId="ADAL" clId="{DE97CC78-CF8E-4E0E-BD4A-294B4B4DDDA2}" dt="2025-08-04T00:05:31.136" v="951" actId="14826"/>
          <ac:picMkLst>
            <pc:docMk/>
            <pc:sldMk cId="493067697" sldId="274"/>
            <ac:picMk id="4" creationId="{BDD00FCF-4A09-4CDC-941E-BC1020AA0C60}"/>
          </ac:picMkLst>
        </pc:picChg>
        <pc:picChg chg="add del">
          <ac:chgData name="Nicole Dobrohotoff" userId="2dc4cf58-dc7e-422a-950b-38460c74cb76" providerId="ADAL" clId="{DE97CC78-CF8E-4E0E-BD4A-294B4B4DDDA2}" dt="2025-08-04T00:05:31.495" v="952" actId="478"/>
          <ac:picMkLst>
            <pc:docMk/>
            <pc:sldMk cId="493067697" sldId="274"/>
            <ac:picMk id="5" creationId="{8236DC81-079A-DCD4-DE0B-86E930BE1567}"/>
          </ac:picMkLst>
        </pc:picChg>
      </pc:sldChg>
      <pc:sldChg chg="modSp mod">
        <pc:chgData name="Nicole Dobrohotoff" userId="2dc4cf58-dc7e-422a-950b-38460c74cb76" providerId="ADAL" clId="{DE97CC78-CF8E-4E0E-BD4A-294B4B4DDDA2}" dt="2025-08-04T08:13:57.021" v="1600" actId="20577"/>
        <pc:sldMkLst>
          <pc:docMk/>
          <pc:sldMk cId="2656324553" sldId="275"/>
        </pc:sldMkLst>
        <pc:spChg chg="mod">
          <ac:chgData name="Nicole Dobrohotoff" userId="2dc4cf58-dc7e-422a-950b-38460c74cb76" providerId="ADAL" clId="{DE97CC78-CF8E-4E0E-BD4A-294B4B4DDDA2}" dt="2025-08-04T00:07:57.542" v="1003" actId="20577"/>
          <ac:spMkLst>
            <pc:docMk/>
            <pc:sldMk cId="2656324553" sldId="275"/>
            <ac:spMk id="5" creationId="{2D528A43-CDFD-3AF4-4A20-68A21B61A99B}"/>
          </ac:spMkLst>
        </pc:spChg>
        <pc:spChg chg="mod">
          <ac:chgData name="Nicole Dobrohotoff" userId="2dc4cf58-dc7e-422a-950b-38460c74cb76" providerId="ADAL" clId="{DE97CC78-CF8E-4E0E-BD4A-294B4B4DDDA2}" dt="2025-08-04T08:13:57.021" v="1600" actId="20577"/>
          <ac:spMkLst>
            <pc:docMk/>
            <pc:sldMk cId="2656324553" sldId="275"/>
            <ac:spMk id="12" creationId="{825CA3D4-E40E-29BD-FB29-8E87B94FF234}"/>
          </ac:spMkLst>
        </pc:spChg>
        <pc:picChg chg="mod">
          <ac:chgData name="Nicole Dobrohotoff" userId="2dc4cf58-dc7e-422a-950b-38460c74cb76" providerId="ADAL" clId="{DE97CC78-CF8E-4E0E-BD4A-294B4B4DDDA2}" dt="2025-08-04T07:24:10.961" v="1519" actId="1076"/>
          <ac:picMkLst>
            <pc:docMk/>
            <pc:sldMk cId="2656324553" sldId="275"/>
            <ac:picMk id="10" creationId="{AEC4E2D4-D6F2-9ECA-3768-8CC3AC869E24}"/>
          </ac:picMkLst>
        </pc:picChg>
        <pc:picChg chg="mod">
          <ac:chgData name="Nicole Dobrohotoff" userId="2dc4cf58-dc7e-422a-950b-38460c74cb76" providerId="ADAL" clId="{DE97CC78-CF8E-4E0E-BD4A-294B4B4DDDA2}" dt="2025-08-04T00:06:51.235" v="964" actId="1076"/>
          <ac:picMkLst>
            <pc:docMk/>
            <pc:sldMk cId="2656324553" sldId="275"/>
            <ac:picMk id="11" creationId="{BCA55356-01B6-7F2F-1E26-5AC6267CABD8}"/>
          </ac:picMkLst>
        </pc:picChg>
        <pc:picChg chg="mod">
          <ac:chgData name="Nicole Dobrohotoff" userId="2dc4cf58-dc7e-422a-950b-38460c74cb76" providerId="ADAL" clId="{DE97CC78-CF8E-4E0E-BD4A-294B4B4DDDA2}" dt="2025-08-04T00:06:53.636" v="965" actId="1076"/>
          <ac:picMkLst>
            <pc:docMk/>
            <pc:sldMk cId="2656324553" sldId="275"/>
            <ac:picMk id="14" creationId="{7A0C180F-6976-BE99-6CEC-F0B6D578C6A9}"/>
          </ac:picMkLst>
        </pc:picChg>
      </pc:sldChg>
      <pc:sldChg chg="addSp modSp mod">
        <pc:chgData name="Nicole Dobrohotoff" userId="2dc4cf58-dc7e-422a-950b-38460c74cb76" providerId="ADAL" clId="{DE97CC78-CF8E-4E0E-BD4A-294B4B4DDDA2}" dt="2025-08-04T04:11:33.776" v="1510"/>
        <pc:sldMkLst>
          <pc:docMk/>
          <pc:sldMk cId="3005243945" sldId="276"/>
        </pc:sldMkLst>
        <pc:spChg chg="add mod">
          <ac:chgData name="Nicole Dobrohotoff" userId="2dc4cf58-dc7e-422a-950b-38460c74cb76" providerId="ADAL" clId="{DE97CC78-CF8E-4E0E-BD4A-294B4B4DDDA2}" dt="2025-08-04T04:11:33.776" v="1510"/>
          <ac:spMkLst>
            <pc:docMk/>
            <pc:sldMk cId="3005243945" sldId="276"/>
            <ac:spMk id="3" creationId="{A8B6A577-3EAD-764A-FA44-4E705C7D34E4}"/>
          </ac:spMkLst>
        </pc:spChg>
        <pc:spChg chg="mod">
          <ac:chgData name="Nicole Dobrohotoff" userId="2dc4cf58-dc7e-422a-950b-38460c74cb76" providerId="ADAL" clId="{DE97CC78-CF8E-4E0E-BD4A-294B4B4DDDA2}" dt="2025-08-04T00:10:25.322" v="1044" actId="20577"/>
          <ac:spMkLst>
            <pc:docMk/>
            <pc:sldMk cId="3005243945" sldId="276"/>
            <ac:spMk id="5" creationId="{2EC54116-7A63-34F4-B06F-7A113261E365}"/>
          </ac:spMkLst>
        </pc:spChg>
        <pc:picChg chg="mod">
          <ac:chgData name="Nicole Dobrohotoff" userId="2dc4cf58-dc7e-422a-950b-38460c74cb76" providerId="ADAL" clId="{DE97CC78-CF8E-4E0E-BD4A-294B4B4DDDA2}" dt="2025-08-04T00:10:37.736" v="1047" actId="14100"/>
          <ac:picMkLst>
            <pc:docMk/>
            <pc:sldMk cId="3005243945" sldId="276"/>
            <ac:picMk id="9" creationId="{4EB5A461-6F50-DC23-9489-AF363526E371}"/>
          </ac:picMkLst>
        </pc:picChg>
      </pc:sldChg>
      <pc:sldChg chg="addSp delSp modSp mod">
        <pc:chgData name="Nicole Dobrohotoff" userId="2dc4cf58-dc7e-422a-950b-38460c74cb76" providerId="ADAL" clId="{DE97CC78-CF8E-4E0E-BD4A-294B4B4DDDA2}" dt="2025-08-04T08:40:28.242" v="1666" actId="20577"/>
        <pc:sldMkLst>
          <pc:docMk/>
          <pc:sldMk cId="3745621333" sldId="277"/>
        </pc:sldMkLst>
        <pc:spChg chg="mod">
          <ac:chgData name="Nicole Dobrohotoff" userId="2dc4cf58-dc7e-422a-950b-38460c74cb76" providerId="ADAL" clId="{DE97CC78-CF8E-4E0E-BD4A-294B4B4DDDA2}" dt="2025-08-04T08:40:28.242" v="1666" actId="20577"/>
          <ac:spMkLst>
            <pc:docMk/>
            <pc:sldMk cId="3745621333" sldId="277"/>
            <ac:spMk id="4" creationId="{3D953BF1-A9A9-61A8-5B18-88582282F3B8}"/>
          </ac:spMkLst>
        </pc:spChg>
        <pc:spChg chg="mod">
          <ac:chgData name="Nicole Dobrohotoff" userId="2dc4cf58-dc7e-422a-950b-38460c74cb76" providerId="ADAL" clId="{DE97CC78-CF8E-4E0E-BD4A-294B4B4DDDA2}" dt="2025-08-04T08:39:08.498" v="1644" actId="14100"/>
          <ac:spMkLst>
            <pc:docMk/>
            <pc:sldMk cId="3745621333" sldId="277"/>
            <ac:spMk id="5" creationId="{73672199-67EB-7FF9-EC3A-1D907D6FA08F}"/>
          </ac:spMkLst>
        </pc:spChg>
        <pc:spChg chg="del mod">
          <ac:chgData name="Nicole Dobrohotoff" userId="2dc4cf58-dc7e-422a-950b-38460c74cb76" providerId="ADAL" clId="{DE97CC78-CF8E-4E0E-BD4A-294B4B4DDDA2}" dt="2025-08-04T08:35:08.312" v="1629" actId="478"/>
          <ac:spMkLst>
            <pc:docMk/>
            <pc:sldMk cId="3745621333" sldId="277"/>
            <ac:spMk id="8" creationId="{BBD7A3BA-DE09-6BD8-25EE-81B3FD9F2B96}"/>
          </ac:spMkLst>
        </pc:spChg>
        <pc:spChg chg="del mod">
          <ac:chgData name="Nicole Dobrohotoff" userId="2dc4cf58-dc7e-422a-950b-38460c74cb76" providerId="ADAL" clId="{DE97CC78-CF8E-4E0E-BD4A-294B4B4DDDA2}" dt="2025-08-04T08:34:59.967" v="1623" actId="478"/>
          <ac:spMkLst>
            <pc:docMk/>
            <pc:sldMk cId="3745621333" sldId="277"/>
            <ac:spMk id="10" creationId="{76140854-1297-501C-12BC-7EBEFB3289A2}"/>
          </ac:spMkLst>
        </pc:spChg>
        <pc:spChg chg="del mod">
          <ac:chgData name="Nicole Dobrohotoff" userId="2dc4cf58-dc7e-422a-950b-38460c74cb76" providerId="ADAL" clId="{DE97CC78-CF8E-4E0E-BD4A-294B4B4DDDA2}" dt="2025-08-04T08:35:02.891" v="1627" actId="478"/>
          <ac:spMkLst>
            <pc:docMk/>
            <pc:sldMk cId="3745621333" sldId="277"/>
            <ac:spMk id="11" creationId="{96650B51-E9E8-527A-A090-BFC14C7B092D}"/>
          </ac:spMkLst>
        </pc:spChg>
        <pc:picChg chg="add mod">
          <ac:chgData name="Nicole Dobrohotoff" userId="2dc4cf58-dc7e-422a-950b-38460c74cb76" providerId="ADAL" clId="{DE97CC78-CF8E-4E0E-BD4A-294B4B4DDDA2}" dt="2025-08-04T08:38:40.178" v="1639" actId="208"/>
          <ac:picMkLst>
            <pc:docMk/>
            <pc:sldMk cId="3745621333" sldId="277"/>
            <ac:picMk id="6" creationId="{58F3BC13-2886-8A73-EB73-BBFFC910EAED}"/>
          </ac:picMkLst>
        </pc:picChg>
        <pc:picChg chg="del">
          <ac:chgData name="Nicole Dobrohotoff" userId="2dc4cf58-dc7e-422a-950b-38460c74cb76" providerId="ADAL" clId="{DE97CC78-CF8E-4E0E-BD4A-294B4B4DDDA2}" dt="2025-08-04T08:35:01.444" v="1625" actId="478"/>
          <ac:picMkLst>
            <pc:docMk/>
            <pc:sldMk cId="3745621333" sldId="277"/>
            <ac:picMk id="12" creationId="{792DB71C-CC4A-9C36-CC9F-D79660E637AC}"/>
          </ac:picMkLst>
        </pc:picChg>
      </pc:sldChg>
      <pc:sldChg chg="addSp delSp modSp mod">
        <pc:chgData name="Nicole Dobrohotoff" userId="2dc4cf58-dc7e-422a-950b-38460c74cb76" providerId="ADAL" clId="{DE97CC78-CF8E-4E0E-BD4A-294B4B4DDDA2}" dt="2025-08-04T04:12:24.058" v="1511" actId="20577"/>
        <pc:sldMkLst>
          <pc:docMk/>
          <pc:sldMk cId="3893247734" sldId="278"/>
        </pc:sldMkLst>
        <pc:spChg chg="add del mod">
          <ac:chgData name="Nicole Dobrohotoff" userId="2dc4cf58-dc7e-422a-950b-38460c74cb76" providerId="ADAL" clId="{DE97CC78-CF8E-4E0E-BD4A-294B4B4DDDA2}" dt="2025-08-04T00:22:50.268" v="1469"/>
          <ac:spMkLst>
            <pc:docMk/>
            <pc:sldMk cId="3893247734" sldId="278"/>
            <ac:spMk id="3" creationId="{FF873DD8-C7C7-A1C6-2195-9B28F3D344EE}"/>
          </ac:spMkLst>
        </pc:spChg>
        <pc:spChg chg="mod">
          <ac:chgData name="Nicole Dobrohotoff" userId="2dc4cf58-dc7e-422a-950b-38460c74cb76" providerId="ADAL" clId="{DE97CC78-CF8E-4E0E-BD4A-294B4B4DDDA2}" dt="2025-08-04T04:12:24.058" v="1511" actId="20577"/>
          <ac:spMkLst>
            <pc:docMk/>
            <pc:sldMk cId="3893247734" sldId="278"/>
            <ac:spMk id="5" creationId="{AFB8EF0C-CDC4-E445-FD6F-14326CA4CBDE}"/>
          </ac:spMkLst>
        </pc:spChg>
        <pc:picChg chg="mod">
          <ac:chgData name="Nicole Dobrohotoff" userId="2dc4cf58-dc7e-422a-950b-38460c74cb76" providerId="ADAL" clId="{DE97CC78-CF8E-4E0E-BD4A-294B4B4DDDA2}" dt="2025-08-04T00:23:47.657" v="1480" actId="1076"/>
          <ac:picMkLst>
            <pc:docMk/>
            <pc:sldMk cId="3893247734" sldId="278"/>
            <ac:picMk id="8" creationId="{22460C3D-5794-A653-E616-D1E4EAAEB453}"/>
          </ac:picMkLst>
        </pc:picChg>
      </pc:sldChg>
      <pc:sldChg chg="addSp delSp modSp mod">
        <pc:chgData name="Nicole Dobrohotoff" userId="2dc4cf58-dc7e-422a-950b-38460c74cb76" providerId="ADAL" clId="{DE97CC78-CF8E-4E0E-BD4A-294B4B4DDDA2}" dt="2025-08-04T08:15:36.705" v="1621" actId="1076"/>
        <pc:sldMkLst>
          <pc:docMk/>
          <pc:sldMk cId="2544918975" sldId="279"/>
        </pc:sldMkLst>
        <pc:spChg chg="add del mod ord">
          <ac:chgData name="Nicole Dobrohotoff" userId="2dc4cf58-dc7e-422a-950b-38460c74cb76" providerId="ADAL" clId="{DE97CC78-CF8E-4E0E-BD4A-294B4B4DDDA2}" dt="2025-08-04T08:14:21.108" v="1605" actId="167"/>
          <ac:spMkLst>
            <pc:docMk/>
            <pc:sldMk cId="2544918975" sldId="279"/>
            <ac:spMk id="3" creationId="{B830759E-AABE-9FEF-8224-87359899937F}"/>
          </ac:spMkLst>
        </pc:spChg>
        <pc:spChg chg="mod">
          <ac:chgData name="Nicole Dobrohotoff" userId="2dc4cf58-dc7e-422a-950b-38460c74cb76" providerId="ADAL" clId="{DE97CC78-CF8E-4E0E-BD4A-294B4B4DDDA2}" dt="2025-08-04T08:14:28.978" v="1607" actId="21"/>
          <ac:spMkLst>
            <pc:docMk/>
            <pc:sldMk cId="2544918975" sldId="279"/>
            <ac:spMk id="5" creationId="{1F155BB3-880C-2FD7-AF56-48DAB2211182}"/>
          </ac:spMkLst>
        </pc:spChg>
        <pc:spChg chg="mod ord">
          <ac:chgData name="Nicole Dobrohotoff" userId="2dc4cf58-dc7e-422a-950b-38460c74cb76" providerId="ADAL" clId="{DE97CC78-CF8E-4E0E-BD4A-294B4B4DDDA2}" dt="2025-08-04T08:14:24.663" v="1606" actId="167"/>
          <ac:spMkLst>
            <pc:docMk/>
            <pc:sldMk cId="2544918975" sldId="279"/>
            <ac:spMk id="8" creationId="{AAE7C936-1E8A-E161-118B-958B5352FF22}"/>
          </ac:spMkLst>
        </pc:spChg>
        <pc:spChg chg="add mod">
          <ac:chgData name="Nicole Dobrohotoff" userId="2dc4cf58-dc7e-422a-950b-38460c74cb76" providerId="ADAL" clId="{DE97CC78-CF8E-4E0E-BD4A-294B4B4DDDA2}" dt="2025-08-04T08:15:12.211" v="1616" actId="113"/>
          <ac:spMkLst>
            <pc:docMk/>
            <pc:sldMk cId="2544918975" sldId="279"/>
            <ac:spMk id="9" creationId="{D021B3BC-33E3-1FE7-DEF1-3489D57BF7C2}"/>
          </ac:spMkLst>
        </pc:spChg>
        <pc:picChg chg="add mod">
          <ac:chgData name="Nicole Dobrohotoff" userId="2dc4cf58-dc7e-422a-950b-38460c74cb76" providerId="ADAL" clId="{DE97CC78-CF8E-4E0E-BD4A-294B4B4DDDA2}" dt="2025-08-04T08:15:36.705" v="1621" actId="1076"/>
          <ac:picMkLst>
            <pc:docMk/>
            <pc:sldMk cId="2544918975" sldId="279"/>
            <ac:picMk id="10" creationId="{75EDCDD2-571F-202E-F9E1-847B22FD1FED}"/>
          </ac:picMkLst>
        </pc:picChg>
      </pc:sldChg>
      <pc:sldChg chg="addSp modSp mod">
        <pc:chgData name="Nicole Dobrohotoff" userId="2dc4cf58-dc7e-422a-950b-38460c74cb76" providerId="ADAL" clId="{DE97CC78-CF8E-4E0E-BD4A-294B4B4DDDA2}" dt="2025-08-04T04:11:30.536" v="1509"/>
        <pc:sldMkLst>
          <pc:docMk/>
          <pc:sldMk cId="1718353578" sldId="280"/>
        </pc:sldMkLst>
        <pc:spChg chg="add mod">
          <ac:chgData name="Nicole Dobrohotoff" userId="2dc4cf58-dc7e-422a-950b-38460c74cb76" providerId="ADAL" clId="{DE97CC78-CF8E-4E0E-BD4A-294B4B4DDDA2}" dt="2025-08-04T04:11:30.536" v="1509"/>
          <ac:spMkLst>
            <pc:docMk/>
            <pc:sldMk cId="1718353578" sldId="280"/>
            <ac:spMk id="3" creationId="{F864646A-AD4E-ACF2-467B-791A5A8C7864}"/>
          </ac:spMkLst>
        </pc:spChg>
        <pc:spChg chg="mod">
          <ac:chgData name="Nicole Dobrohotoff" userId="2dc4cf58-dc7e-422a-950b-38460c74cb76" providerId="ADAL" clId="{DE97CC78-CF8E-4E0E-BD4A-294B4B4DDDA2}" dt="2025-08-04T00:09:22.646" v="1034" actId="20577"/>
          <ac:spMkLst>
            <pc:docMk/>
            <pc:sldMk cId="1718353578" sldId="280"/>
            <ac:spMk id="5" creationId="{FCA27D79-2C6B-3904-834D-93F9DB2AA3B6}"/>
          </ac:spMkLst>
        </pc:spChg>
      </pc:sldChg>
      <pc:sldChg chg="addSp delSp modSp add mod">
        <pc:chgData name="Nicole Dobrohotoff" userId="2dc4cf58-dc7e-422a-950b-38460c74cb76" providerId="ADAL" clId="{DE97CC78-CF8E-4E0E-BD4A-294B4B4DDDA2}" dt="2025-08-04T08:54:00.436" v="1925" actId="122"/>
        <pc:sldMkLst>
          <pc:docMk/>
          <pc:sldMk cId="1070995909" sldId="281"/>
        </pc:sldMkLst>
        <pc:spChg chg="mod">
          <ac:chgData name="Nicole Dobrohotoff" userId="2dc4cf58-dc7e-422a-950b-38460c74cb76" providerId="ADAL" clId="{DE97CC78-CF8E-4E0E-BD4A-294B4B4DDDA2}" dt="2025-08-04T08:40:34.038" v="1671" actId="20577"/>
          <ac:spMkLst>
            <pc:docMk/>
            <pc:sldMk cId="1070995909" sldId="281"/>
            <ac:spMk id="4" creationId="{FEE5129F-A985-6B60-B03F-3956ADA6D346}"/>
          </ac:spMkLst>
        </pc:spChg>
        <pc:spChg chg="del mod">
          <ac:chgData name="Nicole Dobrohotoff" userId="2dc4cf58-dc7e-422a-950b-38460c74cb76" providerId="ADAL" clId="{DE97CC78-CF8E-4E0E-BD4A-294B4B4DDDA2}" dt="2025-08-04T08:38:52.805" v="1641" actId="478"/>
          <ac:spMkLst>
            <pc:docMk/>
            <pc:sldMk cId="1070995909" sldId="281"/>
            <ac:spMk id="5" creationId="{E6201E5A-6F6C-749F-2F07-18A3468A51F4}"/>
          </ac:spMkLst>
        </pc:spChg>
        <pc:spChg chg="mod">
          <ac:chgData name="Nicole Dobrohotoff" userId="2dc4cf58-dc7e-422a-950b-38460c74cb76" providerId="ADAL" clId="{DE97CC78-CF8E-4E0E-BD4A-294B4B4DDDA2}" dt="2025-08-04T08:39:02.445" v="1643" actId="14100"/>
          <ac:spMkLst>
            <pc:docMk/>
            <pc:sldMk cId="1070995909" sldId="281"/>
            <ac:spMk id="8" creationId="{527AC857-D703-35FE-8FCA-0639AB963B80}"/>
          </ac:spMkLst>
        </pc:spChg>
        <pc:spChg chg="del">
          <ac:chgData name="Nicole Dobrohotoff" userId="2dc4cf58-dc7e-422a-950b-38460c74cb76" providerId="ADAL" clId="{DE97CC78-CF8E-4E0E-BD4A-294B4B4DDDA2}" dt="2025-08-04T08:40:45.679" v="1676" actId="478"/>
          <ac:spMkLst>
            <pc:docMk/>
            <pc:sldMk cId="1070995909" sldId="281"/>
            <ac:spMk id="10" creationId="{65C9F64F-69D8-89C2-5686-E1176A5D87D0}"/>
          </ac:spMkLst>
        </pc:spChg>
        <pc:spChg chg="del">
          <ac:chgData name="Nicole Dobrohotoff" userId="2dc4cf58-dc7e-422a-950b-38460c74cb76" providerId="ADAL" clId="{DE97CC78-CF8E-4E0E-BD4A-294B4B4DDDA2}" dt="2025-08-04T08:40:47.945" v="1678" actId="478"/>
          <ac:spMkLst>
            <pc:docMk/>
            <pc:sldMk cId="1070995909" sldId="281"/>
            <ac:spMk id="11" creationId="{10FC5F0A-054E-73B2-0C86-A2E074BB4B52}"/>
          </ac:spMkLst>
        </pc:spChg>
        <pc:spChg chg="add mod">
          <ac:chgData name="Nicole Dobrohotoff" userId="2dc4cf58-dc7e-422a-950b-38460c74cb76" providerId="ADAL" clId="{DE97CC78-CF8E-4E0E-BD4A-294B4B4DDDA2}" dt="2025-08-04T08:54:00.436" v="1925" actId="122"/>
          <ac:spMkLst>
            <pc:docMk/>
            <pc:sldMk cId="1070995909" sldId="281"/>
            <ac:spMk id="16" creationId="{A83B985C-2426-EA59-00D1-9099132E5BAD}"/>
          </ac:spMkLst>
        </pc:spChg>
        <pc:picChg chg="add mod ord">
          <ac:chgData name="Nicole Dobrohotoff" userId="2dc4cf58-dc7e-422a-950b-38460c74cb76" providerId="ADAL" clId="{DE97CC78-CF8E-4E0E-BD4A-294B4B4DDDA2}" dt="2025-08-04T08:41:48.546" v="1702" actId="1076"/>
          <ac:picMkLst>
            <pc:docMk/>
            <pc:sldMk cId="1070995909" sldId="281"/>
            <ac:picMk id="6" creationId="{DF87CE64-BB68-2324-6086-B6015335DC3D}"/>
          </ac:picMkLst>
        </pc:picChg>
        <pc:picChg chg="del">
          <ac:chgData name="Nicole Dobrohotoff" userId="2dc4cf58-dc7e-422a-950b-38460c74cb76" providerId="ADAL" clId="{DE97CC78-CF8E-4E0E-BD4A-294B4B4DDDA2}" dt="2025-08-04T08:40:46.412" v="1677" actId="478"/>
          <ac:picMkLst>
            <pc:docMk/>
            <pc:sldMk cId="1070995909" sldId="281"/>
            <ac:picMk id="12" creationId="{1668FF38-E4A8-3C34-0C0F-82C6B1BC7A8B}"/>
          </ac:picMkLst>
        </pc:picChg>
        <pc:picChg chg="add mod">
          <ac:chgData name="Nicole Dobrohotoff" userId="2dc4cf58-dc7e-422a-950b-38460c74cb76" providerId="ADAL" clId="{DE97CC78-CF8E-4E0E-BD4A-294B4B4DDDA2}" dt="2025-08-04T08:43:09.045" v="1777" actId="1076"/>
          <ac:picMkLst>
            <pc:docMk/>
            <pc:sldMk cId="1070995909" sldId="281"/>
            <ac:picMk id="13" creationId="{E789BB34-31B0-5724-6646-09F73E5C6E49}"/>
          </ac:picMkLst>
        </pc:picChg>
        <pc:picChg chg="add mod">
          <ac:chgData name="Nicole Dobrohotoff" userId="2dc4cf58-dc7e-422a-950b-38460c74cb76" providerId="ADAL" clId="{DE97CC78-CF8E-4E0E-BD4A-294B4B4DDDA2}" dt="2025-08-04T08:41:56.011" v="1706" actId="1076"/>
          <ac:picMkLst>
            <pc:docMk/>
            <pc:sldMk cId="1070995909" sldId="281"/>
            <ac:picMk id="15" creationId="{9BD6099D-1C9D-77D2-6B93-4C4CBB9EE225}"/>
          </ac:picMkLst>
        </pc:picChg>
      </pc:sldChg>
      <pc:sldChg chg="addSp delSp modSp add mod ord">
        <pc:chgData name="Nicole Dobrohotoff" userId="2dc4cf58-dc7e-422a-950b-38460c74cb76" providerId="ADAL" clId="{DE97CC78-CF8E-4E0E-BD4A-294B4B4DDDA2}" dt="2025-08-04T08:51:23.345" v="1908" actId="1076"/>
        <pc:sldMkLst>
          <pc:docMk/>
          <pc:sldMk cId="1862588426" sldId="282"/>
        </pc:sldMkLst>
        <pc:spChg chg="add mod">
          <ac:chgData name="Nicole Dobrohotoff" userId="2dc4cf58-dc7e-422a-950b-38460c74cb76" providerId="ADAL" clId="{DE97CC78-CF8E-4E0E-BD4A-294B4B4DDDA2}" dt="2025-08-04T08:51:23.345" v="1908" actId="1076"/>
          <ac:spMkLst>
            <pc:docMk/>
            <pc:sldMk cId="1862588426" sldId="282"/>
            <ac:spMk id="3" creationId="{F10B2B03-0F07-565F-F39B-ECA0018E9BA4}"/>
          </ac:spMkLst>
        </pc:spChg>
        <pc:spChg chg="mod">
          <ac:chgData name="Nicole Dobrohotoff" userId="2dc4cf58-dc7e-422a-950b-38460c74cb76" providerId="ADAL" clId="{DE97CC78-CF8E-4E0E-BD4A-294B4B4DDDA2}" dt="2025-08-04T08:44:41.912" v="1800" actId="1076"/>
          <ac:spMkLst>
            <pc:docMk/>
            <pc:sldMk cId="1862588426" sldId="282"/>
            <ac:spMk id="4" creationId="{D940F95B-D106-6284-0B2F-82CFCBCB2F25}"/>
          </ac:spMkLst>
        </pc:spChg>
        <pc:spChg chg="add mod ord">
          <ac:chgData name="Nicole Dobrohotoff" userId="2dc4cf58-dc7e-422a-950b-38460c74cb76" providerId="ADAL" clId="{DE97CC78-CF8E-4E0E-BD4A-294B4B4DDDA2}" dt="2025-08-04T08:49:54.197" v="1897" actId="167"/>
          <ac:spMkLst>
            <pc:docMk/>
            <pc:sldMk cId="1862588426" sldId="282"/>
            <ac:spMk id="5" creationId="{98ECD5DD-4110-3324-8625-D3A92E37A945}"/>
          </ac:spMkLst>
        </pc:spChg>
        <pc:spChg chg="del">
          <ac:chgData name="Nicole Dobrohotoff" userId="2dc4cf58-dc7e-422a-950b-38460c74cb76" providerId="ADAL" clId="{DE97CC78-CF8E-4E0E-BD4A-294B4B4DDDA2}" dt="2025-08-04T08:44:44.964" v="1801" actId="478"/>
          <ac:spMkLst>
            <pc:docMk/>
            <pc:sldMk cId="1862588426" sldId="282"/>
            <ac:spMk id="8" creationId="{7741F8F3-D858-2679-BC8F-C5616B6696E1}"/>
          </ac:spMkLst>
        </pc:spChg>
        <pc:spChg chg="add mod ord">
          <ac:chgData name="Nicole Dobrohotoff" userId="2dc4cf58-dc7e-422a-950b-38460c74cb76" providerId="ADAL" clId="{DE97CC78-CF8E-4E0E-BD4A-294B4B4DDDA2}" dt="2025-08-04T08:50:19.696" v="1901" actId="167"/>
          <ac:spMkLst>
            <pc:docMk/>
            <pc:sldMk cId="1862588426" sldId="282"/>
            <ac:spMk id="9" creationId="{8C8033E8-CDCF-6A3A-1865-119400E9A856}"/>
          </ac:spMkLst>
        </pc:spChg>
        <pc:spChg chg="mod">
          <ac:chgData name="Nicole Dobrohotoff" userId="2dc4cf58-dc7e-422a-950b-38460c74cb76" providerId="ADAL" clId="{DE97CC78-CF8E-4E0E-BD4A-294B4B4DDDA2}" dt="2025-08-04T08:47:26.712" v="1848" actId="1076"/>
          <ac:spMkLst>
            <pc:docMk/>
            <pc:sldMk cId="1862588426" sldId="282"/>
            <ac:spMk id="10" creationId="{C27D62B7-7498-FF9B-F2FB-2177A0C74458}"/>
          </ac:spMkLst>
        </pc:spChg>
        <pc:spChg chg="mod">
          <ac:chgData name="Nicole Dobrohotoff" userId="2dc4cf58-dc7e-422a-950b-38460c74cb76" providerId="ADAL" clId="{DE97CC78-CF8E-4E0E-BD4A-294B4B4DDDA2}" dt="2025-08-04T08:47:26.712" v="1848" actId="1076"/>
          <ac:spMkLst>
            <pc:docMk/>
            <pc:sldMk cId="1862588426" sldId="282"/>
            <ac:spMk id="11" creationId="{9F8B0972-832F-2280-5D59-222538F58384}"/>
          </ac:spMkLst>
        </pc:spChg>
        <pc:picChg chg="del">
          <ac:chgData name="Nicole Dobrohotoff" userId="2dc4cf58-dc7e-422a-950b-38460c74cb76" providerId="ADAL" clId="{DE97CC78-CF8E-4E0E-BD4A-294B4B4DDDA2}" dt="2025-08-04T08:44:45.948" v="1802" actId="478"/>
          <ac:picMkLst>
            <pc:docMk/>
            <pc:sldMk cId="1862588426" sldId="282"/>
            <ac:picMk id="6" creationId="{F2702493-0670-409F-961F-8205EEBCDF06}"/>
          </ac:picMkLst>
        </pc:picChg>
        <pc:picChg chg="mod">
          <ac:chgData name="Nicole Dobrohotoff" userId="2dc4cf58-dc7e-422a-950b-38460c74cb76" providerId="ADAL" clId="{DE97CC78-CF8E-4E0E-BD4A-294B4B4DDDA2}" dt="2025-08-04T08:47:26.712" v="1848" actId="1076"/>
          <ac:picMkLst>
            <pc:docMk/>
            <pc:sldMk cId="1862588426" sldId="282"/>
            <ac:picMk id="12" creationId="{1CD61653-69EE-DA67-1BCB-01568E5AC6CE}"/>
          </ac:picMkLst>
        </pc:picChg>
        <pc:picChg chg="del">
          <ac:chgData name="Nicole Dobrohotoff" userId="2dc4cf58-dc7e-422a-950b-38460c74cb76" providerId="ADAL" clId="{DE97CC78-CF8E-4E0E-BD4A-294B4B4DDDA2}" dt="2025-08-04T08:44:46.940" v="1804" actId="478"/>
          <ac:picMkLst>
            <pc:docMk/>
            <pc:sldMk cId="1862588426" sldId="282"/>
            <ac:picMk id="13" creationId="{B2191B55-CC7A-89FF-F044-EA6D0997EC38}"/>
          </ac:picMkLst>
        </pc:picChg>
        <pc:picChg chg="del">
          <ac:chgData name="Nicole Dobrohotoff" userId="2dc4cf58-dc7e-422a-950b-38460c74cb76" providerId="ADAL" clId="{DE97CC78-CF8E-4E0E-BD4A-294B4B4DDDA2}" dt="2025-08-04T08:44:46.446" v="1803" actId="478"/>
          <ac:picMkLst>
            <pc:docMk/>
            <pc:sldMk cId="1862588426" sldId="282"/>
            <ac:picMk id="15" creationId="{71C4A010-A0F3-7122-8A1E-52376032D1A8}"/>
          </ac:picMkLst>
        </pc:picChg>
        <pc:picChg chg="add mod">
          <ac:chgData name="Nicole Dobrohotoff" userId="2dc4cf58-dc7e-422a-950b-38460c74cb76" providerId="ADAL" clId="{DE97CC78-CF8E-4E0E-BD4A-294B4B4DDDA2}" dt="2025-08-04T08:51:02.611" v="1904" actId="207"/>
          <ac:picMkLst>
            <pc:docMk/>
            <pc:sldMk cId="1862588426" sldId="282"/>
            <ac:picMk id="16" creationId="{F37AB650-DE41-6D7E-3EFE-F227625102C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-side Corner of Rectangle 16">
            <a:extLst>
              <a:ext uri="{FF2B5EF4-FFF2-40B4-BE49-F238E27FC236}">
                <a16:creationId xmlns:a16="http://schemas.microsoft.com/office/drawing/2014/main" id="{0A1977C0-ADF7-6D42-204F-CCA741896A05}"/>
              </a:ext>
            </a:extLst>
          </p:cNvPr>
          <p:cNvSpPr/>
          <p:nvPr userDrawn="1"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9D1369-9999-7C12-3887-F07F99BB0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57481"/>
            <a:ext cx="10769600" cy="1138556"/>
          </a:xfrm>
        </p:spPr>
        <p:txBody>
          <a:bodyPr lIns="0"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8D1257-3A05-22AA-2A2A-33A68DC440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2580" y="5948978"/>
            <a:ext cx="2971800" cy="7112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68AEBAB-4A42-C607-36B6-7B3F1B92B8DC}"/>
              </a:ext>
            </a:extLst>
          </p:cNvPr>
          <p:cNvSpPr txBox="1"/>
          <p:nvPr userDrawn="1"/>
        </p:nvSpPr>
        <p:spPr>
          <a:xfrm>
            <a:off x="3406140" y="-118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58C8FE4B-32D2-539A-A4BC-1E5C7B843B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28700" y="1580262"/>
            <a:ext cx="5689600" cy="38115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4601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50868-8CB9-11B0-A41C-A090ECB07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9616DA-DCD0-DB31-584D-FE4F6FEF1F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FFE4E8-5A6A-9979-55C7-3291285FF6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C511C2-1F2C-12F9-8DB6-D93F4BE1C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75DD19-A715-5FFD-ABDF-CB442F746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D6FB6E-4110-6B5E-70DA-E51358E90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94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F06F1-C2EA-86A5-A91A-B7E439075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9B5268-7802-44EF-96A3-7022F42DEA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77EFB-95FE-78A3-EC1E-08F3A8897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CC297-4E3F-5130-D7C1-B5E65F550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AF2FAC-9D21-0572-F06C-B696693B1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087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821734-95EA-83A0-F3CE-EB23F04F9D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8B3E0F-E151-00E0-4A09-756149849C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5D5B10-C70F-3335-EA81-6EA94FABB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21201C-B4AC-9512-1E83-8D3B64670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19769D-6835-5DCD-2FC8-AB152B1BA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003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 Same-side Corner of Rectangle 11">
            <a:extLst>
              <a:ext uri="{FF2B5EF4-FFF2-40B4-BE49-F238E27FC236}">
                <a16:creationId xmlns:a16="http://schemas.microsoft.com/office/drawing/2014/main" id="{0A673FBC-BE03-169A-53BA-86D7AE31BADA}"/>
              </a:ext>
            </a:extLst>
          </p:cNvPr>
          <p:cNvSpPr/>
          <p:nvPr userDrawn="1"/>
        </p:nvSpPr>
        <p:spPr>
          <a:xfrm flipV="1">
            <a:off x="1" y="-3"/>
            <a:ext cx="8077200" cy="1451611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9D1369-9999-7C12-3887-F07F99BB0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2374" y="313055"/>
            <a:ext cx="7450455" cy="1138556"/>
          </a:xfrm>
        </p:spPr>
        <p:txBody>
          <a:bodyPr lIns="0">
            <a:normAutofit/>
          </a:bodyPr>
          <a:lstStyle>
            <a:lvl1pPr>
              <a:defRPr sz="360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076A59-17B9-2804-D83B-F1E835B9E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450" y="1825625"/>
            <a:ext cx="7194550" cy="4351338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2pPr>
            <a:lvl3pPr marL="914400" indent="0">
              <a:buNone/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3pPr>
            <a:lvl4pPr marL="1371600" indent="0">
              <a:buNone/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4pPr>
            <a:lvl5pPr marL="1828800" indent="0">
              <a:buNone/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8D1257-3A05-22AA-2A2A-33A68DC440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1301" y="5989319"/>
            <a:ext cx="2971800" cy="7112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EE8665E-970E-310F-1B50-86C0CE7661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0632155">
            <a:off x="342926" y="372178"/>
            <a:ext cx="720672" cy="61771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68AEBAB-4A42-C607-36B6-7B3F1B92B8DC}"/>
              </a:ext>
            </a:extLst>
          </p:cNvPr>
          <p:cNvSpPr txBox="1"/>
          <p:nvPr userDrawn="1"/>
        </p:nvSpPr>
        <p:spPr>
          <a:xfrm>
            <a:off x="3406140" y="-118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321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5DD9D-6BB9-1D93-A2F9-27931AD5E2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3EE1C7-FE7C-72AF-B669-6B2551A50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5506D9-3F3B-45BE-AC61-5DE5F1DF5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45C32-59FE-1662-53BF-51AF6679E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98794D-5B2D-8E77-7864-0B5735008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494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AB468-822A-E991-E3B5-51DF54547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F5020A-BC70-CF68-7DCE-CBD1809468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C9BF1-A84B-983C-09AF-B6E928A61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205C98-04F9-9261-3B59-02DC74409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F31873-B817-2E93-D3F4-7E459CA7D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079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51BC9-2F57-03D0-2337-F902510B6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EDFDF-F3CE-37D0-4123-A6E39385B1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6CAB54-07DB-28D7-B50E-D3D1409D35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4CE71-EAC7-EACE-8D2A-C4C455BEC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727B51-7992-3E98-E456-30CBD399E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37A27E-BCA0-D0C4-6C53-E91AE9814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28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19D7E-6220-10A1-ADE7-E493F9206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A47020-6170-BC33-220B-69412827B5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2AD4DD-C753-AC71-4B0A-20E068C43C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1BBA5E-713A-37C1-AA4D-B0286BA098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8D0D4F-659F-660E-10D2-0CC7DCBD70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19F60A-5AD1-A13D-6793-4EB76D73D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679B23-1E04-D6AA-3545-00BA73359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2D99E1-083B-3223-DBE5-BAE359D50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937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AEACC-AD96-D1C7-8C8C-BF208772E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7299A5-65F9-6D2A-C8BD-9026E4CBD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F03561-2765-96FF-D759-7C604A19F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69A3B4-6069-F158-742C-F32DFEE2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342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4515BA-3E7A-CC61-7CD0-C51269E9C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E52A33-1D00-CC7A-7D8F-BECE19481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EFEFED-0E8A-E24B-BD98-D6F6C9BB4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516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30235-3182-3A33-05C4-5A6D0E6C9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B2634-7606-09F7-6504-995DA5050E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987FF-D60B-B760-4A56-4A6FED1E6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A055FD-A2BB-7B47-49F5-CBDD8DFDC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E3FD0-6B7B-1444-B7F0-540659F05A22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3C87F0-8C80-8F83-21F0-F4117F7D3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E8701B-B657-A851-1EA2-DE5560C83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D4D2B-4E49-5D48-8E5E-1A12D9BAD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232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98803-D289-EF0D-2972-80C7EF7E6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17446B-79A1-2884-7D99-9648A7F39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83EAB-B5F1-C699-88C0-01A389F0AB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B44E3FD0-6B7B-1444-B7F0-540659F05A22}" type="datetimeFigureOut">
              <a:rPr lang="en-US" smtClean="0"/>
              <a:pPr/>
              <a:t>8/4/2025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FC525E-9F14-94B6-7479-405E3C39B5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B54E9E-714A-B7DB-E0EA-47C798B1FF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AF8D4D2B-4E49-5D48-8E5E-1A12D9BAD5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652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49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hyperlink" Target="https://www.caritas.org.au/catholic-earthcare/school-art-competitio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PLrrhNARckE?feature=oembed" TargetMode="External"/><Relationship Id="rId5" Type="http://schemas.openxmlformats.org/officeDocument/2006/relationships/hyperlink" Target="https://www.caritas.org.au/catholic-earthcare/#join-our-earthcare-community" TargetMode="External"/><Relationship Id="rId4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hyperlink" Target="https://seasonofcreation.org/about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audatosiactionplatform.org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A97FE8-B8A1-B0AC-DC99-57E4C5A81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FBFA3C-431B-6195-BF25-FF61E7122F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2000" y="1643017"/>
            <a:ext cx="5580000" cy="3834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CC5E5F50-EDC5-B8D8-0D16-7EA81F4F74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8919" y="1580262"/>
            <a:ext cx="5746376" cy="3811588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sz="2400" b="1" dirty="0">
                <a:solidFill>
                  <a:srgbClr val="AFBE8F"/>
                </a:solidFill>
              </a:rPr>
              <a:t>Creation Changemakers </a:t>
            </a:r>
            <a:r>
              <a:rPr lang="en-AU" sz="2400" dirty="0"/>
              <a:t>is a new campaign led by Caritas Australia’s Catholic Earthcare program.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sz="2400" dirty="0"/>
              <a:t>It is designed to support schools to take meaningful, faith-filled action for ecological and social justice during the Season of Creation.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sz="2400" dirty="0"/>
              <a:t> 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sz="2400" dirty="0"/>
              <a:t> </a:t>
            </a:r>
          </a:p>
        </p:txBody>
      </p:sp>
      <p:sp>
        <p:nvSpPr>
          <p:cNvPr id="10" name="Round Same-side Corner of Rectangle 9">
            <a:extLst>
              <a:ext uri="{FF2B5EF4-FFF2-40B4-BE49-F238E27FC236}">
                <a16:creationId xmlns:a16="http://schemas.microsoft.com/office/drawing/2014/main" id="{79673EF7-8974-C7EC-85AC-4E039B6E56A7}"/>
              </a:ext>
            </a:extLst>
          </p:cNvPr>
          <p:cNvSpPr/>
          <p:nvPr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EBE20F5-486E-850B-057A-1542C57D5A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118FF6-A41A-0385-DD26-EF34EB1E6CF0}"/>
              </a:ext>
            </a:extLst>
          </p:cNvPr>
          <p:cNvSpPr txBox="1"/>
          <p:nvPr/>
        </p:nvSpPr>
        <p:spPr>
          <a:xfrm>
            <a:off x="6642847" y="5487988"/>
            <a:ext cx="5155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Students planted 100 seedlings after celebrating the Season of Creation Mass in Sandhurst Diocese. Photo: Kerry Stone</a:t>
            </a:r>
            <a:endParaRPr lang="en-A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0A69255-6DB9-B62C-20E4-C034EE2C2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57481"/>
            <a:ext cx="10769600" cy="1138556"/>
          </a:xfrm>
        </p:spPr>
        <p:txBody>
          <a:bodyPr>
            <a:normAutofit/>
          </a:bodyPr>
          <a:lstStyle/>
          <a:p>
            <a:pPr algn="l"/>
            <a:r>
              <a:rPr lang="en-AU" sz="3600" b="1" dirty="0"/>
              <a:t>Catholic </a:t>
            </a:r>
            <a:r>
              <a:rPr lang="en-AU" sz="3600" b="1" dirty="0" err="1"/>
              <a:t>Earthcare</a:t>
            </a:r>
            <a:r>
              <a:rPr lang="en-AU" sz="3600" b="1" dirty="0"/>
              <a:t>:  Creation Changemakers </a:t>
            </a:r>
            <a:r>
              <a:rPr lang="en-AU" sz="3600" dirty="0">
                <a:effectLst/>
              </a:rPr>
              <a:t>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439902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70FB7-7A7E-4256-A041-0B4A46FC1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EE5129F-A985-6B60-B03F-3956ADA6D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Share your Garden of Peace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760F76E-EB58-7A49-D1A8-0F3BA9594BE3}"/>
              </a:ext>
            </a:extLst>
          </p:cNvPr>
          <p:cNvSpPr txBox="1">
            <a:spLocks/>
          </p:cNvSpPr>
          <p:nvPr/>
        </p:nvSpPr>
        <p:spPr>
          <a:xfrm>
            <a:off x="6324600" y="1580262"/>
            <a:ext cx="5067300" cy="3811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527AC857-D703-35FE-8FCA-0639AB963B80}"/>
              </a:ext>
            </a:extLst>
          </p:cNvPr>
          <p:cNvSpPr txBox="1">
            <a:spLocks/>
          </p:cNvSpPr>
          <p:nvPr/>
        </p:nvSpPr>
        <p:spPr>
          <a:xfrm>
            <a:off x="519954" y="1580262"/>
            <a:ext cx="5804646" cy="210820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500"/>
              </a:spcBef>
            </a:pPr>
            <a:r>
              <a:rPr lang="en-AU" sz="2400" b="1" dirty="0">
                <a:solidFill>
                  <a:srgbClr val="4D7F85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Share Your </a:t>
            </a:r>
            <a:r>
              <a:rPr lang="en-AU" sz="2400" b="1" dirty="0" err="1">
                <a:solidFill>
                  <a:srgbClr val="4D7F85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Earthcare</a:t>
            </a:r>
            <a:r>
              <a:rPr lang="en-AU" sz="2400" b="1" dirty="0">
                <a:solidFill>
                  <a:srgbClr val="4D7F85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Moments</a:t>
            </a:r>
          </a:p>
          <a:p>
            <a:pPr>
              <a:spcBef>
                <a:spcPts val="500"/>
              </a:spcBef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You can inspire others to care for each other and our common home. </a:t>
            </a:r>
          </a:p>
          <a:p>
            <a:pPr>
              <a:spcBef>
                <a:spcPts val="500"/>
              </a:spcBef>
            </a:pP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Share your Garden of Peace creations across social media using the hashtags</a:t>
            </a:r>
          </a:p>
          <a:p>
            <a:pPr>
              <a:spcBef>
                <a:spcPts val="500"/>
              </a:spcBef>
            </a:pP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>#creationchangemakers </a:t>
            </a:r>
            <a:r>
              <a:rPr lang="en-AU" sz="24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AU" sz="2400" b="1" dirty="0">
                <a:latin typeface="Arial" panose="020B0604020202020204" pitchFamily="34" charset="0"/>
                <a:cs typeface="Arial" panose="020B0604020202020204" pitchFamily="34" charset="0"/>
              </a:rPr>
              <a:t>#seasonofcreation.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8FB75F-4616-9D34-3207-9523E55BF4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pic>
        <p:nvPicPr>
          <p:cNvPr id="13" name="Picture 12" descr="A basket of mushrooms and vegetables&#10;&#10;AI-generated content may be incorrect.">
            <a:extLst>
              <a:ext uri="{FF2B5EF4-FFF2-40B4-BE49-F238E27FC236}">
                <a16:creationId xmlns:a16="http://schemas.microsoft.com/office/drawing/2014/main" id="{E789BB34-31B0-5724-6646-09F73E5C6E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1313" y="4263142"/>
            <a:ext cx="1805933" cy="2257416"/>
          </a:xfrm>
          <a:prstGeom prst="rect">
            <a:avLst/>
          </a:prstGeom>
        </p:spPr>
      </p:pic>
      <p:pic>
        <p:nvPicPr>
          <p:cNvPr id="15" name="Picture 14" descr="A white dove with green border&#10;&#10;AI-generated content may be incorrect.">
            <a:extLst>
              <a:ext uri="{FF2B5EF4-FFF2-40B4-BE49-F238E27FC236}">
                <a16:creationId xmlns:a16="http://schemas.microsoft.com/office/drawing/2014/main" id="{9BD6099D-1C9D-77D2-6B93-4C4CBB9EE2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59979">
            <a:off x="7764018" y="2526712"/>
            <a:ext cx="1804578" cy="180457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" name="Picture 5" descr="A green circle with white text&#10;&#10;AI-generated content may be incorrect.">
            <a:extLst>
              <a:ext uri="{FF2B5EF4-FFF2-40B4-BE49-F238E27FC236}">
                <a16:creationId xmlns:a16="http://schemas.microsoft.com/office/drawing/2014/main" id="{DF87CE64-BB68-2324-6086-B6015335DC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8230" y="2984394"/>
            <a:ext cx="2043329" cy="20433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83B985C-2426-EA59-00D1-9099132E5BAD}"/>
              </a:ext>
            </a:extLst>
          </p:cNvPr>
          <p:cNvSpPr txBox="1"/>
          <p:nvPr/>
        </p:nvSpPr>
        <p:spPr>
          <a:xfrm>
            <a:off x="8358542" y="1514023"/>
            <a:ext cx="3473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>
                <a:solidFill>
                  <a:srgbClr val="4D7F85"/>
                </a:solidFill>
              </a:rPr>
              <a:t>Social media </a:t>
            </a:r>
            <a:br>
              <a:rPr lang="en-AU" sz="2400" b="1" dirty="0">
                <a:solidFill>
                  <a:srgbClr val="4D7F85"/>
                </a:solidFill>
              </a:rPr>
            </a:br>
            <a:r>
              <a:rPr lang="en-AU" sz="2400" b="1" dirty="0">
                <a:solidFill>
                  <a:srgbClr val="4D7F85"/>
                </a:solidFill>
              </a:rPr>
              <a:t>assets provided</a:t>
            </a:r>
          </a:p>
        </p:txBody>
      </p:sp>
    </p:spTree>
    <p:extLst>
      <p:ext uri="{BB962C8B-B14F-4D97-AF65-F5344CB8AC3E}">
        <p14:creationId xmlns:p14="http://schemas.microsoft.com/office/powerpoint/2010/main" val="1070995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308450-C514-F394-BA14-19E89AF66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Other ways to get involved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B8EF0C-CDC4-E445-FD6F-14326CA4C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0988" y="1508542"/>
            <a:ext cx="7990694" cy="4147438"/>
          </a:xfrm>
        </p:spPr>
        <p:txBody>
          <a:bodyPr lIns="0">
            <a:noAutofit/>
          </a:bodyPr>
          <a:lstStyle/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AU" sz="2400" b="1" dirty="0">
                <a:solidFill>
                  <a:srgbClr val="4D7F85"/>
                </a:solidFill>
                <a:ea typeface="Roboto Black" panose="02000000000000000000" pitchFamily="2" charset="0"/>
              </a:rPr>
              <a:t>Art Competition 2025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AU" sz="2400" dirty="0"/>
              <a:t>Primary and secondary students are invited to take part in Catholic </a:t>
            </a:r>
            <a:r>
              <a:rPr lang="en-AU" sz="2400" dirty="0" err="1"/>
              <a:t>Earthcare’s</a:t>
            </a:r>
            <a:r>
              <a:rPr lang="en-AU" sz="2400" dirty="0"/>
              <a:t> annual Art Competition, exploring the theme ‘Peace with Creation’. 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AU" sz="2400" dirty="0"/>
              <a:t>A photo of the artwork must be submitted by Wednesday, 10 September 2025.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AU" sz="2400" dirty="0"/>
              <a:t>Prizes include art supply vouchers, with judging across both Bishop’s Choice and People’s Choice awards.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AU" sz="2400" dirty="0"/>
              <a:t>Learn more at: </a:t>
            </a:r>
            <a:r>
              <a:rPr lang="en-AU" sz="2400" dirty="0">
                <a:hlinkClick r:id="rId2"/>
              </a:rPr>
              <a:t>caritas.org.au/art-comp </a:t>
            </a:r>
            <a:endParaRPr lang="en-AU" sz="2400" dirty="0"/>
          </a:p>
          <a:p>
            <a:pPr>
              <a:spcBef>
                <a:spcPts val="0"/>
              </a:spcBef>
              <a:spcAft>
                <a:spcPts val="1000"/>
              </a:spcAft>
            </a:pPr>
            <a:endParaRPr lang="en-AU" sz="2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460C3D-5794-A653-E616-D1E4EAAEB4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65892">
            <a:off x="8836194" y="1455637"/>
            <a:ext cx="2788956" cy="39467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BFC825F-B8DB-8938-0277-C8B4DCFA3E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247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-side Corner of Rectangle 7">
            <a:extLst>
              <a:ext uri="{FF2B5EF4-FFF2-40B4-BE49-F238E27FC236}">
                <a16:creationId xmlns:a16="http://schemas.microsoft.com/office/drawing/2014/main" id="{AAE7C936-1E8A-E161-118B-958B5352FF22}"/>
              </a:ext>
            </a:extLst>
          </p:cNvPr>
          <p:cNvSpPr/>
          <p:nvPr/>
        </p:nvSpPr>
        <p:spPr>
          <a:xfrm>
            <a:off x="6711950" y="1748793"/>
            <a:ext cx="5003800" cy="5109207"/>
          </a:xfrm>
          <a:prstGeom prst="round2SameRect">
            <a:avLst>
              <a:gd name="adj1" fmla="val 5246"/>
              <a:gd name="adj2" fmla="val 0"/>
            </a:avLst>
          </a:prstGeom>
          <a:solidFill>
            <a:srgbClr val="4D7F8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830759E-AABE-9FEF-8224-87359899937F}"/>
              </a:ext>
            </a:extLst>
          </p:cNvPr>
          <p:cNvSpPr/>
          <p:nvPr/>
        </p:nvSpPr>
        <p:spPr>
          <a:xfrm>
            <a:off x="7188200" y="4914900"/>
            <a:ext cx="4051300" cy="1247775"/>
          </a:xfrm>
          <a:prstGeom prst="roundRect">
            <a:avLst/>
          </a:prstGeom>
          <a:solidFill>
            <a:srgbClr val="DFE5D2"/>
          </a:solidFill>
          <a:ln>
            <a:solidFill>
              <a:srgbClr val="DFE5D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2A0ADC6-6D63-AACB-6646-5EEAEFD33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/>
              <a:t>Not yet part of the Catholic </a:t>
            </a:r>
            <a:r>
              <a:rPr lang="en-AU" i="1" dirty="0" err="1"/>
              <a:t>Earthcare</a:t>
            </a:r>
            <a:r>
              <a:rPr lang="en-AU" i="1" dirty="0"/>
              <a:t> community? 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155BB3-880C-2FD7-AF56-48DAB22111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88200" y="2153664"/>
            <a:ext cx="4051300" cy="4350638"/>
          </a:xfrm>
        </p:spPr>
        <p:txBody>
          <a:bodyPr/>
          <a:lstStyle/>
          <a:p>
            <a:r>
              <a:rPr lang="en-AU" dirty="0">
                <a:solidFill>
                  <a:schemeClr val="bg1"/>
                </a:solidFill>
              </a:rPr>
              <a:t>We invite your school to join our Catholic </a:t>
            </a:r>
            <a:r>
              <a:rPr lang="en-AU" dirty="0" err="1">
                <a:solidFill>
                  <a:schemeClr val="bg1"/>
                </a:solidFill>
              </a:rPr>
              <a:t>Earthcare</a:t>
            </a:r>
            <a:r>
              <a:rPr lang="en-AU" dirty="0">
                <a:solidFill>
                  <a:schemeClr val="bg1"/>
                </a:solidFill>
              </a:rPr>
              <a:t> Schools Community. You’ll receive resources, tools, invitations to events and support. Together we can better care for all creation, including each other.</a:t>
            </a:r>
          </a:p>
          <a:p>
            <a:endParaRPr lang="en-AU" i="1" dirty="0">
              <a:solidFill>
                <a:schemeClr val="bg1"/>
              </a:solidFill>
            </a:endParaRPr>
          </a:p>
          <a:p>
            <a:endParaRPr lang="en-AU" dirty="0">
              <a:solidFill>
                <a:schemeClr val="bg1"/>
              </a:solidFill>
            </a:endParaRPr>
          </a:p>
        </p:txBody>
      </p:sp>
      <p:pic>
        <p:nvPicPr>
          <p:cNvPr id="7" name="Online Media 6" descr="Catholic Earthcare">
            <a:hlinkClick r:id="" action="ppaction://media"/>
            <a:extLst>
              <a:ext uri="{FF2B5EF4-FFF2-40B4-BE49-F238E27FC236}">
                <a16:creationId xmlns:a16="http://schemas.microsoft.com/office/drawing/2014/main" id="{9E662734-42AD-1E98-9228-2559B504C1A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56442" y="1774381"/>
            <a:ext cx="5857058" cy="330923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C028295-1CCC-5167-3432-91A799D49A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021B3BC-33E3-1FE7-DEF1-3489D57BF7C2}"/>
              </a:ext>
            </a:extLst>
          </p:cNvPr>
          <p:cNvSpPr txBox="1"/>
          <p:nvPr/>
        </p:nvSpPr>
        <p:spPr>
          <a:xfrm>
            <a:off x="7432675" y="5215621"/>
            <a:ext cx="3562350" cy="726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AU" b="1" dirty="0">
                <a:solidFill>
                  <a:srgbClr val="4D7F85"/>
                </a:solidFill>
              </a:rPr>
              <a:t>Join Catholic Earthcare: </a:t>
            </a:r>
            <a:r>
              <a:rPr lang="en-AU" dirty="0">
                <a:solidFill>
                  <a:srgbClr val="4D7F85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caritas.org.au/catholic-</a:t>
            </a:r>
            <a:r>
              <a:rPr lang="en-AU" dirty="0" err="1">
                <a:solidFill>
                  <a:srgbClr val="4D7F85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earthcare</a:t>
            </a:r>
            <a:r>
              <a:rPr lang="en-AU" dirty="0">
                <a:solidFill>
                  <a:srgbClr val="4D7F85"/>
                </a:solidFill>
              </a:rPr>
              <a:t> 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5EDCDD2-571F-202E-F9E1-847B22FD1F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2338">
            <a:off x="10591719" y="4657456"/>
            <a:ext cx="685761" cy="59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91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53E6FE-BD41-C6FB-20F7-B2234207F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C8033E8-CDCF-6A3A-1865-119400E9A856}"/>
              </a:ext>
            </a:extLst>
          </p:cNvPr>
          <p:cNvSpPr/>
          <p:nvPr/>
        </p:nvSpPr>
        <p:spPr>
          <a:xfrm>
            <a:off x="1314450" y="1769330"/>
            <a:ext cx="6858000" cy="1592995"/>
          </a:xfrm>
          <a:prstGeom prst="roundRect">
            <a:avLst/>
          </a:prstGeom>
          <a:solidFill>
            <a:srgbClr val="DFE5D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8ECD5DD-4110-3324-8625-D3A92E37A945}"/>
              </a:ext>
            </a:extLst>
          </p:cNvPr>
          <p:cNvSpPr/>
          <p:nvPr/>
        </p:nvSpPr>
        <p:spPr>
          <a:xfrm>
            <a:off x="1314450" y="1743075"/>
            <a:ext cx="6800850" cy="1495425"/>
          </a:xfrm>
          <a:prstGeom prst="roundRect">
            <a:avLst/>
          </a:prstGeom>
          <a:solidFill>
            <a:srgbClr val="FFCF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0F95B-D106-6284-0B2F-82CFCBCB2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50" y="93560"/>
            <a:ext cx="10769600" cy="1138556"/>
          </a:xfrm>
        </p:spPr>
        <p:txBody>
          <a:bodyPr/>
          <a:lstStyle/>
          <a:p>
            <a:r>
              <a:rPr lang="en-AU" dirty="0"/>
              <a:t>Register today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BD4D18F6-D08F-E1FC-50C4-2AAB5D21EA5A}"/>
              </a:ext>
            </a:extLst>
          </p:cNvPr>
          <p:cNvSpPr txBox="1">
            <a:spLocks/>
          </p:cNvSpPr>
          <p:nvPr/>
        </p:nvSpPr>
        <p:spPr>
          <a:xfrm>
            <a:off x="6324600" y="1580262"/>
            <a:ext cx="5067300" cy="3811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-side Corner of Rectangle 9">
            <a:extLst>
              <a:ext uri="{FF2B5EF4-FFF2-40B4-BE49-F238E27FC236}">
                <a16:creationId xmlns:a16="http://schemas.microsoft.com/office/drawing/2014/main" id="{C27D62B7-7498-FF9B-F2FB-2177A0C74458}"/>
              </a:ext>
            </a:extLst>
          </p:cNvPr>
          <p:cNvSpPr/>
          <p:nvPr/>
        </p:nvSpPr>
        <p:spPr>
          <a:xfrm>
            <a:off x="5948085" y="4216034"/>
            <a:ext cx="5615266" cy="2641966"/>
          </a:xfrm>
          <a:prstGeom prst="round2SameRect">
            <a:avLst/>
          </a:prstGeom>
          <a:solidFill>
            <a:srgbClr val="4D7F8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8B0972-832F-2280-5D59-222538F58384}"/>
              </a:ext>
            </a:extLst>
          </p:cNvPr>
          <p:cNvSpPr txBox="1"/>
          <p:nvPr/>
        </p:nvSpPr>
        <p:spPr>
          <a:xfrm>
            <a:off x="6320615" y="4565065"/>
            <a:ext cx="5028328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AU" sz="2400" b="1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Early Bird Incentive</a:t>
            </a:r>
          </a:p>
          <a:p>
            <a:r>
              <a:rPr lang="en-AU" sz="2400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The first 50 schools to register will receive 40 pairs of gardening gloves to support your Garden of Peace project!</a:t>
            </a:r>
          </a:p>
          <a:p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D61653-69EE-DA67-1BCB-01568E5AC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21820">
            <a:off x="11062446" y="3887671"/>
            <a:ext cx="787400" cy="1041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202E05-5274-41B8-733A-7A1302EA4A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10B2B03-0F07-565F-F39B-ECA0018E9BA4}"/>
              </a:ext>
            </a:extLst>
          </p:cNvPr>
          <p:cNvSpPr txBox="1"/>
          <p:nvPr/>
        </p:nvSpPr>
        <p:spPr>
          <a:xfrm>
            <a:off x="1314450" y="1795477"/>
            <a:ext cx="65246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AU" sz="2800" b="1" dirty="0"/>
              <a:t>Register</a:t>
            </a:r>
          </a:p>
          <a:p>
            <a:pPr algn="ctr"/>
            <a:r>
              <a:rPr lang="en-AU" sz="2800" dirty="0"/>
              <a:t>caritas.org.au/changemakers</a:t>
            </a:r>
          </a:p>
        </p:txBody>
      </p:sp>
      <p:pic>
        <p:nvPicPr>
          <p:cNvPr id="16" name="Graphic 15" descr="Cursor with solid fill">
            <a:extLst>
              <a:ext uri="{FF2B5EF4-FFF2-40B4-BE49-F238E27FC236}">
                <a16:creationId xmlns:a16="http://schemas.microsoft.com/office/drawing/2014/main" id="{F37AB650-DE41-6D7E-3EFE-F227625102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34617" y="279889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588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B035D7-14F7-7966-DD0B-AB4EEB52D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CB7545-428E-8D1F-126C-ADEC419ADB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2000" y="1655211"/>
            <a:ext cx="5580000" cy="3832777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48FCEB2D-3C82-EFB4-2CBD-640155935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954" y="1559073"/>
            <a:ext cx="5764306" cy="383277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AU" sz="2400" dirty="0"/>
              <a:t>For over 60 years, Caritas Australia has worked with communities globally to overcome poverty and injustice. </a:t>
            </a:r>
          </a:p>
          <a:p>
            <a:pPr>
              <a:lnSpc>
                <a:spcPct val="100000"/>
              </a:lnSpc>
            </a:pPr>
            <a:r>
              <a:rPr lang="en-AU" sz="2400" dirty="0"/>
              <a:t>The </a:t>
            </a:r>
            <a:r>
              <a:rPr lang="en-AU" sz="2400" b="1" dirty="0">
                <a:solidFill>
                  <a:srgbClr val="AFBE8F"/>
                </a:solidFill>
              </a:rPr>
              <a:t>Creation Changemakers </a:t>
            </a:r>
            <a:r>
              <a:rPr lang="en-AU" sz="2400" dirty="0"/>
              <a:t>campaign is part of this mission — helping schools build a better future for people and planet.</a:t>
            </a:r>
          </a:p>
        </p:txBody>
      </p:sp>
      <p:sp>
        <p:nvSpPr>
          <p:cNvPr id="16" name="Round Same-side Corner of Rectangle 15">
            <a:extLst>
              <a:ext uri="{FF2B5EF4-FFF2-40B4-BE49-F238E27FC236}">
                <a16:creationId xmlns:a16="http://schemas.microsoft.com/office/drawing/2014/main" id="{0335C331-9495-28E4-CB7D-9DA958667CBD}"/>
              </a:ext>
            </a:extLst>
          </p:cNvPr>
          <p:cNvSpPr/>
          <p:nvPr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90E404A8-8F62-FA32-4CD0-844FB906B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About Caritas Australia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1200E2-22CB-5417-62FE-768ABFCC09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18D7F3-D331-1A5E-53BB-2F8D109D7064}"/>
              </a:ext>
            </a:extLst>
          </p:cNvPr>
          <p:cNvSpPr txBox="1"/>
          <p:nvPr/>
        </p:nvSpPr>
        <p:spPr>
          <a:xfrm>
            <a:off x="6642847" y="5487988"/>
            <a:ext cx="554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>
                <a:latin typeface="Arial" panose="020B0604020202020204" pitchFamily="34" charset="0"/>
                <a:cs typeface="Arial" panose="020B0604020202020204" pitchFamily="34" charset="0"/>
              </a:rPr>
              <a:t>Bishop Howell presents students from St Ursula’s College with the Catholic Earthcare Certificate for completing their Laudato Si’ Action Plan. Photo: Ingrid McTaggart</a:t>
            </a:r>
          </a:p>
        </p:txBody>
      </p:sp>
    </p:spTree>
    <p:extLst>
      <p:ext uri="{BB962C8B-B14F-4D97-AF65-F5344CB8AC3E}">
        <p14:creationId xmlns:p14="http://schemas.microsoft.com/office/powerpoint/2010/main" val="207748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44E16A-74A3-B23E-E521-3C8F21BFAC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FD4A119-F8FE-9939-2ACF-82BB9A7087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33882" y="1534842"/>
            <a:ext cx="5164418" cy="381158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AU" sz="2400" b="1" dirty="0"/>
              <a:t>The Season of Creation is an annual ecumenical celebration from 1 September to 4 October. </a:t>
            </a:r>
          </a:p>
          <a:p>
            <a:pPr>
              <a:lnSpc>
                <a:spcPct val="100000"/>
              </a:lnSpc>
            </a:pPr>
            <a:r>
              <a:rPr lang="en-AU" sz="2400" dirty="0"/>
              <a:t>During the Season of Creation, we join our sisters and brothers in the ecumenical family in prayer and action for our common home.</a:t>
            </a:r>
          </a:p>
          <a:p>
            <a:pPr>
              <a:lnSpc>
                <a:spcPct val="100000"/>
              </a:lnSpc>
            </a:pPr>
            <a:r>
              <a:rPr lang="en-AU" sz="2400" dirty="0"/>
              <a:t>Learn more about The Season of Creation: </a:t>
            </a:r>
            <a:r>
              <a:rPr lang="en-AU" sz="2400" dirty="0">
                <a:hlinkClick r:id="rId2"/>
              </a:rPr>
              <a:t>seasonofcreation.org</a:t>
            </a:r>
            <a:endParaRPr lang="en-AU" sz="2400" dirty="0"/>
          </a:p>
        </p:txBody>
      </p:sp>
      <p:sp>
        <p:nvSpPr>
          <p:cNvPr id="10" name="Round Same-side Corner of Rectangle 9">
            <a:extLst>
              <a:ext uri="{FF2B5EF4-FFF2-40B4-BE49-F238E27FC236}">
                <a16:creationId xmlns:a16="http://schemas.microsoft.com/office/drawing/2014/main" id="{ADF0A480-A703-58C8-917F-2F370925D94F}"/>
              </a:ext>
            </a:extLst>
          </p:cNvPr>
          <p:cNvSpPr/>
          <p:nvPr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B65D603-850F-D9B2-48FB-8206F8075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About Season of Creation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855BCD-40CA-9960-9C76-9A7479E068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pic>
        <p:nvPicPr>
          <p:cNvPr id="5" name="Picture 4" descr="A group of people in white robes&#10;&#10;AI-generated content may be incorrect.">
            <a:extLst>
              <a:ext uri="{FF2B5EF4-FFF2-40B4-BE49-F238E27FC236}">
                <a16:creationId xmlns:a16="http://schemas.microsoft.com/office/drawing/2014/main" id="{F96A2DD3-14C8-1256-7C17-D708FD24A8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77"/>
          <a:stretch/>
        </p:blipFill>
        <p:spPr>
          <a:xfrm>
            <a:off x="510988" y="1610284"/>
            <a:ext cx="5764305" cy="35567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22C140-2E2A-CAD4-75CE-582C624BA1B6}"/>
              </a:ext>
            </a:extLst>
          </p:cNvPr>
          <p:cNvSpPr txBox="1"/>
          <p:nvPr/>
        </p:nvSpPr>
        <p:spPr>
          <a:xfrm>
            <a:off x="510988" y="5167031"/>
            <a:ext cx="5291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>
                <a:latin typeface="Arial" panose="020B0604020202020204" pitchFamily="34" charset="0"/>
                <a:cs typeface="Arial" panose="020B0604020202020204" pitchFamily="34" charset="0"/>
              </a:rPr>
              <a:t>Schools and Parishes from Sandhurst Diocese celebrate Mass with Bishop Shane for the Season of Creation. Photo: Kerry Stone.</a:t>
            </a:r>
          </a:p>
        </p:txBody>
      </p:sp>
    </p:spTree>
    <p:extLst>
      <p:ext uri="{BB962C8B-B14F-4D97-AF65-F5344CB8AC3E}">
        <p14:creationId xmlns:p14="http://schemas.microsoft.com/office/powerpoint/2010/main" val="2585769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2C3C8A-668B-6CF4-4EF9-4DF0B8647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9A5DDDF-DE6E-45AD-2985-422EF6B667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27196" y="1580262"/>
            <a:ext cx="10098004" cy="2420238"/>
          </a:xfrm>
        </p:spPr>
        <p:txBody>
          <a:bodyPr>
            <a:noAutofit/>
          </a:bodyPr>
          <a:lstStyle/>
          <a:p>
            <a:pPr marL="342900" lvl="0" indent="-342900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AU" sz="2400" dirty="0"/>
              <a:t>Join a global community, caring for our common home</a:t>
            </a:r>
          </a:p>
          <a:p>
            <a:pPr marL="342900" lvl="0" indent="-342900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AU" sz="2400" dirty="0"/>
              <a:t>Deepen your community’s connection between faith and sustainability</a:t>
            </a:r>
          </a:p>
          <a:p>
            <a:pPr marL="342900" lvl="0" indent="-342900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AU" sz="2400" dirty="0"/>
              <a:t>Align with the Laudato Si’ Action Plan and Catholic Social Teaching</a:t>
            </a:r>
          </a:p>
          <a:p>
            <a:pPr marL="342900" lvl="0" indent="-342900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AU" sz="2400" dirty="0"/>
              <a:t>Receive recognition through the Catholic </a:t>
            </a:r>
            <a:r>
              <a:rPr lang="en-AU" sz="2400" dirty="0" err="1"/>
              <a:t>Earthcare</a:t>
            </a:r>
            <a:r>
              <a:rPr lang="en-AU" sz="2400" dirty="0"/>
              <a:t> Program</a:t>
            </a:r>
          </a:p>
          <a:p>
            <a:pPr marL="342900" lvl="0" indent="-342900" fontAlgn="base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AU" sz="2400" dirty="0"/>
              <a:t>Build student leadership, creativity, and responsibility</a:t>
            </a:r>
          </a:p>
          <a:p>
            <a:pPr>
              <a:lnSpc>
                <a:spcPct val="120000"/>
              </a:lnSpc>
            </a:pPr>
            <a:endParaRPr lang="en-AU" sz="2400" dirty="0"/>
          </a:p>
        </p:txBody>
      </p:sp>
      <p:sp>
        <p:nvSpPr>
          <p:cNvPr id="10" name="Round Same-side Corner of Rectangle 9">
            <a:extLst>
              <a:ext uri="{FF2B5EF4-FFF2-40B4-BE49-F238E27FC236}">
                <a16:creationId xmlns:a16="http://schemas.microsoft.com/office/drawing/2014/main" id="{28580952-91A9-555D-0005-2986529B9F95}"/>
              </a:ext>
            </a:extLst>
          </p:cNvPr>
          <p:cNvSpPr/>
          <p:nvPr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AF5FC6E-283D-4D94-CEB2-8AA9BEEA4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Why be a Creation Changemaker? </a:t>
            </a:r>
          </a:p>
        </p:txBody>
      </p:sp>
      <p:pic>
        <p:nvPicPr>
          <p:cNvPr id="7" name="Picture 6" descr="A logo for a company&#10;&#10;AI-generated content may be incorrect.">
            <a:extLst>
              <a:ext uri="{FF2B5EF4-FFF2-40B4-BE49-F238E27FC236}">
                <a16:creationId xmlns:a16="http://schemas.microsoft.com/office/drawing/2014/main" id="{B701A68E-0580-EE92-0E2B-E10E4301BE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264"/>
          <a:stretch/>
        </p:blipFill>
        <p:spPr>
          <a:xfrm>
            <a:off x="7883712" y="4518212"/>
            <a:ext cx="3797300" cy="16158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E523841-C5C6-1F42-9CC2-C0BAE825F278}"/>
              </a:ext>
            </a:extLst>
          </p:cNvPr>
          <p:cNvSpPr txBox="1"/>
          <p:nvPr/>
        </p:nvSpPr>
        <p:spPr>
          <a:xfrm>
            <a:off x="8379012" y="5764768"/>
            <a:ext cx="3086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err="1">
                <a:latin typeface="Arial" panose="020B0604020202020204" pitchFamily="34" charset="0"/>
                <a:hlinkClick r:id="rId3"/>
              </a:rPr>
              <a:t>laudatosiactionplatform.org</a:t>
            </a:r>
            <a:r>
              <a:rPr lang="en-AU" dirty="0">
                <a:latin typeface="Arial" panose="020B0604020202020204" pitchFamily="34" charset="0"/>
                <a:hlinkClick r:id="rId3"/>
              </a:rPr>
              <a:t>/</a:t>
            </a:r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AB99444-CC5A-31A5-7EC6-7503C9C10E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54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C2F33A-2F57-E0AF-9CAF-E51167D26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236DC81-079A-DCD4-DE0B-86E930BE156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648" r="29078"/>
          <a:stretch>
            <a:fillRect/>
          </a:stretch>
        </p:blipFill>
        <p:spPr>
          <a:xfrm>
            <a:off x="7416800" y="1077849"/>
            <a:ext cx="4775200" cy="5780152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6370DD6-6AF4-DEF4-87F0-48E2ABB496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953" y="1580262"/>
            <a:ext cx="6198347" cy="3811588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AU" sz="2400" dirty="0"/>
              <a:t>This year’s global Season of Creation theme is </a:t>
            </a:r>
            <a:r>
              <a:rPr lang="en-AU" sz="2400" b="1" dirty="0">
                <a:solidFill>
                  <a:srgbClr val="762000"/>
                </a:solidFill>
              </a:rPr>
              <a:t>‘Peace with Creation’</a:t>
            </a:r>
            <a:r>
              <a:rPr lang="en-AU" sz="2400" dirty="0"/>
              <a:t>, symbolised by the </a:t>
            </a:r>
            <a:r>
              <a:rPr lang="en-AU" sz="2400" b="1" dirty="0">
                <a:solidFill>
                  <a:srgbClr val="AFBE8F"/>
                </a:solidFill>
              </a:rPr>
              <a:t>Garden of Peace</a:t>
            </a:r>
            <a:r>
              <a:rPr lang="en-AU" sz="2400" dirty="0"/>
              <a:t>. </a:t>
            </a:r>
          </a:p>
          <a:p>
            <a:pPr>
              <a:lnSpc>
                <a:spcPct val="110000"/>
              </a:lnSpc>
            </a:pPr>
            <a:r>
              <a:rPr lang="en-AU" sz="2400" dirty="0"/>
              <a:t>As a symbol of peace, we encourage all schools to incorporate doves into their garden. We have included a template to help you along.</a:t>
            </a:r>
          </a:p>
          <a:p>
            <a:pPr>
              <a:lnSpc>
                <a:spcPct val="110000"/>
              </a:lnSpc>
            </a:pPr>
            <a:r>
              <a:rPr lang="en-AU" sz="2400" b="1" dirty="0"/>
              <a:t>Every school, no matter its size, location, or starting point, is invited to participate. </a:t>
            </a:r>
          </a:p>
        </p:txBody>
      </p:sp>
      <p:sp>
        <p:nvSpPr>
          <p:cNvPr id="10" name="Round Same-side Corner of Rectangle 9">
            <a:extLst>
              <a:ext uri="{FF2B5EF4-FFF2-40B4-BE49-F238E27FC236}">
                <a16:creationId xmlns:a16="http://schemas.microsoft.com/office/drawing/2014/main" id="{C6593255-4975-B768-AB33-F4F5108E850F}"/>
              </a:ext>
            </a:extLst>
          </p:cNvPr>
          <p:cNvSpPr/>
          <p:nvPr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799E635-B65D-1381-9E36-C2C0D9CE3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Your mission: Create a Garden of Peace 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3FD642-1390-0E6E-98E8-921A9A4EC8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711FD6-70F3-4D0A-0C93-81BC16C00EA1}"/>
              </a:ext>
            </a:extLst>
          </p:cNvPr>
          <p:cNvSpPr txBox="1"/>
          <p:nvPr/>
        </p:nvSpPr>
        <p:spPr>
          <a:xfrm>
            <a:off x="7416800" y="6577408"/>
            <a:ext cx="4775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</a:rPr>
              <a:t>Photo: Adobe Stock</a:t>
            </a:r>
            <a:endParaRPr lang="en-AU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067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-side Corner of Rectangle 6">
            <a:extLst>
              <a:ext uri="{FF2B5EF4-FFF2-40B4-BE49-F238E27FC236}">
                <a16:creationId xmlns:a16="http://schemas.microsoft.com/office/drawing/2014/main" id="{837697CE-3005-1C5A-5A79-F7DB217384ED}"/>
              </a:ext>
            </a:extLst>
          </p:cNvPr>
          <p:cNvSpPr/>
          <p:nvPr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100F668-3B1E-9B33-0A49-25C775371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400" i="1" dirty="0"/>
              <a:t>If your school has an existing garden: </a:t>
            </a:r>
            <a:endParaRPr lang="en-US" sz="34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528A43-CDFD-3AF4-4A20-68A21B61A9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0987" y="1580262"/>
            <a:ext cx="11161059" cy="1696338"/>
          </a:xfrm>
        </p:spPr>
        <p:txBody>
          <a:bodyPr>
            <a:noAutofit/>
          </a:bodyPr>
          <a:lstStyle/>
          <a:p>
            <a:r>
              <a:rPr lang="en-AU" sz="2400" dirty="0"/>
              <a:t>Enhance your campus garden space by adding elements like paper doves or peace symbols. Alternatively, create a smaller adjacent garden to acknowledge this year’s Season of Creation. Consider placing a plaque, message, prayer or sign alongside the garden to commemorate this year’s theme and message. We encourage all to use their creativity during this journey. 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EC4E2D4-D6F2-9ECA-3768-8CC3AC869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58713">
            <a:off x="7151631" y="3562942"/>
            <a:ext cx="3624420" cy="29330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CA55356-01B6-7F2F-1E26-5AC6267CAB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3718919"/>
            <a:ext cx="418287" cy="50850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25CA3D4-E40E-29BD-FB29-8E87B94FF234}"/>
              </a:ext>
            </a:extLst>
          </p:cNvPr>
          <p:cNvSpPr txBox="1"/>
          <p:nvPr/>
        </p:nvSpPr>
        <p:spPr>
          <a:xfrm>
            <a:off x="1641740" y="3778461"/>
            <a:ext cx="4454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AFBE8F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Dove cutout is included in the zip. folder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A0C180F-6976-BE99-6CEC-F0B6D578C6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35538" flipV="1">
            <a:off x="6077585" y="3652485"/>
            <a:ext cx="1134145" cy="71361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6B97BB8-727D-5640-C234-3C1F7F9273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324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B32EB8-76E4-82F8-AD78-269397F021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FE7D0A-4ABC-C4A7-B80F-FADCEE0C2A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693" r="8693"/>
          <a:stretch/>
        </p:blipFill>
        <p:spPr>
          <a:xfrm>
            <a:off x="7416800" y="1077849"/>
            <a:ext cx="4775200" cy="5780152"/>
          </a:xfrm>
          <a:prstGeom prst="rect">
            <a:avLst/>
          </a:prstGeom>
        </p:spPr>
      </p:pic>
      <p:sp>
        <p:nvSpPr>
          <p:cNvPr id="7" name="Round Same-side Corner of Rectangle 6">
            <a:extLst>
              <a:ext uri="{FF2B5EF4-FFF2-40B4-BE49-F238E27FC236}">
                <a16:creationId xmlns:a16="http://schemas.microsoft.com/office/drawing/2014/main" id="{DDBB71AE-D6F1-E8DC-203E-AC827C2F4F12}"/>
              </a:ext>
            </a:extLst>
          </p:cNvPr>
          <p:cNvSpPr/>
          <p:nvPr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AE5251-C42D-EA6E-22BA-3158789D6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200" i="1" dirty="0"/>
              <a:t>If your school is creating a new garden for the first time:</a:t>
            </a:r>
            <a:endParaRPr lang="en-AU" sz="32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A27D79-2C6B-3904-834D-93F9DB2AA3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0988" y="1580262"/>
            <a:ext cx="6131859" cy="3811588"/>
          </a:xfrm>
        </p:spPr>
        <p:txBody>
          <a:bodyPr>
            <a:noAutofit/>
          </a:bodyPr>
          <a:lstStyle/>
          <a:p>
            <a:r>
              <a:rPr lang="en-AU" sz="2400" dirty="0"/>
              <a:t>If your campus has an available outdoor space, this is a great opportunity to gather students, staff, and even parents to design and build a new </a:t>
            </a:r>
            <a:r>
              <a:rPr lang="en-AU" sz="2400" b="1" dirty="0">
                <a:solidFill>
                  <a:srgbClr val="AFBE8F"/>
                </a:solidFill>
              </a:rPr>
              <a:t>Garden of Peace </a:t>
            </a:r>
            <a:r>
              <a:rPr lang="en-AU" sz="2400" dirty="0"/>
              <a:t>to begin your school’s journey of ecological conversion. </a:t>
            </a:r>
          </a:p>
          <a:p>
            <a:r>
              <a:rPr lang="en-AU" sz="2400" dirty="0"/>
              <a:t>Consider using plants indigenous to your area. You could add a message or sign to commemorate the theme of peace.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7B9AAC-0A90-784F-635A-70B718EEFC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864646A-AD4E-ACF2-467B-791A5A8C7864}"/>
              </a:ext>
            </a:extLst>
          </p:cNvPr>
          <p:cNvSpPr txBox="1"/>
          <p:nvPr/>
        </p:nvSpPr>
        <p:spPr>
          <a:xfrm>
            <a:off x="7416800" y="6577408"/>
            <a:ext cx="4775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</a:rPr>
              <a:t>Photo: Adobe Stock</a:t>
            </a:r>
            <a:endParaRPr lang="en-AU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353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D850096-3046-436F-1174-DB56F69A504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462" r="22462"/>
          <a:stretch/>
        </p:blipFill>
        <p:spPr>
          <a:xfrm>
            <a:off x="7416800" y="1077849"/>
            <a:ext cx="4775200" cy="5780152"/>
          </a:xfrm>
          <a:prstGeom prst="rect">
            <a:avLst/>
          </a:prstGeom>
        </p:spPr>
      </p:pic>
      <p:sp>
        <p:nvSpPr>
          <p:cNvPr id="7" name="Round Same-side Corner of Rectangle 6">
            <a:extLst>
              <a:ext uri="{FF2B5EF4-FFF2-40B4-BE49-F238E27FC236}">
                <a16:creationId xmlns:a16="http://schemas.microsoft.com/office/drawing/2014/main" id="{AA43AA65-9D30-A50B-D29F-A67EB47222A6}"/>
              </a:ext>
            </a:extLst>
          </p:cNvPr>
          <p:cNvSpPr/>
          <p:nvPr/>
        </p:nvSpPr>
        <p:spPr>
          <a:xfrm flipV="1">
            <a:off x="0" y="-1"/>
            <a:ext cx="12192000" cy="1322149"/>
          </a:xfrm>
          <a:prstGeom prst="round2Same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B5A461-6F50-DC23-9489-AF363526E3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70817">
            <a:off x="5015635" y="4802797"/>
            <a:ext cx="2218368" cy="1780229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46D2758-1435-A3F4-8319-CE6B2C99B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157481"/>
            <a:ext cx="10925835" cy="1138556"/>
          </a:xfrm>
        </p:spPr>
        <p:txBody>
          <a:bodyPr>
            <a:normAutofit/>
          </a:bodyPr>
          <a:lstStyle/>
          <a:p>
            <a:r>
              <a:rPr lang="en-AU" sz="3200" i="1" dirty="0"/>
              <a:t>If your school is without available land or outdoor space:</a:t>
            </a:r>
            <a:endParaRPr lang="en-US" sz="32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C54116-7A63-34F4-B06F-7A113261E3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8917" y="1580262"/>
            <a:ext cx="6293223" cy="3811588"/>
          </a:xfrm>
        </p:spPr>
        <p:txBody>
          <a:bodyPr lIns="0">
            <a:noAutofit/>
          </a:bodyPr>
          <a:lstStyle/>
          <a:p>
            <a:r>
              <a:rPr lang="en-AU" sz="2400" dirty="0"/>
              <a:t>Be creative and design your very own indoor garden. Use paper doves, student artworks or indoor plants to decorate any available indoor space to reflect peace and sustainability. </a:t>
            </a:r>
          </a:p>
          <a:p>
            <a:r>
              <a:rPr lang="en-AU" sz="2400" dirty="0"/>
              <a:t>Students could learn to make a terrarium for the classroom or to take home. </a:t>
            </a:r>
          </a:p>
          <a:p>
            <a:r>
              <a:rPr lang="en-AU" sz="2400" dirty="0"/>
              <a:t>It does not have to be a huge space; even a small classroom corner can make an impact. </a:t>
            </a:r>
          </a:p>
          <a:p>
            <a:endParaRPr lang="en-US" sz="24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ABE0CB-D583-3CBC-4BAC-7EDFEB1C6B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8B6A577-3EAD-764A-FA44-4E705C7D34E4}"/>
              </a:ext>
            </a:extLst>
          </p:cNvPr>
          <p:cNvSpPr txBox="1"/>
          <p:nvPr/>
        </p:nvSpPr>
        <p:spPr>
          <a:xfrm>
            <a:off x="7416800" y="6577408"/>
            <a:ext cx="4775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</a:rPr>
              <a:t>Photo: Adobe Stock</a:t>
            </a:r>
            <a:endParaRPr lang="en-AU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243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953BF1-A9A9-61A8-5B18-88582282F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Garden of Peace Prayer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672199-67EB-7FF9-EC3A-1D907D6FA0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954" y="1480214"/>
            <a:ext cx="5804646" cy="1073850"/>
          </a:xfrm>
        </p:spPr>
        <p:txBody>
          <a:bodyPr lIns="0"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AU" sz="2400" b="1" dirty="0">
                <a:solidFill>
                  <a:srgbClr val="4D7F85"/>
                </a:solidFill>
                <a:ea typeface="Roboto Black" panose="02000000000000000000" pitchFamily="2" charset="0"/>
              </a:rPr>
              <a:t>Prayer /Blessing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After creating a Garden of Peace at your school, bring your class/school community together in prayer during the Season of Creation. 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D1B209D-836F-D08A-2729-E529F6A4AB9D}"/>
              </a:ext>
            </a:extLst>
          </p:cNvPr>
          <p:cNvSpPr txBox="1">
            <a:spLocks/>
          </p:cNvSpPr>
          <p:nvPr/>
        </p:nvSpPr>
        <p:spPr>
          <a:xfrm>
            <a:off x="6324600" y="1580262"/>
            <a:ext cx="5067300" cy="3811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5B8BA-556C-0F45-1C15-F5FF3204D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75547">
            <a:off x="269120" y="356700"/>
            <a:ext cx="685761" cy="5955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F3BC13-2886-8A73-EB73-BBFFC910E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53469">
            <a:off x="7739805" y="1423233"/>
            <a:ext cx="3300744" cy="4649878"/>
          </a:xfrm>
          <a:prstGeom prst="rect">
            <a:avLst/>
          </a:prstGeom>
          <a:ln>
            <a:solidFill>
              <a:srgbClr val="AFBE8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56213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arthcare Event" ma:contentTypeID="0x010100BACA152E651ABC4691AF96B08BEF877327001274EE4C146F5F45952DF08E805A6E8D" ma:contentTypeVersion="18" ma:contentTypeDescription="" ma:contentTypeScope="" ma:versionID="e4cf04c082237a4643fb51d1e3c1342b">
  <xsd:schema xmlns:xsd="http://www.w3.org/2001/XMLSchema" xmlns:xs="http://www.w3.org/2001/XMLSchema" xmlns:p="http://schemas.microsoft.com/office/2006/metadata/properties" xmlns:ns2="de95e100-9dbe-48b4-b085-f305a627acc8" xmlns:ns3="1ef63438-ab00-4d84-969b-29c35143f493" targetNamespace="http://schemas.microsoft.com/office/2006/metadata/properties" ma:root="true" ma:fieldsID="b9ce3ba3e59afb8305fafa273d5633c8" ns2:_="" ns3:_="">
    <xsd:import namespace="de95e100-9dbe-48b4-b085-f305a627acc8"/>
    <xsd:import namespace="1ef63438-ab00-4d84-969b-29c35143f493"/>
    <xsd:element name="properties">
      <xsd:complexType>
        <xsd:sequence>
          <xsd:element name="documentManagement">
            <xsd:complexType>
              <xsd:all>
                <xsd:element ref="ns2:Topic" minOccurs="0"/>
                <xsd:element ref="ns2:Resource_Type" minOccurs="0"/>
                <xsd:element ref="ns2:Audience" minOccurs="0"/>
                <xsd:element ref="ns2:General_x0020_Capabilities" minOccurs="0"/>
                <xsd:element ref="ns2:Document_x0020_Statu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SearchProperties" minOccurs="0"/>
                <xsd:element ref="ns2:SharedWithUsers" minOccurs="0"/>
                <xsd:element ref="ns2:SharedWithDetails" minOccurs="0"/>
                <xsd:element ref="ns3:MediaLengthInSecond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95e100-9dbe-48b4-b085-f305a627acc8" elementFormDefault="qualified">
    <xsd:import namespace="http://schemas.microsoft.com/office/2006/documentManagement/types"/>
    <xsd:import namespace="http://schemas.microsoft.com/office/infopath/2007/PartnerControls"/>
    <xsd:element name="Topic" ma:index="8" nillable="true" ma:displayName="Topic" ma:list="{cb48af89-160e-4948-ad81-e294473081ef}" ma:internalName="Topic" ma:showField="Topic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Resource_Type" ma:index="9" nillable="true" ma:displayName="Resource Type_" ma:list="{1f41bed9-0dd6-455b-9701-4d26cdfe7883}" ma:internalName="Resource_Type" ma:showField="ResourceType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udience" ma:index="10" nillable="true" ma:displayName="Audience" ma:list="{cb48af89-160e-4948-ad81-e294473081ef}" ma:internalName="Audience" ma:showField="Audience" ma:web="de95e100-9dbe-48b4-b085-f305a627acc8">
      <xsd:simpleType>
        <xsd:restriction base="dms:Lookup"/>
      </xsd:simpleType>
    </xsd:element>
    <xsd:element name="General_x0020_Capabilities" ma:index="11" nillable="true" ma:displayName="General Capabilities" ma:list="{1f41bed9-0dd6-455b-9701-4d26cdfe7883}" ma:internalName="General_x0020_Capabilities" ma:showField="GeneralCapabilities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ocument_x0020_Status" ma:index="12" nillable="true" ma:displayName="Document Status" ma:list="{cb48af89-160e-4948-ad81-e294473081ef}" ma:internalName="Document_x0020_Status" ma:showField="DocumentStatus" ma:web="de95e100-9dbe-48b4-b085-f305a627acc8">
      <xsd:simpleType>
        <xsd:restriction base="dms:Lookup"/>
      </xsd:simpleType>
    </xsd:element>
    <xsd:element name="TaxCatchAll" ma:index="18" nillable="true" ma:displayName="Taxonomy Catch All Column" ma:hidden="true" ma:list="{1831ed22-7271-4e5a-808d-02becfd22093}" ma:internalName="TaxCatchAll" ma:showField="CatchAllData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f63438-ab00-4d84-969b-29c35143f4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source_Type xmlns="de95e100-9dbe-48b4-b085-f305a627acc8" xsi:nil="true"/>
    <Topic xmlns="de95e100-9dbe-48b4-b085-f305a627acc8" xsi:nil="true"/>
    <Audience xmlns="de95e100-9dbe-48b4-b085-f305a627acc8" xsi:nil="true"/>
    <TaxCatchAll xmlns="de95e100-9dbe-48b4-b085-f305a627acc8" xsi:nil="true"/>
    <Document_x0020_Status xmlns="de95e100-9dbe-48b4-b085-f305a627acc8" xsi:nil="true"/>
    <lcf76f155ced4ddcb4097134ff3c332f xmlns="1ef63438-ab00-4d84-969b-29c35143f493">
      <Terms xmlns="http://schemas.microsoft.com/office/infopath/2007/PartnerControls"/>
    </lcf76f155ced4ddcb4097134ff3c332f>
    <General_x0020_Capabilities xmlns="de95e100-9dbe-48b4-b085-f305a627acc8" xsi:nil="true"/>
  </documentManagement>
</p:properties>
</file>

<file path=customXml/itemProps1.xml><?xml version="1.0" encoding="utf-8"?>
<ds:datastoreItem xmlns:ds="http://schemas.openxmlformats.org/officeDocument/2006/customXml" ds:itemID="{476BBE6C-3992-4D1F-8832-C05EBA04CE9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67BFA4-DF67-45D4-866A-A4100A12DF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95e100-9dbe-48b4-b085-f305a627acc8"/>
    <ds:schemaRef ds:uri="1ef63438-ab00-4d84-969b-29c35143f4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58F85C-2C01-424F-BAF0-A6492EF53C7E}">
  <ds:schemaRefs>
    <ds:schemaRef ds:uri="http://purl.org/dc/elements/1.1/"/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1ef63438-ab00-4d84-969b-29c35143f493"/>
    <ds:schemaRef ds:uri="de95e100-9dbe-48b4-b085-f305a627acc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826</Words>
  <Application>Microsoft Office PowerPoint</Application>
  <PresentationFormat>Widescreen</PresentationFormat>
  <Paragraphs>62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Roboto Black</vt:lpstr>
      <vt:lpstr>Office Theme</vt:lpstr>
      <vt:lpstr>Catholic Earthcare:  Creation Changemakers  </vt:lpstr>
      <vt:lpstr>About Caritas Australia</vt:lpstr>
      <vt:lpstr>About Season of Creation</vt:lpstr>
      <vt:lpstr>Why be a Creation Changemaker? </vt:lpstr>
      <vt:lpstr>Your mission: Create a Garden of Peace </vt:lpstr>
      <vt:lpstr>If your school has an existing garden: </vt:lpstr>
      <vt:lpstr>If your school is creating a new garden for the first time:</vt:lpstr>
      <vt:lpstr>If your school is without available land or outdoor space:</vt:lpstr>
      <vt:lpstr>Garden of Peace Prayer</vt:lpstr>
      <vt:lpstr>Share your Garden of Peace</vt:lpstr>
      <vt:lpstr>Other ways to get involved</vt:lpstr>
      <vt:lpstr>Not yet part of the Catholic Earthcare community? </vt:lpstr>
      <vt:lpstr>Register today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Ellie Wong</dc:creator>
  <cp:lastModifiedBy>Nicole Dobrohotoff</cp:lastModifiedBy>
  <cp:revision>3</cp:revision>
  <dcterms:created xsi:type="dcterms:W3CDTF">2025-07-31T00:20:18Z</dcterms:created>
  <dcterms:modified xsi:type="dcterms:W3CDTF">2025-08-04T08:54:02Z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0x010100BACA152E651ABC4691AF96B08BEF877327001274EE4C146F5F45952DF08E805A6E8D</vt:lpwstr>
  </property>
  <property fmtid="{D5CDD505-2E9C-101B-9397-08002B2CF9AE}" pid="3" name="MediaServiceImageTags">
    <vt:lpwstr/>
  </property>
</Properties>
</file>