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4229" r:id="rId4"/>
  </p:sldMasterIdLst>
  <p:notesMasterIdLst>
    <p:notesMasterId r:id="rId20"/>
  </p:notesMasterIdLst>
  <p:handoutMasterIdLst>
    <p:handoutMasterId r:id="rId21"/>
  </p:handoutMasterIdLst>
  <p:sldIdLst>
    <p:sldId id="344" r:id="rId5"/>
    <p:sldId id="292" r:id="rId6"/>
    <p:sldId id="300" r:id="rId7"/>
    <p:sldId id="302" r:id="rId8"/>
    <p:sldId id="332" r:id="rId9"/>
    <p:sldId id="304" r:id="rId10"/>
    <p:sldId id="301" r:id="rId11"/>
    <p:sldId id="307" r:id="rId12"/>
    <p:sldId id="310" r:id="rId13"/>
    <p:sldId id="343" r:id="rId14"/>
    <p:sldId id="342" r:id="rId15"/>
    <p:sldId id="340" r:id="rId16"/>
    <p:sldId id="337" r:id="rId17"/>
    <p:sldId id="341" r:id="rId18"/>
    <p:sldId id="290" r:id="rId19"/>
  </p:sldIdLst>
  <p:sldSz cx="12192000" cy="6858000"/>
  <p:notesSz cx="6858000" cy="9144000"/>
  <p:defaultTextStyle>
    <a:defPPr>
      <a:defRPr lang="en-AU"/>
    </a:defPPr>
    <a:lvl1pPr algn="l" defTabSz="912813" rtl="0" eaLnBrk="0" fontAlgn="base" hangingPunct="0">
      <a:spcBef>
        <a:spcPct val="0"/>
      </a:spcBef>
      <a:spcAft>
        <a:spcPct val="0"/>
      </a:spcAft>
      <a:defRPr sz="1700" kern="1200">
        <a:solidFill>
          <a:schemeClr val="tx1"/>
        </a:solidFill>
        <a:latin typeface="Arial" panose="020B0604020202020204" pitchFamily="34" charset="0"/>
        <a:ea typeface="+mn-ea"/>
        <a:cs typeface="+mn-cs"/>
      </a:defRPr>
    </a:lvl1pPr>
    <a:lvl2pPr marL="455613" indent="1588" algn="l" defTabSz="912813" rtl="0" eaLnBrk="0" fontAlgn="base" hangingPunct="0">
      <a:spcBef>
        <a:spcPct val="0"/>
      </a:spcBef>
      <a:spcAft>
        <a:spcPct val="0"/>
      </a:spcAft>
      <a:defRPr sz="1700" kern="1200">
        <a:solidFill>
          <a:schemeClr val="tx1"/>
        </a:solidFill>
        <a:latin typeface="Arial" panose="020B0604020202020204" pitchFamily="34" charset="0"/>
        <a:ea typeface="+mn-ea"/>
        <a:cs typeface="+mn-cs"/>
      </a:defRPr>
    </a:lvl2pPr>
    <a:lvl3pPr marL="912813" indent="1588" algn="l" defTabSz="912813" rtl="0" eaLnBrk="0" fontAlgn="base" hangingPunct="0">
      <a:spcBef>
        <a:spcPct val="0"/>
      </a:spcBef>
      <a:spcAft>
        <a:spcPct val="0"/>
      </a:spcAft>
      <a:defRPr sz="1700" kern="1200">
        <a:solidFill>
          <a:schemeClr val="tx1"/>
        </a:solidFill>
        <a:latin typeface="Arial" panose="020B0604020202020204" pitchFamily="34" charset="0"/>
        <a:ea typeface="+mn-ea"/>
        <a:cs typeface="+mn-cs"/>
      </a:defRPr>
    </a:lvl3pPr>
    <a:lvl4pPr marL="1370013" indent="1588" algn="l" defTabSz="912813" rtl="0" eaLnBrk="0" fontAlgn="base" hangingPunct="0">
      <a:spcBef>
        <a:spcPct val="0"/>
      </a:spcBef>
      <a:spcAft>
        <a:spcPct val="0"/>
      </a:spcAft>
      <a:defRPr sz="1700" kern="1200">
        <a:solidFill>
          <a:schemeClr val="tx1"/>
        </a:solidFill>
        <a:latin typeface="Arial" panose="020B0604020202020204" pitchFamily="34" charset="0"/>
        <a:ea typeface="+mn-ea"/>
        <a:cs typeface="+mn-cs"/>
      </a:defRPr>
    </a:lvl4pPr>
    <a:lvl5pPr marL="1827213" indent="1588" algn="l" defTabSz="912813" rtl="0" eaLnBrk="0" fontAlgn="base" hangingPunct="0">
      <a:spcBef>
        <a:spcPct val="0"/>
      </a:spcBef>
      <a:spcAft>
        <a:spcPct val="0"/>
      </a:spcAft>
      <a:defRPr sz="1700" kern="1200">
        <a:solidFill>
          <a:schemeClr val="tx1"/>
        </a:solidFill>
        <a:latin typeface="Arial" panose="020B0604020202020204" pitchFamily="34" charset="0"/>
        <a:ea typeface="+mn-ea"/>
        <a:cs typeface="+mn-cs"/>
      </a:defRPr>
    </a:lvl5pPr>
    <a:lvl6pPr marL="2286000" algn="l" defTabSz="914400" rtl="0" eaLnBrk="1" latinLnBrk="0" hangingPunct="1">
      <a:defRPr sz="1700" kern="1200">
        <a:solidFill>
          <a:schemeClr val="tx1"/>
        </a:solidFill>
        <a:latin typeface="Arial" panose="020B0604020202020204" pitchFamily="34" charset="0"/>
        <a:ea typeface="+mn-ea"/>
        <a:cs typeface="+mn-cs"/>
      </a:defRPr>
    </a:lvl6pPr>
    <a:lvl7pPr marL="2743200" algn="l" defTabSz="914400" rtl="0" eaLnBrk="1" latinLnBrk="0" hangingPunct="1">
      <a:defRPr sz="1700" kern="1200">
        <a:solidFill>
          <a:schemeClr val="tx1"/>
        </a:solidFill>
        <a:latin typeface="Arial" panose="020B0604020202020204" pitchFamily="34" charset="0"/>
        <a:ea typeface="+mn-ea"/>
        <a:cs typeface="+mn-cs"/>
      </a:defRPr>
    </a:lvl7pPr>
    <a:lvl8pPr marL="3200400" algn="l" defTabSz="914400" rtl="0" eaLnBrk="1" latinLnBrk="0" hangingPunct="1">
      <a:defRPr sz="1700" kern="1200">
        <a:solidFill>
          <a:schemeClr val="tx1"/>
        </a:solidFill>
        <a:latin typeface="Arial" panose="020B0604020202020204" pitchFamily="34" charset="0"/>
        <a:ea typeface="+mn-ea"/>
        <a:cs typeface="+mn-cs"/>
      </a:defRPr>
    </a:lvl8pPr>
    <a:lvl9pPr marL="3657600" algn="l" defTabSz="914400" rtl="0" eaLnBrk="1" latinLnBrk="0" hangingPunct="1">
      <a:defRPr sz="1700" kern="120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Julia Howe" initials="" lastIdx="134" clrIdx="7"/>
  <p:cmAuthor id="2" name="Author" initials="" lastIdx="0" clrIdx="5"/>
  <p:cmAuthor id="3" name="Richard Stevens" initials="" lastIdx="7" clrIdx="6"/>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AB724"/>
    <a:srgbClr val="9FC2F2"/>
    <a:srgbClr val="5CE4C2"/>
    <a:srgbClr val="F79169"/>
    <a:srgbClr val="D8EFF9"/>
    <a:srgbClr val="D1D3DB"/>
    <a:srgbClr val="EDDDD6"/>
    <a:srgbClr val="E3D4C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Stevens and Cove custom table">
    <a:wholeTbl>
      <a:tcTxStyle>
        <a:fontRef idx="minor">
          <a:schemeClr val="accent5"/>
        </a:fontRef>
        <a:schemeClr val="tx1"/>
      </a:tcTxStyle>
      <a:tcStyle>
        <a:tcBdr>
          <a:left>
            <a:ln w="0" cmpd="sng">
              <a:solidFill>
                <a:schemeClr val="lt2"/>
              </a:solidFill>
            </a:ln>
          </a:left>
          <a:right>
            <a:ln w="0" cmpd="sng">
              <a:solidFill>
                <a:schemeClr val="lt2"/>
              </a:solidFill>
            </a:ln>
          </a:right>
          <a:top>
            <a:ln w="0" cmpd="sng">
              <a:solidFill>
                <a:schemeClr val="lt2"/>
              </a:solidFill>
            </a:ln>
          </a:top>
          <a:bottom>
            <a:ln w="0" cmpd="sng">
              <a:solidFill>
                <a:srgbClr val="FF9D7A"/>
              </a:solidFill>
            </a:ln>
          </a:bottom>
          <a:insideH>
            <a:ln w="10000" cmpd="sng">
              <a:solidFill>
                <a:schemeClr val="accent1"/>
              </a:solidFill>
            </a:ln>
          </a:insideH>
          <a:insideV>
            <a:ln w="10000" cmpd="sng">
              <a:solidFill>
                <a:schemeClr val="accent1"/>
              </a:solidFill>
            </a:ln>
          </a:insideV>
        </a:tcBdr>
      </a:tcStyle>
    </a:wholeTbl>
    <a:band1H>
      <a:tcStyle>
        <a:tcBdr/>
      </a:tcStyle>
    </a:band1H>
    <a:band2H>
      <a:tcStyle>
        <a:tcBdr/>
      </a:tcStyle>
    </a:band2H>
    <a:band1V>
      <a:tcStyle>
        <a:tcBdr/>
      </a:tcStyle>
    </a:band1V>
    <a:band2V>
      <a:tcStyle>
        <a:tcBdr/>
      </a:tcStyle>
    </a:band2V>
    <a:lastCol>
      <a:tcTxStyle b="on">
        <a:fontRef idx="minor">
          <a:schemeClr val="accent5"/>
        </a:fontRef>
        <a:schemeClr val="lt1"/>
      </a:tcTxStyle>
      <a:tcStyle>
        <a:tcBdr/>
      </a:tcStyle>
    </a:lastCol>
    <a:firstCol>
      <a:tcTxStyle b="on">
        <a:fontRef idx="minor">
          <a:schemeClr val="accent5"/>
        </a:fontRef>
        <a:schemeClr val="tx1"/>
      </a:tcTxStyle>
      <a:tcStyle>
        <a:tcBdr/>
      </a:tcStyle>
    </a:firstCol>
    <a:lastRow>
      <a:tcTxStyle b="on">
        <a:fontRef idx="minor">
          <a:schemeClr val="accent5"/>
        </a:fontRef>
        <a:schemeClr val="tx1"/>
      </a:tcTxStyle>
      <a:tcStyle>
        <a:tcBdr>
          <a:top>
            <a:ln w="0" cmpd="sng">
              <a:solidFill>
                <a:schemeClr val="tx1"/>
              </a:solidFill>
            </a:ln>
          </a:top>
        </a:tcBdr>
      </a:tcStyle>
    </a:lastRow>
    <a:firstRow>
      <a:tcTxStyle b="on">
        <a:fontRef idx="minor">
          <a:srgbClr val="BE1E2D"/>
        </a:fontRef>
        <a:srgbClr val="FFFFFF"/>
      </a:tcTxStyle>
      <a:tcStyle>
        <a:tcBdr>
          <a:bottom>
            <a:ln w="20000" cmpd="sng">
              <a:solidFill>
                <a:schemeClr val="accent1"/>
              </a:solidFill>
            </a:ln>
          </a:bottom>
        </a:tcBdr>
        <a:fill>
          <a:solidFill>
            <a:schemeClr val="dk2"/>
          </a:solidFill>
        </a:fill>
      </a:tcStyle>
    </a:firstRow>
  </a:tblStyle>
  <a:tblStyle styleId="{00A15C55-8517-42AA-B614-E9B94910E393}" styleName="Medium Style 2 - Accent 4">
    <a:wholeTbl>
      <a:tcTxStyle>
        <a:fontRef idx="minor">
          <a:prstClr val="black"/>
        </a:fontRef>
        <a:schemeClr val="dk1"/>
      </a:tcTxStyle>
      <a:tcStyle>
        <a:tcBdr>
          <a:left>
            <a:ln w="20000" cmpd="sng">
              <a:solidFill>
                <a:srgbClr val="FF9D7A"/>
              </a:solidFill>
            </a:ln>
          </a:left>
          <a:right>
            <a:ln w="20000" cmpd="sng">
              <a:solidFill>
                <a:srgbClr val="FF9D7A"/>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15000" cmpd="sng">
              <a:solidFill>
                <a:schemeClr val="lt1"/>
              </a:solidFill>
            </a:ln>
          </a:bottom>
        </a:tcBdr>
        <a:fill>
          <a:solidFill>
            <a:schemeClr val="accent4"/>
          </a:solid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519" autoAdjust="0"/>
    <p:restoredTop sz="96301" autoAdjust="0"/>
  </p:normalViewPr>
  <p:slideViewPr>
    <p:cSldViewPr snapToGrid="0">
      <p:cViewPr varScale="1">
        <p:scale>
          <a:sx n="67" d="100"/>
          <a:sy n="67" d="100"/>
        </p:scale>
        <p:origin x="77" y="394"/>
      </p:cViewPr>
      <p:guideLst/>
    </p:cSldViewPr>
  </p:slideViewPr>
  <p:notesTextViewPr>
    <p:cViewPr>
      <p:scale>
        <a:sx n="1" d="1"/>
        <a:sy n="1" d="1"/>
      </p:scale>
      <p:origin x="0" y="0"/>
    </p:cViewPr>
  </p:notesTextViewPr>
  <p:notesViewPr>
    <p:cSldViewPr snapToGrid="0">
      <p:cViewPr varScale="1">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tableStyles" Target="tableStyles.xml"/><Relationship Id="rId3" Type="http://schemas.openxmlformats.org/officeDocument/2006/relationships/customXml" Target="../customXml/item3.xml"/><Relationship Id="rId21" Type="http://schemas.openxmlformats.org/officeDocument/2006/relationships/handoutMaster" Target="handoutMasters/handoutMaster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presProps" Target="presProps.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commentAuthors" Target="commentAuthors.xml"/><Relationship Id="rId27"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Dr Rebekah Pryor" userId="8d859597-0c52-4ddc-b3e3-bd9b1ef69f34" providerId="ADAL" clId="{9B76B2DC-F3AC-4DC6-B2B1-DE7026E899BD}"/>
    <pc:docChg chg="custSel modSld modMainMaster">
      <pc:chgData name="Dr Rebekah Pryor" userId="8d859597-0c52-4ddc-b3e3-bd9b1ef69f34" providerId="ADAL" clId="{9B76B2DC-F3AC-4DC6-B2B1-DE7026E899BD}" dt="2022-11-17T01:54:11.490" v="18" actId="12788"/>
      <pc:docMkLst>
        <pc:docMk/>
      </pc:docMkLst>
      <pc:sldChg chg="modSp">
        <pc:chgData name="Dr Rebekah Pryor" userId="8d859597-0c52-4ddc-b3e3-bd9b1ef69f34" providerId="ADAL" clId="{9B76B2DC-F3AC-4DC6-B2B1-DE7026E899BD}" dt="2022-11-17T01:53:34.961" v="17" actId="1076"/>
        <pc:sldMkLst>
          <pc:docMk/>
          <pc:sldMk cId="2977575306" sldId="343"/>
        </pc:sldMkLst>
        <pc:spChg chg="mod">
          <ac:chgData name="Dr Rebekah Pryor" userId="8d859597-0c52-4ddc-b3e3-bd9b1ef69f34" providerId="ADAL" clId="{9B76B2DC-F3AC-4DC6-B2B1-DE7026E899BD}" dt="2022-11-17T01:53:34.961" v="17" actId="1076"/>
          <ac:spMkLst>
            <pc:docMk/>
            <pc:sldMk cId="2977575306" sldId="343"/>
            <ac:spMk id="13" creationId="{8953DF77-87F4-4435-8A55-D4A13C0F0BE4}"/>
          </ac:spMkLst>
        </pc:spChg>
      </pc:sldChg>
      <pc:sldMasterChg chg="delSp modSp modSldLayout">
        <pc:chgData name="Dr Rebekah Pryor" userId="8d859597-0c52-4ddc-b3e3-bd9b1ef69f34" providerId="ADAL" clId="{9B76B2DC-F3AC-4DC6-B2B1-DE7026E899BD}" dt="2022-11-17T01:54:11.490" v="18" actId="12788"/>
        <pc:sldMasterMkLst>
          <pc:docMk/>
          <pc:sldMasterMk cId="0" sldId="2147484229"/>
        </pc:sldMasterMkLst>
        <pc:spChg chg="del mod">
          <ac:chgData name="Dr Rebekah Pryor" userId="8d859597-0c52-4ddc-b3e3-bd9b1ef69f34" providerId="ADAL" clId="{9B76B2DC-F3AC-4DC6-B2B1-DE7026E899BD}" dt="2022-11-17T01:52:44.184" v="2" actId="478"/>
          <ac:spMkLst>
            <pc:docMk/>
            <pc:sldMasterMk cId="0" sldId="2147484229"/>
            <ac:spMk id="37" creationId="{F6EE520A-710E-4A7B-BDBC-223D36B6D754}"/>
          </ac:spMkLst>
        </pc:spChg>
        <pc:spChg chg="del">
          <ac:chgData name="Dr Rebekah Pryor" userId="8d859597-0c52-4ddc-b3e3-bd9b1ef69f34" providerId="ADAL" clId="{9B76B2DC-F3AC-4DC6-B2B1-DE7026E899BD}" dt="2022-11-17T01:52:48.882" v="4" actId="478"/>
          <ac:spMkLst>
            <pc:docMk/>
            <pc:sldMasterMk cId="0" sldId="2147484229"/>
            <ac:spMk id="50" creationId="{8ED55290-5032-4661-A6BC-217FF2B8085B}"/>
          </ac:spMkLst>
        </pc:spChg>
        <pc:spChg chg="del mod">
          <ac:chgData name="Dr Rebekah Pryor" userId="8d859597-0c52-4ddc-b3e3-bd9b1ef69f34" providerId="ADAL" clId="{9B76B2DC-F3AC-4DC6-B2B1-DE7026E899BD}" dt="2022-11-17T01:53:03.193" v="15" actId="478"/>
          <ac:spMkLst>
            <pc:docMk/>
            <pc:sldMasterMk cId="0" sldId="2147484229"/>
            <ac:spMk id="51" creationId="{B32BB2B9-145A-482D-A97D-5099C8B06E5D}"/>
          </ac:spMkLst>
        </pc:spChg>
        <pc:spChg chg="del">
          <ac:chgData name="Dr Rebekah Pryor" userId="8d859597-0c52-4ddc-b3e3-bd9b1ef69f34" providerId="ADAL" clId="{9B76B2DC-F3AC-4DC6-B2B1-DE7026E899BD}" dt="2022-11-17T01:52:50.544" v="5" actId="478"/>
          <ac:spMkLst>
            <pc:docMk/>
            <pc:sldMasterMk cId="0" sldId="2147484229"/>
            <ac:spMk id="53" creationId="{C4F35800-822A-4464-A228-9210ACD36536}"/>
          </ac:spMkLst>
        </pc:spChg>
        <pc:spChg chg="del">
          <ac:chgData name="Dr Rebekah Pryor" userId="8d859597-0c52-4ddc-b3e3-bd9b1ef69f34" providerId="ADAL" clId="{9B76B2DC-F3AC-4DC6-B2B1-DE7026E899BD}" dt="2022-11-17T01:52:52.270" v="7" actId="478"/>
          <ac:spMkLst>
            <pc:docMk/>
            <pc:sldMasterMk cId="0" sldId="2147484229"/>
            <ac:spMk id="55" creationId="{39CC0EA6-A1FC-4851-A265-C01881A5A5E7}"/>
          </ac:spMkLst>
        </pc:spChg>
        <pc:spChg chg="del">
          <ac:chgData name="Dr Rebekah Pryor" userId="8d859597-0c52-4ddc-b3e3-bd9b1ef69f34" providerId="ADAL" clId="{9B76B2DC-F3AC-4DC6-B2B1-DE7026E899BD}" dt="2022-11-17T01:52:51.519" v="6" actId="478"/>
          <ac:spMkLst>
            <pc:docMk/>
            <pc:sldMasterMk cId="0" sldId="2147484229"/>
            <ac:spMk id="56" creationId="{DE58F18C-B34F-47D7-BAE3-225D2A8C51A3}"/>
          </ac:spMkLst>
        </pc:spChg>
        <pc:spChg chg="del">
          <ac:chgData name="Dr Rebekah Pryor" userId="8d859597-0c52-4ddc-b3e3-bd9b1ef69f34" providerId="ADAL" clId="{9B76B2DC-F3AC-4DC6-B2B1-DE7026E899BD}" dt="2022-11-17T01:52:59.889" v="13" actId="478"/>
          <ac:spMkLst>
            <pc:docMk/>
            <pc:sldMasterMk cId="0" sldId="2147484229"/>
            <ac:spMk id="57" creationId="{B1C4D2DA-A4CC-4613-BD2B-A9BEE7BEE4FF}"/>
          </ac:spMkLst>
        </pc:spChg>
        <pc:spChg chg="del">
          <ac:chgData name="Dr Rebekah Pryor" userId="8d859597-0c52-4ddc-b3e3-bd9b1ef69f34" providerId="ADAL" clId="{9B76B2DC-F3AC-4DC6-B2B1-DE7026E899BD}" dt="2022-11-17T01:52:55.839" v="9" actId="478"/>
          <ac:spMkLst>
            <pc:docMk/>
            <pc:sldMasterMk cId="0" sldId="2147484229"/>
            <ac:spMk id="59" creationId="{87759192-5683-4018-95D8-536591FF59BB}"/>
          </ac:spMkLst>
        </pc:spChg>
        <pc:spChg chg="del">
          <ac:chgData name="Dr Rebekah Pryor" userId="8d859597-0c52-4ddc-b3e3-bd9b1ef69f34" providerId="ADAL" clId="{9B76B2DC-F3AC-4DC6-B2B1-DE7026E899BD}" dt="2022-11-17T01:52:56.754" v="10" actId="478"/>
          <ac:spMkLst>
            <pc:docMk/>
            <pc:sldMasterMk cId="0" sldId="2147484229"/>
            <ac:spMk id="61" creationId="{4F6BD744-5F06-4F42-8D40-D06D1D23D4AE}"/>
          </ac:spMkLst>
        </pc:spChg>
        <pc:spChg chg="del">
          <ac:chgData name="Dr Rebekah Pryor" userId="8d859597-0c52-4ddc-b3e3-bd9b1ef69f34" providerId="ADAL" clId="{9B76B2DC-F3AC-4DC6-B2B1-DE7026E899BD}" dt="2022-11-17T01:52:57.762" v="11" actId="478"/>
          <ac:spMkLst>
            <pc:docMk/>
            <pc:sldMasterMk cId="0" sldId="2147484229"/>
            <ac:spMk id="62" creationId="{6218C850-04F6-4B49-B1A9-ED3A6171CDAD}"/>
          </ac:spMkLst>
        </pc:spChg>
        <pc:cxnChg chg="del">
          <ac:chgData name="Dr Rebekah Pryor" userId="8d859597-0c52-4ddc-b3e3-bd9b1ef69f34" providerId="ADAL" clId="{9B76B2DC-F3AC-4DC6-B2B1-DE7026E899BD}" dt="2022-11-17T01:52:47.772" v="3" actId="478"/>
          <ac:cxnSpMkLst>
            <pc:docMk/>
            <pc:sldMasterMk cId="0" sldId="2147484229"/>
            <ac:cxnSpMk id="38" creationId="{9CF2C1DC-7E85-4E2D-A474-98C1A49D91E8}"/>
          </ac:cxnSpMkLst>
        </pc:cxnChg>
        <pc:cxnChg chg="del">
          <ac:chgData name="Dr Rebekah Pryor" userId="8d859597-0c52-4ddc-b3e3-bd9b1ef69f34" providerId="ADAL" clId="{9B76B2DC-F3AC-4DC6-B2B1-DE7026E899BD}" dt="2022-11-17T01:52:53.365" v="8" actId="478"/>
          <ac:cxnSpMkLst>
            <pc:docMk/>
            <pc:sldMasterMk cId="0" sldId="2147484229"/>
            <ac:cxnSpMk id="54" creationId="{0183D4BD-CB9D-4BAF-B37B-5664080BCAB9}"/>
          </ac:cxnSpMkLst>
        </pc:cxnChg>
        <pc:cxnChg chg="del">
          <ac:chgData name="Dr Rebekah Pryor" userId="8d859597-0c52-4ddc-b3e3-bd9b1ef69f34" providerId="ADAL" clId="{9B76B2DC-F3AC-4DC6-B2B1-DE7026E899BD}" dt="2022-11-17T01:52:59.079" v="12" actId="478"/>
          <ac:cxnSpMkLst>
            <pc:docMk/>
            <pc:sldMasterMk cId="0" sldId="2147484229"/>
            <ac:cxnSpMk id="60" creationId="{20127793-E25D-4DAC-B664-03EE67E9C1A2}"/>
          </ac:cxnSpMkLst>
        </pc:cxnChg>
        <pc:sldLayoutChg chg="modSp">
          <pc:chgData name="Dr Rebekah Pryor" userId="8d859597-0c52-4ddc-b3e3-bd9b1ef69f34" providerId="ADAL" clId="{9B76B2DC-F3AC-4DC6-B2B1-DE7026E899BD}" dt="2022-11-17T01:54:11.490" v="18" actId="12788"/>
          <pc:sldLayoutMkLst>
            <pc:docMk/>
            <pc:sldMasterMk cId="0" sldId="2147484229"/>
            <pc:sldLayoutMk cId="1138684606" sldId="2147484771"/>
          </pc:sldLayoutMkLst>
          <pc:picChg chg="mod">
            <ac:chgData name="Dr Rebekah Pryor" userId="8d859597-0c52-4ddc-b3e3-bd9b1ef69f34" providerId="ADAL" clId="{9B76B2DC-F3AC-4DC6-B2B1-DE7026E899BD}" dt="2022-11-17T01:54:11.490" v="18" actId="12788"/>
            <ac:picMkLst>
              <pc:docMk/>
              <pc:sldMasterMk cId="0" sldId="2147484229"/>
              <pc:sldLayoutMk cId="1138684606" sldId="2147484771"/>
              <ac:picMk id="3" creationId="{B914DD5A-4DB5-43F8-8746-144C54F61D11}"/>
            </ac:picMkLst>
          </pc:picChg>
        </pc:sldLayout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 name="Header Placeholder 5">
            <a:extLst>
              <a:ext uri="{FF2B5EF4-FFF2-40B4-BE49-F238E27FC236}">
                <a16:creationId xmlns:a16="http://schemas.microsoft.com/office/drawing/2014/main" id="{730902A2-F752-44EA-8B51-7C6D459F9A59}"/>
              </a:ext>
            </a:extLst>
          </p:cNvPr>
          <p:cNvSpPr>
            <a:spLocks noGrp="1"/>
          </p:cNvSpPr>
          <p:nvPr>
            <p:ph type="hdr" sz="quarter"/>
          </p:nvPr>
        </p:nvSpPr>
        <p:spPr>
          <a:xfrm>
            <a:off x="0" y="-11113"/>
            <a:ext cx="2971800" cy="457201"/>
          </a:xfrm>
          <a:prstGeom prst="rect">
            <a:avLst/>
          </a:prstGeom>
        </p:spPr>
        <p:txBody>
          <a:bodyPr vert="horz" lIns="91440" tIns="45720" rIns="91440" bIns="45720" rtlCol="0"/>
          <a:lstStyle>
            <a:lvl1pPr algn="l" defTabSz="914367" eaLnBrk="1" fontAlgn="auto" hangingPunct="1">
              <a:spcBef>
                <a:spcPts val="0"/>
              </a:spcBef>
              <a:spcAft>
                <a:spcPts val="0"/>
              </a:spcAft>
              <a:defRPr sz="1200">
                <a:latin typeface="Segoe UI" pitchFamily="34" charset="0"/>
              </a:defRPr>
            </a:lvl1pPr>
          </a:lstStyle>
          <a:p>
            <a:pPr>
              <a:defRPr/>
            </a:pPr>
            <a:endParaRPr lang="en-US"/>
          </a:p>
        </p:txBody>
      </p:sp>
      <p:sp>
        <p:nvSpPr>
          <p:cNvPr id="7" name="Date Placeholder 6">
            <a:extLst>
              <a:ext uri="{FF2B5EF4-FFF2-40B4-BE49-F238E27FC236}">
                <a16:creationId xmlns:a16="http://schemas.microsoft.com/office/drawing/2014/main" id="{D2A23106-59E8-492F-BA21-7557787E2AC8}"/>
              </a:ext>
            </a:extLst>
          </p:cNvPr>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defTabSz="914367" eaLnBrk="1" fontAlgn="auto" hangingPunct="1">
              <a:spcBef>
                <a:spcPts val="0"/>
              </a:spcBef>
              <a:spcAft>
                <a:spcPts val="0"/>
              </a:spcAft>
              <a:defRPr sz="1200">
                <a:latin typeface="Segoe UI" pitchFamily="34" charset="0"/>
              </a:defRPr>
            </a:lvl1pPr>
          </a:lstStyle>
          <a:p>
            <a:pPr>
              <a:defRPr/>
            </a:pPr>
            <a:fld id="{4CDB80B5-8DFE-4CF8-A82E-08B1F2B62E93}" type="datetime8">
              <a:rPr lang="en-AU"/>
              <a:pPr>
                <a:defRPr/>
              </a:pPr>
              <a:t>17/11/2022 2:22 PM</a:t>
            </a:fld>
            <a:endParaRPr lang="en-US" dirty="0"/>
          </a:p>
        </p:txBody>
      </p:sp>
      <p:sp>
        <p:nvSpPr>
          <p:cNvPr id="8" name="Footer Placeholder 7">
            <a:extLst>
              <a:ext uri="{FF2B5EF4-FFF2-40B4-BE49-F238E27FC236}">
                <a16:creationId xmlns:a16="http://schemas.microsoft.com/office/drawing/2014/main" id="{82CE2CE4-0FC0-47EC-9F01-6D4620FB3432}"/>
              </a:ext>
            </a:extLst>
          </p:cNvPr>
          <p:cNvSpPr>
            <a:spLocks noGrp="1"/>
          </p:cNvSpPr>
          <p:nvPr>
            <p:ph type="ftr" sz="quarter" idx="2"/>
          </p:nvPr>
        </p:nvSpPr>
        <p:spPr>
          <a:xfrm>
            <a:off x="0" y="8685213"/>
            <a:ext cx="5794375" cy="331787"/>
          </a:xfrm>
          <a:prstGeom prst="rect">
            <a:avLst/>
          </a:prstGeom>
        </p:spPr>
        <p:txBody>
          <a:bodyPr vert="horz" lIns="91440" tIns="45720" rIns="91440" bIns="45720" rtlCol="0" anchor="b"/>
          <a:lstStyle>
            <a:lvl1pPr marL="398463" algn="l" defTabSz="914099" fontAlgn="auto">
              <a:spcBef>
                <a:spcPts val="0"/>
              </a:spcBef>
              <a:spcAft>
                <a:spcPts val="0"/>
              </a:spcAft>
              <a:defRPr sz="400">
                <a:gradFill>
                  <a:gsLst>
                    <a:gs pos="0">
                      <a:schemeClr val="tx1"/>
                    </a:gs>
                    <a:gs pos="100000">
                      <a:schemeClr val="tx1"/>
                    </a:gs>
                  </a:gsLst>
                  <a:lin ang="5400000" scaled="0"/>
                </a:gradFill>
                <a:latin typeface="Segoe UI" pitchFamily="34" charset="0"/>
                <a:ea typeface="Segoe UI" pitchFamily="34" charset="0"/>
                <a:cs typeface="Segoe UI" pitchFamily="34" charset="0"/>
              </a:defRPr>
            </a:lvl1pPr>
          </a:lstStyle>
          <a:p>
            <a:pPr>
              <a:defRPr/>
            </a:pPr>
            <a:r>
              <a:rPr lang="en-US"/>
              <a:t>© Microsoft Corporation. All rights reserved. MICROSOFT MAKES NO WARRANTIES, EXPRESS, IMPLIED OR STATUTORY, AS TO THE INFORMATION IN THIS PRESENTATION.</a:t>
            </a:r>
          </a:p>
        </p:txBody>
      </p:sp>
      <p:sp>
        <p:nvSpPr>
          <p:cNvPr id="9" name="Slide Number Placeholder 8">
            <a:extLst>
              <a:ext uri="{FF2B5EF4-FFF2-40B4-BE49-F238E27FC236}">
                <a16:creationId xmlns:a16="http://schemas.microsoft.com/office/drawing/2014/main" id="{ACF672A0-6FB6-4AB0-AAE3-87E487352BD8}"/>
              </a:ext>
            </a:extLst>
          </p:cNvPr>
          <p:cNvSpPr>
            <a:spLocks noGrp="1"/>
          </p:cNvSpPr>
          <p:nvPr>
            <p:ph type="sldNum" sz="quarter" idx="3"/>
          </p:nvPr>
        </p:nvSpPr>
        <p:spPr>
          <a:xfrm>
            <a:off x="5783263" y="8685213"/>
            <a:ext cx="1073150" cy="457200"/>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atin typeface="Segoe UI" panose="020B0502040204020203" pitchFamily="34" charset="0"/>
              </a:defRPr>
            </a:lvl1pPr>
          </a:lstStyle>
          <a:p>
            <a:fld id="{862F78BE-8951-4693-8B3C-2AE402EF2FDB}" type="slidenum">
              <a:rPr lang="en-US" altLang="en-US"/>
              <a:pPr/>
              <a:t>‹#›</a:t>
            </a:fld>
            <a:endParaRPr lang="en-US"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Header Placeholder 7">
            <a:extLst>
              <a:ext uri="{FF2B5EF4-FFF2-40B4-BE49-F238E27FC236}">
                <a16:creationId xmlns:a16="http://schemas.microsoft.com/office/drawing/2014/main" id="{FC1D8230-D8F9-4357-9F9D-8D91E46822FE}"/>
              </a:ext>
            </a:extLst>
          </p:cNvPr>
          <p:cNvSpPr>
            <a:spLocks noGrp="1"/>
          </p:cNvSpPr>
          <p:nvPr>
            <p:ph type="hdr" sz="quarter"/>
          </p:nvPr>
        </p:nvSpPr>
        <p:spPr>
          <a:xfrm>
            <a:off x="0" y="0"/>
            <a:ext cx="2971800" cy="457200"/>
          </a:xfrm>
          <a:prstGeom prst="rect">
            <a:avLst/>
          </a:prstGeom>
        </p:spPr>
        <p:txBody>
          <a:bodyPr vert="horz" lIns="91440" tIns="45720" rIns="91440" bIns="45720" rtlCol="0"/>
          <a:lstStyle>
            <a:lvl1pPr algn="l" defTabSz="914367" eaLnBrk="1" fontAlgn="auto" hangingPunct="1">
              <a:spcBef>
                <a:spcPts val="0"/>
              </a:spcBef>
              <a:spcAft>
                <a:spcPts val="0"/>
              </a:spcAft>
              <a:defRPr sz="1200">
                <a:latin typeface="Segoe UI" pitchFamily="34" charset="0"/>
              </a:defRPr>
            </a:lvl1pPr>
          </a:lstStyle>
          <a:p>
            <a:pPr>
              <a:defRPr/>
            </a:pPr>
            <a:endParaRPr lang="en-US"/>
          </a:p>
        </p:txBody>
      </p:sp>
      <p:sp>
        <p:nvSpPr>
          <p:cNvPr id="9" name="Slide Image Placeholder 8">
            <a:extLst>
              <a:ext uri="{FF2B5EF4-FFF2-40B4-BE49-F238E27FC236}">
                <a16:creationId xmlns:a16="http://schemas.microsoft.com/office/drawing/2014/main" id="{A6120BBB-0F8C-4818-ACB4-C2743B954829}"/>
              </a:ext>
            </a:extLst>
          </p:cNvPr>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pPr lvl="0"/>
            <a:endParaRPr lang="en-US" noProof="0" dirty="0"/>
          </a:p>
        </p:txBody>
      </p:sp>
      <p:sp>
        <p:nvSpPr>
          <p:cNvPr id="10" name="Footer Placeholder 9">
            <a:extLst>
              <a:ext uri="{FF2B5EF4-FFF2-40B4-BE49-F238E27FC236}">
                <a16:creationId xmlns:a16="http://schemas.microsoft.com/office/drawing/2014/main" id="{CF9D976A-6A1E-4E12-8AAD-516DFB628BC8}"/>
              </a:ext>
            </a:extLst>
          </p:cNvPr>
          <p:cNvSpPr>
            <a:spLocks noGrp="1"/>
          </p:cNvSpPr>
          <p:nvPr>
            <p:ph type="ftr" sz="quarter" idx="4"/>
          </p:nvPr>
        </p:nvSpPr>
        <p:spPr>
          <a:xfrm>
            <a:off x="0" y="8686800"/>
            <a:ext cx="5921375" cy="355600"/>
          </a:xfrm>
          <a:prstGeom prst="rect">
            <a:avLst/>
          </a:prstGeom>
        </p:spPr>
        <p:txBody>
          <a:bodyPr vert="horz" lIns="91440" tIns="45720" rIns="91440" bIns="45720" rtlCol="0" anchor="b"/>
          <a:lstStyle>
            <a:lvl1pPr marL="571500" indent="0" algn="l" defTabSz="914099" fontAlgn="auto">
              <a:spcBef>
                <a:spcPts val="0"/>
              </a:spcBef>
              <a:spcAft>
                <a:spcPts val="0"/>
              </a:spcAft>
              <a:defRPr sz="400">
                <a:gradFill>
                  <a:gsLst>
                    <a:gs pos="0">
                      <a:prstClr val="black"/>
                    </a:gs>
                    <a:gs pos="100000">
                      <a:prstClr val="black"/>
                    </a:gs>
                  </a:gsLst>
                  <a:lin ang="5400000" scaled="0"/>
                </a:gradFill>
                <a:latin typeface="Segoe UI" pitchFamily="34" charset="0"/>
                <a:ea typeface="Segoe UI" pitchFamily="34" charset="0"/>
                <a:cs typeface="Segoe UI" pitchFamily="34" charset="0"/>
              </a:defRPr>
            </a:lvl1pPr>
          </a:lstStyle>
          <a:p>
            <a:pPr>
              <a:defRPr/>
            </a:pPr>
            <a:r>
              <a:rPr lang="en-US"/>
              <a:t>© Microsoft Corporation. All rights reserved. MICROSOFT MAKES NO WARRANTIES, EXPRESS, IMPLIED OR STATUTORY, AS TO THE INFORMATION IN THIS PRESENTATION.</a:t>
            </a:r>
          </a:p>
        </p:txBody>
      </p:sp>
      <p:sp>
        <p:nvSpPr>
          <p:cNvPr id="11" name="Date Placeholder 10">
            <a:extLst>
              <a:ext uri="{FF2B5EF4-FFF2-40B4-BE49-F238E27FC236}">
                <a16:creationId xmlns:a16="http://schemas.microsoft.com/office/drawing/2014/main" id="{4EC449FF-32AE-462C-8E84-03CA6868A20D}"/>
              </a:ext>
            </a:extLst>
          </p:cNvPr>
          <p:cNvSpPr>
            <a:spLocks noGrp="1"/>
          </p:cNvSpPr>
          <p:nvPr>
            <p:ph type="dt" idx="1"/>
          </p:nvPr>
        </p:nvSpPr>
        <p:spPr>
          <a:xfrm>
            <a:off x="3884613" y="0"/>
            <a:ext cx="2971800" cy="457200"/>
          </a:xfrm>
          <a:prstGeom prst="rect">
            <a:avLst/>
          </a:prstGeom>
        </p:spPr>
        <p:txBody>
          <a:bodyPr vert="horz" lIns="91440" tIns="45720" rIns="91440" bIns="45720" rtlCol="0"/>
          <a:lstStyle>
            <a:lvl1pPr algn="r" defTabSz="914367" eaLnBrk="1" fontAlgn="auto" hangingPunct="1">
              <a:spcBef>
                <a:spcPts val="0"/>
              </a:spcBef>
              <a:spcAft>
                <a:spcPts val="0"/>
              </a:spcAft>
              <a:defRPr sz="1200">
                <a:latin typeface="Segoe UI" pitchFamily="34" charset="0"/>
              </a:defRPr>
            </a:lvl1pPr>
          </a:lstStyle>
          <a:p>
            <a:pPr>
              <a:defRPr/>
            </a:pPr>
            <a:fld id="{ACF33431-FB8D-4126-9992-F5318BAD86EE}" type="datetime8">
              <a:rPr lang="en-AU"/>
              <a:pPr>
                <a:defRPr/>
              </a:pPr>
              <a:t>17/11/2022 2:20 PM</a:t>
            </a:fld>
            <a:endParaRPr lang="en-US" dirty="0"/>
          </a:p>
        </p:txBody>
      </p:sp>
      <p:sp>
        <p:nvSpPr>
          <p:cNvPr id="12" name="Notes Placeholder 11">
            <a:extLst>
              <a:ext uri="{FF2B5EF4-FFF2-40B4-BE49-F238E27FC236}">
                <a16:creationId xmlns:a16="http://schemas.microsoft.com/office/drawing/2014/main" id="{B80CED1D-3EE4-4F1C-9F5E-9F6E378FF9A8}"/>
              </a:ext>
            </a:extLst>
          </p:cNvPr>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13" name="Slide Number Placeholder 12">
            <a:extLst>
              <a:ext uri="{FF2B5EF4-FFF2-40B4-BE49-F238E27FC236}">
                <a16:creationId xmlns:a16="http://schemas.microsoft.com/office/drawing/2014/main" id="{C9C3CE78-0F28-40CA-AE80-5F4244E36FEC}"/>
              </a:ext>
            </a:extLst>
          </p:cNvPr>
          <p:cNvSpPr>
            <a:spLocks noGrp="1"/>
          </p:cNvSpPr>
          <p:nvPr>
            <p:ph type="sldNum" sz="quarter" idx="5"/>
          </p:nvPr>
        </p:nvSpPr>
        <p:spPr>
          <a:xfrm>
            <a:off x="5908675" y="8685213"/>
            <a:ext cx="947738" cy="457200"/>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atin typeface="Segoe UI" panose="020B0502040204020203" pitchFamily="34" charset="0"/>
              </a:defRPr>
            </a:lvl1pPr>
          </a:lstStyle>
          <a:p>
            <a:fld id="{F775B3EC-FD30-4FE3-8AE7-B218EE863BD1}" type="slidenum">
              <a:rPr lang="en-US" altLang="en-US"/>
              <a:pPr/>
              <a:t>‹#›</a:t>
            </a:fld>
            <a:endParaRPr lang="en-US" altLang="en-US"/>
          </a:p>
        </p:txBody>
      </p:sp>
    </p:spTree>
  </p:cSld>
  <p:clrMap bg1="lt1" tx1="dk1" bg2="lt2" tx2="dk2" accent1="accent1" accent2="accent2" accent3="accent3" accent4="accent4" accent5="accent5" accent6="accent6" hlink="hlink" folHlink="folHlink"/>
  <p:hf/>
  <p:notesStyle>
    <a:lvl1pPr algn="l" defTabSz="912813" rtl="0" eaLnBrk="0" fontAlgn="base" hangingPunct="0">
      <a:lnSpc>
        <a:spcPct val="90000"/>
      </a:lnSpc>
      <a:spcBef>
        <a:spcPct val="30000"/>
      </a:spcBef>
      <a:spcAft>
        <a:spcPts val="338"/>
      </a:spcAft>
      <a:defRPr sz="800" kern="1200">
        <a:solidFill>
          <a:schemeClr val="tx1"/>
        </a:solidFill>
        <a:latin typeface="Segoe UI" panose="020B0502040204020203" pitchFamily="34" charset="0"/>
        <a:ea typeface="+mn-ea"/>
        <a:cs typeface="+mn-cs"/>
      </a:defRPr>
    </a:lvl1pPr>
    <a:lvl2pPr marL="212725" indent="-104775" algn="l" defTabSz="912813" rtl="0" eaLnBrk="0" fontAlgn="base" hangingPunct="0">
      <a:lnSpc>
        <a:spcPct val="90000"/>
      </a:lnSpc>
      <a:spcBef>
        <a:spcPct val="30000"/>
      </a:spcBef>
      <a:spcAft>
        <a:spcPts val="338"/>
      </a:spcAft>
      <a:buFont typeface="Arial" panose="020B0604020202020204" pitchFamily="34" charset="0"/>
      <a:buChar char="•"/>
      <a:defRPr sz="800" kern="1200">
        <a:solidFill>
          <a:schemeClr val="tx1"/>
        </a:solidFill>
        <a:latin typeface="Segoe UI" panose="020B0502040204020203" pitchFamily="34" charset="0"/>
        <a:ea typeface="+mn-ea"/>
        <a:cs typeface="+mn-cs"/>
      </a:defRPr>
    </a:lvl2pPr>
    <a:lvl3pPr marL="327025" indent="-114300" algn="l" defTabSz="912813" rtl="0" eaLnBrk="0" fontAlgn="base" hangingPunct="0">
      <a:lnSpc>
        <a:spcPct val="90000"/>
      </a:lnSpc>
      <a:spcBef>
        <a:spcPct val="30000"/>
      </a:spcBef>
      <a:spcAft>
        <a:spcPts val="338"/>
      </a:spcAft>
      <a:buFont typeface="Arial" panose="020B0604020202020204" pitchFamily="34" charset="0"/>
      <a:buChar char="•"/>
      <a:defRPr sz="800" kern="1200">
        <a:solidFill>
          <a:schemeClr val="tx1"/>
        </a:solidFill>
        <a:latin typeface="Segoe UI" panose="020B0502040204020203" pitchFamily="34" charset="0"/>
        <a:ea typeface="+mn-ea"/>
        <a:cs typeface="+mn-cs"/>
      </a:defRPr>
    </a:lvl3pPr>
    <a:lvl4pPr marL="482600" indent="-146050" algn="l" defTabSz="912813" rtl="0" eaLnBrk="0" fontAlgn="base" hangingPunct="0">
      <a:lnSpc>
        <a:spcPct val="90000"/>
      </a:lnSpc>
      <a:spcBef>
        <a:spcPct val="30000"/>
      </a:spcBef>
      <a:spcAft>
        <a:spcPts val="338"/>
      </a:spcAft>
      <a:buFont typeface="Arial" panose="020B0604020202020204" pitchFamily="34" charset="0"/>
      <a:buChar char="•"/>
      <a:defRPr sz="800" kern="1200">
        <a:solidFill>
          <a:schemeClr val="tx1"/>
        </a:solidFill>
        <a:latin typeface="Segoe UI" panose="020B0502040204020203" pitchFamily="34" charset="0"/>
        <a:ea typeface="+mn-ea"/>
        <a:cs typeface="+mn-cs"/>
      </a:defRPr>
    </a:lvl4pPr>
    <a:lvl5pPr marL="614363" indent="-114300" algn="l" defTabSz="912813" rtl="0" eaLnBrk="0" fontAlgn="base" hangingPunct="0">
      <a:lnSpc>
        <a:spcPct val="90000"/>
      </a:lnSpc>
      <a:spcBef>
        <a:spcPct val="30000"/>
      </a:spcBef>
      <a:spcAft>
        <a:spcPts val="338"/>
      </a:spcAft>
      <a:buFont typeface="Arial" panose="020B0604020202020204" pitchFamily="34" charset="0"/>
      <a:buChar char="•"/>
      <a:defRPr sz="800" kern="1200">
        <a:solidFill>
          <a:schemeClr val="tx1"/>
        </a:solidFill>
        <a:latin typeface="Segoe UI" panose="020B0502040204020203" pitchFamily="34" charset="0"/>
        <a:ea typeface="+mn-ea"/>
        <a:cs typeface="+mn-cs"/>
      </a:defRPr>
    </a:lvl5pPr>
    <a:lvl6pPr marL="2285918" algn="l" defTabSz="914367" rtl="0" eaLnBrk="1" latinLnBrk="0" hangingPunct="1">
      <a:defRPr sz="1176" kern="1200">
        <a:solidFill>
          <a:schemeClr val="tx1"/>
        </a:solidFill>
        <a:latin typeface="+mn-lt"/>
        <a:ea typeface="+mn-ea"/>
        <a:cs typeface="+mn-cs"/>
      </a:defRPr>
    </a:lvl6pPr>
    <a:lvl7pPr marL="2743101" algn="l" defTabSz="914367" rtl="0" eaLnBrk="1" latinLnBrk="0" hangingPunct="1">
      <a:defRPr sz="1176" kern="1200">
        <a:solidFill>
          <a:schemeClr val="tx1"/>
        </a:solidFill>
        <a:latin typeface="+mn-lt"/>
        <a:ea typeface="+mn-ea"/>
        <a:cs typeface="+mn-cs"/>
      </a:defRPr>
    </a:lvl7pPr>
    <a:lvl8pPr marL="3200284" algn="l" defTabSz="914367" rtl="0" eaLnBrk="1" latinLnBrk="0" hangingPunct="1">
      <a:defRPr sz="1176" kern="1200">
        <a:solidFill>
          <a:schemeClr val="tx1"/>
        </a:solidFill>
        <a:latin typeface="+mn-lt"/>
        <a:ea typeface="+mn-ea"/>
        <a:cs typeface="+mn-cs"/>
      </a:defRPr>
    </a:lvl8pPr>
    <a:lvl9pPr marL="3657469" algn="l" defTabSz="914367" rtl="0" eaLnBrk="1" latinLnBrk="0" hangingPunct="1">
      <a:defRPr sz="1176"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1.jpeg"/><Relationship Id="rId1" Type="http://schemas.openxmlformats.org/officeDocument/2006/relationships/slideMaster" Target="../slideMasters/slideMaster1.xml"/><Relationship Id="rId5" Type="http://schemas.openxmlformats.org/officeDocument/2006/relationships/image" Target="../media/image12.png"/><Relationship Id="rId4" Type="http://schemas.openxmlformats.org/officeDocument/2006/relationships/image" Target="../media/image2.png"/></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4.jpeg"/><Relationship Id="rId1" Type="http://schemas.openxmlformats.org/officeDocument/2006/relationships/slideMaster" Target="../slideMasters/slideMaster1.xml"/><Relationship Id="rId5" Type="http://schemas.openxmlformats.org/officeDocument/2006/relationships/image" Target="../media/image1.png"/><Relationship Id="rId4" Type="http://schemas.openxmlformats.org/officeDocument/2006/relationships/image" Target="../media/image15.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6.jpeg"/><Relationship Id="rId1" Type="http://schemas.openxmlformats.org/officeDocument/2006/relationships/slideMaster" Target="../slideMasters/slideMaster1.xml"/><Relationship Id="rId5" Type="http://schemas.openxmlformats.org/officeDocument/2006/relationships/image" Target="../media/image1.png"/><Relationship Id="rId4" Type="http://schemas.openxmlformats.org/officeDocument/2006/relationships/image" Target="../media/image17.png"/></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7.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2.png"/><Relationship Id="rId5" Type="http://schemas.openxmlformats.org/officeDocument/2006/relationships/image" Target="../media/image6.png"/><Relationship Id="rId4" Type="http://schemas.openxmlformats.org/officeDocument/2006/relationships/image" Target="../media/image5.png"/></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9.png"/><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6.png"/></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6.png"/></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6.png"/></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0.png"/><Relationship Id="rId1" Type="http://schemas.openxmlformats.org/officeDocument/2006/relationships/slideMaster" Target="../slideMasters/slideMaster1.xml"/><Relationship Id="rId6" Type="http://schemas.openxmlformats.org/officeDocument/2006/relationships/image" Target="../media/image2.png"/><Relationship Id="rId5" Type="http://schemas.openxmlformats.org/officeDocument/2006/relationships/image" Target="../media/image6.png"/><Relationship Id="rId4" Type="http://schemas.openxmlformats.org/officeDocument/2006/relationships/image" Target="../media/image5.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8.jpe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9.png"/></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grpSp>
        <p:nvGrpSpPr>
          <p:cNvPr id="5" name="Group 4">
            <a:extLst>
              <a:ext uri="{FF2B5EF4-FFF2-40B4-BE49-F238E27FC236}">
                <a16:creationId xmlns:a16="http://schemas.microsoft.com/office/drawing/2014/main" id="{0693F7EE-3D56-44C1-8569-6E5F9E76D2B5}"/>
              </a:ext>
            </a:extLst>
          </p:cNvPr>
          <p:cNvGrpSpPr/>
          <p:nvPr userDrawn="1"/>
        </p:nvGrpSpPr>
        <p:grpSpPr>
          <a:xfrm>
            <a:off x="2635685" y="1856984"/>
            <a:ext cx="6920630" cy="3144033"/>
            <a:chOff x="1492685" y="1640909"/>
            <a:chExt cx="6920630" cy="3144033"/>
          </a:xfrm>
        </p:grpSpPr>
        <p:sp>
          <p:nvSpPr>
            <p:cNvPr id="3" name="TextBox 2">
              <a:extLst>
                <a:ext uri="{FF2B5EF4-FFF2-40B4-BE49-F238E27FC236}">
                  <a16:creationId xmlns:a16="http://schemas.microsoft.com/office/drawing/2014/main" id="{D7B5554E-6D5E-4D4B-A8BE-3CFE5AC48DEF}"/>
                </a:ext>
              </a:extLst>
            </p:cNvPr>
            <p:cNvSpPr txBox="1"/>
            <p:nvPr userDrawn="1"/>
          </p:nvSpPr>
          <p:spPr>
            <a:xfrm>
              <a:off x="2607689" y="2735871"/>
              <a:ext cx="4690622" cy="954107"/>
            </a:xfrm>
            <a:prstGeom prst="rect">
              <a:avLst/>
            </a:prstGeom>
            <a:noFill/>
          </p:spPr>
          <p:txBody>
            <a:bodyPr wrap="square" rtlCol="0">
              <a:spAutoFit/>
            </a:bodyPr>
            <a:lstStyle/>
            <a:p>
              <a:pPr algn="ctr"/>
              <a:r>
                <a:rPr lang="en-US" sz="1400" b="1">
                  <a:solidFill>
                    <a:srgbClr val="006992"/>
                  </a:solidFill>
                  <a:latin typeface="Roboto" pitchFamily="2" charset="0"/>
                  <a:ea typeface="Roboto" pitchFamily="2" charset="0"/>
                </a:rPr>
                <a:t>Aboriginal and Torres Strait Islander people are advised that videos, images and external links contained in this resource may contain images, voices or names of people who have since passed away.</a:t>
              </a:r>
              <a:endParaRPr lang="en-AU" sz="1400" b="1">
                <a:solidFill>
                  <a:srgbClr val="006992"/>
                </a:solidFill>
                <a:latin typeface="Roboto" pitchFamily="2" charset="0"/>
                <a:ea typeface="Roboto" pitchFamily="2" charset="0"/>
              </a:endParaRPr>
            </a:p>
          </p:txBody>
        </p:sp>
        <p:sp>
          <p:nvSpPr>
            <p:cNvPr id="4" name="Rectangle: Rounded Corners 3">
              <a:extLst>
                <a:ext uri="{FF2B5EF4-FFF2-40B4-BE49-F238E27FC236}">
                  <a16:creationId xmlns:a16="http://schemas.microsoft.com/office/drawing/2014/main" id="{AB4CBED7-759C-44BF-BE7B-2054251C10EA}"/>
                </a:ext>
              </a:extLst>
            </p:cNvPr>
            <p:cNvSpPr/>
            <p:nvPr userDrawn="1"/>
          </p:nvSpPr>
          <p:spPr>
            <a:xfrm>
              <a:off x="1492685" y="1640909"/>
              <a:ext cx="6920630" cy="3144033"/>
            </a:xfrm>
            <a:prstGeom prst="roundRect">
              <a:avLst/>
            </a:prstGeom>
            <a:noFill/>
            <a:ln w="381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grpSp>
    </p:spTree>
    <p:extLst>
      <p:ext uri="{BB962C8B-B14F-4D97-AF65-F5344CB8AC3E}">
        <p14:creationId xmlns:p14="http://schemas.microsoft.com/office/powerpoint/2010/main" val="1908559147"/>
      </p:ext>
    </p:extLst>
  </p:cSld>
  <p:clrMapOvr>
    <a:masterClrMapping/>
  </p:clrMapOvr>
  <p:transition>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Image + Copy_Teal">
    <p:bg>
      <p:bgPr>
        <a:solidFill>
          <a:srgbClr val="EAB724"/>
        </a:solidFill>
        <a:effectLst/>
      </p:bgPr>
    </p:bg>
    <p:spTree>
      <p:nvGrpSpPr>
        <p:cNvPr id="1" name=""/>
        <p:cNvGrpSpPr/>
        <p:nvPr/>
      </p:nvGrpSpPr>
      <p:grpSpPr>
        <a:xfrm>
          <a:off x="0" y="0"/>
          <a:ext cx="0" cy="0"/>
          <a:chOff x="0" y="0"/>
          <a:chExt cx="0" cy="0"/>
        </a:xfrm>
      </p:grpSpPr>
      <p:sp>
        <p:nvSpPr>
          <p:cNvPr id="7" name="Picture Placeholder 10"/>
          <p:cNvSpPr>
            <a:spLocks noGrp="1"/>
          </p:cNvSpPr>
          <p:nvPr>
            <p:ph type="pic" sz="quarter" idx="18"/>
          </p:nvPr>
        </p:nvSpPr>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278696 h 6858000"/>
              <a:gd name="connsiteX3" fmla="*/ 12182294 w 12192000"/>
              <a:gd name="connsiteY3" fmla="*/ 6277550 h 6858000"/>
              <a:gd name="connsiteX4" fmla="*/ 11717553 w 12192000"/>
              <a:gd name="connsiteY4" fmla="*/ 6279263 h 6858000"/>
              <a:gd name="connsiteX5" fmla="*/ 11029482 w 12192000"/>
              <a:gd name="connsiteY5" fmla="*/ 6280310 h 6858000"/>
              <a:gd name="connsiteX6" fmla="*/ 10701194 w 12192000"/>
              <a:gd name="connsiteY6" fmla="*/ 6277740 h 6858000"/>
              <a:gd name="connsiteX7" fmla="*/ 10420961 w 12192000"/>
              <a:gd name="connsiteY7" fmla="*/ 6279453 h 6858000"/>
              <a:gd name="connsiteX8" fmla="*/ 10332371 w 12192000"/>
              <a:gd name="connsiteY8" fmla="*/ 6310093 h 6858000"/>
              <a:gd name="connsiteX9" fmla="*/ 10310865 w 12192000"/>
              <a:gd name="connsiteY9" fmla="*/ 6349202 h 6858000"/>
              <a:gd name="connsiteX10" fmla="*/ 10304395 w 12192000"/>
              <a:gd name="connsiteY10" fmla="*/ 6418856 h 6858000"/>
              <a:gd name="connsiteX11" fmla="*/ 10298495 w 12192000"/>
              <a:gd name="connsiteY11" fmla="*/ 6823554 h 6858000"/>
              <a:gd name="connsiteX12" fmla="*/ 10300018 w 12192000"/>
              <a:gd name="connsiteY12" fmla="*/ 6857810 h 6858000"/>
              <a:gd name="connsiteX13" fmla="*/ 12192000 w 12192000"/>
              <a:gd name="connsiteY13" fmla="*/ 6857810 h 6858000"/>
              <a:gd name="connsiteX14" fmla="*/ 12192000 w 12192000"/>
              <a:gd name="connsiteY14" fmla="*/ 6858000 h 6858000"/>
              <a:gd name="connsiteX15" fmla="*/ 0 w 12192000"/>
              <a:gd name="connsiteY15"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2192000" h="6858000">
                <a:moveTo>
                  <a:pt x="0" y="0"/>
                </a:moveTo>
                <a:lnTo>
                  <a:pt x="12192000" y="0"/>
                </a:lnTo>
                <a:lnTo>
                  <a:pt x="12192000" y="6278696"/>
                </a:lnTo>
                <a:lnTo>
                  <a:pt x="12182294" y="6277550"/>
                </a:lnTo>
                <a:cubicBezTo>
                  <a:pt x="12027381" y="6278121"/>
                  <a:pt x="11872467" y="6278977"/>
                  <a:pt x="11717553" y="6279263"/>
                </a:cubicBezTo>
                <a:cubicBezTo>
                  <a:pt x="11488228" y="6279834"/>
                  <a:pt x="11258807" y="6280405"/>
                  <a:pt x="11029482" y="6280310"/>
                </a:cubicBezTo>
                <a:cubicBezTo>
                  <a:pt x="10920053" y="6280310"/>
                  <a:pt x="10810624" y="6278026"/>
                  <a:pt x="10701194" y="6277740"/>
                </a:cubicBezTo>
                <a:cubicBezTo>
                  <a:pt x="10607751" y="6277550"/>
                  <a:pt x="10514404" y="6278311"/>
                  <a:pt x="10420961" y="6279453"/>
                </a:cubicBezTo>
                <a:cubicBezTo>
                  <a:pt x="10388322" y="6279834"/>
                  <a:pt x="10356826" y="6288017"/>
                  <a:pt x="10332371" y="6310093"/>
                </a:cubicBezTo>
                <a:cubicBezTo>
                  <a:pt x="10321808" y="6319609"/>
                  <a:pt x="10313910" y="6335119"/>
                  <a:pt x="10310865" y="6349202"/>
                </a:cubicBezTo>
                <a:cubicBezTo>
                  <a:pt x="10306012" y="6371849"/>
                  <a:pt x="10304775" y="6395543"/>
                  <a:pt x="10304395" y="6418856"/>
                </a:cubicBezTo>
                <a:cubicBezTo>
                  <a:pt x="10302016" y="6553787"/>
                  <a:pt x="10300208" y="6688623"/>
                  <a:pt x="10298495" y="6823554"/>
                </a:cubicBezTo>
                <a:cubicBezTo>
                  <a:pt x="10298305" y="6834972"/>
                  <a:pt x="10299447" y="6846391"/>
                  <a:pt x="10300018" y="6857810"/>
                </a:cubicBezTo>
                <a:lnTo>
                  <a:pt x="12192000" y="6857810"/>
                </a:lnTo>
                <a:lnTo>
                  <a:pt x="12192000" y="6858000"/>
                </a:lnTo>
                <a:lnTo>
                  <a:pt x="0" y="6858000"/>
                </a:lnTo>
                <a:close/>
              </a:path>
            </a:pathLst>
          </a:custGeom>
          <a:solidFill>
            <a:schemeClr val="bg1">
              <a:lumMod val="95000"/>
            </a:schemeClr>
          </a:solidFill>
          <a:ln w="38100">
            <a:noFill/>
          </a:ln>
        </p:spPr>
        <p:txBody>
          <a:bodyPr tIns="1116000" rtlCol="0">
            <a:noAutofit/>
          </a:bodyPr>
          <a:lstStyle>
            <a:lvl1pPr marL="0" indent="0" algn="ctr">
              <a:buNone/>
              <a:defRPr sz="1800"/>
            </a:lvl1pPr>
          </a:lstStyle>
          <a:p>
            <a:pPr lvl="0"/>
            <a:r>
              <a:rPr lang="en-US" noProof="0"/>
              <a:t>Click icon to add picture</a:t>
            </a:r>
            <a:endParaRPr lang="en-AU" noProof="0" dirty="0"/>
          </a:p>
        </p:txBody>
      </p:sp>
      <p:sp>
        <p:nvSpPr>
          <p:cNvPr id="4" name="Text Placeholder 3"/>
          <p:cNvSpPr>
            <a:spLocks noGrp="1"/>
          </p:cNvSpPr>
          <p:nvPr>
            <p:ph type="body" sz="quarter" idx="17"/>
          </p:nvPr>
        </p:nvSpPr>
        <p:spPr>
          <a:xfrm>
            <a:off x="497304" y="3193247"/>
            <a:ext cx="3240000" cy="2765310"/>
          </a:xfrm>
          <a:prstGeom prst="roundRect">
            <a:avLst>
              <a:gd name="adj" fmla="val 8360"/>
            </a:avLst>
          </a:prstGeom>
          <a:solidFill>
            <a:schemeClr val="accent6"/>
          </a:solidFill>
          <a:ln w="38100">
            <a:solidFill>
              <a:srgbClr val="00AB9B"/>
            </a:solidFill>
          </a:ln>
        </p:spPr>
        <p:txBody>
          <a:bodyPr lIns="36000" tIns="144000" rIns="180000" bIns="108000"/>
          <a:lstStyle>
            <a:lvl1pPr marL="176213" indent="-176213">
              <a:defRPr b="1">
                <a:solidFill>
                  <a:schemeClr val="bg1"/>
                </a:solidFill>
              </a:defRPr>
            </a:lvl1pPr>
            <a:lvl2pPr marL="358775" indent="-179388">
              <a:defRPr>
                <a:solidFill>
                  <a:schemeClr val="bg1"/>
                </a:solidFill>
              </a:defRPr>
            </a:lvl2pPr>
            <a:lvl3pPr marL="538163" indent="-179388">
              <a:defRPr>
                <a:solidFill>
                  <a:schemeClr val="bg1"/>
                </a:solidFill>
              </a:defRPr>
            </a:lvl3pPr>
            <a:lvl4pPr marL="176213" indent="-176213">
              <a:defRPr>
                <a:solidFill>
                  <a:schemeClr val="bg1"/>
                </a:solidFill>
              </a:defRPr>
            </a:lvl4pPr>
          </a:lstStyle>
          <a:p>
            <a:pPr lvl="0"/>
            <a:r>
              <a:rPr lang="en-US"/>
              <a:t>Edit Master text styles</a:t>
            </a:r>
          </a:p>
          <a:p>
            <a:pPr lvl="1"/>
            <a:r>
              <a:rPr lang="en-US"/>
              <a:t>Second level</a:t>
            </a:r>
          </a:p>
          <a:p>
            <a:pPr lvl="2"/>
            <a:r>
              <a:rPr lang="en-US"/>
              <a:t>Third level</a:t>
            </a:r>
          </a:p>
          <a:p>
            <a:pPr lvl="3"/>
            <a:r>
              <a:rPr lang="en-US"/>
              <a:t>Fourth level</a:t>
            </a:r>
          </a:p>
        </p:txBody>
      </p:sp>
    </p:spTree>
    <p:extLst>
      <p:ext uri="{BB962C8B-B14F-4D97-AF65-F5344CB8AC3E}">
        <p14:creationId xmlns:p14="http://schemas.microsoft.com/office/powerpoint/2010/main" val="4173835732"/>
      </p:ext>
    </p:extLst>
  </p:cSld>
  <p:clrMapOvr>
    <a:masterClrMapping/>
  </p:clrMapOvr>
  <p:transition spd="med">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Image + Copy_Teal">
    <p:bg>
      <p:bgPr>
        <a:solidFill>
          <a:srgbClr val="EAB724"/>
        </a:solidFill>
        <a:effectLst/>
      </p:bgPr>
    </p:bg>
    <p:spTree>
      <p:nvGrpSpPr>
        <p:cNvPr id="1" name=""/>
        <p:cNvGrpSpPr/>
        <p:nvPr/>
      </p:nvGrpSpPr>
      <p:grpSpPr>
        <a:xfrm>
          <a:off x="0" y="0"/>
          <a:ext cx="0" cy="0"/>
          <a:chOff x="0" y="0"/>
          <a:chExt cx="0" cy="0"/>
        </a:xfrm>
      </p:grpSpPr>
      <p:sp>
        <p:nvSpPr>
          <p:cNvPr id="7" name="Picture Placeholder 10"/>
          <p:cNvSpPr>
            <a:spLocks noGrp="1"/>
          </p:cNvSpPr>
          <p:nvPr>
            <p:ph type="pic" sz="quarter" idx="18"/>
          </p:nvPr>
        </p:nvSpPr>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278696 h 6858000"/>
              <a:gd name="connsiteX3" fmla="*/ 12182294 w 12192000"/>
              <a:gd name="connsiteY3" fmla="*/ 6277550 h 6858000"/>
              <a:gd name="connsiteX4" fmla="*/ 11717553 w 12192000"/>
              <a:gd name="connsiteY4" fmla="*/ 6279263 h 6858000"/>
              <a:gd name="connsiteX5" fmla="*/ 11029482 w 12192000"/>
              <a:gd name="connsiteY5" fmla="*/ 6280310 h 6858000"/>
              <a:gd name="connsiteX6" fmla="*/ 10701194 w 12192000"/>
              <a:gd name="connsiteY6" fmla="*/ 6277740 h 6858000"/>
              <a:gd name="connsiteX7" fmla="*/ 10420961 w 12192000"/>
              <a:gd name="connsiteY7" fmla="*/ 6279453 h 6858000"/>
              <a:gd name="connsiteX8" fmla="*/ 10332371 w 12192000"/>
              <a:gd name="connsiteY8" fmla="*/ 6310093 h 6858000"/>
              <a:gd name="connsiteX9" fmla="*/ 10310865 w 12192000"/>
              <a:gd name="connsiteY9" fmla="*/ 6349202 h 6858000"/>
              <a:gd name="connsiteX10" fmla="*/ 10304395 w 12192000"/>
              <a:gd name="connsiteY10" fmla="*/ 6418856 h 6858000"/>
              <a:gd name="connsiteX11" fmla="*/ 10298495 w 12192000"/>
              <a:gd name="connsiteY11" fmla="*/ 6823554 h 6858000"/>
              <a:gd name="connsiteX12" fmla="*/ 10300018 w 12192000"/>
              <a:gd name="connsiteY12" fmla="*/ 6857810 h 6858000"/>
              <a:gd name="connsiteX13" fmla="*/ 12192000 w 12192000"/>
              <a:gd name="connsiteY13" fmla="*/ 6857810 h 6858000"/>
              <a:gd name="connsiteX14" fmla="*/ 12192000 w 12192000"/>
              <a:gd name="connsiteY14" fmla="*/ 6858000 h 6858000"/>
              <a:gd name="connsiteX15" fmla="*/ 0 w 12192000"/>
              <a:gd name="connsiteY15"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2192000" h="6858000">
                <a:moveTo>
                  <a:pt x="0" y="0"/>
                </a:moveTo>
                <a:lnTo>
                  <a:pt x="12192000" y="0"/>
                </a:lnTo>
                <a:lnTo>
                  <a:pt x="12192000" y="6278696"/>
                </a:lnTo>
                <a:lnTo>
                  <a:pt x="12182294" y="6277550"/>
                </a:lnTo>
                <a:cubicBezTo>
                  <a:pt x="12027381" y="6278121"/>
                  <a:pt x="11872467" y="6278977"/>
                  <a:pt x="11717553" y="6279263"/>
                </a:cubicBezTo>
                <a:cubicBezTo>
                  <a:pt x="11488228" y="6279834"/>
                  <a:pt x="11258807" y="6280405"/>
                  <a:pt x="11029482" y="6280310"/>
                </a:cubicBezTo>
                <a:cubicBezTo>
                  <a:pt x="10920053" y="6280310"/>
                  <a:pt x="10810624" y="6278026"/>
                  <a:pt x="10701194" y="6277740"/>
                </a:cubicBezTo>
                <a:cubicBezTo>
                  <a:pt x="10607751" y="6277550"/>
                  <a:pt x="10514404" y="6278311"/>
                  <a:pt x="10420961" y="6279453"/>
                </a:cubicBezTo>
                <a:cubicBezTo>
                  <a:pt x="10388322" y="6279834"/>
                  <a:pt x="10356826" y="6288017"/>
                  <a:pt x="10332371" y="6310093"/>
                </a:cubicBezTo>
                <a:cubicBezTo>
                  <a:pt x="10321808" y="6319609"/>
                  <a:pt x="10313910" y="6335119"/>
                  <a:pt x="10310865" y="6349202"/>
                </a:cubicBezTo>
                <a:cubicBezTo>
                  <a:pt x="10306012" y="6371849"/>
                  <a:pt x="10304775" y="6395543"/>
                  <a:pt x="10304395" y="6418856"/>
                </a:cubicBezTo>
                <a:cubicBezTo>
                  <a:pt x="10302016" y="6553787"/>
                  <a:pt x="10300208" y="6688623"/>
                  <a:pt x="10298495" y="6823554"/>
                </a:cubicBezTo>
                <a:cubicBezTo>
                  <a:pt x="10298305" y="6834972"/>
                  <a:pt x="10299447" y="6846391"/>
                  <a:pt x="10300018" y="6857810"/>
                </a:cubicBezTo>
                <a:lnTo>
                  <a:pt x="12192000" y="6857810"/>
                </a:lnTo>
                <a:lnTo>
                  <a:pt x="12192000" y="6858000"/>
                </a:lnTo>
                <a:lnTo>
                  <a:pt x="0" y="6858000"/>
                </a:lnTo>
                <a:close/>
              </a:path>
            </a:pathLst>
          </a:custGeom>
          <a:solidFill>
            <a:schemeClr val="bg1">
              <a:lumMod val="95000"/>
            </a:schemeClr>
          </a:solidFill>
          <a:ln w="38100">
            <a:noFill/>
          </a:ln>
        </p:spPr>
        <p:txBody>
          <a:bodyPr tIns="1116000" rtlCol="0">
            <a:noAutofit/>
          </a:bodyPr>
          <a:lstStyle>
            <a:lvl1pPr marL="0" indent="0" algn="ctr">
              <a:buNone/>
              <a:defRPr sz="1800"/>
            </a:lvl1pPr>
          </a:lstStyle>
          <a:p>
            <a:pPr lvl="0"/>
            <a:r>
              <a:rPr lang="en-US" noProof="0"/>
              <a:t>Click icon to add picture</a:t>
            </a:r>
            <a:endParaRPr lang="en-AU" noProof="0"/>
          </a:p>
        </p:txBody>
      </p:sp>
      <p:sp>
        <p:nvSpPr>
          <p:cNvPr id="4" name="Text Placeholder 3"/>
          <p:cNvSpPr>
            <a:spLocks noGrp="1"/>
          </p:cNvSpPr>
          <p:nvPr>
            <p:ph type="body" sz="quarter" idx="17" hasCustomPrompt="1"/>
          </p:nvPr>
        </p:nvSpPr>
        <p:spPr>
          <a:xfrm>
            <a:off x="0" y="0"/>
            <a:ext cx="12192000" cy="1440000"/>
          </a:xfrm>
          <a:prstGeom prst="rect">
            <a:avLst/>
          </a:prstGeom>
          <a:solidFill>
            <a:schemeClr val="accent6"/>
          </a:solidFill>
          <a:ln w="38100">
            <a:solidFill>
              <a:srgbClr val="00AB9B"/>
            </a:solidFill>
          </a:ln>
        </p:spPr>
        <p:txBody>
          <a:bodyPr lIns="36000" tIns="144000" rIns="180000" bIns="108000" anchor="ctr"/>
          <a:lstStyle>
            <a:lvl1pPr marL="360000" indent="0">
              <a:defRPr sz="3200" b="1">
                <a:solidFill>
                  <a:schemeClr val="bg1"/>
                </a:solidFill>
              </a:defRPr>
            </a:lvl1pPr>
            <a:lvl2pPr marL="358775" indent="-179388">
              <a:defRPr>
                <a:solidFill>
                  <a:schemeClr val="bg1"/>
                </a:solidFill>
              </a:defRPr>
            </a:lvl2pPr>
            <a:lvl3pPr marL="538163" indent="-179388">
              <a:defRPr>
                <a:solidFill>
                  <a:schemeClr val="bg1"/>
                </a:solidFill>
              </a:defRPr>
            </a:lvl3pPr>
            <a:lvl4pPr marL="176213" indent="-176213">
              <a:defRPr>
                <a:solidFill>
                  <a:schemeClr val="bg1"/>
                </a:solidFill>
              </a:defRPr>
            </a:lvl4pPr>
          </a:lstStyle>
          <a:p>
            <a:pPr lvl="0"/>
            <a:r>
              <a:rPr lang="en-US"/>
              <a:t>	Edit Master text styles</a:t>
            </a:r>
          </a:p>
        </p:txBody>
      </p:sp>
    </p:spTree>
    <p:extLst>
      <p:ext uri="{BB962C8B-B14F-4D97-AF65-F5344CB8AC3E}">
        <p14:creationId xmlns:p14="http://schemas.microsoft.com/office/powerpoint/2010/main" val="3725917199"/>
      </p:ext>
    </p:extLst>
  </p:cSld>
  <p:clrMapOvr>
    <a:masterClrMapping/>
  </p:clrMapOvr>
  <p:transition spd="med">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EREESA">
    <p:spTree>
      <p:nvGrpSpPr>
        <p:cNvPr id="1" name=""/>
        <p:cNvGrpSpPr/>
        <p:nvPr/>
      </p:nvGrpSpPr>
      <p:grpSpPr>
        <a:xfrm>
          <a:off x="0" y="0"/>
          <a:ext cx="0" cy="0"/>
          <a:chOff x="0" y="0"/>
          <a:chExt cx="0" cy="0"/>
        </a:xfrm>
      </p:grpSpPr>
      <p:pic>
        <p:nvPicPr>
          <p:cNvPr id="3" name="Picture 2" descr="A picture containing text, person, indoor, child&#10;&#10;Description automatically generated">
            <a:extLst>
              <a:ext uri="{FF2B5EF4-FFF2-40B4-BE49-F238E27FC236}">
                <a16:creationId xmlns:a16="http://schemas.microsoft.com/office/drawing/2014/main" id="{E525C0B9-7D82-44F0-B7E7-01EDDF90A25E}"/>
              </a:ext>
            </a:extLst>
          </p:cNvPr>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0" y="0"/>
            <a:ext cx="1219835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Graphic 5">
            <a:extLst>
              <a:ext uri="{FF2B5EF4-FFF2-40B4-BE49-F238E27FC236}">
                <a16:creationId xmlns:a16="http://schemas.microsoft.com/office/drawing/2014/main" id="{45D95C21-3205-4C7A-953C-3EEBD29460BD}"/>
              </a:ext>
            </a:extLst>
          </p:cNvPr>
          <p:cNvPicPr>
            <a:picLocks noChangeAspect="1"/>
          </p:cNvPicPr>
          <p:nvPr/>
        </p:nvPicPr>
        <p:blipFill>
          <a:blip r:embed="rId3" cstate="hqprint">
            <a:extLst>
              <a:ext uri="{28A0092B-C50C-407E-A947-70E740481C1C}">
                <a14:useLocalDpi xmlns:a14="http://schemas.microsoft.com/office/drawing/2010/main"/>
              </a:ext>
            </a:extLst>
          </a:blip>
          <a:srcRect/>
          <a:stretch>
            <a:fillRect/>
          </a:stretch>
        </p:blipFill>
        <p:spPr bwMode="auto">
          <a:xfrm>
            <a:off x="449263" y="307975"/>
            <a:ext cx="1506537" cy="835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9" descr="Logo&#10;&#10;Description automatically generated with low confidence">
            <a:extLst>
              <a:ext uri="{FF2B5EF4-FFF2-40B4-BE49-F238E27FC236}">
                <a16:creationId xmlns:a16="http://schemas.microsoft.com/office/drawing/2014/main" id="{36339B83-FE39-43B4-A4F8-8807150D713B}"/>
              </a:ext>
            </a:extLst>
          </p:cNvPr>
          <p:cNvPicPr>
            <a:picLocks noChangeAspect="1" noChangeArrowheads="1"/>
          </p:cNvPicPr>
          <p:nvPr/>
        </p:nvPicPr>
        <p:blipFill>
          <a:blip r:embed="rId4" cstate="hqprint">
            <a:extLst>
              <a:ext uri="{28A0092B-C50C-407E-A947-70E740481C1C}">
                <a14:useLocalDpi xmlns:a14="http://schemas.microsoft.com/office/drawing/2010/main"/>
              </a:ext>
            </a:extLst>
          </a:blip>
          <a:srcRect/>
          <a:stretch>
            <a:fillRect/>
          </a:stretch>
        </p:blipFill>
        <p:spPr bwMode="auto">
          <a:xfrm>
            <a:off x="10301288" y="6278563"/>
            <a:ext cx="1893887" cy="582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8" descr="A picture containing shape&#10;&#10;Description automatically generated">
            <a:extLst>
              <a:ext uri="{FF2B5EF4-FFF2-40B4-BE49-F238E27FC236}">
                <a16:creationId xmlns:a16="http://schemas.microsoft.com/office/drawing/2014/main" id="{9790A956-9C7C-4F2B-848A-49F0D5CA9414}"/>
              </a:ext>
            </a:extLst>
          </p:cNvPr>
          <p:cNvPicPr>
            <a:picLocks noChangeAspect="1" noChangeArrowheads="1"/>
          </p:cNvPicPr>
          <p:nvPr/>
        </p:nvPicPr>
        <p:blipFill>
          <a:blip r:embed="rId5" cstate="hqprint">
            <a:extLst>
              <a:ext uri="{28A0092B-C50C-407E-A947-70E740481C1C}">
                <a14:useLocalDpi xmlns:a14="http://schemas.microsoft.com/office/drawing/2010/main"/>
              </a:ext>
            </a:extLst>
          </a:blip>
          <a:srcRect l="13612" r="12804"/>
          <a:stretch>
            <a:fillRect/>
          </a:stretch>
        </p:blipFill>
        <p:spPr bwMode="auto">
          <a:xfrm>
            <a:off x="0" y="3446463"/>
            <a:ext cx="12192000" cy="1095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 name="Text Placeholder 17"/>
          <p:cNvSpPr>
            <a:spLocks noGrp="1"/>
          </p:cNvSpPr>
          <p:nvPr>
            <p:ph type="body" sz="quarter" idx="12"/>
          </p:nvPr>
        </p:nvSpPr>
        <p:spPr>
          <a:xfrm>
            <a:off x="252000" y="1944535"/>
            <a:ext cx="4860000" cy="3780000"/>
          </a:xfrm>
          <a:prstGeom prst="roundRect">
            <a:avLst>
              <a:gd name="adj" fmla="val 9670"/>
            </a:avLst>
          </a:prstGeom>
          <a:solidFill>
            <a:schemeClr val="accent3">
              <a:alpha val="70000"/>
            </a:schemeClr>
          </a:solidFill>
        </p:spPr>
        <p:txBody>
          <a:bodyPr lIns="108000" tIns="216000" rIns="36000"/>
          <a:lstStyle>
            <a:lvl1pPr>
              <a:lnSpc>
                <a:spcPct val="80000"/>
              </a:lnSpc>
              <a:spcBef>
                <a:spcPts val="0"/>
              </a:spcBef>
              <a:spcAft>
                <a:spcPts val="300"/>
              </a:spcAft>
              <a:defRPr sz="6000" b="1" cap="all" baseline="0">
                <a:solidFill>
                  <a:schemeClr val="accent4"/>
                </a:solidFill>
              </a:defRPr>
            </a:lvl1pPr>
            <a:lvl2pPr marL="0" indent="0">
              <a:lnSpc>
                <a:spcPct val="80000"/>
              </a:lnSpc>
              <a:spcBef>
                <a:spcPts val="0"/>
              </a:spcBef>
              <a:spcAft>
                <a:spcPts val="1200"/>
              </a:spcAft>
              <a:buNone/>
              <a:defRPr b="1" cap="all" baseline="0">
                <a:solidFill>
                  <a:schemeClr val="accent4"/>
                </a:solidFill>
              </a:defRPr>
            </a:lvl2pPr>
            <a:lvl3pPr marL="0" indent="0">
              <a:lnSpc>
                <a:spcPct val="80000"/>
              </a:lnSpc>
              <a:spcBef>
                <a:spcPts val="4200"/>
              </a:spcBef>
              <a:spcAft>
                <a:spcPts val="1200"/>
              </a:spcAft>
              <a:buNone/>
              <a:defRPr b="1" cap="all" baseline="0">
                <a:solidFill>
                  <a:schemeClr val="bg1"/>
                </a:solidFill>
              </a:defRPr>
            </a:lvl3pPr>
            <a:lvl4pPr>
              <a:lnSpc>
                <a:spcPct val="80000"/>
              </a:lnSpc>
              <a:spcBef>
                <a:spcPts val="0"/>
              </a:spcBef>
              <a:spcAft>
                <a:spcPts val="1200"/>
              </a:spcAft>
              <a:defRPr sz="1600" cap="all" baseline="0">
                <a:solidFill>
                  <a:schemeClr val="bg1"/>
                </a:solidFill>
              </a:defRPr>
            </a:lvl4pPr>
            <a:lvl5pPr>
              <a:lnSpc>
                <a:spcPct val="80000"/>
              </a:lnSpc>
              <a:spcBef>
                <a:spcPts val="0"/>
              </a:spcBef>
              <a:spcAft>
                <a:spcPts val="1200"/>
              </a:spcAft>
              <a:defRPr sz="1600" cap="all" baseline="0">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dirty="0"/>
          </a:p>
        </p:txBody>
      </p:sp>
    </p:spTree>
    <p:extLst>
      <p:ext uri="{BB962C8B-B14F-4D97-AF65-F5344CB8AC3E}">
        <p14:creationId xmlns:p14="http://schemas.microsoft.com/office/powerpoint/2010/main" val="317967404"/>
      </p:ext>
    </p:extLst>
  </p:cSld>
  <p:clrMapOvr>
    <a:masterClrMapping/>
  </p:clrMapOvr>
  <p:transition spd="med">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wo Column_Ochre">
    <p:bg>
      <p:bgPr>
        <a:solidFill>
          <a:srgbClr val="CE5C3C"/>
        </a:solidFill>
        <a:effectLst/>
      </p:bgPr>
    </p:bg>
    <p:spTree>
      <p:nvGrpSpPr>
        <p:cNvPr id="1" name=""/>
        <p:cNvGrpSpPr/>
        <p:nvPr/>
      </p:nvGrpSpPr>
      <p:grpSpPr>
        <a:xfrm>
          <a:off x="0" y="0"/>
          <a:ext cx="0" cy="0"/>
          <a:chOff x="0" y="0"/>
          <a:chExt cx="0" cy="0"/>
        </a:xfrm>
      </p:grpSpPr>
      <p:pic>
        <p:nvPicPr>
          <p:cNvPr id="7" name="Picture 2" descr="A picture containing silhouette&#10;&#10;Description automatically generated">
            <a:extLst>
              <a:ext uri="{FF2B5EF4-FFF2-40B4-BE49-F238E27FC236}">
                <a16:creationId xmlns:a16="http://schemas.microsoft.com/office/drawing/2014/main" id="{B3514217-3E61-486C-A212-972047401F3C}"/>
              </a:ext>
            </a:extLst>
          </p:cNvPr>
          <p:cNvPicPr>
            <a:picLocks noChangeAspect="1" noChangeArrowheads="1"/>
          </p:cNvPicPr>
          <p:nvPr/>
        </p:nvPicPr>
        <p:blipFill>
          <a:blip r:embed="rId2" cstate="hqprint">
            <a:extLst>
              <a:ext uri="{28A0092B-C50C-407E-A947-70E740481C1C}">
                <a14:useLocalDpi xmlns:a14="http://schemas.microsoft.com/office/drawing/2010/main"/>
              </a:ext>
            </a:extLst>
          </a:blip>
          <a:srcRect t="46736" r="6519"/>
          <a:stretch>
            <a:fillRect/>
          </a:stretch>
        </p:blipFill>
        <p:spPr bwMode="auto">
          <a:xfrm>
            <a:off x="1593850" y="0"/>
            <a:ext cx="10598150" cy="3652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2495550" y="261381"/>
            <a:ext cx="7560000" cy="508240"/>
          </a:xfrm>
        </p:spPr>
        <p:txBody>
          <a:bodyPr anchor="t"/>
          <a:lstStyle>
            <a:lvl1pPr>
              <a:defRPr b="1">
                <a:solidFill>
                  <a:srgbClr val="EAB724"/>
                </a:solidFill>
              </a:defRPr>
            </a:lvl1pPr>
          </a:lstStyle>
          <a:p>
            <a:r>
              <a:rPr lang="en-US"/>
              <a:t>Click to edit Master title style</a:t>
            </a:r>
            <a:endParaRPr lang="en-AU" dirty="0"/>
          </a:p>
        </p:txBody>
      </p:sp>
      <p:sp>
        <p:nvSpPr>
          <p:cNvPr id="9" name="Text Placeholder 8"/>
          <p:cNvSpPr>
            <a:spLocks noGrp="1"/>
          </p:cNvSpPr>
          <p:nvPr>
            <p:ph type="body" sz="quarter" idx="13"/>
          </p:nvPr>
        </p:nvSpPr>
        <p:spPr>
          <a:xfrm>
            <a:off x="2495550" y="800100"/>
            <a:ext cx="7445375" cy="312738"/>
          </a:xfrm>
        </p:spPr>
        <p:txBody>
          <a:bodyPr/>
          <a:lstStyle>
            <a:lvl1pPr>
              <a:defRPr sz="1400" b="1" cap="all" baseline="0">
                <a:solidFill>
                  <a:schemeClr val="bg1"/>
                </a:solidFill>
              </a:defRPr>
            </a:lvl1pPr>
            <a:lvl2pPr>
              <a:defRPr sz="1400" b="1" cap="all" baseline="0">
                <a:solidFill>
                  <a:schemeClr val="bg1"/>
                </a:solidFill>
              </a:defRPr>
            </a:lvl2pPr>
            <a:lvl3pPr>
              <a:defRPr sz="1400" b="1" cap="all" baseline="0">
                <a:solidFill>
                  <a:schemeClr val="bg1"/>
                </a:solidFill>
              </a:defRPr>
            </a:lvl3pPr>
            <a:lvl4pPr>
              <a:defRPr sz="1400" b="1" cap="all" baseline="0">
                <a:solidFill>
                  <a:schemeClr val="bg1"/>
                </a:solidFill>
              </a:defRPr>
            </a:lvl4pPr>
            <a:lvl5pPr>
              <a:defRPr sz="1400" b="1" cap="all" baseline="0">
                <a:solidFill>
                  <a:schemeClr val="bg1"/>
                </a:solidFill>
              </a:defRPr>
            </a:lvl5pPr>
          </a:lstStyle>
          <a:p>
            <a:pPr lvl="0"/>
            <a:r>
              <a:rPr lang="en-US"/>
              <a:t>Edit Master text styles</a:t>
            </a:r>
          </a:p>
        </p:txBody>
      </p:sp>
      <p:sp>
        <p:nvSpPr>
          <p:cNvPr id="17" name="Picture Placeholder 16"/>
          <p:cNvSpPr>
            <a:spLocks noGrp="1"/>
          </p:cNvSpPr>
          <p:nvPr>
            <p:ph type="pic" sz="quarter" idx="15"/>
          </p:nvPr>
        </p:nvSpPr>
        <p:spPr>
          <a:xfrm>
            <a:off x="274482" y="1923801"/>
            <a:ext cx="1640043" cy="1256434"/>
          </a:xfrm>
        </p:spPr>
        <p:txBody>
          <a:bodyPr rtlCol="0">
            <a:noAutofit/>
          </a:bodyPr>
          <a:lstStyle>
            <a:lvl1pPr algn="ctr">
              <a:defRPr sz="1800">
                <a:solidFill>
                  <a:schemeClr val="bg1"/>
                </a:solidFill>
              </a:defRPr>
            </a:lvl1pPr>
          </a:lstStyle>
          <a:p>
            <a:pPr lvl="0"/>
            <a:r>
              <a:rPr lang="en-US" noProof="0"/>
              <a:t>Click icon to add picture</a:t>
            </a:r>
            <a:endParaRPr lang="en-AU" noProof="0"/>
          </a:p>
        </p:txBody>
      </p:sp>
      <p:sp>
        <p:nvSpPr>
          <p:cNvPr id="3" name="Text Placeholder 3"/>
          <p:cNvSpPr>
            <a:spLocks noGrp="1"/>
          </p:cNvSpPr>
          <p:nvPr>
            <p:ph type="body" sz="quarter" idx="11"/>
          </p:nvPr>
        </p:nvSpPr>
        <p:spPr>
          <a:xfrm>
            <a:off x="2118980" y="1350046"/>
            <a:ext cx="4769183" cy="4608512"/>
          </a:xfrm>
          <a:prstGeom prst="roundRect">
            <a:avLst>
              <a:gd name="adj" fmla="val 5451"/>
            </a:avLst>
          </a:prstGeom>
          <a:solidFill>
            <a:schemeClr val="bg1"/>
          </a:solidFill>
          <a:ln w="38100">
            <a:solidFill>
              <a:srgbClr val="EAB724"/>
            </a:solidFill>
          </a:ln>
        </p:spPr>
        <p:txBody>
          <a:bodyPr lIns="216000" tIns="144000" rIns="180000" bIns="108000"/>
          <a:lstStyle>
            <a:lvl4pPr>
              <a:defRPr>
                <a:solidFill>
                  <a:srgbClr val="CE5C3C"/>
                </a:solidFill>
              </a:defRPr>
            </a:lvl4pPr>
          </a:lstStyle>
          <a:p>
            <a:pPr lvl="0"/>
            <a:r>
              <a:rPr lang="en-US"/>
              <a:t>Edit Master text styles</a:t>
            </a:r>
          </a:p>
          <a:p>
            <a:pPr lvl="1"/>
            <a:r>
              <a:rPr lang="en-US"/>
              <a:t>Second level</a:t>
            </a:r>
          </a:p>
          <a:p>
            <a:pPr lvl="2"/>
            <a:r>
              <a:rPr lang="en-US"/>
              <a:t>Third level</a:t>
            </a:r>
          </a:p>
          <a:p>
            <a:pPr lvl="3"/>
            <a:r>
              <a:rPr lang="en-US"/>
              <a:t>Fourth level</a:t>
            </a:r>
          </a:p>
        </p:txBody>
      </p:sp>
      <p:sp>
        <p:nvSpPr>
          <p:cNvPr id="4" name="Text Placeholder 3"/>
          <p:cNvSpPr>
            <a:spLocks noGrp="1"/>
          </p:cNvSpPr>
          <p:nvPr>
            <p:ph type="body" sz="quarter" idx="14"/>
          </p:nvPr>
        </p:nvSpPr>
        <p:spPr>
          <a:xfrm>
            <a:off x="7087856" y="1350046"/>
            <a:ext cx="4606840" cy="4608512"/>
          </a:xfrm>
          <a:prstGeom prst="roundRect">
            <a:avLst>
              <a:gd name="adj" fmla="val 5451"/>
            </a:avLst>
          </a:prstGeom>
          <a:solidFill>
            <a:schemeClr val="bg1"/>
          </a:solidFill>
          <a:ln w="38100">
            <a:solidFill>
              <a:srgbClr val="EAB724"/>
            </a:solidFill>
          </a:ln>
        </p:spPr>
        <p:txBody>
          <a:bodyPr lIns="216000" tIns="144000" rIns="180000" bIns="108000"/>
          <a:lstStyle>
            <a:lvl4pPr>
              <a:defRPr>
                <a:solidFill>
                  <a:srgbClr val="CE5C3C"/>
                </a:solidFill>
              </a:defRPr>
            </a:lvl4pPr>
          </a:lstStyle>
          <a:p>
            <a:pPr lvl="0"/>
            <a:r>
              <a:rPr lang="en-US"/>
              <a:t>Edit Master text styles</a:t>
            </a:r>
          </a:p>
          <a:p>
            <a:pPr lvl="1"/>
            <a:r>
              <a:rPr lang="en-US"/>
              <a:t>Second level</a:t>
            </a:r>
          </a:p>
          <a:p>
            <a:pPr lvl="2"/>
            <a:r>
              <a:rPr lang="en-US"/>
              <a:t>Third level</a:t>
            </a:r>
          </a:p>
          <a:p>
            <a:pPr lvl="3"/>
            <a:r>
              <a:rPr lang="en-US"/>
              <a:t>Fourth level</a:t>
            </a:r>
          </a:p>
        </p:txBody>
      </p:sp>
    </p:spTree>
    <p:extLst>
      <p:ext uri="{BB962C8B-B14F-4D97-AF65-F5344CB8AC3E}">
        <p14:creationId xmlns:p14="http://schemas.microsoft.com/office/powerpoint/2010/main" val="10172083"/>
      </p:ext>
    </p:extLst>
  </p:cSld>
  <p:clrMapOvr>
    <a:masterClrMapping/>
  </p:clrMapOvr>
  <p:transition spd="med">
    <p:fad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Large Column_Ochre">
    <p:bg>
      <p:bgPr>
        <a:solidFill>
          <a:srgbClr val="CE5C3C"/>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47610BB2-3B4A-48C7-B543-28CED867D75B}"/>
              </a:ext>
            </a:extLst>
          </p:cNvPr>
          <p:cNvSpPr/>
          <p:nvPr userDrawn="1"/>
        </p:nvSpPr>
        <p:spPr bwMode="auto">
          <a:xfrm>
            <a:off x="3607266" y="1390446"/>
            <a:ext cx="4655890" cy="1369532"/>
          </a:xfrm>
          <a:prstGeom prst="rect">
            <a:avLst/>
          </a:prstGeom>
          <a:solidFill>
            <a:schemeClr val="bg1"/>
          </a:solidFill>
          <a:ln w="38100">
            <a:solidFill>
              <a:schemeClr val="bg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defPPr>
              <a:defRPr lang="en-AU"/>
            </a:defPPr>
            <a:lvl1pPr algn="l" defTabSz="912813" rtl="0" eaLnBrk="0" fontAlgn="base" hangingPunct="0">
              <a:spcBef>
                <a:spcPct val="0"/>
              </a:spcBef>
              <a:spcAft>
                <a:spcPct val="0"/>
              </a:spcAft>
              <a:defRPr sz="1700" kern="1200">
                <a:solidFill>
                  <a:schemeClr val="lt1"/>
                </a:solidFill>
                <a:latin typeface="+mn-lt"/>
                <a:ea typeface="+mn-ea"/>
                <a:cs typeface="+mn-cs"/>
              </a:defRPr>
            </a:lvl1pPr>
            <a:lvl2pPr marL="455613" indent="1588" algn="l" defTabSz="912813" rtl="0" eaLnBrk="0" fontAlgn="base" hangingPunct="0">
              <a:spcBef>
                <a:spcPct val="0"/>
              </a:spcBef>
              <a:spcAft>
                <a:spcPct val="0"/>
              </a:spcAft>
              <a:defRPr sz="1700" kern="1200">
                <a:solidFill>
                  <a:schemeClr val="lt1"/>
                </a:solidFill>
                <a:latin typeface="+mn-lt"/>
                <a:ea typeface="+mn-ea"/>
                <a:cs typeface="+mn-cs"/>
              </a:defRPr>
            </a:lvl2pPr>
            <a:lvl3pPr marL="912813" indent="1588" algn="l" defTabSz="912813" rtl="0" eaLnBrk="0" fontAlgn="base" hangingPunct="0">
              <a:spcBef>
                <a:spcPct val="0"/>
              </a:spcBef>
              <a:spcAft>
                <a:spcPct val="0"/>
              </a:spcAft>
              <a:defRPr sz="1700" kern="1200">
                <a:solidFill>
                  <a:schemeClr val="lt1"/>
                </a:solidFill>
                <a:latin typeface="+mn-lt"/>
                <a:ea typeface="+mn-ea"/>
                <a:cs typeface="+mn-cs"/>
              </a:defRPr>
            </a:lvl3pPr>
            <a:lvl4pPr marL="1370013" indent="1588" algn="l" defTabSz="912813" rtl="0" eaLnBrk="0" fontAlgn="base" hangingPunct="0">
              <a:spcBef>
                <a:spcPct val="0"/>
              </a:spcBef>
              <a:spcAft>
                <a:spcPct val="0"/>
              </a:spcAft>
              <a:defRPr sz="1700" kern="1200">
                <a:solidFill>
                  <a:schemeClr val="lt1"/>
                </a:solidFill>
                <a:latin typeface="+mn-lt"/>
                <a:ea typeface="+mn-ea"/>
                <a:cs typeface="+mn-cs"/>
              </a:defRPr>
            </a:lvl4pPr>
            <a:lvl5pPr marL="1827213" indent="1588" algn="l" defTabSz="912813" rtl="0" eaLnBrk="0" fontAlgn="base" hangingPunct="0">
              <a:spcBef>
                <a:spcPct val="0"/>
              </a:spcBef>
              <a:spcAft>
                <a:spcPct val="0"/>
              </a:spcAft>
              <a:defRPr sz="1700" kern="1200">
                <a:solidFill>
                  <a:schemeClr val="lt1"/>
                </a:solidFill>
                <a:latin typeface="+mn-lt"/>
                <a:ea typeface="+mn-ea"/>
                <a:cs typeface="+mn-cs"/>
              </a:defRPr>
            </a:lvl5pPr>
            <a:lvl6pPr marL="2286000" algn="l" defTabSz="914400" rtl="0" eaLnBrk="1" latinLnBrk="0" hangingPunct="1">
              <a:defRPr sz="1700" kern="1200">
                <a:solidFill>
                  <a:schemeClr val="lt1"/>
                </a:solidFill>
                <a:latin typeface="+mn-lt"/>
                <a:ea typeface="+mn-ea"/>
                <a:cs typeface="+mn-cs"/>
              </a:defRPr>
            </a:lvl6pPr>
            <a:lvl7pPr marL="2743200" algn="l" defTabSz="914400" rtl="0" eaLnBrk="1" latinLnBrk="0" hangingPunct="1">
              <a:defRPr sz="1700" kern="1200">
                <a:solidFill>
                  <a:schemeClr val="lt1"/>
                </a:solidFill>
                <a:latin typeface="+mn-lt"/>
                <a:ea typeface="+mn-ea"/>
                <a:cs typeface="+mn-cs"/>
              </a:defRPr>
            </a:lvl7pPr>
            <a:lvl8pPr marL="3200400" algn="l" defTabSz="914400" rtl="0" eaLnBrk="1" latinLnBrk="0" hangingPunct="1">
              <a:defRPr sz="1700" kern="1200">
                <a:solidFill>
                  <a:schemeClr val="lt1"/>
                </a:solidFill>
                <a:latin typeface="+mn-lt"/>
                <a:ea typeface="+mn-ea"/>
                <a:cs typeface="+mn-cs"/>
              </a:defRPr>
            </a:lvl8pPr>
            <a:lvl9pPr marL="3657600" algn="l" defTabSz="914400" rtl="0" eaLnBrk="1" latinLnBrk="0" hangingPunct="1">
              <a:defRPr sz="1700" kern="1200">
                <a:solidFill>
                  <a:schemeClr val="lt1"/>
                </a:solidFill>
                <a:latin typeface="+mn-lt"/>
                <a:ea typeface="+mn-ea"/>
                <a:cs typeface="+mn-cs"/>
              </a:defRPr>
            </a:lvl9pPr>
          </a:lstStyle>
          <a:p>
            <a:pPr algn="l" defTabSz="932472" fontAlgn="base">
              <a:spcBef>
                <a:spcPct val="0"/>
              </a:spcBef>
              <a:spcAft>
                <a:spcPct val="0"/>
              </a:spcAft>
            </a:pPr>
            <a:endParaRPr lang="en-AU" sz="2000" dirty="0" err="1">
              <a:solidFill>
                <a:srgbClr val="FFFFFF"/>
              </a:solidFill>
              <a:ea typeface="Segoe UI" pitchFamily="34" charset="0"/>
              <a:cs typeface="Segoe UI" pitchFamily="34" charset="0"/>
            </a:endParaRPr>
          </a:p>
        </p:txBody>
      </p:sp>
      <p:pic>
        <p:nvPicPr>
          <p:cNvPr id="6" name="Picture 2" descr="A picture containing silhouette&#10;&#10;Description automatically generated">
            <a:extLst>
              <a:ext uri="{FF2B5EF4-FFF2-40B4-BE49-F238E27FC236}">
                <a16:creationId xmlns:a16="http://schemas.microsoft.com/office/drawing/2014/main" id="{1E262AAE-2308-4043-A013-C15BFB8001EE}"/>
              </a:ext>
            </a:extLst>
          </p:cNvPr>
          <p:cNvPicPr>
            <a:picLocks noChangeAspect="1" noChangeArrowheads="1"/>
          </p:cNvPicPr>
          <p:nvPr/>
        </p:nvPicPr>
        <p:blipFill>
          <a:blip r:embed="rId2" cstate="hqprint">
            <a:extLst>
              <a:ext uri="{28A0092B-C50C-407E-A947-70E740481C1C}">
                <a14:useLocalDpi xmlns:a14="http://schemas.microsoft.com/office/drawing/2010/main"/>
              </a:ext>
            </a:extLst>
          </a:blip>
          <a:srcRect t="46736" r="6519"/>
          <a:stretch>
            <a:fillRect/>
          </a:stretch>
        </p:blipFill>
        <p:spPr bwMode="auto">
          <a:xfrm>
            <a:off x="1593850" y="0"/>
            <a:ext cx="10598150" cy="3652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2495550" y="261381"/>
            <a:ext cx="7560000" cy="508240"/>
          </a:xfrm>
        </p:spPr>
        <p:txBody>
          <a:bodyPr anchor="t"/>
          <a:lstStyle>
            <a:lvl1pPr>
              <a:defRPr b="1">
                <a:solidFill>
                  <a:srgbClr val="EAB724"/>
                </a:solidFill>
              </a:defRPr>
            </a:lvl1pPr>
          </a:lstStyle>
          <a:p>
            <a:r>
              <a:rPr lang="en-US"/>
              <a:t>Click to edit Master title style</a:t>
            </a:r>
            <a:endParaRPr lang="en-AU" dirty="0"/>
          </a:p>
        </p:txBody>
      </p:sp>
      <p:sp>
        <p:nvSpPr>
          <p:cNvPr id="7" name="Text Placeholder 3"/>
          <p:cNvSpPr>
            <a:spLocks noGrp="1"/>
          </p:cNvSpPr>
          <p:nvPr>
            <p:ph type="body" sz="quarter" idx="11"/>
          </p:nvPr>
        </p:nvSpPr>
        <p:spPr>
          <a:xfrm>
            <a:off x="2118981" y="1350046"/>
            <a:ext cx="9575716" cy="4608512"/>
          </a:xfrm>
          <a:prstGeom prst="roundRect">
            <a:avLst>
              <a:gd name="adj" fmla="val 5451"/>
            </a:avLst>
          </a:prstGeom>
          <a:solidFill>
            <a:schemeClr val="bg1"/>
          </a:solidFill>
          <a:ln w="38100">
            <a:solidFill>
              <a:srgbClr val="EAB724"/>
            </a:solidFill>
          </a:ln>
        </p:spPr>
        <p:txBody>
          <a:bodyPr lIns="216000" tIns="144000" rIns="324000" bIns="108000" spcCol="360000"/>
          <a:lstStyle>
            <a:lvl4pPr>
              <a:defRPr>
                <a:solidFill>
                  <a:srgbClr val="CE5C3C"/>
                </a:solidFill>
              </a:defRPr>
            </a:lvl4pPr>
          </a:lstStyle>
          <a:p>
            <a:pPr lvl="0"/>
            <a:r>
              <a:rPr lang="en-US"/>
              <a:t>Edit Master text styles</a:t>
            </a:r>
          </a:p>
          <a:p>
            <a:pPr lvl="1"/>
            <a:r>
              <a:rPr lang="en-US"/>
              <a:t>Second level</a:t>
            </a:r>
          </a:p>
          <a:p>
            <a:pPr lvl="2"/>
            <a:r>
              <a:rPr lang="en-US"/>
              <a:t>Third level</a:t>
            </a:r>
          </a:p>
          <a:p>
            <a:pPr lvl="3"/>
            <a:r>
              <a:rPr lang="en-US"/>
              <a:t>Fourth level</a:t>
            </a:r>
          </a:p>
        </p:txBody>
      </p:sp>
      <p:sp>
        <p:nvSpPr>
          <p:cNvPr id="9" name="Text Placeholder 8"/>
          <p:cNvSpPr>
            <a:spLocks noGrp="1"/>
          </p:cNvSpPr>
          <p:nvPr>
            <p:ph type="body" sz="quarter" idx="13"/>
          </p:nvPr>
        </p:nvSpPr>
        <p:spPr>
          <a:xfrm>
            <a:off x="2495550" y="800100"/>
            <a:ext cx="7445375" cy="312738"/>
          </a:xfrm>
        </p:spPr>
        <p:txBody>
          <a:bodyPr/>
          <a:lstStyle>
            <a:lvl1pPr>
              <a:defRPr sz="1400" b="1" cap="all" baseline="0">
                <a:solidFill>
                  <a:schemeClr val="bg1"/>
                </a:solidFill>
              </a:defRPr>
            </a:lvl1pPr>
            <a:lvl2pPr>
              <a:defRPr sz="1400" b="1" cap="all" baseline="0">
                <a:solidFill>
                  <a:schemeClr val="bg1"/>
                </a:solidFill>
              </a:defRPr>
            </a:lvl2pPr>
            <a:lvl3pPr>
              <a:defRPr sz="1400" b="1" cap="all" baseline="0">
                <a:solidFill>
                  <a:schemeClr val="bg1"/>
                </a:solidFill>
              </a:defRPr>
            </a:lvl3pPr>
            <a:lvl4pPr>
              <a:defRPr sz="1400" b="1" cap="all" baseline="0">
                <a:solidFill>
                  <a:schemeClr val="bg1"/>
                </a:solidFill>
              </a:defRPr>
            </a:lvl4pPr>
            <a:lvl5pPr>
              <a:defRPr sz="1400" b="1" cap="all" baseline="0">
                <a:solidFill>
                  <a:schemeClr val="bg1"/>
                </a:solidFill>
              </a:defRPr>
            </a:lvl5pPr>
          </a:lstStyle>
          <a:p>
            <a:pPr lvl="0"/>
            <a:r>
              <a:rPr lang="en-US"/>
              <a:t>Edit Master text styles</a:t>
            </a:r>
          </a:p>
        </p:txBody>
      </p:sp>
      <p:sp>
        <p:nvSpPr>
          <p:cNvPr id="17" name="Picture Placeholder 16"/>
          <p:cNvSpPr>
            <a:spLocks noGrp="1"/>
          </p:cNvSpPr>
          <p:nvPr>
            <p:ph type="pic" sz="quarter" idx="15"/>
          </p:nvPr>
        </p:nvSpPr>
        <p:spPr>
          <a:xfrm>
            <a:off x="274482" y="1923801"/>
            <a:ext cx="1640043" cy="1256434"/>
          </a:xfrm>
        </p:spPr>
        <p:txBody>
          <a:bodyPr rtlCol="0">
            <a:noAutofit/>
          </a:bodyPr>
          <a:lstStyle>
            <a:lvl1pPr algn="ctr">
              <a:defRPr sz="1800">
                <a:solidFill>
                  <a:schemeClr val="bg1"/>
                </a:solidFill>
              </a:defRPr>
            </a:lvl1pPr>
          </a:lstStyle>
          <a:p>
            <a:pPr lvl="0"/>
            <a:r>
              <a:rPr lang="en-US" noProof="0"/>
              <a:t>Click icon to add picture</a:t>
            </a:r>
            <a:endParaRPr lang="en-AU" noProof="0"/>
          </a:p>
        </p:txBody>
      </p:sp>
    </p:spTree>
    <p:extLst>
      <p:ext uri="{BB962C8B-B14F-4D97-AF65-F5344CB8AC3E}">
        <p14:creationId xmlns:p14="http://schemas.microsoft.com/office/powerpoint/2010/main" val="2303626865"/>
      </p:ext>
    </p:extLst>
  </p:cSld>
  <p:clrMapOvr>
    <a:masterClrMapping/>
  </p:clrMapOvr>
  <p:transition spd="med">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Image (l) + Content_Ochre">
    <p:bg>
      <p:bgPr>
        <a:solidFill>
          <a:srgbClr val="CE5C3C"/>
        </a:solidFill>
        <a:effectLst/>
      </p:bgPr>
    </p:bg>
    <p:spTree>
      <p:nvGrpSpPr>
        <p:cNvPr id="1" name=""/>
        <p:cNvGrpSpPr/>
        <p:nvPr/>
      </p:nvGrpSpPr>
      <p:grpSpPr>
        <a:xfrm>
          <a:off x="0" y="0"/>
          <a:ext cx="0" cy="0"/>
          <a:chOff x="0" y="0"/>
          <a:chExt cx="0" cy="0"/>
        </a:xfrm>
      </p:grpSpPr>
      <p:pic>
        <p:nvPicPr>
          <p:cNvPr id="8" name="Picture 2" descr="A picture containing silhouette&#10;&#10;Description automatically generated">
            <a:extLst>
              <a:ext uri="{FF2B5EF4-FFF2-40B4-BE49-F238E27FC236}">
                <a16:creationId xmlns:a16="http://schemas.microsoft.com/office/drawing/2014/main" id="{8CC72FD8-ACD1-4541-8527-92A8C8752759}"/>
              </a:ext>
            </a:extLst>
          </p:cNvPr>
          <p:cNvPicPr>
            <a:picLocks noChangeAspect="1" noChangeArrowheads="1"/>
          </p:cNvPicPr>
          <p:nvPr/>
        </p:nvPicPr>
        <p:blipFill>
          <a:blip r:embed="rId2" cstate="hqprint">
            <a:extLst>
              <a:ext uri="{28A0092B-C50C-407E-A947-70E740481C1C}">
                <a14:useLocalDpi xmlns:a14="http://schemas.microsoft.com/office/drawing/2010/main"/>
              </a:ext>
            </a:extLst>
          </a:blip>
          <a:srcRect t="46736" r="6519"/>
          <a:stretch>
            <a:fillRect/>
          </a:stretch>
        </p:blipFill>
        <p:spPr bwMode="auto">
          <a:xfrm>
            <a:off x="1593850" y="0"/>
            <a:ext cx="10598150" cy="3652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Picture Placeholder 4"/>
          <p:cNvSpPr>
            <a:spLocks noGrp="1"/>
          </p:cNvSpPr>
          <p:nvPr>
            <p:ph type="pic" sz="quarter" idx="16"/>
          </p:nvPr>
        </p:nvSpPr>
        <p:spPr>
          <a:xfrm>
            <a:off x="2118979" y="1350046"/>
            <a:ext cx="4769183" cy="4608000"/>
          </a:xfrm>
          <a:prstGeom prst="roundRect">
            <a:avLst>
              <a:gd name="adj" fmla="val 5220"/>
            </a:avLst>
          </a:prstGeom>
          <a:solidFill>
            <a:schemeClr val="bg1">
              <a:lumMod val="95000"/>
            </a:schemeClr>
          </a:solidFill>
          <a:ln w="38100">
            <a:solidFill>
              <a:schemeClr val="accent4"/>
            </a:solidFill>
          </a:ln>
        </p:spPr>
        <p:txBody>
          <a:bodyPr rtlCol="0">
            <a:noAutofit/>
          </a:bodyPr>
          <a:lstStyle>
            <a:lvl1pPr algn="ctr">
              <a:defRPr sz="1800"/>
            </a:lvl1pPr>
          </a:lstStyle>
          <a:p>
            <a:pPr lvl="0"/>
            <a:r>
              <a:rPr lang="en-US" noProof="0"/>
              <a:t>Click icon to add picture</a:t>
            </a:r>
            <a:endParaRPr lang="en-AU" noProof="0" dirty="0"/>
          </a:p>
        </p:txBody>
      </p:sp>
      <p:sp>
        <p:nvSpPr>
          <p:cNvPr id="2" name="Title 1"/>
          <p:cNvSpPr>
            <a:spLocks noGrp="1"/>
          </p:cNvSpPr>
          <p:nvPr>
            <p:ph type="title"/>
          </p:nvPr>
        </p:nvSpPr>
        <p:spPr>
          <a:xfrm>
            <a:off x="2495550" y="261381"/>
            <a:ext cx="7560000" cy="508240"/>
          </a:xfrm>
        </p:spPr>
        <p:txBody>
          <a:bodyPr anchor="t"/>
          <a:lstStyle>
            <a:lvl1pPr>
              <a:defRPr b="1">
                <a:solidFill>
                  <a:srgbClr val="EAB724"/>
                </a:solidFill>
              </a:defRPr>
            </a:lvl1pPr>
          </a:lstStyle>
          <a:p>
            <a:r>
              <a:rPr lang="en-US"/>
              <a:t>Click to edit Master title style</a:t>
            </a:r>
            <a:endParaRPr lang="en-AU" dirty="0"/>
          </a:p>
        </p:txBody>
      </p:sp>
      <p:sp>
        <p:nvSpPr>
          <p:cNvPr id="9" name="Text Placeholder 8"/>
          <p:cNvSpPr>
            <a:spLocks noGrp="1"/>
          </p:cNvSpPr>
          <p:nvPr>
            <p:ph type="body" sz="quarter" idx="13"/>
          </p:nvPr>
        </p:nvSpPr>
        <p:spPr>
          <a:xfrm>
            <a:off x="2495550" y="800100"/>
            <a:ext cx="7445375" cy="312738"/>
          </a:xfrm>
        </p:spPr>
        <p:txBody>
          <a:bodyPr/>
          <a:lstStyle>
            <a:lvl1pPr>
              <a:defRPr sz="1400" b="1" cap="all" baseline="0">
                <a:solidFill>
                  <a:schemeClr val="bg1"/>
                </a:solidFill>
              </a:defRPr>
            </a:lvl1pPr>
            <a:lvl2pPr>
              <a:defRPr sz="1400" b="1" cap="all" baseline="0">
                <a:solidFill>
                  <a:schemeClr val="bg1"/>
                </a:solidFill>
              </a:defRPr>
            </a:lvl2pPr>
            <a:lvl3pPr>
              <a:defRPr sz="1400" b="1" cap="all" baseline="0">
                <a:solidFill>
                  <a:schemeClr val="bg1"/>
                </a:solidFill>
              </a:defRPr>
            </a:lvl3pPr>
            <a:lvl4pPr>
              <a:defRPr sz="1400" b="1" cap="all" baseline="0">
                <a:solidFill>
                  <a:schemeClr val="bg1"/>
                </a:solidFill>
              </a:defRPr>
            </a:lvl4pPr>
            <a:lvl5pPr>
              <a:defRPr sz="1400" b="1" cap="all" baseline="0">
                <a:solidFill>
                  <a:schemeClr val="bg1"/>
                </a:solidFill>
              </a:defRPr>
            </a:lvl5pPr>
          </a:lstStyle>
          <a:p>
            <a:pPr lvl="0"/>
            <a:r>
              <a:rPr lang="en-US"/>
              <a:t>Edit Master text styles</a:t>
            </a:r>
          </a:p>
        </p:txBody>
      </p:sp>
      <p:sp>
        <p:nvSpPr>
          <p:cNvPr id="11" name="Text Placeholder 3"/>
          <p:cNvSpPr>
            <a:spLocks noGrp="1"/>
          </p:cNvSpPr>
          <p:nvPr>
            <p:ph type="body" sz="quarter" idx="14"/>
          </p:nvPr>
        </p:nvSpPr>
        <p:spPr>
          <a:xfrm>
            <a:off x="7087855" y="1350046"/>
            <a:ext cx="4606841" cy="4608512"/>
          </a:xfrm>
          <a:prstGeom prst="roundRect">
            <a:avLst>
              <a:gd name="adj" fmla="val 5451"/>
            </a:avLst>
          </a:prstGeom>
          <a:solidFill>
            <a:schemeClr val="bg1"/>
          </a:solidFill>
          <a:ln w="38100">
            <a:solidFill>
              <a:srgbClr val="EAB724"/>
            </a:solidFill>
          </a:ln>
        </p:spPr>
        <p:txBody>
          <a:bodyPr lIns="216000" tIns="144000" rIns="180000" bIns="108000"/>
          <a:lstStyle>
            <a:lvl4pPr>
              <a:defRPr>
                <a:solidFill>
                  <a:srgbClr val="CE5C3C"/>
                </a:solidFill>
              </a:defRPr>
            </a:lvl4pPr>
          </a:lstStyle>
          <a:p>
            <a:pPr lvl="0"/>
            <a:r>
              <a:rPr lang="en-US"/>
              <a:t>Edit Master text styles</a:t>
            </a:r>
          </a:p>
          <a:p>
            <a:pPr lvl="1"/>
            <a:r>
              <a:rPr lang="en-US"/>
              <a:t>Second level</a:t>
            </a:r>
          </a:p>
          <a:p>
            <a:pPr lvl="2"/>
            <a:r>
              <a:rPr lang="en-US"/>
              <a:t>Third level</a:t>
            </a:r>
          </a:p>
          <a:p>
            <a:pPr lvl="3"/>
            <a:r>
              <a:rPr lang="en-US"/>
              <a:t>Fourth level</a:t>
            </a:r>
          </a:p>
        </p:txBody>
      </p:sp>
      <p:sp>
        <p:nvSpPr>
          <p:cNvPr id="17" name="Picture Placeholder 16"/>
          <p:cNvSpPr>
            <a:spLocks noGrp="1"/>
          </p:cNvSpPr>
          <p:nvPr>
            <p:ph type="pic" sz="quarter" idx="15"/>
          </p:nvPr>
        </p:nvSpPr>
        <p:spPr>
          <a:xfrm>
            <a:off x="274482" y="1923801"/>
            <a:ext cx="1640043" cy="1256434"/>
          </a:xfrm>
        </p:spPr>
        <p:txBody>
          <a:bodyPr rtlCol="0">
            <a:noAutofit/>
          </a:bodyPr>
          <a:lstStyle>
            <a:lvl1pPr algn="ctr">
              <a:defRPr sz="1800">
                <a:solidFill>
                  <a:schemeClr val="bg1"/>
                </a:solidFill>
              </a:defRPr>
            </a:lvl1pPr>
          </a:lstStyle>
          <a:p>
            <a:pPr lvl="0"/>
            <a:r>
              <a:rPr lang="en-US" noProof="0"/>
              <a:t>Click icon to add picture</a:t>
            </a:r>
            <a:endParaRPr lang="en-AU" noProof="0" dirty="0"/>
          </a:p>
        </p:txBody>
      </p:sp>
      <p:sp>
        <p:nvSpPr>
          <p:cNvPr id="14" name="Text Placeholder 8"/>
          <p:cNvSpPr>
            <a:spLocks noGrp="1"/>
          </p:cNvSpPr>
          <p:nvPr>
            <p:ph type="body" sz="quarter" idx="17"/>
          </p:nvPr>
        </p:nvSpPr>
        <p:spPr>
          <a:xfrm>
            <a:off x="274483" y="5147954"/>
            <a:ext cx="2221068" cy="360000"/>
          </a:xfrm>
        </p:spPr>
        <p:txBody>
          <a:bodyPr/>
          <a:lstStyle>
            <a:lvl1pPr algn="ctr">
              <a:defRPr sz="1400" b="1" cap="all" baseline="0">
                <a:solidFill>
                  <a:schemeClr val="bg1"/>
                </a:solidFill>
              </a:defRPr>
            </a:lvl1pPr>
            <a:lvl2pPr>
              <a:defRPr sz="1400" b="1" cap="all" baseline="0">
                <a:solidFill>
                  <a:schemeClr val="bg1"/>
                </a:solidFill>
              </a:defRPr>
            </a:lvl2pPr>
            <a:lvl3pPr>
              <a:defRPr sz="1400" b="1" cap="all" baseline="0">
                <a:solidFill>
                  <a:schemeClr val="bg1"/>
                </a:solidFill>
              </a:defRPr>
            </a:lvl3pPr>
            <a:lvl4pPr>
              <a:defRPr sz="1400" b="1" cap="all" baseline="0">
                <a:solidFill>
                  <a:schemeClr val="bg1"/>
                </a:solidFill>
              </a:defRPr>
            </a:lvl4pPr>
            <a:lvl5pPr>
              <a:defRPr sz="1400" b="1" cap="all" baseline="0">
                <a:solidFill>
                  <a:schemeClr val="bg1"/>
                </a:solidFill>
              </a:defRPr>
            </a:lvl5pPr>
          </a:lstStyle>
          <a:p>
            <a:pPr lvl="0"/>
            <a:r>
              <a:rPr lang="en-US"/>
              <a:t>Edit Master text styles</a:t>
            </a:r>
          </a:p>
        </p:txBody>
      </p:sp>
    </p:spTree>
    <p:extLst>
      <p:ext uri="{BB962C8B-B14F-4D97-AF65-F5344CB8AC3E}">
        <p14:creationId xmlns:p14="http://schemas.microsoft.com/office/powerpoint/2010/main" val="3950542028"/>
      </p:ext>
    </p:extLst>
  </p:cSld>
  <p:clrMapOvr>
    <a:masterClrMapping/>
  </p:clrMapOvr>
  <p:transition spd="med">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ontent + Image (R)_Ochre">
    <p:bg>
      <p:bgPr>
        <a:solidFill>
          <a:srgbClr val="CE5C3C"/>
        </a:solidFill>
        <a:effectLst/>
      </p:bgPr>
    </p:bg>
    <p:spTree>
      <p:nvGrpSpPr>
        <p:cNvPr id="1" name=""/>
        <p:cNvGrpSpPr/>
        <p:nvPr/>
      </p:nvGrpSpPr>
      <p:grpSpPr>
        <a:xfrm>
          <a:off x="0" y="0"/>
          <a:ext cx="0" cy="0"/>
          <a:chOff x="0" y="0"/>
          <a:chExt cx="0" cy="0"/>
        </a:xfrm>
      </p:grpSpPr>
      <p:pic>
        <p:nvPicPr>
          <p:cNvPr id="8" name="Picture 2" descr="A picture containing silhouette&#10;&#10;Description automatically generated">
            <a:extLst>
              <a:ext uri="{FF2B5EF4-FFF2-40B4-BE49-F238E27FC236}">
                <a16:creationId xmlns:a16="http://schemas.microsoft.com/office/drawing/2014/main" id="{7E9F902D-DFB3-49B1-AAEA-7777232BB1DF}"/>
              </a:ext>
            </a:extLst>
          </p:cNvPr>
          <p:cNvPicPr>
            <a:picLocks noChangeAspect="1" noChangeArrowheads="1"/>
          </p:cNvPicPr>
          <p:nvPr/>
        </p:nvPicPr>
        <p:blipFill>
          <a:blip r:embed="rId2" cstate="hqprint">
            <a:extLst>
              <a:ext uri="{28A0092B-C50C-407E-A947-70E740481C1C}">
                <a14:useLocalDpi xmlns:a14="http://schemas.microsoft.com/office/drawing/2010/main"/>
              </a:ext>
            </a:extLst>
          </a:blip>
          <a:srcRect t="46736" r="6519"/>
          <a:stretch>
            <a:fillRect/>
          </a:stretch>
        </p:blipFill>
        <p:spPr bwMode="auto">
          <a:xfrm>
            <a:off x="1593850" y="0"/>
            <a:ext cx="10598150" cy="3652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 Placeholder 3"/>
          <p:cNvSpPr>
            <a:spLocks noGrp="1"/>
          </p:cNvSpPr>
          <p:nvPr>
            <p:ph type="body" sz="quarter" idx="17"/>
          </p:nvPr>
        </p:nvSpPr>
        <p:spPr>
          <a:xfrm>
            <a:off x="2118979" y="1350046"/>
            <a:ext cx="4769183" cy="4608512"/>
          </a:xfrm>
          <a:prstGeom prst="roundRect">
            <a:avLst>
              <a:gd name="adj" fmla="val 5451"/>
            </a:avLst>
          </a:prstGeom>
          <a:solidFill>
            <a:schemeClr val="bg1"/>
          </a:solidFill>
          <a:ln w="38100">
            <a:solidFill>
              <a:srgbClr val="EAB724"/>
            </a:solidFill>
          </a:ln>
        </p:spPr>
        <p:txBody>
          <a:bodyPr lIns="216000" tIns="144000" rIns="180000" bIns="108000"/>
          <a:lstStyle>
            <a:lvl4pPr>
              <a:defRPr>
                <a:solidFill>
                  <a:srgbClr val="CE5C3C"/>
                </a:solidFill>
              </a:defRPr>
            </a:lvl4pPr>
          </a:lstStyle>
          <a:p>
            <a:pPr lvl="0"/>
            <a:r>
              <a:rPr lang="en-US"/>
              <a:t>Edit Master text styles</a:t>
            </a:r>
          </a:p>
          <a:p>
            <a:pPr lvl="1"/>
            <a:r>
              <a:rPr lang="en-US"/>
              <a:t>Second level</a:t>
            </a:r>
          </a:p>
          <a:p>
            <a:pPr lvl="2"/>
            <a:r>
              <a:rPr lang="en-US"/>
              <a:t>Third level</a:t>
            </a:r>
          </a:p>
          <a:p>
            <a:pPr lvl="3"/>
            <a:r>
              <a:rPr lang="en-US"/>
              <a:t>Fourth level</a:t>
            </a:r>
          </a:p>
        </p:txBody>
      </p:sp>
      <p:sp>
        <p:nvSpPr>
          <p:cNvPr id="5" name="Picture Placeholder 4"/>
          <p:cNvSpPr>
            <a:spLocks noGrp="1"/>
          </p:cNvSpPr>
          <p:nvPr>
            <p:ph type="pic" sz="quarter" idx="16"/>
          </p:nvPr>
        </p:nvSpPr>
        <p:spPr>
          <a:xfrm>
            <a:off x="7087856" y="1350046"/>
            <a:ext cx="4606840" cy="4608000"/>
          </a:xfrm>
          <a:prstGeom prst="roundRect">
            <a:avLst>
              <a:gd name="adj" fmla="val 5220"/>
            </a:avLst>
          </a:prstGeom>
          <a:solidFill>
            <a:schemeClr val="bg1">
              <a:lumMod val="95000"/>
            </a:schemeClr>
          </a:solidFill>
          <a:ln w="38100">
            <a:solidFill>
              <a:schemeClr val="accent4"/>
            </a:solidFill>
          </a:ln>
        </p:spPr>
        <p:txBody>
          <a:bodyPr rtlCol="0">
            <a:noAutofit/>
          </a:bodyPr>
          <a:lstStyle>
            <a:lvl1pPr algn="ctr">
              <a:defRPr sz="1800"/>
            </a:lvl1pPr>
          </a:lstStyle>
          <a:p>
            <a:pPr lvl="0"/>
            <a:r>
              <a:rPr lang="en-US" noProof="0"/>
              <a:t>Click icon to add picture</a:t>
            </a:r>
            <a:endParaRPr lang="en-AU" noProof="0" dirty="0"/>
          </a:p>
        </p:txBody>
      </p:sp>
      <p:sp>
        <p:nvSpPr>
          <p:cNvPr id="2" name="Title 1"/>
          <p:cNvSpPr>
            <a:spLocks noGrp="1"/>
          </p:cNvSpPr>
          <p:nvPr>
            <p:ph type="title"/>
          </p:nvPr>
        </p:nvSpPr>
        <p:spPr>
          <a:xfrm>
            <a:off x="2495550" y="261381"/>
            <a:ext cx="7560000" cy="508240"/>
          </a:xfrm>
        </p:spPr>
        <p:txBody>
          <a:bodyPr anchor="t"/>
          <a:lstStyle>
            <a:lvl1pPr>
              <a:defRPr b="1">
                <a:solidFill>
                  <a:srgbClr val="EAB724"/>
                </a:solidFill>
              </a:defRPr>
            </a:lvl1pPr>
          </a:lstStyle>
          <a:p>
            <a:r>
              <a:rPr lang="en-US"/>
              <a:t>Click to edit Master title style</a:t>
            </a:r>
            <a:endParaRPr lang="en-AU" dirty="0"/>
          </a:p>
        </p:txBody>
      </p:sp>
      <p:sp>
        <p:nvSpPr>
          <p:cNvPr id="9" name="Text Placeholder 8"/>
          <p:cNvSpPr>
            <a:spLocks noGrp="1"/>
          </p:cNvSpPr>
          <p:nvPr>
            <p:ph type="body" sz="quarter" idx="13"/>
          </p:nvPr>
        </p:nvSpPr>
        <p:spPr>
          <a:xfrm>
            <a:off x="2495550" y="800100"/>
            <a:ext cx="7445375" cy="312738"/>
          </a:xfrm>
        </p:spPr>
        <p:txBody>
          <a:bodyPr/>
          <a:lstStyle>
            <a:lvl1pPr>
              <a:defRPr sz="1400" b="1" cap="all" baseline="0">
                <a:solidFill>
                  <a:schemeClr val="bg1"/>
                </a:solidFill>
              </a:defRPr>
            </a:lvl1pPr>
            <a:lvl2pPr>
              <a:defRPr sz="1400" b="1" cap="all" baseline="0">
                <a:solidFill>
                  <a:schemeClr val="bg1"/>
                </a:solidFill>
              </a:defRPr>
            </a:lvl2pPr>
            <a:lvl3pPr>
              <a:defRPr sz="1400" b="1" cap="all" baseline="0">
                <a:solidFill>
                  <a:schemeClr val="bg1"/>
                </a:solidFill>
              </a:defRPr>
            </a:lvl3pPr>
            <a:lvl4pPr>
              <a:defRPr sz="1400" b="1" cap="all" baseline="0">
                <a:solidFill>
                  <a:schemeClr val="bg1"/>
                </a:solidFill>
              </a:defRPr>
            </a:lvl4pPr>
            <a:lvl5pPr>
              <a:defRPr sz="1400" b="1" cap="all" baseline="0">
                <a:solidFill>
                  <a:schemeClr val="bg1"/>
                </a:solidFill>
              </a:defRPr>
            </a:lvl5pPr>
          </a:lstStyle>
          <a:p>
            <a:pPr lvl="0"/>
            <a:r>
              <a:rPr lang="en-US"/>
              <a:t>Edit Master text styles</a:t>
            </a:r>
          </a:p>
        </p:txBody>
      </p:sp>
      <p:sp>
        <p:nvSpPr>
          <p:cNvPr id="17" name="Picture Placeholder 16"/>
          <p:cNvSpPr>
            <a:spLocks noGrp="1"/>
          </p:cNvSpPr>
          <p:nvPr>
            <p:ph type="pic" sz="quarter" idx="15"/>
          </p:nvPr>
        </p:nvSpPr>
        <p:spPr>
          <a:xfrm>
            <a:off x="274482" y="1923801"/>
            <a:ext cx="1640043" cy="1256434"/>
          </a:xfrm>
        </p:spPr>
        <p:txBody>
          <a:bodyPr rtlCol="0">
            <a:noAutofit/>
          </a:bodyPr>
          <a:lstStyle>
            <a:lvl1pPr algn="ctr">
              <a:defRPr sz="1800">
                <a:solidFill>
                  <a:schemeClr val="bg1"/>
                </a:solidFill>
              </a:defRPr>
            </a:lvl1pPr>
          </a:lstStyle>
          <a:p>
            <a:pPr lvl="0"/>
            <a:r>
              <a:rPr lang="en-US" noProof="0"/>
              <a:t>Click icon to add picture</a:t>
            </a:r>
            <a:endParaRPr lang="en-AU" noProof="0" dirty="0"/>
          </a:p>
        </p:txBody>
      </p:sp>
      <p:sp>
        <p:nvSpPr>
          <p:cNvPr id="14" name="Text Placeholder 8"/>
          <p:cNvSpPr>
            <a:spLocks noGrp="1"/>
          </p:cNvSpPr>
          <p:nvPr>
            <p:ph type="body" sz="quarter" idx="18"/>
          </p:nvPr>
        </p:nvSpPr>
        <p:spPr>
          <a:xfrm>
            <a:off x="274483" y="5147954"/>
            <a:ext cx="2221068" cy="360000"/>
          </a:xfrm>
        </p:spPr>
        <p:txBody>
          <a:bodyPr/>
          <a:lstStyle>
            <a:lvl1pPr algn="ctr">
              <a:defRPr sz="1400" b="1" cap="all" baseline="0">
                <a:solidFill>
                  <a:schemeClr val="bg1"/>
                </a:solidFill>
              </a:defRPr>
            </a:lvl1pPr>
            <a:lvl2pPr>
              <a:defRPr sz="1400" b="1" cap="all" baseline="0">
                <a:solidFill>
                  <a:schemeClr val="bg1"/>
                </a:solidFill>
              </a:defRPr>
            </a:lvl2pPr>
            <a:lvl3pPr>
              <a:defRPr sz="1400" b="1" cap="all" baseline="0">
                <a:solidFill>
                  <a:schemeClr val="bg1"/>
                </a:solidFill>
              </a:defRPr>
            </a:lvl3pPr>
            <a:lvl4pPr>
              <a:defRPr sz="1400" b="1" cap="all" baseline="0">
                <a:solidFill>
                  <a:schemeClr val="bg1"/>
                </a:solidFill>
              </a:defRPr>
            </a:lvl4pPr>
            <a:lvl5pPr>
              <a:defRPr sz="1400" b="1" cap="all" baseline="0">
                <a:solidFill>
                  <a:schemeClr val="bg1"/>
                </a:solidFill>
              </a:defRPr>
            </a:lvl5pPr>
          </a:lstStyle>
          <a:p>
            <a:pPr lvl="0"/>
            <a:r>
              <a:rPr lang="en-US"/>
              <a:t>Edit Master text styles</a:t>
            </a:r>
          </a:p>
        </p:txBody>
      </p:sp>
    </p:spTree>
    <p:extLst>
      <p:ext uri="{BB962C8B-B14F-4D97-AF65-F5344CB8AC3E}">
        <p14:creationId xmlns:p14="http://schemas.microsoft.com/office/powerpoint/2010/main" val="1239359513"/>
      </p:ext>
    </p:extLst>
  </p:cSld>
  <p:clrMapOvr>
    <a:masterClrMapping/>
  </p:clrMapOvr>
  <p:transition spd="med">
    <p:fad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3x Columns + 3x Images_Ochre">
    <p:bg>
      <p:bgPr>
        <a:solidFill>
          <a:srgbClr val="CE5C3C"/>
        </a:solidFill>
        <a:effectLst/>
      </p:bgPr>
    </p:bg>
    <p:spTree>
      <p:nvGrpSpPr>
        <p:cNvPr id="1" name=""/>
        <p:cNvGrpSpPr/>
        <p:nvPr/>
      </p:nvGrpSpPr>
      <p:grpSpPr>
        <a:xfrm>
          <a:off x="0" y="0"/>
          <a:ext cx="0" cy="0"/>
          <a:chOff x="0" y="0"/>
          <a:chExt cx="0" cy="0"/>
        </a:xfrm>
      </p:grpSpPr>
      <p:pic>
        <p:nvPicPr>
          <p:cNvPr id="11" name="Picture 2" descr="A picture containing silhouette&#10;&#10;Description automatically generated">
            <a:extLst>
              <a:ext uri="{FF2B5EF4-FFF2-40B4-BE49-F238E27FC236}">
                <a16:creationId xmlns:a16="http://schemas.microsoft.com/office/drawing/2014/main" id="{79509275-8554-4F12-BB81-D909623FE35D}"/>
              </a:ext>
            </a:extLst>
          </p:cNvPr>
          <p:cNvPicPr>
            <a:picLocks noChangeAspect="1" noChangeArrowheads="1"/>
          </p:cNvPicPr>
          <p:nvPr/>
        </p:nvPicPr>
        <p:blipFill>
          <a:blip r:embed="rId2" cstate="hqprint">
            <a:extLst>
              <a:ext uri="{28A0092B-C50C-407E-A947-70E740481C1C}">
                <a14:useLocalDpi xmlns:a14="http://schemas.microsoft.com/office/drawing/2010/main"/>
              </a:ext>
            </a:extLst>
          </a:blip>
          <a:srcRect t="46736" r="6519"/>
          <a:stretch>
            <a:fillRect/>
          </a:stretch>
        </p:blipFill>
        <p:spPr bwMode="auto">
          <a:xfrm>
            <a:off x="1593850" y="0"/>
            <a:ext cx="10598150" cy="3652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2495550" y="261381"/>
            <a:ext cx="7560000" cy="508240"/>
          </a:xfrm>
        </p:spPr>
        <p:txBody>
          <a:bodyPr anchor="t"/>
          <a:lstStyle>
            <a:lvl1pPr>
              <a:defRPr b="1">
                <a:solidFill>
                  <a:srgbClr val="EAB724"/>
                </a:solidFill>
              </a:defRPr>
            </a:lvl1pPr>
          </a:lstStyle>
          <a:p>
            <a:r>
              <a:rPr lang="en-US"/>
              <a:t>Click to edit Master title style</a:t>
            </a:r>
            <a:endParaRPr lang="en-AU" dirty="0"/>
          </a:p>
        </p:txBody>
      </p:sp>
      <p:sp>
        <p:nvSpPr>
          <p:cNvPr id="9" name="Text Placeholder 8"/>
          <p:cNvSpPr>
            <a:spLocks noGrp="1"/>
          </p:cNvSpPr>
          <p:nvPr>
            <p:ph type="body" sz="quarter" idx="13"/>
          </p:nvPr>
        </p:nvSpPr>
        <p:spPr>
          <a:xfrm>
            <a:off x="2495550" y="800100"/>
            <a:ext cx="7445375" cy="312738"/>
          </a:xfrm>
        </p:spPr>
        <p:txBody>
          <a:bodyPr/>
          <a:lstStyle>
            <a:lvl1pPr>
              <a:defRPr sz="1400" b="1" cap="all" baseline="0">
                <a:solidFill>
                  <a:schemeClr val="bg1"/>
                </a:solidFill>
              </a:defRPr>
            </a:lvl1pPr>
            <a:lvl2pPr>
              <a:defRPr sz="1400" b="1" cap="all" baseline="0">
                <a:solidFill>
                  <a:schemeClr val="bg1"/>
                </a:solidFill>
              </a:defRPr>
            </a:lvl2pPr>
            <a:lvl3pPr>
              <a:defRPr sz="1400" b="1" cap="all" baseline="0">
                <a:solidFill>
                  <a:schemeClr val="bg1"/>
                </a:solidFill>
              </a:defRPr>
            </a:lvl3pPr>
            <a:lvl4pPr>
              <a:defRPr sz="1400" b="1" cap="all" baseline="0">
                <a:solidFill>
                  <a:schemeClr val="bg1"/>
                </a:solidFill>
              </a:defRPr>
            </a:lvl4pPr>
            <a:lvl5pPr>
              <a:defRPr sz="1400" b="1" cap="all" baseline="0">
                <a:solidFill>
                  <a:schemeClr val="bg1"/>
                </a:solidFill>
              </a:defRPr>
            </a:lvl5pPr>
          </a:lstStyle>
          <a:p>
            <a:pPr lvl="0"/>
            <a:r>
              <a:rPr lang="en-US"/>
              <a:t>Edit Master text styles</a:t>
            </a:r>
          </a:p>
        </p:txBody>
      </p:sp>
      <p:sp>
        <p:nvSpPr>
          <p:cNvPr id="17" name="Picture Placeholder 16"/>
          <p:cNvSpPr>
            <a:spLocks noGrp="1"/>
          </p:cNvSpPr>
          <p:nvPr>
            <p:ph type="pic" sz="quarter" idx="15"/>
          </p:nvPr>
        </p:nvSpPr>
        <p:spPr>
          <a:xfrm>
            <a:off x="274482" y="1923801"/>
            <a:ext cx="1640043" cy="1256434"/>
          </a:xfrm>
        </p:spPr>
        <p:txBody>
          <a:bodyPr rtlCol="0">
            <a:noAutofit/>
          </a:bodyPr>
          <a:lstStyle>
            <a:lvl1pPr algn="ctr">
              <a:defRPr sz="1800">
                <a:solidFill>
                  <a:schemeClr val="bg1"/>
                </a:solidFill>
              </a:defRPr>
            </a:lvl1pPr>
          </a:lstStyle>
          <a:p>
            <a:pPr lvl="0"/>
            <a:r>
              <a:rPr lang="en-US" noProof="0"/>
              <a:t>Click icon to add picture</a:t>
            </a:r>
            <a:endParaRPr lang="en-AU" noProof="0" dirty="0"/>
          </a:p>
        </p:txBody>
      </p:sp>
      <p:sp>
        <p:nvSpPr>
          <p:cNvPr id="14" name="Picture Placeholder 20"/>
          <p:cNvSpPr>
            <a:spLocks noGrp="1"/>
          </p:cNvSpPr>
          <p:nvPr>
            <p:ph type="pic" sz="quarter" idx="16"/>
          </p:nvPr>
        </p:nvSpPr>
        <p:spPr>
          <a:xfrm>
            <a:off x="2184458" y="1341437"/>
            <a:ext cx="2916829" cy="1876034"/>
          </a:xfrm>
          <a:custGeom>
            <a:avLst/>
            <a:gdLst>
              <a:gd name="connsiteX0" fmla="*/ 223382 w 3055000"/>
              <a:gd name="connsiteY0" fmla="*/ 0 h 1876034"/>
              <a:gd name="connsiteX1" fmla="*/ 2831618 w 3055000"/>
              <a:gd name="connsiteY1" fmla="*/ 0 h 1876034"/>
              <a:gd name="connsiteX2" fmla="*/ 3055000 w 3055000"/>
              <a:gd name="connsiteY2" fmla="*/ 223382 h 1876034"/>
              <a:gd name="connsiteX3" fmla="*/ 3055000 w 3055000"/>
              <a:gd name="connsiteY3" fmla="*/ 1720255 h 1876034"/>
              <a:gd name="connsiteX4" fmla="*/ 3016850 w 3055000"/>
              <a:gd name="connsiteY4" fmla="*/ 1845150 h 1876034"/>
              <a:gd name="connsiteX5" fmla="*/ 2991369 w 3055000"/>
              <a:gd name="connsiteY5" fmla="*/ 1876033 h 1876034"/>
              <a:gd name="connsiteX6" fmla="*/ 2982387 w 3055000"/>
              <a:gd name="connsiteY6" fmla="*/ 1869978 h 1876034"/>
              <a:gd name="connsiteX7" fmla="*/ 2892401 w 3055000"/>
              <a:gd name="connsiteY7" fmla="*/ 1851810 h 1876034"/>
              <a:gd name="connsiteX8" fmla="*/ 162600 w 3055000"/>
              <a:gd name="connsiteY8" fmla="*/ 1851810 h 1876034"/>
              <a:gd name="connsiteX9" fmla="*/ 72615 w 3055000"/>
              <a:gd name="connsiteY9" fmla="*/ 1869978 h 1876034"/>
              <a:gd name="connsiteX10" fmla="*/ 63632 w 3055000"/>
              <a:gd name="connsiteY10" fmla="*/ 1876034 h 1876034"/>
              <a:gd name="connsiteX11" fmla="*/ 38150 w 3055000"/>
              <a:gd name="connsiteY11" fmla="*/ 1845150 h 1876034"/>
              <a:gd name="connsiteX12" fmla="*/ 0 w 3055000"/>
              <a:gd name="connsiteY12" fmla="*/ 1720255 h 1876034"/>
              <a:gd name="connsiteX13" fmla="*/ 0 w 3055000"/>
              <a:gd name="connsiteY13" fmla="*/ 223382 h 1876034"/>
              <a:gd name="connsiteX14" fmla="*/ 223382 w 3055000"/>
              <a:gd name="connsiteY14" fmla="*/ 0 h 18760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055000" h="1876034">
                <a:moveTo>
                  <a:pt x="223382" y="0"/>
                </a:moveTo>
                <a:lnTo>
                  <a:pt x="2831618" y="0"/>
                </a:lnTo>
                <a:cubicBezTo>
                  <a:pt x="2954988" y="0"/>
                  <a:pt x="3055000" y="100012"/>
                  <a:pt x="3055000" y="223382"/>
                </a:cubicBezTo>
                <a:lnTo>
                  <a:pt x="3055000" y="1720255"/>
                </a:lnTo>
                <a:cubicBezTo>
                  <a:pt x="3055000" y="1766519"/>
                  <a:pt x="3040936" y="1809498"/>
                  <a:pt x="3016850" y="1845150"/>
                </a:cubicBezTo>
                <a:lnTo>
                  <a:pt x="2991369" y="1876033"/>
                </a:lnTo>
                <a:lnTo>
                  <a:pt x="2982387" y="1869978"/>
                </a:lnTo>
                <a:cubicBezTo>
                  <a:pt x="2954729" y="1858279"/>
                  <a:pt x="2924321" y="1851810"/>
                  <a:pt x="2892401" y="1851810"/>
                </a:cubicBezTo>
                <a:lnTo>
                  <a:pt x="162600" y="1851810"/>
                </a:lnTo>
                <a:cubicBezTo>
                  <a:pt x="130681" y="1851810"/>
                  <a:pt x="100273" y="1858279"/>
                  <a:pt x="72615" y="1869978"/>
                </a:cubicBezTo>
                <a:lnTo>
                  <a:pt x="63632" y="1876034"/>
                </a:lnTo>
                <a:lnTo>
                  <a:pt x="38150" y="1845150"/>
                </a:lnTo>
                <a:cubicBezTo>
                  <a:pt x="14064" y="1809498"/>
                  <a:pt x="0" y="1766519"/>
                  <a:pt x="0" y="1720255"/>
                </a:cubicBezTo>
                <a:lnTo>
                  <a:pt x="0" y="223382"/>
                </a:lnTo>
                <a:cubicBezTo>
                  <a:pt x="0" y="100012"/>
                  <a:pt x="100012" y="0"/>
                  <a:pt x="223382" y="0"/>
                </a:cubicBezTo>
                <a:close/>
              </a:path>
            </a:pathLst>
          </a:custGeom>
          <a:solidFill>
            <a:schemeClr val="bg1">
              <a:lumMod val="95000"/>
            </a:schemeClr>
          </a:solidFill>
          <a:ln w="38100">
            <a:noFill/>
          </a:ln>
        </p:spPr>
        <p:txBody>
          <a:bodyPr rtlCol="0">
            <a:noAutofit/>
          </a:bodyPr>
          <a:lstStyle>
            <a:lvl1pPr algn="ctr">
              <a:defRPr sz="1800"/>
            </a:lvl1pPr>
          </a:lstStyle>
          <a:p>
            <a:pPr lvl="0"/>
            <a:r>
              <a:rPr lang="en-US" noProof="0"/>
              <a:t>Click icon to add picture</a:t>
            </a:r>
            <a:endParaRPr lang="en-AU" noProof="0" dirty="0"/>
          </a:p>
        </p:txBody>
      </p:sp>
      <p:sp>
        <p:nvSpPr>
          <p:cNvPr id="15" name="Picture Placeholder 21"/>
          <p:cNvSpPr>
            <a:spLocks noGrp="1"/>
          </p:cNvSpPr>
          <p:nvPr>
            <p:ph type="pic" sz="quarter" idx="18"/>
          </p:nvPr>
        </p:nvSpPr>
        <p:spPr>
          <a:xfrm>
            <a:off x="5464367" y="1341437"/>
            <a:ext cx="2916829" cy="1876034"/>
          </a:xfrm>
          <a:custGeom>
            <a:avLst/>
            <a:gdLst>
              <a:gd name="connsiteX0" fmla="*/ 223382 w 3055000"/>
              <a:gd name="connsiteY0" fmla="*/ 0 h 1876034"/>
              <a:gd name="connsiteX1" fmla="*/ 2831618 w 3055000"/>
              <a:gd name="connsiteY1" fmla="*/ 0 h 1876034"/>
              <a:gd name="connsiteX2" fmla="*/ 3055000 w 3055000"/>
              <a:gd name="connsiteY2" fmla="*/ 223382 h 1876034"/>
              <a:gd name="connsiteX3" fmla="*/ 3055000 w 3055000"/>
              <a:gd name="connsiteY3" fmla="*/ 1720255 h 1876034"/>
              <a:gd name="connsiteX4" fmla="*/ 3016850 w 3055000"/>
              <a:gd name="connsiteY4" fmla="*/ 1845150 h 1876034"/>
              <a:gd name="connsiteX5" fmla="*/ 2991369 w 3055000"/>
              <a:gd name="connsiteY5" fmla="*/ 1876033 h 1876034"/>
              <a:gd name="connsiteX6" fmla="*/ 2982387 w 3055000"/>
              <a:gd name="connsiteY6" fmla="*/ 1869978 h 1876034"/>
              <a:gd name="connsiteX7" fmla="*/ 2892401 w 3055000"/>
              <a:gd name="connsiteY7" fmla="*/ 1851810 h 1876034"/>
              <a:gd name="connsiteX8" fmla="*/ 162600 w 3055000"/>
              <a:gd name="connsiteY8" fmla="*/ 1851810 h 1876034"/>
              <a:gd name="connsiteX9" fmla="*/ 72615 w 3055000"/>
              <a:gd name="connsiteY9" fmla="*/ 1869978 h 1876034"/>
              <a:gd name="connsiteX10" fmla="*/ 63632 w 3055000"/>
              <a:gd name="connsiteY10" fmla="*/ 1876034 h 1876034"/>
              <a:gd name="connsiteX11" fmla="*/ 38151 w 3055000"/>
              <a:gd name="connsiteY11" fmla="*/ 1845150 h 1876034"/>
              <a:gd name="connsiteX12" fmla="*/ 0 w 3055000"/>
              <a:gd name="connsiteY12" fmla="*/ 1720255 h 1876034"/>
              <a:gd name="connsiteX13" fmla="*/ 0 w 3055000"/>
              <a:gd name="connsiteY13" fmla="*/ 223382 h 1876034"/>
              <a:gd name="connsiteX14" fmla="*/ 223382 w 3055000"/>
              <a:gd name="connsiteY14" fmla="*/ 0 h 18760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055000" h="1876034">
                <a:moveTo>
                  <a:pt x="223382" y="0"/>
                </a:moveTo>
                <a:lnTo>
                  <a:pt x="2831618" y="0"/>
                </a:lnTo>
                <a:cubicBezTo>
                  <a:pt x="2954988" y="0"/>
                  <a:pt x="3055000" y="100012"/>
                  <a:pt x="3055000" y="223382"/>
                </a:cubicBezTo>
                <a:lnTo>
                  <a:pt x="3055000" y="1720255"/>
                </a:lnTo>
                <a:cubicBezTo>
                  <a:pt x="3055000" y="1766519"/>
                  <a:pt x="3040936" y="1809498"/>
                  <a:pt x="3016850" y="1845150"/>
                </a:cubicBezTo>
                <a:lnTo>
                  <a:pt x="2991369" y="1876033"/>
                </a:lnTo>
                <a:lnTo>
                  <a:pt x="2982387" y="1869978"/>
                </a:lnTo>
                <a:cubicBezTo>
                  <a:pt x="2954729" y="1858279"/>
                  <a:pt x="2924320" y="1851810"/>
                  <a:pt x="2892401" y="1851810"/>
                </a:cubicBezTo>
                <a:lnTo>
                  <a:pt x="162600" y="1851810"/>
                </a:lnTo>
                <a:cubicBezTo>
                  <a:pt x="130681" y="1851810"/>
                  <a:pt x="100273" y="1858279"/>
                  <a:pt x="72615" y="1869978"/>
                </a:cubicBezTo>
                <a:lnTo>
                  <a:pt x="63632" y="1876034"/>
                </a:lnTo>
                <a:lnTo>
                  <a:pt x="38151" y="1845150"/>
                </a:lnTo>
                <a:cubicBezTo>
                  <a:pt x="14064" y="1809498"/>
                  <a:pt x="0" y="1766519"/>
                  <a:pt x="0" y="1720255"/>
                </a:cubicBezTo>
                <a:lnTo>
                  <a:pt x="0" y="223382"/>
                </a:lnTo>
                <a:cubicBezTo>
                  <a:pt x="0" y="100012"/>
                  <a:pt x="100012" y="0"/>
                  <a:pt x="223382" y="0"/>
                </a:cubicBezTo>
                <a:close/>
              </a:path>
            </a:pathLst>
          </a:custGeom>
          <a:solidFill>
            <a:schemeClr val="bg1">
              <a:lumMod val="95000"/>
            </a:schemeClr>
          </a:solidFill>
          <a:ln w="38100">
            <a:noFill/>
          </a:ln>
        </p:spPr>
        <p:txBody>
          <a:bodyPr rtlCol="0">
            <a:noAutofit/>
          </a:bodyPr>
          <a:lstStyle>
            <a:lvl1pPr algn="ctr">
              <a:defRPr sz="1800"/>
            </a:lvl1pPr>
          </a:lstStyle>
          <a:p>
            <a:pPr lvl="0"/>
            <a:r>
              <a:rPr lang="en-US" noProof="0"/>
              <a:t>Click icon to add picture</a:t>
            </a:r>
            <a:endParaRPr lang="en-AU" noProof="0" dirty="0"/>
          </a:p>
        </p:txBody>
      </p:sp>
      <p:sp>
        <p:nvSpPr>
          <p:cNvPr id="19" name="Picture Placeholder 22"/>
          <p:cNvSpPr>
            <a:spLocks noGrp="1"/>
          </p:cNvSpPr>
          <p:nvPr>
            <p:ph type="pic" sz="quarter" idx="20"/>
          </p:nvPr>
        </p:nvSpPr>
        <p:spPr>
          <a:xfrm>
            <a:off x="8744275" y="1341437"/>
            <a:ext cx="2916829" cy="1876034"/>
          </a:xfrm>
          <a:custGeom>
            <a:avLst/>
            <a:gdLst>
              <a:gd name="connsiteX0" fmla="*/ 223382 w 3055000"/>
              <a:gd name="connsiteY0" fmla="*/ 0 h 1876034"/>
              <a:gd name="connsiteX1" fmla="*/ 2831618 w 3055000"/>
              <a:gd name="connsiteY1" fmla="*/ 0 h 1876034"/>
              <a:gd name="connsiteX2" fmla="*/ 3055000 w 3055000"/>
              <a:gd name="connsiteY2" fmla="*/ 223382 h 1876034"/>
              <a:gd name="connsiteX3" fmla="*/ 3055000 w 3055000"/>
              <a:gd name="connsiteY3" fmla="*/ 1720255 h 1876034"/>
              <a:gd name="connsiteX4" fmla="*/ 3016850 w 3055000"/>
              <a:gd name="connsiteY4" fmla="*/ 1845150 h 1876034"/>
              <a:gd name="connsiteX5" fmla="*/ 2991369 w 3055000"/>
              <a:gd name="connsiteY5" fmla="*/ 1876033 h 1876034"/>
              <a:gd name="connsiteX6" fmla="*/ 2982387 w 3055000"/>
              <a:gd name="connsiteY6" fmla="*/ 1869978 h 1876034"/>
              <a:gd name="connsiteX7" fmla="*/ 2892401 w 3055000"/>
              <a:gd name="connsiteY7" fmla="*/ 1851810 h 1876034"/>
              <a:gd name="connsiteX8" fmla="*/ 162600 w 3055000"/>
              <a:gd name="connsiteY8" fmla="*/ 1851810 h 1876034"/>
              <a:gd name="connsiteX9" fmla="*/ 72614 w 3055000"/>
              <a:gd name="connsiteY9" fmla="*/ 1869978 h 1876034"/>
              <a:gd name="connsiteX10" fmla="*/ 63632 w 3055000"/>
              <a:gd name="connsiteY10" fmla="*/ 1876034 h 1876034"/>
              <a:gd name="connsiteX11" fmla="*/ 38150 w 3055000"/>
              <a:gd name="connsiteY11" fmla="*/ 1845150 h 1876034"/>
              <a:gd name="connsiteX12" fmla="*/ 0 w 3055000"/>
              <a:gd name="connsiteY12" fmla="*/ 1720255 h 1876034"/>
              <a:gd name="connsiteX13" fmla="*/ 0 w 3055000"/>
              <a:gd name="connsiteY13" fmla="*/ 223382 h 1876034"/>
              <a:gd name="connsiteX14" fmla="*/ 223382 w 3055000"/>
              <a:gd name="connsiteY14" fmla="*/ 0 h 18760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055000" h="1876034">
                <a:moveTo>
                  <a:pt x="223382" y="0"/>
                </a:moveTo>
                <a:lnTo>
                  <a:pt x="2831618" y="0"/>
                </a:lnTo>
                <a:cubicBezTo>
                  <a:pt x="2954988" y="0"/>
                  <a:pt x="3055000" y="100012"/>
                  <a:pt x="3055000" y="223382"/>
                </a:cubicBezTo>
                <a:lnTo>
                  <a:pt x="3055000" y="1720255"/>
                </a:lnTo>
                <a:cubicBezTo>
                  <a:pt x="3055000" y="1766519"/>
                  <a:pt x="3040936" y="1809498"/>
                  <a:pt x="3016850" y="1845150"/>
                </a:cubicBezTo>
                <a:lnTo>
                  <a:pt x="2991369" y="1876033"/>
                </a:lnTo>
                <a:lnTo>
                  <a:pt x="2982387" y="1869978"/>
                </a:lnTo>
                <a:cubicBezTo>
                  <a:pt x="2954729" y="1858279"/>
                  <a:pt x="2924320" y="1851810"/>
                  <a:pt x="2892401" y="1851810"/>
                </a:cubicBezTo>
                <a:lnTo>
                  <a:pt x="162600" y="1851810"/>
                </a:lnTo>
                <a:cubicBezTo>
                  <a:pt x="130681" y="1851810"/>
                  <a:pt x="100272" y="1858279"/>
                  <a:pt x="72614" y="1869978"/>
                </a:cubicBezTo>
                <a:lnTo>
                  <a:pt x="63632" y="1876034"/>
                </a:lnTo>
                <a:lnTo>
                  <a:pt x="38150" y="1845150"/>
                </a:lnTo>
                <a:cubicBezTo>
                  <a:pt x="14064" y="1809498"/>
                  <a:pt x="0" y="1766519"/>
                  <a:pt x="0" y="1720255"/>
                </a:cubicBezTo>
                <a:lnTo>
                  <a:pt x="0" y="223382"/>
                </a:lnTo>
                <a:cubicBezTo>
                  <a:pt x="0" y="100012"/>
                  <a:pt x="100012" y="0"/>
                  <a:pt x="223382" y="0"/>
                </a:cubicBezTo>
                <a:close/>
              </a:path>
            </a:pathLst>
          </a:custGeom>
          <a:solidFill>
            <a:schemeClr val="bg1">
              <a:lumMod val="95000"/>
            </a:schemeClr>
          </a:solidFill>
          <a:ln w="38100">
            <a:noFill/>
          </a:ln>
        </p:spPr>
        <p:txBody>
          <a:bodyPr rtlCol="0">
            <a:noAutofit/>
          </a:bodyPr>
          <a:lstStyle>
            <a:lvl1pPr algn="ctr">
              <a:defRPr sz="1800"/>
            </a:lvl1pPr>
          </a:lstStyle>
          <a:p>
            <a:pPr lvl="0"/>
            <a:r>
              <a:rPr lang="en-US" noProof="0"/>
              <a:t>Click icon to add picture</a:t>
            </a:r>
            <a:endParaRPr lang="en-AU" noProof="0" dirty="0"/>
          </a:p>
        </p:txBody>
      </p:sp>
      <p:sp>
        <p:nvSpPr>
          <p:cNvPr id="20" name="Text Placeholder 3"/>
          <p:cNvSpPr>
            <a:spLocks noGrp="1"/>
          </p:cNvSpPr>
          <p:nvPr>
            <p:ph type="body" sz="quarter" idx="17"/>
          </p:nvPr>
        </p:nvSpPr>
        <p:spPr>
          <a:xfrm>
            <a:off x="2118979" y="3193247"/>
            <a:ext cx="3047786" cy="2765310"/>
          </a:xfrm>
          <a:prstGeom prst="roundRect">
            <a:avLst>
              <a:gd name="adj" fmla="val 8360"/>
            </a:avLst>
          </a:prstGeom>
          <a:solidFill>
            <a:schemeClr val="bg1"/>
          </a:solidFill>
          <a:ln w="38100">
            <a:solidFill>
              <a:srgbClr val="EAB724"/>
            </a:solidFill>
          </a:ln>
        </p:spPr>
        <p:txBody>
          <a:bodyPr lIns="216000" tIns="144000" rIns="180000" bIns="108000"/>
          <a:lstStyle>
            <a:lvl4pPr>
              <a:defRPr>
                <a:solidFill>
                  <a:schemeClr val="accent3"/>
                </a:solidFill>
              </a:defRPr>
            </a:lvl4pPr>
          </a:lstStyle>
          <a:p>
            <a:pPr lvl="0"/>
            <a:r>
              <a:rPr lang="en-US"/>
              <a:t>Edit Master text styles</a:t>
            </a:r>
          </a:p>
          <a:p>
            <a:pPr lvl="1"/>
            <a:r>
              <a:rPr lang="en-US"/>
              <a:t>Second level</a:t>
            </a:r>
          </a:p>
          <a:p>
            <a:pPr lvl="2"/>
            <a:r>
              <a:rPr lang="en-US"/>
              <a:t>Third level</a:t>
            </a:r>
          </a:p>
          <a:p>
            <a:pPr lvl="3"/>
            <a:r>
              <a:rPr lang="en-US"/>
              <a:t>Fourth level</a:t>
            </a:r>
          </a:p>
        </p:txBody>
      </p:sp>
      <p:sp>
        <p:nvSpPr>
          <p:cNvPr id="21" name="Text Placeholder 3"/>
          <p:cNvSpPr>
            <a:spLocks noGrp="1"/>
          </p:cNvSpPr>
          <p:nvPr>
            <p:ph type="body" sz="quarter" idx="19"/>
          </p:nvPr>
        </p:nvSpPr>
        <p:spPr>
          <a:xfrm>
            <a:off x="5398888" y="3193247"/>
            <a:ext cx="3047786" cy="2765310"/>
          </a:xfrm>
          <a:prstGeom prst="roundRect">
            <a:avLst>
              <a:gd name="adj" fmla="val 8360"/>
            </a:avLst>
          </a:prstGeom>
          <a:solidFill>
            <a:schemeClr val="bg1"/>
          </a:solidFill>
          <a:ln w="38100">
            <a:solidFill>
              <a:srgbClr val="EAB724"/>
            </a:solidFill>
          </a:ln>
        </p:spPr>
        <p:txBody>
          <a:bodyPr lIns="216000" tIns="144000" rIns="180000" bIns="108000"/>
          <a:lstStyle>
            <a:lvl4pPr>
              <a:defRPr>
                <a:solidFill>
                  <a:schemeClr val="accent3"/>
                </a:solidFill>
              </a:defRPr>
            </a:lvl4pPr>
          </a:lstStyle>
          <a:p>
            <a:pPr lvl="0"/>
            <a:r>
              <a:rPr lang="en-US"/>
              <a:t>Edit Master text styles</a:t>
            </a:r>
          </a:p>
          <a:p>
            <a:pPr lvl="1"/>
            <a:r>
              <a:rPr lang="en-US"/>
              <a:t>Second level</a:t>
            </a:r>
          </a:p>
          <a:p>
            <a:pPr lvl="2"/>
            <a:r>
              <a:rPr lang="en-US"/>
              <a:t>Third level</a:t>
            </a:r>
          </a:p>
          <a:p>
            <a:pPr lvl="3"/>
            <a:r>
              <a:rPr lang="en-US"/>
              <a:t>Fourth level</a:t>
            </a:r>
          </a:p>
        </p:txBody>
      </p:sp>
      <p:sp>
        <p:nvSpPr>
          <p:cNvPr id="25" name="Text Placeholder 3"/>
          <p:cNvSpPr>
            <a:spLocks noGrp="1"/>
          </p:cNvSpPr>
          <p:nvPr>
            <p:ph type="body" sz="quarter" idx="21"/>
          </p:nvPr>
        </p:nvSpPr>
        <p:spPr>
          <a:xfrm>
            <a:off x="8678796" y="3193247"/>
            <a:ext cx="3047786" cy="2765310"/>
          </a:xfrm>
          <a:prstGeom prst="roundRect">
            <a:avLst>
              <a:gd name="adj" fmla="val 8360"/>
            </a:avLst>
          </a:prstGeom>
          <a:solidFill>
            <a:schemeClr val="bg1"/>
          </a:solidFill>
          <a:ln w="38100">
            <a:solidFill>
              <a:srgbClr val="EAB724"/>
            </a:solidFill>
          </a:ln>
        </p:spPr>
        <p:txBody>
          <a:bodyPr lIns="216000" tIns="144000" rIns="180000" bIns="108000"/>
          <a:lstStyle>
            <a:lvl4pPr>
              <a:defRPr>
                <a:solidFill>
                  <a:schemeClr val="accent3"/>
                </a:solidFill>
              </a:defRPr>
            </a:lvl4pPr>
          </a:lstStyle>
          <a:p>
            <a:pPr lvl="0"/>
            <a:r>
              <a:rPr lang="en-US"/>
              <a:t>Edit Master text styles</a:t>
            </a:r>
          </a:p>
          <a:p>
            <a:pPr lvl="1"/>
            <a:r>
              <a:rPr lang="en-US"/>
              <a:t>Second level</a:t>
            </a:r>
          </a:p>
          <a:p>
            <a:pPr lvl="2"/>
            <a:r>
              <a:rPr lang="en-US"/>
              <a:t>Third level</a:t>
            </a:r>
          </a:p>
          <a:p>
            <a:pPr lvl="3"/>
            <a:r>
              <a:rPr lang="en-US"/>
              <a:t>Fourth level</a:t>
            </a:r>
          </a:p>
        </p:txBody>
      </p:sp>
    </p:spTree>
    <p:extLst>
      <p:ext uri="{BB962C8B-B14F-4D97-AF65-F5344CB8AC3E}">
        <p14:creationId xmlns:p14="http://schemas.microsoft.com/office/powerpoint/2010/main" val="1144898728"/>
      </p:ext>
    </p:extLst>
  </p:cSld>
  <p:clrMapOvr>
    <a:masterClrMapping/>
  </p:clrMapOvr>
  <p:transition spd="med">
    <p:fade/>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Image + Copy_Ochre">
    <p:bg>
      <p:bgPr>
        <a:solidFill>
          <a:srgbClr val="EAB724"/>
        </a:solidFill>
        <a:effectLst/>
      </p:bgPr>
    </p:bg>
    <p:spTree>
      <p:nvGrpSpPr>
        <p:cNvPr id="1" name=""/>
        <p:cNvGrpSpPr/>
        <p:nvPr/>
      </p:nvGrpSpPr>
      <p:grpSpPr>
        <a:xfrm>
          <a:off x="0" y="0"/>
          <a:ext cx="0" cy="0"/>
          <a:chOff x="0" y="0"/>
          <a:chExt cx="0" cy="0"/>
        </a:xfrm>
      </p:grpSpPr>
      <p:sp>
        <p:nvSpPr>
          <p:cNvPr id="2" name="Picture Placeholder 10"/>
          <p:cNvSpPr>
            <a:spLocks noGrp="1"/>
          </p:cNvSpPr>
          <p:nvPr>
            <p:ph type="pic" sz="quarter" idx="18"/>
          </p:nvPr>
        </p:nvSpPr>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278696 h 6858000"/>
              <a:gd name="connsiteX3" fmla="*/ 12182294 w 12192000"/>
              <a:gd name="connsiteY3" fmla="*/ 6277550 h 6858000"/>
              <a:gd name="connsiteX4" fmla="*/ 11717553 w 12192000"/>
              <a:gd name="connsiteY4" fmla="*/ 6279263 h 6858000"/>
              <a:gd name="connsiteX5" fmla="*/ 11029482 w 12192000"/>
              <a:gd name="connsiteY5" fmla="*/ 6280310 h 6858000"/>
              <a:gd name="connsiteX6" fmla="*/ 10701194 w 12192000"/>
              <a:gd name="connsiteY6" fmla="*/ 6277740 h 6858000"/>
              <a:gd name="connsiteX7" fmla="*/ 10420961 w 12192000"/>
              <a:gd name="connsiteY7" fmla="*/ 6279453 h 6858000"/>
              <a:gd name="connsiteX8" fmla="*/ 10332371 w 12192000"/>
              <a:gd name="connsiteY8" fmla="*/ 6310093 h 6858000"/>
              <a:gd name="connsiteX9" fmla="*/ 10310865 w 12192000"/>
              <a:gd name="connsiteY9" fmla="*/ 6349202 h 6858000"/>
              <a:gd name="connsiteX10" fmla="*/ 10304395 w 12192000"/>
              <a:gd name="connsiteY10" fmla="*/ 6418856 h 6858000"/>
              <a:gd name="connsiteX11" fmla="*/ 10298495 w 12192000"/>
              <a:gd name="connsiteY11" fmla="*/ 6823554 h 6858000"/>
              <a:gd name="connsiteX12" fmla="*/ 10300018 w 12192000"/>
              <a:gd name="connsiteY12" fmla="*/ 6857810 h 6858000"/>
              <a:gd name="connsiteX13" fmla="*/ 12192000 w 12192000"/>
              <a:gd name="connsiteY13" fmla="*/ 6857810 h 6858000"/>
              <a:gd name="connsiteX14" fmla="*/ 12192000 w 12192000"/>
              <a:gd name="connsiteY14" fmla="*/ 6858000 h 6858000"/>
              <a:gd name="connsiteX15" fmla="*/ 0 w 12192000"/>
              <a:gd name="connsiteY15"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2192000" h="6858000">
                <a:moveTo>
                  <a:pt x="0" y="0"/>
                </a:moveTo>
                <a:lnTo>
                  <a:pt x="12192000" y="0"/>
                </a:lnTo>
                <a:lnTo>
                  <a:pt x="12192000" y="6278696"/>
                </a:lnTo>
                <a:lnTo>
                  <a:pt x="12182294" y="6277550"/>
                </a:lnTo>
                <a:cubicBezTo>
                  <a:pt x="12027381" y="6278121"/>
                  <a:pt x="11872467" y="6278977"/>
                  <a:pt x="11717553" y="6279263"/>
                </a:cubicBezTo>
                <a:cubicBezTo>
                  <a:pt x="11488228" y="6279834"/>
                  <a:pt x="11258807" y="6280405"/>
                  <a:pt x="11029482" y="6280310"/>
                </a:cubicBezTo>
                <a:cubicBezTo>
                  <a:pt x="10920053" y="6280310"/>
                  <a:pt x="10810624" y="6278026"/>
                  <a:pt x="10701194" y="6277740"/>
                </a:cubicBezTo>
                <a:cubicBezTo>
                  <a:pt x="10607751" y="6277550"/>
                  <a:pt x="10514404" y="6278311"/>
                  <a:pt x="10420961" y="6279453"/>
                </a:cubicBezTo>
                <a:cubicBezTo>
                  <a:pt x="10388322" y="6279834"/>
                  <a:pt x="10356826" y="6288017"/>
                  <a:pt x="10332371" y="6310093"/>
                </a:cubicBezTo>
                <a:cubicBezTo>
                  <a:pt x="10321808" y="6319609"/>
                  <a:pt x="10313910" y="6335119"/>
                  <a:pt x="10310865" y="6349202"/>
                </a:cubicBezTo>
                <a:cubicBezTo>
                  <a:pt x="10306012" y="6371849"/>
                  <a:pt x="10304775" y="6395543"/>
                  <a:pt x="10304395" y="6418856"/>
                </a:cubicBezTo>
                <a:cubicBezTo>
                  <a:pt x="10302016" y="6553787"/>
                  <a:pt x="10300208" y="6688623"/>
                  <a:pt x="10298495" y="6823554"/>
                </a:cubicBezTo>
                <a:cubicBezTo>
                  <a:pt x="10298305" y="6834972"/>
                  <a:pt x="10299447" y="6846391"/>
                  <a:pt x="10300018" y="6857810"/>
                </a:cubicBezTo>
                <a:lnTo>
                  <a:pt x="12192000" y="6857810"/>
                </a:lnTo>
                <a:lnTo>
                  <a:pt x="12192000" y="6858000"/>
                </a:lnTo>
                <a:lnTo>
                  <a:pt x="0" y="6858000"/>
                </a:lnTo>
                <a:close/>
              </a:path>
            </a:pathLst>
          </a:custGeom>
          <a:solidFill>
            <a:schemeClr val="bg1">
              <a:lumMod val="95000"/>
            </a:schemeClr>
          </a:solidFill>
          <a:ln w="38100">
            <a:noFill/>
          </a:ln>
        </p:spPr>
        <p:txBody>
          <a:bodyPr tIns="1116000" rtlCol="0">
            <a:noAutofit/>
          </a:bodyPr>
          <a:lstStyle>
            <a:lvl1pPr marL="0" indent="0" algn="ctr">
              <a:buNone/>
              <a:defRPr sz="1800"/>
            </a:lvl1pPr>
          </a:lstStyle>
          <a:p>
            <a:pPr lvl="0"/>
            <a:r>
              <a:rPr lang="en-US" noProof="0"/>
              <a:t>Click icon to add picture</a:t>
            </a:r>
            <a:endParaRPr lang="en-AU" noProof="0" dirty="0"/>
          </a:p>
        </p:txBody>
      </p:sp>
      <p:sp>
        <p:nvSpPr>
          <p:cNvPr id="4" name="Text Placeholder 3"/>
          <p:cNvSpPr>
            <a:spLocks noGrp="1"/>
          </p:cNvSpPr>
          <p:nvPr>
            <p:ph type="body" sz="quarter" idx="17"/>
          </p:nvPr>
        </p:nvSpPr>
        <p:spPr>
          <a:xfrm>
            <a:off x="497304" y="3193247"/>
            <a:ext cx="3240000" cy="2765310"/>
          </a:xfrm>
          <a:prstGeom prst="roundRect">
            <a:avLst>
              <a:gd name="adj" fmla="val 8360"/>
            </a:avLst>
          </a:prstGeom>
          <a:solidFill>
            <a:schemeClr val="accent3"/>
          </a:solidFill>
          <a:ln w="38100">
            <a:solidFill>
              <a:srgbClr val="CE5C3C"/>
            </a:solidFill>
          </a:ln>
        </p:spPr>
        <p:txBody>
          <a:bodyPr lIns="36000" tIns="144000" rIns="180000" bIns="108000"/>
          <a:lstStyle>
            <a:lvl1pPr marL="179388" indent="-179388">
              <a:defRPr b="1">
                <a:solidFill>
                  <a:schemeClr val="bg1"/>
                </a:solidFill>
              </a:defRPr>
            </a:lvl1pPr>
            <a:lvl2pPr marL="358775" indent="-179388">
              <a:defRPr>
                <a:solidFill>
                  <a:schemeClr val="bg1"/>
                </a:solidFill>
              </a:defRPr>
            </a:lvl2pPr>
            <a:lvl3pPr marL="538163" indent="-179388">
              <a:defRPr>
                <a:solidFill>
                  <a:schemeClr val="bg1"/>
                </a:solidFill>
              </a:defRPr>
            </a:lvl3pPr>
            <a:lvl4pPr marL="179388" indent="-179388">
              <a:defRPr>
                <a:solidFill>
                  <a:schemeClr val="bg1"/>
                </a:solidFill>
              </a:defRPr>
            </a:lvl4pPr>
          </a:lstStyle>
          <a:p>
            <a:pPr lvl="0"/>
            <a:r>
              <a:rPr lang="en-US"/>
              <a:t>Edit Master text styles</a:t>
            </a:r>
          </a:p>
          <a:p>
            <a:pPr lvl="1"/>
            <a:r>
              <a:rPr lang="en-US"/>
              <a:t>Second level</a:t>
            </a:r>
          </a:p>
          <a:p>
            <a:pPr lvl="2"/>
            <a:r>
              <a:rPr lang="en-US"/>
              <a:t>Third level</a:t>
            </a:r>
          </a:p>
          <a:p>
            <a:pPr lvl="3"/>
            <a:r>
              <a:rPr lang="en-US"/>
              <a:t>Fourth level</a:t>
            </a:r>
          </a:p>
        </p:txBody>
      </p:sp>
    </p:spTree>
    <p:extLst>
      <p:ext uri="{BB962C8B-B14F-4D97-AF65-F5344CB8AC3E}">
        <p14:creationId xmlns:p14="http://schemas.microsoft.com/office/powerpoint/2010/main" val="2902557037"/>
      </p:ext>
    </p:extLst>
  </p:cSld>
  <p:clrMapOvr>
    <a:masterClrMapping/>
  </p:clrMapOvr>
  <p:transition spd="med">
    <p:fade/>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PRISCILLA">
    <p:spTree>
      <p:nvGrpSpPr>
        <p:cNvPr id="1" name=""/>
        <p:cNvGrpSpPr/>
        <p:nvPr/>
      </p:nvGrpSpPr>
      <p:grpSpPr>
        <a:xfrm>
          <a:off x="0" y="0"/>
          <a:ext cx="0" cy="0"/>
          <a:chOff x="0" y="0"/>
          <a:chExt cx="0" cy="0"/>
        </a:xfrm>
      </p:grpSpPr>
      <p:pic>
        <p:nvPicPr>
          <p:cNvPr id="3" name="Picture 2" descr="A picture containing outdoor, grass, tree, person&#10;&#10;Description automatically generated">
            <a:extLst>
              <a:ext uri="{FF2B5EF4-FFF2-40B4-BE49-F238E27FC236}">
                <a16:creationId xmlns:a16="http://schemas.microsoft.com/office/drawing/2014/main" id="{5D996BF4-CA65-42EE-85DD-8563549510D3}"/>
              </a:ext>
            </a:extLst>
          </p:cNvPr>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0" y="0"/>
            <a:ext cx="12199938"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9" descr="Logo&#10;&#10;Description automatically generated with low confidence">
            <a:extLst>
              <a:ext uri="{FF2B5EF4-FFF2-40B4-BE49-F238E27FC236}">
                <a16:creationId xmlns:a16="http://schemas.microsoft.com/office/drawing/2014/main" id="{BDA43B5D-9675-4BB8-9ED4-5EC687D85317}"/>
              </a:ext>
            </a:extLst>
          </p:cNvPr>
          <p:cNvPicPr>
            <a:picLocks noChangeAspect="1" noChangeArrowheads="1"/>
          </p:cNvPicPr>
          <p:nvPr/>
        </p:nvPicPr>
        <p:blipFill>
          <a:blip r:embed="rId3" cstate="hqprint">
            <a:extLst>
              <a:ext uri="{28A0092B-C50C-407E-A947-70E740481C1C}">
                <a14:useLocalDpi xmlns:a14="http://schemas.microsoft.com/office/drawing/2010/main"/>
              </a:ext>
            </a:extLst>
          </a:blip>
          <a:srcRect/>
          <a:stretch>
            <a:fillRect/>
          </a:stretch>
        </p:blipFill>
        <p:spPr bwMode="auto">
          <a:xfrm>
            <a:off x="10301288" y="6278563"/>
            <a:ext cx="1893887" cy="582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8" descr="Shape, arrow&#10;&#10;Description automatically generated">
            <a:extLst>
              <a:ext uri="{FF2B5EF4-FFF2-40B4-BE49-F238E27FC236}">
                <a16:creationId xmlns:a16="http://schemas.microsoft.com/office/drawing/2014/main" id="{6029A352-C6A1-4691-84D5-BF5B8A6BA3CB}"/>
              </a:ext>
            </a:extLst>
          </p:cNvPr>
          <p:cNvPicPr>
            <a:picLocks noChangeAspect="1" noChangeArrowheads="1"/>
          </p:cNvPicPr>
          <p:nvPr/>
        </p:nvPicPr>
        <p:blipFill>
          <a:blip r:embed="rId4" cstate="hqprint">
            <a:extLst>
              <a:ext uri="{28A0092B-C50C-407E-A947-70E740481C1C}">
                <a14:useLocalDpi xmlns:a14="http://schemas.microsoft.com/office/drawing/2010/main"/>
              </a:ext>
            </a:extLst>
          </a:blip>
          <a:srcRect l="18941" r="3416"/>
          <a:stretch>
            <a:fillRect/>
          </a:stretch>
        </p:blipFill>
        <p:spPr bwMode="auto">
          <a:xfrm>
            <a:off x="0" y="3557588"/>
            <a:ext cx="12192000" cy="976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Graphic 5">
            <a:extLst>
              <a:ext uri="{FF2B5EF4-FFF2-40B4-BE49-F238E27FC236}">
                <a16:creationId xmlns:a16="http://schemas.microsoft.com/office/drawing/2014/main" id="{54E19FED-55C5-40A9-BBE0-78B465D5D21C}"/>
              </a:ext>
            </a:extLst>
          </p:cNvPr>
          <p:cNvPicPr>
            <a:picLocks noChangeAspect="1"/>
          </p:cNvPicPr>
          <p:nvPr/>
        </p:nvPicPr>
        <p:blipFill>
          <a:blip r:embed="rId5" cstate="hqprint">
            <a:extLst>
              <a:ext uri="{28A0092B-C50C-407E-A947-70E740481C1C}">
                <a14:useLocalDpi xmlns:a14="http://schemas.microsoft.com/office/drawing/2010/main"/>
              </a:ext>
            </a:extLst>
          </a:blip>
          <a:srcRect/>
          <a:stretch>
            <a:fillRect/>
          </a:stretch>
        </p:blipFill>
        <p:spPr bwMode="auto">
          <a:xfrm>
            <a:off x="449263" y="307975"/>
            <a:ext cx="1506537" cy="835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 name="Text Placeholder 17"/>
          <p:cNvSpPr>
            <a:spLocks noGrp="1"/>
          </p:cNvSpPr>
          <p:nvPr>
            <p:ph type="body" sz="quarter" idx="12"/>
          </p:nvPr>
        </p:nvSpPr>
        <p:spPr>
          <a:xfrm>
            <a:off x="252000" y="1944000"/>
            <a:ext cx="5220000" cy="3780000"/>
          </a:xfrm>
          <a:prstGeom prst="roundRect">
            <a:avLst>
              <a:gd name="adj" fmla="val 9670"/>
            </a:avLst>
          </a:prstGeom>
          <a:solidFill>
            <a:schemeClr val="accent2">
              <a:alpha val="70000"/>
            </a:schemeClr>
          </a:solidFill>
        </p:spPr>
        <p:txBody>
          <a:bodyPr lIns="108000" tIns="216000" rIns="36000"/>
          <a:lstStyle>
            <a:lvl1pPr>
              <a:lnSpc>
                <a:spcPct val="80000"/>
              </a:lnSpc>
              <a:spcBef>
                <a:spcPts val="0"/>
              </a:spcBef>
              <a:spcAft>
                <a:spcPts val="300"/>
              </a:spcAft>
              <a:defRPr sz="6000" b="1" cap="all" baseline="0">
                <a:solidFill>
                  <a:schemeClr val="accent4"/>
                </a:solidFill>
              </a:defRPr>
            </a:lvl1pPr>
            <a:lvl2pPr marL="0" indent="0">
              <a:lnSpc>
                <a:spcPct val="80000"/>
              </a:lnSpc>
              <a:spcBef>
                <a:spcPts val="0"/>
              </a:spcBef>
              <a:spcAft>
                <a:spcPts val="1200"/>
              </a:spcAft>
              <a:buNone/>
              <a:defRPr b="1" cap="all" baseline="0">
                <a:solidFill>
                  <a:schemeClr val="accent4"/>
                </a:solidFill>
              </a:defRPr>
            </a:lvl2pPr>
            <a:lvl3pPr marL="0" indent="0">
              <a:lnSpc>
                <a:spcPct val="80000"/>
              </a:lnSpc>
              <a:spcBef>
                <a:spcPts val="4200"/>
              </a:spcBef>
              <a:spcAft>
                <a:spcPts val="1200"/>
              </a:spcAft>
              <a:buNone/>
              <a:defRPr b="1" cap="all" baseline="0">
                <a:solidFill>
                  <a:schemeClr val="bg1"/>
                </a:solidFill>
              </a:defRPr>
            </a:lvl3pPr>
            <a:lvl4pPr>
              <a:lnSpc>
                <a:spcPct val="80000"/>
              </a:lnSpc>
              <a:spcBef>
                <a:spcPts val="0"/>
              </a:spcBef>
              <a:spcAft>
                <a:spcPts val="1200"/>
              </a:spcAft>
              <a:defRPr sz="1600" cap="all" baseline="0">
                <a:solidFill>
                  <a:schemeClr val="bg1"/>
                </a:solidFill>
              </a:defRPr>
            </a:lvl4pPr>
            <a:lvl5pPr>
              <a:lnSpc>
                <a:spcPct val="80000"/>
              </a:lnSpc>
              <a:spcBef>
                <a:spcPts val="0"/>
              </a:spcBef>
              <a:spcAft>
                <a:spcPts val="1200"/>
              </a:spcAft>
              <a:defRPr sz="1600" cap="all" baseline="0">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dirty="0"/>
          </a:p>
        </p:txBody>
      </p:sp>
    </p:spTree>
    <p:extLst>
      <p:ext uri="{BB962C8B-B14F-4D97-AF65-F5344CB8AC3E}">
        <p14:creationId xmlns:p14="http://schemas.microsoft.com/office/powerpoint/2010/main" val="712018620"/>
      </p:ext>
    </p:extLst>
  </p:cSld>
  <p:clrMapOvr>
    <a:masterClrMapping/>
  </p:clrMapOvr>
  <p:transition spd="med">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Custom Layout">
    <p:bg>
      <p:bgPr>
        <a:solidFill>
          <a:srgbClr val="006992"/>
        </a:solidFill>
        <a:effectLst/>
      </p:bgPr>
    </p:bg>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301320BA-A031-4D31-82A2-ED4CEB8E903F}"/>
              </a:ext>
            </a:extLst>
          </p:cNvPr>
          <p:cNvSpPr txBox="1"/>
          <p:nvPr userDrawn="1"/>
        </p:nvSpPr>
        <p:spPr>
          <a:xfrm>
            <a:off x="2172478" y="2644170"/>
            <a:ext cx="7847045" cy="1569660"/>
          </a:xfrm>
          <a:prstGeom prst="rect">
            <a:avLst/>
          </a:prstGeom>
          <a:noFill/>
        </p:spPr>
        <p:txBody>
          <a:bodyPr wrap="square" rtlCol="0">
            <a:spAutoFit/>
          </a:bodyPr>
          <a:lstStyle/>
          <a:p>
            <a:pPr algn="ctr"/>
            <a:r>
              <a:rPr lang="en-US" sz="2400" b="1">
                <a:solidFill>
                  <a:schemeClr val="bg1"/>
                </a:solidFill>
                <a:latin typeface="Roboto" pitchFamily="2" charset="0"/>
                <a:ea typeface="Roboto" pitchFamily="2" charset="0"/>
              </a:rPr>
              <a:t>Aboriginal and Torres Strait Islander people are advised that videos, images and external links contained in this resource may contain images, voices or names of people who have since passed away.</a:t>
            </a:r>
            <a:endParaRPr lang="en-AU" sz="2400" b="1">
              <a:solidFill>
                <a:schemeClr val="bg1"/>
              </a:solidFill>
              <a:latin typeface="Roboto" pitchFamily="2" charset="0"/>
              <a:ea typeface="Roboto" pitchFamily="2" charset="0"/>
            </a:endParaRPr>
          </a:p>
        </p:txBody>
      </p:sp>
    </p:spTree>
    <p:extLst>
      <p:ext uri="{BB962C8B-B14F-4D97-AF65-F5344CB8AC3E}">
        <p14:creationId xmlns:p14="http://schemas.microsoft.com/office/powerpoint/2010/main" val="1742878056"/>
      </p:ext>
    </p:extLst>
  </p:cSld>
  <p:clrMapOvr>
    <a:masterClrMapping/>
  </p:clrMapOvr>
  <p:transition>
    <p:fade/>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wo Column_Green">
    <p:bg>
      <p:bgPr>
        <a:solidFill>
          <a:srgbClr val="57853B"/>
        </a:solidFill>
        <a:effectLst/>
      </p:bgPr>
    </p:bg>
    <p:spTree>
      <p:nvGrpSpPr>
        <p:cNvPr id="1" name=""/>
        <p:cNvGrpSpPr/>
        <p:nvPr/>
      </p:nvGrpSpPr>
      <p:grpSpPr>
        <a:xfrm>
          <a:off x="0" y="0"/>
          <a:ext cx="0" cy="0"/>
          <a:chOff x="0" y="0"/>
          <a:chExt cx="0" cy="0"/>
        </a:xfrm>
      </p:grpSpPr>
      <p:pic>
        <p:nvPicPr>
          <p:cNvPr id="7" name="Picture 2" descr="A picture containing shape&#10;&#10;Description automatically generated">
            <a:extLst>
              <a:ext uri="{FF2B5EF4-FFF2-40B4-BE49-F238E27FC236}">
                <a16:creationId xmlns:a16="http://schemas.microsoft.com/office/drawing/2014/main" id="{CCBDA96B-CF1E-4084-BCBA-CCE7BAA656FE}"/>
              </a:ext>
            </a:extLst>
          </p:cNvPr>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960438" y="0"/>
            <a:ext cx="11231562" cy="548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2495550" y="261381"/>
            <a:ext cx="7560000" cy="508240"/>
          </a:xfrm>
        </p:spPr>
        <p:txBody>
          <a:bodyPr anchor="t"/>
          <a:lstStyle>
            <a:lvl1pPr>
              <a:defRPr b="1">
                <a:solidFill>
                  <a:srgbClr val="EAB724"/>
                </a:solidFill>
              </a:defRPr>
            </a:lvl1pPr>
          </a:lstStyle>
          <a:p>
            <a:r>
              <a:rPr lang="en-US"/>
              <a:t>Click to edit Master title style</a:t>
            </a:r>
            <a:endParaRPr lang="en-AU" dirty="0"/>
          </a:p>
        </p:txBody>
      </p:sp>
      <p:sp>
        <p:nvSpPr>
          <p:cNvPr id="9" name="Text Placeholder 8"/>
          <p:cNvSpPr>
            <a:spLocks noGrp="1"/>
          </p:cNvSpPr>
          <p:nvPr>
            <p:ph type="body" sz="quarter" idx="13"/>
          </p:nvPr>
        </p:nvSpPr>
        <p:spPr>
          <a:xfrm>
            <a:off x="2495550" y="800100"/>
            <a:ext cx="7445375" cy="312738"/>
          </a:xfrm>
        </p:spPr>
        <p:txBody>
          <a:bodyPr/>
          <a:lstStyle>
            <a:lvl1pPr>
              <a:defRPr sz="1400" b="1" cap="all" baseline="0">
                <a:solidFill>
                  <a:schemeClr val="bg1"/>
                </a:solidFill>
              </a:defRPr>
            </a:lvl1pPr>
            <a:lvl2pPr>
              <a:defRPr sz="1400" b="1" cap="all" baseline="0">
                <a:solidFill>
                  <a:schemeClr val="bg1"/>
                </a:solidFill>
              </a:defRPr>
            </a:lvl2pPr>
            <a:lvl3pPr>
              <a:defRPr sz="1400" b="1" cap="all" baseline="0">
                <a:solidFill>
                  <a:schemeClr val="bg1"/>
                </a:solidFill>
              </a:defRPr>
            </a:lvl3pPr>
            <a:lvl4pPr>
              <a:defRPr sz="1400" b="1" cap="all" baseline="0">
                <a:solidFill>
                  <a:schemeClr val="bg1"/>
                </a:solidFill>
              </a:defRPr>
            </a:lvl4pPr>
            <a:lvl5pPr>
              <a:defRPr sz="1400" b="1" cap="all" baseline="0">
                <a:solidFill>
                  <a:schemeClr val="bg1"/>
                </a:solidFill>
              </a:defRPr>
            </a:lvl5pPr>
          </a:lstStyle>
          <a:p>
            <a:pPr lvl="0"/>
            <a:r>
              <a:rPr lang="en-US"/>
              <a:t>Edit Master text styles</a:t>
            </a:r>
          </a:p>
        </p:txBody>
      </p:sp>
      <p:sp>
        <p:nvSpPr>
          <p:cNvPr id="17" name="Picture Placeholder 16"/>
          <p:cNvSpPr>
            <a:spLocks noGrp="1"/>
          </p:cNvSpPr>
          <p:nvPr>
            <p:ph type="pic" sz="quarter" idx="15"/>
          </p:nvPr>
        </p:nvSpPr>
        <p:spPr>
          <a:xfrm>
            <a:off x="274482" y="1923801"/>
            <a:ext cx="1640043" cy="1256434"/>
          </a:xfrm>
        </p:spPr>
        <p:txBody>
          <a:bodyPr rtlCol="0">
            <a:noAutofit/>
          </a:bodyPr>
          <a:lstStyle>
            <a:lvl1pPr algn="ctr">
              <a:defRPr sz="1800">
                <a:solidFill>
                  <a:schemeClr val="bg1"/>
                </a:solidFill>
              </a:defRPr>
            </a:lvl1pPr>
          </a:lstStyle>
          <a:p>
            <a:pPr lvl="0"/>
            <a:r>
              <a:rPr lang="en-US" noProof="0"/>
              <a:t>Click icon to add picture</a:t>
            </a:r>
            <a:endParaRPr lang="en-AU" noProof="0"/>
          </a:p>
        </p:txBody>
      </p:sp>
      <p:sp>
        <p:nvSpPr>
          <p:cNvPr id="3" name="Text Placeholder 3"/>
          <p:cNvSpPr>
            <a:spLocks noGrp="1"/>
          </p:cNvSpPr>
          <p:nvPr>
            <p:ph type="body" sz="quarter" idx="11"/>
          </p:nvPr>
        </p:nvSpPr>
        <p:spPr>
          <a:xfrm>
            <a:off x="2118980" y="1350046"/>
            <a:ext cx="4769183" cy="4608512"/>
          </a:xfrm>
          <a:prstGeom prst="roundRect">
            <a:avLst>
              <a:gd name="adj" fmla="val 5451"/>
            </a:avLst>
          </a:prstGeom>
          <a:solidFill>
            <a:schemeClr val="bg1"/>
          </a:solidFill>
          <a:ln w="38100">
            <a:solidFill>
              <a:srgbClr val="EAB724"/>
            </a:solidFill>
          </a:ln>
        </p:spPr>
        <p:txBody>
          <a:bodyPr lIns="216000" tIns="144000" rIns="180000" bIns="108000"/>
          <a:lstStyle>
            <a:lvl4pPr>
              <a:defRPr>
                <a:solidFill>
                  <a:schemeClr val="accent2"/>
                </a:solidFill>
              </a:defRPr>
            </a:lvl4pPr>
          </a:lstStyle>
          <a:p>
            <a:pPr lvl="0"/>
            <a:r>
              <a:rPr lang="en-US"/>
              <a:t>Edit Master text styles</a:t>
            </a:r>
          </a:p>
          <a:p>
            <a:pPr lvl="1"/>
            <a:r>
              <a:rPr lang="en-US"/>
              <a:t>Second level</a:t>
            </a:r>
          </a:p>
          <a:p>
            <a:pPr lvl="2"/>
            <a:r>
              <a:rPr lang="en-US"/>
              <a:t>Third level</a:t>
            </a:r>
          </a:p>
          <a:p>
            <a:pPr lvl="3"/>
            <a:r>
              <a:rPr lang="en-US"/>
              <a:t>Fourth level</a:t>
            </a:r>
          </a:p>
        </p:txBody>
      </p:sp>
      <p:sp>
        <p:nvSpPr>
          <p:cNvPr id="4" name="Text Placeholder 3"/>
          <p:cNvSpPr>
            <a:spLocks noGrp="1"/>
          </p:cNvSpPr>
          <p:nvPr>
            <p:ph type="body" sz="quarter" idx="14"/>
          </p:nvPr>
        </p:nvSpPr>
        <p:spPr>
          <a:xfrm>
            <a:off x="7087856" y="1350046"/>
            <a:ext cx="4606840" cy="4608512"/>
          </a:xfrm>
          <a:prstGeom prst="roundRect">
            <a:avLst>
              <a:gd name="adj" fmla="val 5451"/>
            </a:avLst>
          </a:prstGeom>
          <a:solidFill>
            <a:schemeClr val="bg1"/>
          </a:solidFill>
          <a:ln w="38100">
            <a:solidFill>
              <a:srgbClr val="EAB724"/>
            </a:solidFill>
          </a:ln>
        </p:spPr>
        <p:txBody>
          <a:bodyPr lIns="216000" tIns="144000" rIns="180000" bIns="108000"/>
          <a:lstStyle>
            <a:lvl4pPr>
              <a:defRPr>
                <a:solidFill>
                  <a:schemeClr val="accent2"/>
                </a:solidFill>
              </a:defRPr>
            </a:lvl4pPr>
          </a:lstStyle>
          <a:p>
            <a:pPr lvl="0"/>
            <a:r>
              <a:rPr lang="en-US"/>
              <a:t>Edit Master text styles</a:t>
            </a:r>
          </a:p>
          <a:p>
            <a:pPr lvl="1"/>
            <a:r>
              <a:rPr lang="en-US"/>
              <a:t>Second level</a:t>
            </a:r>
          </a:p>
          <a:p>
            <a:pPr lvl="2"/>
            <a:r>
              <a:rPr lang="en-US"/>
              <a:t>Third level</a:t>
            </a:r>
          </a:p>
          <a:p>
            <a:pPr lvl="3"/>
            <a:r>
              <a:rPr lang="en-US"/>
              <a:t>Fourth level</a:t>
            </a:r>
          </a:p>
        </p:txBody>
      </p:sp>
    </p:spTree>
    <p:extLst>
      <p:ext uri="{BB962C8B-B14F-4D97-AF65-F5344CB8AC3E}">
        <p14:creationId xmlns:p14="http://schemas.microsoft.com/office/powerpoint/2010/main" val="1615905539"/>
      </p:ext>
    </p:extLst>
  </p:cSld>
  <p:clrMapOvr>
    <a:masterClrMapping/>
  </p:clrMapOvr>
  <p:transition spd="med">
    <p:fade/>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Large Column_Green">
    <p:bg>
      <p:bgPr>
        <a:solidFill>
          <a:srgbClr val="57853B"/>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9AC42036-B7A8-427F-8B53-801519DA7910}"/>
              </a:ext>
            </a:extLst>
          </p:cNvPr>
          <p:cNvSpPr/>
          <p:nvPr userDrawn="1"/>
        </p:nvSpPr>
        <p:spPr bwMode="auto">
          <a:xfrm>
            <a:off x="3607266" y="1390446"/>
            <a:ext cx="4655890" cy="1369532"/>
          </a:xfrm>
          <a:prstGeom prst="rect">
            <a:avLst/>
          </a:prstGeom>
          <a:solidFill>
            <a:schemeClr val="bg1"/>
          </a:solidFill>
          <a:ln w="38100">
            <a:solidFill>
              <a:schemeClr val="bg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defPPr>
              <a:defRPr lang="en-AU"/>
            </a:defPPr>
            <a:lvl1pPr algn="l" defTabSz="912813" rtl="0" eaLnBrk="0" fontAlgn="base" hangingPunct="0">
              <a:spcBef>
                <a:spcPct val="0"/>
              </a:spcBef>
              <a:spcAft>
                <a:spcPct val="0"/>
              </a:spcAft>
              <a:defRPr sz="1700" kern="1200">
                <a:solidFill>
                  <a:schemeClr val="lt1"/>
                </a:solidFill>
                <a:latin typeface="+mn-lt"/>
                <a:ea typeface="+mn-ea"/>
                <a:cs typeface="+mn-cs"/>
              </a:defRPr>
            </a:lvl1pPr>
            <a:lvl2pPr marL="455613" indent="1588" algn="l" defTabSz="912813" rtl="0" eaLnBrk="0" fontAlgn="base" hangingPunct="0">
              <a:spcBef>
                <a:spcPct val="0"/>
              </a:spcBef>
              <a:spcAft>
                <a:spcPct val="0"/>
              </a:spcAft>
              <a:defRPr sz="1700" kern="1200">
                <a:solidFill>
                  <a:schemeClr val="lt1"/>
                </a:solidFill>
                <a:latin typeface="+mn-lt"/>
                <a:ea typeface="+mn-ea"/>
                <a:cs typeface="+mn-cs"/>
              </a:defRPr>
            </a:lvl2pPr>
            <a:lvl3pPr marL="912813" indent="1588" algn="l" defTabSz="912813" rtl="0" eaLnBrk="0" fontAlgn="base" hangingPunct="0">
              <a:spcBef>
                <a:spcPct val="0"/>
              </a:spcBef>
              <a:spcAft>
                <a:spcPct val="0"/>
              </a:spcAft>
              <a:defRPr sz="1700" kern="1200">
                <a:solidFill>
                  <a:schemeClr val="lt1"/>
                </a:solidFill>
                <a:latin typeface="+mn-lt"/>
                <a:ea typeface="+mn-ea"/>
                <a:cs typeface="+mn-cs"/>
              </a:defRPr>
            </a:lvl3pPr>
            <a:lvl4pPr marL="1370013" indent="1588" algn="l" defTabSz="912813" rtl="0" eaLnBrk="0" fontAlgn="base" hangingPunct="0">
              <a:spcBef>
                <a:spcPct val="0"/>
              </a:spcBef>
              <a:spcAft>
                <a:spcPct val="0"/>
              </a:spcAft>
              <a:defRPr sz="1700" kern="1200">
                <a:solidFill>
                  <a:schemeClr val="lt1"/>
                </a:solidFill>
                <a:latin typeface="+mn-lt"/>
                <a:ea typeface="+mn-ea"/>
                <a:cs typeface="+mn-cs"/>
              </a:defRPr>
            </a:lvl4pPr>
            <a:lvl5pPr marL="1827213" indent="1588" algn="l" defTabSz="912813" rtl="0" eaLnBrk="0" fontAlgn="base" hangingPunct="0">
              <a:spcBef>
                <a:spcPct val="0"/>
              </a:spcBef>
              <a:spcAft>
                <a:spcPct val="0"/>
              </a:spcAft>
              <a:defRPr sz="1700" kern="1200">
                <a:solidFill>
                  <a:schemeClr val="lt1"/>
                </a:solidFill>
                <a:latin typeface="+mn-lt"/>
                <a:ea typeface="+mn-ea"/>
                <a:cs typeface="+mn-cs"/>
              </a:defRPr>
            </a:lvl5pPr>
            <a:lvl6pPr marL="2286000" algn="l" defTabSz="914400" rtl="0" eaLnBrk="1" latinLnBrk="0" hangingPunct="1">
              <a:defRPr sz="1700" kern="1200">
                <a:solidFill>
                  <a:schemeClr val="lt1"/>
                </a:solidFill>
                <a:latin typeface="+mn-lt"/>
                <a:ea typeface="+mn-ea"/>
                <a:cs typeface="+mn-cs"/>
              </a:defRPr>
            </a:lvl6pPr>
            <a:lvl7pPr marL="2743200" algn="l" defTabSz="914400" rtl="0" eaLnBrk="1" latinLnBrk="0" hangingPunct="1">
              <a:defRPr sz="1700" kern="1200">
                <a:solidFill>
                  <a:schemeClr val="lt1"/>
                </a:solidFill>
                <a:latin typeface="+mn-lt"/>
                <a:ea typeface="+mn-ea"/>
                <a:cs typeface="+mn-cs"/>
              </a:defRPr>
            </a:lvl7pPr>
            <a:lvl8pPr marL="3200400" algn="l" defTabSz="914400" rtl="0" eaLnBrk="1" latinLnBrk="0" hangingPunct="1">
              <a:defRPr sz="1700" kern="1200">
                <a:solidFill>
                  <a:schemeClr val="lt1"/>
                </a:solidFill>
                <a:latin typeface="+mn-lt"/>
                <a:ea typeface="+mn-ea"/>
                <a:cs typeface="+mn-cs"/>
              </a:defRPr>
            </a:lvl8pPr>
            <a:lvl9pPr marL="3657600" algn="l" defTabSz="914400" rtl="0" eaLnBrk="1" latinLnBrk="0" hangingPunct="1">
              <a:defRPr sz="1700" kern="1200">
                <a:solidFill>
                  <a:schemeClr val="lt1"/>
                </a:solidFill>
                <a:latin typeface="+mn-lt"/>
                <a:ea typeface="+mn-ea"/>
                <a:cs typeface="+mn-cs"/>
              </a:defRPr>
            </a:lvl9pPr>
          </a:lstStyle>
          <a:p>
            <a:pPr algn="l" defTabSz="932472" fontAlgn="base">
              <a:spcBef>
                <a:spcPct val="0"/>
              </a:spcBef>
              <a:spcAft>
                <a:spcPct val="0"/>
              </a:spcAft>
            </a:pPr>
            <a:endParaRPr lang="en-AU" sz="2000" dirty="0" err="1">
              <a:solidFill>
                <a:srgbClr val="FFFFFF"/>
              </a:solidFill>
              <a:ea typeface="Segoe UI" pitchFamily="34" charset="0"/>
              <a:cs typeface="Segoe UI" pitchFamily="34" charset="0"/>
            </a:endParaRPr>
          </a:p>
        </p:txBody>
      </p:sp>
      <p:pic>
        <p:nvPicPr>
          <p:cNvPr id="6" name="Picture 2" descr="A picture containing shape&#10;&#10;Description automatically generated">
            <a:extLst>
              <a:ext uri="{FF2B5EF4-FFF2-40B4-BE49-F238E27FC236}">
                <a16:creationId xmlns:a16="http://schemas.microsoft.com/office/drawing/2014/main" id="{C7263D8D-D77C-432F-B05D-ED8AEC12EEA2}"/>
              </a:ext>
            </a:extLst>
          </p:cNvPr>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960438" y="0"/>
            <a:ext cx="11231562" cy="548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2495550" y="261381"/>
            <a:ext cx="7560000" cy="508240"/>
          </a:xfrm>
        </p:spPr>
        <p:txBody>
          <a:bodyPr anchor="t"/>
          <a:lstStyle>
            <a:lvl1pPr>
              <a:defRPr b="1">
                <a:solidFill>
                  <a:srgbClr val="EAB724"/>
                </a:solidFill>
              </a:defRPr>
            </a:lvl1pPr>
          </a:lstStyle>
          <a:p>
            <a:r>
              <a:rPr lang="en-US"/>
              <a:t>Click to edit Master title style</a:t>
            </a:r>
            <a:endParaRPr lang="en-AU" dirty="0"/>
          </a:p>
        </p:txBody>
      </p:sp>
      <p:sp>
        <p:nvSpPr>
          <p:cNvPr id="7" name="Text Placeholder 3"/>
          <p:cNvSpPr>
            <a:spLocks noGrp="1"/>
          </p:cNvSpPr>
          <p:nvPr>
            <p:ph type="body" sz="quarter" idx="11"/>
          </p:nvPr>
        </p:nvSpPr>
        <p:spPr>
          <a:xfrm>
            <a:off x="2118981" y="1350046"/>
            <a:ext cx="9575716" cy="4608512"/>
          </a:xfrm>
          <a:prstGeom prst="roundRect">
            <a:avLst>
              <a:gd name="adj" fmla="val 5451"/>
            </a:avLst>
          </a:prstGeom>
          <a:solidFill>
            <a:schemeClr val="bg1"/>
          </a:solidFill>
          <a:ln w="38100">
            <a:solidFill>
              <a:srgbClr val="EAB724"/>
            </a:solidFill>
          </a:ln>
        </p:spPr>
        <p:txBody>
          <a:bodyPr lIns="216000" tIns="144000" rIns="324000" bIns="108000" numCol="2" spcCol="360000"/>
          <a:lstStyle>
            <a:lvl4pPr>
              <a:defRPr>
                <a:solidFill>
                  <a:srgbClr val="57853B"/>
                </a:solidFill>
              </a:defRPr>
            </a:lvl4pPr>
          </a:lstStyle>
          <a:p>
            <a:pPr lvl="0"/>
            <a:r>
              <a:rPr lang="en-US"/>
              <a:t>Edit Master text styles</a:t>
            </a:r>
          </a:p>
          <a:p>
            <a:pPr lvl="1"/>
            <a:r>
              <a:rPr lang="en-US"/>
              <a:t>Second level</a:t>
            </a:r>
          </a:p>
          <a:p>
            <a:pPr lvl="2"/>
            <a:r>
              <a:rPr lang="en-US"/>
              <a:t>Third level</a:t>
            </a:r>
          </a:p>
          <a:p>
            <a:pPr lvl="3"/>
            <a:r>
              <a:rPr lang="en-US"/>
              <a:t>Fourth level</a:t>
            </a:r>
          </a:p>
        </p:txBody>
      </p:sp>
      <p:sp>
        <p:nvSpPr>
          <p:cNvPr id="9" name="Text Placeholder 8"/>
          <p:cNvSpPr>
            <a:spLocks noGrp="1"/>
          </p:cNvSpPr>
          <p:nvPr>
            <p:ph type="body" sz="quarter" idx="13"/>
          </p:nvPr>
        </p:nvSpPr>
        <p:spPr>
          <a:xfrm>
            <a:off x="2495550" y="800100"/>
            <a:ext cx="7445375" cy="312738"/>
          </a:xfrm>
        </p:spPr>
        <p:txBody>
          <a:bodyPr/>
          <a:lstStyle>
            <a:lvl1pPr>
              <a:defRPr sz="1400" b="1" cap="all" baseline="0">
                <a:solidFill>
                  <a:schemeClr val="bg1"/>
                </a:solidFill>
              </a:defRPr>
            </a:lvl1pPr>
            <a:lvl2pPr>
              <a:defRPr sz="1400" b="1" cap="all" baseline="0">
                <a:solidFill>
                  <a:schemeClr val="bg1"/>
                </a:solidFill>
              </a:defRPr>
            </a:lvl2pPr>
            <a:lvl3pPr>
              <a:defRPr sz="1400" b="1" cap="all" baseline="0">
                <a:solidFill>
                  <a:schemeClr val="bg1"/>
                </a:solidFill>
              </a:defRPr>
            </a:lvl3pPr>
            <a:lvl4pPr>
              <a:defRPr sz="1400" b="1" cap="all" baseline="0">
                <a:solidFill>
                  <a:schemeClr val="bg1"/>
                </a:solidFill>
              </a:defRPr>
            </a:lvl4pPr>
            <a:lvl5pPr>
              <a:defRPr sz="1400" b="1" cap="all" baseline="0">
                <a:solidFill>
                  <a:schemeClr val="bg1"/>
                </a:solidFill>
              </a:defRPr>
            </a:lvl5pPr>
          </a:lstStyle>
          <a:p>
            <a:pPr lvl="0"/>
            <a:r>
              <a:rPr lang="en-US"/>
              <a:t>Edit Master text styles</a:t>
            </a:r>
          </a:p>
        </p:txBody>
      </p:sp>
      <p:sp>
        <p:nvSpPr>
          <p:cNvPr id="17" name="Picture Placeholder 16"/>
          <p:cNvSpPr>
            <a:spLocks noGrp="1"/>
          </p:cNvSpPr>
          <p:nvPr>
            <p:ph type="pic" sz="quarter" idx="15"/>
          </p:nvPr>
        </p:nvSpPr>
        <p:spPr>
          <a:xfrm>
            <a:off x="274482" y="1923801"/>
            <a:ext cx="1640043" cy="1256434"/>
          </a:xfrm>
        </p:spPr>
        <p:txBody>
          <a:bodyPr rtlCol="0">
            <a:noAutofit/>
          </a:bodyPr>
          <a:lstStyle>
            <a:lvl1pPr algn="ctr">
              <a:defRPr sz="1800">
                <a:solidFill>
                  <a:schemeClr val="bg1"/>
                </a:solidFill>
              </a:defRPr>
            </a:lvl1pPr>
          </a:lstStyle>
          <a:p>
            <a:pPr lvl="0"/>
            <a:r>
              <a:rPr lang="en-US" noProof="0"/>
              <a:t>Click icon to add picture</a:t>
            </a:r>
            <a:endParaRPr lang="en-AU" noProof="0"/>
          </a:p>
        </p:txBody>
      </p:sp>
    </p:spTree>
    <p:extLst>
      <p:ext uri="{BB962C8B-B14F-4D97-AF65-F5344CB8AC3E}">
        <p14:creationId xmlns:p14="http://schemas.microsoft.com/office/powerpoint/2010/main" val="3503318812"/>
      </p:ext>
    </p:extLst>
  </p:cSld>
  <p:clrMapOvr>
    <a:masterClrMapping/>
  </p:clrMapOvr>
  <p:transition spd="med">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Image (l) + Content_Green">
    <p:bg>
      <p:bgPr>
        <a:solidFill>
          <a:srgbClr val="57853B"/>
        </a:solidFill>
        <a:effectLst/>
      </p:bgPr>
    </p:bg>
    <p:spTree>
      <p:nvGrpSpPr>
        <p:cNvPr id="1" name=""/>
        <p:cNvGrpSpPr/>
        <p:nvPr/>
      </p:nvGrpSpPr>
      <p:grpSpPr>
        <a:xfrm>
          <a:off x="0" y="0"/>
          <a:ext cx="0" cy="0"/>
          <a:chOff x="0" y="0"/>
          <a:chExt cx="0" cy="0"/>
        </a:xfrm>
      </p:grpSpPr>
      <p:pic>
        <p:nvPicPr>
          <p:cNvPr id="8" name="Picture 2" descr="A picture containing shape&#10;&#10;Description automatically generated">
            <a:extLst>
              <a:ext uri="{FF2B5EF4-FFF2-40B4-BE49-F238E27FC236}">
                <a16:creationId xmlns:a16="http://schemas.microsoft.com/office/drawing/2014/main" id="{CBEFF834-1953-4641-A131-A97A1B765FC0}"/>
              </a:ext>
            </a:extLst>
          </p:cNvPr>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960438" y="0"/>
            <a:ext cx="11231562" cy="548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Picture Placeholder 4"/>
          <p:cNvSpPr>
            <a:spLocks noGrp="1"/>
          </p:cNvSpPr>
          <p:nvPr>
            <p:ph type="pic" sz="quarter" idx="16"/>
          </p:nvPr>
        </p:nvSpPr>
        <p:spPr>
          <a:xfrm>
            <a:off x="2118979" y="1350046"/>
            <a:ext cx="4769183" cy="4608000"/>
          </a:xfrm>
          <a:prstGeom prst="roundRect">
            <a:avLst>
              <a:gd name="adj" fmla="val 5220"/>
            </a:avLst>
          </a:prstGeom>
          <a:solidFill>
            <a:schemeClr val="bg1">
              <a:lumMod val="95000"/>
            </a:schemeClr>
          </a:solidFill>
          <a:ln w="38100">
            <a:solidFill>
              <a:schemeClr val="accent4"/>
            </a:solidFill>
          </a:ln>
        </p:spPr>
        <p:txBody>
          <a:bodyPr rtlCol="0">
            <a:noAutofit/>
          </a:bodyPr>
          <a:lstStyle>
            <a:lvl1pPr algn="ctr">
              <a:defRPr sz="1800"/>
            </a:lvl1pPr>
          </a:lstStyle>
          <a:p>
            <a:pPr lvl="0"/>
            <a:r>
              <a:rPr lang="en-US" noProof="0"/>
              <a:t>Click icon to add picture</a:t>
            </a:r>
            <a:endParaRPr lang="en-AU" noProof="0" dirty="0"/>
          </a:p>
        </p:txBody>
      </p:sp>
      <p:sp>
        <p:nvSpPr>
          <p:cNvPr id="2" name="Title 1"/>
          <p:cNvSpPr>
            <a:spLocks noGrp="1"/>
          </p:cNvSpPr>
          <p:nvPr>
            <p:ph type="title"/>
          </p:nvPr>
        </p:nvSpPr>
        <p:spPr>
          <a:xfrm>
            <a:off x="2495550" y="261381"/>
            <a:ext cx="7560000" cy="508240"/>
          </a:xfrm>
        </p:spPr>
        <p:txBody>
          <a:bodyPr anchor="t"/>
          <a:lstStyle>
            <a:lvl1pPr>
              <a:defRPr b="1">
                <a:solidFill>
                  <a:srgbClr val="EAB724"/>
                </a:solidFill>
              </a:defRPr>
            </a:lvl1pPr>
          </a:lstStyle>
          <a:p>
            <a:r>
              <a:rPr lang="en-US"/>
              <a:t>Click to edit Master title style</a:t>
            </a:r>
            <a:endParaRPr lang="en-AU" dirty="0"/>
          </a:p>
        </p:txBody>
      </p:sp>
      <p:sp>
        <p:nvSpPr>
          <p:cNvPr id="9" name="Text Placeholder 8"/>
          <p:cNvSpPr>
            <a:spLocks noGrp="1"/>
          </p:cNvSpPr>
          <p:nvPr>
            <p:ph type="body" sz="quarter" idx="13"/>
          </p:nvPr>
        </p:nvSpPr>
        <p:spPr>
          <a:xfrm>
            <a:off x="2495550" y="800100"/>
            <a:ext cx="7445375" cy="312738"/>
          </a:xfrm>
        </p:spPr>
        <p:txBody>
          <a:bodyPr/>
          <a:lstStyle>
            <a:lvl1pPr>
              <a:defRPr sz="1400" b="1" cap="all" baseline="0">
                <a:solidFill>
                  <a:schemeClr val="bg1"/>
                </a:solidFill>
              </a:defRPr>
            </a:lvl1pPr>
            <a:lvl2pPr>
              <a:defRPr sz="1400" b="1" cap="all" baseline="0">
                <a:solidFill>
                  <a:schemeClr val="bg1"/>
                </a:solidFill>
              </a:defRPr>
            </a:lvl2pPr>
            <a:lvl3pPr>
              <a:defRPr sz="1400" b="1" cap="all" baseline="0">
                <a:solidFill>
                  <a:schemeClr val="bg1"/>
                </a:solidFill>
              </a:defRPr>
            </a:lvl3pPr>
            <a:lvl4pPr>
              <a:defRPr sz="1400" b="1" cap="all" baseline="0">
                <a:solidFill>
                  <a:schemeClr val="bg1"/>
                </a:solidFill>
              </a:defRPr>
            </a:lvl4pPr>
            <a:lvl5pPr>
              <a:defRPr sz="1400" b="1" cap="all" baseline="0">
                <a:solidFill>
                  <a:schemeClr val="bg1"/>
                </a:solidFill>
              </a:defRPr>
            </a:lvl5pPr>
          </a:lstStyle>
          <a:p>
            <a:pPr lvl="0"/>
            <a:r>
              <a:rPr lang="en-US"/>
              <a:t>Edit Master text styles</a:t>
            </a:r>
          </a:p>
        </p:txBody>
      </p:sp>
      <p:sp>
        <p:nvSpPr>
          <p:cNvPr id="11" name="Text Placeholder 3"/>
          <p:cNvSpPr>
            <a:spLocks noGrp="1"/>
          </p:cNvSpPr>
          <p:nvPr>
            <p:ph type="body" sz="quarter" idx="14"/>
          </p:nvPr>
        </p:nvSpPr>
        <p:spPr>
          <a:xfrm>
            <a:off x="7087854" y="1350046"/>
            <a:ext cx="4606842" cy="4608512"/>
          </a:xfrm>
          <a:prstGeom prst="roundRect">
            <a:avLst>
              <a:gd name="adj" fmla="val 5451"/>
            </a:avLst>
          </a:prstGeom>
          <a:solidFill>
            <a:schemeClr val="bg1"/>
          </a:solidFill>
          <a:ln w="38100">
            <a:solidFill>
              <a:srgbClr val="EAB724"/>
            </a:solidFill>
          </a:ln>
        </p:spPr>
        <p:txBody>
          <a:bodyPr lIns="216000" tIns="144000" rIns="180000" bIns="108000"/>
          <a:lstStyle>
            <a:lvl4pPr>
              <a:defRPr>
                <a:solidFill>
                  <a:srgbClr val="57853B"/>
                </a:solidFill>
              </a:defRPr>
            </a:lvl4pPr>
          </a:lstStyle>
          <a:p>
            <a:pPr lvl="0"/>
            <a:r>
              <a:rPr lang="en-US"/>
              <a:t>Edit Master text styles</a:t>
            </a:r>
          </a:p>
          <a:p>
            <a:pPr lvl="1"/>
            <a:r>
              <a:rPr lang="en-US"/>
              <a:t>Second level</a:t>
            </a:r>
          </a:p>
          <a:p>
            <a:pPr lvl="2"/>
            <a:r>
              <a:rPr lang="en-US"/>
              <a:t>Third level</a:t>
            </a:r>
          </a:p>
          <a:p>
            <a:pPr lvl="3"/>
            <a:r>
              <a:rPr lang="en-US"/>
              <a:t>Fourth level</a:t>
            </a:r>
          </a:p>
        </p:txBody>
      </p:sp>
      <p:sp>
        <p:nvSpPr>
          <p:cNvPr id="17" name="Picture Placeholder 16"/>
          <p:cNvSpPr>
            <a:spLocks noGrp="1"/>
          </p:cNvSpPr>
          <p:nvPr>
            <p:ph type="pic" sz="quarter" idx="15"/>
          </p:nvPr>
        </p:nvSpPr>
        <p:spPr>
          <a:xfrm>
            <a:off x="274482" y="1923801"/>
            <a:ext cx="1640043" cy="1256434"/>
          </a:xfrm>
        </p:spPr>
        <p:txBody>
          <a:bodyPr rtlCol="0">
            <a:noAutofit/>
          </a:bodyPr>
          <a:lstStyle>
            <a:lvl1pPr algn="ctr">
              <a:defRPr sz="1800">
                <a:solidFill>
                  <a:schemeClr val="bg1"/>
                </a:solidFill>
              </a:defRPr>
            </a:lvl1pPr>
          </a:lstStyle>
          <a:p>
            <a:pPr lvl="0"/>
            <a:r>
              <a:rPr lang="en-US" noProof="0"/>
              <a:t>Click icon to add picture</a:t>
            </a:r>
            <a:endParaRPr lang="en-AU" noProof="0" dirty="0"/>
          </a:p>
        </p:txBody>
      </p:sp>
      <p:sp>
        <p:nvSpPr>
          <p:cNvPr id="3" name="Text Placeholder 8"/>
          <p:cNvSpPr>
            <a:spLocks noGrp="1"/>
          </p:cNvSpPr>
          <p:nvPr>
            <p:ph type="body" sz="quarter" idx="17"/>
          </p:nvPr>
        </p:nvSpPr>
        <p:spPr>
          <a:xfrm>
            <a:off x="274483" y="5147954"/>
            <a:ext cx="2221068" cy="360000"/>
          </a:xfrm>
        </p:spPr>
        <p:txBody>
          <a:bodyPr/>
          <a:lstStyle>
            <a:lvl1pPr algn="ctr">
              <a:defRPr sz="1400" b="1" cap="all" baseline="0">
                <a:solidFill>
                  <a:schemeClr val="bg1"/>
                </a:solidFill>
              </a:defRPr>
            </a:lvl1pPr>
            <a:lvl2pPr>
              <a:defRPr sz="1400" b="1" cap="all" baseline="0">
                <a:solidFill>
                  <a:schemeClr val="bg1"/>
                </a:solidFill>
              </a:defRPr>
            </a:lvl2pPr>
            <a:lvl3pPr>
              <a:defRPr sz="1400" b="1" cap="all" baseline="0">
                <a:solidFill>
                  <a:schemeClr val="bg1"/>
                </a:solidFill>
              </a:defRPr>
            </a:lvl3pPr>
            <a:lvl4pPr>
              <a:defRPr sz="1400" b="1" cap="all" baseline="0">
                <a:solidFill>
                  <a:schemeClr val="bg1"/>
                </a:solidFill>
              </a:defRPr>
            </a:lvl4pPr>
            <a:lvl5pPr>
              <a:defRPr sz="1400" b="1" cap="all" baseline="0">
                <a:solidFill>
                  <a:schemeClr val="bg1"/>
                </a:solidFill>
              </a:defRPr>
            </a:lvl5pPr>
          </a:lstStyle>
          <a:p>
            <a:pPr lvl="0"/>
            <a:r>
              <a:rPr lang="en-US"/>
              <a:t>Edit Master text styles</a:t>
            </a:r>
          </a:p>
        </p:txBody>
      </p:sp>
    </p:spTree>
    <p:extLst>
      <p:ext uri="{BB962C8B-B14F-4D97-AF65-F5344CB8AC3E}">
        <p14:creationId xmlns:p14="http://schemas.microsoft.com/office/powerpoint/2010/main" val="3631225106"/>
      </p:ext>
    </p:extLst>
  </p:cSld>
  <p:clrMapOvr>
    <a:masterClrMapping/>
  </p:clrMapOvr>
  <p:transition spd="med">
    <p:fade/>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Content + Image (R)_Green">
    <p:bg>
      <p:bgPr>
        <a:solidFill>
          <a:srgbClr val="57853B"/>
        </a:solidFill>
        <a:effectLst/>
      </p:bgPr>
    </p:bg>
    <p:spTree>
      <p:nvGrpSpPr>
        <p:cNvPr id="1" name=""/>
        <p:cNvGrpSpPr/>
        <p:nvPr/>
      </p:nvGrpSpPr>
      <p:grpSpPr>
        <a:xfrm>
          <a:off x="0" y="0"/>
          <a:ext cx="0" cy="0"/>
          <a:chOff x="0" y="0"/>
          <a:chExt cx="0" cy="0"/>
        </a:xfrm>
      </p:grpSpPr>
      <p:pic>
        <p:nvPicPr>
          <p:cNvPr id="8" name="Picture 2" descr="A picture containing shape&#10;&#10;Description automatically generated">
            <a:extLst>
              <a:ext uri="{FF2B5EF4-FFF2-40B4-BE49-F238E27FC236}">
                <a16:creationId xmlns:a16="http://schemas.microsoft.com/office/drawing/2014/main" id="{83DDF509-F33D-4869-874D-B0BF4810CE6A}"/>
              </a:ext>
            </a:extLst>
          </p:cNvPr>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960438" y="0"/>
            <a:ext cx="11231562" cy="548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 Placeholder 3"/>
          <p:cNvSpPr>
            <a:spLocks noGrp="1"/>
          </p:cNvSpPr>
          <p:nvPr>
            <p:ph type="body" sz="quarter" idx="17"/>
          </p:nvPr>
        </p:nvSpPr>
        <p:spPr>
          <a:xfrm>
            <a:off x="2118979" y="1350046"/>
            <a:ext cx="4769183" cy="4608512"/>
          </a:xfrm>
          <a:prstGeom prst="roundRect">
            <a:avLst>
              <a:gd name="adj" fmla="val 5451"/>
            </a:avLst>
          </a:prstGeom>
          <a:solidFill>
            <a:schemeClr val="bg1"/>
          </a:solidFill>
          <a:ln w="38100">
            <a:solidFill>
              <a:srgbClr val="EAB724"/>
            </a:solidFill>
          </a:ln>
        </p:spPr>
        <p:txBody>
          <a:bodyPr lIns="216000" tIns="144000" rIns="180000" bIns="108000"/>
          <a:lstStyle>
            <a:lvl4pPr>
              <a:defRPr>
                <a:solidFill>
                  <a:srgbClr val="57853B"/>
                </a:solidFill>
              </a:defRPr>
            </a:lvl4pPr>
          </a:lstStyle>
          <a:p>
            <a:pPr lvl="0"/>
            <a:r>
              <a:rPr lang="en-US"/>
              <a:t>Edit Master text styles</a:t>
            </a:r>
          </a:p>
          <a:p>
            <a:pPr lvl="1"/>
            <a:r>
              <a:rPr lang="en-US"/>
              <a:t>Second level</a:t>
            </a:r>
          </a:p>
          <a:p>
            <a:pPr lvl="2"/>
            <a:r>
              <a:rPr lang="en-US"/>
              <a:t>Third level</a:t>
            </a:r>
          </a:p>
          <a:p>
            <a:pPr lvl="3"/>
            <a:r>
              <a:rPr lang="en-US"/>
              <a:t>Fourth level</a:t>
            </a:r>
          </a:p>
        </p:txBody>
      </p:sp>
      <p:sp>
        <p:nvSpPr>
          <p:cNvPr id="5" name="Picture Placeholder 4"/>
          <p:cNvSpPr>
            <a:spLocks noGrp="1"/>
          </p:cNvSpPr>
          <p:nvPr>
            <p:ph type="pic" sz="quarter" idx="16"/>
          </p:nvPr>
        </p:nvSpPr>
        <p:spPr>
          <a:xfrm>
            <a:off x="7087856" y="1350046"/>
            <a:ext cx="4606840" cy="4608000"/>
          </a:xfrm>
          <a:prstGeom prst="roundRect">
            <a:avLst>
              <a:gd name="adj" fmla="val 5220"/>
            </a:avLst>
          </a:prstGeom>
          <a:solidFill>
            <a:schemeClr val="bg1">
              <a:lumMod val="95000"/>
            </a:schemeClr>
          </a:solidFill>
          <a:ln w="38100">
            <a:solidFill>
              <a:schemeClr val="accent4"/>
            </a:solidFill>
          </a:ln>
        </p:spPr>
        <p:txBody>
          <a:bodyPr rtlCol="0">
            <a:noAutofit/>
          </a:bodyPr>
          <a:lstStyle>
            <a:lvl1pPr algn="ctr">
              <a:defRPr sz="1800"/>
            </a:lvl1pPr>
          </a:lstStyle>
          <a:p>
            <a:pPr lvl="0"/>
            <a:r>
              <a:rPr lang="en-US" noProof="0"/>
              <a:t>Click icon to add picture</a:t>
            </a:r>
            <a:endParaRPr lang="en-AU" noProof="0" dirty="0"/>
          </a:p>
        </p:txBody>
      </p:sp>
      <p:sp>
        <p:nvSpPr>
          <p:cNvPr id="2" name="Title 1"/>
          <p:cNvSpPr>
            <a:spLocks noGrp="1"/>
          </p:cNvSpPr>
          <p:nvPr>
            <p:ph type="title"/>
          </p:nvPr>
        </p:nvSpPr>
        <p:spPr>
          <a:xfrm>
            <a:off x="2495550" y="261381"/>
            <a:ext cx="7560000" cy="508240"/>
          </a:xfrm>
        </p:spPr>
        <p:txBody>
          <a:bodyPr anchor="t"/>
          <a:lstStyle>
            <a:lvl1pPr>
              <a:defRPr b="1">
                <a:solidFill>
                  <a:srgbClr val="EAB724"/>
                </a:solidFill>
              </a:defRPr>
            </a:lvl1pPr>
          </a:lstStyle>
          <a:p>
            <a:r>
              <a:rPr lang="en-US"/>
              <a:t>Click to edit Master title style</a:t>
            </a:r>
            <a:endParaRPr lang="en-AU" dirty="0"/>
          </a:p>
        </p:txBody>
      </p:sp>
      <p:sp>
        <p:nvSpPr>
          <p:cNvPr id="9" name="Text Placeholder 8"/>
          <p:cNvSpPr>
            <a:spLocks noGrp="1"/>
          </p:cNvSpPr>
          <p:nvPr>
            <p:ph type="body" sz="quarter" idx="13"/>
          </p:nvPr>
        </p:nvSpPr>
        <p:spPr>
          <a:xfrm>
            <a:off x="2495550" y="800100"/>
            <a:ext cx="7445375" cy="312738"/>
          </a:xfrm>
        </p:spPr>
        <p:txBody>
          <a:bodyPr/>
          <a:lstStyle>
            <a:lvl1pPr>
              <a:defRPr sz="1400" b="1" cap="all" baseline="0">
                <a:solidFill>
                  <a:schemeClr val="bg1"/>
                </a:solidFill>
              </a:defRPr>
            </a:lvl1pPr>
            <a:lvl2pPr>
              <a:defRPr sz="1400" b="1" cap="all" baseline="0">
                <a:solidFill>
                  <a:schemeClr val="bg1"/>
                </a:solidFill>
              </a:defRPr>
            </a:lvl2pPr>
            <a:lvl3pPr>
              <a:defRPr sz="1400" b="1" cap="all" baseline="0">
                <a:solidFill>
                  <a:schemeClr val="bg1"/>
                </a:solidFill>
              </a:defRPr>
            </a:lvl3pPr>
            <a:lvl4pPr>
              <a:defRPr sz="1400" b="1" cap="all" baseline="0">
                <a:solidFill>
                  <a:schemeClr val="bg1"/>
                </a:solidFill>
              </a:defRPr>
            </a:lvl4pPr>
            <a:lvl5pPr>
              <a:defRPr sz="1400" b="1" cap="all" baseline="0">
                <a:solidFill>
                  <a:schemeClr val="bg1"/>
                </a:solidFill>
              </a:defRPr>
            </a:lvl5pPr>
          </a:lstStyle>
          <a:p>
            <a:pPr lvl="0"/>
            <a:r>
              <a:rPr lang="en-US"/>
              <a:t>Edit Master text styles</a:t>
            </a:r>
          </a:p>
        </p:txBody>
      </p:sp>
      <p:sp>
        <p:nvSpPr>
          <p:cNvPr id="17" name="Picture Placeholder 16"/>
          <p:cNvSpPr>
            <a:spLocks noGrp="1"/>
          </p:cNvSpPr>
          <p:nvPr>
            <p:ph type="pic" sz="quarter" idx="15"/>
          </p:nvPr>
        </p:nvSpPr>
        <p:spPr>
          <a:xfrm>
            <a:off x="274482" y="1923801"/>
            <a:ext cx="1640043" cy="1256434"/>
          </a:xfrm>
        </p:spPr>
        <p:txBody>
          <a:bodyPr rtlCol="0">
            <a:noAutofit/>
          </a:bodyPr>
          <a:lstStyle>
            <a:lvl1pPr algn="ctr">
              <a:defRPr sz="1800">
                <a:solidFill>
                  <a:schemeClr val="bg1"/>
                </a:solidFill>
              </a:defRPr>
            </a:lvl1pPr>
          </a:lstStyle>
          <a:p>
            <a:pPr lvl="0"/>
            <a:r>
              <a:rPr lang="en-US" noProof="0"/>
              <a:t>Click icon to add picture</a:t>
            </a:r>
            <a:endParaRPr lang="en-AU" noProof="0" dirty="0"/>
          </a:p>
        </p:txBody>
      </p:sp>
      <p:sp>
        <p:nvSpPr>
          <p:cNvPr id="3" name="Text Placeholder 8"/>
          <p:cNvSpPr>
            <a:spLocks noGrp="1"/>
          </p:cNvSpPr>
          <p:nvPr>
            <p:ph type="body" sz="quarter" idx="18"/>
          </p:nvPr>
        </p:nvSpPr>
        <p:spPr>
          <a:xfrm>
            <a:off x="274483" y="5147954"/>
            <a:ext cx="2221068" cy="360000"/>
          </a:xfrm>
        </p:spPr>
        <p:txBody>
          <a:bodyPr/>
          <a:lstStyle>
            <a:lvl1pPr algn="ctr">
              <a:defRPr sz="1400" b="1" cap="all" baseline="0">
                <a:solidFill>
                  <a:schemeClr val="bg1"/>
                </a:solidFill>
              </a:defRPr>
            </a:lvl1pPr>
            <a:lvl2pPr>
              <a:defRPr sz="1400" b="1" cap="all" baseline="0">
                <a:solidFill>
                  <a:schemeClr val="bg1"/>
                </a:solidFill>
              </a:defRPr>
            </a:lvl2pPr>
            <a:lvl3pPr>
              <a:defRPr sz="1400" b="1" cap="all" baseline="0">
                <a:solidFill>
                  <a:schemeClr val="bg1"/>
                </a:solidFill>
              </a:defRPr>
            </a:lvl3pPr>
            <a:lvl4pPr>
              <a:defRPr sz="1400" b="1" cap="all" baseline="0">
                <a:solidFill>
                  <a:schemeClr val="bg1"/>
                </a:solidFill>
              </a:defRPr>
            </a:lvl4pPr>
            <a:lvl5pPr>
              <a:defRPr sz="1400" b="1" cap="all" baseline="0">
                <a:solidFill>
                  <a:schemeClr val="bg1"/>
                </a:solidFill>
              </a:defRPr>
            </a:lvl5pPr>
          </a:lstStyle>
          <a:p>
            <a:pPr lvl="0"/>
            <a:r>
              <a:rPr lang="en-US"/>
              <a:t>Edit Master text styles</a:t>
            </a:r>
          </a:p>
        </p:txBody>
      </p:sp>
    </p:spTree>
    <p:extLst>
      <p:ext uri="{BB962C8B-B14F-4D97-AF65-F5344CB8AC3E}">
        <p14:creationId xmlns:p14="http://schemas.microsoft.com/office/powerpoint/2010/main" val="3317877879"/>
      </p:ext>
    </p:extLst>
  </p:cSld>
  <p:clrMapOvr>
    <a:masterClrMapping/>
  </p:clrMapOvr>
  <p:transition spd="med">
    <p:fade/>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3x Columns + 3x Images_Green">
    <p:bg>
      <p:bgPr>
        <a:solidFill>
          <a:srgbClr val="57853B"/>
        </a:solidFill>
        <a:effectLst/>
      </p:bgPr>
    </p:bg>
    <p:spTree>
      <p:nvGrpSpPr>
        <p:cNvPr id="1" name=""/>
        <p:cNvGrpSpPr/>
        <p:nvPr/>
      </p:nvGrpSpPr>
      <p:grpSpPr>
        <a:xfrm>
          <a:off x="0" y="0"/>
          <a:ext cx="0" cy="0"/>
          <a:chOff x="0" y="0"/>
          <a:chExt cx="0" cy="0"/>
        </a:xfrm>
      </p:grpSpPr>
      <p:pic>
        <p:nvPicPr>
          <p:cNvPr id="11" name="Picture 2" descr="A picture containing shape&#10;&#10;Description automatically generated">
            <a:extLst>
              <a:ext uri="{FF2B5EF4-FFF2-40B4-BE49-F238E27FC236}">
                <a16:creationId xmlns:a16="http://schemas.microsoft.com/office/drawing/2014/main" id="{E89B1AD9-D678-4ACC-8CBF-340F4ECCE328}"/>
              </a:ext>
            </a:extLst>
          </p:cNvPr>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960438" y="0"/>
            <a:ext cx="11231562" cy="548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2495550" y="261381"/>
            <a:ext cx="7560000" cy="508240"/>
          </a:xfrm>
        </p:spPr>
        <p:txBody>
          <a:bodyPr anchor="t"/>
          <a:lstStyle>
            <a:lvl1pPr>
              <a:defRPr b="1">
                <a:solidFill>
                  <a:srgbClr val="EAB724"/>
                </a:solidFill>
              </a:defRPr>
            </a:lvl1pPr>
          </a:lstStyle>
          <a:p>
            <a:r>
              <a:rPr lang="en-US"/>
              <a:t>Click to edit Master title style</a:t>
            </a:r>
            <a:endParaRPr lang="en-AU" dirty="0"/>
          </a:p>
        </p:txBody>
      </p:sp>
      <p:sp>
        <p:nvSpPr>
          <p:cNvPr id="9" name="Text Placeholder 8"/>
          <p:cNvSpPr>
            <a:spLocks noGrp="1"/>
          </p:cNvSpPr>
          <p:nvPr>
            <p:ph type="body" sz="quarter" idx="13"/>
          </p:nvPr>
        </p:nvSpPr>
        <p:spPr>
          <a:xfrm>
            <a:off x="2495550" y="800100"/>
            <a:ext cx="7445375" cy="312738"/>
          </a:xfrm>
        </p:spPr>
        <p:txBody>
          <a:bodyPr/>
          <a:lstStyle>
            <a:lvl1pPr>
              <a:defRPr sz="1400" b="1" cap="all" baseline="0">
                <a:solidFill>
                  <a:schemeClr val="bg1"/>
                </a:solidFill>
              </a:defRPr>
            </a:lvl1pPr>
            <a:lvl2pPr>
              <a:defRPr sz="1400" b="1" cap="all" baseline="0">
                <a:solidFill>
                  <a:schemeClr val="bg1"/>
                </a:solidFill>
              </a:defRPr>
            </a:lvl2pPr>
            <a:lvl3pPr>
              <a:defRPr sz="1400" b="1" cap="all" baseline="0">
                <a:solidFill>
                  <a:schemeClr val="bg1"/>
                </a:solidFill>
              </a:defRPr>
            </a:lvl3pPr>
            <a:lvl4pPr>
              <a:defRPr sz="1400" b="1" cap="all" baseline="0">
                <a:solidFill>
                  <a:schemeClr val="bg1"/>
                </a:solidFill>
              </a:defRPr>
            </a:lvl4pPr>
            <a:lvl5pPr>
              <a:defRPr sz="1400" b="1" cap="all" baseline="0">
                <a:solidFill>
                  <a:schemeClr val="bg1"/>
                </a:solidFill>
              </a:defRPr>
            </a:lvl5pPr>
          </a:lstStyle>
          <a:p>
            <a:pPr lvl="0"/>
            <a:r>
              <a:rPr lang="en-US"/>
              <a:t>Edit Master text styles</a:t>
            </a:r>
          </a:p>
        </p:txBody>
      </p:sp>
      <p:sp>
        <p:nvSpPr>
          <p:cNvPr id="17" name="Picture Placeholder 16"/>
          <p:cNvSpPr>
            <a:spLocks noGrp="1"/>
          </p:cNvSpPr>
          <p:nvPr>
            <p:ph type="pic" sz="quarter" idx="15"/>
          </p:nvPr>
        </p:nvSpPr>
        <p:spPr>
          <a:xfrm>
            <a:off x="274482" y="1923801"/>
            <a:ext cx="1640043" cy="1256434"/>
          </a:xfrm>
        </p:spPr>
        <p:txBody>
          <a:bodyPr rtlCol="0">
            <a:noAutofit/>
          </a:bodyPr>
          <a:lstStyle>
            <a:lvl1pPr algn="ctr">
              <a:defRPr sz="1800">
                <a:solidFill>
                  <a:schemeClr val="bg1"/>
                </a:solidFill>
              </a:defRPr>
            </a:lvl1pPr>
          </a:lstStyle>
          <a:p>
            <a:pPr lvl="0"/>
            <a:r>
              <a:rPr lang="en-US" noProof="0"/>
              <a:t>Click icon to add picture</a:t>
            </a:r>
            <a:endParaRPr lang="en-AU" noProof="0" dirty="0"/>
          </a:p>
        </p:txBody>
      </p:sp>
      <p:sp>
        <p:nvSpPr>
          <p:cNvPr id="25" name="Picture Placeholder 20"/>
          <p:cNvSpPr>
            <a:spLocks noGrp="1"/>
          </p:cNvSpPr>
          <p:nvPr>
            <p:ph type="pic" sz="quarter" idx="16"/>
          </p:nvPr>
        </p:nvSpPr>
        <p:spPr>
          <a:xfrm>
            <a:off x="2184458" y="1341437"/>
            <a:ext cx="2916829" cy="1876034"/>
          </a:xfrm>
          <a:custGeom>
            <a:avLst/>
            <a:gdLst>
              <a:gd name="connsiteX0" fmla="*/ 223382 w 3055000"/>
              <a:gd name="connsiteY0" fmla="*/ 0 h 1876034"/>
              <a:gd name="connsiteX1" fmla="*/ 2831618 w 3055000"/>
              <a:gd name="connsiteY1" fmla="*/ 0 h 1876034"/>
              <a:gd name="connsiteX2" fmla="*/ 3055000 w 3055000"/>
              <a:gd name="connsiteY2" fmla="*/ 223382 h 1876034"/>
              <a:gd name="connsiteX3" fmla="*/ 3055000 w 3055000"/>
              <a:gd name="connsiteY3" fmla="*/ 1720255 h 1876034"/>
              <a:gd name="connsiteX4" fmla="*/ 3016850 w 3055000"/>
              <a:gd name="connsiteY4" fmla="*/ 1845150 h 1876034"/>
              <a:gd name="connsiteX5" fmla="*/ 2991369 w 3055000"/>
              <a:gd name="connsiteY5" fmla="*/ 1876033 h 1876034"/>
              <a:gd name="connsiteX6" fmla="*/ 2982387 w 3055000"/>
              <a:gd name="connsiteY6" fmla="*/ 1869978 h 1876034"/>
              <a:gd name="connsiteX7" fmla="*/ 2892401 w 3055000"/>
              <a:gd name="connsiteY7" fmla="*/ 1851810 h 1876034"/>
              <a:gd name="connsiteX8" fmla="*/ 162600 w 3055000"/>
              <a:gd name="connsiteY8" fmla="*/ 1851810 h 1876034"/>
              <a:gd name="connsiteX9" fmla="*/ 72615 w 3055000"/>
              <a:gd name="connsiteY9" fmla="*/ 1869978 h 1876034"/>
              <a:gd name="connsiteX10" fmla="*/ 63632 w 3055000"/>
              <a:gd name="connsiteY10" fmla="*/ 1876034 h 1876034"/>
              <a:gd name="connsiteX11" fmla="*/ 38150 w 3055000"/>
              <a:gd name="connsiteY11" fmla="*/ 1845150 h 1876034"/>
              <a:gd name="connsiteX12" fmla="*/ 0 w 3055000"/>
              <a:gd name="connsiteY12" fmla="*/ 1720255 h 1876034"/>
              <a:gd name="connsiteX13" fmla="*/ 0 w 3055000"/>
              <a:gd name="connsiteY13" fmla="*/ 223382 h 1876034"/>
              <a:gd name="connsiteX14" fmla="*/ 223382 w 3055000"/>
              <a:gd name="connsiteY14" fmla="*/ 0 h 18760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055000" h="1876034">
                <a:moveTo>
                  <a:pt x="223382" y="0"/>
                </a:moveTo>
                <a:lnTo>
                  <a:pt x="2831618" y="0"/>
                </a:lnTo>
                <a:cubicBezTo>
                  <a:pt x="2954988" y="0"/>
                  <a:pt x="3055000" y="100012"/>
                  <a:pt x="3055000" y="223382"/>
                </a:cubicBezTo>
                <a:lnTo>
                  <a:pt x="3055000" y="1720255"/>
                </a:lnTo>
                <a:cubicBezTo>
                  <a:pt x="3055000" y="1766519"/>
                  <a:pt x="3040936" y="1809498"/>
                  <a:pt x="3016850" y="1845150"/>
                </a:cubicBezTo>
                <a:lnTo>
                  <a:pt x="2991369" y="1876033"/>
                </a:lnTo>
                <a:lnTo>
                  <a:pt x="2982387" y="1869978"/>
                </a:lnTo>
                <a:cubicBezTo>
                  <a:pt x="2954729" y="1858279"/>
                  <a:pt x="2924321" y="1851810"/>
                  <a:pt x="2892401" y="1851810"/>
                </a:cubicBezTo>
                <a:lnTo>
                  <a:pt x="162600" y="1851810"/>
                </a:lnTo>
                <a:cubicBezTo>
                  <a:pt x="130681" y="1851810"/>
                  <a:pt x="100273" y="1858279"/>
                  <a:pt x="72615" y="1869978"/>
                </a:cubicBezTo>
                <a:lnTo>
                  <a:pt x="63632" y="1876034"/>
                </a:lnTo>
                <a:lnTo>
                  <a:pt x="38150" y="1845150"/>
                </a:lnTo>
                <a:cubicBezTo>
                  <a:pt x="14064" y="1809498"/>
                  <a:pt x="0" y="1766519"/>
                  <a:pt x="0" y="1720255"/>
                </a:cubicBezTo>
                <a:lnTo>
                  <a:pt x="0" y="223382"/>
                </a:lnTo>
                <a:cubicBezTo>
                  <a:pt x="0" y="100012"/>
                  <a:pt x="100012" y="0"/>
                  <a:pt x="223382" y="0"/>
                </a:cubicBezTo>
                <a:close/>
              </a:path>
            </a:pathLst>
          </a:custGeom>
          <a:solidFill>
            <a:schemeClr val="bg1">
              <a:lumMod val="95000"/>
            </a:schemeClr>
          </a:solidFill>
          <a:ln w="38100">
            <a:noFill/>
          </a:ln>
        </p:spPr>
        <p:txBody>
          <a:bodyPr rtlCol="0">
            <a:noAutofit/>
          </a:bodyPr>
          <a:lstStyle>
            <a:lvl1pPr algn="ctr">
              <a:defRPr sz="1800"/>
            </a:lvl1pPr>
          </a:lstStyle>
          <a:p>
            <a:pPr lvl="0"/>
            <a:r>
              <a:rPr lang="en-US" noProof="0"/>
              <a:t>Click icon to add picture</a:t>
            </a:r>
            <a:endParaRPr lang="en-AU" noProof="0" dirty="0"/>
          </a:p>
        </p:txBody>
      </p:sp>
      <p:sp>
        <p:nvSpPr>
          <p:cNvPr id="26" name="Picture Placeholder 21"/>
          <p:cNvSpPr>
            <a:spLocks noGrp="1"/>
          </p:cNvSpPr>
          <p:nvPr>
            <p:ph type="pic" sz="quarter" idx="18"/>
          </p:nvPr>
        </p:nvSpPr>
        <p:spPr>
          <a:xfrm>
            <a:off x="5464367" y="1341437"/>
            <a:ext cx="2916829" cy="1876034"/>
          </a:xfrm>
          <a:custGeom>
            <a:avLst/>
            <a:gdLst>
              <a:gd name="connsiteX0" fmla="*/ 223382 w 3055000"/>
              <a:gd name="connsiteY0" fmla="*/ 0 h 1876034"/>
              <a:gd name="connsiteX1" fmla="*/ 2831618 w 3055000"/>
              <a:gd name="connsiteY1" fmla="*/ 0 h 1876034"/>
              <a:gd name="connsiteX2" fmla="*/ 3055000 w 3055000"/>
              <a:gd name="connsiteY2" fmla="*/ 223382 h 1876034"/>
              <a:gd name="connsiteX3" fmla="*/ 3055000 w 3055000"/>
              <a:gd name="connsiteY3" fmla="*/ 1720255 h 1876034"/>
              <a:gd name="connsiteX4" fmla="*/ 3016850 w 3055000"/>
              <a:gd name="connsiteY4" fmla="*/ 1845150 h 1876034"/>
              <a:gd name="connsiteX5" fmla="*/ 2991369 w 3055000"/>
              <a:gd name="connsiteY5" fmla="*/ 1876033 h 1876034"/>
              <a:gd name="connsiteX6" fmla="*/ 2982387 w 3055000"/>
              <a:gd name="connsiteY6" fmla="*/ 1869978 h 1876034"/>
              <a:gd name="connsiteX7" fmla="*/ 2892401 w 3055000"/>
              <a:gd name="connsiteY7" fmla="*/ 1851810 h 1876034"/>
              <a:gd name="connsiteX8" fmla="*/ 162600 w 3055000"/>
              <a:gd name="connsiteY8" fmla="*/ 1851810 h 1876034"/>
              <a:gd name="connsiteX9" fmla="*/ 72615 w 3055000"/>
              <a:gd name="connsiteY9" fmla="*/ 1869978 h 1876034"/>
              <a:gd name="connsiteX10" fmla="*/ 63632 w 3055000"/>
              <a:gd name="connsiteY10" fmla="*/ 1876034 h 1876034"/>
              <a:gd name="connsiteX11" fmla="*/ 38151 w 3055000"/>
              <a:gd name="connsiteY11" fmla="*/ 1845150 h 1876034"/>
              <a:gd name="connsiteX12" fmla="*/ 0 w 3055000"/>
              <a:gd name="connsiteY12" fmla="*/ 1720255 h 1876034"/>
              <a:gd name="connsiteX13" fmla="*/ 0 w 3055000"/>
              <a:gd name="connsiteY13" fmla="*/ 223382 h 1876034"/>
              <a:gd name="connsiteX14" fmla="*/ 223382 w 3055000"/>
              <a:gd name="connsiteY14" fmla="*/ 0 h 18760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055000" h="1876034">
                <a:moveTo>
                  <a:pt x="223382" y="0"/>
                </a:moveTo>
                <a:lnTo>
                  <a:pt x="2831618" y="0"/>
                </a:lnTo>
                <a:cubicBezTo>
                  <a:pt x="2954988" y="0"/>
                  <a:pt x="3055000" y="100012"/>
                  <a:pt x="3055000" y="223382"/>
                </a:cubicBezTo>
                <a:lnTo>
                  <a:pt x="3055000" y="1720255"/>
                </a:lnTo>
                <a:cubicBezTo>
                  <a:pt x="3055000" y="1766519"/>
                  <a:pt x="3040936" y="1809498"/>
                  <a:pt x="3016850" y="1845150"/>
                </a:cubicBezTo>
                <a:lnTo>
                  <a:pt x="2991369" y="1876033"/>
                </a:lnTo>
                <a:lnTo>
                  <a:pt x="2982387" y="1869978"/>
                </a:lnTo>
                <a:cubicBezTo>
                  <a:pt x="2954729" y="1858279"/>
                  <a:pt x="2924320" y="1851810"/>
                  <a:pt x="2892401" y="1851810"/>
                </a:cubicBezTo>
                <a:lnTo>
                  <a:pt x="162600" y="1851810"/>
                </a:lnTo>
                <a:cubicBezTo>
                  <a:pt x="130681" y="1851810"/>
                  <a:pt x="100273" y="1858279"/>
                  <a:pt x="72615" y="1869978"/>
                </a:cubicBezTo>
                <a:lnTo>
                  <a:pt x="63632" y="1876034"/>
                </a:lnTo>
                <a:lnTo>
                  <a:pt x="38151" y="1845150"/>
                </a:lnTo>
                <a:cubicBezTo>
                  <a:pt x="14064" y="1809498"/>
                  <a:pt x="0" y="1766519"/>
                  <a:pt x="0" y="1720255"/>
                </a:cubicBezTo>
                <a:lnTo>
                  <a:pt x="0" y="223382"/>
                </a:lnTo>
                <a:cubicBezTo>
                  <a:pt x="0" y="100012"/>
                  <a:pt x="100012" y="0"/>
                  <a:pt x="223382" y="0"/>
                </a:cubicBezTo>
                <a:close/>
              </a:path>
            </a:pathLst>
          </a:custGeom>
          <a:solidFill>
            <a:schemeClr val="bg1">
              <a:lumMod val="95000"/>
            </a:schemeClr>
          </a:solidFill>
          <a:ln w="38100">
            <a:noFill/>
          </a:ln>
        </p:spPr>
        <p:txBody>
          <a:bodyPr rtlCol="0">
            <a:noAutofit/>
          </a:bodyPr>
          <a:lstStyle>
            <a:lvl1pPr algn="ctr">
              <a:defRPr sz="1800"/>
            </a:lvl1pPr>
          </a:lstStyle>
          <a:p>
            <a:pPr lvl="0"/>
            <a:r>
              <a:rPr lang="en-US" noProof="0"/>
              <a:t>Click icon to add picture</a:t>
            </a:r>
            <a:endParaRPr lang="en-AU" noProof="0" dirty="0"/>
          </a:p>
        </p:txBody>
      </p:sp>
      <p:sp>
        <p:nvSpPr>
          <p:cNvPr id="27" name="Picture Placeholder 22"/>
          <p:cNvSpPr>
            <a:spLocks noGrp="1"/>
          </p:cNvSpPr>
          <p:nvPr>
            <p:ph type="pic" sz="quarter" idx="20"/>
          </p:nvPr>
        </p:nvSpPr>
        <p:spPr>
          <a:xfrm>
            <a:off x="8744275" y="1341437"/>
            <a:ext cx="2916829" cy="1876034"/>
          </a:xfrm>
          <a:custGeom>
            <a:avLst/>
            <a:gdLst>
              <a:gd name="connsiteX0" fmla="*/ 223382 w 3055000"/>
              <a:gd name="connsiteY0" fmla="*/ 0 h 1876034"/>
              <a:gd name="connsiteX1" fmla="*/ 2831618 w 3055000"/>
              <a:gd name="connsiteY1" fmla="*/ 0 h 1876034"/>
              <a:gd name="connsiteX2" fmla="*/ 3055000 w 3055000"/>
              <a:gd name="connsiteY2" fmla="*/ 223382 h 1876034"/>
              <a:gd name="connsiteX3" fmla="*/ 3055000 w 3055000"/>
              <a:gd name="connsiteY3" fmla="*/ 1720255 h 1876034"/>
              <a:gd name="connsiteX4" fmla="*/ 3016850 w 3055000"/>
              <a:gd name="connsiteY4" fmla="*/ 1845150 h 1876034"/>
              <a:gd name="connsiteX5" fmla="*/ 2991369 w 3055000"/>
              <a:gd name="connsiteY5" fmla="*/ 1876033 h 1876034"/>
              <a:gd name="connsiteX6" fmla="*/ 2982387 w 3055000"/>
              <a:gd name="connsiteY6" fmla="*/ 1869978 h 1876034"/>
              <a:gd name="connsiteX7" fmla="*/ 2892401 w 3055000"/>
              <a:gd name="connsiteY7" fmla="*/ 1851810 h 1876034"/>
              <a:gd name="connsiteX8" fmla="*/ 162600 w 3055000"/>
              <a:gd name="connsiteY8" fmla="*/ 1851810 h 1876034"/>
              <a:gd name="connsiteX9" fmla="*/ 72614 w 3055000"/>
              <a:gd name="connsiteY9" fmla="*/ 1869978 h 1876034"/>
              <a:gd name="connsiteX10" fmla="*/ 63632 w 3055000"/>
              <a:gd name="connsiteY10" fmla="*/ 1876034 h 1876034"/>
              <a:gd name="connsiteX11" fmla="*/ 38150 w 3055000"/>
              <a:gd name="connsiteY11" fmla="*/ 1845150 h 1876034"/>
              <a:gd name="connsiteX12" fmla="*/ 0 w 3055000"/>
              <a:gd name="connsiteY12" fmla="*/ 1720255 h 1876034"/>
              <a:gd name="connsiteX13" fmla="*/ 0 w 3055000"/>
              <a:gd name="connsiteY13" fmla="*/ 223382 h 1876034"/>
              <a:gd name="connsiteX14" fmla="*/ 223382 w 3055000"/>
              <a:gd name="connsiteY14" fmla="*/ 0 h 18760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055000" h="1876034">
                <a:moveTo>
                  <a:pt x="223382" y="0"/>
                </a:moveTo>
                <a:lnTo>
                  <a:pt x="2831618" y="0"/>
                </a:lnTo>
                <a:cubicBezTo>
                  <a:pt x="2954988" y="0"/>
                  <a:pt x="3055000" y="100012"/>
                  <a:pt x="3055000" y="223382"/>
                </a:cubicBezTo>
                <a:lnTo>
                  <a:pt x="3055000" y="1720255"/>
                </a:lnTo>
                <a:cubicBezTo>
                  <a:pt x="3055000" y="1766519"/>
                  <a:pt x="3040936" y="1809498"/>
                  <a:pt x="3016850" y="1845150"/>
                </a:cubicBezTo>
                <a:lnTo>
                  <a:pt x="2991369" y="1876033"/>
                </a:lnTo>
                <a:lnTo>
                  <a:pt x="2982387" y="1869978"/>
                </a:lnTo>
                <a:cubicBezTo>
                  <a:pt x="2954729" y="1858279"/>
                  <a:pt x="2924320" y="1851810"/>
                  <a:pt x="2892401" y="1851810"/>
                </a:cubicBezTo>
                <a:lnTo>
                  <a:pt x="162600" y="1851810"/>
                </a:lnTo>
                <a:cubicBezTo>
                  <a:pt x="130681" y="1851810"/>
                  <a:pt x="100272" y="1858279"/>
                  <a:pt x="72614" y="1869978"/>
                </a:cubicBezTo>
                <a:lnTo>
                  <a:pt x="63632" y="1876034"/>
                </a:lnTo>
                <a:lnTo>
                  <a:pt x="38150" y="1845150"/>
                </a:lnTo>
                <a:cubicBezTo>
                  <a:pt x="14064" y="1809498"/>
                  <a:pt x="0" y="1766519"/>
                  <a:pt x="0" y="1720255"/>
                </a:cubicBezTo>
                <a:lnTo>
                  <a:pt x="0" y="223382"/>
                </a:lnTo>
                <a:cubicBezTo>
                  <a:pt x="0" y="100012"/>
                  <a:pt x="100012" y="0"/>
                  <a:pt x="223382" y="0"/>
                </a:cubicBezTo>
                <a:close/>
              </a:path>
            </a:pathLst>
          </a:custGeom>
          <a:solidFill>
            <a:schemeClr val="bg1">
              <a:lumMod val="95000"/>
            </a:schemeClr>
          </a:solidFill>
          <a:ln w="38100">
            <a:noFill/>
          </a:ln>
        </p:spPr>
        <p:txBody>
          <a:bodyPr rtlCol="0">
            <a:noAutofit/>
          </a:bodyPr>
          <a:lstStyle>
            <a:lvl1pPr algn="ctr">
              <a:defRPr sz="1800"/>
            </a:lvl1pPr>
          </a:lstStyle>
          <a:p>
            <a:pPr lvl="0"/>
            <a:r>
              <a:rPr lang="en-US" noProof="0"/>
              <a:t>Click icon to add picture</a:t>
            </a:r>
            <a:endParaRPr lang="en-AU" noProof="0" dirty="0"/>
          </a:p>
        </p:txBody>
      </p:sp>
      <p:sp>
        <p:nvSpPr>
          <p:cNvPr id="28" name="Text Placeholder 3"/>
          <p:cNvSpPr>
            <a:spLocks noGrp="1"/>
          </p:cNvSpPr>
          <p:nvPr>
            <p:ph type="body" sz="quarter" idx="17"/>
          </p:nvPr>
        </p:nvSpPr>
        <p:spPr>
          <a:xfrm>
            <a:off x="2118979" y="3193247"/>
            <a:ext cx="3047786" cy="2765310"/>
          </a:xfrm>
          <a:prstGeom prst="roundRect">
            <a:avLst>
              <a:gd name="adj" fmla="val 8360"/>
            </a:avLst>
          </a:prstGeom>
          <a:solidFill>
            <a:schemeClr val="bg1"/>
          </a:solidFill>
          <a:ln w="38100">
            <a:solidFill>
              <a:srgbClr val="EAB724"/>
            </a:solidFill>
          </a:ln>
        </p:spPr>
        <p:txBody>
          <a:bodyPr lIns="216000" tIns="144000" rIns="180000" bIns="108000"/>
          <a:lstStyle>
            <a:lvl4pPr>
              <a:defRPr>
                <a:solidFill>
                  <a:schemeClr val="accent2"/>
                </a:solidFill>
              </a:defRPr>
            </a:lvl4pPr>
          </a:lstStyle>
          <a:p>
            <a:pPr lvl="0"/>
            <a:r>
              <a:rPr lang="en-US"/>
              <a:t>Edit Master text styles</a:t>
            </a:r>
          </a:p>
          <a:p>
            <a:pPr lvl="1"/>
            <a:r>
              <a:rPr lang="en-US"/>
              <a:t>Second level</a:t>
            </a:r>
          </a:p>
          <a:p>
            <a:pPr lvl="2"/>
            <a:r>
              <a:rPr lang="en-US"/>
              <a:t>Third level</a:t>
            </a:r>
          </a:p>
          <a:p>
            <a:pPr lvl="3"/>
            <a:r>
              <a:rPr lang="en-US"/>
              <a:t>Fourth level</a:t>
            </a:r>
          </a:p>
        </p:txBody>
      </p:sp>
      <p:sp>
        <p:nvSpPr>
          <p:cNvPr id="29" name="Text Placeholder 3"/>
          <p:cNvSpPr>
            <a:spLocks noGrp="1"/>
          </p:cNvSpPr>
          <p:nvPr>
            <p:ph type="body" sz="quarter" idx="19"/>
          </p:nvPr>
        </p:nvSpPr>
        <p:spPr>
          <a:xfrm>
            <a:off x="5398888" y="3193247"/>
            <a:ext cx="3047786" cy="2765310"/>
          </a:xfrm>
          <a:prstGeom prst="roundRect">
            <a:avLst>
              <a:gd name="adj" fmla="val 8360"/>
            </a:avLst>
          </a:prstGeom>
          <a:solidFill>
            <a:schemeClr val="bg1"/>
          </a:solidFill>
          <a:ln w="38100">
            <a:solidFill>
              <a:srgbClr val="EAB724"/>
            </a:solidFill>
          </a:ln>
        </p:spPr>
        <p:txBody>
          <a:bodyPr lIns="216000" tIns="144000" rIns="180000" bIns="108000"/>
          <a:lstStyle>
            <a:lvl4pPr>
              <a:defRPr>
                <a:solidFill>
                  <a:schemeClr val="accent2"/>
                </a:solidFill>
              </a:defRPr>
            </a:lvl4pPr>
          </a:lstStyle>
          <a:p>
            <a:pPr lvl="0"/>
            <a:r>
              <a:rPr lang="en-US"/>
              <a:t>Edit Master text styles</a:t>
            </a:r>
          </a:p>
          <a:p>
            <a:pPr lvl="1"/>
            <a:r>
              <a:rPr lang="en-US"/>
              <a:t>Second level</a:t>
            </a:r>
          </a:p>
          <a:p>
            <a:pPr lvl="2"/>
            <a:r>
              <a:rPr lang="en-US"/>
              <a:t>Third level</a:t>
            </a:r>
          </a:p>
          <a:p>
            <a:pPr lvl="3"/>
            <a:r>
              <a:rPr lang="en-US"/>
              <a:t>Fourth level</a:t>
            </a:r>
          </a:p>
        </p:txBody>
      </p:sp>
      <p:sp>
        <p:nvSpPr>
          <p:cNvPr id="30" name="Text Placeholder 3"/>
          <p:cNvSpPr>
            <a:spLocks noGrp="1"/>
          </p:cNvSpPr>
          <p:nvPr>
            <p:ph type="body" sz="quarter" idx="21"/>
          </p:nvPr>
        </p:nvSpPr>
        <p:spPr>
          <a:xfrm>
            <a:off x="8678796" y="3193247"/>
            <a:ext cx="3047786" cy="2765310"/>
          </a:xfrm>
          <a:prstGeom prst="roundRect">
            <a:avLst>
              <a:gd name="adj" fmla="val 8360"/>
            </a:avLst>
          </a:prstGeom>
          <a:solidFill>
            <a:schemeClr val="bg1"/>
          </a:solidFill>
          <a:ln w="38100">
            <a:solidFill>
              <a:srgbClr val="EAB724"/>
            </a:solidFill>
          </a:ln>
        </p:spPr>
        <p:txBody>
          <a:bodyPr lIns="216000" tIns="144000" rIns="180000" bIns="108000"/>
          <a:lstStyle>
            <a:lvl4pPr>
              <a:defRPr>
                <a:solidFill>
                  <a:schemeClr val="accent2"/>
                </a:solidFill>
              </a:defRPr>
            </a:lvl4pPr>
          </a:lstStyle>
          <a:p>
            <a:pPr lvl="0"/>
            <a:r>
              <a:rPr lang="en-US"/>
              <a:t>Edit Master text styles</a:t>
            </a:r>
          </a:p>
          <a:p>
            <a:pPr lvl="1"/>
            <a:r>
              <a:rPr lang="en-US"/>
              <a:t>Second level</a:t>
            </a:r>
          </a:p>
          <a:p>
            <a:pPr lvl="2"/>
            <a:r>
              <a:rPr lang="en-US"/>
              <a:t>Third level</a:t>
            </a:r>
          </a:p>
          <a:p>
            <a:pPr lvl="3"/>
            <a:r>
              <a:rPr lang="en-US"/>
              <a:t>Fourth level</a:t>
            </a:r>
          </a:p>
        </p:txBody>
      </p:sp>
    </p:spTree>
    <p:extLst>
      <p:ext uri="{BB962C8B-B14F-4D97-AF65-F5344CB8AC3E}">
        <p14:creationId xmlns:p14="http://schemas.microsoft.com/office/powerpoint/2010/main" val="3926329443"/>
      </p:ext>
    </p:extLst>
  </p:cSld>
  <p:clrMapOvr>
    <a:masterClrMapping/>
  </p:clrMapOvr>
  <p:transition spd="med">
    <p:fade/>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_Image + Copy_Ochre">
    <p:bg>
      <p:bgPr>
        <a:solidFill>
          <a:srgbClr val="EAB724"/>
        </a:solidFill>
        <a:effectLst/>
      </p:bgPr>
    </p:bg>
    <p:spTree>
      <p:nvGrpSpPr>
        <p:cNvPr id="1" name=""/>
        <p:cNvGrpSpPr/>
        <p:nvPr/>
      </p:nvGrpSpPr>
      <p:grpSpPr>
        <a:xfrm>
          <a:off x="0" y="0"/>
          <a:ext cx="0" cy="0"/>
          <a:chOff x="0" y="0"/>
          <a:chExt cx="0" cy="0"/>
        </a:xfrm>
      </p:grpSpPr>
      <p:sp>
        <p:nvSpPr>
          <p:cNvPr id="2" name="Picture Placeholder 10"/>
          <p:cNvSpPr>
            <a:spLocks noGrp="1"/>
          </p:cNvSpPr>
          <p:nvPr>
            <p:ph type="pic" sz="quarter" idx="18"/>
          </p:nvPr>
        </p:nvSpPr>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278696 h 6858000"/>
              <a:gd name="connsiteX3" fmla="*/ 12182294 w 12192000"/>
              <a:gd name="connsiteY3" fmla="*/ 6277550 h 6858000"/>
              <a:gd name="connsiteX4" fmla="*/ 11717553 w 12192000"/>
              <a:gd name="connsiteY4" fmla="*/ 6279263 h 6858000"/>
              <a:gd name="connsiteX5" fmla="*/ 11029482 w 12192000"/>
              <a:gd name="connsiteY5" fmla="*/ 6280310 h 6858000"/>
              <a:gd name="connsiteX6" fmla="*/ 10701194 w 12192000"/>
              <a:gd name="connsiteY6" fmla="*/ 6277740 h 6858000"/>
              <a:gd name="connsiteX7" fmla="*/ 10420961 w 12192000"/>
              <a:gd name="connsiteY7" fmla="*/ 6279453 h 6858000"/>
              <a:gd name="connsiteX8" fmla="*/ 10332371 w 12192000"/>
              <a:gd name="connsiteY8" fmla="*/ 6310093 h 6858000"/>
              <a:gd name="connsiteX9" fmla="*/ 10310865 w 12192000"/>
              <a:gd name="connsiteY9" fmla="*/ 6349202 h 6858000"/>
              <a:gd name="connsiteX10" fmla="*/ 10304395 w 12192000"/>
              <a:gd name="connsiteY10" fmla="*/ 6418856 h 6858000"/>
              <a:gd name="connsiteX11" fmla="*/ 10298495 w 12192000"/>
              <a:gd name="connsiteY11" fmla="*/ 6823554 h 6858000"/>
              <a:gd name="connsiteX12" fmla="*/ 10300018 w 12192000"/>
              <a:gd name="connsiteY12" fmla="*/ 6857810 h 6858000"/>
              <a:gd name="connsiteX13" fmla="*/ 12192000 w 12192000"/>
              <a:gd name="connsiteY13" fmla="*/ 6857810 h 6858000"/>
              <a:gd name="connsiteX14" fmla="*/ 12192000 w 12192000"/>
              <a:gd name="connsiteY14" fmla="*/ 6858000 h 6858000"/>
              <a:gd name="connsiteX15" fmla="*/ 0 w 12192000"/>
              <a:gd name="connsiteY15"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2192000" h="6858000">
                <a:moveTo>
                  <a:pt x="0" y="0"/>
                </a:moveTo>
                <a:lnTo>
                  <a:pt x="12192000" y="0"/>
                </a:lnTo>
                <a:lnTo>
                  <a:pt x="12192000" y="6278696"/>
                </a:lnTo>
                <a:lnTo>
                  <a:pt x="12182294" y="6277550"/>
                </a:lnTo>
                <a:cubicBezTo>
                  <a:pt x="12027381" y="6278121"/>
                  <a:pt x="11872467" y="6278977"/>
                  <a:pt x="11717553" y="6279263"/>
                </a:cubicBezTo>
                <a:cubicBezTo>
                  <a:pt x="11488228" y="6279834"/>
                  <a:pt x="11258807" y="6280405"/>
                  <a:pt x="11029482" y="6280310"/>
                </a:cubicBezTo>
                <a:cubicBezTo>
                  <a:pt x="10920053" y="6280310"/>
                  <a:pt x="10810624" y="6278026"/>
                  <a:pt x="10701194" y="6277740"/>
                </a:cubicBezTo>
                <a:cubicBezTo>
                  <a:pt x="10607751" y="6277550"/>
                  <a:pt x="10514404" y="6278311"/>
                  <a:pt x="10420961" y="6279453"/>
                </a:cubicBezTo>
                <a:cubicBezTo>
                  <a:pt x="10388322" y="6279834"/>
                  <a:pt x="10356826" y="6288017"/>
                  <a:pt x="10332371" y="6310093"/>
                </a:cubicBezTo>
                <a:cubicBezTo>
                  <a:pt x="10321808" y="6319609"/>
                  <a:pt x="10313910" y="6335119"/>
                  <a:pt x="10310865" y="6349202"/>
                </a:cubicBezTo>
                <a:cubicBezTo>
                  <a:pt x="10306012" y="6371849"/>
                  <a:pt x="10304775" y="6395543"/>
                  <a:pt x="10304395" y="6418856"/>
                </a:cubicBezTo>
                <a:cubicBezTo>
                  <a:pt x="10302016" y="6553787"/>
                  <a:pt x="10300208" y="6688623"/>
                  <a:pt x="10298495" y="6823554"/>
                </a:cubicBezTo>
                <a:cubicBezTo>
                  <a:pt x="10298305" y="6834972"/>
                  <a:pt x="10299447" y="6846391"/>
                  <a:pt x="10300018" y="6857810"/>
                </a:cubicBezTo>
                <a:lnTo>
                  <a:pt x="12192000" y="6857810"/>
                </a:lnTo>
                <a:lnTo>
                  <a:pt x="12192000" y="6858000"/>
                </a:lnTo>
                <a:lnTo>
                  <a:pt x="0" y="6858000"/>
                </a:lnTo>
                <a:close/>
              </a:path>
            </a:pathLst>
          </a:custGeom>
          <a:solidFill>
            <a:schemeClr val="bg1">
              <a:lumMod val="95000"/>
            </a:schemeClr>
          </a:solidFill>
          <a:ln w="38100">
            <a:noFill/>
          </a:ln>
        </p:spPr>
        <p:txBody>
          <a:bodyPr tIns="1116000" rtlCol="0">
            <a:noAutofit/>
          </a:bodyPr>
          <a:lstStyle>
            <a:lvl1pPr marL="0" indent="0" algn="ctr">
              <a:buNone/>
              <a:defRPr sz="1800"/>
            </a:lvl1pPr>
          </a:lstStyle>
          <a:p>
            <a:pPr lvl="0"/>
            <a:r>
              <a:rPr lang="en-US" noProof="0"/>
              <a:t>Click icon to add picture</a:t>
            </a:r>
            <a:endParaRPr lang="en-AU" noProof="0" dirty="0"/>
          </a:p>
        </p:txBody>
      </p:sp>
      <p:sp>
        <p:nvSpPr>
          <p:cNvPr id="4" name="Text Placeholder 3"/>
          <p:cNvSpPr>
            <a:spLocks noGrp="1"/>
          </p:cNvSpPr>
          <p:nvPr>
            <p:ph type="body" sz="quarter" idx="17"/>
          </p:nvPr>
        </p:nvSpPr>
        <p:spPr>
          <a:xfrm>
            <a:off x="497304" y="3193247"/>
            <a:ext cx="3240000" cy="2765310"/>
          </a:xfrm>
          <a:prstGeom prst="roundRect">
            <a:avLst>
              <a:gd name="adj" fmla="val 8360"/>
            </a:avLst>
          </a:prstGeom>
          <a:solidFill>
            <a:schemeClr val="accent2"/>
          </a:solidFill>
          <a:ln w="38100">
            <a:solidFill>
              <a:srgbClr val="57853B"/>
            </a:solidFill>
          </a:ln>
        </p:spPr>
        <p:txBody>
          <a:bodyPr lIns="36000" tIns="144000" rIns="180000" bIns="108000"/>
          <a:lstStyle>
            <a:lvl1pPr marL="179388" indent="-179388">
              <a:defRPr b="1">
                <a:solidFill>
                  <a:schemeClr val="bg1"/>
                </a:solidFill>
              </a:defRPr>
            </a:lvl1pPr>
            <a:lvl2pPr marL="358775" indent="-179388">
              <a:defRPr>
                <a:solidFill>
                  <a:schemeClr val="bg1"/>
                </a:solidFill>
              </a:defRPr>
            </a:lvl2pPr>
            <a:lvl3pPr marL="538163" indent="-179388">
              <a:defRPr>
                <a:solidFill>
                  <a:schemeClr val="bg1"/>
                </a:solidFill>
              </a:defRPr>
            </a:lvl3pPr>
            <a:lvl4pPr marL="179388" indent="-179388">
              <a:defRPr>
                <a:solidFill>
                  <a:schemeClr val="bg1"/>
                </a:solidFill>
              </a:defRPr>
            </a:lvl4pPr>
          </a:lstStyle>
          <a:p>
            <a:pPr lvl="0"/>
            <a:r>
              <a:rPr lang="en-US"/>
              <a:t>Edit Master text styles</a:t>
            </a:r>
          </a:p>
          <a:p>
            <a:pPr lvl="1"/>
            <a:r>
              <a:rPr lang="en-US"/>
              <a:t>Second level</a:t>
            </a:r>
          </a:p>
          <a:p>
            <a:pPr lvl="2"/>
            <a:r>
              <a:rPr lang="en-US"/>
              <a:t>Third level</a:t>
            </a:r>
          </a:p>
          <a:p>
            <a:pPr lvl="3"/>
            <a:r>
              <a:rPr lang="en-US"/>
              <a:t>Fourth level</a:t>
            </a:r>
          </a:p>
        </p:txBody>
      </p:sp>
    </p:spTree>
    <p:extLst>
      <p:ext uri="{BB962C8B-B14F-4D97-AF65-F5344CB8AC3E}">
        <p14:creationId xmlns:p14="http://schemas.microsoft.com/office/powerpoint/2010/main" val="4202866379"/>
      </p:ext>
    </p:extLst>
  </p:cSld>
  <p:clrMapOvr>
    <a:masterClrMapping/>
  </p:clrMapOvr>
  <p:transition spd="med">
    <p:fade/>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HU">
    <p:spTree>
      <p:nvGrpSpPr>
        <p:cNvPr id="1" name=""/>
        <p:cNvGrpSpPr/>
        <p:nvPr/>
      </p:nvGrpSpPr>
      <p:grpSpPr>
        <a:xfrm>
          <a:off x="0" y="0"/>
          <a:ext cx="0" cy="0"/>
          <a:chOff x="0" y="0"/>
          <a:chExt cx="0" cy="0"/>
        </a:xfrm>
      </p:grpSpPr>
      <p:pic>
        <p:nvPicPr>
          <p:cNvPr id="3" name="Picture 2" descr="A picture containing outdoor, sky, person, person&#10;&#10;Description automatically generated">
            <a:extLst>
              <a:ext uri="{FF2B5EF4-FFF2-40B4-BE49-F238E27FC236}">
                <a16:creationId xmlns:a16="http://schemas.microsoft.com/office/drawing/2014/main" id="{62312F4F-37A3-401A-AEFC-F71F2C75EBE8}"/>
              </a:ext>
            </a:extLst>
          </p:cNvPr>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0" y="0"/>
            <a:ext cx="12192000" cy="6853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9" descr="Logo&#10;&#10;Description automatically generated with low confidence">
            <a:extLst>
              <a:ext uri="{FF2B5EF4-FFF2-40B4-BE49-F238E27FC236}">
                <a16:creationId xmlns:a16="http://schemas.microsoft.com/office/drawing/2014/main" id="{4A380806-4057-487A-844C-BF0B8D0C3A34}"/>
              </a:ext>
            </a:extLst>
          </p:cNvPr>
          <p:cNvPicPr>
            <a:picLocks noChangeAspect="1" noChangeArrowheads="1"/>
          </p:cNvPicPr>
          <p:nvPr/>
        </p:nvPicPr>
        <p:blipFill>
          <a:blip r:embed="rId3" cstate="hqprint">
            <a:extLst>
              <a:ext uri="{28A0092B-C50C-407E-A947-70E740481C1C}">
                <a14:useLocalDpi xmlns:a14="http://schemas.microsoft.com/office/drawing/2010/main"/>
              </a:ext>
            </a:extLst>
          </a:blip>
          <a:srcRect/>
          <a:stretch>
            <a:fillRect/>
          </a:stretch>
        </p:blipFill>
        <p:spPr bwMode="auto">
          <a:xfrm>
            <a:off x="10301288" y="6278563"/>
            <a:ext cx="1893887" cy="582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8" descr="A screenshot of a computer&#10;&#10;Description automatically generated with medium confidence">
            <a:extLst>
              <a:ext uri="{FF2B5EF4-FFF2-40B4-BE49-F238E27FC236}">
                <a16:creationId xmlns:a16="http://schemas.microsoft.com/office/drawing/2014/main" id="{AE8C3283-7D2C-4EDB-AF2D-13564345A2C3}"/>
              </a:ext>
            </a:extLst>
          </p:cNvPr>
          <p:cNvPicPr>
            <a:picLocks noChangeAspect="1" noChangeArrowheads="1"/>
          </p:cNvPicPr>
          <p:nvPr/>
        </p:nvPicPr>
        <p:blipFill>
          <a:blip r:embed="rId4" cstate="hqprint">
            <a:extLst>
              <a:ext uri="{28A0092B-C50C-407E-A947-70E740481C1C}">
                <a14:useLocalDpi xmlns:a14="http://schemas.microsoft.com/office/drawing/2010/main"/>
              </a:ext>
            </a:extLst>
          </a:blip>
          <a:srcRect l="15964" r="8609"/>
          <a:stretch>
            <a:fillRect/>
          </a:stretch>
        </p:blipFill>
        <p:spPr bwMode="auto">
          <a:xfrm>
            <a:off x="0" y="3395663"/>
            <a:ext cx="12192000" cy="1071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Graphic 5">
            <a:extLst>
              <a:ext uri="{FF2B5EF4-FFF2-40B4-BE49-F238E27FC236}">
                <a16:creationId xmlns:a16="http://schemas.microsoft.com/office/drawing/2014/main" id="{D8A9A3C5-832E-48DF-83DB-F154DE07CC02}"/>
              </a:ext>
            </a:extLst>
          </p:cNvPr>
          <p:cNvPicPr>
            <a:picLocks noChangeAspect="1"/>
          </p:cNvPicPr>
          <p:nvPr/>
        </p:nvPicPr>
        <p:blipFill>
          <a:blip r:embed="rId5" cstate="hqprint">
            <a:extLst>
              <a:ext uri="{28A0092B-C50C-407E-A947-70E740481C1C}">
                <a14:useLocalDpi xmlns:a14="http://schemas.microsoft.com/office/drawing/2010/main"/>
              </a:ext>
            </a:extLst>
          </a:blip>
          <a:srcRect/>
          <a:stretch>
            <a:fillRect/>
          </a:stretch>
        </p:blipFill>
        <p:spPr bwMode="auto">
          <a:xfrm>
            <a:off x="449263" y="307975"/>
            <a:ext cx="1506537" cy="835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 name="Text Placeholder 17"/>
          <p:cNvSpPr>
            <a:spLocks noGrp="1"/>
          </p:cNvSpPr>
          <p:nvPr>
            <p:ph type="body" sz="quarter" idx="12"/>
          </p:nvPr>
        </p:nvSpPr>
        <p:spPr>
          <a:xfrm>
            <a:off x="252000" y="1944534"/>
            <a:ext cx="4140000" cy="3780000"/>
          </a:xfrm>
          <a:prstGeom prst="roundRect">
            <a:avLst>
              <a:gd name="adj" fmla="val 9670"/>
            </a:avLst>
          </a:prstGeom>
          <a:solidFill>
            <a:schemeClr val="tx2">
              <a:alpha val="70000"/>
            </a:schemeClr>
          </a:solidFill>
        </p:spPr>
        <p:txBody>
          <a:bodyPr lIns="108000" tIns="216000" rIns="36000"/>
          <a:lstStyle>
            <a:lvl1pPr>
              <a:lnSpc>
                <a:spcPct val="80000"/>
              </a:lnSpc>
              <a:spcBef>
                <a:spcPts val="0"/>
              </a:spcBef>
              <a:spcAft>
                <a:spcPts val="300"/>
              </a:spcAft>
              <a:defRPr sz="6000" b="1" cap="all" baseline="0">
                <a:solidFill>
                  <a:schemeClr val="accent4"/>
                </a:solidFill>
              </a:defRPr>
            </a:lvl1pPr>
            <a:lvl2pPr marL="0" indent="0">
              <a:lnSpc>
                <a:spcPct val="80000"/>
              </a:lnSpc>
              <a:spcBef>
                <a:spcPts val="0"/>
              </a:spcBef>
              <a:spcAft>
                <a:spcPts val="1200"/>
              </a:spcAft>
              <a:buNone/>
              <a:defRPr b="1" cap="all" baseline="0">
                <a:solidFill>
                  <a:schemeClr val="accent4"/>
                </a:solidFill>
              </a:defRPr>
            </a:lvl2pPr>
            <a:lvl3pPr marL="0" indent="0">
              <a:lnSpc>
                <a:spcPct val="80000"/>
              </a:lnSpc>
              <a:spcBef>
                <a:spcPts val="4200"/>
              </a:spcBef>
              <a:spcAft>
                <a:spcPts val="1200"/>
              </a:spcAft>
              <a:buNone/>
              <a:defRPr b="1" cap="all" baseline="0">
                <a:solidFill>
                  <a:schemeClr val="bg1"/>
                </a:solidFill>
              </a:defRPr>
            </a:lvl3pPr>
            <a:lvl4pPr>
              <a:lnSpc>
                <a:spcPct val="80000"/>
              </a:lnSpc>
              <a:spcBef>
                <a:spcPts val="0"/>
              </a:spcBef>
              <a:spcAft>
                <a:spcPts val="1200"/>
              </a:spcAft>
              <a:defRPr sz="1600" cap="all" baseline="0">
                <a:solidFill>
                  <a:schemeClr val="bg1"/>
                </a:solidFill>
              </a:defRPr>
            </a:lvl4pPr>
            <a:lvl5pPr>
              <a:lnSpc>
                <a:spcPct val="80000"/>
              </a:lnSpc>
              <a:spcBef>
                <a:spcPts val="0"/>
              </a:spcBef>
              <a:spcAft>
                <a:spcPts val="1200"/>
              </a:spcAft>
              <a:defRPr sz="1600" cap="all" baseline="0">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dirty="0"/>
          </a:p>
        </p:txBody>
      </p:sp>
    </p:spTree>
    <p:extLst>
      <p:ext uri="{BB962C8B-B14F-4D97-AF65-F5344CB8AC3E}">
        <p14:creationId xmlns:p14="http://schemas.microsoft.com/office/powerpoint/2010/main" val="343172489"/>
      </p:ext>
    </p:extLst>
  </p:cSld>
  <p:clrMapOvr>
    <a:masterClrMapping/>
  </p:clrMapOvr>
  <p:transition spd="med">
    <p:fade/>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wo Column_D Blue">
    <p:bg>
      <p:bgPr>
        <a:solidFill>
          <a:srgbClr val="006992"/>
        </a:solidFill>
        <a:effectLst/>
      </p:bgPr>
    </p:bg>
    <p:spTree>
      <p:nvGrpSpPr>
        <p:cNvPr id="1" name=""/>
        <p:cNvGrpSpPr/>
        <p:nvPr/>
      </p:nvGrpSpPr>
      <p:grpSpPr>
        <a:xfrm>
          <a:off x="0" y="0"/>
          <a:ext cx="0" cy="0"/>
          <a:chOff x="0" y="0"/>
          <a:chExt cx="0" cy="0"/>
        </a:xfrm>
      </p:grpSpPr>
      <p:pic>
        <p:nvPicPr>
          <p:cNvPr id="7" name="Picture 2" descr="A picture containing silhouette&#10;&#10;Description automatically generated">
            <a:extLst>
              <a:ext uri="{FF2B5EF4-FFF2-40B4-BE49-F238E27FC236}">
                <a16:creationId xmlns:a16="http://schemas.microsoft.com/office/drawing/2014/main" id="{0849D972-6AA8-4D34-88A5-FA7F320C324A}"/>
              </a:ext>
            </a:extLst>
          </p:cNvPr>
          <p:cNvPicPr>
            <a:picLocks noChangeAspect="1" noChangeArrowheads="1"/>
          </p:cNvPicPr>
          <p:nvPr/>
        </p:nvPicPr>
        <p:blipFill>
          <a:blip r:embed="rId2" cstate="hqprint">
            <a:extLst>
              <a:ext uri="{28A0092B-C50C-407E-A947-70E740481C1C}">
                <a14:useLocalDpi xmlns:a14="http://schemas.microsoft.com/office/drawing/2010/main"/>
              </a:ext>
            </a:extLst>
          </a:blip>
          <a:srcRect t="25797"/>
          <a:stretch>
            <a:fillRect/>
          </a:stretch>
        </p:blipFill>
        <p:spPr bwMode="auto">
          <a:xfrm>
            <a:off x="1400175" y="0"/>
            <a:ext cx="10236200" cy="3908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2495550" y="261381"/>
            <a:ext cx="7560000" cy="508240"/>
          </a:xfrm>
        </p:spPr>
        <p:txBody>
          <a:bodyPr anchor="t"/>
          <a:lstStyle>
            <a:lvl1pPr>
              <a:defRPr b="1">
                <a:solidFill>
                  <a:srgbClr val="EAB724"/>
                </a:solidFill>
              </a:defRPr>
            </a:lvl1pPr>
          </a:lstStyle>
          <a:p>
            <a:r>
              <a:rPr lang="en-US"/>
              <a:t>Click to edit Master title style</a:t>
            </a:r>
            <a:endParaRPr lang="en-AU" dirty="0"/>
          </a:p>
        </p:txBody>
      </p:sp>
      <p:sp>
        <p:nvSpPr>
          <p:cNvPr id="9" name="Text Placeholder 8"/>
          <p:cNvSpPr>
            <a:spLocks noGrp="1"/>
          </p:cNvSpPr>
          <p:nvPr>
            <p:ph type="body" sz="quarter" idx="13"/>
          </p:nvPr>
        </p:nvSpPr>
        <p:spPr>
          <a:xfrm>
            <a:off x="2495550" y="800100"/>
            <a:ext cx="7445375" cy="312738"/>
          </a:xfrm>
        </p:spPr>
        <p:txBody>
          <a:bodyPr/>
          <a:lstStyle>
            <a:lvl1pPr>
              <a:defRPr sz="1400" b="1" cap="all" baseline="0">
                <a:solidFill>
                  <a:schemeClr val="bg1"/>
                </a:solidFill>
              </a:defRPr>
            </a:lvl1pPr>
            <a:lvl2pPr>
              <a:defRPr sz="1400" b="1" cap="all" baseline="0">
                <a:solidFill>
                  <a:schemeClr val="bg1"/>
                </a:solidFill>
              </a:defRPr>
            </a:lvl2pPr>
            <a:lvl3pPr>
              <a:defRPr sz="1400" b="1" cap="all" baseline="0">
                <a:solidFill>
                  <a:schemeClr val="bg1"/>
                </a:solidFill>
              </a:defRPr>
            </a:lvl3pPr>
            <a:lvl4pPr>
              <a:defRPr sz="1400" b="1" cap="all" baseline="0">
                <a:solidFill>
                  <a:schemeClr val="bg1"/>
                </a:solidFill>
              </a:defRPr>
            </a:lvl4pPr>
            <a:lvl5pPr>
              <a:defRPr sz="1400" b="1" cap="all" baseline="0">
                <a:solidFill>
                  <a:schemeClr val="bg1"/>
                </a:solidFill>
              </a:defRPr>
            </a:lvl5pPr>
          </a:lstStyle>
          <a:p>
            <a:pPr lvl="0"/>
            <a:r>
              <a:rPr lang="en-US"/>
              <a:t>Edit Master text styles</a:t>
            </a:r>
          </a:p>
        </p:txBody>
      </p:sp>
      <p:sp>
        <p:nvSpPr>
          <p:cNvPr id="17" name="Picture Placeholder 16"/>
          <p:cNvSpPr>
            <a:spLocks noGrp="1"/>
          </p:cNvSpPr>
          <p:nvPr>
            <p:ph type="pic" sz="quarter" idx="15"/>
          </p:nvPr>
        </p:nvSpPr>
        <p:spPr>
          <a:xfrm>
            <a:off x="274482" y="1923801"/>
            <a:ext cx="1640043" cy="1256434"/>
          </a:xfrm>
        </p:spPr>
        <p:txBody>
          <a:bodyPr rtlCol="0">
            <a:noAutofit/>
          </a:bodyPr>
          <a:lstStyle>
            <a:lvl1pPr algn="ctr">
              <a:defRPr sz="1800">
                <a:solidFill>
                  <a:schemeClr val="bg1"/>
                </a:solidFill>
              </a:defRPr>
            </a:lvl1pPr>
          </a:lstStyle>
          <a:p>
            <a:pPr lvl="0"/>
            <a:r>
              <a:rPr lang="en-US" noProof="0"/>
              <a:t>Click icon to add picture</a:t>
            </a:r>
            <a:endParaRPr lang="en-AU" noProof="0"/>
          </a:p>
        </p:txBody>
      </p:sp>
      <p:sp>
        <p:nvSpPr>
          <p:cNvPr id="6" name="Text Placeholder 3"/>
          <p:cNvSpPr>
            <a:spLocks noGrp="1"/>
          </p:cNvSpPr>
          <p:nvPr>
            <p:ph type="body" sz="quarter" idx="11"/>
          </p:nvPr>
        </p:nvSpPr>
        <p:spPr>
          <a:xfrm>
            <a:off x="2118980" y="1350046"/>
            <a:ext cx="4769183" cy="4608512"/>
          </a:xfrm>
          <a:prstGeom prst="roundRect">
            <a:avLst>
              <a:gd name="adj" fmla="val 5451"/>
            </a:avLst>
          </a:prstGeom>
          <a:solidFill>
            <a:schemeClr val="bg1"/>
          </a:solidFill>
          <a:ln w="38100">
            <a:solidFill>
              <a:srgbClr val="EAB724"/>
            </a:solidFill>
          </a:ln>
        </p:spPr>
        <p:txBody>
          <a:bodyPr lIns="216000" tIns="144000" rIns="180000" bIns="108000"/>
          <a:lstStyle>
            <a:lvl4pPr>
              <a:defRPr>
                <a:solidFill>
                  <a:srgbClr val="006992"/>
                </a:solidFill>
              </a:defRPr>
            </a:lvl4pPr>
          </a:lstStyle>
          <a:p>
            <a:pPr lvl="0"/>
            <a:r>
              <a:rPr lang="en-US"/>
              <a:t>Edit Master text styles</a:t>
            </a:r>
          </a:p>
          <a:p>
            <a:pPr lvl="1"/>
            <a:r>
              <a:rPr lang="en-US"/>
              <a:t>Second level</a:t>
            </a:r>
          </a:p>
          <a:p>
            <a:pPr lvl="2"/>
            <a:r>
              <a:rPr lang="en-US"/>
              <a:t>Third level</a:t>
            </a:r>
          </a:p>
          <a:p>
            <a:pPr lvl="3"/>
            <a:r>
              <a:rPr lang="en-US"/>
              <a:t>Fourth level</a:t>
            </a:r>
          </a:p>
        </p:txBody>
      </p:sp>
      <p:sp>
        <p:nvSpPr>
          <p:cNvPr id="8" name="Text Placeholder 3"/>
          <p:cNvSpPr>
            <a:spLocks noGrp="1"/>
          </p:cNvSpPr>
          <p:nvPr>
            <p:ph type="body" sz="quarter" idx="14"/>
          </p:nvPr>
        </p:nvSpPr>
        <p:spPr>
          <a:xfrm>
            <a:off x="7087856" y="1350046"/>
            <a:ext cx="4606840" cy="4608512"/>
          </a:xfrm>
          <a:prstGeom prst="roundRect">
            <a:avLst>
              <a:gd name="adj" fmla="val 5451"/>
            </a:avLst>
          </a:prstGeom>
          <a:solidFill>
            <a:schemeClr val="bg1"/>
          </a:solidFill>
          <a:ln w="38100">
            <a:solidFill>
              <a:srgbClr val="EAB724"/>
            </a:solidFill>
          </a:ln>
        </p:spPr>
        <p:txBody>
          <a:bodyPr lIns="216000" tIns="144000" rIns="180000" bIns="108000"/>
          <a:lstStyle>
            <a:lvl4pPr>
              <a:defRPr>
                <a:solidFill>
                  <a:srgbClr val="006992"/>
                </a:solidFill>
              </a:defRPr>
            </a:lvl4pPr>
          </a:lstStyle>
          <a:p>
            <a:pPr lvl="0"/>
            <a:r>
              <a:rPr lang="en-US"/>
              <a:t>Edit Master text styles</a:t>
            </a:r>
          </a:p>
          <a:p>
            <a:pPr lvl="1"/>
            <a:r>
              <a:rPr lang="en-US"/>
              <a:t>Second level</a:t>
            </a:r>
          </a:p>
          <a:p>
            <a:pPr lvl="2"/>
            <a:r>
              <a:rPr lang="en-US"/>
              <a:t>Third level</a:t>
            </a:r>
          </a:p>
          <a:p>
            <a:pPr lvl="3"/>
            <a:r>
              <a:rPr lang="en-US"/>
              <a:t>Fourth level</a:t>
            </a:r>
          </a:p>
        </p:txBody>
      </p:sp>
    </p:spTree>
    <p:extLst>
      <p:ext uri="{BB962C8B-B14F-4D97-AF65-F5344CB8AC3E}">
        <p14:creationId xmlns:p14="http://schemas.microsoft.com/office/powerpoint/2010/main" val="1476293145"/>
      </p:ext>
    </p:extLst>
  </p:cSld>
  <p:clrMapOvr>
    <a:masterClrMapping/>
  </p:clrMapOvr>
  <p:transition spd="med">
    <p:fade/>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Large Column_D Blue">
    <p:bg>
      <p:bgPr>
        <a:solidFill>
          <a:srgbClr val="006992"/>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B350B799-3A4D-4473-A657-ACB6BE9F7DD9}"/>
              </a:ext>
            </a:extLst>
          </p:cNvPr>
          <p:cNvSpPr/>
          <p:nvPr userDrawn="1"/>
        </p:nvSpPr>
        <p:spPr bwMode="auto">
          <a:xfrm>
            <a:off x="3607266" y="1390446"/>
            <a:ext cx="4655890" cy="1369532"/>
          </a:xfrm>
          <a:prstGeom prst="rect">
            <a:avLst/>
          </a:prstGeom>
          <a:solidFill>
            <a:schemeClr val="bg1"/>
          </a:solidFill>
          <a:ln w="38100">
            <a:solidFill>
              <a:schemeClr val="bg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defPPr>
              <a:defRPr lang="en-AU"/>
            </a:defPPr>
            <a:lvl1pPr algn="l" defTabSz="912813" rtl="0" eaLnBrk="0" fontAlgn="base" hangingPunct="0">
              <a:spcBef>
                <a:spcPct val="0"/>
              </a:spcBef>
              <a:spcAft>
                <a:spcPct val="0"/>
              </a:spcAft>
              <a:defRPr sz="1700" kern="1200">
                <a:solidFill>
                  <a:schemeClr val="lt1"/>
                </a:solidFill>
                <a:latin typeface="+mn-lt"/>
                <a:ea typeface="+mn-ea"/>
                <a:cs typeface="+mn-cs"/>
              </a:defRPr>
            </a:lvl1pPr>
            <a:lvl2pPr marL="455613" indent="1588" algn="l" defTabSz="912813" rtl="0" eaLnBrk="0" fontAlgn="base" hangingPunct="0">
              <a:spcBef>
                <a:spcPct val="0"/>
              </a:spcBef>
              <a:spcAft>
                <a:spcPct val="0"/>
              </a:spcAft>
              <a:defRPr sz="1700" kern="1200">
                <a:solidFill>
                  <a:schemeClr val="lt1"/>
                </a:solidFill>
                <a:latin typeface="+mn-lt"/>
                <a:ea typeface="+mn-ea"/>
                <a:cs typeface="+mn-cs"/>
              </a:defRPr>
            </a:lvl2pPr>
            <a:lvl3pPr marL="912813" indent="1588" algn="l" defTabSz="912813" rtl="0" eaLnBrk="0" fontAlgn="base" hangingPunct="0">
              <a:spcBef>
                <a:spcPct val="0"/>
              </a:spcBef>
              <a:spcAft>
                <a:spcPct val="0"/>
              </a:spcAft>
              <a:defRPr sz="1700" kern="1200">
                <a:solidFill>
                  <a:schemeClr val="lt1"/>
                </a:solidFill>
                <a:latin typeface="+mn-lt"/>
                <a:ea typeface="+mn-ea"/>
                <a:cs typeface="+mn-cs"/>
              </a:defRPr>
            </a:lvl3pPr>
            <a:lvl4pPr marL="1370013" indent="1588" algn="l" defTabSz="912813" rtl="0" eaLnBrk="0" fontAlgn="base" hangingPunct="0">
              <a:spcBef>
                <a:spcPct val="0"/>
              </a:spcBef>
              <a:spcAft>
                <a:spcPct val="0"/>
              </a:spcAft>
              <a:defRPr sz="1700" kern="1200">
                <a:solidFill>
                  <a:schemeClr val="lt1"/>
                </a:solidFill>
                <a:latin typeface="+mn-lt"/>
                <a:ea typeface="+mn-ea"/>
                <a:cs typeface="+mn-cs"/>
              </a:defRPr>
            </a:lvl4pPr>
            <a:lvl5pPr marL="1827213" indent="1588" algn="l" defTabSz="912813" rtl="0" eaLnBrk="0" fontAlgn="base" hangingPunct="0">
              <a:spcBef>
                <a:spcPct val="0"/>
              </a:spcBef>
              <a:spcAft>
                <a:spcPct val="0"/>
              </a:spcAft>
              <a:defRPr sz="1700" kern="1200">
                <a:solidFill>
                  <a:schemeClr val="lt1"/>
                </a:solidFill>
                <a:latin typeface="+mn-lt"/>
                <a:ea typeface="+mn-ea"/>
                <a:cs typeface="+mn-cs"/>
              </a:defRPr>
            </a:lvl5pPr>
            <a:lvl6pPr marL="2286000" algn="l" defTabSz="914400" rtl="0" eaLnBrk="1" latinLnBrk="0" hangingPunct="1">
              <a:defRPr sz="1700" kern="1200">
                <a:solidFill>
                  <a:schemeClr val="lt1"/>
                </a:solidFill>
                <a:latin typeface="+mn-lt"/>
                <a:ea typeface="+mn-ea"/>
                <a:cs typeface="+mn-cs"/>
              </a:defRPr>
            </a:lvl6pPr>
            <a:lvl7pPr marL="2743200" algn="l" defTabSz="914400" rtl="0" eaLnBrk="1" latinLnBrk="0" hangingPunct="1">
              <a:defRPr sz="1700" kern="1200">
                <a:solidFill>
                  <a:schemeClr val="lt1"/>
                </a:solidFill>
                <a:latin typeface="+mn-lt"/>
                <a:ea typeface="+mn-ea"/>
                <a:cs typeface="+mn-cs"/>
              </a:defRPr>
            </a:lvl7pPr>
            <a:lvl8pPr marL="3200400" algn="l" defTabSz="914400" rtl="0" eaLnBrk="1" latinLnBrk="0" hangingPunct="1">
              <a:defRPr sz="1700" kern="1200">
                <a:solidFill>
                  <a:schemeClr val="lt1"/>
                </a:solidFill>
                <a:latin typeface="+mn-lt"/>
                <a:ea typeface="+mn-ea"/>
                <a:cs typeface="+mn-cs"/>
              </a:defRPr>
            </a:lvl8pPr>
            <a:lvl9pPr marL="3657600" algn="l" defTabSz="914400" rtl="0" eaLnBrk="1" latinLnBrk="0" hangingPunct="1">
              <a:defRPr sz="1700" kern="1200">
                <a:solidFill>
                  <a:schemeClr val="lt1"/>
                </a:solidFill>
                <a:latin typeface="+mn-lt"/>
                <a:ea typeface="+mn-ea"/>
                <a:cs typeface="+mn-cs"/>
              </a:defRPr>
            </a:lvl9pPr>
          </a:lstStyle>
          <a:p>
            <a:pPr algn="l" defTabSz="932472" fontAlgn="base">
              <a:spcBef>
                <a:spcPct val="0"/>
              </a:spcBef>
              <a:spcAft>
                <a:spcPct val="0"/>
              </a:spcAft>
            </a:pPr>
            <a:endParaRPr lang="en-AU" sz="2000" dirty="0" err="1">
              <a:solidFill>
                <a:srgbClr val="FFFFFF"/>
              </a:solidFill>
              <a:ea typeface="Segoe UI" pitchFamily="34" charset="0"/>
              <a:cs typeface="Segoe UI" pitchFamily="34" charset="0"/>
            </a:endParaRPr>
          </a:p>
        </p:txBody>
      </p:sp>
      <p:pic>
        <p:nvPicPr>
          <p:cNvPr id="6" name="Picture 2" descr="A picture containing silhouette&#10;&#10;Description automatically generated">
            <a:extLst>
              <a:ext uri="{FF2B5EF4-FFF2-40B4-BE49-F238E27FC236}">
                <a16:creationId xmlns:a16="http://schemas.microsoft.com/office/drawing/2014/main" id="{CE1A8F44-8FC9-492C-A683-6BE3E8A1EB22}"/>
              </a:ext>
            </a:extLst>
          </p:cNvPr>
          <p:cNvPicPr>
            <a:picLocks noChangeAspect="1" noChangeArrowheads="1"/>
          </p:cNvPicPr>
          <p:nvPr/>
        </p:nvPicPr>
        <p:blipFill>
          <a:blip r:embed="rId2" cstate="hqprint">
            <a:extLst>
              <a:ext uri="{28A0092B-C50C-407E-A947-70E740481C1C}">
                <a14:useLocalDpi xmlns:a14="http://schemas.microsoft.com/office/drawing/2010/main"/>
              </a:ext>
            </a:extLst>
          </a:blip>
          <a:srcRect t="25797"/>
          <a:stretch>
            <a:fillRect/>
          </a:stretch>
        </p:blipFill>
        <p:spPr bwMode="auto">
          <a:xfrm>
            <a:off x="1400175" y="0"/>
            <a:ext cx="10236200" cy="3908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2495550" y="261381"/>
            <a:ext cx="7560000" cy="508240"/>
          </a:xfrm>
        </p:spPr>
        <p:txBody>
          <a:bodyPr anchor="t"/>
          <a:lstStyle>
            <a:lvl1pPr>
              <a:defRPr b="1">
                <a:solidFill>
                  <a:srgbClr val="EAB724"/>
                </a:solidFill>
              </a:defRPr>
            </a:lvl1pPr>
          </a:lstStyle>
          <a:p>
            <a:r>
              <a:rPr lang="en-US"/>
              <a:t>Click to edit Master title style</a:t>
            </a:r>
            <a:endParaRPr lang="en-AU" dirty="0"/>
          </a:p>
        </p:txBody>
      </p:sp>
      <p:sp>
        <p:nvSpPr>
          <p:cNvPr id="7" name="Text Placeholder 3"/>
          <p:cNvSpPr>
            <a:spLocks noGrp="1"/>
          </p:cNvSpPr>
          <p:nvPr>
            <p:ph type="body" sz="quarter" idx="11"/>
          </p:nvPr>
        </p:nvSpPr>
        <p:spPr>
          <a:xfrm>
            <a:off x="2118981" y="1350046"/>
            <a:ext cx="9575716" cy="4608512"/>
          </a:xfrm>
          <a:prstGeom prst="roundRect">
            <a:avLst>
              <a:gd name="adj" fmla="val 5451"/>
            </a:avLst>
          </a:prstGeom>
          <a:solidFill>
            <a:schemeClr val="bg1"/>
          </a:solidFill>
          <a:ln w="38100">
            <a:solidFill>
              <a:srgbClr val="EAB724"/>
            </a:solidFill>
          </a:ln>
        </p:spPr>
        <p:txBody>
          <a:bodyPr lIns="216000" tIns="144000" rIns="324000" bIns="108000" spcCol="360000"/>
          <a:lstStyle>
            <a:lvl4pPr>
              <a:defRPr>
                <a:solidFill>
                  <a:srgbClr val="006992"/>
                </a:solidFill>
              </a:defRPr>
            </a:lvl4pPr>
          </a:lstStyle>
          <a:p>
            <a:pPr lvl="0"/>
            <a:r>
              <a:rPr lang="en-US"/>
              <a:t>Edit Master text styles</a:t>
            </a:r>
          </a:p>
          <a:p>
            <a:pPr lvl="1"/>
            <a:r>
              <a:rPr lang="en-US"/>
              <a:t>Second level</a:t>
            </a:r>
          </a:p>
          <a:p>
            <a:pPr lvl="2"/>
            <a:r>
              <a:rPr lang="en-US"/>
              <a:t>Third level</a:t>
            </a:r>
          </a:p>
          <a:p>
            <a:pPr lvl="3"/>
            <a:r>
              <a:rPr lang="en-US"/>
              <a:t>Fourth level</a:t>
            </a:r>
          </a:p>
        </p:txBody>
      </p:sp>
      <p:sp>
        <p:nvSpPr>
          <p:cNvPr id="9" name="Text Placeholder 8"/>
          <p:cNvSpPr>
            <a:spLocks noGrp="1"/>
          </p:cNvSpPr>
          <p:nvPr>
            <p:ph type="body" sz="quarter" idx="13"/>
          </p:nvPr>
        </p:nvSpPr>
        <p:spPr>
          <a:xfrm>
            <a:off x="2495550" y="800100"/>
            <a:ext cx="7445375" cy="312738"/>
          </a:xfrm>
        </p:spPr>
        <p:txBody>
          <a:bodyPr/>
          <a:lstStyle>
            <a:lvl1pPr>
              <a:defRPr sz="1400" b="1" cap="all" baseline="0">
                <a:solidFill>
                  <a:schemeClr val="bg1"/>
                </a:solidFill>
              </a:defRPr>
            </a:lvl1pPr>
            <a:lvl2pPr>
              <a:defRPr sz="1400" b="1" cap="all" baseline="0">
                <a:solidFill>
                  <a:schemeClr val="bg1"/>
                </a:solidFill>
              </a:defRPr>
            </a:lvl2pPr>
            <a:lvl3pPr>
              <a:defRPr sz="1400" b="1" cap="all" baseline="0">
                <a:solidFill>
                  <a:schemeClr val="bg1"/>
                </a:solidFill>
              </a:defRPr>
            </a:lvl3pPr>
            <a:lvl4pPr>
              <a:defRPr sz="1400" b="1" cap="all" baseline="0">
                <a:solidFill>
                  <a:schemeClr val="bg1"/>
                </a:solidFill>
              </a:defRPr>
            </a:lvl4pPr>
            <a:lvl5pPr>
              <a:defRPr sz="1400" b="1" cap="all" baseline="0">
                <a:solidFill>
                  <a:schemeClr val="bg1"/>
                </a:solidFill>
              </a:defRPr>
            </a:lvl5pPr>
          </a:lstStyle>
          <a:p>
            <a:pPr lvl="0"/>
            <a:r>
              <a:rPr lang="en-US"/>
              <a:t>Edit Master text styles</a:t>
            </a:r>
          </a:p>
        </p:txBody>
      </p:sp>
      <p:sp>
        <p:nvSpPr>
          <p:cNvPr id="17" name="Picture Placeholder 16"/>
          <p:cNvSpPr>
            <a:spLocks noGrp="1"/>
          </p:cNvSpPr>
          <p:nvPr>
            <p:ph type="pic" sz="quarter" idx="15"/>
          </p:nvPr>
        </p:nvSpPr>
        <p:spPr>
          <a:xfrm>
            <a:off x="274482" y="1923801"/>
            <a:ext cx="1640043" cy="1256434"/>
          </a:xfrm>
        </p:spPr>
        <p:txBody>
          <a:bodyPr rtlCol="0">
            <a:noAutofit/>
          </a:bodyPr>
          <a:lstStyle>
            <a:lvl1pPr algn="ctr">
              <a:defRPr sz="1800">
                <a:solidFill>
                  <a:schemeClr val="bg1"/>
                </a:solidFill>
              </a:defRPr>
            </a:lvl1pPr>
          </a:lstStyle>
          <a:p>
            <a:pPr lvl="0"/>
            <a:r>
              <a:rPr lang="en-US" noProof="0"/>
              <a:t>Click icon to add picture</a:t>
            </a:r>
            <a:endParaRPr lang="en-AU" noProof="0"/>
          </a:p>
        </p:txBody>
      </p:sp>
    </p:spTree>
    <p:extLst>
      <p:ext uri="{BB962C8B-B14F-4D97-AF65-F5344CB8AC3E}">
        <p14:creationId xmlns:p14="http://schemas.microsoft.com/office/powerpoint/2010/main" val="2362651488"/>
      </p:ext>
    </p:extLst>
  </p:cSld>
  <p:clrMapOvr>
    <a:masterClrMapping/>
  </p:clrMapOvr>
  <p:transition spd="med">
    <p:fade/>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Image (l) + Content_D Blue">
    <p:bg>
      <p:bgPr>
        <a:solidFill>
          <a:srgbClr val="006992"/>
        </a:solidFill>
        <a:effectLst/>
      </p:bgPr>
    </p:bg>
    <p:spTree>
      <p:nvGrpSpPr>
        <p:cNvPr id="1" name=""/>
        <p:cNvGrpSpPr/>
        <p:nvPr/>
      </p:nvGrpSpPr>
      <p:grpSpPr>
        <a:xfrm>
          <a:off x="0" y="0"/>
          <a:ext cx="0" cy="0"/>
          <a:chOff x="0" y="0"/>
          <a:chExt cx="0" cy="0"/>
        </a:xfrm>
      </p:grpSpPr>
      <p:pic>
        <p:nvPicPr>
          <p:cNvPr id="10" name="Picture 2" descr="A picture containing silhouette&#10;&#10;Description automatically generated">
            <a:extLst>
              <a:ext uri="{FF2B5EF4-FFF2-40B4-BE49-F238E27FC236}">
                <a16:creationId xmlns:a16="http://schemas.microsoft.com/office/drawing/2014/main" id="{DB77F71B-4305-4E11-8B3F-7FE8FDD19287}"/>
              </a:ext>
            </a:extLst>
          </p:cNvPr>
          <p:cNvPicPr>
            <a:picLocks noChangeAspect="1" noChangeArrowheads="1"/>
          </p:cNvPicPr>
          <p:nvPr/>
        </p:nvPicPr>
        <p:blipFill>
          <a:blip r:embed="rId2" cstate="hqprint">
            <a:extLst>
              <a:ext uri="{28A0092B-C50C-407E-A947-70E740481C1C}">
                <a14:useLocalDpi xmlns:a14="http://schemas.microsoft.com/office/drawing/2010/main"/>
              </a:ext>
            </a:extLst>
          </a:blip>
          <a:srcRect t="25797"/>
          <a:stretch>
            <a:fillRect/>
          </a:stretch>
        </p:blipFill>
        <p:spPr bwMode="auto">
          <a:xfrm>
            <a:off x="1400175" y="0"/>
            <a:ext cx="10236200" cy="3908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Picture Placeholder 4"/>
          <p:cNvSpPr>
            <a:spLocks noGrp="1"/>
          </p:cNvSpPr>
          <p:nvPr>
            <p:ph type="pic" sz="quarter" idx="16"/>
          </p:nvPr>
        </p:nvSpPr>
        <p:spPr>
          <a:xfrm>
            <a:off x="2118979" y="1350046"/>
            <a:ext cx="4769183" cy="4608000"/>
          </a:xfrm>
          <a:prstGeom prst="roundRect">
            <a:avLst>
              <a:gd name="adj" fmla="val 5220"/>
            </a:avLst>
          </a:prstGeom>
          <a:solidFill>
            <a:schemeClr val="bg1">
              <a:lumMod val="95000"/>
            </a:schemeClr>
          </a:solidFill>
          <a:ln w="38100">
            <a:solidFill>
              <a:schemeClr val="accent4"/>
            </a:solidFill>
          </a:ln>
        </p:spPr>
        <p:txBody>
          <a:bodyPr rtlCol="0">
            <a:noAutofit/>
          </a:bodyPr>
          <a:lstStyle>
            <a:lvl1pPr algn="ctr">
              <a:defRPr sz="1800"/>
            </a:lvl1pPr>
          </a:lstStyle>
          <a:p>
            <a:pPr lvl="0"/>
            <a:r>
              <a:rPr lang="en-US" noProof="0"/>
              <a:t>Click icon to add picture</a:t>
            </a:r>
            <a:endParaRPr lang="en-AU" noProof="0" dirty="0"/>
          </a:p>
        </p:txBody>
      </p:sp>
      <p:sp>
        <p:nvSpPr>
          <p:cNvPr id="2" name="Title 1"/>
          <p:cNvSpPr>
            <a:spLocks noGrp="1"/>
          </p:cNvSpPr>
          <p:nvPr>
            <p:ph type="title"/>
          </p:nvPr>
        </p:nvSpPr>
        <p:spPr>
          <a:xfrm>
            <a:off x="2495550" y="261381"/>
            <a:ext cx="7560000" cy="508240"/>
          </a:xfrm>
        </p:spPr>
        <p:txBody>
          <a:bodyPr anchor="t"/>
          <a:lstStyle>
            <a:lvl1pPr>
              <a:defRPr b="1">
                <a:solidFill>
                  <a:srgbClr val="EAB724"/>
                </a:solidFill>
              </a:defRPr>
            </a:lvl1pPr>
          </a:lstStyle>
          <a:p>
            <a:r>
              <a:rPr lang="en-US"/>
              <a:t>Click to edit Master title style</a:t>
            </a:r>
            <a:endParaRPr lang="en-AU" dirty="0"/>
          </a:p>
        </p:txBody>
      </p:sp>
      <p:sp>
        <p:nvSpPr>
          <p:cNvPr id="9" name="Text Placeholder 8"/>
          <p:cNvSpPr>
            <a:spLocks noGrp="1"/>
          </p:cNvSpPr>
          <p:nvPr>
            <p:ph type="body" sz="quarter" idx="13"/>
          </p:nvPr>
        </p:nvSpPr>
        <p:spPr>
          <a:xfrm>
            <a:off x="2495550" y="800100"/>
            <a:ext cx="7445375" cy="312738"/>
          </a:xfrm>
        </p:spPr>
        <p:txBody>
          <a:bodyPr/>
          <a:lstStyle>
            <a:lvl1pPr>
              <a:defRPr sz="1400" b="1" cap="all" baseline="0">
                <a:solidFill>
                  <a:schemeClr val="bg1"/>
                </a:solidFill>
              </a:defRPr>
            </a:lvl1pPr>
            <a:lvl2pPr>
              <a:defRPr sz="1400" b="1" cap="all" baseline="0">
                <a:solidFill>
                  <a:schemeClr val="bg1"/>
                </a:solidFill>
              </a:defRPr>
            </a:lvl2pPr>
            <a:lvl3pPr>
              <a:defRPr sz="1400" b="1" cap="all" baseline="0">
                <a:solidFill>
                  <a:schemeClr val="bg1"/>
                </a:solidFill>
              </a:defRPr>
            </a:lvl3pPr>
            <a:lvl4pPr>
              <a:defRPr sz="1400" b="1" cap="all" baseline="0">
                <a:solidFill>
                  <a:schemeClr val="bg1"/>
                </a:solidFill>
              </a:defRPr>
            </a:lvl4pPr>
            <a:lvl5pPr>
              <a:defRPr sz="1400" b="1" cap="all" baseline="0">
                <a:solidFill>
                  <a:schemeClr val="bg1"/>
                </a:solidFill>
              </a:defRPr>
            </a:lvl5pPr>
          </a:lstStyle>
          <a:p>
            <a:pPr lvl="0"/>
            <a:r>
              <a:rPr lang="en-US"/>
              <a:t>Edit Master text styles</a:t>
            </a:r>
          </a:p>
        </p:txBody>
      </p:sp>
      <p:sp>
        <p:nvSpPr>
          <p:cNvPr id="11" name="Text Placeholder 3"/>
          <p:cNvSpPr>
            <a:spLocks noGrp="1"/>
          </p:cNvSpPr>
          <p:nvPr>
            <p:ph type="body" sz="quarter" idx="14"/>
          </p:nvPr>
        </p:nvSpPr>
        <p:spPr>
          <a:xfrm>
            <a:off x="7087855" y="1350046"/>
            <a:ext cx="4606841" cy="4608512"/>
          </a:xfrm>
          <a:prstGeom prst="roundRect">
            <a:avLst>
              <a:gd name="adj" fmla="val 5451"/>
            </a:avLst>
          </a:prstGeom>
          <a:solidFill>
            <a:schemeClr val="bg1"/>
          </a:solidFill>
          <a:ln w="38100">
            <a:solidFill>
              <a:srgbClr val="EAB724"/>
            </a:solidFill>
          </a:ln>
        </p:spPr>
        <p:txBody>
          <a:bodyPr lIns="216000" tIns="144000" rIns="180000" bIns="108000"/>
          <a:lstStyle>
            <a:lvl4pPr>
              <a:defRPr>
                <a:solidFill>
                  <a:srgbClr val="006992"/>
                </a:solidFill>
              </a:defRPr>
            </a:lvl4pPr>
          </a:lstStyle>
          <a:p>
            <a:pPr lvl="0"/>
            <a:r>
              <a:rPr lang="en-US"/>
              <a:t>Edit Master text styles</a:t>
            </a:r>
          </a:p>
          <a:p>
            <a:pPr lvl="1"/>
            <a:r>
              <a:rPr lang="en-US"/>
              <a:t>Second level</a:t>
            </a:r>
          </a:p>
          <a:p>
            <a:pPr lvl="2"/>
            <a:r>
              <a:rPr lang="en-US"/>
              <a:t>Third level</a:t>
            </a:r>
          </a:p>
          <a:p>
            <a:pPr lvl="3"/>
            <a:r>
              <a:rPr lang="en-US"/>
              <a:t>Fourth level</a:t>
            </a:r>
          </a:p>
        </p:txBody>
      </p:sp>
      <p:sp>
        <p:nvSpPr>
          <p:cNvPr id="17" name="Picture Placeholder 16"/>
          <p:cNvSpPr>
            <a:spLocks noGrp="1"/>
          </p:cNvSpPr>
          <p:nvPr>
            <p:ph type="pic" sz="quarter" idx="15"/>
          </p:nvPr>
        </p:nvSpPr>
        <p:spPr>
          <a:xfrm>
            <a:off x="274482" y="1923801"/>
            <a:ext cx="1640043" cy="1256434"/>
          </a:xfrm>
        </p:spPr>
        <p:txBody>
          <a:bodyPr rtlCol="0">
            <a:noAutofit/>
          </a:bodyPr>
          <a:lstStyle>
            <a:lvl1pPr algn="ctr">
              <a:defRPr sz="1800">
                <a:solidFill>
                  <a:schemeClr val="bg1"/>
                </a:solidFill>
              </a:defRPr>
            </a:lvl1pPr>
          </a:lstStyle>
          <a:p>
            <a:pPr lvl="0"/>
            <a:r>
              <a:rPr lang="en-US" noProof="0"/>
              <a:t>Click icon to add picture</a:t>
            </a:r>
            <a:endParaRPr lang="en-AU" noProof="0" dirty="0"/>
          </a:p>
        </p:txBody>
      </p:sp>
      <p:sp>
        <p:nvSpPr>
          <p:cNvPr id="8" name="Text Placeholder 8"/>
          <p:cNvSpPr>
            <a:spLocks noGrp="1"/>
          </p:cNvSpPr>
          <p:nvPr>
            <p:ph type="body" sz="quarter" idx="17"/>
          </p:nvPr>
        </p:nvSpPr>
        <p:spPr>
          <a:xfrm>
            <a:off x="274483" y="5147954"/>
            <a:ext cx="2221068" cy="360000"/>
          </a:xfrm>
        </p:spPr>
        <p:txBody>
          <a:bodyPr/>
          <a:lstStyle>
            <a:lvl1pPr algn="ctr">
              <a:defRPr sz="1400" b="1" cap="all" baseline="0">
                <a:solidFill>
                  <a:schemeClr val="bg1"/>
                </a:solidFill>
              </a:defRPr>
            </a:lvl1pPr>
            <a:lvl2pPr>
              <a:defRPr sz="1400" b="1" cap="all" baseline="0">
                <a:solidFill>
                  <a:schemeClr val="bg1"/>
                </a:solidFill>
              </a:defRPr>
            </a:lvl2pPr>
            <a:lvl3pPr>
              <a:defRPr sz="1400" b="1" cap="all" baseline="0">
                <a:solidFill>
                  <a:schemeClr val="bg1"/>
                </a:solidFill>
              </a:defRPr>
            </a:lvl3pPr>
            <a:lvl4pPr>
              <a:defRPr sz="1400" b="1" cap="all" baseline="0">
                <a:solidFill>
                  <a:schemeClr val="bg1"/>
                </a:solidFill>
              </a:defRPr>
            </a:lvl4pPr>
            <a:lvl5pPr>
              <a:defRPr sz="1400" b="1" cap="all" baseline="0">
                <a:solidFill>
                  <a:schemeClr val="bg1"/>
                </a:solidFill>
              </a:defRPr>
            </a:lvl5pPr>
          </a:lstStyle>
          <a:p>
            <a:pPr lvl="0"/>
            <a:r>
              <a:rPr lang="en-US"/>
              <a:t>Edit Master text styles</a:t>
            </a:r>
          </a:p>
        </p:txBody>
      </p:sp>
    </p:spTree>
    <p:extLst>
      <p:ext uri="{BB962C8B-B14F-4D97-AF65-F5344CB8AC3E}">
        <p14:creationId xmlns:p14="http://schemas.microsoft.com/office/powerpoint/2010/main" val="1254678488"/>
      </p:ext>
    </p:extLst>
  </p:cSld>
  <p:clrMapOvr>
    <a:masterClrMapping/>
  </p:clrMapOvr>
  <p:transition spd="med">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p:bg>
      <p:bgPr>
        <a:solidFill>
          <a:schemeClr val="tx2"/>
        </a:solid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9CFC92DD-D0DF-4490-9849-D36F05FB6599}"/>
              </a:ext>
            </a:extLst>
          </p:cNvPr>
          <p:cNvSpPr/>
          <p:nvPr/>
        </p:nvSpPr>
        <p:spPr bwMode="auto">
          <a:xfrm>
            <a:off x="0" y="0"/>
            <a:ext cx="1981200" cy="1249363"/>
          </a:xfrm>
          <a:prstGeom prst="rect">
            <a:avLst/>
          </a:prstGeom>
          <a:solidFill>
            <a:schemeClr val="tx2"/>
          </a:solidFill>
          <a:ln w="3810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182880" tIns="146304" rIns="182880" bIns="146304"/>
          <a:lstStyle>
            <a:lvl1pPr defTabSz="931863">
              <a:defRPr sz="1700">
                <a:solidFill>
                  <a:schemeClr val="tx1"/>
                </a:solidFill>
                <a:latin typeface="Arial" panose="020B0604020202020204" pitchFamily="34" charset="0"/>
              </a:defRPr>
            </a:lvl1pPr>
            <a:lvl2pPr marL="742950" indent="-285750" defTabSz="931863">
              <a:defRPr sz="1700">
                <a:solidFill>
                  <a:schemeClr val="tx1"/>
                </a:solidFill>
                <a:latin typeface="Arial" panose="020B0604020202020204" pitchFamily="34" charset="0"/>
              </a:defRPr>
            </a:lvl2pPr>
            <a:lvl3pPr marL="1143000" indent="-228600" defTabSz="931863">
              <a:defRPr sz="1700">
                <a:solidFill>
                  <a:schemeClr val="tx1"/>
                </a:solidFill>
                <a:latin typeface="Arial" panose="020B0604020202020204" pitchFamily="34" charset="0"/>
              </a:defRPr>
            </a:lvl3pPr>
            <a:lvl4pPr marL="1600200" indent="-228600" defTabSz="931863">
              <a:defRPr sz="1700">
                <a:solidFill>
                  <a:schemeClr val="tx1"/>
                </a:solidFill>
                <a:latin typeface="Arial" panose="020B0604020202020204" pitchFamily="34" charset="0"/>
              </a:defRPr>
            </a:lvl4pPr>
            <a:lvl5pPr marL="2057400" indent="-228600" defTabSz="931863">
              <a:defRPr sz="1700">
                <a:solidFill>
                  <a:schemeClr val="tx1"/>
                </a:solidFill>
                <a:latin typeface="Arial" panose="020B0604020202020204" pitchFamily="34" charset="0"/>
              </a:defRPr>
            </a:lvl5pPr>
            <a:lvl6pPr marL="2514600" indent="-228600" defTabSz="931863" fontAlgn="base">
              <a:spcBef>
                <a:spcPct val="0"/>
              </a:spcBef>
              <a:spcAft>
                <a:spcPct val="0"/>
              </a:spcAft>
              <a:defRPr sz="1700">
                <a:solidFill>
                  <a:schemeClr val="tx1"/>
                </a:solidFill>
                <a:latin typeface="Arial" panose="020B0604020202020204" pitchFamily="34" charset="0"/>
              </a:defRPr>
            </a:lvl6pPr>
            <a:lvl7pPr marL="2971800" indent="-228600" defTabSz="931863" fontAlgn="base">
              <a:spcBef>
                <a:spcPct val="0"/>
              </a:spcBef>
              <a:spcAft>
                <a:spcPct val="0"/>
              </a:spcAft>
              <a:defRPr sz="1700">
                <a:solidFill>
                  <a:schemeClr val="tx1"/>
                </a:solidFill>
                <a:latin typeface="Arial" panose="020B0604020202020204" pitchFamily="34" charset="0"/>
              </a:defRPr>
            </a:lvl7pPr>
            <a:lvl8pPr marL="3429000" indent="-228600" defTabSz="931863" fontAlgn="base">
              <a:spcBef>
                <a:spcPct val="0"/>
              </a:spcBef>
              <a:spcAft>
                <a:spcPct val="0"/>
              </a:spcAft>
              <a:defRPr sz="1700">
                <a:solidFill>
                  <a:schemeClr val="tx1"/>
                </a:solidFill>
                <a:latin typeface="Arial" panose="020B0604020202020204" pitchFamily="34" charset="0"/>
              </a:defRPr>
            </a:lvl8pPr>
            <a:lvl9pPr marL="3886200" indent="-228600" defTabSz="931863" fontAlgn="base">
              <a:spcBef>
                <a:spcPct val="0"/>
              </a:spcBef>
              <a:spcAft>
                <a:spcPct val="0"/>
              </a:spcAft>
              <a:defRPr sz="1700">
                <a:solidFill>
                  <a:schemeClr val="tx1"/>
                </a:solidFill>
                <a:latin typeface="Arial" panose="020B0604020202020204" pitchFamily="34" charset="0"/>
              </a:defRPr>
            </a:lvl9pPr>
          </a:lstStyle>
          <a:p>
            <a:pPr eaLnBrk="1" hangingPunct="1">
              <a:defRPr/>
            </a:pPr>
            <a:endParaRPr lang="en-AU" altLang="en-US" sz="2000">
              <a:solidFill>
                <a:srgbClr val="FFFFFF"/>
              </a:solidFill>
              <a:cs typeface="Segoe UI" panose="020B0502040204020203" pitchFamily="34" charset="0"/>
            </a:endParaRPr>
          </a:p>
        </p:txBody>
      </p:sp>
      <p:pic>
        <p:nvPicPr>
          <p:cNvPr id="8" name="Picture 12" descr="Text&#10;&#10;Description automatically generated with medium confidence">
            <a:extLst>
              <a:ext uri="{FF2B5EF4-FFF2-40B4-BE49-F238E27FC236}">
                <a16:creationId xmlns:a16="http://schemas.microsoft.com/office/drawing/2014/main" id="{32AF965F-6792-432F-83C6-15E6846DB1C8}"/>
              </a:ext>
            </a:extLst>
          </p:cNvPr>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604838" y="388938"/>
            <a:ext cx="3630612" cy="650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Rectangle 9">
            <a:extLst>
              <a:ext uri="{FF2B5EF4-FFF2-40B4-BE49-F238E27FC236}">
                <a16:creationId xmlns:a16="http://schemas.microsoft.com/office/drawing/2014/main" id="{B3502CEA-C718-4B89-9676-C5E6F59F2048}"/>
              </a:ext>
            </a:extLst>
          </p:cNvPr>
          <p:cNvSpPr/>
          <p:nvPr/>
        </p:nvSpPr>
        <p:spPr bwMode="auto">
          <a:xfrm>
            <a:off x="0" y="6284913"/>
            <a:ext cx="12192000" cy="573087"/>
          </a:xfrm>
          <a:prstGeom prst="rect">
            <a:avLst/>
          </a:prstGeom>
          <a:solidFill>
            <a:schemeClr val="accent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182880" tIns="146304" rIns="182880" bIns="146304"/>
          <a:lstStyle>
            <a:lvl1pPr defTabSz="931863">
              <a:defRPr sz="1700">
                <a:solidFill>
                  <a:schemeClr val="tx1"/>
                </a:solidFill>
                <a:latin typeface="Arial" panose="020B0604020202020204" pitchFamily="34" charset="0"/>
              </a:defRPr>
            </a:lvl1pPr>
            <a:lvl2pPr marL="742950" indent="-285750" defTabSz="931863">
              <a:defRPr sz="1700">
                <a:solidFill>
                  <a:schemeClr val="tx1"/>
                </a:solidFill>
                <a:latin typeface="Arial" panose="020B0604020202020204" pitchFamily="34" charset="0"/>
              </a:defRPr>
            </a:lvl2pPr>
            <a:lvl3pPr marL="1143000" indent="-228600" defTabSz="931863">
              <a:defRPr sz="1700">
                <a:solidFill>
                  <a:schemeClr val="tx1"/>
                </a:solidFill>
                <a:latin typeface="Arial" panose="020B0604020202020204" pitchFamily="34" charset="0"/>
              </a:defRPr>
            </a:lvl3pPr>
            <a:lvl4pPr marL="1600200" indent="-228600" defTabSz="931863">
              <a:defRPr sz="1700">
                <a:solidFill>
                  <a:schemeClr val="tx1"/>
                </a:solidFill>
                <a:latin typeface="Arial" panose="020B0604020202020204" pitchFamily="34" charset="0"/>
              </a:defRPr>
            </a:lvl4pPr>
            <a:lvl5pPr marL="2057400" indent="-228600" defTabSz="931863">
              <a:defRPr sz="1700">
                <a:solidFill>
                  <a:schemeClr val="tx1"/>
                </a:solidFill>
                <a:latin typeface="Arial" panose="020B0604020202020204" pitchFamily="34" charset="0"/>
              </a:defRPr>
            </a:lvl5pPr>
            <a:lvl6pPr marL="2514600" indent="-228600" defTabSz="931863" fontAlgn="base">
              <a:spcBef>
                <a:spcPct val="0"/>
              </a:spcBef>
              <a:spcAft>
                <a:spcPct val="0"/>
              </a:spcAft>
              <a:defRPr sz="1700">
                <a:solidFill>
                  <a:schemeClr val="tx1"/>
                </a:solidFill>
                <a:latin typeface="Arial" panose="020B0604020202020204" pitchFamily="34" charset="0"/>
              </a:defRPr>
            </a:lvl6pPr>
            <a:lvl7pPr marL="2971800" indent="-228600" defTabSz="931863" fontAlgn="base">
              <a:spcBef>
                <a:spcPct val="0"/>
              </a:spcBef>
              <a:spcAft>
                <a:spcPct val="0"/>
              </a:spcAft>
              <a:defRPr sz="1700">
                <a:solidFill>
                  <a:schemeClr val="tx1"/>
                </a:solidFill>
                <a:latin typeface="Arial" panose="020B0604020202020204" pitchFamily="34" charset="0"/>
              </a:defRPr>
            </a:lvl7pPr>
            <a:lvl8pPr marL="3429000" indent="-228600" defTabSz="931863" fontAlgn="base">
              <a:spcBef>
                <a:spcPct val="0"/>
              </a:spcBef>
              <a:spcAft>
                <a:spcPct val="0"/>
              </a:spcAft>
              <a:defRPr sz="1700">
                <a:solidFill>
                  <a:schemeClr val="tx1"/>
                </a:solidFill>
                <a:latin typeface="Arial" panose="020B0604020202020204" pitchFamily="34" charset="0"/>
              </a:defRPr>
            </a:lvl8pPr>
            <a:lvl9pPr marL="3886200" indent="-228600" defTabSz="931863" fontAlgn="base">
              <a:spcBef>
                <a:spcPct val="0"/>
              </a:spcBef>
              <a:spcAft>
                <a:spcPct val="0"/>
              </a:spcAft>
              <a:defRPr sz="1700">
                <a:solidFill>
                  <a:schemeClr val="tx1"/>
                </a:solidFill>
                <a:latin typeface="Arial" panose="020B0604020202020204" pitchFamily="34" charset="0"/>
              </a:defRPr>
            </a:lvl9pPr>
          </a:lstStyle>
          <a:p>
            <a:pPr eaLnBrk="1" hangingPunct="1">
              <a:defRPr/>
            </a:pPr>
            <a:endParaRPr lang="en-AU" altLang="en-US" sz="2000">
              <a:solidFill>
                <a:srgbClr val="FFFFFF"/>
              </a:solidFill>
              <a:cs typeface="Segoe UI" panose="020B0502040204020203" pitchFamily="34" charset="0"/>
            </a:endParaRPr>
          </a:p>
        </p:txBody>
      </p:sp>
      <p:sp>
        <p:nvSpPr>
          <p:cNvPr id="11" name="object 6">
            <a:extLst>
              <a:ext uri="{FF2B5EF4-FFF2-40B4-BE49-F238E27FC236}">
                <a16:creationId xmlns:a16="http://schemas.microsoft.com/office/drawing/2014/main" id="{FB9BACD2-0CC5-4EAA-B3E7-67A7AB42EF9C}"/>
              </a:ext>
            </a:extLst>
          </p:cNvPr>
          <p:cNvSpPr txBox="1"/>
          <p:nvPr/>
        </p:nvSpPr>
        <p:spPr>
          <a:xfrm>
            <a:off x="2220913" y="6496050"/>
            <a:ext cx="2566987" cy="161925"/>
          </a:xfrm>
          <a:prstGeom prst="rect">
            <a:avLst/>
          </a:prstGeom>
        </p:spPr>
        <p:txBody>
          <a:bodyPr lIns="0" tIns="0" rIns="0" bIns="0" anchor="b"/>
          <a:lstStyle>
            <a:lvl1pPr algn="l" defTabSz="1019007" rtl="0" eaLnBrk="1" latinLnBrk="0" hangingPunct="1">
              <a:lnSpc>
                <a:spcPct val="80000"/>
              </a:lnSpc>
              <a:spcBef>
                <a:spcPct val="0"/>
              </a:spcBef>
              <a:buNone/>
              <a:defRPr sz="2800" kern="800" spc="50" baseline="0">
                <a:solidFill>
                  <a:schemeClr val="tx1"/>
                </a:solidFill>
                <a:latin typeface="+mj-lt"/>
                <a:ea typeface="+mj-ea"/>
                <a:cs typeface="+mj-cs"/>
              </a:defRPr>
            </a:lvl1pPr>
          </a:lstStyle>
          <a:p>
            <a:pPr fontAlgn="auto">
              <a:lnSpc>
                <a:spcPts val="2935"/>
              </a:lnSpc>
              <a:spcAft>
                <a:spcPts val="0"/>
              </a:spcAft>
              <a:defRPr/>
            </a:pPr>
            <a:r>
              <a:rPr lang="en-AU" sz="1100" dirty="0" err="1">
                <a:solidFill>
                  <a:schemeClr val="bg1"/>
                </a:solidFill>
                <a:cs typeface="Arial"/>
              </a:rPr>
              <a:t>caritas.org.au</a:t>
            </a:r>
            <a:r>
              <a:rPr lang="en-AU" sz="1100" dirty="0">
                <a:solidFill>
                  <a:schemeClr val="bg1"/>
                </a:solidFill>
                <a:cs typeface="Arial"/>
              </a:rPr>
              <a:t>/project-compassion</a:t>
            </a:r>
          </a:p>
        </p:txBody>
      </p:sp>
      <p:sp>
        <p:nvSpPr>
          <p:cNvPr id="12" name="object 6">
            <a:extLst>
              <a:ext uri="{FF2B5EF4-FFF2-40B4-BE49-F238E27FC236}">
                <a16:creationId xmlns:a16="http://schemas.microsoft.com/office/drawing/2014/main" id="{9E65F942-8833-4659-AB95-52F508E96826}"/>
              </a:ext>
            </a:extLst>
          </p:cNvPr>
          <p:cNvSpPr txBox="1"/>
          <p:nvPr/>
        </p:nvSpPr>
        <p:spPr>
          <a:xfrm>
            <a:off x="5275263" y="6496050"/>
            <a:ext cx="1085850" cy="161925"/>
          </a:xfrm>
          <a:prstGeom prst="rect">
            <a:avLst/>
          </a:prstGeom>
        </p:spPr>
        <p:txBody>
          <a:bodyPr lIns="0" tIns="0" rIns="0" bIns="0" anchor="b"/>
          <a:lstStyle>
            <a:lvl1pPr algn="l" defTabSz="1019007" rtl="0" eaLnBrk="1" latinLnBrk="0" hangingPunct="1">
              <a:lnSpc>
                <a:spcPct val="80000"/>
              </a:lnSpc>
              <a:spcBef>
                <a:spcPct val="0"/>
              </a:spcBef>
              <a:buNone/>
              <a:defRPr sz="2800" kern="800" spc="50" baseline="0">
                <a:solidFill>
                  <a:schemeClr val="tx1"/>
                </a:solidFill>
                <a:latin typeface="+mj-lt"/>
                <a:ea typeface="+mj-ea"/>
                <a:cs typeface="+mj-cs"/>
              </a:defRPr>
            </a:lvl1pPr>
          </a:lstStyle>
          <a:p>
            <a:pPr fontAlgn="auto">
              <a:lnSpc>
                <a:spcPts val="2935"/>
              </a:lnSpc>
              <a:spcAft>
                <a:spcPts val="0"/>
              </a:spcAft>
              <a:defRPr/>
            </a:pPr>
            <a:r>
              <a:rPr lang="en-AU" sz="1100" dirty="0">
                <a:solidFill>
                  <a:schemeClr val="bg1"/>
                </a:solidFill>
                <a:cs typeface="Arial"/>
              </a:rPr>
              <a:t>1800 024 413</a:t>
            </a:r>
          </a:p>
        </p:txBody>
      </p:sp>
      <p:sp>
        <p:nvSpPr>
          <p:cNvPr id="13" name="object 6">
            <a:extLst>
              <a:ext uri="{FF2B5EF4-FFF2-40B4-BE49-F238E27FC236}">
                <a16:creationId xmlns:a16="http://schemas.microsoft.com/office/drawing/2014/main" id="{4C49E7BA-32E1-4DFC-8A00-9A0207DC6AC5}"/>
              </a:ext>
            </a:extLst>
          </p:cNvPr>
          <p:cNvSpPr txBox="1"/>
          <p:nvPr/>
        </p:nvSpPr>
        <p:spPr>
          <a:xfrm>
            <a:off x="6981825" y="6496050"/>
            <a:ext cx="1489075" cy="161925"/>
          </a:xfrm>
          <a:prstGeom prst="rect">
            <a:avLst/>
          </a:prstGeom>
        </p:spPr>
        <p:txBody>
          <a:bodyPr lIns="0" tIns="0" rIns="0" bIns="0" anchor="b"/>
          <a:lstStyle>
            <a:lvl1pPr algn="l" defTabSz="1019007" rtl="0" eaLnBrk="1" latinLnBrk="0" hangingPunct="1">
              <a:lnSpc>
                <a:spcPct val="80000"/>
              </a:lnSpc>
              <a:spcBef>
                <a:spcPct val="0"/>
              </a:spcBef>
              <a:buNone/>
              <a:defRPr sz="2800" kern="800" spc="50" baseline="0">
                <a:solidFill>
                  <a:schemeClr val="tx1"/>
                </a:solidFill>
                <a:latin typeface="+mj-lt"/>
                <a:ea typeface="+mj-ea"/>
                <a:cs typeface="+mj-cs"/>
              </a:defRPr>
            </a:lvl1pPr>
          </a:lstStyle>
          <a:p>
            <a:pPr fontAlgn="auto">
              <a:lnSpc>
                <a:spcPts val="2935"/>
              </a:lnSpc>
              <a:spcAft>
                <a:spcPts val="0"/>
              </a:spcAft>
              <a:defRPr/>
            </a:pPr>
            <a:r>
              <a:rPr lang="en-AU" sz="1100" dirty="0">
                <a:solidFill>
                  <a:schemeClr val="bg1"/>
                </a:solidFill>
                <a:cs typeface="Arial"/>
              </a:rPr>
              <a:t>#projectcompassion</a:t>
            </a:r>
          </a:p>
        </p:txBody>
      </p:sp>
      <p:pic>
        <p:nvPicPr>
          <p:cNvPr id="14" name="Picture 7" descr="Icon&#10;&#10;Description automatically generated">
            <a:extLst>
              <a:ext uri="{FF2B5EF4-FFF2-40B4-BE49-F238E27FC236}">
                <a16:creationId xmlns:a16="http://schemas.microsoft.com/office/drawing/2014/main" id="{77E80B2F-0841-422C-985D-0CA03638CF05}"/>
              </a:ext>
            </a:extLst>
          </p:cNvPr>
          <p:cNvPicPr>
            <a:picLocks noChangeAspect="1" noChangeArrowheads="1"/>
          </p:cNvPicPr>
          <p:nvPr/>
        </p:nvPicPr>
        <p:blipFill>
          <a:blip r:embed="rId3" cstate="hqprint">
            <a:extLst>
              <a:ext uri="{28A0092B-C50C-407E-A947-70E740481C1C}">
                <a14:useLocalDpi xmlns:a14="http://schemas.microsoft.com/office/drawing/2010/main"/>
              </a:ext>
            </a:extLst>
          </a:blip>
          <a:srcRect/>
          <a:stretch>
            <a:fillRect/>
          </a:stretch>
        </p:blipFill>
        <p:spPr bwMode="auto">
          <a:xfrm>
            <a:off x="1860550" y="6448425"/>
            <a:ext cx="228600" cy="257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 name="Picture 8" descr="A black and white logo&#10;&#10;Description automatically generated with low confidence">
            <a:extLst>
              <a:ext uri="{FF2B5EF4-FFF2-40B4-BE49-F238E27FC236}">
                <a16:creationId xmlns:a16="http://schemas.microsoft.com/office/drawing/2014/main" id="{6296BCC9-C453-4916-BAF1-DB9C57C73BBF}"/>
              </a:ext>
            </a:extLst>
          </p:cNvPr>
          <p:cNvPicPr>
            <a:picLocks noChangeAspect="1" noChangeArrowheads="1"/>
          </p:cNvPicPr>
          <p:nvPr/>
        </p:nvPicPr>
        <p:blipFill>
          <a:blip r:embed="rId4" cstate="hqprint">
            <a:extLst>
              <a:ext uri="{28A0092B-C50C-407E-A947-70E740481C1C}">
                <a14:useLocalDpi xmlns:a14="http://schemas.microsoft.com/office/drawing/2010/main"/>
              </a:ext>
            </a:extLst>
          </a:blip>
          <a:srcRect/>
          <a:stretch>
            <a:fillRect/>
          </a:stretch>
        </p:blipFill>
        <p:spPr bwMode="auto">
          <a:xfrm>
            <a:off x="4911725" y="6448425"/>
            <a:ext cx="236538" cy="257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 name="Picture 9" descr="Icon&#10;&#10;Description automatically generated">
            <a:extLst>
              <a:ext uri="{FF2B5EF4-FFF2-40B4-BE49-F238E27FC236}">
                <a16:creationId xmlns:a16="http://schemas.microsoft.com/office/drawing/2014/main" id="{C2C7B98E-31FA-4856-B935-B9279B3657AA}"/>
              </a:ext>
            </a:extLst>
          </p:cNvPr>
          <p:cNvPicPr>
            <a:picLocks noChangeAspect="1" noChangeArrowheads="1"/>
          </p:cNvPicPr>
          <p:nvPr/>
        </p:nvPicPr>
        <p:blipFill>
          <a:blip r:embed="rId5" cstate="hqprint">
            <a:extLst>
              <a:ext uri="{28A0092B-C50C-407E-A947-70E740481C1C}">
                <a14:useLocalDpi xmlns:a14="http://schemas.microsoft.com/office/drawing/2010/main"/>
              </a:ext>
            </a:extLst>
          </a:blip>
          <a:srcRect/>
          <a:stretch>
            <a:fillRect/>
          </a:stretch>
        </p:blipFill>
        <p:spPr bwMode="auto">
          <a:xfrm>
            <a:off x="6616700" y="6464300"/>
            <a:ext cx="217488" cy="227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 name="Picture 9" descr="Logo&#10;&#10;Description automatically generated with low confidence">
            <a:extLst>
              <a:ext uri="{FF2B5EF4-FFF2-40B4-BE49-F238E27FC236}">
                <a16:creationId xmlns:a16="http://schemas.microsoft.com/office/drawing/2014/main" id="{3E307CEA-1B1E-41E5-80A7-94A6389D8A3A}"/>
              </a:ext>
            </a:extLst>
          </p:cNvPr>
          <p:cNvPicPr>
            <a:picLocks noChangeAspect="1" noChangeArrowheads="1"/>
          </p:cNvPicPr>
          <p:nvPr/>
        </p:nvPicPr>
        <p:blipFill>
          <a:blip r:embed="rId6" cstate="hqprint">
            <a:extLst>
              <a:ext uri="{28A0092B-C50C-407E-A947-70E740481C1C}">
                <a14:useLocalDpi xmlns:a14="http://schemas.microsoft.com/office/drawing/2010/main"/>
              </a:ext>
            </a:extLst>
          </a:blip>
          <a:srcRect/>
          <a:stretch>
            <a:fillRect/>
          </a:stretch>
        </p:blipFill>
        <p:spPr bwMode="auto">
          <a:xfrm>
            <a:off x="10301288" y="6278563"/>
            <a:ext cx="1893887" cy="582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 name="Picture 13">
            <a:extLst>
              <a:ext uri="{FF2B5EF4-FFF2-40B4-BE49-F238E27FC236}">
                <a16:creationId xmlns:a16="http://schemas.microsoft.com/office/drawing/2014/main" id="{938F686F-90C8-4E92-9CF4-7FE3990557D5}"/>
              </a:ext>
            </a:extLst>
          </p:cNvPr>
          <p:cNvPicPr>
            <a:picLocks noChangeAspect="1" noChangeArrowheads="1"/>
          </p:cNvPicPr>
          <p:nvPr/>
        </p:nvPicPr>
        <p:blipFill>
          <a:blip r:embed="rId7" cstate="hqprint">
            <a:extLst>
              <a:ext uri="{28A0092B-C50C-407E-A947-70E740481C1C}">
                <a14:useLocalDpi xmlns:a14="http://schemas.microsoft.com/office/drawing/2010/main"/>
              </a:ext>
            </a:extLst>
          </a:blip>
          <a:srcRect/>
          <a:stretch>
            <a:fillRect/>
          </a:stretch>
        </p:blipFill>
        <p:spPr bwMode="auto">
          <a:xfrm>
            <a:off x="411163" y="1214438"/>
            <a:ext cx="5862637" cy="3292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Picture Placeholder 4"/>
          <p:cNvSpPr>
            <a:spLocks noGrp="1"/>
          </p:cNvSpPr>
          <p:nvPr>
            <p:ph type="pic" sz="quarter" idx="16"/>
          </p:nvPr>
        </p:nvSpPr>
        <p:spPr>
          <a:xfrm>
            <a:off x="6715489" y="439332"/>
            <a:ext cx="2448000" cy="2649308"/>
          </a:xfrm>
          <a:prstGeom prst="roundRect">
            <a:avLst>
              <a:gd name="adj" fmla="val 11257"/>
            </a:avLst>
          </a:prstGeom>
          <a:solidFill>
            <a:schemeClr val="bg1">
              <a:lumMod val="95000"/>
            </a:schemeClr>
          </a:solidFill>
          <a:ln w="38100">
            <a:solidFill>
              <a:schemeClr val="accent4"/>
            </a:solidFill>
          </a:ln>
        </p:spPr>
        <p:txBody>
          <a:bodyPr rtlCol="0">
            <a:noAutofit/>
          </a:bodyPr>
          <a:lstStyle>
            <a:lvl1pPr algn="ctr">
              <a:defRPr sz="1800"/>
            </a:lvl1pPr>
          </a:lstStyle>
          <a:p>
            <a:pPr lvl="0"/>
            <a:r>
              <a:rPr lang="en-US" noProof="0"/>
              <a:t>Click icon to add picture</a:t>
            </a:r>
            <a:endParaRPr lang="en-AU" noProof="0" dirty="0"/>
          </a:p>
        </p:txBody>
      </p:sp>
      <p:sp>
        <p:nvSpPr>
          <p:cNvPr id="4" name="Picture Placeholder 4"/>
          <p:cNvSpPr>
            <a:spLocks noGrp="1"/>
          </p:cNvSpPr>
          <p:nvPr>
            <p:ph type="pic" sz="quarter" idx="17"/>
          </p:nvPr>
        </p:nvSpPr>
        <p:spPr>
          <a:xfrm>
            <a:off x="9409038" y="439332"/>
            <a:ext cx="2448000" cy="2649308"/>
          </a:xfrm>
          <a:prstGeom prst="roundRect">
            <a:avLst>
              <a:gd name="adj" fmla="val 11257"/>
            </a:avLst>
          </a:prstGeom>
          <a:solidFill>
            <a:schemeClr val="bg1">
              <a:lumMod val="95000"/>
            </a:schemeClr>
          </a:solidFill>
          <a:ln w="38100">
            <a:solidFill>
              <a:schemeClr val="accent4"/>
            </a:solidFill>
          </a:ln>
        </p:spPr>
        <p:txBody>
          <a:bodyPr rtlCol="0">
            <a:noAutofit/>
          </a:bodyPr>
          <a:lstStyle>
            <a:lvl1pPr algn="ctr">
              <a:defRPr sz="1800"/>
            </a:lvl1pPr>
          </a:lstStyle>
          <a:p>
            <a:pPr lvl="0"/>
            <a:r>
              <a:rPr lang="en-US" noProof="0"/>
              <a:t>Click icon to add picture</a:t>
            </a:r>
            <a:endParaRPr lang="en-AU" noProof="0" dirty="0"/>
          </a:p>
        </p:txBody>
      </p:sp>
      <p:sp>
        <p:nvSpPr>
          <p:cNvPr id="6" name="Picture Placeholder 4"/>
          <p:cNvSpPr>
            <a:spLocks noGrp="1"/>
          </p:cNvSpPr>
          <p:nvPr>
            <p:ph type="pic" sz="quarter" idx="18"/>
          </p:nvPr>
        </p:nvSpPr>
        <p:spPr>
          <a:xfrm>
            <a:off x="6715489" y="3298334"/>
            <a:ext cx="2448000" cy="2649308"/>
          </a:xfrm>
          <a:prstGeom prst="roundRect">
            <a:avLst>
              <a:gd name="adj" fmla="val 11257"/>
            </a:avLst>
          </a:prstGeom>
          <a:solidFill>
            <a:schemeClr val="bg1">
              <a:lumMod val="95000"/>
            </a:schemeClr>
          </a:solidFill>
          <a:ln w="38100">
            <a:solidFill>
              <a:schemeClr val="accent4"/>
            </a:solidFill>
          </a:ln>
        </p:spPr>
        <p:txBody>
          <a:bodyPr rtlCol="0">
            <a:noAutofit/>
          </a:bodyPr>
          <a:lstStyle>
            <a:lvl1pPr algn="ctr">
              <a:defRPr sz="1800"/>
            </a:lvl1pPr>
          </a:lstStyle>
          <a:p>
            <a:pPr lvl="0"/>
            <a:r>
              <a:rPr lang="en-US" noProof="0"/>
              <a:t>Click icon to add picture</a:t>
            </a:r>
            <a:endParaRPr lang="en-AU" noProof="0" dirty="0"/>
          </a:p>
        </p:txBody>
      </p:sp>
      <p:sp>
        <p:nvSpPr>
          <p:cNvPr id="9" name="Picture Placeholder 4"/>
          <p:cNvSpPr>
            <a:spLocks noGrp="1"/>
          </p:cNvSpPr>
          <p:nvPr>
            <p:ph type="pic" sz="quarter" idx="19"/>
          </p:nvPr>
        </p:nvSpPr>
        <p:spPr>
          <a:xfrm>
            <a:off x="9409038" y="3298334"/>
            <a:ext cx="2448000" cy="2649308"/>
          </a:xfrm>
          <a:prstGeom prst="roundRect">
            <a:avLst>
              <a:gd name="adj" fmla="val 11257"/>
            </a:avLst>
          </a:prstGeom>
          <a:solidFill>
            <a:schemeClr val="bg1">
              <a:lumMod val="95000"/>
            </a:schemeClr>
          </a:solidFill>
          <a:ln w="38100">
            <a:solidFill>
              <a:schemeClr val="accent4"/>
            </a:solidFill>
          </a:ln>
        </p:spPr>
        <p:txBody>
          <a:bodyPr rtlCol="0">
            <a:noAutofit/>
          </a:bodyPr>
          <a:lstStyle>
            <a:lvl1pPr algn="ctr">
              <a:defRPr sz="1800"/>
            </a:lvl1pPr>
          </a:lstStyle>
          <a:p>
            <a:pPr lvl="0"/>
            <a:r>
              <a:rPr lang="en-US" noProof="0"/>
              <a:t>Click icon to add picture</a:t>
            </a:r>
            <a:endParaRPr lang="en-AU" noProof="0" dirty="0"/>
          </a:p>
        </p:txBody>
      </p:sp>
      <p:sp>
        <p:nvSpPr>
          <p:cNvPr id="29" name="Text Placeholder 2"/>
          <p:cNvSpPr>
            <a:spLocks noGrp="1"/>
          </p:cNvSpPr>
          <p:nvPr>
            <p:ph type="body" sz="quarter" idx="11"/>
          </p:nvPr>
        </p:nvSpPr>
        <p:spPr>
          <a:xfrm>
            <a:off x="622681" y="4689307"/>
            <a:ext cx="4573207" cy="1091480"/>
          </a:xfrm>
        </p:spPr>
        <p:txBody>
          <a:bodyPr/>
          <a:lstStyle>
            <a:lvl1pPr>
              <a:defRPr sz="2500" b="1" cap="all" baseline="0">
                <a:solidFill>
                  <a:schemeClr val="accent4"/>
                </a:solidFill>
              </a:defRPr>
            </a:lvl1pPr>
            <a:lvl2pPr>
              <a:defRPr sz="2500" b="1" cap="all" baseline="0">
                <a:solidFill>
                  <a:schemeClr val="bg1"/>
                </a:solidFill>
              </a:defRPr>
            </a:lvl2pPr>
            <a:lvl3pPr>
              <a:defRPr sz="2500" b="1" cap="all" baseline="0">
                <a:solidFill>
                  <a:schemeClr val="bg1"/>
                </a:solidFill>
              </a:defRPr>
            </a:lvl3pPr>
            <a:lvl4pPr>
              <a:defRPr sz="2500" b="1" cap="all" baseline="0">
                <a:solidFill>
                  <a:schemeClr val="bg1"/>
                </a:solidFill>
              </a:defRPr>
            </a:lvl4pPr>
            <a:lvl5pPr>
              <a:defRPr sz="2500" b="1" cap="all" baseline="0">
                <a:solidFill>
                  <a:schemeClr val="bg1"/>
                </a:solidFill>
              </a:defRPr>
            </a:lvl5pPr>
          </a:lstStyle>
          <a:p>
            <a:pPr lvl="0"/>
            <a:r>
              <a:rPr lang="en-US"/>
              <a:t>Edit Master text styles</a:t>
            </a:r>
          </a:p>
        </p:txBody>
      </p:sp>
    </p:spTree>
    <p:extLst>
      <p:ext uri="{BB962C8B-B14F-4D97-AF65-F5344CB8AC3E}">
        <p14:creationId xmlns:p14="http://schemas.microsoft.com/office/powerpoint/2010/main" val="816227202"/>
      </p:ext>
    </p:extLst>
  </p:cSld>
  <p:clrMapOvr>
    <a:masterClrMapping/>
  </p:clrMapOvr>
  <p:transition spd="med">
    <p:fade/>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Content + Image (R)_D Blue">
    <p:bg>
      <p:bgPr>
        <a:solidFill>
          <a:srgbClr val="006992"/>
        </a:solidFill>
        <a:effectLst/>
      </p:bgPr>
    </p:bg>
    <p:spTree>
      <p:nvGrpSpPr>
        <p:cNvPr id="1" name=""/>
        <p:cNvGrpSpPr/>
        <p:nvPr/>
      </p:nvGrpSpPr>
      <p:grpSpPr>
        <a:xfrm>
          <a:off x="0" y="0"/>
          <a:ext cx="0" cy="0"/>
          <a:chOff x="0" y="0"/>
          <a:chExt cx="0" cy="0"/>
        </a:xfrm>
      </p:grpSpPr>
      <p:pic>
        <p:nvPicPr>
          <p:cNvPr id="8" name="Picture 2" descr="A picture containing silhouette&#10;&#10;Description automatically generated">
            <a:extLst>
              <a:ext uri="{FF2B5EF4-FFF2-40B4-BE49-F238E27FC236}">
                <a16:creationId xmlns:a16="http://schemas.microsoft.com/office/drawing/2014/main" id="{ED548B3D-60E7-44E0-A931-4C318500A3BC}"/>
              </a:ext>
            </a:extLst>
          </p:cNvPr>
          <p:cNvPicPr>
            <a:picLocks noChangeAspect="1" noChangeArrowheads="1"/>
          </p:cNvPicPr>
          <p:nvPr/>
        </p:nvPicPr>
        <p:blipFill>
          <a:blip r:embed="rId2" cstate="hqprint">
            <a:extLst>
              <a:ext uri="{28A0092B-C50C-407E-A947-70E740481C1C}">
                <a14:useLocalDpi xmlns:a14="http://schemas.microsoft.com/office/drawing/2010/main"/>
              </a:ext>
            </a:extLst>
          </a:blip>
          <a:srcRect t="25797"/>
          <a:stretch>
            <a:fillRect/>
          </a:stretch>
        </p:blipFill>
        <p:spPr bwMode="auto">
          <a:xfrm>
            <a:off x="1400175" y="0"/>
            <a:ext cx="10236200" cy="3908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 Placeholder 3"/>
          <p:cNvSpPr>
            <a:spLocks noGrp="1"/>
          </p:cNvSpPr>
          <p:nvPr>
            <p:ph type="body" sz="quarter" idx="17"/>
          </p:nvPr>
        </p:nvSpPr>
        <p:spPr>
          <a:xfrm>
            <a:off x="2118979" y="1350046"/>
            <a:ext cx="4769183" cy="4608512"/>
          </a:xfrm>
          <a:prstGeom prst="roundRect">
            <a:avLst>
              <a:gd name="adj" fmla="val 5451"/>
            </a:avLst>
          </a:prstGeom>
          <a:solidFill>
            <a:schemeClr val="bg1"/>
          </a:solidFill>
          <a:ln w="38100">
            <a:solidFill>
              <a:srgbClr val="EAB724"/>
            </a:solidFill>
          </a:ln>
        </p:spPr>
        <p:txBody>
          <a:bodyPr lIns="216000" tIns="144000" rIns="180000" bIns="108000"/>
          <a:lstStyle>
            <a:lvl4pPr>
              <a:defRPr>
                <a:solidFill>
                  <a:srgbClr val="006992"/>
                </a:solidFill>
              </a:defRPr>
            </a:lvl4pPr>
          </a:lstStyle>
          <a:p>
            <a:pPr lvl="0"/>
            <a:r>
              <a:rPr lang="en-US"/>
              <a:t>Edit Master text styles</a:t>
            </a:r>
          </a:p>
          <a:p>
            <a:pPr lvl="1"/>
            <a:r>
              <a:rPr lang="en-US"/>
              <a:t>Second level</a:t>
            </a:r>
          </a:p>
          <a:p>
            <a:pPr lvl="2"/>
            <a:r>
              <a:rPr lang="en-US"/>
              <a:t>Third level</a:t>
            </a:r>
          </a:p>
          <a:p>
            <a:pPr lvl="3"/>
            <a:r>
              <a:rPr lang="en-US"/>
              <a:t>Fourth level</a:t>
            </a:r>
          </a:p>
        </p:txBody>
      </p:sp>
      <p:sp>
        <p:nvSpPr>
          <p:cNvPr id="5" name="Picture Placeholder 4"/>
          <p:cNvSpPr>
            <a:spLocks noGrp="1"/>
          </p:cNvSpPr>
          <p:nvPr>
            <p:ph type="pic" sz="quarter" idx="16"/>
          </p:nvPr>
        </p:nvSpPr>
        <p:spPr>
          <a:xfrm>
            <a:off x="7087855" y="1350046"/>
            <a:ext cx="4606841" cy="4608000"/>
          </a:xfrm>
          <a:prstGeom prst="roundRect">
            <a:avLst>
              <a:gd name="adj" fmla="val 5220"/>
            </a:avLst>
          </a:prstGeom>
          <a:solidFill>
            <a:schemeClr val="bg1">
              <a:lumMod val="95000"/>
            </a:schemeClr>
          </a:solidFill>
          <a:ln w="38100">
            <a:solidFill>
              <a:schemeClr val="accent4"/>
            </a:solidFill>
          </a:ln>
        </p:spPr>
        <p:txBody>
          <a:bodyPr rtlCol="0">
            <a:noAutofit/>
          </a:bodyPr>
          <a:lstStyle>
            <a:lvl1pPr algn="ctr">
              <a:defRPr sz="1800"/>
            </a:lvl1pPr>
          </a:lstStyle>
          <a:p>
            <a:pPr lvl="0"/>
            <a:r>
              <a:rPr lang="en-US" noProof="0"/>
              <a:t>Click icon to add picture</a:t>
            </a:r>
            <a:endParaRPr lang="en-AU" noProof="0" dirty="0"/>
          </a:p>
        </p:txBody>
      </p:sp>
      <p:sp>
        <p:nvSpPr>
          <p:cNvPr id="2" name="Title 1"/>
          <p:cNvSpPr>
            <a:spLocks noGrp="1"/>
          </p:cNvSpPr>
          <p:nvPr>
            <p:ph type="title"/>
          </p:nvPr>
        </p:nvSpPr>
        <p:spPr>
          <a:xfrm>
            <a:off x="2495550" y="261381"/>
            <a:ext cx="7560000" cy="508240"/>
          </a:xfrm>
        </p:spPr>
        <p:txBody>
          <a:bodyPr anchor="t"/>
          <a:lstStyle>
            <a:lvl1pPr>
              <a:defRPr b="1">
                <a:solidFill>
                  <a:srgbClr val="EAB724"/>
                </a:solidFill>
              </a:defRPr>
            </a:lvl1pPr>
          </a:lstStyle>
          <a:p>
            <a:r>
              <a:rPr lang="en-US"/>
              <a:t>Click to edit Master title style</a:t>
            </a:r>
            <a:endParaRPr lang="en-AU" dirty="0"/>
          </a:p>
        </p:txBody>
      </p:sp>
      <p:sp>
        <p:nvSpPr>
          <p:cNvPr id="9" name="Text Placeholder 8"/>
          <p:cNvSpPr>
            <a:spLocks noGrp="1"/>
          </p:cNvSpPr>
          <p:nvPr>
            <p:ph type="body" sz="quarter" idx="13"/>
          </p:nvPr>
        </p:nvSpPr>
        <p:spPr>
          <a:xfrm>
            <a:off x="2495550" y="800100"/>
            <a:ext cx="7445375" cy="312738"/>
          </a:xfrm>
        </p:spPr>
        <p:txBody>
          <a:bodyPr/>
          <a:lstStyle>
            <a:lvl1pPr>
              <a:defRPr sz="1400" b="1" cap="all" baseline="0">
                <a:solidFill>
                  <a:schemeClr val="bg1"/>
                </a:solidFill>
              </a:defRPr>
            </a:lvl1pPr>
            <a:lvl2pPr>
              <a:defRPr sz="1400" b="1" cap="all" baseline="0">
                <a:solidFill>
                  <a:schemeClr val="bg1"/>
                </a:solidFill>
              </a:defRPr>
            </a:lvl2pPr>
            <a:lvl3pPr>
              <a:defRPr sz="1400" b="1" cap="all" baseline="0">
                <a:solidFill>
                  <a:schemeClr val="bg1"/>
                </a:solidFill>
              </a:defRPr>
            </a:lvl3pPr>
            <a:lvl4pPr>
              <a:defRPr sz="1400" b="1" cap="all" baseline="0">
                <a:solidFill>
                  <a:schemeClr val="bg1"/>
                </a:solidFill>
              </a:defRPr>
            </a:lvl4pPr>
            <a:lvl5pPr>
              <a:defRPr sz="1400" b="1" cap="all" baseline="0">
                <a:solidFill>
                  <a:schemeClr val="bg1"/>
                </a:solidFill>
              </a:defRPr>
            </a:lvl5pPr>
          </a:lstStyle>
          <a:p>
            <a:pPr lvl="0"/>
            <a:r>
              <a:rPr lang="en-US"/>
              <a:t>Edit Master text styles</a:t>
            </a:r>
          </a:p>
        </p:txBody>
      </p:sp>
      <p:sp>
        <p:nvSpPr>
          <p:cNvPr id="17" name="Picture Placeholder 16"/>
          <p:cNvSpPr>
            <a:spLocks noGrp="1"/>
          </p:cNvSpPr>
          <p:nvPr>
            <p:ph type="pic" sz="quarter" idx="15"/>
          </p:nvPr>
        </p:nvSpPr>
        <p:spPr>
          <a:xfrm>
            <a:off x="274482" y="1923801"/>
            <a:ext cx="1640043" cy="1256434"/>
          </a:xfrm>
        </p:spPr>
        <p:txBody>
          <a:bodyPr rtlCol="0">
            <a:noAutofit/>
          </a:bodyPr>
          <a:lstStyle>
            <a:lvl1pPr algn="ctr">
              <a:defRPr sz="1800">
                <a:solidFill>
                  <a:schemeClr val="bg1"/>
                </a:solidFill>
              </a:defRPr>
            </a:lvl1pPr>
          </a:lstStyle>
          <a:p>
            <a:pPr lvl="0"/>
            <a:r>
              <a:rPr lang="en-US" noProof="0"/>
              <a:t>Click icon to add picture</a:t>
            </a:r>
            <a:endParaRPr lang="en-AU" noProof="0" dirty="0"/>
          </a:p>
        </p:txBody>
      </p:sp>
      <p:sp>
        <p:nvSpPr>
          <p:cNvPr id="11" name="Text Placeholder 8"/>
          <p:cNvSpPr>
            <a:spLocks noGrp="1"/>
          </p:cNvSpPr>
          <p:nvPr>
            <p:ph type="body" sz="quarter" idx="18"/>
          </p:nvPr>
        </p:nvSpPr>
        <p:spPr>
          <a:xfrm>
            <a:off x="274483" y="5147954"/>
            <a:ext cx="2221068" cy="360000"/>
          </a:xfrm>
        </p:spPr>
        <p:txBody>
          <a:bodyPr/>
          <a:lstStyle>
            <a:lvl1pPr algn="ctr">
              <a:defRPr sz="1400" b="1" cap="all" baseline="0">
                <a:solidFill>
                  <a:schemeClr val="bg1"/>
                </a:solidFill>
              </a:defRPr>
            </a:lvl1pPr>
            <a:lvl2pPr>
              <a:defRPr sz="1400" b="1" cap="all" baseline="0">
                <a:solidFill>
                  <a:schemeClr val="bg1"/>
                </a:solidFill>
              </a:defRPr>
            </a:lvl2pPr>
            <a:lvl3pPr>
              <a:defRPr sz="1400" b="1" cap="all" baseline="0">
                <a:solidFill>
                  <a:schemeClr val="bg1"/>
                </a:solidFill>
              </a:defRPr>
            </a:lvl3pPr>
            <a:lvl4pPr>
              <a:defRPr sz="1400" b="1" cap="all" baseline="0">
                <a:solidFill>
                  <a:schemeClr val="bg1"/>
                </a:solidFill>
              </a:defRPr>
            </a:lvl4pPr>
            <a:lvl5pPr>
              <a:defRPr sz="1400" b="1" cap="all" baseline="0">
                <a:solidFill>
                  <a:schemeClr val="bg1"/>
                </a:solidFill>
              </a:defRPr>
            </a:lvl5pPr>
          </a:lstStyle>
          <a:p>
            <a:pPr lvl="0"/>
            <a:r>
              <a:rPr lang="en-US"/>
              <a:t>Edit Master text styles</a:t>
            </a:r>
          </a:p>
        </p:txBody>
      </p:sp>
    </p:spTree>
    <p:extLst>
      <p:ext uri="{BB962C8B-B14F-4D97-AF65-F5344CB8AC3E}">
        <p14:creationId xmlns:p14="http://schemas.microsoft.com/office/powerpoint/2010/main" val="2915877438"/>
      </p:ext>
    </p:extLst>
  </p:cSld>
  <p:clrMapOvr>
    <a:masterClrMapping/>
  </p:clrMapOvr>
  <p:transition spd="med">
    <p:fade/>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3x Columns + 3x Images_D Blue">
    <p:bg>
      <p:bgPr>
        <a:solidFill>
          <a:srgbClr val="006992"/>
        </a:solidFill>
        <a:effectLst/>
      </p:bgPr>
    </p:bg>
    <p:spTree>
      <p:nvGrpSpPr>
        <p:cNvPr id="1" name=""/>
        <p:cNvGrpSpPr/>
        <p:nvPr/>
      </p:nvGrpSpPr>
      <p:grpSpPr>
        <a:xfrm>
          <a:off x="0" y="0"/>
          <a:ext cx="0" cy="0"/>
          <a:chOff x="0" y="0"/>
          <a:chExt cx="0" cy="0"/>
        </a:xfrm>
      </p:grpSpPr>
      <p:pic>
        <p:nvPicPr>
          <p:cNvPr id="11" name="Picture 2" descr="A picture containing silhouette&#10;&#10;Description automatically generated">
            <a:extLst>
              <a:ext uri="{FF2B5EF4-FFF2-40B4-BE49-F238E27FC236}">
                <a16:creationId xmlns:a16="http://schemas.microsoft.com/office/drawing/2014/main" id="{72C0AFC5-51E7-490C-A9F8-A598E9AF23F9}"/>
              </a:ext>
            </a:extLst>
          </p:cNvPr>
          <p:cNvPicPr>
            <a:picLocks noChangeAspect="1" noChangeArrowheads="1"/>
          </p:cNvPicPr>
          <p:nvPr/>
        </p:nvPicPr>
        <p:blipFill>
          <a:blip r:embed="rId2" cstate="hqprint">
            <a:extLst>
              <a:ext uri="{28A0092B-C50C-407E-A947-70E740481C1C}">
                <a14:useLocalDpi xmlns:a14="http://schemas.microsoft.com/office/drawing/2010/main"/>
              </a:ext>
            </a:extLst>
          </a:blip>
          <a:srcRect t="25797"/>
          <a:stretch>
            <a:fillRect/>
          </a:stretch>
        </p:blipFill>
        <p:spPr bwMode="auto">
          <a:xfrm>
            <a:off x="1400175" y="0"/>
            <a:ext cx="10236200" cy="3908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2495550" y="261381"/>
            <a:ext cx="7560000" cy="508240"/>
          </a:xfrm>
        </p:spPr>
        <p:txBody>
          <a:bodyPr anchor="t"/>
          <a:lstStyle>
            <a:lvl1pPr>
              <a:defRPr b="1">
                <a:solidFill>
                  <a:srgbClr val="EAB724"/>
                </a:solidFill>
              </a:defRPr>
            </a:lvl1pPr>
          </a:lstStyle>
          <a:p>
            <a:r>
              <a:rPr lang="en-US"/>
              <a:t>Click to edit Master title style</a:t>
            </a:r>
            <a:endParaRPr lang="en-AU" dirty="0"/>
          </a:p>
        </p:txBody>
      </p:sp>
      <p:sp>
        <p:nvSpPr>
          <p:cNvPr id="9" name="Text Placeholder 8"/>
          <p:cNvSpPr>
            <a:spLocks noGrp="1"/>
          </p:cNvSpPr>
          <p:nvPr>
            <p:ph type="body" sz="quarter" idx="13"/>
          </p:nvPr>
        </p:nvSpPr>
        <p:spPr>
          <a:xfrm>
            <a:off x="2495550" y="800100"/>
            <a:ext cx="7445375" cy="312738"/>
          </a:xfrm>
        </p:spPr>
        <p:txBody>
          <a:bodyPr/>
          <a:lstStyle>
            <a:lvl1pPr>
              <a:defRPr sz="1400" b="1" cap="all" baseline="0">
                <a:solidFill>
                  <a:schemeClr val="bg1"/>
                </a:solidFill>
              </a:defRPr>
            </a:lvl1pPr>
            <a:lvl2pPr>
              <a:defRPr sz="1400" b="1" cap="all" baseline="0">
                <a:solidFill>
                  <a:schemeClr val="bg1"/>
                </a:solidFill>
              </a:defRPr>
            </a:lvl2pPr>
            <a:lvl3pPr>
              <a:defRPr sz="1400" b="1" cap="all" baseline="0">
                <a:solidFill>
                  <a:schemeClr val="bg1"/>
                </a:solidFill>
              </a:defRPr>
            </a:lvl3pPr>
            <a:lvl4pPr>
              <a:defRPr sz="1400" b="1" cap="all" baseline="0">
                <a:solidFill>
                  <a:schemeClr val="bg1"/>
                </a:solidFill>
              </a:defRPr>
            </a:lvl4pPr>
            <a:lvl5pPr>
              <a:defRPr sz="1400" b="1" cap="all" baseline="0">
                <a:solidFill>
                  <a:schemeClr val="bg1"/>
                </a:solidFill>
              </a:defRPr>
            </a:lvl5pPr>
          </a:lstStyle>
          <a:p>
            <a:pPr lvl="0"/>
            <a:r>
              <a:rPr lang="en-US"/>
              <a:t>Edit Master text styles</a:t>
            </a:r>
          </a:p>
        </p:txBody>
      </p:sp>
      <p:sp>
        <p:nvSpPr>
          <p:cNvPr id="17" name="Picture Placeholder 16"/>
          <p:cNvSpPr>
            <a:spLocks noGrp="1"/>
          </p:cNvSpPr>
          <p:nvPr>
            <p:ph type="pic" sz="quarter" idx="15"/>
          </p:nvPr>
        </p:nvSpPr>
        <p:spPr>
          <a:xfrm>
            <a:off x="274482" y="1923801"/>
            <a:ext cx="1640043" cy="1256434"/>
          </a:xfrm>
        </p:spPr>
        <p:txBody>
          <a:bodyPr rtlCol="0">
            <a:noAutofit/>
          </a:bodyPr>
          <a:lstStyle>
            <a:lvl1pPr algn="ctr">
              <a:defRPr sz="1800">
                <a:solidFill>
                  <a:schemeClr val="bg1"/>
                </a:solidFill>
              </a:defRPr>
            </a:lvl1pPr>
          </a:lstStyle>
          <a:p>
            <a:pPr lvl="0"/>
            <a:r>
              <a:rPr lang="en-US" noProof="0"/>
              <a:t>Click icon to add picture</a:t>
            </a:r>
            <a:endParaRPr lang="en-AU" noProof="0" dirty="0"/>
          </a:p>
        </p:txBody>
      </p:sp>
      <p:sp>
        <p:nvSpPr>
          <p:cNvPr id="23" name="Picture Placeholder 20"/>
          <p:cNvSpPr>
            <a:spLocks noGrp="1"/>
          </p:cNvSpPr>
          <p:nvPr>
            <p:ph type="pic" sz="quarter" idx="16"/>
          </p:nvPr>
        </p:nvSpPr>
        <p:spPr>
          <a:xfrm>
            <a:off x="2184458" y="1341437"/>
            <a:ext cx="2916829" cy="1876034"/>
          </a:xfrm>
          <a:custGeom>
            <a:avLst/>
            <a:gdLst>
              <a:gd name="connsiteX0" fmla="*/ 223382 w 3055000"/>
              <a:gd name="connsiteY0" fmla="*/ 0 h 1876034"/>
              <a:gd name="connsiteX1" fmla="*/ 2831618 w 3055000"/>
              <a:gd name="connsiteY1" fmla="*/ 0 h 1876034"/>
              <a:gd name="connsiteX2" fmla="*/ 3055000 w 3055000"/>
              <a:gd name="connsiteY2" fmla="*/ 223382 h 1876034"/>
              <a:gd name="connsiteX3" fmla="*/ 3055000 w 3055000"/>
              <a:gd name="connsiteY3" fmla="*/ 1720255 h 1876034"/>
              <a:gd name="connsiteX4" fmla="*/ 3016850 w 3055000"/>
              <a:gd name="connsiteY4" fmla="*/ 1845150 h 1876034"/>
              <a:gd name="connsiteX5" fmla="*/ 2991369 w 3055000"/>
              <a:gd name="connsiteY5" fmla="*/ 1876033 h 1876034"/>
              <a:gd name="connsiteX6" fmla="*/ 2982387 w 3055000"/>
              <a:gd name="connsiteY6" fmla="*/ 1869978 h 1876034"/>
              <a:gd name="connsiteX7" fmla="*/ 2892401 w 3055000"/>
              <a:gd name="connsiteY7" fmla="*/ 1851810 h 1876034"/>
              <a:gd name="connsiteX8" fmla="*/ 162600 w 3055000"/>
              <a:gd name="connsiteY8" fmla="*/ 1851810 h 1876034"/>
              <a:gd name="connsiteX9" fmla="*/ 72615 w 3055000"/>
              <a:gd name="connsiteY9" fmla="*/ 1869978 h 1876034"/>
              <a:gd name="connsiteX10" fmla="*/ 63632 w 3055000"/>
              <a:gd name="connsiteY10" fmla="*/ 1876034 h 1876034"/>
              <a:gd name="connsiteX11" fmla="*/ 38150 w 3055000"/>
              <a:gd name="connsiteY11" fmla="*/ 1845150 h 1876034"/>
              <a:gd name="connsiteX12" fmla="*/ 0 w 3055000"/>
              <a:gd name="connsiteY12" fmla="*/ 1720255 h 1876034"/>
              <a:gd name="connsiteX13" fmla="*/ 0 w 3055000"/>
              <a:gd name="connsiteY13" fmla="*/ 223382 h 1876034"/>
              <a:gd name="connsiteX14" fmla="*/ 223382 w 3055000"/>
              <a:gd name="connsiteY14" fmla="*/ 0 h 18760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055000" h="1876034">
                <a:moveTo>
                  <a:pt x="223382" y="0"/>
                </a:moveTo>
                <a:lnTo>
                  <a:pt x="2831618" y="0"/>
                </a:lnTo>
                <a:cubicBezTo>
                  <a:pt x="2954988" y="0"/>
                  <a:pt x="3055000" y="100012"/>
                  <a:pt x="3055000" y="223382"/>
                </a:cubicBezTo>
                <a:lnTo>
                  <a:pt x="3055000" y="1720255"/>
                </a:lnTo>
                <a:cubicBezTo>
                  <a:pt x="3055000" y="1766519"/>
                  <a:pt x="3040936" y="1809498"/>
                  <a:pt x="3016850" y="1845150"/>
                </a:cubicBezTo>
                <a:lnTo>
                  <a:pt x="2991369" y="1876033"/>
                </a:lnTo>
                <a:lnTo>
                  <a:pt x="2982387" y="1869978"/>
                </a:lnTo>
                <a:cubicBezTo>
                  <a:pt x="2954729" y="1858279"/>
                  <a:pt x="2924321" y="1851810"/>
                  <a:pt x="2892401" y="1851810"/>
                </a:cubicBezTo>
                <a:lnTo>
                  <a:pt x="162600" y="1851810"/>
                </a:lnTo>
                <a:cubicBezTo>
                  <a:pt x="130681" y="1851810"/>
                  <a:pt x="100273" y="1858279"/>
                  <a:pt x="72615" y="1869978"/>
                </a:cubicBezTo>
                <a:lnTo>
                  <a:pt x="63632" y="1876034"/>
                </a:lnTo>
                <a:lnTo>
                  <a:pt x="38150" y="1845150"/>
                </a:lnTo>
                <a:cubicBezTo>
                  <a:pt x="14064" y="1809498"/>
                  <a:pt x="0" y="1766519"/>
                  <a:pt x="0" y="1720255"/>
                </a:cubicBezTo>
                <a:lnTo>
                  <a:pt x="0" y="223382"/>
                </a:lnTo>
                <a:cubicBezTo>
                  <a:pt x="0" y="100012"/>
                  <a:pt x="100012" y="0"/>
                  <a:pt x="223382" y="0"/>
                </a:cubicBezTo>
                <a:close/>
              </a:path>
            </a:pathLst>
          </a:custGeom>
          <a:solidFill>
            <a:schemeClr val="bg1">
              <a:lumMod val="95000"/>
            </a:schemeClr>
          </a:solidFill>
          <a:ln w="38100">
            <a:noFill/>
          </a:ln>
        </p:spPr>
        <p:txBody>
          <a:bodyPr rtlCol="0">
            <a:noAutofit/>
          </a:bodyPr>
          <a:lstStyle>
            <a:lvl1pPr algn="ctr">
              <a:defRPr sz="1800"/>
            </a:lvl1pPr>
          </a:lstStyle>
          <a:p>
            <a:pPr lvl="0"/>
            <a:r>
              <a:rPr lang="en-US" noProof="0"/>
              <a:t>Click icon to add picture</a:t>
            </a:r>
            <a:endParaRPr lang="en-AU" noProof="0" dirty="0"/>
          </a:p>
        </p:txBody>
      </p:sp>
      <p:sp>
        <p:nvSpPr>
          <p:cNvPr id="24" name="Picture Placeholder 21"/>
          <p:cNvSpPr>
            <a:spLocks noGrp="1"/>
          </p:cNvSpPr>
          <p:nvPr>
            <p:ph type="pic" sz="quarter" idx="18"/>
          </p:nvPr>
        </p:nvSpPr>
        <p:spPr>
          <a:xfrm>
            <a:off x="5464367" y="1341437"/>
            <a:ext cx="2916829" cy="1876034"/>
          </a:xfrm>
          <a:custGeom>
            <a:avLst/>
            <a:gdLst>
              <a:gd name="connsiteX0" fmla="*/ 223382 w 3055000"/>
              <a:gd name="connsiteY0" fmla="*/ 0 h 1876034"/>
              <a:gd name="connsiteX1" fmla="*/ 2831618 w 3055000"/>
              <a:gd name="connsiteY1" fmla="*/ 0 h 1876034"/>
              <a:gd name="connsiteX2" fmla="*/ 3055000 w 3055000"/>
              <a:gd name="connsiteY2" fmla="*/ 223382 h 1876034"/>
              <a:gd name="connsiteX3" fmla="*/ 3055000 w 3055000"/>
              <a:gd name="connsiteY3" fmla="*/ 1720255 h 1876034"/>
              <a:gd name="connsiteX4" fmla="*/ 3016850 w 3055000"/>
              <a:gd name="connsiteY4" fmla="*/ 1845150 h 1876034"/>
              <a:gd name="connsiteX5" fmla="*/ 2991369 w 3055000"/>
              <a:gd name="connsiteY5" fmla="*/ 1876033 h 1876034"/>
              <a:gd name="connsiteX6" fmla="*/ 2982387 w 3055000"/>
              <a:gd name="connsiteY6" fmla="*/ 1869978 h 1876034"/>
              <a:gd name="connsiteX7" fmla="*/ 2892401 w 3055000"/>
              <a:gd name="connsiteY7" fmla="*/ 1851810 h 1876034"/>
              <a:gd name="connsiteX8" fmla="*/ 162600 w 3055000"/>
              <a:gd name="connsiteY8" fmla="*/ 1851810 h 1876034"/>
              <a:gd name="connsiteX9" fmla="*/ 72615 w 3055000"/>
              <a:gd name="connsiteY9" fmla="*/ 1869978 h 1876034"/>
              <a:gd name="connsiteX10" fmla="*/ 63632 w 3055000"/>
              <a:gd name="connsiteY10" fmla="*/ 1876034 h 1876034"/>
              <a:gd name="connsiteX11" fmla="*/ 38151 w 3055000"/>
              <a:gd name="connsiteY11" fmla="*/ 1845150 h 1876034"/>
              <a:gd name="connsiteX12" fmla="*/ 0 w 3055000"/>
              <a:gd name="connsiteY12" fmla="*/ 1720255 h 1876034"/>
              <a:gd name="connsiteX13" fmla="*/ 0 w 3055000"/>
              <a:gd name="connsiteY13" fmla="*/ 223382 h 1876034"/>
              <a:gd name="connsiteX14" fmla="*/ 223382 w 3055000"/>
              <a:gd name="connsiteY14" fmla="*/ 0 h 18760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055000" h="1876034">
                <a:moveTo>
                  <a:pt x="223382" y="0"/>
                </a:moveTo>
                <a:lnTo>
                  <a:pt x="2831618" y="0"/>
                </a:lnTo>
                <a:cubicBezTo>
                  <a:pt x="2954988" y="0"/>
                  <a:pt x="3055000" y="100012"/>
                  <a:pt x="3055000" y="223382"/>
                </a:cubicBezTo>
                <a:lnTo>
                  <a:pt x="3055000" y="1720255"/>
                </a:lnTo>
                <a:cubicBezTo>
                  <a:pt x="3055000" y="1766519"/>
                  <a:pt x="3040936" y="1809498"/>
                  <a:pt x="3016850" y="1845150"/>
                </a:cubicBezTo>
                <a:lnTo>
                  <a:pt x="2991369" y="1876033"/>
                </a:lnTo>
                <a:lnTo>
                  <a:pt x="2982387" y="1869978"/>
                </a:lnTo>
                <a:cubicBezTo>
                  <a:pt x="2954729" y="1858279"/>
                  <a:pt x="2924320" y="1851810"/>
                  <a:pt x="2892401" y="1851810"/>
                </a:cubicBezTo>
                <a:lnTo>
                  <a:pt x="162600" y="1851810"/>
                </a:lnTo>
                <a:cubicBezTo>
                  <a:pt x="130681" y="1851810"/>
                  <a:pt x="100273" y="1858279"/>
                  <a:pt x="72615" y="1869978"/>
                </a:cubicBezTo>
                <a:lnTo>
                  <a:pt x="63632" y="1876034"/>
                </a:lnTo>
                <a:lnTo>
                  <a:pt x="38151" y="1845150"/>
                </a:lnTo>
                <a:cubicBezTo>
                  <a:pt x="14064" y="1809498"/>
                  <a:pt x="0" y="1766519"/>
                  <a:pt x="0" y="1720255"/>
                </a:cubicBezTo>
                <a:lnTo>
                  <a:pt x="0" y="223382"/>
                </a:lnTo>
                <a:cubicBezTo>
                  <a:pt x="0" y="100012"/>
                  <a:pt x="100012" y="0"/>
                  <a:pt x="223382" y="0"/>
                </a:cubicBezTo>
                <a:close/>
              </a:path>
            </a:pathLst>
          </a:custGeom>
          <a:solidFill>
            <a:schemeClr val="bg1">
              <a:lumMod val="95000"/>
            </a:schemeClr>
          </a:solidFill>
          <a:ln w="38100">
            <a:noFill/>
          </a:ln>
        </p:spPr>
        <p:txBody>
          <a:bodyPr rtlCol="0">
            <a:noAutofit/>
          </a:bodyPr>
          <a:lstStyle>
            <a:lvl1pPr algn="ctr">
              <a:defRPr sz="1800"/>
            </a:lvl1pPr>
          </a:lstStyle>
          <a:p>
            <a:pPr lvl="0"/>
            <a:r>
              <a:rPr lang="en-US" noProof="0"/>
              <a:t>Click icon to add picture</a:t>
            </a:r>
            <a:endParaRPr lang="en-AU" noProof="0" dirty="0"/>
          </a:p>
        </p:txBody>
      </p:sp>
      <p:sp>
        <p:nvSpPr>
          <p:cNvPr id="25" name="Picture Placeholder 22"/>
          <p:cNvSpPr>
            <a:spLocks noGrp="1"/>
          </p:cNvSpPr>
          <p:nvPr>
            <p:ph type="pic" sz="quarter" idx="20"/>
          </p:nvPr>
        </p:nvSpPr>
        <p:spPr>
          <a:xfrm>
            <a:off x="8744275" y="1341437"/>
            <a:ext cx="2916829" cy="1876034"/>
          </a:xfrm>
          <a:custGeom>
            <a:avLst/>
            <a:gdLst>
              <a:gd name="connsiteX0" fmla="*/ 223382 w 3055000"/>
              <a:gd name="connsiteY0" fmla="*/ 0 h 1876034"/>
              <a:gd name="connsiteX1" fmla="*/ 2831618 w 3055000"/>
              <a:gd name="connsiteY1" fmla="*/ 0 h 1876034"/>
              <a:gd name="connsiteX2" fmla="*/ 3055000 w 3055000"/>
              <a:gd name="connsiteY2" fmla="*/ 223382 h 1876034"/>
              <a:gd name="connsiteX3" fmla="*/ 3055000 w 3055000"/>
              <a:gd name="connsiteY3" fmla="*/ 1720255 h 1876034"/>
              <a:gd name="connsiteX4" fmla="*/ 3016850 w 3055000"/>
              <a:gd name="connsiteY4" fmla="*/ 1845150 h 1876034"/>
              <a:gd name="connsiteX5" fmla="*/ 2991369 w 3055000"/>
              <a:gd name="connsiteY5" fmla="*/ 1876033 h 1876034"/>
              <a:gd name="connsiteX6" fmla="*/ 2982387 w 3055000"/>
              <a:gd name="connsiteY6" fmla="*/ 1869978 h 1876034"/>
              <a:gd name="connsiteX7" fmla="*/ 2892401 w 3055000"/>
              <a:gd name="connsiteY7" fmla="*/ 1851810 h 1876034"/>
              <a:gd name="connsiteX8" fmla="*/ 162600 w 3055000"/>
              <a:gd name="connsiteY8" fmla="*/ 1851810 h 1876034"/>
              <a:gd name="connsiteX9" fmla="*/ 72614 w 3055000"/>
              <a:gd name="connsiteY9" fmla="*/ 1869978 h 1876034"/>
              <a:gd name="connsiteX10" fmla="*/ 63632 w 3055000"/>
              <a:gd name="connsiteY10" fmla="*/ 1876034 h 1876034"/>
              <a:gd name="connsiteX11" fmla="*/ 38150 w 3055000"/>
              <a:gd name="connsiteY11" fmla="*/ 1845150 h 1876034"/>
              <a:gd name="connsiteX12" fmla="*/ 0 w 3055000"/>
              <a:gd name="connsiteY12" fmla="*/ 1720255 h 1876034"/>
              <a:gd name="connsiteX13" fmla="*/ 0 w 3055000"/>
              <a:gd name="connsiteY13" fmla="*/ 223382 h 1876034"/>
              <a:gd name="connsiteX14" fmla="*/ 223382 w 3055000"/>
              <a:gd name="connsiteY14" fmla="*/ 0 h 18760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055000" h="1876034">
                <a:moveTo>
                  <a:pt x="223382" y="0"/>
                </a:moveTo>
                <a:lnTo>
                  <a:pt x="2831618" y="0"/>
                </a:lnTo>
                <a:cubicBezTo>
                  <a:pt x="2954988" y="0"/>
                  <a:pt x="3055000" y="100012"/>
                  <a:pt x="3055000" y="223382"/>
                </a:cubicBezTo>
                <a:lnTo>
                  <a:pt x="3055000" y="1720255"/>
                </a:lnTo>
                <a:cubicBezTo>
                  <a:pt x="3055000" y="1766519"/>
                  <a:pt x="3040936" y="1809498"/>
                  <a:pt x="3016850" y="1845150"/>
                </a:cubicBezTo>
                <a:lnTo>
                  <a:pt x="2991369" y="1876033"/>
                </a:lnTo>
                <a:lnTo>
                  <a:pt x="2982387" y="1869978"/>
                </a:lnTo>
                <a:cubicBezTo>
                  <a:pt x="2954729" y="1858279"/>
                  <a:pt x="2924320" y="1851810"/>
                  <a:pt x="2892401" y="1851810"/>
                </a:cubicBezTo>
                <a:lnTo>
                  <a:pt x="162600" y="1851810"/>
                </a:lnTo>
                <a:cubicBezTo>
                  <a:pt x="130681" y="1851810"/>
                  <a:pt x="100272" y="1858279"/>
                  <a:pt x="72614" y="1869978"/>
                </a:cubicBezTo>
                <a:lnTo>
                  <a:pt x="63632" y="1876034"/>
                </a:lnTo>
                <a:lnTo>
                  <a:pt x="38150" y="1845150"/>
                </a:lnTo>
                <a:cubicBezTo>
                  <a:pt x="14064" y="1809498"/>
                  <a:pt x="0" y="1766519"/>
                  <a:pt x="0" y="1720255"/>
                </a:cubicBezTo>
                <a:lnTo>
                  <a:pt x="0" y="223382"/>
                </a:lnTo>
                <a:cubicBezTo>
                  <a:pt x="0" y="100012"/>
                  <a:pt x="100012" y="0"/>
                  <a:pt x="223382" y="0"/>
                </a:cubicBezTo>
                <a:close/>
              </a:path>
            </a:pathLst>
          </a:custGeom>
          <a:solidFill>
            <a:schemeClr val="bg1">
              <a:lumMod val="95000"/>
            </a:schemeClr>
          </a:solidFill>
          <a:ln w="38100">
            <a:noFill/>
          </a:ln>
        </p:spPr>
        <p:txBody>
          <a:bodyPr rtlCol="0">
            <a:noAutofit/>
          </a:bodyPr>
          <a:lstStyle>
            <a:lvl1pPr algn="ctr">
              <a:defRPr sz="1800"/>
            </a:lvl1pPr>
          </a:lstStyle>
          <a:p>
            <a:pPr lvl="0"/>
            <a:r>
              <a:rPr lang="en-US" noProof="0"/>
              <a:t>Click icon to add picture</a:t>
            </a:r>
            <a:endParaRPr lang="en-AU" noProof="0" dirty="0"/>
          </a:p>
        </p:txBody>
      </p:sp>
      <p:sp>
        <p:nvSpPr>
          <p:cNvPr id="26" name="Text Placeholder 3"/>
          <p:cNvSpPr>
            <a:spLocks noGrp="1"/>
          </p:cNvSpPr>
          <p:nvPr>
            <p:ph type="body" sz="quarter" idx="17"/>
          </p:nvPr>
        </p:nvSpPr>
        <p:spPr>
          <a:xfrm>
            <a:off x="2118979" y="3193247"/>
            <a:ext cx="3047786" cy="2765310"/>
          </a:xfrm>
          <a:prstGeom prst="roundRect">
            <a:avLst>
              <a:gd name="adj" fmla="val 8360"/>
            </a:avLst>
          </a:prstGeom>
          <a:solidFill>
            <a:schemeClr val="bg1"/>
          </a:solidFill>
          <a:ln w="38100">
            <a:solidFill>
              <a:srgbClr val="EAB724"/>
            </a:solidFill>
          </a:ln>
        </p:spPr>
        <p:txBody>
          <a:bodyPr lIns="216000" tIns="144000" rIns="180000" bIns="108000"/>
          <a:lstStyle>
            <a:lvl4pPr>
              <a:defRPr>
                <a:solidFill>
                  <a:schemeClr val="tx2"/>
                </a:solidFill>
              </a:defRPr>
            </a:lvl4pPr>
          </a:lstStyle>
          <a:p>
            <a:pPr lvl="0"/>
            <a:r>
              <a:rPr lang="en-US"/>
              <a:t>Edit Master text styles</a:t>
            </a:r>
          </a:p>
          <a:p>
            <a:pPr lvl="1"/>
            <a:r>
              <a:rPr lang="en-US"/>
              <a:t>Second level</a:t>
            </a:r>
          </a:p>
          <a:p>
            <a:pPr lvl="2"/>
            <a:r>
              <a:rPr lang="en-US"/>
              <a:t>Third level</a:t>
            </a:r>
          </a:p>
          <a:p>
            <a:pPr lvl="3"/>
            <a:r>
              <a:rPr lang="en-US"/>
              <a:t>Fourth level</a:t>
            </a:r>
          </a:p>
        </p:txBody>
      </p:sp>
      <p:sp>
        <p:nvSpPr>
          <p:cNvPr id="27" name="Text Placeholder 3"/>
          <p:cNvSpPr>
            <a:spLocks noGrp="1"/>
          </p:cNvSpPr>
          <p:nvPr>
            <p:ph type="body" sz="quarter" idx="19"/>
          </p:nvPr>
        </p:nvSpPr>
        <p:spPr>
          <a:xfrm>
            <a:off x="5398888" y="3193247"/>
            <a:ext cx="3047786" cy="2765310"/>
          </a:xfrm>
          <a:prstGeom prst="roundRect">
            <a:avLst>
              <a:gd name="adj" fmla="val 8360"/>
            </a:avLst>
          </a:prstGeom>
          <a:solidFill>
            <a:schemeClr val="bg1"/>
          </a:solidFill>
          <a:ln w="38100">
            <a:solidFill>
              <a:srgbClr val="EAB724"/>
            </a:solidFill>
          </a:ln>
        </p:spPr>
        <p:txBody>
          <a:bodyPr lIns="216000" tIns="144000" rIns="180000" bIns="108000"/>
          <a:lstStyle>
            <a:lvl4pPr>
              <a:defRPr>
                <a:solidFill>
                  <a:schemeClr val="tx2"/>
                </a:solidFill>
              </a:defRPr>
            </a:lvl4pPr>
          </a:lstStyle>
          <a:p>
            <a:pPr lvl="0"/>
            <a:r>
              <a:rPr lang="en-US"/>
              <a:t>Edit Master text styles</a:t>
            </a:r>
          </a:p>
          <a:p>
            <a:pPr lvl="1"/>
            <a:r>
              <a:rPr lang="en-US"/>
              <a:t>Second level</a:t>
            </a:r>
          </a:p>
          <a:p>
            <a:pPr lvl="2"/>
            <a:r>
              <a:rPr lang="en-US"/>
              <a:t>Third level</a:t>
            </a:r>
          </a:p>
          <a:p>
            <a:pPr lvl="3"/>
            <a:r>
              <a:rPr lang="en-US"/>
              <a:t>Fourth level</a:t>
            </a:r>
          </a:p>
        </p:txBody>
      </p:sp>
      <p:sp>
        <p:nvSpPr>
          <p:cNvPr id="28" name="Text Placeholder 3"/>
          <p:cNvSpPr>
            <a:spLocks noGrp="1"/>
          </p:cNvSpPr>
          <p:nvPr>
            <p:ph type="body" sz="quarter" idx="21"/>
          </p:nvPr>
        </p:nvSpPr>
        <p:spPr>
          <a:xfrm>
            <a:off x="8678796" y="3193247"/>
            <a:ext cx="3047786" cy="2765310"/>
          </a:xfrm>
          <a:prstGeom prst="roundRect">
            <a:avLst>
              <a:gd name="adj" fmla="val 8360"/>
            </a:avLst>
          </a:prstGeom>
          <a:solidFill>
            <a:schemeClr val="bg1"/>
          </a:solidFill>
          <a:ln w="38100">
            <a:solidFill>
              <a:srgbClr val="EAB724"/>
            </a:solidFill>
          </a:ln>
        </p:spPr>
        <p:txBody>
          <a:bodyPr lIns="216000" tIns="144000" rIns="180000" bIns="108000"/>
          <a:lstStyle>
            <a:lvl4pPr>
              <a:defRPr>
                <a:solidFill>
                  <a:schemeClr val="tx2"/>
                </a:solidFill>
              </a:defRPr>
            </a:lvl4pPr>
          </a:lstStyle>
          <a:p>
            <a:pPr lvl="0"/>
            <a:r>
              <a:rPr lang="en-US"/>
              <a:t>Edit Master text styles</a:t>
            </a:r>
          </a:p>
          <a:p>
            <a:pPr lvl="1"/>
            <a:r>
              <a:rPr lang="en-US"/>
              <a:t>Second level</a:t>
            </a:r>
          </a:p>
          <a:p>
            <a:pPr lvl="2"/>
            <a:r>
              <a:rPr lang="en-US"/>
              <a:t>Third level</a:t>
            </a:r>
          </a:p>
          <a:p>
            <a:pPr lvl="3"/>
            <a:r>
              <a:rPr lang="en-US"/>
              <a:t>Fourth level</a:t>
            </a:r>
          </a:p>
        </p:txBody>
      </p:sp>
    </p:spTree>
    <p:extLst>
      <p:ext uri="{BB962C8B-B14F-4D97-AF65-F5344CB8AC3E}">
        <p14:creationId xmlns:p14="http://schemas.microsoft.com/office/powerpoint/2010/main" val="1943652395"/>
      </p:ext>
    </p:extLst>
  </p:cSld>
  <p:clrMapOvr>
    <a:masterClrMapping/>
  </p:clrMapOvr>
  <p:transition spd="med">
    <p:fade/>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2_Image + Copy_Ochre">
    <p:bg>
      <p:bgPr>
        <a:solidFill>
          <a:srgbClr val="EAB724"/>
        </a:solidFill>
        <a:effectLst/>
      </p:bgPr>
    </p:bg>
    <p:spTree>
      <p:nvGrpSpPr>
        <p:cNvPr id="1" name=""/>
        <p:cNvGrpSpPr/>
        <p:nvPr/>
      </p:nvGrpSpPr>
      <p:grpSpPr>
        <a:xfrm>
          <a:off x="0" y="0"/>
          <a:ext cx="0" cy="0"/>
          <a:chOff x="0" y="0"/>
          <a:chExt cx="0" cy="0"/>
        </a:xfrm>
      </p:grpSpPr>
      <p:sp>
        <p:nvSpPr>
          <p:cNvPr id="2" name="Picture Placeholder 10"/>
          <p:cNvSpPr>
            <a:spLocks noGrp="1"/>
          </p:cNvSpPr>
          <p:nvPr>
            <p:ph type="pic" sz="quarter" idx="18"/>
          </p:nvPr>
        </p:nvSpPr>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278696 h 6858000"/>
              <a:gd name="connsiteX3" fmla="*/ 12182294 w 12192000"/>
              <a:gd name="connsiteY3" fmla="*/ 6277550 h 6858000"/>
              <a:gd name="connsiteX4" fmla="*/ 11717553 w 12192000"/>
              <a:gd name="connsiteY4" fmla="*/ 6279263 h 6858000"/>
              <a:gd name="connsiteX5" fmla="*/ 11029482 w 12192000"/>
              <a:gd name="connsiteY5" fmla="*/ 6280310 h 6858000"/>
              <a:gd name="connsiteX6" fmla="*/ 10701194 w 12192000"/>
              <a:gd name="connsiteY6" fmla="*/ 6277740 h 6858000"/>
              <a:gd name="connsiteX7" fmla="*/ 10420961 w 12192000"/>
              <a:gd name="connsiteY7" fmla="*/ 6279453 h 6858000"/>
              <a:gd name="connsiteX8" fmla="*/ 10332371 w 12192000"/>
              <a:gd name="connsiteY8" fmla="*/ 6310093 h 6858000"/>
              <a:gd name="connsiteX9" fmla="*/ 10310865 w 12192000"/>
              <a:gd name="connsiteY9" fmla="*/ 6349202 h 6858000"/>
              <a:gd name="connsiteX10" fmla="*/ 10304395 w 12192000"/>
              <a:gd name="connsiteY10" fmla="*/ 6418856 h 6858000"/>
              <a:gd name="connsiteX11" fmla="*/ 10298495 w 12192000"/>
              <a:gd name="connsiteY11" fmla="*/ 6823554 h 6858000"/>
              <a:gd name="connsiteX12" fmla="*/ 10300018 w 12192000"/>
              <a:gd name="connsiteY12" fmla="*/ 6857810 h 6858000"/>
              <a:gd name="connsiteX13" fmla="*/ 12192000 w 12192000"/>
              <a:gd name="connsiteY13" fmla="*/ 6857810 h 6858000"/>
              <a:gd name="connsiteX14" fmla="*/ 12192000 w 12192000"/>
              <a:gd name="connsiteY14" fmla="*/ 6858000 h 6858000"/>
              <a:gd name="connsiteX15" fmla="*/ 0 w 12192000"/>
              <a:gd name="connsiteY15"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2192000" h="6858000">
                <a:moveTo>
                  <a:pt x="0" y="0"/>
                </a:moveTo>
                <a:lnTo>
                  <a:pt x="12192000" y="0"/>
                </a:lnTo>
                <a:lnTo>
                  <a:pt x="12192000" y="6278696"/>
                </a:lnTo>
                <a:lnTo>
                  <a:pt x="12182294" y="6277550"/>
                </a:lnTo>
                <a:cubicBezTo>
                  <a:pt x="12027381" y="6278121"/>
                  <a:pt x="11872467" y="6278977"/>
                  <a:pt x="11717553" y="6279263"/>
                </a:cubicBezTo>
                <a:cubicBezTo>
                  <a:pt x="11488228" y="6279834"/>
                  <a:pt x="11258807" y="6280405"/>
                  <a:pt x="11029482" y="6280310"/>
                </a:cubicBezTo>
                <a:cubicBezTo>
                  <a:pt x="10920053" y="6280310"/>
                  <a:pt x="10810624" y="6278026"/>
                  <a:pt x="10701194" y="6277740"/>
                </a:cubicBezTo>
                <a:cubicBezTo>
                  <a:pt x="10607751" y="6277550"/>
                  <a:pt x="10514404" y="6278311"/>
                  <a:pt x="10420961" y="6279453"/>
                </a:cubicBezTo>
                <a:cubicBezTo>
                  <a:pt x="10388322" y="6279834"/>
                  <a:pt x="10356826" y="6288017"/>
                  <a:pt x="10332371" y="6310093"/>
                </a:cubicBezTo>
                <a:cubicBezTo>
                  <a:pt x="10321808" y="6319609"/>
                  <a:pt x="10313910" y="6335119"/>
                  <a:pt x="10310865" y="6349202"/>
                </a:cubicBezTo>
                <a:cubicBezTo>
                  <a:pt x="10306012" y="6371849"/>
                  <a:pt x="10304775" y="6395543"/>
                  <a:pt x="10304395" y="6418856"/>
                </a:cubicBezTo>
                <a:cubicBezTo>
                  <a:pt x="10302016" y="6553787"/>
                  <a:pt x="10300208" y="6688623"/>
                  <a:pt x="10298495" y="6823554"/>
                </a:cubicBezTo>
                <a:cubicBezTo>
                  <a:pt x="10298305" y="6834972"/>
                  <a:pt x="10299447" y="6846391"/>
                  <a:pt x="10300018" y="6857810"/>
                </a:cubicBezTo>
                <a:lnTo>
                  <a:pt x="12192000" y="6857810"/>
                </a:lnTo>
                <a:lnTo>
                  <a:pt x="12192000" y="6858000"/>
                </a:lnTo>
                <a:lnTo>
                  <a:pt x="0" y="6858000"/>
                </a:lnTo>
                <a:close/>
              </a:path>
            </a:pathLst>
          </a:custGeom>
          <a:solidFill>
            <a:schemeClr val="bg1">
              <a:lumMod val="95000"/>
            </a:schemeClr>
          </a:solidFill>
          <a:ln w="38100">
            <a:noFill/>
          </a:ln>
        </p:spPr>
        <p:txBody>
          <a:bodyPr tIns="1116000" rtlCol="0">
            <a:noAutofit/>
          </a:bodyPr>
          <a:lstStyle>
            <a:lvl1pPr marL="0" indent="0" algn="ctr">
              <a:buNone/>
              <a:defRPr sz="1800"/>
            </a:lvl1pPr>
          </a:lstStyle>
          <a:p>
            <a:pPr lvl="0"/>
            <a:r>
              <a:rPr lang="en-US" noProof="0"/>
              <a:t>Click icon to add picture</a:t>
            </a:r>
            <a:endParaRPr lang="en-AU" noProof="0" dirty="0"/>
          </a:p>
        </p:txBody>
      </p:sp>
      <p:sp>
        <p:nvSpPr>
          <p:cNvPr id="4" name="Text Placeholder 3"/>
          <p:cNvSpPr>
            <a:spLocks noGrp="1"/>
          </p:cNvSpPr>
          <p:nvPr>
            <p:ph type="body" sz="quarter" idx="17"/>
          </p:nvPr>
        </p:nvSpPr>
        <p:spPr>
          <a:xfrm>
            <a:off x="497303" y="3193247"/>
            <a:ext cx="3240000" cy="2765310"/>
          </a:xfrm>
          <a:prstGeom prst="roundRect">
            <a:avLst>
              <a:gd name="adj" fmla="val 8360"/>
            </a:avLst>
          </a:prstGeom>
          <a:solidFill>
            <a:schemeClr val="tx2"/>
          </a:solidFill>
          <a:ln w="38100">
            <a:solidFill>
              <a:srgbClr val="006992"/>
            </a:solidFill>
          </a:ln>
        </p:spPr>
        <p:txBody>
          <a:bodyPr lIns="36000" tIns="144000" rIns="180000" bIns="108000"/>
          <a:lstStyle>
            <a:lvl1pPr marL="179388" indent="-179388">
              <a:defRPr b="1">
                <a:solidFill>
                  <a:schemeClr val="bg1"/>
                </a:solidFill>
              </a:defRPr>
            </a:lvl1pPr>
            <a:lvl2pPr marL="358775" indent="-179388">
              <a:defRPr>
                <a:solidFill>
                  <a:schemeClr val="bg1"/>
                </a:solidFill>
              </a:defRPr>
            </a:lvl2pPr>
            <a:lvl3pPr marL="358775" indent="-179388">
              <a:defRPr>
                <a:solidFill>
                  <a:schemeClr val="bg1"/>
                </a:solidFill>
              </a:defRPr>
            </a:lvl3pPr>
            <a:lvl4pPr marL="179388" indent="-179388">
              <a:defRPr>
                <a:solidFill>
                  <a:schemeClr val="bg1"/>
                </a:solidFill>
              </a:defRPr>
            </a:lvl4pPr>
          </a:lstStyle>
          <a:p>
            <a:pPr lvl="0"/>
            <a:r>
              <a:rPr lang="en-US"/>
              <a:t>Edit Master text styles</a:t>
            </a:r>
          </a:p>
          <a:p>
            <a:pPr lvl="1"/>
            <a:r>
              <a:rPr lang="en-US"/>
              <a:t>Second level</a:t>
            </a:r>
          </a:p>
          <a:p>
            <a:pPr lvl="2"/>
            <a:r>
              <a:rPr lang="en-US"/>
              <a:t>Third level</a:t>
            </a:r>
          </a:p>
          <a:p>
            <a:pPr lvl="3"/>
            <a:r>
              <a:rPr lang="en-US"/>
              <a:t>Fourth level</a:t>
            </a:r>
          </a:p>
        </p:txBody>
      </p:sp>
    </p:spTree>
    <p:extLst>
      <p:ext uri="{BB962C8B-B14F-4D97-AF65-F5344CB8AC3E}">
        <p14:creationId xmlns:p14="http://schemas.microsoft.com/office/powerpoint/2010/main" val="1149874484"/>
      </p:ext>
    </p:extLst>
  </p:cSld>
  <p:clrMapOvr>
    <a:masterClrMapping/>
  </p:clrMapOvr>
  <p:transition spd="med">
    <p:fade/>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1_Image + Ribbon">
    <p:bg>
      <p:bgPr>
        <a:solidFill>
          <a:srgbClr val="EAB724"/>
        </a:solidFill>
        <a:effectLst/>
      </p:bgPr>
    </p:bg>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AD938473-76A8-4F69-BED5-CE3C8E7B43EF}"/>
              </a:ext>
            </a:extLst>
          </p:cNvPr>
          <p:cNvGrpSpPr>
            <a:grpSpLocks/>
          </p:cNvGrpSpPr>
          <p:nvPr/>
        </p:nvGrpSpPr>
        <p:grpSpPr bwMode="auto">
          <a:xfrm>
            <a:off x="12573000" y="1892300"/>
            <a:ext cx="1260475" cy="215900"/>
            <a:chOff x="-2302498" y="2422088"/>
            <a:chExt cx="1259406" cy="215444"/>
          </a:xfrm>
        </p:grpSpPr>
        <p:sp>
          <p:nvSpPr>
            <p:cNvPr id="4" name="TextBox 3">
              <a:extLst>
                <a:ext uri="{FF2B5EF4-FFF2-40B4-BE49-F238E27FC236}">
                  <a16:creationId xmlns:a16="http://schemas.microsoft.com/office/drawing/2014/main" id="{75E50044-0E8B-4240-B42B-90844C054EF9}"/>
                </a:ext>
              </a:extLst>
            </p:cNvPr>
            <p:cNvSpPr txBox="1">
              <a:spLocks noChangeArrowheads="1"/>
            </p:cNvSpPr>
            <p:nvPr/>
          </p:nvSpPr>
          <p:spPr bwMode="auto">
            <a:xfrm>
              <a:off x="-2031265" y="2422088"/>
              <a:ext cx="988173" cy="215444"/>
            </a:xfrm>
            <a:prstGeom prst="rect">
              <a:avLst/>
            </a:prstGeom>
            <a:noFill/>
            <a:ln>
              <a:noFill/>
            </a:ln>
          </p:spPr>
          <p:txBody>
            <a:bodyPr lIns="0" tIns="0" rIns="0" bIns="0">
              <a:spAutoFit/>
            </a:bodyPr>
            <a:lstStyle>
              <a:lvl1pPr eaLnBrk="0" hangingPunct="0">
                <a:defRPr>
                  <a:solidFill>
                    <a:schemeClr val="tx1"/>
                  </a:solidFill>
                  <a:latin typeface="Calibri" pitchFamily="34" charset="0"/>
                  <a:ea typeface="MS PGothic" pitchFamily="34" charset="-128"/>
                </a:defRPr>
              </a:lvl1pPr>
              <a:lvl2pPr marL="742950" indent="-285750" eaLnBrk="0" hangingPunct="0">
                <a:defRPr>
                  <a:solidFill>
                    <a:schemeClr val="tx1"/>
                  </a:solidFill>
                  <a:latin typeface="Calibri" pitchFamily="34" charset="0"/>
                  <a:ea typeface="MS PGothic" pitchFamily="34" charset="-128"/>
                </a:defRPr>
              </a:lvl2pPr>
              <a:lvl3pPr marL="1143000" indent="-228600" eaLnBrk="0" hangingPunct="0">
                <a:defRPr>
                  <a:solidFill>
                    <a:schemeClr val="tx1"/>
                  </a:solidFill>
                  <a:latin typeface="Calibri" pitchFamily="34" charset="0"/>
                  <a:ea typeface="MS PGothic" pitchFamily="34" charset="-128"/>
                </a:defRPr>
              </a:lvl3pPr>
              <a:lvl4pPr marL="1600200" indent="-228600" eaLnBrk="0" hangingPunct="0">
                <a:defRPr>
                  <a:solidFill>
                    <a:schemeClr val="tx1"/>
                  </a:solidFill>
                  <a:latin typeface="Calibri" pitchFamily="34" charset="0"/>
                  <a:ea typeface="MS PGothic" pitchFamily="34" charset="-128"/>
                </a:defRPr>
              </a:lvl4pPr>
              <a:lvl5pPr marL="2057400" indent="-228600" eaLnBrk="0" hangingPunct="0">
                <a:defRPr>
                  <a:solidFill>
                    <a:schemeClr val="tx1"/>
                  </a:solidFill>
                  <a:latin typeface="Calibri" pitchFamily="34" charset="0"/>
                  <a:ea typeface="MS PGothic" pitchFamily="34" charset="-128"/>
                </a:defRPr>
              </a:lvl5pPr>
              <a:lvl6pPr marL="2514600" indent="-228600" defTabSz="457200" eaLnBrk="0" fontAlgn="base" hangingPunct="0">
                <a:spcBef>
                  <a:spcPct val="0"/>
                </a:spcBef>
                <a:spcAft>
                  <a:spcPct val="0"/>
                </a:spcAft>
                <a:defRPr>
                  <a:solidFill>
                    <a:schemeClr val="tx1"/>
                  </a:solidFill>
                  <a:latin typeface="Calibri" pitchFamily="34" charset="0"/>
                  <a:ea typeface="MS PGothic" pitchFamily="34" charset="-128"/>
                </a:defRPr>
              </a:lvl6pPr>
              <a:lvl7pPr marL="2971800" indent="-228600" defTabSz="457200" eaLnBrk="0" fontAlgn="base" hangingPunct="0">
                <a:spcBef>
                  <a:spcPct val="0"/>
                </a:spcBef>
                <a:spcAft>
                  <a:spcPct val="0"/>
                </a:spcAft>
                <a:defRPr>
                  <a:solidFill>
                    <a:schemeClr val="tx1"/>
                  </a:solidFill>
                  <a:latin typeface="Calibri" pitchFamily="34" charset="0"/>
                  <a:ea typeface="MS PGothic" pitchFamily="34" charset="-128"/>
                </a:defRPr>
              </a:lvl7pPr>
              <a:lvl8pPr marL="3429000" indent="-228600" defTabSz="457200" eaLnBrk="0" fontAlgn="base" hangingPunct="0">
                <a:spcBef>
                  <a:spcPct val="0"/>
                </a:spcBef>
                <a:spcAft>
                  <a:spcPct val="0"/>
                </a:spcAft>
                <a:defRPr>
                  <a:solidFill>
                    <a:schemeClr val="tx1"/>
                  </a:solidFill>
                  <a:latin typeface="Calibri" pitchFamily="34" charset="0"/>
                  <a:ea typeface="MS PGothic" pitchFamily="34" charset="-128"/>
                </a:defRPr>
              </a:lvl8pPr>
              <a:lvl9pPr marL="3886200" indent="-228600" defTabSz="457200" eaLnBrk="0" fontAlgn="base" hangingPunct="0">
                <a:spcBef>
                  <a:spcPct val="0"/>
                </a:spcBef>
                <a:spcAft>
                  <a:spcPct val="0"/>
                </a:spcAft>
                <a:defRPr>
                  <a:solidFill>
                    <a:schemeClr val="tx1"/>
                  </a:solidFill>
                  <a:latin typeface="Calibri" pitchFamily="34" charset="0"/>
                  <a:ea typeface="MS PGothic" pitchFamily="34" charset="-128"/>
                </a:defRPr>
              </a:lvl9pPr>
            </a:lstStyle>
            <a:p>
              <a:pPr defTabSz="914367" eaLnBrk="1" fontAlgn="auto" hangingPunct="1">
                <a:spcBef>
                  <a:spcPts val="0"/>
                </a:spcBef>
                <a:spcAft>
                  <a:spcPts val="300"/>
                </a:spcAft>
                <a:defRPr/>
              </a:pPr>
              <a:r>
                <a:rPr lang="en-GB" altLang="en-US" sz="700" dirty="0">
                  <a:latin typeface="+mn-lt"/>
                </a:rPr>
                <a:t>Send Picture to back to reveal logo and ribbon</a:t>
              </a:r>
              <a:endParaRPr lang="en-US" altLang="en-US" sz="700" dirty="0">
                <a:latin typeface="+mn-lt"/>
              </a:endParaRPr>
            </a:p>
          </p:txBody>
        </p:sp>
        <p:cxnSp>
          <p:nvCxnSpPr>
            <p:cNvPr id="5" name="Straight Arrow Connector 4">
              <a:extLst>
                <a:ext uri="{FF2B5EF4-FFF2-40B4-BE49-F238E27FC236}">
                  <a16:creationId xmlns:a16="http://schemas.microsoft.com/office/drawing/2014/main" id="{D60B5768-3BC9-4111-9976-8C56E394E258}"/>
                </a:ext>
              </a:extLst>
            </p:cNvPr>
            <p:cNvCxnSpPr>
              <a:cxnSpLocks/>
            </p:cNvCxnSpPr>
            <p:nvPr/>
          </p:nvCxnSpPr>
          <p:spPr>
            <a:xfrm>
              <a:off x="-2302498" y="2512385"/>
              <a:ext cx="185580" cy="0"/>
            </a:xfrm>
            <a:prstGeom prst="straightConnector1">
              <a:avLst/>
            </a:prstGeom>
            <a:ln w="19050">
              <a:solidFill>
                <a:schemeClr val="accent2"/>
              </a:solidFill>
              <a:headEnd type="triangle" w="med" len="med"/>
              <a:tailEnd type="none" w="med" len="med"/>
            </a:ln>
          </p:spPr>
          <p:style>
            <a:lnRef idx="1">
              <a:schemeClr val="dk1"/>
            </a:lnRef>
            <a:fillRef idx="0">
              <a:schemeClr val="dk1"/>
            </a:fillRef>
            <a:effectRef idx="0">
              <a:schemeClr val="dk1"/>
            </a:effectRef>
            <a:fontRef idx="minor">
              <a:schemeClr val="tx1"/>
            </a:fontRef>
          </p:style>
        </p:cxnSp>
      </p:grpSp>
      <p:sp>
        <p:nvSpPr>
          <p:cNvPr id="2" name="Picture Placeholder 10"/>
          <p:cNvSpPr>
            <a:spLocks noGrp="1"/>
          </p:cNvSpPr>
          <p:nvPr>
            <p:ph type="pic" sz="quarter" idx="18"/>
          </p:nvPr>
        </p:nvSpPr>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278696 h 6858000"/>
              <a:gd name="connsiteX3" fmla="*/ 12182294 w 12192000"/>
              <a:gd name="connsiteY3" fmla="*/ 6277550 h 6858000"/>
              <a:gd name="connsiteX4" fmla="*/ 11717553 w 12192000"/>
              <a:gd name="connsiteY4" fmla="*/ 6279263 h 6858000"/>
              <a:gd name="connsiteX5" fmla="*/ 11029482 w 12192000"/>
              <a:gd name="connsiteY5" fmla="*/ 6280310 h 6858000"/>
              <a:gd name="connsiteX6" fmla="*/ 10701194 w 12192000"/>
              <a:gd name="connsiteY6" fmla="*/ 6277740 h 6858000"/>
              <a:gd name="connsiteX7" fmla="*/ 10420961 w 12192000"/>
              <a:gd name="connsiteY7" fmla="*/ 6279453 h 6858000"/>
              <a:gd name="connsiteX8" fmla="*/ 10332371 w 12192000"/>
              <a:gd name="connsiteY8" fmla="*/ 6310093 h 6858000"/>
              <a:gd name="connsiteX9" fmla="*/ 10310865 w 12192000"/>
              <a:gd name="connsiteY9" fmla="*/ 6349202 h 6858000"/>
              <a:gd name="connsiteX10" fmla="*/ 10304395 w 12192000"/>
              <a:gd name="connsiteY10" fmla="*/ 6418856 h 6858000"/>
              <a:gd name="connsiteX11" fmla="*/ 10298495 w 12192000"/>
              <a:gd name="connsiteY11" fmla="*/ 6823554 h 6858000"/>
              <a:gd name="connsiteX12" fmla="*/ 10300018 w 12192000"/>
              <a:gd name="connsiteY12" fmla="*/ 6857810 h 6858000"/>
              <a:gd name="connsiteX13" fmla="*/ 12192000 w 12192000"/>
              <a:gd name="connsiteY13" fmla="*/ 6857810 h 6858000"/>
              <a:gd name="connsiteX14" fmla="*/ 12192000 w 12192000"/>
              <a:gd name="connsiteY14" fmla="*/ 6858000 h 6858000"/>
              <a:gd name="connsiteX15" fmla="*/ 0 w 12192000"/>
              <a:gd name="connsiteY15"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2192000" h="6858000">
                <a:moveTo>
                  <a:pt x="0" y="0"/>
                </a:moveTo>
                <a:lnTo>
                  <a:pt x="12192000" y="0"/>
                </a:lnTo>
                <a:lnTo>
                  <a:pt x="12192000" y="6278696"/>
                </a:lnTo>
                <a:lnTo>
                  <a:pt x="12182294" y="6277550"/>
                </a:lnTo>
                <a:cubicBezTo>
                  <a:pt x="12027381" y="6278121"/>
                  <a:pt x="11872467" y="6278977"/>
                  <a:pt x="11717553" y="6279263"/>
                </a:cubicBezTo>
                <a:cubicBezTo>
                  <a:pt x="11488228" y="6279834"/>
                  <a:pt x="11258807" y="6280405"/>
                  <a:pt x="11029482" y="6280310"/>
                </a:cubicBezTo>
                <a:cubicBezTo>
                  <a:pt x="10920053" y="6280310"/>
                  <a:pt x="10810624" y="6278026"/>
                  <a:pt x="10701194" y="6277740"/>
                </a:cubicBezTo>
                <a:cubicBezTo>
                  <a:pt x="10607751" y="6277550"/>
                  <a:pt x="10514404" y="6278311"/>
                  <a:pt x="10420961" y="6279453"/>
                </a:cubicBezTo>
                <a:cubicBezTo>
                  <a:pt x="10388322" y="6279834"/>
                  <a:pt x="10356826" y="6288017"/>
                  <a:pt x="10332371" y="6310093"/>
                </a:cubicBezTo>
                <a:cubicBezTo>
                  <a:pt x="10321808" y="6319609"/>
                  <a:pt x="10313910" y="6335119"/>
                  <a:pt x="10310865" y="6349202"/>
                </a:cubicBezTo>
                <a:cubicBezTo>
                  <a:pt x="10306012" y="6371849"/>
                  <a:pt x="10304775" y="6395543"/>
                  <a:pt x="10304395" y="6418856"/>
                </a:cubicBezTo>
                <a:cubicBezTo>
                  <a:pt x="10302016" y="6553787"/>
                  <a:pt x="10300208" y="6688623"/>
                  <a:pt x="10298495" y="6823554"/>
                </a:cubicBezTo>
                <a:cubicBezTo>
                  <a:pt x="10298305" y="6834972"/>
                  <a:pt x="10299447" y="6846391"/>
                  <a:pt x="10300018" y="6857810"/>
                </a:cubicBezTo>
                <a:lnTo>
                  <a:pt x="12192000" y="6857810"/>
                </a:lnTo>
                <a:lnTo>
                  <a:pt x="12192000" y="6858000"/>
                </a:lnTo>
                <a:lnTo>
                  <a:pt x="0" y="6858000"/>
                </a:lnTo>
                <a:close/>
              </a:path>
            </a:pathLst>
          </a:custGeom>
          <a:solidFill>
            <a:schemeClr val="bg1">
              <a:lumMod val="95000"/>
            </a:schemeClr>
          </a:solidFill>
          <a:ln w="38100">
            <a:noFill/>
          </a:ln>
        </p:spPr>
        <p:txBody>
          <a:bodyPr tIns="1116000" rtlCol="0">
            <a:noAutofit/>
          </a:bodyPr>
          <a:lstStyle>
            <a:lvl1pPr marL="0" indent="0" algn="ctr">
              <a:buNone/>
              <a:defRPr sz="1800"/>
            </a:lvl1pPr>
          </a:lstStyle>
          <a:p>
            <a:pPr lvl="0"/>
            <a:r>
              <a:rPr lang="en-US" noProof="0"/>
              <a:t>Click icon to add picture</a:t>
            </a:r>
            <a:endParaRPr lang="en-AU" noProof="0" dirty="0"/>
          </a:p>
        </p:txBody>
      </p:sp>
    </p:spTree>
    <p:extLst>
      <p:ext uri="{BB962C8B-B14F-4D97-AF65-F5344CB8AC3E}">
        <p14:creationId xmlns:p14="http://schemas.microsoft.com/office/powerpoint/2010/main" val="2695871369"/>
      </p:ext>
    </p:extLst>
  </p:cSld>
  <p:clrMapOvr>
    <a:masterClrMapping/>
  </p:clrMapOvr>
  <p:transition spd="med">
    <p:fade/>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2_Image + Ribbon">
    <p:bg>
      <p:bgPr>
        <a:solidFill>
          <a:srgbClr val="EAB724"/>
        </a:solidFill>
        <a:effectLst/>
      </p:bgPr>
    </p:bg>
    <p:spTree>
      <p:nvGrpSpPr>
        <p:cNvPr id="1" name=""/>
        <p:cNvGrpSpPr/>
        <p:nvPr/>
      </p:nvGrpSpPr>
      <p:grpSpPr>
        <a:xfrm>
          <a:off x="0" y="0"/>
          <a:ext cx="0" cy="0"/>
          <a:chOff x="0" y="0"/>
          <a:chExt cx="0" cy="0"/>
        </a:xfrm>
      </p:grpSpPr>
      <p:sp>
        <p:nvSpPr>
          <p:cNvPr id="2" name="Picture Placeholder 10"/>
          <p:cNvSpPr>
            <a:spLocks noGrp="1"/>
          </p:cNvSpPr>
          <p:nvPr>
            <p:ph type="pic" sz="quarter" idx="18"/>
          </p:nvPr>
        </p:nvSpPr>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278696 h 6858000"/>
              <a:gd name="connsiteX3" fmla="*/ 12182294 w 12192000"/>
              <a:gd name="connsiteY3" fmla="*/ 6277550 h 6858000"/>
              <a:gd name="connsiteX4" fmla="*/ 11717553 w 12192000"/>
              <a:gd name="connsiteY4" fmla="*/ 6279263 h 6858000"/>
              <a:gd name="connsiteX5" fmla="*/ 11029482 w 12192000"/>
              <a:gd name="connsiteY5" fmla="*/ 6280310 h 6858000"/>
              <a:gd name="connsiteX6" fmla="*/ 10701194 w 12192000"/>
              <a:gd name="connsiteY6" fmla="*/ 6277740 h 6858000"/>
              <a:gd name="connsiteX7" fmla="*/ 10420961 w 12192000"/>
              <a:gd name="connsiteY7" fmla="*/ 6279453 h 6858000"/>
              <a:gd name="connsiteX8" fmla="*/ 10332371 w 12192000"/>
              <a:gd name="connsiteY8" fmla="*/ 6310093 h 6858000"/>
              <a:gd name="connsiteX9" fmla="*/ 10310865 w 12192000"/>
              <a:gd name="connsiteY9" fmla="*/ 6349202 h 6858000"/>
              <a:gd name="connsiteX10" fmla="*/ 10304395 w 12192000"/>
              <a:gd name="connsiteY10" fmla="*/ 6418856 h 6858000"/>
              <a:gd name="connsiteX11" fmla="*/ 10298495 w 12192000"/>
              <a:gd name="connsiteY11" fmla="*/ 6823554 h 6858000"/>
              <a:gd name="connsiteX12" fmla="*/ 10300018 w 12192000"/>
              <a:gd name="connsiteY12" fmla="*/ 6857810 h 6858000"/>
              <a:gd name="connsiteX13" fmla="*/ 12192000 w 12192000"/>
              <a:gd name="connsiteY13" fmla="*/ 6857810 h 6858000"/>
              <a:gd name="connsiteX14" fmla="*/ 12192000 w 12192000"/>
              <a:gd name="connsiteY14" fmla="*/ 6858000 h 6858000"/>
              <a:gd name="connsiteX15" fmla="*/ 0 w 12192000"/>
              <a:gd name="connsiteY15"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2192000" h="6858000">
                <a:moveTo>
                  <a:pt x="0" y="0"/>
                </a:moveTo>
                <a:lnTo>
                  <a:pt x="12192000" y="0"/>
                </a:lnTo>
                <a:lnTo>
                  <a:pt x="12192000" y="6278696"/>
                </a:lnTo>
                <a:lnTo>
                  <a:pt x="12182294" y="6277550"/>
                </a:lnTo>
                <a:cubicBezTo>
                  <a:pt x="12027381" y="6278121"/>
                  <a:pt x="11872467" y="6278977"/>
                  <a:pt x="11717553" y="6279263"/>
                </a:cubicBezTo>
                <a:cubicBezTo>
                  <a:pt x="11488228" y="6279834"/>
                  <a:pt x="11258807" y="6280405"/>
                  <a:pt x="11029482" y="6280310"/>
                </a:cubicBezTo>
                <a:cubicBezTo>
                  <a:pt x="10920053" y="6280310"/>
                  <a:pt x="10810624" y="6278026"/>
                  <a:pt x="10701194" y="6277740"/>
                </a:cubicBezTo>
                <a:cubicBezTo>
                  <a:pt x="10607751" y="6277550"/>
                  <a:pt x="10514404" y="6278311"/>
                  <a:pt x="10420961" y="6279453"/>
                </a:cubicBezTo>
                <a:cubicBezTo>
                  <a:pt x="10388322" y="6279834"/>
                  <a:pt x="10356826" y="6288017"/>
                  <a:pt x="10332371" y="6310093"/>
                </a:cubicBezTo>
                <a:cubicBezTo>
                  <a:pt x="10321808" y="6319609"/>
                  <a:pt x="10313910" y="6335119"/>
                  <a:pt x="10310865" y="6349202"/>
                </a:cubicBezTo>
                <a:cubicBezTo>
                  <a:pt x="10306012" y="6371849"/>
                  <a:pt x="10304775" y="6395543"/>
                  <a:pt x="10304395" y="6418856"/>
                </a:cubicBezTo>
                <a:cubicBezTo>
                  <a:pt x="10302016" y="6553787"/>
                  <a:pt x="10300208" y="6688623"/>
                  <a:pt x="10298495" y="6823554"/>
                </a:cubicBezTo>
                <a:cubicBezTo>
                  <a:pt x="10298305" y="6834972"/>
                  <a:pt x="10299447" y="6846391"/>
                  <a:pt x="10300018" y="6857810"/>
                </a:cubicBezTo>
                <a:lnTo>
                  <a:pt x="12192000" y="6857810"/>
                </a:lnTo>
                <a:lnTo>
                  <a:pt x="12192000" y="6858000"/>
                </a:lnTo>
                <a:lnTo>
                  <a:pt x="0" y="6858000"/>
                </a:lnTo>
                <a:close/>
              </a:path>
            </a:pathLst>
          </a:custGeom>
          <a:solidFill>
            <a:schemeClr val="bg1">
              <a:lumMod val="95000"/>
            </a:schemeClr>
          </a:solidFill>
          <a:ln w="38100">
            <a:noFill/>
          </a:ln>
        </p:spPr>
        <p:txBody>
          <a:bodyPr tIns="1116000" rtlCol="0">
            <a:noAutofit/>
          </a:bodyPr>
          <a:lstStyle>
            <a:lvl1pPr marL="0" indent="0" algn="ctr">
              <a:buNone/>
              <a:defRPr sz="1800"/>
            </a:lvl1pPr>
          </a:lstStyle>
          <a:p>
            <a:pPr lvl="0"/>
            <a:r>
              <a:rPr lang="en-US" noProof="0"/>
              <a:t>Click icon to add picture</a:t>
            </a:r>
            <a:endParaRPr lang="en-AU" noProof="0"/>
          </a:p>
        </p:txBody>
      </p:sp>
      <p:grpSp>
        <p:nvGrpSpPr>
          <p:cNvPr id="3" name="Group 2">
            <a:extLst>
              <a:ext uri="{FF2B5EF4-FFF2-40B4-BE49-F238E27FC236}">
                <a16:creationId xmlns:a16="http://schemas.microsoft.com/office/drawing/2014/main" id="{AD938473-76A8-4F69-BED5-CE3C8E7B43EF}"/>
              </a:ext>
            </a:extLst>
          </p:cNvPr>
          <p:cNvGrpSpPr>
            <a:grpSpLocks/>
          </p:cNvGrpSpPr>
          <p:nvPr/>
        </p:nvGrpSpPr>
        <p:grpSpPr bwMode="auto">
          <a:xfrm>
            <a:off x="12573000" y="1892300"/>
            <a:ext cx="1260475" cy="215900"/>
            <a:chOff x="-2302498" y="2422088"/>
            <a:chExt cx="1259406" cy="215444"/>
          </a:xfrm>
        </p:grpSpPr>
        <p:sp>
          <p:nvSpPr>
            <p:cNvPr id="4" name="TextBox 3">
              <a:extLst>
                <a:ext uri="{FF2B5EF4-FFF2-40B4-BE49-F238E27FC236}">
                  <a16:creationId xmlns:a16="http://schemas.microsoft.com/office/drawing/2014/main" id="{75E50044-0E8B-4240-B42B-90844C054EF9}"/>
                </a:ext>
              </a:extLst>
            </p:cNvPr>
            <p:cNvSpPr txBox="1">
              <a:spLocks noChangeArrowheads="1"/>
            </p:cNvSpPr>
            <p:nvPr/>
          </p:nvSpPr>
          <p:spPr bwMode="auto">
            <a:xfrm>
              <a:off x="-2031265" y="2422088"/>
              <a:ext cx="988173" cy="215444"/>
            </a:xfrm>
            <a:prstGeom prst="rect">
              <a:avLst/>
            </a:prstGeom>
            <a:noFill/>
            <a:ln>
              <a:noFill/>
            </a:ln>
          </p:spPr>
          <p:txBody>
            <a:bodyPr lIns="0" tIns="0" rIns="0" bIns="0">
              <a:spAutoFit/>
            </a:bodyPr>
            <a:lstStyle>
              <a:lvl1pPr eaLnBrk="0" hangingPunct="0">
                <a:defRPr>
                  <a:solidFill>
                    <a:schemeClr val="tx1"/>
                  </a:solidFill>
                  <a:latin typeface="Calibri" pitchFamily="34" charset="0"/>
                  <a:ea typeface="MS PGothic" pitchFamily="34" charset="-128"/>
                </a:defRPr>
              </a:lvl1pPr>
              <a:lvl2pPr marL="742950" indent="-285750" eaLnBrk="0" hangingPunct="0">
                <a:defRPr>
                  <a:solidFill>
                    <a:schemeClr val="tx1"/>
                  </a:solidFill>
                  <a:latin typeface="Calibri" pitchFamily="34" charset="0"/>
                  <a:ea typeface="MS PGothic" pitchFamily="34" charset="-128"/>
                </a:defRPr>
              </a:lvl2pPr>
              <a:lvl3pPr marL="1143000" indent="-228600" eaLnBrk="0" hangingPunct="0">
                <a:defRPr>
                  <a:solidFill>
                    <a:schemeClr val="tx1"/>
                  </a:solidFill>
                  <a:latin typeface="Calibri" pitchFamily="34" charset="0"/>
                  <a:ea typeface="MS PGothic" pitchFamily="34" charset="-128"/>
                </a:defRPr>
              </a:lvl3pPr>
              <a:lvl4pPr marL="1600200" indent="-228600" eaLnBrk="0" hangingPunct="0">
                <a:defRPr>
                  <a:solidFill>
                    <a:schemeClr val="tx1"/>
                  </a:solidFill>
                  <a:latin typeface="Calibri" pitchFamily="34" charset="0"/>
                  <a:ea typeface="MS PGothic" pitchFamily="34" charset="-128"/>
                </a:defRPr>
              </a:lvl4pPr>
              <a:lvl5pPr marL="2057400" indent="-228600" eaLnBrk="0" hangingPunct="0">
                <a:defRPr>
                  <a:solidFill>
                    <a:schemeClr val="tx1"/>
                  </a:solidFill>
                  <a:latin typeface="Calibri" pitchFamily="34" charset="0"/>
                  <a:ea typeface="MS PGothic" pitchFamily="34" charset="-128"/>
                </a:defRPr>
              </a:lvl5pPr>
              <a:lvl6pPr marL="2514600" indent="-228600" defTabSz="457200" eaLnBrk="0" fontAlgn="base" hangingPunct="0">
                <a:spcBef>
                  <a:spcPct val="0"/>
                </a:spcBef>
                <a:spcAft>
                  <a:spcPct val="0"/>
                </a:spcAft>
                <a:defRPr>
                  <a:solidFill>
                    <a:schemeClr val="tx1"/>
                  </a:solidFill>
                  <a:latin typeface="Calibri" pitchFamily="34" charset="0"/>
                  <a:ea typeface="MS PGothic" pitchFamily="34" charset="-128"/>
                </a:defRPr>
              </a:lvl6pPr>
              <a:lvl7pPr marL="2971800" indent="-228600" defTabSz="457200" eaLnBrk="0" fontAlgn="base" hangingPunct="0">
                <a:spcBef>
                  <a:spcPct val="0"/>
                </a:spcBef>
                <a:spcAft>
                  <a:spcPct val="0"/>
                </a:spcAft>
                <a:defRPr>
                  <a:solidFill>
                    <a:schemeClr val="tx1"/>
                  </a:solidFill>
                  <a:latin typeface="Calibri" pitchFamily="34" charset="0"/>
                  <a:ea typeface="MS PGothic" pitchFamily="34" charset="-128"/>
                </a:defRPr>
              </a:lvl7pPr>
              <a:lvl8pPr marL="3429000" indent="-228600" defTabSz="457200" eaLnBrk="0" fontAlgn="base" hangingPunct="0">
                <a:spcBef>
                  <a:spcPct val="0"/>
                </a:spcBef>
                <a:spcAft>
                  <a:spcPct val="0"/>
                </a:spcAft>
                <a:defRPr>
                  <a:solidFill>
                    <a:schemeClr val="tx1"/>
                  </a:solidFill>
                  <a:latin typeface="Calibri" pitchFamily="34" charset="0"/>
                  <a:ea typeface="MS PGothic" pitchFamily="34" charset="-128"/>
                </a:defRPr>
              </a:lvl8pPr>
              <a:lvl9pPr marL="3886200" indent="-228600" defTabSz="457200" eaLnBrk="0" fontAlgn="base" hangingPunct="0">
                <a:spcBef>
                  <a:spcPct val="0"/>
                </a:spcBef>
                <a:spcAft>
                  <a:spcPct val="0"/>
                </a:spcAft>
                <a:defRPr>
                  <a:solidFill>
                    <a:schemeClr val="tx1"/>
                  </a:solidFill>
                  <a:latin typeface="Calibri" pitchFamily="34" charset="0"/>
                  <a:ea typeface="MS PGothic" pitchFamily="34" charset="-128"/>
                </a:defRPr>
              </a:lvl9pPr>
            </a:lstStyle>
            <a:p>
              <a:pPr defTabSz="914367" eaLnBrk="1" fontAlgn="auto" hangingPunct="1">
                <a:spcBef>
                  <a:spcPts val="0"/>
                </a:spcBef>
                <a:spcAft>
                  <a:spcPts val="300"/>
                </a:spcAft>
                <a:defRPr/>
              </a:pPr>
              <a:r>
                <a:rPr lang="en-GB" altLang="en-US" sz="700">
                  <a:latin typeface="+mn-lt"/>
                </a:rPr>
                <a:t>Send Picture to back to reveal logo and ribbon</a:t>
              </a:r>
              <a:endParaRPr lang="en-US" altLang="en-US" sz="700">
                <a:latin typeface="+mn-lt"/>
              </a:endParaRPr>
            </a:p>
          </p:txBody>
        </p:sp>
        <p:cxnSp>
          <p:nvCxnSpPr>
            <p:cNvPr id="5" name="Straight Arrow Connector 4">
              <a:extLst>
                <a:ext uri="{FF2B5EF4-FFF2-40B4-BE49-F238E27FC236}">
                  <a16:creationId xmlns:a16="http://schemas.microsoft.com/office/drawing/2014/main" id="{D60B5768-3BC9-4111-9976-8C56E394E258}"/>
                </a:ext>
              </a:extLst>
            </p:cNvPr>
            <p:cNvCxnSpPr>
              <a:cxnSpLocks/>
            </p:cNvCxnSpPr>
            <p:nvPr/>
          </p:nvCxnSpPr>
          <p:spPr>
            <a:xfrm>
              <a:off x="-2302498" y="2512385"/>
              <a:ext cx="185580" cy="0"/>
            </a:xfrm>
            <a:prstGeom prst="straightConnector1">
              <a:avLst/>
            </a:prstGeom>
            <a:ln w="19050">
              <a:solidFill>
                <a:schemeClr val="accent2"/>
              </a:solidFill>
              <a:headEnd type="triangle" w="med" len="med"/>
              <a:tailEnd type="none" w="med" len="med"/>
            </a:ln>
          </p:spPr>
          <p:style>
            <a:lnRef idx="1">
              <a:schemeClr val="dk1"/>
            </a:lnRef>
            <a:fillRef idx="0">
              <a:schemeClr val="dk1"/>
            </a:fillRef>
            <a:effectRef idx="0">
              <a:schemeClr val="dk1"/>
            </a:effectRef>
            <a:fontRef idx="minor">
              <a:schemeClr val="tx1"/>
            </a:fontRef>
          </p:style>
        </p:cxnSp>
      </p:grpSp>
    </p:spTree>
    <p:extLst>
      <p:ext uri="{BB962C8B-B14F-4D97-AF65-F5344CB8AC3E}">
        <p14:creationId xmlns:p14="http://schemas.microsoft.com/office/powerpoint/2010/main" val="1503923094"/>
      </p:ext>
    </p:extLst>
  </p:cSld>
  <p:clrMapOvr>
    <a:masterClrMapping/>
  </p:clrMapOvr>
  <p:transition spd="med">
    <p:fade/>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1_World map">
    <p:bg>
      <p:bgPr>
        <a:solidFill>
          <a:srgbClr val="3AA9DC"/>
        </a:solidFill>
        <a:effectLst/>
      </p:bgPr>
    </p:bg>
    <p:spTree>
      <p:nvGrpSpPr>
        <p:cNvPr id="1" name=""/>
        <p:cNvGrpSpPr/>
        <p:nvPr/>
      </p:nvGrpSpPr>
      <p:grpSpPr>
        <a:xfrm>
          <a:off x="0" y="0"/>
          <a:ext cx="0" cy="0"/>
          <a:chOff x="0" y="0"/>
          <a:chExt cx="0" cy="0"/>
        </a:xfrm>
      </p:grpSpPr>
      <p:pic>
        <p:nvPicPr>
          <p:cNvPr id="2" name="Picture 2" descr="Map&#10;&#10;Description automatically generated">
            <a:extLst>
              <a:ext uri="{FF2B5EF4-FFF2-40B4-BE49-F238E27FC236}">
                <a16:creationId xmlns:a16="http://schemas.microsoft.com/office/drawing/2014/main" id="{BD12AE66-5E76-4049-BA69-2A91EA4DB8F8}"/>
              </a:ext>
            </a:extLst>
          </p:cNvPr>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0" y="0"/>
            <a:ext cx="12188825"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Picture 9" descr="Logo&#10;&#10;Description automatically generated with low confidence">
            <a:extLst>
              <a:ext uri="{FF2B5EF4-FFF2-40B4-BE49-F238E27FC236}">
                <a16:creationId xmlns:a16="http://schemas.microsoft.com/office/drawing/2014/main" id="{9D26E3D1-0078-42F3-9516-FAA195D93751}"/>
              </a:ext>
            </a:extLst>
          </p:cNvPr>
          <p:cNvPicPr>
            <a:picLocks noChangeAspect="1" noChangeArrowheads="1"/>
          </p:cNvPicPr>
          <p:nvPr/>
        </p:nvPicPr>
        <p:blipFill>
          <a:blip r:embed="rId3" cstate="hqprint">
            <a:extLst>
              <a:ext uri="{28A0092B-C50C-407E-A947-70E740481C1C}">
                <a14:useLocalDpi xmlns:a14="http://schemas.microsoft.com/office/drawing/2010/main"/>
              </a:ext>
            </a:extLst>
          </a:blip>
          <a:srcRect/>
          <a:stretch>
            <a:fillRect/>
          </a:stretch>
        </p:blipFill>
        <p:spPr bwMode="auto">
          <a:xfrm>
            <a:off x="10301288" y="6278563"/>
            <a:ext cx="1893887" cy="582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044999155"/>
      </p:ext>
    </p:extLst>
  </p:cSld>
  <p:clrMapOvr>
    <a:masterClrMapping/>
  </p:clrMapOvr>
  <p:transition spd="med">
    <p:fade/>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Photo credits">
    <p:bg>
      <p:bgPr>
        <a:solidFill>
          <a:schemeClr val="tx2"/>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6BF40C05-70F3-4FCA-92C9-9C6782978102}"/>
              </a:ext>
            </a:extLst>
          </p:cNvPr>
          <p:cNvSpPr/>
          <p:nvPr/>
        </p:nvSpPr>
        <p:spPr bwMode="auto">
          <a:xfrm>
            <a:off x="0" y="6284913"/>
            <a:ext cx="12192000" cy="573087"/>
          </a:xfrm>
          <a:prstGeom prst="rect">
            <a:avLst/>
          </a:prstGeom>
          <a:solidFill>
            <a:schemeClr val="accent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182880" tIns="146304" rIns="182880" bIns="146304"/>
          <a:lstStyle>
            <a:lvl1pPr defTabSz="931863">
              <a:defRPr sz="1700">
                <a:solidFill>
                  <a:schemeClr val="tx1"/>
                </a:solidFill>
                <a:latin typeface="Arial" panose="020B0604020202020204" pitchFamily="34" charset="0"/>
              </a:defRPr>
            </a:lvl1pPr>
            <a:lvl2pPr marL="742950" indent="-285750" defTabSz="931863">
              <a:defRPr sz="1700">
                <a:solidFill>
                  <a:schemeClr val="tx1"/>
                </a:solidFill>
                <a:latin typeface="Arial" panose="020B0604020202020204" pitchFamily="34" charset="0"/>
              </a:defRPr>
            </a:lvl2pPr>
            <a:lvl3pPr marL="1143000" indent="-228600" defTabSz="931863">
              <a:defRPr sz="1700">
                <a:solidFill>
                  <a:schemeClr val="tx1"/>
                </a:solidFill>
                <a:latin typeface="Arial" panose="020B0604020202020204" pitchFamily="34" charset="0"/>
              </a:defRPr>
            </a:lvl3pPr>
            <a:lvl4pPr marL="1600200" indent="-228600" defTabSz="931863">
              <a:defRPr sz="1700">
                <a:solidFill>
                  <a:schemeClr val="tx1"/>
                </a:solidFill>
                <a:latin typeface="Arial" panose="020B0604020202020204" pitchFamily="34" charset="0"/>
              </a:defRPr>
            </a:lvl4pPr>
            <a:lvl5pPr marL="2057400" indent="-228600" defTabSz="931863">
              <a:defRPr sz="1700">
                <a:solidFill>
                  <a:schemeClr val="tx1"/>
                </a:solidFill>
                <a:latin typeface="Arial" panose="020B0604020202020204" pitchFamily="34" charset="0"/>
              </a:defRPr>
            </a:lvl5pPr>
            <a:lvl6pPr marL="2514600" indent="-228600" defTabSz="931863" fontAlgn="base">
              <a:spcBef>
                <a:spcPct val="0"/>
              </a:spcBef>
              <a:spcAft>
                <a:spcPct val="0"/>
              </a:spcAft>
              <a:defRPr sz="1700">
                <a:solidFill>
                  <a:schemeClr val="tx1"/>
                </a:solidFill>
                <a:latin typeface="Arial" panose="020B0604020202020204" pitchFamily="34" charset="0"/>
              </a:defRPr>
            </a:lvl6pPr>
            <a:lvl7pPr marL="2971800" indent="-228600" defTabSz="931863" fontAlgn="base">
              <a:spcBef>
                <a:spcPct val="0"/>
              </a:spcBef>
              <a:spcAft>
                <a:spcPct val="0"/>
              </a:spcAft>
              <a:defRPr sz="1700">
                <a:solidFill>
                  <a:schemeClr val="tx1"/>
                </a:solidFill>
                <a:latin typeface="Arial" panose="020B0604020202020204" pitchFamily="34" charset="0"/>
              </a:defRPr>
            </a:lvl7pPr>
            <a:lvl8pPr marL="3429000" indent="-228600" defTabSz="931863" fontAlgn="base">
              <a:spcBef>
                <a:spcPct val="0"/>
              </a:spcBef>
              <a:spcAft>
                <a:spcPct val="0"/>
              </a:spcAft>
              <a:defRPr sz="1700">
                <a:solidFill>
                  <a:schemeClr val="tx1"/>
                </a:solidFill>
                <a:latin typeface="Arial" panose="020B0604020202020204" pitchFamily="34" charset="0"/>
              </a:defRPr>
            </a:lvl8pPr>
            <a:lvl9pPr marL="3886200" indent="-228600" defTabSz="931863" fontAlgn="base">
              <a:spcBef>
                <a:spcPct val="0"/>
              </a:spcBef>
              <a:spcAft>
                <a:spcPct val="0"/>
              </a:spcAft>
              <a:defRPr sz="1700">
                <a:solidFill>
                  <a:schemeClr val="tx1"/>
                </a:solidFill>
                <a:latin typeface="Arial" panose="020B0604020202020204" pitchFamily="34" charset="0"/>
              </a:defRPr>
            </a:lvl9pPr>
          </a:lstStyle>
          <a:p>
            <a:pPr eaLnBrk="1" hangingPunct="1">
              <a:defRPr/>
            </a:pPr>
            <a:endParaRPr lang="en-AU" altLang="en-US" sz="2000">
              <a:solidFill>
                <a:srgbClr val="FFFFFF"/>
              </a:solidFill>
              <a:cs typeface="Segoe UI" panose="020B0502040204020203" pitchFamily="34" charset="0"/>
            </a:endParaRPr>
          </a:p>
        </p:txBody>
      </p:sp>
      <p:sp>
        <p:nvSpPr>
          <p:cNvPr id="10" name="object 6">
            <a:extLst>
              <a:ext uri="{FF2B5EF4-FFF2-40B4-BE49-F238E27FC236}">
                <a16:creationId xmlns:a16="http://schemas.microsoft.com/office/drawing/2014/main" id="{284A300D-4C1D-4189-8D48-CB6C1E79A7AD}"/>
              </a:ext>
            </a:extLst>
          </p:cNvPr>
          <p:cNvSpPr txBox="1">
            <a:spLocks/>
          </p:cNvSpPr>
          <p:nvPr/>
        </p:nvSpPr>
        <p:spPr bwMode="auto">
          <a:xfrm>
            <a:off x="2220913" y="6497638"/>
            <a:ext cx="2566987" cy="158750"/>
          </a:xfrm>
          <a:prstGeom prst="rect">
            <a:avLst/>
          </a:prstGeom>
        </p:spPr>
        <p:txBody>
          <a:bodyPr lIns="0" tIns="0" rIns="0" bIns="0" anchor="b"/>
          <a:lstStyle>
            <a:lvl1pPr algn="l" defTabSz="1019007" rtl="0" eaLnBrk="1" latinLnBrk="0" hangingPunct="1">
              <a:lnSpc>
                <a:spcPct val="80000"/>
              </a:lnSpc>
              <a:spcBef>
                <a:spcPct val="0"/>
              </a:spcBef>
              <a:buNone/>
              <a:defRPr sz="2800" kern="800" spc="50" baseline="0">
                <a:solidFill>
                  <a:schemeClr val="tx1"/>
                </a:solidFill>
                <a:latin typeface="+mj-lt"/>
                <a:ea typeface="+mj-ea"/>
                <a:cs typeface="+mj-cs"/>
              </a:defRPr>
            </a:lvl1pPr>
          </a:lstStyle>
          <a:p>
            <a:pPr fontAlgn="auto">
              <a:lnSpc>
                <a:spcPts val="2935"/>
              </a:lnSpc>
              <a:spcAft>
                <a:spcPts val="0"/>
              </a:spcAft>
              <a:defRPr/>
            </a:pPr>
            <a:r>
              <a:rPr lang="en-AU" sz="1100" dirty="0" err="1">
                <a:solidFill>
                  <a:schemeClr val="bg1"/>
                </a:solidFill>
                <a:cs typeface="Arial"/>
              </a:rPr>
              <a:t>caritas.org.au</a:t>
            </a:r>
            <a:r>
              <a:rPr lang="en-AU" sz="1100" dirty="0">
                <a:solidFill>
                  <a:schemeClr val="bg1"/>
                </a:solidFill>
                <a:cs typeface="Arial"/>
              </a:rPr>
              <a:t>/project-compassion</a:t>
            </a:r>
          </a:p>
        </p:txBody>
      </p:sp>
      <p:sp>
        <p:nvSpPr>
          <p:cNvPr id="12" name="object 6">
            <a:extLst>
              <a:ext uri="{FF2B5EF4-FFF2-40B4-BE49-F238E27FC236}">
                <a16:creationId xmlns:a16="http://schemas.microsoft.com/office/drawing/2014/main" id="{7C12A83C-4BA3-4078-A5DF-8568BDE98E58}"/>
              </a:ext>
            </a:extLst>
          </p:cNvPr>
          <p:cNvSpPr txBox="1">
            <a:spLocks/>
          </p:cNvSpPr>
          <p:nvPr/>
        </p:nvSpPr>
        <p:spPr bwMode="auto">
          <a:xfrm>
            <a:off x="5273675" y="6497638"/>
            <a:ext cx="1085850" cy="158750"/>
          </a:xfrm>
          <a:prstGeom prst="rect">
            <a:avLst/>
          </a:prstGeom>
        </p:spPr>
        <p:txBody>
          <a:bodyPr lIns="0" tIns="0" rIns="0" bIns="0" anchor="b"/>
          <a:lstStyle>
            <a:lvl1pPr algn="l" defTabSz="1019007" rtl="0" eaLnBrk="1" latinLnBrk="0" hangingPunct="1">
              <a:lnSpc>
                <a:spcPct val="80000"/>
              </a:lnSpc>
              <a:spcBef>
                <a:spcPct val="0"/>
              </a:spcBef>
              <a:buNone/>
              <a:defRPr sz="2800" kern="800" spc="50" baseline="0">
                <a:solidFill>
                  <a:schemeClr val="tx1"/>
                </a:solidFill>
                <a:latin typeface="+mj-lt"/>
                <a:ea typeface="+mj-ea"/>
                <a:cs typeface="+mj-cs"/>
              </a:defRPr>
            </a:lvl1pPr>
          </a:lstStyle>
          <a:p>
            <a:pPr fontAlgn="auto">
              <a:lnSpc>
                <a:spcPts val="2935"/>
              </a:lnSpc>
              <a:spcAft>
                <a:spcPts val="0"/>
              </a:spcAft>
              <a:defRPr/>
            </a:pPr>
            <a:r>
              <a:rPr lang="en-AU" sz="1100" dirty="0">
                <a:solidFill>
                  <a:schemeClr val="bg1"/>
                </a:solidFill>
                <a:cs typeface="Arial"/>
              </a:rPr>
              <a:t>1800 024 413</a:t>
            </a:r>
          </a:p>
        </p:txBody>
      </p:sp>
      <p:sp>
        <p:nvSpPr>
          <p:cNvPr id="13" name="object 6">
            <a:extLst>
              <a:ext uri="{FF2B5EF4-FFF2-40B4-BE49-F238E27FC236}">
                <a16:creationId xmlns:a16="http://schemas.microsoft.com/office/drawing/2014/main" id="{769475D8-B2F3-4684-80E4-42774540139C}"/>
              </a:ext>
            </a:extLst>
          </p:cNvPr>
          <p:cNvSpPr txBox="1">
            <a:spLocks/>
          </p:cNvSpPr>
          <p:nvPr/>
        </p:nvSpPr>
        <p:spPr bwMode="auto">
          <a:xfrm>
            <a:off x="6980238" y="6497638"/>
            <a:ext cx="1490662" cy="158750"/>
          </a:xfrm>
          <a:prstGeom prst="rect">
            <a:avLst/>
          </a:prstGeom>
        </p:spPr>
        <p:txBody>
          <a:bodyPr lIns="0" tIns="0" rIns="0" bIns="0" anchor="b"/>
          <a:lstStyle>
            <a:lvl1pPr algn="l" defTabSz="1019007" rtl="0" eaLnBrk="1" latinLnBrk="0" hangingPunct="1">
              <a:lnSpc>
                <a:spcPct val="80000"/>
              </a:lnSpc>
              <a:spcBef>
                <a:spcPct val="0"/>
              </a:spcBef>
              <a:buNone/>
              <a:defRPr sz="2800" kern="800" spc="50" baseline="0">
                <a:solidFill>
                  <a:schemeClr val="tx1"/>
                </a:solidFill>
                <a:latin typeface="+mj-lt"/>
                <a:ea typeface="+mj-ea"/>
                <a:cs typeface="+mj-cs"/>
              </a:defRPr>
            </a:lvl1pPr>
          </a:lstStyle>
          <a:p>
            <a:pPr fontAlgn="auto">
              <a:lnSpc>
                <a:spcPts val="2935"/>
              </a:lnSpc>
              <a:spcAft>
                <a:spcPts val="0"/>
              </a:spcAft>
              <a:defRPr/>
            </a:pPr>
            <a:r>
              <a:rPr lang="en-AU" sz="1100" dirty="0">
                <a:solidFill>
                  <a:schemeClr val="bg1"/>
                </a:solidFill>
                <a:cs typeface="Arial"/>
              </a:rPr>
              <a:t>#projectcompassion</a:t>
            </a:r>
          </a:p>
        </p:txBody>
      </p:sp>
      <p:pic>
        <p:nvPicPr>
          <p:cNvPr id="14" name="Picture 11" descr="Icon&#10;&#10;Description automatically generated">
            <a:extLst>
              <a:ext uri="{FF2B5EF4-FFF2-40B4-BE49-F238E27FC236}">
                <a16:creationId xmlns:a16="http://schemas.microsoft.com/office/drawing/2014/main" id="{5A6DE2E6-FABD-4FE4-9B2C-05D1B1A65082}"/>
              </a:ext>
            </a:extLst>
          </p:cNvPr>
          <p:cNvPicPr>
            <a:picLocks noChangeAspect="1" noChangeArrowheads="1"/>
          </p:cNvPicPr>
          <p:nvPr/>
        </p:nvPicPr>
        <p:blipFill>
          <a:blip r:embed="rId2" cstate="hqprint">
            <a:extLst>
              <a:ext uri="{28A0092B-C50C-407E-A947-70E740481C1C}">
                <a14:useLocalDpi xmlns:a14="http://schemas.microsoft.com/office/drawing/2010/main"/>
              </a:ext>
            </a:extLst>
          </a:blip>
          <a:srcRect/>
          <a:stretch>
            <a:fillRect/>
          </a:stretch>
        </p:blipFill>
        <p:spPr bwMode="auto">
          <a:xfrm>
            <a:off x="1860550" y="6448425"/>
            <a:ext cx="228600" cy="257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 name="Picture 12" descr="A black and white logo&#10;&#10;Description automatically generated with low confidence">
            <a:extLst>
              <a:ext uri="{FF2B5EF4-FFF2-40B4-BE49-F238E27FC236}">
                <a16:creationId xmlns:a16="http://schemas.microsoft.com/office/drawing/2014/main" id="{49196BDB-0C03-490E-8E4F-F98578BDEE9C}"/>
              </a:ext>
            </a:extLst>
          </p:cNvPr>
          <p:cNvPicPr>
            <a:picLocks noChangeAspect="1" noChangeArrowheads="1"/>
          </p:cNvPicPr>
          <p:nvPr/>
        </p:nvPicPr>
        <p:blipFill>
          <a:blip r:embed="rId3" cstate="hqprint">
            <a:extLst>
              <a:ext uri="{28A0092B-C50C-407E-A947-70E740481C1C}">
                <a14:useLocalDpi xmlns:a14="http://schemas.microsoft.com/office/drawing/2010/main"/>
              </a:ext>
            </a:extLst>
          </a:blip>
          <a:srcRect/>
          <a:stretch>
            <a:fillRect/>
          </a:stretch>
        </p:blipFill>
        <p:spPr bwMode="auto">
          <a:xfrm>
            <a:off x="4911725" y="6448425"/>
            <a:ext cx="236538" cy="257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 name="Picture 13" descr="Icon&#10;&#10;Description automatically generated">
            <a:extLst>
              <a:ext uri="{FF2B5EF4-FFF2-40B4-BE49-F238E27FC236}">
                <a16:creationId xmlns:a16="http://schemas.microsoft.com/office/drawing/2014/main" id="{FCC59BD4-8ECA-4923-98C3-3EE3E2322AFB}"/>
              </a:ext>
            </a:extLst>
          </p:cNvPr>
          <p:cNvPicPr>
            <a:picLocks noChangeAspect="1" noChangeArrowheads="1"/>
          </p:cNvPicPr>
          <p:nvPr/>
        </p:nvPicPr>
        <p:blipFill>
          <a:blip r:embed="rId4" cstate="hqprint">
            <a:extLst>
              <a:ext uri="{28A0092B-C50C-407E-A947-70E740481C1C}">
                <a14:useLocalDpi xmlns:a14="http://schemas.microsoft.com/office/drawing/2010/main"/>
              </a:ext>
            </a:extLst>
          </a:blip>
          <a:srcRect/>
          <a:stretch>
            <a:fillRect/>
          </a:stretch>
        </p:blipFill>
        <p:spPr bwMode="auto">
          <a:xfrm>
            <a:off x="6615113" y="6462713"/>
            <a:ext cx="217487"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 name="Picture 9" descr="Logo&#10;&#10;Description automatically generated with low confidence">
            <a:extLst>
              <a:ext uri="{FF2B5EF4-FFF2-40B4-BE49-F238E27FC236}">
                <a16:creationId xmlns:a16="http://schemas.microsoft.com/office/drawing/2014/main" id="{2B86F146-975C-4655-B395-BA2E21CF7BB2}"/>
              </a:ext>
            </a:extLst>
          </p:cNvPr>
          <p:cNvPicPr>
            <a:picLocks noChangeAspect="1" noChangeArrowheads="1"/>
          </p:cNvPicPr>
          <p:nvPr/>
        </p:nvPicPr>
        <p:blipFill>
          <a:blip r:embed="rId5" cstate="hqprint">
            <a:extLst>
              <a:ext uri="{28A0092B-C50C-407E-A947-70E740481C1C}">
                <a14:useLocalDpi xmlns:a14="http://schemas.microsoft.com/office/drawing/2010/main"/>
              </a:ext>
            </a:extLst>
          </a:blip>
          <a:srcRect/>
          <a:stretch>
            <a:fillRect/>
          </a:stretch>
        </p:blipFill>
        <p:spPr bwMode="auto">
          <a:xfrm>
            <a:off x="10301288" y="6278563"/>
            <a:ext cx="1893887" cy="582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 Placeholder 3"/>
          <p:cNvSpPr>
            <a:spLocks noGrp="1"/>
          </p:cNvSpPr>
          <p:nvPr>
            <p:ph type="body" sz="quarter" idx="11"/>
          </p:nvPr>
        </p:nvSpPr>
        <p:spPr>
          <a:xfrm>
            <a:off x="2118981" y="2103120"/>
            <a:ext cx="4603666" cy="3855438"/>
          </a:xfrm>
          <a:prstGeom prst="roundRect">
            <a:avLst>
              <a:gd name="adj" fmla="val 0"/>
            </a:avLst>
          </a:prstGeom>
          <a:noFill/>
          <a:ln w="38100">
            <a:noFill/>
          </a:ln>
        </p:spPr>
        <p:txBody>
          <a:bodyPr lIns="216000" tIns="144000" rIns="180000" bIns="108000"/>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stStyle>
          <a:p>
            <a:pPr lvl="0"/>
            <a:r>
              <a:rPr lang="en-US"/>
              <a:t>Edit Master text styles</a:t>
            </a:r>
          </a:p>
          <a:p>
            <a:pPr lvl="1"/>
            <a:r>
              <a:rPr lang="en-US"/>
              <a:t>Second level</a:t>
            </a:r>
          </a:p>
          <a:p>
            <a:pPr lvl="2"/>
            <a:r>
              <a:rPr lang="en-US"/>
              <a:t>Third level</a:t>
            </a:r>
          </a:p>
          <a:p>
            <a:pPr lvl="3"/>
            <a:r>
              <a:rPr lang="en-US"/>
              <a:t>Fourth level</a:t>
            </a:r>
          </a:p>
        </p:txBody>
      </p:sp>
      <p:sp>
        <p:nvSpPr>
          <p:cNvPr id="9" name="Text Placeholder 8"/>
          <p:cNvSpPr>
            <a:spLocks noGrp="1"/>
          </p:cNvSpPr>
          <p:nvPr>
            <p:ph type="body" sz="quarter" idx="13"/>
          </p:nvPr>
        </p:nvSpPr>
        <p:spPr>
          <a:xfrm>
            <a:off x="2316480" y="1517904"/>
            <a:ext cx="4516021" cy="426830"/>
          </a:xfrm>
        </p:spPr>
        <p:txBody>
          <a:bodyPr anchor="b"/>
          <a:lstStyle>
            <a:lvl1pPr>
              <a:defRPr sz="2400" b="1" cap="none" baseline="0">
                <a:solidFill>
                  <a:schemeClr val="bg1"/>
                </a:solidFill>
              </a:defRPr>
            </a:lvl1pPr>
            <a:lvl2pPr>
              <a:defRPr sz="1400" b="1" cap="all" baseline="0">
                <a:solidFill>
                  <a:schemeClr val="bg1"/>
                </a:solidFill>
              </a:defRPr>
            </a:lvl2pPr>
            <a:lvl3pPr>
              <a:defRPr sz="1400" b="1" cap="all" baseline="0">
                <a:solidFill>
                  <a:schemeClr val="bg1"/>
                </a:solidFill>
              </a:defRPr>
            </a:lvl3pPr>
            <a:lvl4pPr>
              <a:defRPr sz="1400" b="1" cap="all" baseline="0">
                <a:solidFill>
                  <a:schemeClr val="bg1"/>
                </a:solidFill>
              </a:defRPr>
            </a:lvl4pPr>
            <a:lvl5pPr>
              <a:defRPr sz="1400" b="1" cap="all" baseline="0">
                <a:solidFill>
                  <a:schemeClr val="bg1"/>
                </a:solidFill>
              </a:defRPr>
            </a:lvl5pPr>
          </a:lstStyle>
          <a:p>
            <a:pPr lvl="0"/>
            <a:r>
              <a:rPr lang="en-US"/>
              <a:t>Edit Master text styles</a:t>
            </a:r>
          </a:p>
        </p:txBody>
      </p:sp>
      <p:sp>
        <p:nvSpPr>
          <p:cNvPr id="11" name="Text Placeholder 3"/>
          <p:cNvSpPr>
            <a:spLocks noGrp="1"/>
          </p:cNvSpPr>
          <p:nvPr>
            <p:ph type="body" sz="quarter" idx="14"/>
          </p:nvPr>
        </p:nvSpPr>
        <p:spPr>
          <a:xfrm>
            <a:off x="7087856" y="2103120"/>
            <a:ext cx="4603666" cy="3855438"/>
          </a:xfrm>
          <a:prstGeom prst="roundRect">
            <a:avLst>
              <a:gd name="adj" fmla="val 0"/>
            </a:avLst>
          </a:prstGeom>
          <a:noFill/>
          <a:ln w="38100">
            <a:noFill/>
          </a:ln>
        </p:spPr>
        <p:txBody>
          <a:bodyPr lIns="216000" tIns="144000" rIns="180000" bIns="108000"/>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stStyle>
          <a:p>
            <a:pPr lvl="0"/>
            <a:r>
              <a:rPr lang="en-US"/>
              <a:t>Edit Master text styles</a:t>
            </a:r>
          </a:p>
          <a:p>
            <a:pPr lvl="1"/>
            <a:r>
              <a:rPr lang="en-US"/>
              <a:t>Second level</a:t>
            </a:r>
          </a:p>
          <a:p>
            <a:pPr lvl="2"/>
            <a:r>
              <a:rPr lang="en-US"/>
              <a:t>Third level</a:t>
            </a:r>
          </a:p>
          <a:p>
            <a:pPr lvl="3"/>
            <a:r>
              <a:rPr lang="en-US"/>
              <a:t>Fourth level</a:t>
            </a:r>
          </a:p>
        </p:txBody>
      </p:sp>
      <p:sp>
        <p:nvSpPr>
          <p:cNvPr id="6" name="Text Placeholder 8"/>
          <p:cNvSpPr>
            <a:spLocks noGrp="1"/>
          </p:cNvSpPr>
          <p:nvPr>
            <p:ph type="body" sz="quarter" idx="15"/>
          </p:nvPr>
        </p:nvSpPr>
        <p:spPr>
          <a:xfrm>
            <a:off x="7286401" y="1517904"/>
            <a:ext cx="4405122" cy="426830"/>
          </a:xfrm>
        </p:spPr>
        <p:txBody>
          <a:bodyPr anchor="b"/>
          <a:lstStyle>
            <a:lvl1pPr>
              <a:defRPr sz="2400" b="1" cap="none" baseline="0">
                <a:solidFill>
                  <a:schemeClr val="bg1"/>
                </a:solidFill>
              </a:defRPr>
            </a:lvl1pPr>
            <a:lvl2pPr>
              <a:defRPr sz="1400" b="1" cap="all" baseline="0">
                <a:solidFill>
                  <a:schemeClr val="bg1"/>
                </a:solidFill>
              </a:defRPr>
            </a:lvl2pPr>
            <a:lvl3pPr>
              <a:defRPr sz="1400" b="1" cap="all" baseline="0">
                <a:solidFill>
                  <a:schemeClr val="bg1"/>
                </a:solidFill>
              </a:defRPr>
            </a:lvl3pPr>
            <a:lvl4pPr>
              <a:defRPr sz="1400" b="1" cap="all" baseline="0">
                <a:solidFill>
                  <a:schemeClr val="bg1"/>
                </a:solidFill>
              </a:defRPr>
            </a:lvl4pPr>
            <a:lvl5pPr>
              <a:defRPr sz="1400" b="1" cap="all" baseline="0">
                <a:solidFill>
                  <a:schemeClr val="bg1"/>
                </a:solidFill>
              </a:defRPr>
            </a:lvl5pPr>
          </a:lstStyle>
          <a:p>
            <a:pPr lvl="0"/>
            <a:r>
              <a:rPr lang="en-US"/>
              <a:t>Edit Master text styles</a:t>
            </a:r>
          </a:p>
        </p:txBody>
      </p:sp>
    </p:spTree>
    <p:extLst>
      <p:ext uri="{BB962C8B-B14F-4D97-AF65-F5344CB8AC3E}">
        <p14:creationId xmlns:p14="http://schemas.microsoft.com/office/powerpoint/2010/main" val="1807529320"/>
      </p:ext>
    </p:extLst>
  </p:cSld>
  <p:clrMapOvr>
    <a:masterClrMapping/>
  </p:clrMapOvr>
  <p:transition spd="med">
    <p:fade/>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4x Image grid">
    <p:bg>
      <p:bgPr>
        <a:solidFill>
          <a:schemeClr val="tx2"/>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F7DD2303-872B-4972-888F-2EEEF4F9F172}"/>
              </a:ext>
            </a:extLst>
          </p:cNvPr>
          <p:cNvSpPr/>
          <p:nvPr/>
        </p:nvSpPr>
        <p:spPr bwMode="auto">
          <a:xfrm>
            <a:off x="0" y="6284913"/>
            <a:ext cx="12192000" cy="573087"/>
          </a:xfrm>
          <a:prstGeom prst="rect">
            <a:avLst/>
          </a:prstGeom>
          <a:solidFill>
            <a:schemeClr val="accent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182880" tIns="146304" rIns="182880" bIns="146304"/>
          <a:lstStyle>
            <a:lvl1pPr defTabSz="931863">
              <a:defRPr sz="1700">
                <a:solidFill>
                  <a:schemeClr val="tx1"/>
                </a:solidFill>
                <a:latin typeface="Arial" panose="020B0604020202020204" pitchFamily="34" charset="0"/>
              </a:defRPr>
            </a:lvl1pPr>
            <a:lvl2pPr marL="742950" indent="-285750" defTabSz="931863">
              <a:defRPr sz="1700">
                <a:solidFill>
                  <a:schemeClr val="tx1"/>
                </a:solidFill>
                <a:latin typeface="Arial" panose="020B0604020202020204" pitchFamily="34" charset="0"/>
              </a:defRPr>
            </a:lvl2pPr>
            <a:lvl3pPr marL="1143000" indent="-228600" defTabSz="931863">
              <a:defRPr sz="1700">
                <a:solidFill>
                  <a:schemeClr val="tx1"/>
                </a:solidFill>
                <a:latin typeface="Arial" panose="020B0604020202020204" pitchFamily="34" charset="0"/>
              </a:defRPr>
            </a:lvl3pPr>
            <a:lvl4pPr marL="1600200" indent="-228600" defTabSz="931863">
              <a:defRPr sz="1700">
                <a:solidFill>
                  <a:schemeClr val="tx1"/>
                </a:solidFill>
                <a:latin typeface="Arial" panose="020B0604020202020204" pitchFamily="34" charset="0"/>
              </a:defRPr>
            </a:lvl4pPr>
            <a:lvl5pPr marL="2057400" indent="-228600" defTabSz="931863">
              <a:defRPr sz="1700">
                <a:solidFill>
                  <a:schemeClr val="tx1"/>
                </a:solidFill>
                <a:latin typeface="Arial" panose="020B0604020202020204" pitchFamily="34" charset="0"/>
              </a:defRPr>
            </a:lvl5pPr>
            <a:lvl6pPr marL="2514600" indent="-228600" defTabSz="931863" fontAlgn="base">
              <a:spcBef>
                <a:spcPct val="0"/>
              </a:spcBef>
              <a:spcAft>
                <a:spcPct val="0"/>
              </a:spcAft>
              <a:defRPr sz="1700">
                <a:solidFill>
                  <a:schemeClr val="tx1"/>
                </a:solidFill>
                <a:latin typeface="Arial" panose="020B0604020202020204" pitchFamily="34" charset="0"/>
              </a:defRPr>
            </a:lvl6pPr>
            <a:lvl7pPr marL="2971800" indent="-228600" defTabSz="931863" fontAlgn="base">
              <a:spcBef>
                <a:spcPct val="0"/>
              </a:spcBef>
              <a:spcAft>
                <a:spcPct val="0"/>
              </a:spcAft>
              <a:defRPr sz="1700">
                <a:solidFill>
                  <a:schemeClr val="tx1"/>
                </a:solidFill>
                <a:latin typeface="Arial" panose="020B0604020202020204" pitchFamily="34" charset="0"/>
              </a:defRPr>
            </a:lvl7pPr>
            <a:lvl8pPr marL="3429000" indent="-228600" defTabSz="931863" fontAlgn="base">
              <a:spcBef>
                <a:spcPct val="0"/>
              </a:spcBef>
              <a:spcAft>
                <a:spcPct val="0"/>
              </a:spcAft>
              <a:defRPr sz="1700">
                <a:solidFill>
                  <a:schemeClr val="tx1"/>
                </a:solidFill>
                <a:latin typeface="Arial" panose="020B0604020202020204" pitchFamily="34" charset="0"/>
              </a:defRPr>
            </a:lvl8pPr>
            <a:lvl9pPr marL="3886200" indent="-228600" defTabSz="931863" fontAlgn="base">
              <a:spcBef>
                <a:spcPct val="0"/>
              </a:spcBef>
              <a:spcAft>
                <a:spcPct val="0"/>
              </a:spcAft>
              <a:defRPr sz="1700">
                <a:solidFill>
                  <a:schemeClr val="tx1"/>
                </a:solidFill>
                <a:latin typeface="Arial" panose="020B0604020202020204" pitchFamily="34" charset="0"/>
              </a:defRPr>
            </a:lvl9pPr>
          </a:lstStyle>
          <a:p>
            <a:pPr eaLnBrk="1" hangingPunct="1">
              <a:defRPr/>
            </a:pPr>
            <a:endParaRPr lang="en-AU" altLang="en-US" sz="2000">
              <a:solidFill>
                <a:srgbClr val="FFFFFF"/>
              </a:solidFill>
              <a:cs typeface="Segoe UI" panose="020B0502040204020203" pitchFamily="34" charset="0"/>
            </a:endParaRPr>
          </a:p>
        </p:txBody>
      </p:sp>
      <p:sp>
        <p:nvSpPr>
          <p:cNvPr id="9" name="object 6">
            <a:extLst>
              <a:ext uri="{FF2B5EF4-FFF2-40B4-BE49-F238E27FC236}">
                <a16:creationId xmlns:a16="http://schemas.microsoft.com/office/drawing/2014/main" id="{163C5D7B-F80D-499D-9D83-78BB23AAE5F9}"/>
              </a:ext>
            </a:extLst>
          </p:cNvPr>
          <p:cNvSpPr txBox="1">
            <a:spLocks/>
          </p:cNvSpPr>
          <p:nvPr/>
        </p:nvSpPr>
        <p:spPr bwMode="auto">
          <a:xfrm>
            <a:off x="2220913" y="6497638"/>
            <a:ext cx="2566987" cy="158750"/>
          </a:xfrm>
          <a:prstGeom prst="rect">
            <a:avLst/>
          </a:prstGeom>
        </p:spPr>
        <p:txBody>
          <a:bodyPr lIns="0" tIns="0" rIns="0" bIns="0" anchor="b"/>
          <a:lstStyle>
            <a:lvl1pPr algn="l" defTabSz="1019007" rtl="0" eaLnBrk="1" latinLnBrk="0" hangingPunct="1">
              <a:lnSpc>
                <a:spcPct val="80000"/>
              </a:lnSpc>
              <a:spcBef>
                <a:spcPct val="0"/>
              </a:spcBef>
              <a:buNone/>
              <a:defRPr sz="2800" kern="800" spc="50" baseline="0">
                <a:solidFill>
                  <a:schemeClr val="tx1"/>
                </a:solidFill>
                <a:latin typeface="+mj-lt"/>
                <a:ea typeface="+mj-ea"/>
                <a:cs typeface="+mj-cs"/>
              </a:defRPr>
            </a:lvl1pPr>
          </a:lstStyle>
          <a:p>
            <a:pPr fontAlgn="auto">
              <a:lnSpc>
                <a:spcPts val="2935"/>
              </a:lnSpc>
              <a:spcAft>
                <a:spcPts val="0"/>
              </a:spcAft>
              <a:defRPr/>
            </a:pPr>
            <a:r>
              <a:rPr lang="en-AU" sz="1100" dirty="0" err="1">
                <a:solidFill>
                  <a:schemeClr val="bg1"/>
                </a:solidFill>
                <a:cs typeface="Arial"/>
              </a:rPr>
              <a:t>caritas.org.au</a:t>
            </a:r>
            <a:r>
              <a:rPr lang="en-AU" sz="1100" dirty="0">
                <a:solidFill>
                  <a:schemeClr val="bg1"/>
                </a:solidFill>
                <a:cs typeface="Arial"/>
              </a:rPr>
              <a:t>/project-compassion</a:t>
            </a:r>
          </a:p>
        </p:txBody>
      </p:sp>
      <p:sp>
        <p:nvSpPr>
          <p:cNvPr id="10" name="object 6">
            <a:extLst>
              <a:ext uri="{FF2B5EF4-FFF2-40B4-BE49-F238E27FC236}">
                <a16:creationId xmlns:a16="http://schemas.microsoft.com/office/drawing/2014/main" id="{098BC123-11A9-4A6D-9072-A8651B51C4AE}"/>
              </a:ext>
            </a:extLst>
          </p:cNvPr>
          <p:cNvSpPr txBox="1">
            <a:spLocks/>
          </p:cNvSpPr>
          <p:nvPr/>
        </p:nvSpPr>
        <p:spPr bwMode="auto">
          <a:xfrm>
            <a:off x="5273675" y="6497638"/>
            <a:ext cx="1085850" cy="158750"/>
          </a:xfrm>
          <a:prstGeom prst="rect">
            <a:avLst/>
          </a:prstGeom>
        </p:spPr>
        <p:txBody>
          <a:bodyPr lIns="0" tIns="0" rIns="0" bIns="0" anchor="b"/>
          <a:lstStyle>
            <a:lvl1pPr algn="l" defTabSz="1019007" rtl="0" eaLnBrk="1" latinLnBrk="0" hangingPunct="1">
              <a:lnSpc>
                <a:spcPct val="80000"/>
              </a:lnSpc>
              <a:spcBef>
                <a:spcPct val="0"/>
              </a:spcBef>
              <a:buNone/>
              <a:defRPr sz="2800" kern="800" spc="50" baseline="0">
                <a:solidFill>
                  <a:schemeClr val="tx1"/>
                </a:solidFill>
                <a:latin typeface="+mj-lt"/>
                <a:ea typeface="+mj-ea"/>
                <a:cs typeface="+mj-cs"/>
              </a:defRPr>
            </a:lvl1pPr>
          </a:lstStyle>
          <a:p>
            <a:pPr fontAlgn="auto">
              <a:lnSpc>
                <a:spcPts val="2935"/>
              </a:lnSpc>
              <a:spcAft>
                <a:spcPts val="0"/>
              </a:spcAft>
              <a:defRPr/>
            </a:pPr>
            <a:r>
              <a:rPr lang="en-AU" sz="1100" dirty="0">
                <a:solidFill>
                  <a:schemeClr val="bg1"/>
                </a:solidFill>
                <a:cs typeface="Arial"/>
              </a:rPr>
              <a:t>1800 024 413</a:t>
            </a:r>
          </a:p>
        </p:txBody>
      </p:sp>
      <p:sp>
        <p:nvSpPr>
          <p:cNvPr id="11" name="object 6">
            <a:extLst>
              <a:ext uri="{FF2B5EF4-FFF2-40B4-BE49-F238E27FC236}">
                <a16:creationId xmlns:a16="http://schemas.microsoft.com/office/drawing/2014/main" id="{95BF0857-F981-402A-A04F-5C794EA30300}"/>
              </a:ext>
            </a:extLst>
          </p:cNvPr>
          <p:cNvSpPr txBox="1">
            <a:spLocks/>
          </p:cNvSpPr>
          <p:nvPr/>
        </p:nvSpPr>
        <p:spPr bwMode="auto">
          <a:xfrm>
            <a:off x="6980238" y="6497638"/>
            <a:ext cx="1490662" cy="158750"/>
          </a:xfrm>
          <a:prstGeom prst="rect">
            <a:avLst/>
          </a:prstGeom>
        </p:spPr>
        <p:txBody>
          <a:bodyPr lIns="0" tIns="0" rIns="0" bIns="0" anchor="b"/>
          <a:lstStyle>
            <a:lvl1pPr algn="l" defTabSz="1019007" rtl="0" eaLnBrk="1" latinLnBrk="0" hangingPunct="1">
              <a:lnSpc>
                <a:spcPct val="80000"/>
              </a:lnSpc>
              <a:spcBef>
                <a:spcPct val="0"/>
              </a:spcBef>
              <a:buNone/>
              <a:defRPr sz="2800" kern="800" spc="50" baseline="0">
                <a:solidFill>
                  <a:schemeClr val="tx1"/>
                </a:solidFill>
                <a:latin typeface="+mj-lt"/>
                <a:ea typeface="+mj-ea"/>
                <a:cs typeface="+mj-cs"/>
              </a:defRPr>
            </a:lvl1pPr>
          </a:lstStyle>
          <a:p>
            <a:pPr fontAlgn="auto">
              <a:lnSpc>
                <a:spcPts val="2935"/>
              </a:lnSpc>
              <a:spcAft>
                <a:spcPts val="0"/>
              </a:spcAft>
              <a:defRPr/>
            </a:pPr>
            <a:r>
              <a:rPr lang="en-AU" sz="1100" dirty="0">
                <a:solidFill>
                  <a:schemeClr val="bg1"/>
                </a:solidFill>
                <a:cs typeface="Arial"/>
              </a:rPr>
              <a:t>#projectcompassion</a:t>
            </a:r>
          </a:p>
        </p:txBody>
      </p:sp>
      <p:pic>
        <p:nvPicPr>
          <p:cNvPr id="15" name="Picture 13" descr="Icon&#10;&#10;Description automatically generated">
            <a:extLst>
              <a:ext uri="{FF2B5EF4-FFF2-40B4-BE49-F238E27FC236}">
                <a16:creationId xmlns:a16="http://schemas.microsoft.com/office/drawing/2014/main" id="{28DFCEFA-790D-4E9D-82BF-8620AB5492FA}"/>
              </a:ext>
            </a:extLst>
          </p:cNvPr>
          <p:cNvPicPr>
            <a:picLocks noChangeAspect="1" noChangeArrowheads="1"/>
          </p:cNvPicPr>
          <p:nvPr/>
        </p:nvPicPr>
        <p:blipFill>
          <a:blip r:embed="rId2" cstate="hqprint">
            <a:extLst>
              <a:ext uri="{28A0092B-C50C-407E-A947-70E740481C1C}">
                <a14:useLocalDpi xmlns:a14="http://schemas.microsoft.com/office/drawing/2010/main"/>
              </a:ext>
            </a:extLst>
          </a:blip>
          <a:srcRect/>
          <a:stretch>
            <a:fillRect/>
          </a:stretch>
        </p:blipFill>
        <p:spPr bwMode="auto">
          <a:xfrm>
            <a:off x="1860550" y="6448425"/>
            <a:ext cx="228600" cy="257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 name="Picture 14" descr="A black and white logo&#10;&#10;Description automatically generated with low confidence">
            <a:extLst>
              <a:ext uri="{FF2B5EF4-FFF2-40B4-BE49-F238E27FC236}">
                <a16:creationId xmlns:a16="http://schemas.microsoft.com/office/drawing/2014/main" id="{7D384C71-54A8-482B-95A2-904FE021080D}"/>
              </a:ext>
            </a:extLst>
          </p:cNvPr>
          <p:cNvPicPr>
            <a:picLocks noChangeAspect="1" noChangeArrowheads="1"/>
          </p:cNvPicPr>
          <p:nvPr/>
        </p:nvPicPr>
        <p:blipFill>
          <a:blip r:embed="rId3" cstate="hqprint">
            <a:extLst>
              <a:ext uri="{28A0092B-C50C-407E-A947-70E740481C1C}">
                <a14:useLocalDpi xmlns:a14="http://schemas.microsoft.com/office/drawing/2010/main"/>
              </a:ext>
            </a:extLst>
          </a:blip>
          <a:srcRect/>
          <a:stretch>
            <a:fillRect/>
          </a:stretch>
        </p:blipFill>
        <p:spPr bwMode="auto">
          <a:xfrm>
            <a:off x="4911725" y="6448425"/>
            <a:ext cx="236538" cy="257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 name="Picture 15" descr="Icon&#10;&#10;Description automatically generated">
            <a:extLst>
              <a:ext uri="{FF2B5EF4-FFF2-40B4-BE49-F238E27FC236}">
                <a16:creationId xmlns:a16="http://schemas.microsoft.com/office/drawing/2014/main" id="{C6EDE177-A42E-4E5F-9A96-5A6586972C40}"/>
              </a:ext>
            </a:extLst>
          </p:cNvPr>
          <p:cNvPicPr>
            <a:picLocks noChangeAspect="1" noChangeArrowheads="1"/>
          </p:cNvPicPr>
          <p:nvPr/>
        </p:nvPicPr>
        <p:blipFill>
          <a:blip r:embed="rId4" cstate="hqprint">
            <a:extLst>
              <a:ext uri="{28A0092B-C50C-407E-A947-70E740481C1C}">
                <a14:useLocalDpi xmlns:a14="http://schemas.microsoft.com/office/drawing/2010/main"/>
              </a:ext>
            </a:extLst>
          </a:blip>
          <a:srcRect/>
          <a:stretch>
            <a:fillRect/>
          </a:stretch>
        </p:blipFill>
        <p:spPr bwMode="auto">
          <a:xfrm>
            <a:off x="6615113" y="6462713"/>
            <a:ext cx="217487"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 name="Picture 9" descr="Logo&#10;&#10;Description automatically generated with low confidence">
            <a:extLst>
              <a:ext uri="{FF2B5EF4-FFF2-40B4-BE49-F238E27FC236}">
                <a16:creationId xmlns:a16="http://schemas.microsoft.com/office/drawing/2014/main" id="{FF1D68AA-7FA6-4383-9131-383C231BECC1}"/>
              </a:ext>
            </a:extLst>
          </p:cNvPr>
          <p:cNvPicPr>
            <a:picLocks noChangeAspect="1" noChangeArrowheads="1"/>
          </p:cNvPicPr>
          <p:nvPr/>
        </p:nvPicPr>
        <p:blipFill>
          <a:blip r:embed="rId5" cstate="hqprint">
            <a:extLst>
              <a:ext uri="{28A0092B-C50C-407E-A947-70E740481C1C}">
                <a14:useLocalDpi xmlns:a14="http://schemas.microsoft.com/office/drawing/2010/main"/>
              </a:ext>
            </a:extLst>
          </a:blip>
          <a:srcRect/>
          <a:stretch>
            <a:fillRect/>
          </a:stretch>
        </p:blipFill>
        <p:spPr bwMode="auto">
          <a:xfrm>
            <a:off x="10301288" y="6278563"/>
            <a:ext cx="1893887" cy="582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Picture Placeholder 4"/>
          <p:cNvSpPr>
            <a:spLocks noGrp="1"/>
          </p:cNvSpPr>
          <p:nvPr>
            <p:ph type="pic" sz="quarter" idx="16"/>
          </p:nvPr>
        </p:nvSpPr>
        <p:spPr>
          <a:xfrm>
            <a:off x="7686259" y="1203767"/>
            <a:ext cx="1871662" cy="1773915"/>
          </a:xfrm>
          <a:prstGeom prst="roundRect">
            <a:avLst>
              <a:gd name="adj" fmla="val 11807"/>
            </a:avLst>
          </a:prstGeom>
          <a:solidFill>
            <a:schemeClr val="bg1">
              <a:lumMod val="95000"/>
            </a:schemeClr>
          </a:solidFill>
          <a:ln w="38100">
            <a:solidFill>
              <a:schemeClr val="accent4"/>
            </a:solidFill>
          </a:ln>
        </p:spPr>
        <p:txBody>
          <a:bodyPr rtlCol="0">
            <a:noAutofit/>
          </a:bodyPr>
          <a:lstStyle>
            <a:lvl1pPr algn="ctr">
              <a:defRPr sz="1800"/>
            </a:lvl1pPr>
          </a:lstStyle>
          <a:p>
            <a:pPr lvl="0"/>
            <a:r>
              <a:rPr lang="en-US" noProof="0"/>
              <a:t>Click icon to add picture</a:t>
            </a:r>
            <a:endParaRPr lang="en-AU" noProof="0" dirty="0"/>
          </a:p>
        </p:txBody>
      </p:sp>
      <p:sp>
        <p:nvSpPr>
          <p:cNvPr id="12" name="Picture Placeholder 4"/>
          <p:cNvSpPr>
            <a:spLocks noGrp="1"/>
          </p:cNvSpPr>
          <p:nvPr>
            <p:ph type="pic" sz="quarter" idx="17"/>
          </p:nvPr>
        </p:nvSpPr>
        <p:spPr>
          <a:xfrm>
            <a:off x="9819859" y="1203767"/>
            <a:ext cx="1871662" cy="1773915"/>
          </a:xfrm>
          <a:prstGeom prst="roundRect">
            <a:avLst>
              <a:gd name="adj" fmla="val 11807"/>
            </a:avLst>
          </a:prstGeom>
          <a:solidFill>
            <a:schemeClr val="bg1">
              <a:lumMod val="95000"/>
            </a:schemeClr>
          </a:solidFill>
          <a:ln w="38100">
            <a:solidFill>
              <a:schemeClr val="accent4"/>
            </a:solidFill>
          </a:ln>
        </p:spPr>
        <p:txBody>
          <a:bodyPr rtlCol="0">
            <a:noAutofit/>
          </a:bodyPr>
          <a:lstStyle>
            <a:lvl1pPr algn="ctr">
              <a:defRPr sz="1800"/>
            </a:lvl1pPr>
          </a:lstStyle>
          <a:p>
            <a:pPr lvl="0"/>
            <a:r>
              <a:rPr lang="en-US" noProof="0"/>
              <a:t>Click icon to add picture</a:t>
            </a:r>
            <a:endParaRPr lang="en-AU" noProof="0" dirty="0"/>
          </a:p>
        </p:txBody>
      </p:sp>
      <p:sp>
        <p:nvSpPr>
          <p:cNvPr id="13" name="Picture Placeholder 4"/>
          <p:cNvSpPr>
            <a:spLocks noGrp="1"/>
          </p:cNvSpPr>
          <p:nvPr>
            <p:ph type="pic" sz="quarter" idx="18"/>
          </p:nvPr>
        </p:nvSpPr>
        <p:spPr>
          <a:xfrm>
            <a:off x="7686259" y="3207329"/>
            <a:ext cx="1871662" cy="1773915"/>
          </a:xfrm>
          <a:prstGeom prst="roundRect">
            <a:avLst>
              <a:gd name="adj" fmla="val 11807"/>
            </a:avLst>
          </a:prstGeom>
          <a:solidFill>
            <a:schemeClr val="bg1">
              <a:lumMod val="95000"/>
            </a:schemeClr>
          </a:solidFill>
          <a:ln w="38100">
            <a:solidFill>
              <a:schemeClr val="accent4"/>
            </a:solidFill>
          </a:ln>
        </p:spPr>
        <p:txBody>
          <a:bodyPr rtlCol="0">
            <a:noAutofit/>
          </a:bodyPr>
          <a:lstStyle>
            <a:lvl1pPr algn="ctr">
              <a:defRPr sz="1800"/>
            </a:lvl1pPr>
          </a:lstStyle>
          <a:p>
            <a:pPr lvl="0"/>
            <a:r>
              <a:rPr lang="en-US" noProof="0"/>
              <a:t>Click icon to add picture</a:t>
            </a:r>
            <a:endParaRPr lang="en-AU" noProof="0" dirty="0"/>
          </a:p>
        </p:txBody>
      </p:sp>
      <p:sp>
        <p:nvSpPr>
          <p:cNvPr id="14" name="Picture Placeholder 4"/>
          <p:cNvSpPr>
            <a:spLocks noGrp="1"/>
          </p:cNvSpPr>
          <p:nvPr>
            <p:ph type="pic" sz="quarter" idx="19"/>
          </p:nvPr>
        </p:nvSpPr>
        <p:spPr>
          <a:xfrm>
            <a:off x="9819859" y="3207329"/>
            <a:ext cx="1871662" cy="1773915"/>
          </a:xfrm>
          <a:prstGeom prst="roundRect">
            <a:avLst>
              <a:gd name="adj" fmla="val 11807"/>
            </a:avLst>
          </a:prstGeom>
          <a:solidFill>
            <a:schemeClr val="bg1">
              <a:lumMod val="95000"/>
            </a:schemeClr>
          </a:solidFill>
          <a:ln w="38100">
            <a:solidFill>
              <a:schemeClr val="accent4"/>
            </a:solidFill>
          </a:ln>
        </p:spPr>
        <p:txBody>
          <a:bodyPr rtlCol="0">
            <a:noAutofit/>
          </a:bodyPr>
          <a:lstStyle>
            <a:lvl1pPr algn="ctr">
              <a:defRPr sz="1800"/>
            </a:lvl1pPr>
          </a:lstStyle>
          <a:p>
            <a:pPr lvl="0"/>
            <a:r>
              <a:rPr lang="en-US" noProof="0"/>
              <a:t>Click icon to add picture</a:t>
            </a:r>
            <a:endParaRPr lang="en-AU" noProof="0" dirty="0"/>
          </a:p>
        </p:txBody>
      </p:sp>
      <p:sp>
        <p:nvSpPr>
          <p:cNvPr id="19" name="Text Placeholder 3"/>
          <p:cNvSpPr>
            <a:spLocks noGrp="1"/>
          </p:cNvSpPr>
          <p:nvPr>
            <p:ph type="body" sz="quarter" idx="11"/>
          </p:nvPr>
        </p:nvSpPr>
        <p:spPr>
          <a:xfrm>
            <a:off x="2118981" y="2103120"/>
            <a:ext cx="4603666" cy="3855438"/>
          </a:xfrm>
          <a:prstGeom prst="roundRect">
            <a:avLst>
              <a:gd name="adj" fmla="val 0"/>
            </a:avLst>
          </a:prstGeom>
          <a:noFill/>
          <a:ln w="38100">
            <a:noFill/>
          </a:ln>
        </p:spPr>
        <p:txBody>
          <a:bodyPr lIns="216000" tIns="144000" rIns="180000" bIns="108000"/>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stStyle>
          <a:p>
            <a:pPr lvl="0"/>
            <a:r>
              <a:rPr lang="en-US"/>
              <a:t>Edit Master text styles</a:t>
            </a:r>
          </a:p>
          <a:p>
            <a:pPr lvl="1"/>
            <a:r>
              <a:rPr lang="en-US"/>
              <a:t>Second level</a:t>
            </a:r>
          </a:p>
          <a:p>
            <a:pPr lvl="2"/>
            <a:r>
              <a:rPr lang="en-US"/>
              <a:t>Third level</a:t>
            </a:r>
          </a:p>
          <a:p>
            <a:pPr lvl="3"/>
            <a:r>
              <a:rPr lang="en-US"/>
              <a:t>Fourth level</a:t>
            </a:r>
          </a:p>
        </p:txBody>
      </p:sp>
      <p:sp>
        <p:nvSpPr>
          <p:cNvPr id="20" name="Text Placeholder 8"/>
          <p:cNvSpPr>
            <a:spLocks noGrp="1"/>
          </p:cNvSpPr>
          <p:nvPr>
            <p:ph type="body" sz="quarter" idx="13"/>
          </p:nvPr>
        </p:nvSpPr>
        <p:spPr>
          <a:xfrm>
            <a:off x="2316480" y="1517904"/>
            <a:ext cx="4516021" cy="426830"/>
          </a:xfrm>
        </p:spPr>
        <p:txBody>
          <a:bodyPr anchor="b"/>
          <a:lstStyle>
            <a:lvl1pPr>
              <a:defRPr sz="2400" b="1" cap="none" baseline="0">
                <a:solidFill>
                  <a:schemeClr val="bg1"/>
                </a:solidFill>
              </a:defRPr>
            </a:lvl1pPr>
            <a:lvl2pPr>
              <a:defRPr sz="1400" b="1" cap="all" baseline="0">
                <a:solidFill>
                  <a:schemeClr val="bg1"/>
                </a:solidFill>
              </a:defRPr>
            </a:lvl2pPr>
            <a:lvl3pPr>
              <a:defRPr sz="1400" b="1" cap="all" baseline="0">
                <a:solidFill>
                  <a:schemeClr val="bg1"/>
                </a:solidFill>
              </a:defRPr>
            </a:lvl3pPr>
            <a:lvl4pPr>
              <a:defRPr sz="1400" b="1" cap="all" baseline="0">
                <a:solidFill>
                  <a:schemeClr val="bg1"/>
                </a:solidFill>
              </a:defRPr>
            </a:lvl4pPr>
            <a:lvl5pPr>
              <a:defRPr sz="1400" b="1" cap="all" baseline="0">
                <a:solidFill>
                  <a:schemeClr val="bg1"/>
                </a:solidFill>
              </a:defRPr>
            </a:lvl5pPr>
          </a:lstStyle>
          <a:p>
            <a:pPr lvl="0"/>
            <a:r>
              <a:rPr lang="en-US"/>
              <a:t>Edit Master text styles</a:t>
            </a:r>
          </a:p>
        </p:txBody>
      </p:sp>
    </p:spTree>
    <p:extLst>
      <p:ext uri="{BB962C8B-B14F-4D97-AF65-F5344CB8AC3E}">
        <p14:creationId xmlns:p14="http://schemas.microsoft.com/office/powerpoint/2010/main" val="4085128854"/>
      </p:ext>
    </p:extLst>
  </p:cSld>
  <p:clrMapOvr>
    <a:masterClrMapping/>
  </p:clrMapOvr>
  <p:transition spd="med">
    <p:fade/>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Thank you">
    <p:bg>
      <p:bgPr>
        <a:solidFill>
          <a:schemeClr val="tx2"/>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41A999AB-CBE8-4462-8ED7-10692BF3E54A}"/>
              </a:ext>
            </a:extLst>
          </p:cNvPr>
          <p:cNvSpPr/>
          <p:nvPr/>
        </p:nvSpPr>
        <p:spPr bwMode="auto">
          <a:xfrm>
            <a:off x="0" y="6284913"/>
            <a:ext cx="12192000" cy="573087"/>
          </a:xfrm>
          <a:prstGeom prst="rect">
            <a:avLst/>
          </a:prstGeom>
          <a:solidFill>
            <a:schemeClr val="accent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182880" tIns="146304" rIns="182880" bIns="146304"/>
          <a:lstStyle>
            <a:lvl1pPr defTabSz="931863">
              <a:defRPr sz="1700">
                <a:solidFill>
                  <a:schemeClr val="tx1"/>
                </a:solidFill>
                <a:latin typeface="Arial" panose="020B0604020202020204" pitchFamily="34" charset="0"/>
              </a:defRPr>
            </a:lvl1pPr>
            <a:lvl2pPr marL="742950" indent="-285750" defTabSz="931863">
              <a:defRPr sz="1700">
                <a:solidFill>
                  <a:schemeClr val="tx1"/>
                </a:solidFill>
                <a:latin typeface="Arial" panose="020B0604020202020204" pitchFamily="34" charset="0"/>
              </a:defRPr>
            </a:lvl2pPr>
            <a:lvl3pPr marL="1143000" indent="-228600" defTabSz="931863">
              <a:defRPr sz="1700">
                <a:solidFill>
                  <a:schemeClr val="tx1"/>
                </a:solidFill>
                <a:latin typeface="Arial" panose="020B0604020202020204" pitchFamily="34" charset="0"/>
              </a:defRPr>
            </a:lvl3pPr>
            <a:lvl4pPr marL="1600200" indent="-228600" defTabSz="931863">
              <a:defRPr sz="1700">
                <a:solidFill>
                  <a:schemeClr val="tx1"/>
                </a:solidFill>
                <a:latin typeface="Arial" panose="020B0604020202020204" pitchFamily="34" charset="0"/>
              </a:defRPr>
            </a:lvl4pPr>
            <a:lvl5pPr marL="2057400" indent="-228600" defTabSz="931863">
              <a:defRPr sz="1700">
                <a:solidFill>
                  <a:schemeClr val="tx1"/>
                </a:solidFill>
                <a:latin typeface="Arial" panose="020B0604020202020204" pitchFamily="34" charset="0"/>
              </a:defRPr>
            </a:lvl5pPr>
            <a:lvl6pPr marL="2514600" indent="-228600" defTabSz="931863" fontAlgn="base">
              <a:spcBef>
                <a:spcPct val="0"/>
              </a:spcBef>
              <a:spcAft>
                <a:spcPct val="0"/>
              </a:spcAft>
              <a:defRPr sz="1700">
                <a:solidFill>
                  <a:schemeClr val="tx1"/>
                </a:solidFill>
                <a:latin typeface="Arial" panose="020B0604020202020204" pitchFamily="34" charset="0"/>
              </a:defRPr>
            </a:lvl6pPr>
            <a:lvl7pPr marL="2971800" indent="-228600" defTabSz="931863" fontAlgn="base">
              <a:spcBef>
                <a:spcPct val="0"/>
              </a:spcBef>
              <a:spcAft>
                <a:spcPct val="0"/>
              </a:spcAft>
              <a:defRPr sz="1700">
                <a:solidFill>
                  <a:schemeClr val="tx1"/>
                </a:solidFill>
                <a:latin typeface="Arial" panose="020B0604020202020204" pitchFamily="34" charset="0"/>
              </a:defRPr>
            </a:lvl7pPr>
            <a:lvl8pPr marL="3429000" indent="-228600" defTabSz="931863" fontAlgn="base">
              <a:spcBef>
                <a:spcPct val="0"/>
              </a:spcBef>
              <a:spcAft>
                <a:spcPct val="0"/>
              </a:spcAft>
              <a:defRPr sz="1700">
                <a:solidFill>
                  <a:schemeClr val="tx1"/>
                </a:solidFill>
                <a:latin typeface="Arial" panose="020B0604020202020204" pitchFamily="34" charset="0"/>
              </a:defRPr>
            </a:lvl8pPr>
            <a:lvl9pPr marL="3886200" indent="-228600" defTabSz="931863" fontAlgn="base">
              <a:spcBef>
                <a:spcPct val="0"/>
              </a:spcBef>
              <a:spcAft>
                <a:spcPct val="0"/>
              </a:spcAft>
              <a:defRPr sz="1700">
                <a:solidFill>
                  <a:schemeClr val="tx1"/>
                </a:solidFill>
                <a:latin typeface="Arial" panose="020B0604020202020204" pitchFamily="34" charset="0"/>
              </a:defRPr>
            </a:lvl9pPr>
          </a:lstStyle>
          <a:p>
            <a:pPr eaLnBrk="1" hangingPunct="1">
              <a:defRPr/>
            </a:pPr>
            <a:endParaRPr lang="en-AU" altLang="en-US" sz="2000">
              <a:solidFill>
                <a:srgbClr val="FFFFFF"/>
              </a:solidFill>
              <a:cs typeface="Segoe UI" panose="020B0502040204020203" pitchFamily="34" charset="0"/>
            </a:endParaRPr>
          </a:p>
        </p:txBody>
      </p:sp>
      <p:sp>
        <p:nvSpPr>
          <p:cNvPr id="4" name="object 6">
            <a:extLst>
              <a:ext uri="{FF2B5EF4-FFF2-40B4-BE49-F238E27FC236}">
                <a16:creationId xmlns:a16="http://schemas.microsoft.com/office/drawing/2014/main" id="{F06550A9-F602-4200-9663-7A40BC8857AB}"/>
              </a:ext>
            </a:extLst>
          </p:cNvPr>
          <p:cNvSpPr txBox="1">
            <a:spLocks/>
          </p:cNvSpPr>
          <p:nvPr/>
        </p:nvSpPr>
        <p:spPr bwMode="auto">
          <a:xfrm>
            <a:off x="2220913" y="6497638"/>
            <a:ext cx="2566987" cy="158750"/>
          </a:xfrm>
          <a:prstGeom prst="rect">
            <a:avLst/>
          </a:prstGeom>
        </p:spPr>
        <p:txBody>
          <a:bodyPr lIns="0" tIns="0" rIns="0" bIns="0" anchor="b"/>
          <a:lstStyle>
            <a:lvl1pPr algn="l" defTabSz="1019007" rtl="0" eaLnBrk="1" latinLnBrk="0" hangingPunct="1">
              <a:lnSpc>
                <a:spcPct val="80000"/>
              </a:lnSpc>
              <a:spcBef>
                <a:spcPct val="0"/>
              </a:spcBef>
              <a:buNone/>
              <a:defRPr sz="2800" kern="800" spc="50" baseline="0">
                <a:solidFill>
                  <a:schemeClr val="tx1"/>
                </a:solidFill>
                <a:latin typeface="+mj-lt"/>
                <a:ea typeface="+mj-ea"/>
                <a:cs typeface="+mj-cs"/>
              </a:defRPr>
            </a:lvl1pPr>
          </a:lstStyle>
          <a:p>
            <a:pPr fontAlgn="auto">
              <a:lnSpc>
                <a:spcPts val="2935"/>
              </a:lnSpc>
              <a:spcAft>
                <a:spcPts val="0"/>
              </a:spcAft>
              <a:defRPr/>
            </a:pPr>
            <a:r>
              <a:rPr lang="en-AU" sz="1100" dirty="0" err="1">
                <a:solidFill>
                  <a:schemeClr val="bg1"/>
                </a:solidFill>
                <a:cs typeface="Arial"/>
              </a:rPr>
              <a:t>caritas.org.au</a:t>
            </a:r>
            <a:r>
              <a:rPr lang="en-AU" sz="1100" dirty="0">
                <a:solidFill>
                  <a:schemeClr val="bg1"/>
                </a:solidFill>
                <a:cs typeface="Arial"/>
              </a:rPr>
              <a:t>/project-compassion</a:t>
            </a:r>
          </a:p>
        </p:txBody>
      </p:sp>
      <p:sp>
        <p:nvSpPr>
          <p:cNvPr id="5" name="object 6">
            <a:extLst>
              <a:ext uri="{FF2B5EF4-FFF2-40B4-BE49-F238E27FC236}">
                <a16:creationId xmlns:a16="http://schemas.microsoft.com/office/drawing/2014/main" id="{ACEB2DC2-FD12-4766-BD91-96A54EA7165A}"/>
              </a:ext>
            </a:extLst>
          </p:cNvPr>
          <p:cNvSpPr txBox="1">
            <a:spLocks/>
          </p:cNvSpPr>
          <p:nvPr/>
        </p:nvSpPr>
        <p:spPr bwMode="auto">
          <a:xfrm>
            <a:off x="5273675" y="6497638"/>
            <a:ext cx="1085850" cy="158750"/>
          </a:xfrm>
          <a:prstGeom prst="rect">
            <a:avLst/>
          </a:prstGeom>
        </p:spPr>
        <p:txBody>
          <a:bodyPr lIns="0" tIns="0" rIns="0" bIns="0" anchor="b"/>
          <a:lstStyle>
            <a:lvl1pPr algn="l" defTabSz="1019007" rtl="0" eaLnBrk="1" latinLnBrk="0" hangingPunct="1">
              <a:lnSpc>
                <a:spcPct val="80000"/>
              </a:lnSpc>
              <a:spcBef>
                <a:spcPct val="0"/>
              </a:spcBef>
              <a:buNone/>
              <a:defRPr sz="2800" kern="800" spc="50" baseline="0">
                <a:solidFill>
                  <a:schemeClr val="tx1"/>
                </a:solidFill>
                <a:latin typeface="+mj-lt"/>
                <a:ea typeface="+mj-ea"/>
                <a:cs typeface="+mj-cs"/>
              </a:defRPr>
            </a:lvl1pPr>
          </a:lstStyle>
          <a:p>
            <a:pPr fontAlgn="auto">
              <a:lnSpc>
                <a:spcPts val="2935"/>
              </a:lnSpc>
              <a:spcAft>
                <a:spcPts val="0"/>
              </a:spcAft>
              <a:defRPr/>
            </a:pPr>
            <a:r>
              <a:rPr lang="en-AU" sz="1100" dirty="0">
                <a:solidFill>
                  <a:schemeClr val="bg1"/>
                </a:solidFill>
                <a:cs typeface="Arial"/>
              </a:rPr>
              <a:t>1800 024 413</a:t>
            </a:r>
          </a:p>
        </p:txBody>
      </p:sp>
      <p:sp>
        <p:nvSpPr>
          <p:cNvPr id="6" name="object 6">
            <a:extLst>
              <a:ext uri="{FF2B5EF4-FFF2-40B4-BE49-F238E27FC236}">
                <a16:creationId xmlns:a16="http://schemas.microsoft.com/office/drawing/2014/main" id="{75AEAD6B-7834-4102-9AB8-685A5BA520C9}"/>
              </a:ext>
            </a:extLst>
          </p:cNvPr>
          <p:cNvSpPr txBox="1">
            <a:spLocks/>
          </p:cNvSpPr>
          <p:nvPr/>
        </p:nvSpPr>
        <p:spPr bwMode="auto">
          <a:xfrm>
            <a:off x="6980238" y="6497638"/>
            <a:ext cx="1490662" cy="158750"/>
          </a:xfrm>
          <a:prstGeom prst="rect">
            <a:avLst/>
          </a:prstGeom>
        </p:spPr>
        <p:txBody>
          <a:bodyPr lIns="0" tIns="0" rIns="0" bIns="0" anchor="b"/>
          <a:lstStyle>
            <a:lvl1pPr algn="l" defTabSz="1019007" rtl="0" eaLnBrk="1" latinLnBrk="0" hangingPunct="1">
              <a:lnSpc>
                <a:spcPct val="80000"/>
              </a:lnSpc>
              <a:spcBef>
                <a:spcPct val="0"/>
              </a:spcBef>
              <a:buNone/>
              <a:defRPr sz="2800" kern="800" spc="50" baseline="0">
                <a:solidFill>
                  <a:schemeClr val="tx1"/>
                </a:solidFill>
                <a:latin typeface="+mj-lt"/>
                <a:ea typeface="+mj-ea"/>
                <a:cs typeface="+mj-cs"/>
              </a:defRPr>
            </a:lvl1pPr>
          </a:lstStyle>
          <a:p>
            <a:pPr fontAlgn="auto">
              <a:lnSpc>
                <a:spcPts val="2935"/>
              </a:lnSpc>
              <a:spcAft>
                <a:spcPts val="0"/>
              </a:spcAft>
              <a:defRPr/>
            </a:pPr>
            <a:r>
              <a:rPr lang="en-AU" sz="1100" dirty="0">
                <a:solidFill>
                  <a:schemeClr val="bg1"/>
                </a:solidFill>
                <a:cs typeface="Arial"/>
              </a:rPr>
              <a:t>#projectcompassion</a:t>
            </a:r>
          </a:p>
        </p:txBody>
      </p:sp>
      <p:pic>
        <p:nvPicPr>
          <p:cNvPr id="7" name="Picture 13" descr="Icon&#10;&#10;Description automatically generated">
            <a:extLst>
              <a:ext uri="{FF2B5EF4-FFF2-40B4-BE49-F238E27FC236}">
                <a16:creationId xmlns:a16="http://schemas.microsoft.com/office/drawing/2014/main" id="{8802718C-C59E-496E-9593-ED09389673DD}"/>
              </a:ext>
            </a:extLst>
          </p:cNvPr>
          <p:cNvPicPr>
            <a:picLocks noChangeAspect="1" noChangeArrowheads="1"/>
          </p:cNvPicPr>
          <p:nvPr/>
        </p:nvPicPr>
        <p:blipFill>
          <a:blip r:embed="rId2" cstate="hqprint">
            <a:extLst>
              <a:ext uri="{28A0092B-C50C-407E-A947-70E740481C1C}">
                <a14:useLocalDpi xmlns:a14="http://schemas.microsoft.com/office/drawing/2010/main"/>
              </a:ext>
            </a:extLst>
          </a:blip>
          <a:srcRect/>
          <a:stretch>
            <a:fillRect/>
          </a:stretch>
        </p:blipFill>
        <p:spPr bwMode="auto">
          <a:xfrm>
            <a:off x="1860550" y="6448425"/>
            <a:ext cx="228600" cy="257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14" descr="A black and white logo&#10;&#10;Description automatically generated with low confidence">
            <a:extLst>
              <a:ext uri="{FF2B5EF4-FFF2-40B4-BE49-F238E27FC236}">
                <a16:creationId xmlns:a16="http://schemas.microsoft.com/office/drawing/2014/main" id="{1B1826BA-C6D8-4A66-9588-3F86133CC224}"/>
              </a:ext>
            </a:extLst>
          </p:cNvPr>
          <p:cNvPicPr>
            <a:picLocks noChangeAspect="1" noChangeArrowheads="1"/>
          </p:cNvPicPr>
          <p:nvPr/>
        </p:nvPicPr>
        <p:blipFill>
          <a:blip r:embed="rId3" cstate="hqprint">
            <a:extLst>
              <a:ext uri="{28A0092B-C50C-407E-A947-70E740481C1C}">
                <a14:useLocalDpi xmlns:a14="http://schemas.microsoft.com/office/drawing/2010/main"/>
              </a:ext>
            </a:extLst>
          </a:blip>
          <a:srcRect/>
          <a:stretch>
            <a:fillRect/>
          </a:stretch>
        </p:blipFill>
        <p:spPr bwMode="auto">
          <a:xfrm>
            <a:off x="4911725" y="6448425"/>
            <a:ext cx="236538" cy="257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Picture 15" descr="Icon&#10;&#10;Description automatically generated">
            <a:extLst>
              <a:ext uri="{FF2B5EF4-FFF2-40B4-BE49-F238E27FC236}">
                <a16:creationId xmlns:a16="http://schemas.microsoft.com/office/drawing/2014/main" id="{E5C368AA-67C1-46D3-9B15-5FE29DD6CFF5}"/>
              </a:ext>
            </a:extLst>
          </p:cNvPr>
          <p:cNvPicPr>
            <a:picLocks noChangeAspect="1" noChangeArrowheads="1"/>
          </p:cNvPicPr>
          <p:nvPr/>
        </p:nvPicPr>
        <p:blipFill>
          <a:blip r:embed="rId4" cstate="hqprint">
            <a:extLst>
              <a:ext uri="{28A0092B-C50C-407E-A947-70E740481C1C}">
                <a14:useLocalDpi xmlns:a14="http://schemas.microsoft.com/office/drawing/2010/main"/>
              </a:ext>
            </a:extLst>
          </a:blip>
          <a:srcRect/>
          <a:stretch>
            <a:fillRect/>
          </a:stretch>
        </p:blipFill>
        <p:spPr bwMode="auto">
          <a:xfrm>
            <a:off x="6615113" y="6462713"/>
            <a:ext cx="217487"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Picture 9" descr="Logo&#10;&#10;Description automatically generated with low confidence">
            <a:extLst>
              <a:ext uri="{FF2B5EF4-FFF2-40B4-BE49-F238E27FC236}">
                <a16:creationId xmlns:a16="http://schemas.microsoft.com/office/drawing/2014/main" id="{C8928CC2-62D3-404E-BA93-D7A738DA1F35}"/>
              </a:ext>
            </a:extLst>
          </p:cNvPr>
          <p:cNvPicPr>
            <a:picLocks noChangeAspect="1" noChangeArrowheads="1"/>
          </p:cNvPicPr>
          <p:nvPr/>
        </p:nvPicPr>
        <p:blipFill>
          <a:blip r:embed="rId5" cstate="hqprint">
            <a:extLst>
              <a:ext uri="{28A0092B-C50C-407E-A947-70E740481C1C}">
                <a14:useLocalDpi xmlns:a14="http://schemas.microsoft.com/office/drawing/2010/main"/>
              </a:ext>
            </a:extLst>
          </a:blip>
          <a:srcRect/>
          <a:stretch>
            <a:fillRect/>
          </a:stretch>
        </p:blipFill>
        <p:spPr bwMode="auto">
          <a:xfrm>
            <a:off x="10301288" y="6278563"/>
            <a:ext cx="1893887" cy="582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ext Placeholder 8"/>
          <p:cNvSpPr>
            <a:spLocks noGrp="1"/>
          </p:cNvSpPr>
          <p:nvPr>
            <p:ph type="body" sz="quarter" idx="13"/>
          </p:nvPr>
        </p:nvSpPr>
        <p:spPr>
          <a:xfrm>
            <a:off x="497304" y="1778000"/>
            <a:ext cx="11197392" cy="3302000"/>
          </a:xfrm>
        </p:spPr>
        <p:txBody>
          <a:bodyPr anchor="ctr"/>
          <a:lstStyle>
            <a:lvl1pPr algn="ctr">
              <a:defRPr sz="6000" b="1" cap="all" baseline="0">
                <a:solidFill>
                  <a:srgbClr val="EAB724"/>
                </a:solidFill>
                <a:latin typeface="+mj-lt"/>
              </a:defRPr>
            </a:lvl1pPr>
            <a:lvl2pPr>
              <a:defRPr sz="1400" b="1" cap="all" baseline="0">
                <a:solidFill>
                  <a:schemeClr val="bg1"/>
                </a:solidFill>
              </a:defRPr>
            </a:lvl2pPr>
            <a:lvl3pPr>
              <a:defRPr sz="1400" b="1" cap="all" baseline="0">
                <a:solidFill>
                  <a:schemeClr val="bg1"/>
                </a:solidFill>
              </a:defRPr>
            </a:lvl3pPr>
            <a:lvl4pPr>
              <a:defRPr sz="1400" b="1" cap="all" baseline="0">
                <a:solidFill>
                  <a:schemeClr val="bg1"/>
                </a:solidFill>
              </a:defRPr>
            </a:lvl4pPr>
            <a:lvl5pPr>
              <a:defRPr sz="1400" b="1" cap="all" baseline="0">
                <a:solidFill>
                  <a:schemeClr val="bg1"/>
                </a:solidFill>
              </a:defRPr>
            </a:lvl5pPr>
          </a:lstStyle>
          <a:p>
            <a:pPr lvl="0"/>
            <a:r>
              <a:rPr lang="en-US"/>
              <a:t>Edit Master text styles</a:t>
            </a:r>
          </a:p>
        </p:txBody>
      </p:sp>
    </p:spTree>
    <p:extLst>
      <p:ext uri="{BB962C8B-B14F-4D97-AF65-F5344CB8AC3E}">
        <p14:creationId xmlns:p14="http://schemas.microsoft.com/office/powerpoint/2010/main" val="2843344924"/>
      </p:ext>
    </p:extLst>
  </p:cSld>
  <p:clrMapOvr>
    <a:masterClrMapping/>
  </p:clrMapOvr>
  <p:transition spd="med">
    <p:fade/>
  </p:transition>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Final Slide">
    <p:bg>
      <p:bgPr>
        <a:solidFill>
          <a:schemeClr val="tx2"/>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06CEFD28-F114-4191-B701-2E1A14B2D33D}"/>
              </a:ext>
            </a:extLst>
          </p:cNvPr>
          <p:cNvSpPr/>
          <p:nvPr/>
        </p:nvSpPr>
        <p:spPr bwMode="auto">
          <a:xfrm>
            <a:off x="0" y="0"/>
            <a:ext cx="1981200" cy="1249363"/>
          </a:xfrm>
          <a:prstGeom prst="rect">
            <a:avLst/>
          </a:prstGeom>
          <a:solidFill>
            <a:schemeClr val="tx2"/>
          </a:solidFill>
          <a:ln w="3810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182880" tIns="146304" rIns="182880" bIns="146304"/>
          <a:lstStyle>
            <a:lvl1pPr defTabSz="931863">
              <a:defRPr sz="1700">
                <a:solidFill>
                  <a:schemeClr val="tx1"/>
                </a:solidFill>
                <a:latin typeface="Arial" panose="020B0604020202020204" pitchFamily="34" charset="0"/>
              </a:defRPr>
            </a:lvl1pPr>
            <a:lvl2pPr marL="742950" indent="-285750" defTabSz="931863">
              <a:defRPr sz="1700">
                <a:solidFill>
                  <a:schemeClr val="tx1"/>
                </a:solidFill>
                <a:latin typeface="Arial" panose="020B0604020202020204" pitchFamily="34" charset="0"/>
              </a:defRPr>
            </a:lvl2pPr>
            <a:lvl3pPr marL="1143000" indent="-228600" defTabSz="931863">
              <a:defRPr sz="1700">
                <a:solidFill>
                  <a:schemeClr val="tx1"/>
                </a:solidFill>
                <a:latin typeface="Arial" panose="020B0604020202020204" pitchFamily="34" charset="0"/>
              </a:defRPr>
            </a:lvl3pPr>
            <a:lvl4pPr marL="1600200" indent="-228600" defTabSz="931863">
              <a:defRPr sz="1700">
                <a:solidFill>
                  <a:schemeClr val="tx1"/>
                </a:solidFill>
                <a:latin typeface="Arial" panose="020B0604020202020204" pitchFamily="34" charset="0"/>
              </a:defRPr>
            </a:lvl4pPr>
            <a:lvl5pPr marL="2057400" indent="-228600" defTabSz="931863">
              <a:defRPr sz="1700">
                <a:solidFill>
                  <a:schemeClr val="tx1"/>
                </a:solidFill>
                <a:latin typeface="Arial" panose="020B0604020202020204" pitchFamily="34" charset="0"/>
              </a:defRPr>
            </a:lvl5pPr>
            <a:lvl6pPr marL="2514600" indent="-228600" defTabSz="931863" fontAlgn="base">
              <a:spcBef>
                <a:spcPct val="0"/>
              </a:spcBef>
              <a:spcAft>
                <a:spcPct val="0"/>
              </a:spcAft>
              <a:defRPr sz="1700">
                <a:solidFill>
                  <a:schemeClr val="tx1"/>
                </a:solidFill>
                <a:latin typeface="Arial" panose="020B0604020202020204" pitchFamily="34" charset="0"/>
              </a:defRPr>
            </a:lvl6pPr>
            <a:lvl7pPr marL="2971800" indent="-228600" defTabSz="931863" fontAlgn="base">
              <a:spcBef>
                <a:spcPct val="0"/>
              </a:spcBef>
              <a:spcAft>
                <a:spcPct val="0"/>
              </a:spcAft>
              <a:defRPr sz="1700">
                <a:solidFill>
                  <a:schemeClr val="tx1"/>
                </a:solidFill>
                <a:latin typeface="Arial" panose="020B0604020202020204" pitchFamily="34" charset="0"/>
              </a:defRPr>
            </a:lvl7pPr>
            <a:lvl8pPr marL="3429000" indent="-228600" defTabSz="931863" fontAlgn="base">
              <a:spcBef>
                <a:spcPct val="0"/>
              </a:spcBef>
              <a:spcAft>
                <a:spcPct val="0"/>
              </a:spcAft>
              <a:defRPr sz="1700">
                <a:solidFill>
                  <a:schemeClr val="tx1"/>
                </a:solidFill>
                <a:latin typeface="Arial" panose="020B0604020202020204" pitchFamily="34" charset="0"/>
              </a:defRPr>
            </a:lvl8pPr>
            <a:lvl9pPr marL="3886200" indent="-228600" defTabSz="931863" fontAlgn="base">
              <a:spcBef>
                <a:spcPct val="0"/>
              </a:spcBef>
              <a:spcAft>
                <a:spcPct val="0"/>
              </a:spcAft>
              <a:defRPr sz="1700">
                <a:solidFill>
                  <a:schemeClr val="tx1"/>
                </a:solidFill>
                <a:latin typeface="Arial" panose="020B0604020202020204" pitchFamily="34" charset="0"/>
              </a:defRPr>
            </a:lvl9pPr>
          </a:lstStyle>
          <a:p>
            <a:pPr eaLnBrk="1" hangingPunct="1">
              <a:defRPr/>
            </a:pPr>
            <a:endParaRPr lang="en-AU" altLang="en-US" sz="2000">
              <a:solidFill>
                <a:srgbClr val="FFFFFF"/>
              </a:solidFill>
              <a:cs typeface="Segoe UI" panose="020B0502040204020203" pitchFamily="34" charset="0"/>
            </a:endParaRPr>
          </a:p>
        </p:txBody>
      </p:sp>
      <p:pic>
        <p:nvPicPr>
          <p:cNvPr id="3" name="Picture 6">
            <a:extLst>
              <a:ext uri="{FF2B5EF4-FFF2-40B4-BE49-F238E27FC236}">
                <a16:creationId xmlns:a16="http://schemas.microsoft.com/office/drawing/2014/main" id="{B914DD5A-4DB5-43F8-8746-144C54F61D11}"/>
              </a:ext>
            </a:extLst>
          </p:cNvPr>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1941513" y="577850"/>
            <a:ext cx="8308975" cy="4948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Rectangle 3">
            <a:extLst>
              <a:ext uri="{FF2B5EF4-FFF2-40B4-BE49-F238E27FC236}">
                <a16:creationId xmlns:a16="http://schemas.microsoft.com/office/drawing/2014/main" id="{93E40E17-3FC9-45CE-9ECD-43FC90DB4CB4}"/>
              </a:ext>
            </a:extLst>
          </p:cNvPr>
          <p:cNvSpPr/>
          <p:nvPr/>
        </p:nvSpPr>
        <p:spPr bwMode="auto">
          <a:xfrm>
            <a:off x="0" y="6284913"/>
            <a:ext cx="12192000" cy="573087"/>
          </a:xfrm>
          <a:prstGeom prst="rect">
            <a:avLst/>
          </a:prstGeom>
          <a:solidFill>
            <a:schemeClr val="accent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182880" tIns="146304" rIns="182880" bIns="146304"/>
          <a:lstStyle>
            <a:lvl1pPr defTabSz="931863">
              <a:defRPr sz="1700">
                <a:solidFill>
                  <a:schemeClr val="tx1"/>
                </a:solidFill>
                <a:latin typeface="Arial" panose="020B0604020202020204" pitchFamily="34" charset="0"/>
              </a:defRPr>
            </a:lvl1pPr>
            <a:lvl2pPr marL="742950" indent="-285750" defTabSz="931863">
              <a:defRPr sz="1700">
                <a:solidFill>
                  <a:schemeClr val="tx1"/>
                </a:solidFill>
                <a:latin typeface="Arial" panose="020B0604020202020204" pitchFamily="34" charset="0"/>
              </a:defRPr>
            </a:lvl2pPr>
            <a:lvl3pPr marL="1143000" indent="-228600" defTabSz="931863">
              <a:defRPr sz="1700">
                <a:solidFill>
                  <a:schemeClr val="tx1"/>
                </a:solidFill>
                <a:latin typeface="Arial" panose="020B0604020202020204" pitchFamily="34" charset="0"/>
              </a:defRPr>
            </a:lvl3pPr>
            <a:lvl4pPr marL="1600200" indent="-228600" defTabSz="931863">
              <a:defRPr sz="1700">
                <a:solidFill>
                  <a:schemeClr val="tx1"/>
                </a:solidFill>
                <a:latin typeface="Arial" panose="020B0604020202020204" pitchFamily="34" charset="0"/>
              </a:defRPr>
            </a:lvl4pPr>
            <a:lvl5pPr marL="2057400" indent="-228600" defTabSz="931863">
              <a:defRPr sz="1700">
                <a:solidFill>
                  <a:schemeClr val="tx1"/>
                </a:solidFill>
                <a:latin typeface="Arial" panose="020B0604020202020204" pitchFamily="34" charset="0"/>
              </a:defRPr>
            </a:lvl5pPr>
            <a:lvl6pPr marL="2514600" indent="-228600" defTabSz="931863" fontAlgn="base">
              <a:spcBef>
                <a:spcPct val="0"/>
              </a:spcBef>
              <a:spcAft>
                <a:spcPct val="0"/>
              </a:spcAft>
              <a:defRPr sz="1700">
                <a:solidFill>
                  <a:schemeClr val="tx1"/>
                </a:solidFill>
                <a:latin typeface="Arial" panose="020B0604020202020204" pitchFamily="34" charset="0"/>
              </a:defRPr>
            </a:lvl6pPr>
            <a:lvl7pPr marL="2971800" indent="-228600" defTabSz="931863" fontAlgn="base">
              <a:spcBef>
                <a:spcPct val="0"/>
              </a:spcBef>
              <a:spcAft>
                <a:spcPct val="0"/>
              </a:spcAft>
              <a:defRPr sz="1700">
                <a:solidFill>
                  <a:schemeClr val="tx1"/>
                </a:solidFill>
                <a:latin typeface="Arial" panose="020B0604020202020204" pitchFamily="34" charset="0"/>
              </a:defRPr>
            </a:lvl7pPr>
            <a:lvl8pPr marL="3429000" indent="-228600" defTabSz="931863" fontAlgn="base">
              <a:spcBef>
                <a:spcPct val="0"/>
              </a:spcBef>
              <a:spcAft>
                <a:spcPct val="0"/>
              </a:spcAft>
              <a:defRPr sz="1700">
                <a:solidFill>
                  <a:schemeClr val="tx1"/>
                </a:solidFill>
                <a:latin typeface="Arial" panose="020B0604020202020204" pitchFamily="34" charset="0"/>
              </a:defRPr>
            </a:lvl8pPr>
            <a:lvl9pPr marL="3886200" indent="-228600" defTabSz="931863" fontAlgn="base">
              <a:spcBef>
                <a:spcPct val="0"/>
              </a:spcBef>
              <a:spcAft>
                <a:spcPct val="0"/>
              </a:spcAft>
              <a:defRPr sz="1700">
                <a:solidFill>
                  <a:schemeClr val="tx1"/>
                </a:solidFill>
                <a:latin typeface="Arial" panose="020B0604020202020204" pitchFamily="34" charset="0"/>
              </a:defRPr>
            </a:lvl9pPr>
          </a:lstStyle>
          <a:p>
            <a:pPr eaLnBrk="1" hangingPunct="1">
              <a:defRPr/>
            </a:pPr>
            <a:endParaRPr lang="en-AU" altLang="en-US" sz="2000">
              <a:solidFill>
                <a:srgbClr val="FFFFFF"/>
              </a:solidFill>
              <a:cs typeface="Segoe UI" panose="020B0502040204020203" pitchFamily="34" charset="0"/>
            </a:endParaRPr>
          </a:p>
        </p:txBody>
      </p:sp>
      <p:sp>
        <p:nvSpPr>
          <p:cNvPr id="5" name="object 6">
            <a:extLst>
              <a:ext uri="{FF2B5EF4-FFF2-40B4-BE49-F238E27FC236}">
                <a16:creationId xmlns:a16="http://schemas.microsoft.com/office/drawing/2014/main" id="{21EE8083-AA27-4FC4-B54B-A51A37C88954}"/>
              </a:ext>
            </a:extLst>
          </p:cNvPr>
          <p:cNvSpPr txBox="1">
            <a:spLocks/>
          </p:cNvSpPr>
          <p:nvPr/>
        </p:nvSpPr>
        <p:spPr bwMode="auto">
          <a:xfrm>
            <a:off x="2220913" y="6497638"/>
            <a:ext cx="2566987" cy="158750"/>
          </a:xfrm>
          <a:prstGeom prst="rect">
            <a:avLst/>
          </a:prstGeom>
        </p:spPr>
        <p:txBody>
          <a:bodyPr lIns="0" tIns="0" rIns="0" bIns="0" anchor="b"/>
          <a:lstStyle>
            <a:lvl1pPr algn="l" defTabSz="1019007" rtl="0" eaLnBrk="1" latinLnBrk="0" hangingPunct="1">
              <a:lnSpc>
                <a:spcPct val="80000"/>
              </a:lnSpc>
              <a:spcBef>
                <a:spcPct val="0"/>
              </a:spcBef>
              <a:buNone/>
              <a:defRPr sz="2800" kern="800" spc="50" baseline="0">
                <a:solidFill>
                  <a:schemeClr val="tx1"/>
                </a:solidFill>
                <a:latin typeface="+mj-lt"/>
                <a:ea typeface="+mj-ea"/>
                <a:cs typeface="+mj-cs"/>
              </a:defRPr>
            </a:lvl1pPr>
          </a:lstStyle>
          <a:p>
            <a:pPr fontAlgn="auto">
              <a:lnSpc>
                <a:spcPts val="2935"/>
              </a:lnSpc>
              <a:spcAft>
                <a:spcPts val="0"/>
              </a:spcAft>
              <a:defRPr/>
            </a:pPr>
            <a:r>
              <a:rPr lang="en-AU" sz="1100" dirty="0" err="1">
                <a:solidFill>
                  <a:schemeClr val="bg1"/>
                </a:solidFill>
                <a:cs typeface="Arial"/>
              </a:rPr>
              <a:t>caritas.org.au</a:t>
            </a:r>
            <a:r>
              <a:rPr lang="en-AU" sz="1100" dirty="0">
                <a:solidFill>
                  <a:schemeClr val="bg1"/>
                </a:solidFill>
                <a:cs typeface="Arial"/>
              </a:rPr>
              <a:t>/project-compassion</a:t>
            </a:r>
          </a:p>
        </p:txBody>
      </p:sp>
      <p:sp>
        <p:nvSpPr>
          <p:cNvPr id="6" name="object 6">
            <a:extLst>
              <a:ext uri="{FF2B5EF4-FFF2-40B4-BE49-F238E27FC236}">
                <a16:creationId xmlns:a16="http://schemas.microsoft.com/office/drawing/2014/main" id="{47F6ABAF-5098-4A40-ADA6-D83D2AD9606B}"/>
              </a:ext>
            </a:extLst>
          </p:cNvPr>
          <p:cNvSpPr txBox="1">
            <a:spLocks/>
          </p:cNvSpPr>
          <p:nvPr/>
        </p:nvSpPr>
        <p:spPr bwMode="auto">
          <a:xfrm>
            <a:off x="5273675" y="6497638"/>
            <a:ext cx="1085850" cy="158750"/>
          </a:xfrm>
          <a:prstGeom prst="rect">
            <a:avLst/>
          </a:prstGeom>
        </p:spPr>
        <p:txBody>
          <a:bodyPr lIns="0" tIns="0" rIns="0" bIns="0" anchor="b"/>
          <a:lstStyle>
            <a:lvl1pPr algn="l" defTabSz="1019007" rtl="0" eaLnBrk="1" latinLnBrk="0" hangingPunct="1">
              <a:lnSpc>
                <a:spcPct val="80000"/>
              </a:lnSpc>
              <a:spcBef>
                <a:spcPct val="0"/>
              </a:spcBef>
              <a:buNone/>
              <a:defRPr sz="2800" kern="800" spc="50" baseline="0">
                <a:solidFill>
                  <a:schemeClr val="tx1"/>
                </a:solidFill>
                <a:latin typeface="+mj-lt"/>
                <a:ea typeface="+mj-ea"/>
                <a:cs typeface="+mj-cs"/>
              </a:defRPr>
            </a:lvl1pPr>
          </a:lstStyle>
          <a:p>
            <a:pPr fontAlgn="auto">
              <a:lnSpc>
                <a:spcPts val="2935"/>
              </a:lnSpc>
              <a:spcAft>
                <a:spcPts val="0"/>
              </a:spcAft>
              <a:defRPr/>
            </a:pPr>
            <a:r>
              <a:rPr lang="en-AU" sz="1100" dirty="0">
                <a:solidFill>
                  <a:schemeClr val="bg1"/>
                </a:solidFill>
                <a:cs typeface="Arial"/>
              </a:rPr>
              <a:t>1800 024 413</a:t>
            </a:r>
          </a:p>
        </p:txBody>
      </p:sp>
      <p:sp>
        <p:nvSpPr>
          <p:cNvPr id="7" name="object 6">
            <a:extLst>
              <a:ext uri="{FF2B5EF4-FFF2-40B4-BE49-F238E27FC236}">
                <a16:creationId xmlns:a16="http://schemas.microsoft.com/office/drawing/2014/main" id="{D72905CF-494C-4E81-87EB-BAB138BAA4E6}"/>
              </a:ext>
            </a:extLst>
          </p:cNvPr>
          <p:cNvSpPr txBox="1">
            <a:spLocks/>
          </p:cNvSpPr>
          <p:nvPr/>
        </p:nvSpPr>
        <p:spPr bwMode="auto">
          <a:xfrm>
            <a:off x="6980238" y="6497638"/>
            <a:ext cx="1490662" cy="158750"/>
          </a:xfrm>
          <a:prstGeom prst="rect">
            <a:avLst/>
          </a:prstGeom>
        </p:spPr>
        <p:txBody>
          <a:bodyPr lIns="0" tIns="0" rIns="0" bIns="0" anchor="b"/>
          <a:lstStyle>
            <a:lvl1pPr algn="l" defTabSz="1019007" rtl="0" eaLnBrk="1" latinLnBrk="0" hangingPunct="1">
              <a:lnSpc>
                <a:spcPct val="80000"/>
              </a:lnSpc>
              <a:spcBef>
                <a:spcPct val="0"/>
              </a:spcBef>
              <a:buNone/>
              <a:defRPr sz="2800" kern="800" spc="50" baseline="0">
                <a:solidFill>
                  <a:schemeClr val="tx1"/>
                </a:solidFill>
                <a:latin typeface="+mj-lt"/>
                <a:ea typeface="+mj-ea"/>
                <a:cs typeface="+mj-cs"/>
              </a:defRPr>
            </a:lvl1pPr>
          </a:lstStyle>
          <a:p>
            <a:pPr fontAlgn="auto">
              <a:lnSpc>
                <a:spcPts val="2935"/>
              </a:lnSpc>
              <a:spcAft>
                <a:spcPts val="0"/>
              </a:spcAft>
              <a:defRPr/>
            </a:pPr>
            <a:r>
              <a:rPr lang="en-AU" sz="1100" dirty="0">
                <a:solidFill>
                  <a:schemeClr val="bg1"/>
                </a:solidFill>
                <a:cs typeface="Arial"/>
              </a:rPr>
              <a:t>#projectcompassion</a:t>
            </a:r>
          </a:p>
        </p:txBody>
      </p:sp>
      <p:pic>
        <p:nvPicPr>
          <p:cNvPr id="8" name="Picture 15" descr="Icon&#10;&#10;Description automatically generated">
            <a:extLst>
              <a:ext uri="{FF2B5EF4-FFF2-40B4-BE49-F238E27FC236}">
                <a16:creationId xmlns:a16="http://schemas.microsoft.com/office/drawing/2014/main" id="{965FFBA2-3200-4098-BE77-54EC32C52279}"/>
              </a:ext>
            </a:extLst>
          </p:cNvPr>
          <p:cNvPicPr>
            <a:picLocks noChangeAspect="1" noChangeArrowheads="1"/>
          </p:cNvPicPr>
          <p:nvPr/>
        </p:nvPicPr>
        <p:blipFill>
          <a:blip r:embed="rId3" cstate="hqprint">
            <a:extLst>
              <a:ext uri="{28A0092B-C50C-407E-A947-70E740481C1C}">
                <a14:useLocalDpi xmlns:a14="http://schemas.microsoft.com/office/drawing/2010/main"/>
              </a:ext>
            </a:extLst>
          </a:blip>
          <a:srcRect/>
          <a:stretch>
            <a:fillRect/>
          </a:stretch>
        </p:blipFill>
        <p:spPr bwMode="auto">
          <a:xfrm>
            <a:off x="1860550" y="6448425"/>
            <a:ext cx="228600" cy="257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16" descr="A black and white logo&#10;&#10;Description automatically generated with low confidence">
            <a:extLst>
              <a:ext uri="{FF2B5EF4-FFF2-40B4-BE49-F238E27FC236}">
                <a16:creationId xmlns:a16="http://schemas.microsoft.com/office/drawing/2014/main" id="{41860AE6-AEA9-457C-8011-3A24FD4057CA}"/>
              </a:ext>
            </a:extLst>
          </p:cNvPr>
          <p:cNvPicPr>
            <a:picLocks noChangeAspect="1" noChangeArrowheads="1"/>
          </p:cNvPicPr>
          <p:nvPr/>
        </p:nvPicPr>
        <p:blipFill>
          <a:blip r:embed="rId4" cstate="hqprint">
            <a:extLst>
              <a:ext uri="{28A0092B-C50C-407E-A947-70E740481C1C}">
                <a14:useLocalDpi xmlns:a14="http://schemas.microsoft.com/office/drawing/2010/main"/>
              </a:ext>
            </a:extLst>
          </a:blip>
          <a:srcRect/>
          <a:stretch>
            <a:fillRect/>
          </a:stretch>
        </p:blipFill>
        <p:spPr bwMode="auto">
          <a:xfrm>
            <a:off x="4911725" y="6448425"/>
            <a:ext cx="236538" cy="257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Picture 17" descr="Icon&#10;&#10;Description automatically generated">
            <a:extLst>
              <a:ext uri="{FF2B5EF4-FFF2-40B4-BE49-F238E27FC236}">
                <a16:creationId xmlns:a16="http://schemas.microsoft.com/office/drawing/2014/main" id="{AED83582-9493-4F39-903D-471BC535D974}"/>
              </a:ext>
            </a:extLst>
          </p:cNvPr>
          <p:cNvPicPr>
            <a:picLocks noChangeAspect="1" noChangeArrowheads="1"/>
          </p:cNvPicPr>
          <p:nvPr/>
        </p:nvPicPr>
        <p:blipFill>
          <a:blip r:embed="rId5" cstate="hqprint">
            <a:extLst>
              <a:ext uri="{28A0092B-C50C-407E-A947-70E740481C1C}">
                <a14:useLocalDpi xmlns:a14="http://schemas.microsoft.com/office/drawing/2010/main"/>
              </a:ext>
            </a:extLst>
          </a:blip>
          <a:srcRect/>
          <a:stretch>
            <a:fillRect/>
          </a:stretch>
        </p:blipFill>
        <p:spPr bwMode="auto">
          <a:xfrm>
            <a:off x="6615113" y="6462713"/>
            <a:ext cx="217487"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Picture 9" descr="Logo&#10;&#10;Description automatically generated with low confidence">
            <a:extLst>
              <a:ext uri="{FF2B5EF4-FFF2-40B4-BE49-F238E27FC236}">
                <a16:creationId xmlns:a16="http://schemas.microsoft.com/office/drawing/2014/main" id="{4857E52E-FF3E-412F-B8C7-EAB355E35C9D}"/>
              </a:ext>
            </a:extLst>
          </p:cNvPr>
          <p:cNvPicPr>
            <a:picLocks noChangeAspect="1" noChangeArrowheads="1"/>
          </p:cNvPicPr>
          <p:nvPr/>
        </p:nvPicPr>
        <p:blipFill>
          <a:blip r:embed="rId6" cstate="hqprint">
            <a:extLst>
              <a:ext uri="{28A0092B-C50C-407E-A947-70E740481C1C}">
                <a14:useLocalDpi xmlns:a14="http://schemas.microsoft.com/office/drawing/2010/main"/>
              </a:ext>
            </a:extLst>
          </a:blip>
          <a:srcRect/>
          <a:stretch>
            <a:fillRect/>
          </a:stretch>
        </p:blipFill>
        <p:spPr bwMode="auto">
          <a:xfrm>
            <a:off x="10301288" y="6278563"/>
            <a:ext cx="1893887" cy="582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138684606"/>
      </p:ext>
    </p:extLst>
  </p:cSld>
  <p:clrMapOvr>
    <a:masterClrMapping/>
  </p:clrMapOvr>
  <p:transition spd="med">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LAXMI">
    <p:spTree>
      <p:nvGrpSpPr>
        <p:cNvPr id="1" name=""/>
        <p:cNvGrpSpPr/>
        <p:nvPr/>
      </p:nvGrpSpPr>
      <p:grpSpPr>
        <a:xfrm>
          <a:off x="0" y="0"/>
          <a:ext cx="0" cy="0"/>
          <a:chOff x="0" y="0"/>
          <a:chExt cx="0" cy="0"/>
        </a:xfrm>
      </p:grpSpPr>
      <p:pic>
        <p:nvPicPr>
          <p:cNvPr id="3" name="Picture 2" descr="A picture containing person, outdoor, ground, standing&#10;&#10;Description automatically generated">
            <a:extLst>
              <a:ext uri="{FF2B5EF4-FFF2-40B4-BE49-F238E27FC236}">
                <a16:creationId xmlns:a16="http://schemas.microsoft.com/office/drawing/2014/main" id="{564D0238-A3F9-4DC8-BDBB-CBED1FC98A07}"/>
              </a:ext>
            </a:extLst>
          </p:cNvPr>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Graphic 5">
            <a:extLst>
              <a:ext uri="{FF2B5EF4-FFF2-40B4-BE49-F238E27FC236}">
                <a16:creationId xmlns:a16="http://schemas.microsoft.com/office/drawing/2014/main" id="{ABA01180-A682-4CE8-88B3-0518D5958C00}"/>
              </a:ext>
            </a:extLst>
          </p:cNvPr>
          <p:cNvPicPr>
            <a:picLocks noChangeAspect="1"/>
          </p:cNvPicPr>
          <p:nvPr/>
        </p:nvPicPr>
        <p:blipFill>
          <a:blip r:embed="rId3" cstate="hqprint">
            <a:extLst>
              <a:ext uri="{28A0092B-C50C-407E-A947-70E740481C1C}">
                <a14:useLocalDpi xmlns:a14="http://schemas.microsoft.com/office/drawing/2010/main"/>
              </a:ext>
            </a:extLst>
          </a:blip>
          <a:srcRect/>
          <a:stretch>
            <a:fillRect/>
          </a:stretch>
        </p:blipFill>
        <p:spPr bwMode="auto">
          <a:xfrm>
            <a:off x="449263" y="307975"/>
            <a:ext cx="1506537" cy="835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6" descr="Shape&#10;&#10;Description automatically generated with low confidence">
            <a:extLst>
              <a:ext uri="{FF2B5EF4-FFF2-40B4-BE49-F238E27FC236}">
                <a16:creationId xmlns:a16="http://schemas.microsoft.com/office/drawing/2014/main" id="{027D02C2-3D92-43A6-81F5-F4C528B8B79B}"/>
              </a:ext>
            </a:extLst>
          </p:cNvPr>
          <p:cNvPicPr>
            <a:picLocks noChangeAspect="1" noChangeArrowheads="1"/>
          </p:cNvPicPr>
          <p:nvPr/>
        </p:nvPicPr>
        <p:blipFill>
          <a:blip r:embed="rId4" cstate="hqprint">
            <a:extLst>
              <a:ext uri="{28A0092B-C50C-407E-A947-70E740481C1C}">
                <a14:useLocalDpi xmlns:a14="http://schemas.microsoft.com/office/drawing/2010/main"/>
              </a:ext>
            </a:extLst>
          </a:blip>
          <a:srcRect l="15862" r="13078"/>
          <a:stretch>
            <a:fillRect/>
          </a:stretch>
        </p:blipFill>
        <p:spPr bwMode="auto">
          <a:xfrm>
            <a:off x="0" y="3425825"/>
            <a:ext cx="12192000" cy="1135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9" descr="Logo&#10;&#10;Description automatically generated with low confidence">
            <a:extLst>
              <a:ext uri="{FF2B5EF4-FFF2-40B4-BE49-F238E27FC236}">
                <a16:creationId xmlns:a16="http://schemas.microsoft.com/office/drawing/2014/main" id="{B6B72454-DBA1-4276-8D93-CCB6124892D1}"/>
              </a:ext>
            </a:extLst>
          </p:cNvPr>
          <p:cNvPicPr>
            <a:picLocks noChangeAspect="1" noChangeArrowheads="1"/>
          </p:cNvPicPr>
          <p:nvPr/>
        </p:nvPicPr>
        <p:blipFill>
          <a:blip r:embed="rId5" cstate="hqprint">
            <a:extLst>
              <a:ext uri="{28A0092B-C50C-407E-A947-70E740481C1C}">
                <a14:useLocalDpi xmlns:a14="http://schemas.microsoft.com/office/drawing/2010/main"/>
              </a:ext>
            </a:extLst>
          </a:blip>
          <a:srcRect/>
          <a:stretch>
            <a:fillRect/>
          </a:stretch>
        </p:blipFill>
        <p:spPr bwMode="auto">
          <a:xfrm>
            <a:off x="10301288" y="6278563"/>
            <a:ext cx="1893887" cy="582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 name="Text Placeholder 17"/>
          <p:cNvSpPr>
            <a:spLocks noGrp="1"/>
          </p:cNvSpPr>
          <p:nvPr>
            <p:ph type="body" sz="quarter" idx="12"/>
          </p:nvPr>
        </p:nvSpPr>
        <p:spPr>
          <a:xfrm>
            <a:off x="252000" y="1944535"/>
            <a:ext cx="4140000" cy="3780000"/>
          </a:xfrm>
          <a:prstGeom prst="roundRect">
            <a:avLst>
              <a:gd name="adj" fmla="val 9670"/>
            </a:avLst>
          </a:prstGeom>
          <a:solidFill>
            <a:schemeClr val="accent6">
              <a:alpha val="70000"/>
            </a:schemeClr>
          </a:solidFill>
        </p:spPr>
        <p:txBody>
          <a:bodyPr lIns="108000" tIns="216000" rIns="36000"/>
          <a:lstStyle>
            <a:lvl1pPr>
              <a:lnSpc>
                <a:spcPct val="80000"/>
              </a:lnSpc>
              <a:spcBef>
                <a:spcPts val="0"/>
              </a:spcBef>
              <a:spcAft>
                <a:spcPts val="300"/>
              </a:spcAft>
              <a:defRPr sz="6000" b="1" cap="all" baseline="0">
                <a:solidFill>
                  <a:schemeClr val="accent4"/>
                </a:solidFill>
              </a:defRPr>
            </a:lvl1pPr>
            <a:lvl2pPr marL="0" indent="0">
              <a:lnSpc>
                <a:spcPct val="80000"/>
              </a:lnSpc>
              <a:spcBef>
                <a:spcPts val="0"/>
              </a:spcBef>
              <a:spcAft>
                <a:spcPts val="1200"/>
              </a:spcAft>
              <a:buNone/>
              <a:defRPr b="1" cap="all" baseline="0">
                <a:solidFill>
                  <a:schemeClr val="accent4"/>
                </a:solidFill>
              </a:defRPr>
            </a:lvl2pPr>
            <a:lvl3pPr marL="0" indent="0">
              <a:lnSpc>
                <a:spcPct val="80000"/>
              </a:lnSpc>
              <a:spcBef>
                <a:spcPts val="4200"/>
              </a:spcBef>
              <a:spcAft>
                <a:spcPts val="1200"/>
              </a:spcAft>
              <a:buNone/>
              <a:defRPr b="1" cap="all" baseline="0">
                <a:solidFill>
                  <a:schemeClr val="bg1"/>
                </a:solidFill>
              </a:defRPr>
            </a:lvl3pPr>
            <a:lvl4pPr>
              <a:lnSpc>
                <a:spcPct val="80000"/>
              </a:lnSpc>
              <a:spcBef>
                <a:spcPts val="0"/>
              </a:spcBef>
              <a:spcAft>
                <a:spcPts val="1200"/>
              </a:spcAft>
              <a:defRPr sz="1600" cap="all" baseline="0">
                <a:solidFill>
                  <a:schemeClr val="bg1"/>
                </a:solidFill>
              </a:defRPr>
            </a:lvl4pPr>
            <a:lvl5pPr>
              <a:lnSpc>
                <a:spcPct val="80000"/>
              </a:lnSpc>
              <a:spcBef>
                <a:spcPts val="0"/>
              </a:spcBef>
              <a:spcAft>
                <a:spcPts val="1200"/>
              </a:spcAft>
              <a:defRPr sz="1600" cap="all" baseline="0">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dirty="0"/>
          </a:p>
        </p:txBody>
      </p:sp>
    </p:spTree>
    <p:extLst>
      <p:ext uri="{BB962C8B-B14F-4D97-AF65-F5344CB8AC3E}">
        <p14:creationId xmlns:p14="http://schemas.microsoft.com/office/powerpoint/2010/main" val="3441686541"/>
      </p:ext>
    </p:extLst>
  </p:cSld>
  <p:clrMapOvr>
    <a:masterClrMapping/>
  </p:clrMapOvr>
  <p:transition spd="med">
    <p:fade/>
  </p:transition>
</p:sldLayout>
</file>

<file path=ppt/slideLayouts/slideLayout40.xml><?xml version="1.0" encoding="utf-8"?>
<p:sldLayout xmlns:a="http://schemas.openxmlformats.org/drawingml/2006/main" xmlns:r="http://schemas.openxmlformats.org/officeDocument/2006/relationships" xmlns:p="http://schemas.openxmlformats.org/presentationml/2006/main" userDrawn="1">
  <p:cSld name="1_Custom Layout">
    <p:bg>
      <p:bgPr>
        <a:solidFill>
          <a:srgbClr val="006992"/>
        </a:solid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D7B5554E-6D5E-4D4B-A8BE-3CFE5AC48DEF}"/>
              </a:ext>
            </a:extLst>
          </p:cNvPr>
          <p:cNvSpPr txBox="1"/>
          <p:nvPr userDrawn="1"/>
        </p:nvSpPr>
        <p:spPr>
          <a:xfrm>
            <a:off x="3750689" y="2951946"/>
            <a:ext cx="4690622" cy="954107"/>
          </a:xfrm>
          <a:prstGeom prst="rect">
            <a:avLst/>
          </a:prstGeom>
          <a:noFill/>
        </p:spPr>
        <p:txBody>
          <a:bodyPr wrap="square" rtlCol="0">
            <a:spAutoFit/>
          </a:bodyPr>
          <a:lstStyle/>
          <a:p>
            <a:pPr algn="ctr"/>
            <a:r>
              <a:rPr lang="en-US" sz="1400" b="1" dirty="0">
                <a:solidFill>
                  <a:schemeClr val="bg1"/>
                </a:solidFill>
                <a:latin typeface="Roboto" pitchFamily="2" charset="0"/>
                <a:ea typeface="Roboto" pitchFamily="2" charset="0"/>
              </a:rPr>
              <a:t>Aboriginal and Torres Strait Islander people are advised that videos, images and external links contained in this resource may contain images, voices or names of people who have since passed away.</a:t>
            </a:r>
            <a:endParaRPr lang="en-AU" sz="1400" b="1" dirty="0">
              <a:solidFill>
                <a:schemeClr val="bg1"/>
              </a:solidFill>
              <a:latin typeface="Roboto" pitchFamily="2" charset="0"/>
              <a:ea typeface="Roboto" pitchFamily="2" charset="0"/>
            </a:endParaRPr>
          </a:p>
        </p:txBody>
      </p:sp>
    </p:spTree>
    <p:extLst>
      <p:ext uri="{BB962C8B-B14F-4D97-AF65-F5344CB8AC3E}">
        <p14:creationId xmlns:p14="http://schemas.microsoft.com/office/powerpoint/2010/main" val="1526370561"/>
      </p:ext>
    </p:extLst>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wo Column_Teal">
    <p:bg>
      <p:bgPr>
        <a:solidFill>
          <a:srgbClr val="00AB9B"/>
        </a:solidFill>
        <a:effectLst/>
      </p:bgPr>
    </p:bg>
    <p:spTree>
      <p:nvGrpSpPr>
        <p:cNvPr id="1" name=""/>
        <p:cNvGrpSpPr/>
        <p:nvPr/>
      </p:nvGrpSpPr>
      <p:grpSpPr>
        <a:xfrm>
          <a:off x="0" y="0"/>
          <a:ext cx="0" cy="0"/>
          <a:chOff x="0" y="0"/>
          <a:chExt cx="0" cy="0"/>
        </a:xfrm>
      </p:grpSpPr>
      <p:pic>
        <p:nvPicPr>
          <p:cNvPr id="8" name="Picture 2" descr="A picture containing shape&#10;&#10;Description automatically generated">
            <a:extLst>
              <a:ext uri="{FF2B5EF4-FFF2-40B4-BE49-F238E27FC236}">
                <a16:creationId xmlns:a16="http://schemas.microsoft.com/office/drawing/2014/main" id="{19F79505-CC14-4519-A272-5A6D58F35A0B}"/>
              </a:ext>
            </a:extLst>
          </p:cNvPr>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1168400" y="-9525"/>
            <a:ext cx="11023600" cy="538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2495551" y="261381"/>
            <a:ext cx="7560000" cy="508240"/>
          </a:xfrm>
        </p:spPr>
        <p:txBody>
          <a:bodyPr anchor="t"/>
          <a:lstStyle>
            <a:lvl1pPr>
              <a:defRPr b="1">
                <a:solidFill>
                  <a:srgbClr val="EAB724"/>
                </a:solidFill>
              </a:defRPr>
            </a:lvl1pPr>
          </a:lstStyle>
          <a:p>
            <a:r>
              <a:rPr lang="en-US"/>
              <a:t>Click to edit Master title style</a:t>
            </a:r>
            <a:endParaRPr lang="en-AU" dirty="0"/>
          </a:p>
        </p:txBody>
      </p:sp>
      <p:sp>
        <p:nvSpPr>
          <p:cNvPr id="7" name="Text Placeholder 3"/>
          <p:cNvSpPr>
            <a:spLocks noGrp="1"/>
          </p:cNvSpPr>
          <p:nvPr>
            <p:ph type="body" sz="quarter" idx="11"/>
          </p:nvPr>
        </p:nvSpPr>
        <p:spPr>
          <a:xfrm>
            <a:off x="2118980" y="1350046"/>
            <a:ext cx="4769183" cy="4608512"/>
          </a:xfrm>
          <a:prstGeom prst="roundRect">
            <a:avLst>
              <a:gd name="adj" fmla="val 5451"/>
            </a:avLst>
          </a:prstGeom>
          <a:solidFill>
            <a:schemeClr val="bg1"/>
          </a:solidFill>
          <a:ln w="38100">
            <a:solidFill>
              <a:srgbClr val="EAB724"/>
            </a:solidFill>
          </a:ln>
        </p:spPr>
        <p:txBody>
          <a:bodyPr lIns="216000" tIns="144000" rIns="180000" bIns="108000"/>
          <a:lstStyle>
            <a:lvl4pPr>
              <a:defRPr>
                <a:solidFill>
                  <a:srgbClr val="00AB9B"/>
                </a:solidFill>
              </a:defRPr>
            </a:lvl4pPr>
          </a:lstStyle>
          <a:p>
            <a:pPr lvl="0"/>
            <a:r>
              <a:rPr lang="en-US"/>
              <a:t>Edit Master text styles</a:t>
            </a:r>
          </a:p>
          <a:p>
            <a:pPr lvl="1"/>
            <a:r>
              <a:rPr lang="en-US"/>
              <a:t>Second level</a:t>
            </a:r>
          </a:p>
          <a:p>
            <a:pPr lvl="2"/>
            <a:r>
              <a:rPr lang="en-US"/>
              <a:t>Third level</a:t>
            </a:r>
          </a:p>
          <a:p>
            <a:pPr lvl="3"/>
            <a:r>
              <a:rPr lang="en-US"/>
              <a:t>Fourth level</a:t>
            </a:r>
          </a:p>
        </p:txBody>
      </p:sp>
      <p:sp>
        <p:nvSpPr>
          <p:cNvPr id="9" name="Text Placeholder 8"/>
          <p:cNvSpPr>
            <a:spLocks noGrp="1"/>
          </p:cNvSpPr>
          <p:nvPr>
            <p:ph type="body" sz="quarter" idx="13"/>
          </p:nvPr>
        </p:nvSpPr>
        <p:spPr>
          <a:xfrm>
            <a:off x="2495550" y="800100"/>
            <a:ext cx="7445375" cy="312738"/>
          </a:xfrm>
        </p:spPr>
        <p:txBody>
          <a:bodyPr/>
          <a:lstStyle>
            <a:lvl1pPr>
              <a:defRPr sz="1400" b="1" cap="all" baseline="0">
                <a:solidFill>
                  <a:schemeClr val="bg1"/>
                </a:solidFill>
              </a:defRPr>
            </a:lvl1pPr>
            <a:lvl2pPr>
              <a:defRPr sz="1400" b="1" cap="all" baseline="0">
                <a:solidFill>
                  <a:schemeClr val="bg1"/>
                </a:solidFill>
              </a:defRPr>
            </a:lvl2pPr>
            <a:lvl3pPr>
              <a:defRPr sz="1400" b="1" cap="all" baseline="0">
                <a:solidFill>
                  <a:schemeClr val="bg1"/>
                </a:solidFill>
              </a:defRPr>
            </a:lvl3pPr>
            <a:lvl4pPr>
              <a:defRPr sz="1400" b="1" cap="all" baseline="0">
                <a:solidFill>
                  <a:schemeClr val="bg1"/>
                </a:solidFill>
              </a:defRPr>
            </a:lvl4pPr>
            <a:lvl5pPr>
              <a:defRPr sz="1400" b="1" cap="all" baseline="0">
                <a:solidFill>
                  <a:schemeClr val="bg1"/>
                </a:solidFill>
              </a:defRPr>
            </a:lvl5pPr>
          </a:lstStyle>
          <a:p>
            <a:pPr lvl="0"/>
            <a:r>
              <a:rPr lang="en-US"/>
              <a:t>Edit Master text styles</a:t>
            </a:r>
          </a:p>
        </p:txBody>
      </p:sp>
      <p:sp>
        <p:nvSpPr>
          <p:cNvPr id="11" name="Text Placeholder 3"/>
          <p:cNvSpPr>
            <a:spLocks noGrp="1"/>
          </p:cNvSpPr>
          <p:nvPr>
            <p:ph type="body" sz="quarter" idx="14"/>
          </p:nvPr>
        </p:nvSpPr>
        <p:spPr>
          <a:xfrm>
            <a:off x="7087856" y="1350046"/>
            <a:ext cx="4606840" cy="4608512"/>
          </a:xfrm>
          <a:prstGeom prst="roundRect">
            <a:avLst>
              <a:gd name="adj" fmla="val 5451"/>
            </a:avLst>
          </a:prstGeom>
          <a:solidFill>
            <a:schemeClr val="bg1"/>
          </a:solidFill>
          <a:ln w="38100">
            <a:solidFill>
              <a:srgbClr val="EAB724"/>
            </a:solidFill>
          </a:ln>
        </p:spPr>
        <p:txBody>
          <a:bodyPr lIns="216000" tIns="144000" rIns="180000" bIns="108000"/>
          <a:lstStyle>
            <a:lvl4pPr>
              <a:defRPr>
                <a:solidFill>
                  <a:srgbClr val="00AB9B"/>
                </a:solidFill>
              </a:defRPr>
            </a:lvl4pPr>
          </a:lstStyle>
          <a:p>
            <a:pPr lvl="0"/>
            <a:r>
              <a:rPr lang="en-US"/>
              <a:t>Edit Master text styles</a:t>
            </a:r>
          </a:p>
          <a:p>
            <a:pPr lvl="1"/>
            <a:r>
              <a:rPr lang="en-US"/>
              <a:t>Second level</a:t>
            </a:r>
          </a:p>
          <a:p>
            <a:pPr lvl="2"/>
            <a:r>
              <a:rPr lang="en-US"/>
              <a:t>Third level</a:t>
            </a:r>
          </a:p>
          <a:p>
            <a:pPr lvl="3"/>
            <a:r>
              <a:rPr lang="en-US"/>
              <a:t>Fourth level</a:t>
            </a:r>
          </a:p>
        </p:txBody>
      </p:sp>
      <p:sp>
        <p:nvSpPr>
          <p:cNvPr id="17" name="Picture Placeholder 16"/>
          <p:cNvSpPr>
            <a:spLocks noGrp="1"/>
          </p:cNvSpPr>
          <p:nvPr>
            <p:ph type="pic" sz="quarter" idx="15"/>
          </p:nvPr>
        </p:nvSpPr>
        <p:spPr>
          <a:xfrm>
            <a:off x="274482" y="1923801"/>
            <a:ext cx="1640043" cy="1256434"/>
          </a:xfrm>
        </p:spPr>
        <p:txBody>
          <a:bodyPr rtlCol="0">
            <a:noAutofit/>
          </a:bodyPr>
          <a:lstStyle>
            <a:lvl1pPr algn="ctr">
              <a:defRPr sz="1800">
                <a:solidFill>
                  <a:schemeClr val="bg1"/>
                </a:solidFill>
              </a:defRPr>
            </a:lvl1pPr>
          </a:lstStyle>
          <a:p>
            <a:pPr lvl="0"/>
            <a:r>
              <a:rPr lang="en-US" noProof="0"/>
              <a:t>Click icon to add picture</a:t>
            </a:r>
            <a:endParaRPr lang="en-AU" noProof="0" dirty="0"/>
          </a:p>
        </p:txBody>
      </p:sp>
    </p:spTree>
    <p:extLst>
      <p:ext uri="{BB962C8B-B14F-4D97-AF65-F5344CB8AC3E}">
        <p14:creationId xmlns:p14="http://schemas.microsoft.com/office/powerpoint/2010/main" val="890088555"/>
      </p:ext>
    </p:extLst>
  </p:cSld>
  <p:clrMapOvr>
    <a:masterClrMapping/>
  </p:clrMapOvr>
  <p:transition spd="med">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Large Column_Teal">
    <p:bg>
      <p:bgPr>
        <a:solidFill>
          <a:srgbClr val="00AB9B"/>
        </a:solid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4D7C1F6F-5DA4-4B6B-8AFA-DBCE02F95AF2}"/>
              </a:ext>
            </a:extLst>
          </p:cNvPr>
          <p:cNvSpPr/>
          <p:nvPr userDrawn="1"/>
        </p:nvSpPr>
        <p:spPr bwMode="auto">
          <a:xfrm>
            <a:off x="3607266" y="1390446"/>
            <a:ext cx="4655890" cy="1369532"/>
          </a:xfrm>
          <a:prstGeom prst="rect">
            <a:avLst/>
          </a:prstGeom>
          <a:solidFill>
            <a:schemeClr val="bg1"/>
          </a:solidFill>
          <a:ln w="38100">
            <a:solidFill>
              <a:schemeClr val="bg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defPPr>
              <a:defRPr lang="en-AU"/>
            </a:defPPr>
            <a:lvl1pPr algn="l" defTabSz="912813" rtl="0" eaLnBrk="0" fontAlgn="base" hangingPunct="0">
              <a:spcBef>
                <a:spcPct val="0"/>
              </a:spcBef>
              <a:spcAft>
                <a:spcPct val="0"/>
              </a:spcAft>
              <a:defRPr sz="1700" kern="1200">
                <a:solidFill>
                  <a:schemeClr val="lt1"/>
                </a:solidFill>
                <a:latin typeface="+mn-lt"/>
                <a:ea typeface="+mn-ea"/>
                <a:cs typeface="+mn-cs"/>
              </a:defRPr>
            </a:lvl1pPr>
            <a:lvl2pPr marL="455613" indent="1588" algn="l" defTabSz="912813" rtl="0" eaLnBrk="0" fontAlgn="base" hangingPunct="0">
              <a:spcBef>
                <a:spcPct val="0"/>
              </a:spcBef>
              <a:spcAft>
                <a:spcPct val="0"/>
              </a:spcAft>
              <a:defRPr sz="1700" kern="1200">
                <a:solidFill>
                  <a:schemeClr val="lt1"/>
                </a:solidFill>
                <a:latin typeface="+mn-lt"/>
                <a:ea typeface="+mn-ea"/>
                <a:cs typeface="+mn-cs"/>
              </a:defRPr>
            </a:lvl2pPr>
            <a:lvl3pPr marL="912813" indent="1588" algn="l" defTabSz="912813" rtl="0" eaLnBrk="0" fontAlgn="base" hangingPunct="0">
              <a:spcBef>
                <a:spcPct val="0"/>
              </a:spcBef>
              <a:spcAft>
                <a:spcPct val="0"/>
              </a:spcAft>
              <a:defRPr sz="1700" kern="1200">
                <a:solidFill>
                  <a:schemeClr val="lt1"/>
                </a:solidFill>
                <a:latin typeface="+mn-lt"/>
                <a:ea typeface="+mn-ea"/>
                <a:cs typeface="+mn-cs"/>
              </a:defRPr>
            </a:lvl3pPr>
            <a:lvl4pPr marL="1370013" indent="1588" algn="l" defTabSz="912813" rtl="0" eaLnBrk="0" fontAlgn="base" hangingPunct="0">
              <a:spcBef>
                <a:spcPct val="0"/>
              </a:spcBef>
              <a:spcAft>
                <a:spcPct val="0"/>
              </a:spcAft>
              <a:defRPr sz="1700" kern="1200">
                <a:solidFill>
                  <a:schemeClr val="lt1"/>
                </a:solidFill>
                <a:latin typeface="+mn-lt"/>
                <a:ea typeface="+mn-ea"/>
                <a:cs typeface="+mn-cs"/>
              </a:defRPr>
            </a:lvl4pPr>
            <a:lvl5pPr marL="1827213" indent="1588" algn="l" defTabSz="912813" rtl="0" eaLnBrk="0" fontAlgn="base" hangingPunct="0">
              <a:spcBef>
                <a:spcPct val="0"/>
              </a:spcBef>
              <a:spcAft>
                <a:spcPct val="0"/>
              </a:spcAft>
              <a:defRPr sz="1700" kern="1200">
                <a:solidFill>
                  <a:schemeClr val="lt1"/>
                </a:solidFill>
                <a:latin typeface="+mn-lt"/>
                <a:ea typeface="+mn-ea"/>
                <a:cs typeface="+mn-cs"/>
              </a:defRPr>
            </a:lvl5pPr>
            <a:lvl6pPr marL="2286000" algn="l" defTabSz="914400" rtl="0" eaLnBrk="1" latinLnBrk="0" hangingPunct="1">
              <a:defRPr sz="1700" kern="1200">
                <a:solidFill>
                  <a:schemeClr val="lt1"/>
                </a:solidFill>
                <a:latin typeface="+mn-lt"/>
                <a:ea typeface="+mn-ea"/>
                <a:cs typeface="+mn-cs"/>
              </a:defRPr>
            </a:lvl6pPr>
            <a:lvl7pPr marL="2743200" algn="l" defTabSz="914400" rtl="0" eaLnBrk="1" latinLnBrk="0" hangingPunct="1">
              <a:defRPr sz="1700" kern="1200">
                <a:solidFill>
                  <a:schemeClr val="lt1"/>
                </a:solidFill>
                <a:latin typeface="+mn-lt"/>
                <a:ea typeface="+mn-ea"/>
                <a:cs typeface="+mn-cs"/>
              </a:defRPr>
            </a:lvl7pPr>
            <a:lvl8pPr marL="3200400" algn="l" defTabSz="914400" rtl="0" eaLnBrk="1" latinLnBrk="0" hangingPunct="1">
              <a:defRPr sz="1700" kern="1200">
                <a:solidFill>
                  <a:schemeClr val="lt1"/>
                </a:solidFill>
                <a:latin typeface="+mn-lt"/>
                <a:ea typeface="+mn-ea"/>
                <a:cs typeface="+mn-cs"/>
              </a:defRPr>
            </a:lvl8pPr>
            <a:lvl9pPr marL="3657600" algn="l" defTabSz="914400" rtl="0" eaLnBrk="1" latinLnBrk="0" hangingPunct="1">
              <a:defRPr sz="1700" kern="1200">
                <a:solidFill>
                  <a:schemeClr val="lt1"/>
                </a:solidFill>
                <a:latin typeface="+mn-lt"/>
                <a:ea typeface="+mn-ea"/>
                <a:cs typeface="+mn-cs"/>
              </a:defRPr>
            </a:lvl9pPr>
          </a:lstStyle>
          <a:p>
            <a:pPr algn="l" defTabSz="932472" fontAlgn="base">
              <a:spcBef>
                <a:spcPct val="0"/>
              </a:spcBef>
              <a:spcAft>
                <a:spcPct val="0"/>
              </a:spcAft>
            </a:pPr>
            <a:endParaRPr lang="en-AU" sz="2000" dirty="0" err="1">
              <a:solidFill>
                <a:srgbClr val="FFFFFF"/>
              </a:solidFill>
              <a:ea typeface="Segoe UI" pitchFamily="34" charset="0"/>
              <a:cs typeface="Segoe UI" pitchFamily="34" charset="0"/>
            </a:endParaRPr>
          </a:p>
        </p:txBody>
      </p:sp>
      <p:pic>
        <p:nvPicPr>
          <p:cNvPr id="6" name="Picture 2" descr="A picture containing shape&#10;&#10;Description automatically generated">
            <a:extLst>
              <a:ext uri="{FF2B5EF4-FFF2-40B4-BE49-F238E27FC236}">
                <a16:creationId xmlns:a16="http://schemas.microsoft.com/office/drawing/2014/main" id="{C08F538C-9EC5-4152-BDF2-F828A6126792}"/>
              </a:ext>
            </a:extLst>
          </p:cNvPr>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1168400" y="-9525"/>
            <a:ext cx="11023600" cy="538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 name="Picture Placeholder 16"/>
          <p:cNvSpPr>
            <a:spLocks noGrp="1"/>
          </p:cNvSpPr>
          <p:nvPr>
            <p:ph type="pic" sz="quarter" idx="15"/>
          </p:nvPr>
        </p:nvSpPr>
        <p:spPr>
          <a:xfrm>
            <a:off x="274482" y="1923801"/>
            <a:ext cx="1640043" cy="1256434"/>
          </a:xfrm>
        </p:spPr>
        <p:txBody>
          <a:bodyPr rtlCol="0">
            <a:noAutofit/>
          </a:bodyPr>
          <a:lstStyle>
            <a:lvl1pPr algn="ctr">
              <a:defRPr sz="1800">
                <a:solidFill>
                  <a:schemeClr val="bg1"/>
                </a:solidFill>
              </a:defRPr>
            </a:lvl1pPr>
          </a:lstStyle>
          <a:p>
            <a:pPr lvl="0"/>
            <a:r>
              <a:rPr lang="en-US" noProof="0"/>
              <a:t>Click icon to add picture</a:t>
            </a:r>
            <a:endParaRPr lang="en-AU" noProof="0"/>
          </a:p>
        </p:txBody>
      </p:sp>
      <p:sp>
        <p:nvSpPr>
          <p:cNvPr id="5" name="Title 1"/>
          <p:cNvSpPr>
            <a:spLocks noGrp="1"/>
          </p:cNvSpPr>
          <p:nvPr>
            <p:ph type="title"/>
          </p:nvPr>
        </p:nvSpPr>
        <p:spPr>
          <a:xfrm>
            <a:off x="2495550" y="261381"/>
            <a:ext cx="7560000" cy="508240"/>
          </a:xfrm>
        </p:spPr>
        <p:txBody>
          <a:bodyPr anchor="t"/>
          <a:lstStyle>
            <a:lvl1pPr>
              <a:defRPr b="1">
                <a:solidFill>
                  <a:srgbClr val="EAB724"/>
                </a:solidFill>
              </a:defRPr>
            </a:lvl1pPr>
          </a:lstStyle>
          <a:p>
            <a:r>
              <a:rPr lang="en-US"/>
              <a:t>Click to edit Master title style</a:t>
            </a:r>
            <a:endParaRPr lang="en-AU" dirty="0"/>
          </a:p>
        </p:txBody>
      </p:sp>
      <p:sp>
        <p:nvSpPr>
          <p:cNvPr id="8" name="Text Placeholder 3"/>
          <p:cNvSpPr>
            <a:spLocks noGrp="1"/>
          </p:cNvSpPr>
          <p:nvPr>
            <p:ph type="body" sz="quarter" idx="11"/>
          </p:nvPr>
        </p:nvSpPr>
        <p:spPr>
          <a:xfrm>
            <a:off x="2118981" y="1350046"/>
            <a:ext cx="9575716" cy="4608512"/>
          </a:xfrm>
          <a:prstGeom prst="roundRect">
            <a:avLst>
              <a:gd name="adj" fmla="val 5451"/>
            </a:avLst>
          </a:prstGeom>
          <a:solidFill>
            <a:schemeClr val="bg1"/>
          </a:solidFill>
          <a:ln w="38100">
            <a:solidFill>
              <a:srgbClr val="EAB724"/>
            </a:solidFill>
          </a:ln>
        </p:spPr>
        <p:txBody>
          <a:bodyPr lIns="216000" tIns="144000" rIns="324000" bIns="108000" spcCol="360000"/>
          <a:lstStyle>
            <a:lvl4pPr>
              <a:defRPr>
                <a:solidFill>
                  <a:schemeClr val="accent6"/>
                </a:solidFill>
              </a:defRPr>
            </a:lvl4pPr>
          </a:lstStyle>
          <a:p>
            <a:pPr lvl="0"/>
            <a:r>
              <a:rPr lang="en-US"/>
              <a:t>Edit Master text styles</a:t>
            </a:r>
          </a:p>
          <a:p>
            <a:pPr lvl="1"/>
            <a:r>
              <a:rPr lang="en-US"/>
              <a:t>Second level</a:t>
            </a:r>
          </a:p>
          <a:p>
            <a:pPr lvl="2"/>
            <a:r>
              <a:rPr lang="en-US"/>
              <a:t>Third level</a:t>
            </a:r>
          </a:p>
          <a:p>
            <a:pPr lvl="3"/>
            <a:r>
              <a:rPr lang="en-US"/>
              <a:t>Fourth level</a:t>
            </a:r>
          </a:p>
        </p:txBody>
      </p:sp>
      <p:sp>
        <p:nvSpPr>
          <p:cNvPr id="10" name="Text Placeholder 8"/>
          <p:cNvSpPr>
            <a:spLocks noGrp="1"/>
          </p:cNvSpPr>
          <p:nvPr>
            <p:ph type="body" sz="quarter" idx="13"/>
          </p:nvPr>
        </p:nvSpPr>
        <p:spPr>
          <a:xfrm>
            <a:off x="2495550" y="800100"/>
            <a:ext cx="7445375" cy="312738"/>
          </a:xfrm>
        </p:spPr>
        <p:txBody>
          <a:bodyPr/>
          <a:lstStyle>
            <a:lvl1pPr>
              <a:defRPr sz="1400" b="1" cap="all" baseline="0">
                <a:solidFill>
                  <a:schemeClr val="bg1"/>
                </a:solidFill>
              </a:defRPr>
            </a:lvl1pPr>
            <a:lvl2pPr>
              <a:defRPr sz="1400" b="1" cap="all" baseline="0">
                <a:solidFill>
                  <a:schemeClr val="bg1"/>
                </a:solidFill>
              </a:defRPr>
            </a:lvl2pPr>
            <a:lvl3pPr>
              <a:defRPr sz="1400" b="1" cap="all" baseline="0">
                <a:solidFill>
                  <a:schemeClr val="bg1"/>
                </a:solidFill>
              </a:defRPr>
            </a:lvl3pPr>
            <a:lvl4pPr>
              <a:defRPr sz="1400" b="1" cap="all" baseline="0">
                <a:solidFill>
                  <a:schemeClr val="bg1"/>
                </a:solidFill>
              </a:defRPr>
            </a:lvl4pPr>
            <a:lvl5pPr>
              <a:defRPr sz="1400" b="1" cap="all" baseline="0">
                <a:solidFill>
                  <a:schemeClr val="bg1"/>
                </a:solidFill>
              </a:defRPr>
            </a:lvl5pPr>
          </a:lstStyle>
          <a:p>
            <a:pPr lvl="0"/>
            <a:r>
              <a:rPr lang="en-US"/>
              <a:t>Edit Master text styles</a:t>
            </a:r>
          </a:p>
        </p:txBody>
      </p:sp>
    </p:spTree>
    <p:extLst>
      <p:ext uri="{BB962C8B-B14F-4D97-AF65-F5344CB8AC3E}">
        <p14:creationId xmlns:p14="http://schemas.microsoft.com/office/powerpoint/2010/main" val="1948441078"/>
      </p:ext>
    </p:extLst>
  </p:cSld>
  <p:clrMapOvr>
    <a:masterClrMapping/>
  </p:clrMapOvr>
  <p:transition spd="med">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Image (L) + Content_Teal">
    <p:bg>
      <p:bgPr>
        <a:solidFill>
          <a:srgbClr val="00AB9B"/>
        </a:solidFill>
        <a:effectLst/>
      </p:bgPr>
    </p:bg>
    <p:spTree>
      <p:nvGrpSpPr>
        <p:cNvPr id="1" name=""/>
        <p:cNvGrpSpPr/>
        <p:nvPr/>
      </p:nvGrpSpPr>
      <p:grpSpPr>
        <a:xfrm>
          <a:off x="0" y="0"/>
          <a:ext cx="0" cy="0"/>
          <a:chOff x="0" y="0"/>
          <a:chExt cx="0" cy="0"/>
        </a:xfrm>
      </p:grpSpPr>
      <p:pic>
        <p:nvPicPr>
          <p:cNvPr id="8" name="Picture 2" descr="A picture containing shape&#10;&#10;Description automatically generated">
            <a:extLst>
              <a:ext uri="{FF2B5EF4-FFF2-40B4-BE49-F238E27FC236}">
                <a16:creationId xmlns:a16="http://schemas.microsoft.com/office/drawing/2014/main" id="{F98F576D-2BA1-4A84-BA3E-904C3F32B903}"/>
              </a:ext>
            </a:extLst>
          </p:cNvPr>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1168400" y="-9525"/>
            <a:ext cx="11023600" cy="538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Picture Placeholder 4"/>
          <p:cNvSpPr>
            <a:spLocks noGrp="1"/>
          </p:cNvSpPr>
          <p:nvPr>
            <p:ph type="pic" sz="quarter" idx="16"/>
          </p:nvPr>
        </p:nvSpPr>
        <p:spPr>
          <a:xfrm>
            <a:off x="2118980" y="1350046"/>
            <a:ext cx="4609080" cy="4608000"/>
          </a:xfrm>
          <a:prstGeom prst="roundRect">
            <a:avLst>
              <a:gd name="adj" fmla="val 5220"/>
            </a:avLst>
          </a:prstGeom>
          <a:solidFill>
            <a:schemeClr val="bg1">
              <a:lumMod val="95000"/>
            </a:schemeClr>
          </a:solidFill>
          <a:ln w="38100">
            <a:solidFill>
              <a:schemeClr val="accent4"/>
            </a:solidFill>
          </a:ln>
        </p:spPr>
        <p:txBody>
          <a:bodyPr rtlCol="0">
            <a:noAutofit/>
          </a:bodyPr>
          <a:lstStyle>
            <a:lvl1pPr algn="ctr">
              <a:defRPr sz="1800"/>
            </a:lvl1pPr>
          </a:lstStyle>
          <a:p>
            <a:pPr lvl="0"/>
            <a:r>
              <a:rPr lang="en-US" noProof="0"/>
              <a:t>Click icon to add picture</a:t>
            </a:r>
            <a:endParaRPr lang="en-AU" noProof="0" dirty="0"/>
          </a:p>
        </p:txBody>
      </p:sp>
      <p:sp>
        <p:nvSpPr>
          <p:cNvPr id="2" name="Title 1"/>
          <p:cNvSpPr>
            <a:spLocks noGrp="1"/>
          </p:cNvSpPr>
          <p:nvPr>
            <p:ph type="title"/>
          </p:nvPr>
        </p:nvSpPr>
        <p:spPr>
          <a:xfrm>
            <a:off x="2495550" y="261381"/>
            <a:ext cx="7560000" cy="508240"/>
          </a:xfrm>
        </p:spPr>
        <p:txBody>
          <a:bodyPr anchor="t"/>
          <a:lstStyle>
            <a:lvl1pPr>
              <a:defRPr b="1">
                <a:solidFill>
                  <a:srgbClr val="EAB724"/>
                </a:solidFill>
              </a:defRPr>
            </a:lvl1pPr>
          </a:lstStyle>
          <a:p>
            <a:r>
              <a:rPr lang="en-US"/>
              <a:t>Click to edit Master title style</a:t>
            </a:r>
            <a:endParaRPr lang="en-AU" dirty="0"/>
          </a:p>
        </p:txBody>
      </p:sp>
      <p:sp>
        <p:nvSpPr>
          <p:cNvPr id="9" name="Text Placeholder 8"/>
          <p:cNvSpPr>
            <a:spLocks noGrp="1"/>
          </p:cNvSpPr>
          <p:nvPr>
            <p:ph type="body" sz="quarter" idx="13"/>
          </p:nvPr>
        </p:nvSpPr>
        <p:spPr>
          <a:xfrm>
            <a:off x="2495550" y="800100"/>
            <a:ext cx="7445375" cy="312738"/>
          </a:xfrm>
        </p:spPr>
        <p:txBody>
          <a:bodyPr/>
          <a:lstStyle>
            <a:lvl1pPr>
              <a:defRPr sz="1400" b="1" cap="all" baseline="0">
                <a:solidFill>
                  <a:schemeClr val="bg1"/>
                </a:solidFill>
              </a:defRPr>
            </a:lvl1pPr>
            <a:lvl2pPr>
              <a:defRPr sz="1400" b="1" cap="all" baseline="0">
                <a:solidFill>
                  <a:schemeClr val="bg1"/>
                </a:solidFill>
              </a:defRPr>
            </a:lvl2pPr>
            <a:lvl3pPr>
              <a:defRPr sz="1400" b="1" cap="all" baseline="0">
                <a:solidFill>
                  <a:schemeClr val="bg1"/>
                </a:solidFill>
              </a:defRPr>
            </a:lvl3pPr>
            <a:lvl4pPr>
              <a:defRPr sz="1400" b="1" cap="all" baseline="0">
                <a:solidFill>
                  <a:schemeClr val="bg1"/>
                </a:solidFill>
              </a:defRPr>
            </a:lvl4pPr>
            <a:lvl5pPr>
              <a:defRPr sz="1400" b="1" cap="all" baseline="0">
                <a:solidFill>
                  <a:schemeClr val="bg1"/>
                </a:solidFill>
              </a:defRPr>
            </a:lvl5pPr>
          </a:lstStyle>
          <a:p>
            <a:pPr lvl="0"/>
            <a:r>
              <a:rPr lang="en-US"/>
              <a:t>Edit Master text styles</a:t>
            </a:r>
          </a:p>
        </p:txBody>
      </p:sp>
      <p:sp>
        <p:nvSpPr>
          <p:cNvPr id="11" name="Text Placeholder 3"/>
          <p:cNvSpPr>
            <a:spLocks noGrp="1"/>
          </p:cNvSpPr>
          <p:nvPr>
            <p:ph type="body" sz="quarter" idx="14"/>
          </p:nvPr>
        </p:nvSpPr>
        <p:spPr>
          <a:xfrm>
            <a:off x="6914600" y="1350046"/>
            <a:ext cx="4780096" cy="4608512"/>
          </a:xfrm>
          <a:prstGeom prst="roundRect">
            <a:avLst>
              <a:gd name="adj" fmla="val 5451"/>
            </a:avLst>
          </a:prstGeom>
          <a:solidFill>
            <a:schemeClr val="bg1"/>
          </a:solidFill>
          <a:ln w="38100">
            <a:solidFill>
              <a:srgbClr val="EAB724"/>
            </a:solidFill>
          </a:ln>
        </p:spPr>
        <p:txBody>
          <a:bodyPr lIns="216000" tIns="144000" rIns="180000" bIns="108000"/>
          <a:lstStyle>
            <a:lvl4pPr>
              <a:defRPr>
                <a:solidFill>
                  <a:srgbClr val="00AB9B"/>
                </a:solidFill>
              </a:defRPr>
            </a:lvl4pPr>
          </a:lstStyle>
          <a:p>
            <a:pPr lvl="0"/>
            <a:r>
              <a:rPr lang="en-US"/>
              <a:t>Edit Master text styles</a:t>
            </a:r>
          </a:p>
          <a:p>
            <a:pPr lvl="1"/>
            <a:r>
              <a:rPr lang="en-US"/>
              <a:t>Second level</a:t>
            </a:r>
          </a:p>
          <a:p>
            <a:pPr lvl="2"/>
            <a:r>
              <a:rPr lang="en-US"/>
              <a:t>Third level</a:t>
            </a:r>
          </a:p>
          <a:p>
            <a:pPr lvl="3"/>
            <a:r>
              <a:rPr lang="en-US"/>
              <a:t>Fourth level</a:t>
            </a:r>
          </a:p>
        </p:txBody>
      </p:sp>
      <p:sp>
        <p:nvSpPr>
          <p:cNvPr id="17" name="Picture Placeholder 16"/>
          <p:cNvSpPr>
            <a:spLocks noGrp="1"/>
          </p:cNvSpPr>
          <p:nvPr>
            <p:ph type="pic" sz="quarter" idx="15"/>
          </p:nvPr>
        </p:nvSpPr>
        <p:spPr>
          <a:xfrm>
            <a:off x="274482" y="1923801"/>
            <a:ext cx="1640043" cy="1256434"/>
          </a:xfrm>
        </p:spPr>
        <p:txBody>
          <a:bodyPr rtlCol="0">
            <a:noAutofit/>
          </a:bodyPr>
          <a:lstStyle>
            <a:lvl1pPr algn="ctr">
              <a:defRPr sz="1800">
                <a:solidFill>
                  <a:schemeClr val="bg1"/>
                </a:solidFill>
              </a:defRPr>
            </a:lvl1pPr>
          </a:lstStyle>
          <a:p>
            <a:pPr lvl="0"/>
            <a:r>
              <a:rPr lang="en-US" noProof="0"/>
              <a:t>Click icon to add picture</a:t>
            </a:r>
            <a:endParaRPr lang="en-AU" noProof="0" dirty="0"/>
          </a:p>
        </p:txBody>
      </p:sp>
      <p:sp>
        <p:nvSpPr>
          <p:cNvPr id="3" name="Text Placeholder 8"/>
          <p:cNvSpPr>
            <a:spLocks noGrp="1"/>
          </p:cNvSpPr>
          <p:nvPr>
            <p:ph type="body" sz="quarter" idx="17"/>
          </p:nvPr>
        </p:nvSpPr>
        <p:spPr>
          <a:xfrm>
            <a:off x="274483" y="5147954"/>
            <a:ext cx="2221068" cy="360000"/>
          </a:xfrm>
        </p:spPr>
        <p:txBody>
          <a:bodyPr/>
          <a:lstStyle>
            <a:lvl1pPr algn="ctr">
              <a:defRPr sz="1400" b="1" cap="all" baseline="0">
                <a:solidFill>
                  <a:schemeClr val="bg1"/>
                </a:solidFill>
              </a:defRPr>
            </a:lvl1pPr>
            <a:lvl2pPr>
              <a:defRPr sz="1400" b="1" cap="all" baseline="0">
                <a:solidFill>
                  <a:schemeClr val="bg1"/>
                </a:solidFill>
              </a:defRPr>
            </a:lvl2pPr>
            <a:lvl3pPr>
              <a:defRPr sz="1400" b="1" cap="all" baseline="0">
                <a:solidFill>
                  <a:schemeClr val="bg1"/>
                </a:solidFill>
              </a:defRPr>
            </a:lvl3pPr>
            <a:lvl4pPr>
              <a:defRPr sz="1400" b="1" cap="all" baseline="0">
                <a:solidFill>
                  <a:schemeClr val="bg1"/>
                </a:solidFill>
              </a:defRPr>
            </a:lvl4pPr>
            <a:lvl5pPr>
              <a:defRPr sz="1400" b="1" cap="all" baseline="0">
                <a:solidFill>
                  <a:schemeClr val="bg1"/>
                </a:solidFill>
              </a:defRPr>
            </a:lvl5pPr>
          </a:lstStyle>
          <a:p>
            <a:pPr lvl="0"/>
            <a:r>
              <a:rPr lang="en-US"/>
              <a:t>Edit Master text styles</a:t>
            </a:r>
          </a:p>
        </p:txBody>
      </p:sp>
    </p:spTree>
    <p:extLst>
      <p:ext uri="{BB962C8B-B14F-4D97-AF65-F5344CB8AC3E}">
        <p14:creationId xmlns:p14="http://schemas.microsoft.com/office/powerpoint/2010/main" val="1508739281"/>
      </p:ext>
    </p:extLst>
  </p:cSld>
  <p:clrMapOvr>
    <a:masterClrMapping/>
  </p:clrMapOvr>
  <p:transition spd="med">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ntent + Image (R)_Teal">
    <p:bg>
      <p:bgPr>
        <a:solidFill>
          <a:srgbClr val="00AB9B"/>
        </a:solidFill>
        <a:effectLst/>
      </p:bgPr>
    </p:bg>
    <p:spTree>
      <p:nvGrpSpPr>
        <p:cNvPr id="1" name=""/>
        <p:cNvGrpSpPr/>
        <p:nvPr/>
      </p:nvGrpSpPr>
      <p:grpSpPr>
        <a:xfrm>
          <a:off x="0" y="0"/>
          <a:ext cx="0" cy="0"/>
          <a:chOff x="0" y="0"/>
          <a:chExt cx="0" cy="0"/>
        </a:xfrm>
      </p:grpSpPr>
      <p:pic>
        <p:nvPicPr>
          <p:cNvPr id="8" name="Picture 2" descr="A picture containing shape&#10;&#10;Description automatically generated">
            <a:extLst>
              <a:ext uri="{FF2B5EF4-FFF2-40B4-BE49-F238E27FC236}">
                <a16:creationId xmlns:a16="http://schemas.microsoft.com/office/drawing/2014/main" id="{39179045-E2D6-403B-BDDD-F690A4818FC4}"/>
              </a:ext>
            </a:extLst>
          </p:cNvPr>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1168400" y="-9525"/>
            <a:ext cx="11023600" cy="538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 Placeholder 3"/>
          <p:cNvSpPr>
            <a:spLocks noGrp="1"/>
          </p:cNvSpPr>
          <p:nvPr>
            <p:ph type="body" sz="quarter" idx="17"/>
          </p:nvPr>
        </p:nvSpPr>
        <p:spPr>
          <a:xfrm>
            <a:off x="2118979" y="1350046"/>
            <a:ext cx="4769183" cy="4608512"/>
          </a:xfrm>
          <a:prstGeom prst="roundRect">
            <a:avLst>
              <a:gd name="adj" fmla="val 5451"/>
            </a:avLst>
          </a:prstGeom>
          <a:solidFill>
            <a:schemeClr val="bg1"/>
          </a:solidFill>
          <a:ln w="38100">
            <a:solidFill>
              <a:srgbClr val="EAB724"/>
            </a:solidFill>
          </a:ln>
        </p:spPr>
        <p:txBody>
          <a:bodyPr lIns="216000" tIns="144000" rIns="180000" bIns="108000"/>
          <a:lstStyle>
            <a:lvl4pPr>
              <a:defRPr>
                <a:solidFill>
                  <a:srgbClr val="00AB9B"/>
                </a:solidFill>
              </a:defRPr>
            </a:lvl4pPr>
          </a:lstStyle>
          <a:p>
            <a:pPr lvl="0"/>
            <a:r>
              <a:rPr lang="en-US"/>
              <a:t>Edit Master text styles</a:t>
            </a:r>
          </a:p>
          <a:p>
            <a:pPr lvl="1"/>
            <a:r>
              <a:rPr lang="en-US"/>
              <a:t>Second level</a:t>
            </a:r>
          </a:p>
          <a:p>
            <a:pPr lvl="2"/>
            <a:r>
              <a:rPr lang="en-US"/>
              <a:t>Third level</a:t>
            </a:r>
          </a:p>
          <a:p>
            <a:pPr lvl="3"/>
            <a:r>
              <a:rPr lang="en-US"/>
              <a:t>Fourth level</a:t>
            </a:r>
          </a:p>
        </p:txBody>
      </p:sp>
      <p:sp>
        <p:nvSpPr>
          <p:cNvPr id="5" name="Picture Placeholder 4"/>
          <p:cNvSpPr>
            <a:spLocks noGrp="1"/>
          </p:cNvSpPr>
          <p:nvPr>
            <p:ph type="pic" sz="quarter" idx="16"/>
          </p:nvPr>
        </p:nvSpPr>
        <p:spPr>
          <a:xfrm>
            <a:off x="7087856" y="1350046"/>
            <a:ext cx="4606840" cy="4608000"/>
          </a:xfrm>
          <a:prstGeom prst="roundRect">
            <a:avLst>
              <a:gd name="adj" fmla="val 5220"/>
            </a:avLst>
          </a:prstGeom>
          <a:solidFill>
            <a:schemeClr val="bg1">
              <a:lumMod val="95000"/>
            </a:schemeClr>
          </a:solidFill>
          <a:ln w="38100">
            <a:solidFill>
              <a:schemeClr val="accent4"/>
            </a:solidFill>
          </a:ln>
        </p:spPr>
        <p:txBody>
          <a:bodyPr rtlCol="0">
            <a:noAutofit/>
          </a:bodyPr>
          <a:lstStyle>
            <a:lvl1pPr algn="ctr">
              <a:defRPr sz="1800"/>
            </a:lvl1pPr>
          </a:lstStyle>
          <a:p>
            <a:pPr lvl="0"/>
            <a:r>
              <a:rPr lang="en-US" noProof="0"/>
              <a:t>Click icon to add picture</a:t>
            </a:r>
            <a:endParaRPr lang="en-AU" noProof="0" dirty="0"/>
          </a:p>
        </p:txBody>
      </p:sp>
      <p:sp>
        <p:nvSpPr>
          <p:cNvPr id="2" name="Title 1"/>
          <p:cNvSpPr>
            <a:spLocks noGrp="1"/>
          </p:cNvSpPr>
          <p:nvPr>
            <p:ph type="title"/>
          </p:nvPr>
        </p:nvSpPr>
        <p:spPr>
          <a:xfrm>
            <a:off x="2495550" y="261381"/>
            <a:ext cx="7560000" cy="508240"/>
          </a:xfrm>
        </p:spPr>
        <p:txBody>
          <a:bodyPr anchor="t"/>
          <a:lstStyle>
            <a:lvl1pPr>
              <a:defRPr b="1">
                <a:solidFill>
                  <a:srgbClr val="EAB724"/>
                </a:solidFill>
              </a:defRPr>
            </a:lvl1pPr>
          </a:lstStyle>
          <a:p>
            <a:r>
              <a:rPr lang="en-US"/>
              <a:t>Click to edit Master title style</a:t>
            </a:r>
            <a:endParaRPr lang="en-AU" dirty="0"/>
          </a:p>
        </p:txBody>
      </p:sp>
      <p:sp>
        <p:nvSpPr>
          <p:cNvPr id="9" name="Text Placeholder 8"/>
          <p:cNvSpPr>
            <a:spLocks noGrp="1"/>
          </p:cNvSpPr>
          <p:nvPr>
            <p:ph type="body" sz="quarter" idx="13"/>
          </p:nvPr>
        </p:nvSpPr>
        <p:spPr>
          <a:xfrm>
            <a:off x="2495550" y="800100"/>
            <a:ext cx="7445375" cy="312738"/>
          </a:xfrm>
        </p:spPr>
        <p:txBody>
          <a:bodyPr/>
          <a:lstStyle>
            <a:lvl1pPr>
              <a:defRPr sz="1400" b="1" cap="all" baseline="0">
                <a:solidFill>
                  <a:schemeClr val="bg1"/>
                </a:solidFill>
              </a:defRPr>
            </a:lvl1pPr>
            <a:lvl2pPr>
              <a:defRPr sz="1400" b="1" cap="all" baseline="0">
                <a:solidFill>
                  <a:schemeClr val="bg1"/>
                </a:solidFill>
              </a:defRPr>
            </a:lvl2pPr>
            <a:lvl3pPr>
              <a:defRPr sz="1400" b="1" cap="all" baseline="0">
                <a:solidFill>
                  <a:schemeClr val="bg1"/>
                </a:solidFill>
              </a:defRPr>
            </a:lvl3pPr>
            <a:lvl4pPr>
              <a:defRPr sz="1400" b="1" cap="all" baseline="0">
                <a:solidFill>
                  <a:schemeClr val="bg1"/>
                </a:solidFill>
              </a:defRPr>
            </a:lvl4pPr>
            <a:lvl5pPr>
              <a:defRPr sz="1400" b="1" cap="all" baseline="0">
                <a:solidFill>
                  <a:schemeClr val="bg1"/>
                </a:solidFill>
              </a:defRPr>
            </a:lvl5pPr>
          </a:lstStyle>
          <a:p>
            <a:pPr lvl="0"/>
            <a:r>
              <a:rPr lang="en-US"/>
              <a:t>Edit Master text styles</a:t>
            </a:r>
          </a:p>
        </p:txBody>
      </p:sp>
      <p:sp>
        <p:nvSpPr>
          <p:cNvPr id="17" name="Picture Placeholder 16"/>
          <p:cNvSpPr>
            <a:spLocks noGrp="1"/>
          </p:cNvSpPr>
          <p:nvPr>
            <p:ph type="pic" sz="quarter" idx="15"/>
          </p:nvPr>
        </p:nvSpPr>
        <p:spPr>
          <a:xfrm>
            <a:off x="274482" y="1923801"/>
            <a:ext cx="1640043" cy="1256434"/>
          </a:xfrm>
        </p:spPr>
        <p:txBody>
          <a:bodyPr rtlCol="0">
            <a:noAutofit/>
          </a:bodyPr>
          <a:lstStyle>
            <a:lvl1pPr algn="ctr">
              <a:defRPr sz="1800">
                <a:solidFill>
                  <a:schemeClr val="bg1"/>
                </a:solidFill>
              </a:defRPr>
            </a:lvl1pPr>
          </a:lstStyle>
          <a:p>
            <a:pPr lvl="0"/>
            <a:r>
              <a:rPr lang="en-US" noProof="0"/>
              <a:t>Click icon to add picture</a:t>
            </a:r>
            <a:endParaRPr lang="en-AU" noProof="0" dirty="0"/>
          </a:p>
        </p:txBody>
      </p:sp>
      <p:sp>
        <p:nvSpPr>
          <p:cNvPr id="3" name="Text Placeholder 8"/>
          <p:cNvSpPr>
            <a:spLocks noGrp="1"/>
          </p:cNvSpPr>
          <p:nvPr>
            <p:ph type="body" sz="quarter" idx="18"/>
          </p:nvPr>
        </p:nvSpPr>
        <p:spPr>
          <a:xfrm>
            <a:off x="274483" y="5147954"/>
            <a:ext cx="2221068" cy="360000"/>
          </a:xfrm>
        </p:spPr>
        <p:txBody>
          <a:bodyPr/>
          <a:lstStyle>
            <a:lvl1pPr algn="ctr">
              <a:defRPr sz="1400" b="1" cap="all" baseline="0">
                <a:solidFill>
                  <a:schemeClr val="bg1"/>
                </a:solidFill>
              </a:defRPr>
            </a:lvl1pPr>
            <a:lvl2pPr>
              <a:defRPr sz="1400" b="1" cap="all" baseline="0">
                <a:solidFill>
                  <a:schemeClr val="bg1"/>
                </a:solidFill>
              </a:defRPr>
            </a:lvl2pPr>
            <a:lvl3pPr>
              <a:defRPr sz="1400" b="1" cap="all" baseline="0">
                <a:solidFill>
                  <a:schemeClr val="bg1"/>
                </a:solidFill>
              </a:defRPr>
            </a:lvl3pPr>
            <a:lvl4pPr>
              <a:defRPr sz="1400" b="1" cap="all" baseline="0">
                <a:solidFill>
                  <a:schemeClr val="bg1"/>
                </a:solidFill>
              </a:defRPr>
            </a:lvl4pPr>
            <a:lvl5pPr>
              <a:defRPr sz="1400" b="1" cap="all" baseline="0">
                <a:solidFill>
                  <a:schemeClr val="bg1"/>
                </a:solidFill>
              </a:defRPr>
            </a:lvl5pPr>
          </a:lstStyle>
          <a:p>
            <a:pPr lvl="0"/>
            <a:r>
              <a:rPr lang="en-US"/>
              <a:t>Edit Master text styles</a:t>
            </a:r>
          </a:p>
        </p:txBody>
      </p:sp>
    </p:spTree>
    <p:extLst>
      <p:ext uri="{BB962C8B-B14F-4D97-AF65-F5344CB8AC3E}">
        <p14:creationId xmlns:p14="http://schemas.microsoft.com/office/powerpoint/2010/main" val="1945488404"/>
      </p:ext>
    </p:extLst>
  </p:cSld>
  <p:clrMapOvr>
    <a:masterClrMapping/>
  </p:clrMapOvr>
  <p:transition spd="med">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3x Columns + 3x Images_Teal">
    <p:bg>
      <p:bgPr>
        <a:solidFill>
          <a:srgbClr val="00AB9B"/>
        </a:solidFill>
        <a:effectLst/>
      </p:bgPr>
    </p:bg>
    <p:spTree>
      <p:nvGrpSpPr>
        <p:cNvPr id="1" name=""/>
        <p:cNvGrpSpPr/>
        <p:nvPr/>
      </p:nvGrpSpPr>
      <p:grpSpPr>
        <a:xfrm>
          <a:off x="0" y="0"/>
          <a:ext cx="0" cy="0"/>
          <a:chOff x="0" y="0"/>
          <a:chExt cx="0" cy="0"/>
        </a:xfrm>
      </p:grpSpPr>
      <p:sp>
        <p:nvSpPr>
          <p:cNvPr id="12" name="TextBox 11">
            <a:extLst>
              <a:ext uri="{FF2B5EF4-FFF2-40B4-BE49-F238E27FC236}">
                <a16:creationId xmlns:a16="http://schemas.microsoft.com/office/drawing/2014/main" id="{60EC26E4-2394-45CE-BD33-209464B1D475}"/>
              </a:ext>
            </a:extLst>
          </p:cNvPr>
          <p:cNvSpPr txBox="1"/>
          <p:nvPr/>
        </p:nvSpPr>
        <p:spPr bwMode="auto">
          <a:xfrm>
            <a:off x="12846050" y="1892300"/>
            <a:ext cx="987425" cy="215900"/>
          </a:xfrm>
          <a:prstGeom prst="rect">
            <a:avLst/>
          </a:prstGeom>
          <a:noFill/>
          <a:ln>
            <a:noFill/>
          </a:ln>
        </p:spPr>
        <p:txBody>
          <a:bodyPr lIns="0" tIns="0" rIns="0" bIns="0">
            <a:spAutoFit/>
          </a:bodyPr>
          <a:lstStyle>
            <a:lvl1pPr eaLnBrk="0" hangingPunct="0">
              <a:defRPr>
                <a:solidFill>
                  <a:schemeClr val="tx1"/>
                </a:solidFill>
                <a:latin typeface="Calibri" pitchFamily="34" charset="0"/>
                <a:ea typeface="MS PGothic" pitchFamily="34" charset="-128"/>
              </a:defRPr>
            </a:lvl1pPr>
            <a:lvl2pPr marL="742950" indent="-285750" eaLnBrk="0" hangingPunct="0">
              <a:defRPr>
                <a:solidFill>
                  <a:schemeClr val="tx1"/>
                </a:solidFill>
                <a:latin typeface="Calibri" pitchFamily="34" charset="0"/>
                <a:ea typeface="MS PGothic" pitchFamily="34" charset="-128"/>
              </a:defRPr>
            </a:lvl2pPr>
            <a:lvl3pPr marL="1143000" indent="-228600" eaLnBrk="0" hangingPunct="0">
              <a:defRPr>
                <a:solidFill>
                  <a:schemeClr val="tx1"/>
                </a:solidFill>
                <a:latin typeface="Calibri" pitchFamily="34" charset="0"/>
                <a:ea typeface="MS PGothic" pitchFamily="34" charset="-128"/>
              </a:defRPr>
            </a:lvl3pPr>
            <a:lvl4pPr marL="1600200" indent="-228600" eaLnBrk="0" hangingPunct="0">
              <a:defRPr>
                <a:solidFill>
                  <a:schemeClr val="tx1"/>
                </a:solidFill>
                <a:latin typeface="Calibri" pitchFamily="34" charset="0"/>
                <a:ea typeface="MS PGothic" pitchFamily="34" charset="-128"/>
              </a:defRPr>
            </a:lvl4pPr>
            <a:lvl5pPr marL="2057400" indent="-228600" eaLnBrk="0" hangingPunct="0">
              <a:defRPr>
                <a:solidFill>
                  <a:schemeClr val="tx1"/>
                </a:solidFill>
                <a:latin typeface="Calibri" pitchFamily="34" charset="0"/>
                <a:ea typeface="MS PGothic" pitchFamily="34" charset="-128"/>
              </a:defRPr>
            </a:lvl5pPr>
            <a:lvl6pPr marL="2514600" indent="-228600" defTabSz="457200" eaLnBrk="0" fontAlgn="base" hangingPunct="0">
              <a:spcBef>
                <a:spcPct val="0"/>
              </a:spcBef>
              <a:spcAft>
                <a:spcPct val="0"/>
              </a:spcAft>
              <a:defRPr>
                <a:solidFill>
                  <a:schemeClr val="tx1"/>
                </a:solidFill>
                <a:latin typeface="Calibri" pitchFamily="34" charset="0"/>
                <a:ea typeface="MS PGothic" pitchFamily="34" charset="-128"/>
              </a:defRPr>
            </a:lvl6pPr>
            <a:lvl7pPr marL="2971800" indent="-228600" defTabSz="457200" eaLnBrk="0" fontAlgn="base" hangingPunct="0">
              <a:spcBef>
                <a:spcPct val="0"/>
              </a:spcBef>
              <a:spcAft>
                <a:spcPct val="0"/>
              </a:spcAft>
              <a:defRPr>
                <a:solidFill>
                  <a:schemeClr val="tx1"/>
                </a:solidFill>
                <a:latin typeface="Calibri" pitchFamily="34" charset="0"/>
                <a:ea typeface="MS PGothic" pitchFamily="34" charset="-128"/>
              </a:defRPr>
            </a:lvl7pPr>
            <a:lvl8pPr marL="3429000" indent="-228600" defTabSz="457200" eaLnBrk="0" fontAlgn="base" hangingPunct="0">
              <a:spcBef>
                <a:spcPct val="0"/>
              </a:spcBef>
              <a:spcAft>
                <a:spcPct val="0"/>
              </a:spcAft>
              <a:defRPr>
                <a:solidFill>
                  <a:schemeClr val="tx1"/>
                </a:solidFill>
                <a:latin typeface="Calibri" pitchFamily="34" charset="0"/>
                <a:ea typeface="MS PGothic" pitchFamily="34" charset="-128"/>
              </a:defRPr>
            </a:lvl8pPr>
            <a:lvl9pPr marL="3886200" indent="-228600" defTabSz="457200" eaLnBrk="0" fontAlgn="base" hangingPunct="0">
              <a:spcBef>
                <a:spcPct val="0"/>
              </a:spcBef>
              <a:spcAft>
                <a:spcPct val="0"/>
              </a:spcAft>
              <a:defRPr>
                <a:solidFill>
                  <a:schemeClr val="tx1"/>
                </a:solidFill>
                <a:latin typeface="Calibri" pitchFamily="34" charset="0"/>
                <a:ea typeface="MS PGothic" pitchFamily="34" charset="-128"/>
              </a:defRPr>
            </a:lvl9pPr>
          </a:lstStyle>
          <a:p>
            <a:pPr defTabSz="914367" eaLnBrk="1" fontAlgn="auto" hangingPunct="1">
              <a:spcBef>
                <a:spcPts val="0"/>
              </a:spcBef>
              <a:spcAft>
                <a:spcPts val="300"/>
              </a:spcAft>
              <a:defRPr/>
            </a:pPr>
            <a:r>
              <a:rPr lang="en-GB" altLang="en-US" sz="700" dirty="0">
                <a:latin typeface="+mn-lt"/>
              </a:rPr>
              <a:t>Send Picture to back to reveal logo and ribbon</a:t>
            </a:r>
            <a:endParaRPr lang="en-US" altLang="en-US" sz="700" dirty="0">
              <a:latin typeface="+mn-lt"/>
            </a:endParaRPr>
          </a:p>
        </p:txBody>
      </p:sp>
      <p:cxnSp>
        <p:nvCxnSpPr>
          <p:cNvPr id="13" name="Straight Arrow Connector 12">
            <a:extLst>
              <a:ext uri="{FF2B5EF4-FFF2-40B4-BE49-F238E27FC236}">
                <a16:creationId xmlns:a16="http://schemas.microsoft.com/office/drawing/2014/main" id="{71A02F8C-7EB4-48CC-B0AA-78ABFF2CEBAC}"/>
              </a:ext>
            </a:extLst>
          </p:cNvPr>
          <p:cNvCxnSpPr/>
          <p:nvPr/>
        </p:nvCxnSpPr>
        <p:spPr>
          <a:xfrm>
            <a:off x="12573000" y="1982788"/>
            <a:ext cx="185738" cy="0"/>
          </a:xfrm>
          <a:prstGeom prst="straightConnector1">
            <a:avLst/>
          </a:prstGeom>
          <a:ln w="19050">
            <a:solidFill>
              <a:schemeClr val="accent2"/>
            </a:solidFill>
            <a:headEnd type="triangle" w="med" len="med"/>
            <a:tailEnd type="none" w="med" len="med"/>
          </a:ln>
        </p:spPr>
        <p:style>
          <a:lnRef idx="1">
            <a:schemeClr val="dk1"/>
          </a:lnRef>
          <a:fillRef idx="0">
            <a:schemeClr val="dk1"/>
          </a:fillRef>
          <a:effectRef idx="0">
            <a:schemeClr val="dk1"/>
          </a:effectRef>
          <a:fontRef idx="minor">
            <a:schemeClr val="tx1"/>
          </a:fontRef>
        </p:style>
      </p:cxnSp>
      <p:pic>
        <p:nvPicPr>
          <p:cNvPr id="14" name="Picture 7" descr="A picture containing shape&#10;&#10;Description automatically generated">
            <a:extLst>
              <a:ext uri="{FF2B5EF4-FFF2-40B4-BE49-F238E27FC236}">
                <a16:creationId xmlns:a16="http://schemas.microsoft.com/office/drawing/2014/main" id="{2D899B34-30EF-494E-A2BE-22A98D6D2AF9}"/>
              </a:ext>
            </a:extLst>
          </p:cNvPr>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1168400" y="-9525"/>
            <a:ext cx="11023600" cy="538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 name="Picture Placeholder 20"/>
          <p:cNvSpPr>
            <a:spLocks noGrp="1"/>
          </p:cNvSpPr>
          <p:nvPr>
            <p:ph type="pic" sz="quarter" idx="16"/>
          </p:nvPr>
        </p:nvSpPr>
        <p:spPr>
          <a:xfrm>
            <a:off x="2184458" y="1341437"/>
            <a:ext cx="2916829" cy="1876034"/>
          </a:xfrm>
          <a:custGeom>
            <a:avLst/>
            <a:gdLst>
              <a:gd name="connsiteX0" fmla="*/ 223382 w 3055000"/>
              <a:gd name="connsiteY0" fmla="*/ 0 h 1876034"/>
              <a:gd name="connsiteX1" fmla="*/ 2831618 w 3055000"/>
              <a:gd name="connsiteY1" fmla="*/ 0 h 1876034"/>
              <a:gd name="connsiteX2" fmla="*/ 3055000 w 3055000"/>
              <a:gd name="connsiteY2" fmla="*/ 223382 h 1876034"/>
              <a:gd name="connsiteX3" fmla="*/ 3055000 w 3055000"/>
              <a:gd name="connsiteY3" fmla="*/ 1720255 h 1876034"/>
              <a:gd name="connsiteX4" fmla="*/ 3016850 w 3055000"/>
              <a:gd name="connsiteY4" fmla="*/ 1845150 h 1876034"/>
              <a:gd name="connsiteX5" fmla="*/ 2991369 w 3055000"/>
              <a:gd name="connsiteY5" fmla="*/ 1876033 h 1876034"/>
              <a:gd name="connsiteX6" fmla="*/ 2982387 w 3055000"/>
              <a:gd name="connsiteY6" fmla="*/ 1869978 h 1876034"/>
              <a:gd name="connsiteX7" fmla="*/ 2892401 w 3055000"/>
              <a:gd name="connsiteY7" fmla="*/ 1851810 h 1876034"/>
              <a:gd name="connsiteX8" fmla="*/ 162600 w 3055000"/>
              <a:gd name="connsiteY8" fmla="*/ 1851810 h 1876034"/>
              <a:gd name="connsiteX9" fmla="*/ 72615 w 3055000"/>
              <a:gd name="connsiteY9" fmla="*/ 1869978 h 1876034"/>
              <a:gd name="connsiteX10" fmla="*/ 63632 w 3055000"/>
              <a:gd name="connsiteY10" fmla="*/ 1876034 h 1876034"/>
              <a:gd name="connsiteX11" fmla="*/ 38150 w 3055000"/>
              <a:gd name="connsiteY11" fmla="*/ 1845150 h 1876034"/>
              <a:gd name="connsiteX12" fmla="*/ 0 w 3055000"/>
              <a:gd name="connsiteY12" fmla="*/ 1720255 h 1876034"/>
              <a:gd name="connsiteX13" fmla="*/ 0 w 3055000"/>
              <a:gd name="connsiteY13" fmla="*/ 223382 h 1876034"/>
              <a:gd name="connsiteX14" fmla="*/ 223382 w 3055000"/>
              <a:gd name="connsiteY14" fmla="*/ 0 h 18760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055000" h="1876034">
                <a:moveTo>
                  <a:pt x="223382" y="0"/>
                </a:moveTo>
                <a:lnTo>
                  <a:pt x="2831618" y="0"/>
                </a:lnTo>
                <a:cubicBezTo>
                  <a:pt x="2954988" y="0"/>
                  <a:pt x="3055000" y="100012"/>
                  <a:pt x="3055000" y="223382"/>
                </a:cubicBezTo>
                <a:lnTo>
                  <a:pt x="3055000" y="1720255"/>
                </a:lnTo>
                <a:cubicBezTo>
                  <a:pt x="3055000" y="1766519"/>
                  <a:pt x="3040936" y="1809498"/>
                  <a:pt x="3016850" y="1845150"/>
                </a:cubicBezTo>
                <a:lnTo>
                  <a:pt x="2991369" y="1876033"/>
                </a:lnTo>
                <a:lnTo>
                  <a:pt x="2982387" y="1869978"/>
                </a:lnTo>
                <a:cubicBezTo>
                  <a:pt x="2954729" y="1858279"/>
                  <a:pt x="2924321" y="1851810"/>
                  <a:pt x="2892401" y="1851810"/>
                </a:cubicBezTo>
                <a:lnTo>
                  <a:pt x="162600" y="1851810"/>
                </a:lnTo>
                <a:cubicBezTo>
                  <a:pt x="130681" y="1851810"/>
                  <a:pt x="100273" y="1858279"/>
                  <a:pt x="72615" y="1869978"/>
                </a:cubicBezTo>
                <a:lnTo>
                  <a:pt x="63632" y="1876034"/>
                </a:lnTo>
                <a:lnTo>
                  <a:pt x="38150" y="1845150"/>
                </a:lnTo>
                <a:cubicBezTo>
                  <a:pt x="14064" y="1809498"/>
                  <a:pt x="0" y="1766519"/>
                  <a:pt x="0" y="1720255"/>
                </a:cubicBezTo>
                <a:lnTo>
                  <a:pt x="0" y="223382"/>
                </a:lnTo>
                <a:cubicBezTo>
                  <a:pt x="0" y="100012"/>
                  <a:pt x="100012" y="0"/>
                  <a:pt x="223382" y="0"/>
                </a:cubicBezTo>
                <a:close/>
              </a:path>
            </a:pathLst>
          </a:custGeom>
          <a:solidFill>
            <a:schemeClr val="bg1">
              <a:lumMod val="95000"/>
            </a:schemeClr>
          </a:solidFill>
          <a:ln w="38100">
            <a:noFill/>
          </a:ln>
        </p:spPr>
        <p:txBody>
          <a:bodyPr rtlCol="0">
            <a:noAutofit/>
          </a:bodyPr>
          <a:lstStyle>
            <a:lvl1pPr algn="ctr">
              <a:defRPr sz="1800"/>
            </a:lvl1pPr>
          </a:lstStyle>
          <a:p>
            <a:pPr lvl="0"/>
            <a:r>
              <a:rPr lang="en-US" noProof="0"/>
              <a:t>Click icon to add picture</a:t>
            </a:r>
            <a:endParaRPr lang="en-AU" noProof="0" dirty="0"/>
          </a:p>
        </p:txBody>
      </p:sp>
      <p:sp>
        <p:nvSpPr>
          <p:cNvPr id="22" name="Picture Placeholder 21"/>
          <p:cNvSpPr>
            <a:spLocks noGrp="1"/>
          </p:cNvSpPr>
          <p:nvPr>
            <p:ph type="pic" sz="quarter" idx="18"/>
          </p:nvPr>
        </p:nvSpPr>
        <p:spPr>
          <a:xfrm>
            <a:off x="5464367" y="1341437"/>
            <a:ext cx="2916829" cy="1876034"/>
          </a:xfrm>
          <a:custGeom>
            <a:avLst/>
            <a:gdLst>
              <a:gd name="connsiteX0" fmla="*/ 223382 w 3055000"/>
              <a:gd name="connsiteY0" fmla="*/ 0 h 1876034"/>
              <a:gd name="connsiteX1" fmla="*/ 2831618 w 3055000"/>
              <a:gd name="connsiteY1" fmla="*/ 0 h 1876034"/>
              <a:gd name="connsiteX2" fmla="*/ 3055000 w 3055000"/>
              <a:gd name="connsiteY2" fmla="*/ 223382 h 1876034"/>
              <a:gd name="connsiteX3" fmla="*/ 3055000 w 3055000"/>
              <a:gd name="connsiteY3" fmla="*/ 1720255 h 1876034"/>
              <a:gd name="connsiteX4" fmla="*/ 3016850 w 3055000"/>
              <a:gd name="connsiteY4" fmla="*/ 1845150 h 1876034"/>
              <a:gd name="connsiteX5" fmla="*/ 2991369 w 3055000"/>
              <a:gd name="connsiteY5" fmla="*/ 1876033 h 1876034"/>
              <a:gd name="connsiteX6" fmla="*/ 2982387 w 3055000"/>
              <a:gd name="connsiteY6" fmla="*/ 1869978 h 1876034"/>
              <a:gd name="connsiteX7" fmla="*/ 2892401 w 3055000"/>
              <a:gd name="connsiteY7" fmla="*/ 1851810 h 1876034"/>
              <a:gd name="connsiteX8" fmla="*/ 162600 w 3055000"/>
              <a:gd name="connsiteY8" fmla="*/ 1851810 h 1876034"/>
              <a:gd name="connsiteX9" fmla="*/ 72615 w 3055000"/>
              <a:gd name="connsiteY9" fmla="*/ 1869978 h 1876034"/>
              <a:gd name="connsiteX10" fmla="*/ 63632 w 3055000"/>
              <a:gd name="connsiteY10" fmla="*/ 1876034 h 1876034"/>
              <a:gd name="connsiteX11" fmla="*/ 38151 w 3055000"/>
              <a:gd name="connsiteY11" fmla="*/ 1845150 h 1876034"/>
              <a:gd name="connsiteX12" fmla="*/ 0 w 3055000"/>
              <a:gd name="connsiteY12" fmla="*/ 1720255 h 1876034"/>
              <a:gd name="connsiteX13" fmla="*/ 0 w 3055000"/>
              <a:gd name="connsiteY13" fmla="*/ 223382 h 1876034"/>
              <a:gd name="connsiteX14" fmla="*/ 223382 w 3055000"/>
              <a:gd name="connsiteY14" fmla="*/ 0 h 18760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055000" h="1876034">
                <a:moveTo>
                  <a:pt x="223382" y="0"/>
                </a:moveTo>
                <a:lnTo>
                  <a:pt x="2831618" y="0"/>
                </a:lnTo>
                <a:cubicBezTo>
                  <a:pt x="2954988" y="0"/>
                  <a:pt x="3055000" y="100012"/>
                  <a:pt x="3055000" y="223382"/>
                </a:cubicBezTo>
                <a:lnTo>
                  <a:pt x="3055000" y="1720255"/>
                </a:lnTo>
                <a:cubicBezTo>
                  <a:pt x="3055000" y="1766519"/>
                  <a:pt x="3040936" y="1809498"/>
                  <a:pt x="3016850" y="1845150"/>
                </a:cubicBezTo>
                <a:lnTo>
                  <a:pt x="2991369" y="1876033"/>
                </a:lnTo>
                <a:lnTo>
                  <a:pt x="2982387" y="1869978"/>
                </a:lnTo>
                <a:cubicBezTo>
                  <a:pt x="2954729" y="1858279"/>
                  <a:pt x="2924320" y="1851810"/>
                  <a:pt x="2892401" y="1851810"/>
                </a:cubicBezTo>
                <a:lnTo>
                  <a:pt x="162600" y="1851810"/>
                </a:lnTo>
                <a:cubicBezTo>
                  <a:pt x="130681" y="1851810"/>
                  <a:pt x="100273" y="1858279"/>
                  <a:pt x="72615" y="1869978"/>
                </a:cubicBezTo>
                <a:lnTo>
                  <a:pt x="63632" y="1876034"/>
                </a:lnTo>
                <a:lnTo>
                  <a:pt x="38151" y="1845150"/>
                </a:lnTo>
                <a:cubicBezTo>
                  <a:pt x="14064" y="1809498"/>
                  <a:pt x="0" y="1766519"/>
                  <a:pt x="0" y="1720255"/>
                </a:cubicBezTo>
                <a:lnTo>
                  <a:pt x="0" y="223382"/>
                </a:lnTo>
                <a:cubicBezTo>
                  <a:pt x="0" y="100012"/>
                  <a:pt x="100012" y="0"/>
                  <a:pt x="223382" y="0"/>
                </a:cubicBezTo>
                <a:close/>
              </a:path>
            </a:pathLst>
          </a:custGeom>
          <a:solidFill>
            <a:schemeClr val="bg1">
              <a:lumMod val="95000"/>
            </a:schemeClr>
          </a:solidFill>
          <a:ln w="38100">
            <a:noFill/>
          </a:ln>
        </p:spPr>
        <p:txBody>
          <a:bodyPr rtlCol="0">
            <a:noAutofit/>
          </a:bodyPr>
          <a:lstStyle>
            <a:lvl1pPr algn="ctr">
              <a:defRPr sz="1800"/>
            </a:lvl1pPr>
          </a:lstStyle>
          <a:p>
            <a:pPr lvl="0"/>
            <a:r>
              <a:rPr lang="en-US" noProof="0"/>
              <a:t>Click icon to add picture</a:t>
            </a:r>
            <a:endParaRPr lang="en-AU" noProof="0" dirty="0"/>
          </a:p>
        </p:txBody>
      </p:sp>
      <p:sp>
        <p:nvSpPr>
          <p:cNvPr id="23" name="Picture Placeholder 22"/>
          <p:cNvSpPr>
            <a:spLocks noGrp="1"/>
          </p:cNvSpPr>
          <p:nvPr>
            <p:ph type="pic" sz="quarter" idx="20"/>
          </p:nvPr>
        </p:nvSpPr>
        <p:spPr>
          <a:xfrm>
            <a:off x="8744275" y="1341437"/>
            <a:ext cx="2916829" cy="1876034"/>
          </a:xfrm>
          <a:custGeom>
            <a:avLst/>
            <a:gdLst>
              <a:gd name="connsiteX0" fmla="*/ 223382 w 3055000"/>
              <a:gd name="connsiteY0" fmla="*/ 0 h 1876034"/>
              <a:gd name="connsiteX1" fmla="*/ 2831618 w 3055000"/>
              <a:gd name="connsiteY1" fmla="*/ 0 h 1876034"/>
              <a:gd name="connsiteX2" fmla="*/ 3055000 w 3055000"/>
              <a:gd name="connsiteY2" fmla="*/ 223382 h 1876034"/>
              <a:gd name="connsiteX3" fmla="*/ 3055000 w 3055000"/>
              <a:gd name="connsiteY3" fmla="*/ 1720255 h 1876034"/>
              <a:gd name="connsiteX4" fmla="*/ 3016850 w 3055000"/>
              <a:gd name="connsiteY4" fmla="*/ 1845150 h 1876034"/>
              <a:gd name="connsiteX5" fmla="*/ 2991369 w 3055000"/>
              <a:gd name="connsiteY5" fmla="*/ 1876033 h 1876034"/>
              <a:gd name="connsiteX6" fmla="*/ 2982387 w 3055000"/>
              <a:gd name="connsiteY6" fmla="*/ 1869978 h 1876034"/>
              <a:gd name="connsiteX7" fmla="*/ 2892401 w 3055000"/>
              <a:gd name="connsiteY7" fmla="*/ 1851810 h 1876034"/>
              <a:gd name="connsiteX8" fmla="*/ 162600 w 3055000"/>
              <a:gd name="connsiteY8" fmla="*/ 1851810 h 1876034"/>
              <a:gd name="connsiteX9" fmla="*/ 72614 w 3055000"/>
              <a:gd name="connsiteY9" fmla="*/ 1869978 h 1876034"/>
              <a:gd name="connsiteX10" fmla="*/ 63632 w 3055000"/>
              <a:gd name="connsiteY10" fmla="*/ 1876034 h 1876034"/>
              <a:gd name="connsiteX11" fmla="*/ 38150 w 3055000"/>
              <a:gd name="connsiteY11" fmla="*/ 1845150 h 1876034"/>
              <a:gd name="connsiteX12" fmla="*/ 0 w 3055000"/>
              <a:gd name="connsiteY12" fmla="*/ 1720255 h 1876034"/>
              <a:gd name="connsiteX13" fmla="*/ 0 w 3055000"/>
              <a:gd name="connsiteY13" fmla="*/ 223382 h 1876034"/>
              <a:gd name="connsiteX14" fmla="*/ 223382 w 3055000"/>
              <a:gd name="connsiteY14" fmla="*/ 0 h 18760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055000" h="1876034">
                <a:moveTo>
                  <a:pt x="223382" y="0"/>
                </a:moveTo>
                <a:lnTo>
                  <a:pt x="2831618" y="0"/>
                </a:lnTo>
                <a:cubicBezTo>
                  <a:pt x="2954988" y="0"/>
                  <a:pt x="3055000" y="100012"/>
                  <a:pt x="3055000" y="223382"/>
                </a:cubicBezTo>
                <a:lnTo>
                  <a:pt x="3055000" y="1720255"/>
                </a:lnTo>
                <a:cubicBezTo>
                  <a:pt x="3055000" y="1766519"/>
                  <a:pt x="3040936" y="1809498"/>
                  <a:pt x="3016850" y="1845150"/>
                </a:cubicBezTo>
                <a:lnTo>
                  <a:pt x="2991369" y="1876033"/>
                </a:lnTo>
                <a:lnTo>
                  <a:pt x="2982387" y="1869978"/>
                </a:lnTo>
                <a:cubicBezTo>
                  <a:pt x="2954729" y="1858279"/>
                  <a:pt x="2924320" y="1851810"/>
                  <a:pt x="2892401" y="1851810"/>
                </a:cubicBezTo>
                <a:lnTo>
                  <a:pt x="162600" y="1851810"/>
                </a:lnTo>
                <a:cubicBezTo>
                  <a:pt x="130681" y="1851810"/>
                  <a:pt x="100272" y="1858279"/>
                  <a:pt x="72614" y="1869978"/>
                </a:cubicBezTo>
                <a:lnTo>
                  <a:pt x="63632" y="1876034"/>
                </a:lnTo>
                <a:lnTo>
                  <a:pt x="38150" y="1845150"/>
                </a:lnTo>
                <a:cubicBezTo>
                  <a:pt x="14064" y="1809498"/>
                  <a:pt x="0" y="1766519"/>
                  <a:pt x="0" y="1720255"/>
                </a:cubicBezTo>
                <a:lnTo>
                  <a:pt x="0" y="223382"/>
                </a:lnTo>
                <a:cubicBezTo>
                  <a:pt x="0" y="100012"/>
                  <a:pt x="100012" y="0"/>
                  <a:pt x="223382" y="0"/>
                </a:cubicBezTo>
                <a:close/>
              </a:path>
            </a:pathLst>
          </a:custGeom>
          <a:solidFill>
            <a:schemeClr val="bg1">
              <a:lumMod val="95000"/>
            </a:schemeClr>
          </a:solidFill>
          <a:ln w="38100">
            <a:noFill/>
          </a:ln>
        </p:spPr>
        <p:txBody>
          <a:bodyPr rtlCol="0">
            <a:noAutofit/>
          </a:bodyPr>
          <a:lstStyle>
            <a:lvl1pPr algn="ctr">
              <a:defRPr sz="1800"/>
            </a:lvl1pPr>
          </a:lstStyle>
          <a:p>
            <a:pPr lvl="0"/>
            <a:r>
              <a:rPr lang="en-US" noProof="0"/>
              <a:t>Click icon to add picture</a:t>
            </a:r>
            <a:endParaRPr lang="en-AU" noProof="0" dirty="0"/>
          </a:p>
        </p:txBody>
      </p:sp>
      <p:sp>
        <p:nvSpPr>
          <p:cNvPr id="2" name="Title 1"/>
          <p:cNvSpPr>
            <a:spLocks noGrp="1"/>
          </p:cNvSpPr>
          <p:nvPr>
            <p:ph type="title"/>
          </p:nvPr>
        </p:nvSpPr>
        <p:spPr>
          <a:xfrm>
            <a:off x="2495550" y="261381"/>
            <a:ext cx="7560000" cy="508240"/>
          </a:xfrm>
        </p:spPr>
        <p:txBody>
          <a:bodyPr anchor="t"/>
          <a:lstStyle>
            <a:lvl1pPr>
              <a:defRPr b="1">
                <a:solidFill>
                  <a:srgbClr val="EAB724"/>
                </a:solidFill>
              </a:defRPr>
            </a:lvl1pPr>
          </a:lstStyle>
          <a:p>
            <a:r>
              <a:rPr lang="en-US"/>
              <a:t>Click to edit Master title style</a:t>
            </a:r>
            <a:endParaRPr lang="en-AU" dirty="0"/>
          </a:p>
        </p:txBody>
      </p:sp>
      <p:sp>
        <p:nvSpPr>
          <p:cNvPr id="9" name="Text Placeholder 8"/>
          <p:cNvSpPr>
            <a:spLocks noGrp="1"/>
          </p:cNvSpPr>
          <p:nvPr>
            <p:ph type="body" sz="quarter" idx="13"/>
          </p:nvPr>
        </p:nvSpPr>
        <p:spPr>
          <a:xfrm>
            <a:off x="2495550" y="800100"/>
            <a:ext cx="7445375" cy="312738"/>
          </a:xfrm>
        </p:spPr>
        <p:txBody>
          <a:bodyPr/>
          <a:lstStyle>
            <a:lvl1pPr>
              <a:defRPr sz="1400" b="1" cap="all" baseline="0">
                <a:solidFill>
                  <a:schemeClr val="bg1"/>
                </a:solidFill>
              </a:defRPr>
            </a:lvl1pPr>
            <a:lvl2pPr>
              <a:defRPr sz="1400" b="1" cap="all" baseline="0">
                <a:solidFill>
                  <a:schemeClr val="bg1"/>
                </a:solidFill>
              </a:defRPr>
            </a:lvl2pPr>
            <a:lvl3pPr>
              <a:defRPr sz="1400" b="1" cap="all" baseline="0">
                <a:solidFill>
                  <a:schemeClr val="bg1"/>
                </a:solidFill>
              </a:defRPr>
            </a:lvl3pPr>
            <a:lvl4pPr>
              <a:defRPr sz="1400" b="1" cap="all" baseline="0">
                <a:solidFill>
                  <a:schemeClr val="bg1"/>
                </a:solidFill>
              </a:defRPr>
            </a:lvl4pPr>
            <a:lvl5pPr>
              <a:defRPr sz="1400" b="1" cap="all" baseline="0">
                <a:solidFill>
                  <a:schemeClr val="bg1"/>
                </a:solidFill>
              </a:defRPr>
            </a:lvl5pPr>
          </a:lstStyle>
          <a:p>
            <a:pPr lvl="0"/>
            <a:r>
              <a:rPr lang="en-US"/>
              <a:t>Edit Master text styles</a:t>
            </a:r>
          </a:p>
        </p:txBody>
      </p:sp>
      <p:sp>
        <p:nvSpPr>
          <p:cNvPr id="17" name="Picture Placeholder 16"/>
          <p:cNvSpPr>
            <a:spLocks noGrp="1"/>
          </p:cNvSpPr>
          <p:nvPr>
            <p:ph type="pic" sz="quarter" idx="15"/>
          </p:nvPr>
        </p:nvSpPr>
        <p:spPr>
          <a:xfrm>
            <a:off x="274482" y="1923801"/>
            <a:ext cx="1640043" cy="1256434"/>
          </a:xfrm>
        </p:spPr>
        <p:txBody>
          <a:bodyPr rtlCol="0">
            <a:noAutofit/>
          </a:bodyPr>
          <a:lstStyle>
            <a:lvl1pPr algn="ctr">
              <a:defRPr sz="1800">
                <a:solidFill>
                  <a:schemeClr val="bg1"/>
                </a:solidFill>
              </a:defRPr>
            </a:lvl1pPr>
          </a:lstStyle>
          <a:p>
            <a:pPr lvl="0"/>
            <a:r>
              <a:rPr lang="en-US" noProof="0"/>
              <a:t>Click icon to add picture</a:t>
            </a:r>
            <a:endParaRPr lang="en-AU" noProof="0" dirty="0"/>
          </a:p>
        </p:txBody>
      </p:sp>
      <p:sp>
        <p:nvSpPr>
          <p:cNvPr id="4" name="Text Placeholder 3"/>
          <p:cNvSpPr>
            <a:spLocks noGrp="1"/>
          </p:cNvSpPr>
          <p:nvPr>
            <p:ph type="body" sz="quarter" idx="17"/>
          </p:nvPr>
        </p:nvSpPr>
        <p:spPr>
          <a:xfrm>
            <a:off x="2118979" y="3193247"/>
            <a:ext cx="3047786" cy="2765310"/>
          </a:xfrm>
          <a:prstGeom prst="roundRect">
            <a:avLst>
              <a:gd name="adj" fmla="val 8360"/>
            </a:avLst>
          </a:prstGeom>
          <a:solidFill>
            <a:schemeClr val="bg1"/>
          </a:solidFill>
          <a:ln w="38100">
            <a:solidFill>
              <a:srgbClr val="EAB724"/>
            </a:solidFill>
          </a:ln>
        </p:spPr>
        <p:txBody>
          <a:bodyPr lIns="216000" tIns="144000" rIns="180000" bIns="108000"/>
          <a:lstStyle>
            <a:lvl4pPr>
              <a:defRPr>
                <a:solidFill>
                  <a:srgbClr val="00AB9B"/>
                </a:solidFill>
              </a:defRPr>
            </a:lvl4pPr>
          </a:lstStyle>
          <a:p>
            <a:pPr lvl="0"/>
            <a:r>
              <a:rPr lang="en-US"/>
              <a:t>Edit Master text styles</a:t>
            </a:r>
          </a:p>
          <a:p>
            <a:pPr lvl="1"/>
            <a:r>
              <a:rPr lang="en-US"/>
              <a:t>Second level</a:t>
            </a:r>
          </a:p>
          <a:p>
            <a:pPr lvl="2"/>
            <a:r>
              <a:rPr lang="en-US"/>
              <a:t>Third level</a:t>
            </a:r>
          </a:p>
          <a:p>
            <a:pPr lvl="3"/>
            <a:r>
              <a:rPr lang="en-US"/>
              <a:t>Fourth level</a:t>
            </a:r>
          </a:p>
        </p:txBody>
      </p:sp>
      <p:sp>
        <p:nvSpPr>
          <p:cNvPr id="11" name="Text Placeholder 3"/>
          <p:cNvSpPr>
            <a:spLocks noGrp="1"/>
          </p:cNvSpPr>
          <p:nvPr>
            <p:ph type="body" sz="quarter" idx="19"/>
          </p:nvPr>
        </p:nvSpPr>
        <p:spPr>
          <a:xfrm>
            <a:off x="5398888" y="3193247"/>
            <a:ext cx="3047786" cy="2765310"/>
          </a:xfrm>
          <a:prstGeom prst="roundRect">
            <a:avLst>
              <a:gd name="adj" fmla="val 8360"/>
            </a:avLst>
          </a:prstGeom>
          <a:solidFill>
            <a:schemeClr val="bg1"/>
          </a:solidFill>
          <a:ln w="38100">
            <a:solidFill>
              <a:srgbClr val="EAB724"/>
            </a:solidFill>
          </a:ln>
        </p:spPr>
        <p:txBody>
          <a:bodyPr lIns="216000" tIns="144000" rIns="180000" bIns="108000"/>
          <a:lstStyle>
            <a:lvl4pPr>
              <a:defRPr>
                <a:solidFill>
                  <a:srgbClr val="00AB9B"/>
                </a:solidFill>
              </a:defRPr>
            </a:lvl4pPr>
          </a:lstStyle>
          <a:p>
            <a:pPr lvl="0"/>
            <a:r>
              <a:rPr lang="en-US"/>
              <a:t>Edit Master text styles</a:t>
            </a:r>
          </a:p>
          <a:p>
            <a:pPr lvl="1"/>
            <a:r>
              <a:rPr lang="en-US"/>
              <a:t>Second level</a:t>
            </a:r>
          </a:p>
          <a:p>
            <a:pPr lvl="2"/>
            <a:r>
              <a:rPr lang="en-US"/>
              <a:t>Third level</a:t>
            </a:r>
          </a:p>
          <a:p>
            <a:pPr lvl="3"/>
            <a:r>
              <a:rPr lang="en-US"/>
              <a:t>Fourth level</a:t>
            </a:r>
          </a:p>
        </p:txBody>
      </p:sp>
      <p:sp>
        <p:nvSpPr>
          <p:cNvPr id="18" name="Text Placeholder 3"/>
          <p:cNvSpPr>
            <a:spLocks noGrp="1"/>
          </p:cNvSpPr>
          <p:nvPr>
            <p:ph type="body" sz="quarter" idx="21"/>
          </p:nvPr>
        </p:nvSpPr>
        <p:spPr>
          <a:xfrm>
            <a:off x="8678796" y="3193247"/>
            <a:ext cx="3047786" cy="2765310"/>
          </a:xfrm>
          <a:prstGeom prst="roundRect">
            <a:avLst>
              <a:gd name="adj" fmla="val 8360"/>
            </a:avLst>
          </a:prstGeom>
          <a:solidFill>
            <a:schemeClr val="bg1"/>
          </a:solidFill>
          <a:ln w="38100">
            <a:solidFill>
              <a:srgbClr val="EAB724"/>
            </a:solidFill>
          </a:ln>
        </p:spPr>
        <p:txBody>
          <a:bodyPr lIns="216000" tIns="144000" rIns="180000" bIns="108000"/>
          <a:lstStyle>
            <a:lvl4pPr>
              <a:defRPr>
                <a:solidFill>
                  <a:srgbClr val="00AB9B"/>
                </a:solidFill>
              </a:defRPr>
            </a:lvl4pPr>
          </a:lstStyle>
          <a:p>
            <a:pPr lvl="0"/>
            <a:r>
              <a:rPr lang="en-US"/>
              <a:t>Edit Master text styles</a:t>
            </a:r>
          </a:p>
          <a:p>
            <a:pPr lvl="1"/>
            <a:r>
              <a:rPr lang="en-US"/>
              <a:t>Second level</a:t>
            </a:r>
          </a:p>
          <a:p>
            <a:pPr lvl="2"/>
            <a:r>
              <a:rPr lang="en-US"/>
              <a:t>Third level</a:t>
            </a:r>
          </a:p>
          <a:p>
            <a:pPr lvl="3"/>
            <a:r>
              <a:rPr lang="en-US"/>
              <a:t>Fourth level</a:t>
            </a:r>
          </a:p>
        </p:txBody>
      </p:sp>
    </p:spTree>
    <p:extLst>
      <p:ext uri="{BB962C8B-B14F-4D97-AF65-F5344CB8AC3E}">
        <p14:creationId xmlns:p14="http://schemas.microsoft.com/office/powerpoint/2010/main" val="2022961924"/>
      </p:ext>
    </p:extLst>
  </p:cSld>
  <p:clrMapOvr>
    <a:masterClrMapping/>
  </p:clrMapOvr>
  <p:transition spd="med">
    <p:fade/>
  </p:transition>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image" Target="../media/image1.png"/><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image" Target="../media/image2.png"/><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blackWhite">
      <p:bgPr>
        <a:solidFill>
          <a:schemeClr val="bg1"/>
        </a:solidFill>
        <a:effectLst/>
      </p:bgPr>
    </p:bg>
    <p:spTree>
      <p:nvGrpSpPr>
        <p:cNvPr id="1" name=""/>
        <p:cNvGrpSpPr/>
        <p:nvPr/>
      </p:nvGrpSpPr>
      <p:grpSpPr>
        <a:xfrm>
          <a:off x="0" y="0"/>
          <a:ext cx="0" cy="0"/>
          <a:chOff x="0" y="0"/>
          <a:chExt cx="0" cy="0"/>
        </a:xfrm>
      </p:grpSpPr>
      <p:pic>
        <p:nvPicPr>
          <p:cNvPr id="1039" name="Graphic 5">
            <a:extLst>
              <a:ext uri="{FF2B5EF4-FFF2-40B4-BE49-F238E27FC236}">
                <a16:creationId xmlns:a16="http://schemas.microsoft.com/office/drawing/2014/main" id="{614C10C1-9D4A-424A-A0D2-99D71834D1EB}"/>
              </a:ext>
            </a:extLst>
          </p:cNvPr>
          <p:cNvPicPr>
            <a:picLocks noChangeAspect="1"/>
          </p:cNvPicPr>
          <p:nvPr/>
        </p:nvPicPr>
        <p:blipFill>
          <a:blip r:embed="rId42" cstate="hqprint">
            <a:extLst>
              <a:ext uri="{28A0092B-C50C-407E-A947-70E740481C1C}">
                <a14:useLocalDpi xmlns:a14="http://schemas.microsoft.com/office/drawing/2010/main"/>
              </a:ext>
            </a:extLst>
          </a:blip>
          <a:srcRect/>
          <a:stretch>
            <a:fillRect/>
          </a:stretch>
        </p:blipFill>
        <p:spPr bwMode="auto">
          <a:xfrm>
            <a:off x="449263" y="307975"/>
            <a:ext cx="1506537" cy="835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40" name="Picture 9" descr="Logo&#10;&#10;Description automatically generated with low confidence">
            <a:extLst>
              <a:ext uri="{FF2B5EF4-FFF2-40B4-BE49-F238E27FC236}">
                <a16:creationId xmlns:a16="http://schemas.microsoft.com/office/drawing/2014/main" id="{6E143E3A-76C5-4EA9-A31E-A3DC575C7894}"/>
              </a:ext>
            </a:extLst>
          </p:cNvPr>
          <p:cNvPicPr>
            <a:picLocks noGrp="1" noRot="1" noChangeAspect="1" noMove="1" noResize="1" noEditPoints="1" noAdjustHandles="1" noChangeArrowheads="1" noChangeShapeType="1" noCrop="1"/>
          </p:cNvPicPr>
          <p:nvPr/>
        </p:nvPicPr>
        <p:blipFill>
          <a:blip r:embed="rId43" cstate="hqprint">
            <a:extLst>
              <a:ext uri="{28A0092B-C50C-407E-A947-70E740481C1C}">
                <a14:useLocalDpi xmlns:a14="http://schemas.microsoft.com/office/drawing/2010/main"/>
              </a:ext>
            </a:extLst>
          </a:blip>
          <a:srcRect/>
          <a:stretch>
            <a:fillRect/>
          </a:stretch>
        </p:blipFill>
        <p:spPr bwMode="auto">
          <a:xfrm>
            <a:off x="10301288" y="6278563"/>
            <a:ext cx="1893887" cy="582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Placeholder 1">
            <a:extLst>
              <a:ext uri="{FF2B5EF4-FFF2-40B4-BE49-F238E27FC236}">
                <a16:creationId xmlns:a16="http://schemas.microsoft.com/office/drawing/2014/main" id="{548886A5-7F6D-4D50-8DAF-40E6BE8ADEB1}"/>
              </a:ext>
            </a:extLst>
          </p:cNvPr>
          <p:cNvSpPr>
            <a:spLocks noGrp="1"/>
          </p:cNvSpPr>
          <p:nvPr userDrawn="1">
            <p:ph type="title"/>
          </p:nvPr>
        </p:nvSpPr>
        <p:spPr>
          <a:xfrm>
            <a:off x="2495550" y="361950"/>
            <a:ext cx="7200900" cy="400050"/>
          </a:xfrm>
          <a:prstGeom prst="rect">
            <a:avLst/>
          </a:prstGeom>
        </p:spPr>
        <p:txBody>
          <a:bodyPr vert="horz" wrap="square" lIns="0" tIns="0" rIns="0" bIns="0" rtlCol="0" anchor="b">
            <a:noAutofit/>
          </a:bodyPr>
          <a:lstStyle/>
          <a:p>
            <a:r>
              <a:rPr lang="en-US"/>
              <a:t>Click to edit Master title style</a:t>
            </a:r>
            <a:endParaRPr lang="en-US" dirty="0"/>
          </a:p>
        </p:txBody>
      </p:sp>
      <p:sp>
        <p:nvSpPr>
          <p:cNvPr id="1042" name="Text Placeholder 3">
            <a:extLst>
              <a:ext uri="{FF2B5EF4-FFF2-40B4-BE49-F238E27FC236}">
                <a16:creationId xmlns:a16="http://schemas.microsoft.com/office/drawing/2014/main" id="{8DFF9FBE-A5EB-41D3-9272-417143156805}"/>
              </a:ext>
            </a:extLst>
          </p:cNvPr>
          <p:cNvSpPr>
            <a:spLocks noGrp="1" noChangeArrowheads="1"/>
          </p:cNvSpPr>
          <p:nvPr userDrawn="1">
            <p:ph type="body" idx="1"/>
          </p:nvPr>
        </p:nvSpPr>
        <p:spPr bwMode="auto">
          <a:xfrm>
            <a:off x="630238" y="1343025"/>
            <a:ext cx="10937875" cy="4610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en-US" altLang="en-US"/>
              <a:t>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endParaRPr lang="en-AU" altLang="en-US"/>
          </a:p>
        </p:txBody>
      </p:sp>
    </p:spTree>
  </p:cSld>
  <p:clrMap bg1="lt1" tx1="dk1" bg2="lt2" tx2="dk2" accent1="accent1" accent2="accent2" accent3="accent3" accent4="accent4" accent5="accent5" accent6="accent6" hlink="hlink" folHlink="folHlink"/>
  <p:sldLayoutIdLst>
    <p:sldLayoutId id="2147484774" r:id="rId1"/>
    <p:sldLayoutId id="2147484775" r:id="rId2"/>
    <p:sldLayoutId id="2147484737" r:id="rId3"/>
    <p:sldLayoutId id="2147484738" r:id="rId4"/>
    <p:sldLayoutId id="2147484739" r:id="rId5"/>
    <p:sldLayoutId id="2147484740" r:id="rId6"/>
    <p:sldLayoutId id="2147484741" r:id="rId7"/>
    <p:sldLayoutId id="2147484742" r:id="rId8"/>
    <p:sldLayoutId id="2147484743" r:id="rId9"/>
    <p:sldLayoutId id="2147484744" r:id="rId10"/>
    <p:sldLayoutId id="2147484773" r:id="rId11"/>
    <p:sldLayoutId id="2147484745" r:id="rId12"/>
    <p:sldLayoutId id="2147484746" r:id="rId13"/>
    <p:sldLayoutId id="2147484747" r:id="rId14"/>
    <p:sldLayoutId id="2147484748" r:id="rId15"/>
    <p:sldLayoutId id="2147484749" r:id="rId16"/>
    <p:sldLayoutId id="2147484750" r:id="rId17"/>
    <p:sldLayoutId id="2147484751" r:id="rId18"/>
    <p:sldLayoutId id="2147484752" r:id="rId19"/>
    <p:sldLayoutId id="2147484753" r:id="rId20"/>
    <p:sldLayoutId id="2147484754" r:id="rId21"/>
    <p:sldLayoutId id="2147484755" r:id="rId22"/>
    <p:sldLayoutId id="2147484756" r:id="rId23"/>
    <p:sldLayoutId id="2147484757" r:id="rId24"/>
    <p:sldLayoutId id="2147484758" r:id="rId25"/>
    <p:sldLayoutId id="2147484759" r:id="rId26"/>
    <p:sldLayoutId id="2147484760" r:id="rId27"/>
    <p:sldLayoutId id="2147484761" r:id="rId28"/>
    <p:sldLayoutId id="2147484762" r:id="rId29"/>
    <p:sldLayoutId id="2147484763" r:id="rId30"/>
    <p:sldLayoutId id="2147484764" r:id="rId31"/>
    <p:sldLayoutId id="2147484765" r:id="rId32"/>
    <p:sldLayoutId id="2147484766" r:id="rId33"/>
    <p:sldLayoutId id="2147484772" r:id="rId34"/>
    <p:sldLayoutId id="2147484767" r:id="rId35"/>
    <p:sldLayoutId id="2147484768" r:id="rId36"/>
    <p:sldLayoutId id="2147484769" r:id="rId37"/>
    <p:sldLayoutId id="2147484770" r:id="rId38"/>
    <p:sldLayoutId id="2147484771" r:id="rId39"/>
    <p:sldLayoutId id="2147484776" r:id="rId40"/>
  </p:sldLayoutIdLst>
  <p:transition>
    <p:fade/>
  </p:transition>
  <p:hf hdr="0" dt="0"/>
  <p:txStyles>
    <p:titleStyle>
      <a:lvl1pPr algn="l" defTabSz="931863" rtl="0" eaLnBrk="1" fontAlgn="base" hangingPunct="1">
        <a:lnSpc>
          <a:spcPct val="90000"/>
        </a:lnSpc>
        <a:spcBef>
          <a:spcPct val="0"/>
        </a:spcBef>
        <a:spcAft>
          <a:spcPct val="0"/>
        </a:spcAft>
        <a:defRPr lang="en-US" sz="3500" kern="1200" cap="all" spc="-50" dirty="0">
          <a:ln w="3175">
            <a:noFill/>
          </a:ln>
          <a:solidFill>
            <a:schemeClr val="tx1"/>
          </a:solidFill>
          <a:latin typeface="+mj-lt"/>
          <a:ea typeface="+mn-ea"/>
          <a:cs typeface="Segoe UI" pitchFamily="34" charset="0"/>
        </a:defRPr>
      </a:lvl1pPr>
      <a:lvl2pPr algn="l" defTabSz="931863" rtl="0" eaLnBrk="1" fontAlgn="base" hangingPunct="1">
        <a:lnSpc>
          <a:spcPct val="90000"/>
        </a:lnSpc>
        <a:spcBef>
          <a:spcPct val="0"/>
        </a:spcBef>
        <a:spcAft>
          <a:spcPct val="0"/>
        </a:spcAft>
        <a:defRPr sz="3500">
          <a:solidFill>
            <a:schemeClr val="tx1"/>
          </a:solidFill>
          <a:latin typeface="Arial" panose="020B0604020202020204" pitchFamily="34" charset="0"/>
          <a:cs typeface="Segoe UI" panose="020B0502040204020203" pitchFamily="34" charset="0"/>
        </a:defRPr>
      </a:lvl2pPr>
      <a:lvl3pPr algn="l" defTabSz="931863" rtl="0" eaLnBrk="1" fontAlgn="base" hangingPunct="1">
        <a:lnSpc>
          <a:spcPct val="90000"/>
        </a:lnSpc>
        <a:spcBef>
          <a:spcPct val="0"/>
        </a:spcBef>
        <a:spcAft>
          <a:spcPct val="0"/>
        </a:spcAft>
        <a:defRPr sz="3500">
          <a:solidFill>
            <a:schemeClr val="tx1"/>
          </a:solidFill>
          <a:latin typeface="Arial" panose="020B0604020202020204" pitchFamily="34" charset="0"/>
          <a:cs typeface="Segoe UI" panose="020B0502040204020203" pitchFamily="34" charset="0"/>
        </a:defRPr>
      </a:lvl3pPr>
      <a:lvl4pPr algn="l" defTabSz="931863" rtl="0" eaLnBrk="1" fontAlgn="base" hangingPunct="1">
        <a:lnSpc>
          <a:spcPct val="90000"/>
        </a:lnSpc>
        <a:spcBef>
          <a:spcPct val="0"/>
        </a:spcBef>
        <a:spcAft>
          <a:spcPct val="0"/>
        </a:spcAft>
        <a:defRPr sz="3500">
          <a:solidFill>
            <a:schemeClr val="tx1"/>
          </a:solidFill>
          <a:latin typeface="Arial" panose="020B0604020202020204" pitchFamily="34" charset="0"/>
          <a:cs typeface="Segoe UI" panose="020B0502040204020203" pitchFamily="34" charset="0"/>
        </a:defRPr>
      </a:lvl4pPr>
      <a:lvl5pPr algn="l" defTabSz="931863" rtl="0" eaLnBrk="1" fontAlgn="base" hangingPunct="1">
        <a:lnSpc>
          <a:spcPct val="90000"/>
        </a:lnSpc>
        <a:spcBef>
          <a:spcPct val="0"/>
        </a:spcBef>
        <a:spcAft>
          <a:spcPct val="0"/>
        </a:spcAft>
        <a:defRPr sz="3500">
          <a:solidFill>
            <a:schemeClr val="tx1"/>
          </a:solidFill>
          <a:latin typeface="Arial" panose="020B0604020202020204" pitchFamily="34" charset="0"/>
          <a:cs typeface="Segoe UI" panose="020B0502040204020203" pitchFamily="34" charset="0"/>
        </a:defRPr>
      </a:lvl5pPr>
      <a:lvl6pPr marL="457200" algn="l" defTabSz="931863" rtl="0" eaLnBrk="1" fontAlgn="base" hangingPunct="1">
        <a:lnSpc>
          <a:spcPct val="90000"/>
        </a:lnSpc>
        <a:spcBef>
          <a:spcPct val="0"/>
        </a:spcBef>
        <a:spcAft>
          <a:spcPct val="0"/>
        </a:spcAft>
        <a:defRPr sz="3500">
          <a:solidFill>
            <a:schemeClr val="tx1"/>
          </a:solidFill>
          <a:latin typeface="Arial" panose="020B0604020202020204" pitchFamily="34" charset="0"/>
          <a:cs typeface="Segoe UI" panose="020B0502040204020203" pitchFamily="34" charset="0"/>
        </a:defRPr>
      </a:lvl6pPr>
      <a:lvl7pPr marL="914400" algn="l" defTabSz="931863" rtl="0" eaLnBrk="1" fontAlgn="base" hangingPunct="1">
        <a:lnSpc>
          <a:spcPct val="90000"/>
        </a:lnSpc>
        <a:spcBef>
          <a:spcPct val="0"/>
        </a:spcBef>
        <a:spcAft>
          <a:spcPct val="0"/>
        </a:spcAft>
        <a:defRPr sz="3500">
          <a:solidFill>
            <a:schemeClr val="tx1"/>
          </a:solidFill>
          <a:latin typeface="Arial" panose="020B0604020202020204" pitchFamily="34" charset="0"/>
          <a:cs typeface="Segoe UI" panose="020B0502040204020203" pitchFamily="34" charset="0"/>
        </a:defRPr>
      </a:lvl7pPr>
      <a:lvl8pPr marL="1371600" algn="l" defTabSz="931863" rtl="0" eaLnBrk="1" fontAlgn="base" hangingPunct="1">
        <a:lnSpc>
          <a:spcPct val="90000"/>
        </a:lnSpc>
        <a:spcBef>
          <a:spcPct val="0"/>
        </a:spcBef>
        <a:spcAft>
          <a:spcPct val="0"/>
        </a:spcAft>
        <a:defRPr sz="3500">
          <a:solidFill>
            <a:schemeClr val="tx1"/>
          </a:solidFill>
          <a:latin typeface="Arial" panose="020B0604020202020204" pitchFamily="34" charset="0"/>
          <a:cs typeface="Segoe UI" panose="020B0502040204020203" pitchFamily="34" charset="0"/>
        </a:defRPr>
      </a:lvl8pPr>
      <a:lvl9pPr marL="1828800" algn="l" defTabSz="931863" rtl="0" eaLnBrk="1" fontAlgn="base" hangingPunct="1">
        <a:lnSpc>
          <a:spcPct val="90000"/>
        </a:lnSpc>
        <a:spcBef>
          <a:spcPct val="0"/>
        </a:spcBef>
        <a:spcAft>
          <a:spcPct val="0"/>
        </a:spcAft>
        <a:defRPr sz="3500">
          <a:solidFill>
            <a:schemeClr val="tx1"/>
          </a:solidFill>
          <a:latin typeface="Arial" panose="020B0604020202020204" pitchFamily="34" charset="0"/>
          <a:cs typeface="Segoe UI" panose="020B0502040204020203" pitchFamily="34" charset="0"/>
        </a:defRPr>
      </a:lvl9pPr>
    </p:titleStyle>
    <p:bodyStyle>
      <a:lvl1pPr algn="l" defTabSz="931863" rtl="0" eaLnBrk="1" fontAlgn="base" hangingPunct="1">
        <a:spcBef>
          <a:spcPct val="0"/>
        </a:spcBef>
        <a:spcAft>
          <a:spcPts val="600"/>
        </a:spcAft>
        <a:buSzPct val="90000"/>
        <a:buFont typeface="Wingdings" panose="05000000000000000000" pitchFamily="2" charset="2"/>
        <a:defRPr sz="2400" kern="1200">
          <a:solidFill>
            <a:schemeClr val="tx1"/>
          </a:solidFill>
          <a:latin typeface="+mn-lt"/>
          <a:ea typeface="+mn-ea"/>
          <a:cs typeface="Segoe UI" panose="020B0502040204020203" pitchFamily="34" charset="0"/>
        </a:defRPr>
      </a:lvl1pPr>
      <a:lvl2pPr marL="266700" indent="-266700" algn="l" defTabSz="931863" rtl="0" eaLnBrk="1" fontAlgn="base" hangingPunct="1">
        <a:spcBef>
          <a:spcPct val="0"/>
        </a:spcBef>
        <a:spcAft>
          <a:spcPts val="600"/>
        </a:spcAft>
        <a:buSzPct val="90000"/>
        <a:buFont typeface="Arial" panose="020B0604020202020204" pitchFamily="34" charset="0"/>
        <a:buChar char="•"/>
        <a:defRPr sz="2400" kern="1200">
          <a:solidFill>
            <a:schemeClr val="tx1"/>
          </a:solidFill>
          <a:latin typeface="+mn-lt"/>
          <a:ea typeface="+mn-ea"/>
          <a:cs typeface="Segoe UI" panose="020B0502040204020203" pitchFamily="34" charset="0"/>
        </a:defRPr>
      </a:lvl2pPr>
      <a:lvl3pPr marL="538163" indent="-271463" algn="l" defTabSz="931863" rtl="0" eaLnBrk="1" fontAlgn="base" hangingPunct="1">
        <a:spcBef>
          <a:spcPct val="0"/>
        </a:spcBef>
        <a:spcAft>
          <a:spcPts val="600"/>
        </a:spcAft>
        <a:buSzPct val="90000"/>
        <a:buFont typeface="Arial" panose="020B0604020202020204" pitchFamily="34" charset="0"/>
        <a:buChar char="•"/>
        <a:defRPr sz="2400" kern="1200">
          <a:solidFill>
            <a:schemeClr val="tx1"/>
          </a:solidFill>
          <a:latin typeface="+mn-lt"/>
          <a:ea typeface="+mn-ea"/>
          <a:cs typeface="Segoe UI" panose="020B0502040204020203" pitchFamily="34" charset="0"/>
        </a:defRPr>
      </a:lvl3pPr>
      <a:lvl4pPr algn="l" defTabSz="931863" rtl="0" eaLnBrk="1" fontAlgn="base" hangingPunct="1">
        <a:lnSpc>
          <a:spcPct val="90000"/>
        </a:lnSpc>
        <a:spcBef>
          <a:spcPts val="600"/>
        </a:spcBef>
        <a:spcAft>
          <a:spcPts val="600"/>
        </a:spcAft>
        <a:buSzPct val="90000"/>
        <a:buFont typeface="Wingdings" panose="05000000000000000000" pitchFamily="2" charset="2"/>
        <a:defRPr sz="2400" b="1" kern="1200">
          <a:solidFill>
            <a:schemeClr val="tx1"/>
          </a:solidFill>
          <a:latin typeface="+mj-lt"/>
          <a:ea typeface="+mn-ea"/>
          <a:cs typeface="Segoe UI" panose="020B0502040204020203" pitchFamily="34" charset="0"/>
        </a:defRPr>
      </a:lvl4pPr>
      <a:lvl5pPr algn="l" defTabSz="931863" rtl="0" eaLnBrk="1" fontAlgn="base" hangingPunct="1">
        <a:lnSpc>
          <a:spcPct val="90000"/>
        </a:lnSpc>
        <a:spcBef>
          <a:spcPts val="600"/>
        </a:spcBef>
        <a:spcAft>
          <a:spcPts val="600"/>
        </a:spcAft>
        <a:buSzPct val="90000"/>
        <a:buFont typeface="Wingdings" panose="05000000000000000000" pitchFamily="2" charset="2"/>
        <a:defRPr sz="2400" kern="1200">
          <a:solidFill>
            <a:srgbClr val="006992"/>
          </a:solidFill>
          <a:latin typeface="+mj-lt"/>
          <a:ea typeface="+mn-ea"/>
          <a:cs typeface="Segoe UI" panose="020B0502040204020203" pitchFamily="34" charset="0"/>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300" kern="1200">
          <a:solidFill>
            <a:schemeClr val="tx1"/>
          </a:solidFill>
          <a:latin typeface="+mn-lt"/>
          <a:ea typeface="+mn-ea"/>
          <a:cs typeface="+mn-cs"/>
        </a:defRPr>
      </a:lvl1pPr>
      <a:lvl2pPr marL="0" algn="ctr" defTabSz="932742" rtl="0" eaLnBrk="1" latinLnBrk="0" hangingPunct="1">
        <a:defRPr sz="1300" kern="1200">
          <a:solidFill>
            <a:schemeClr val="tx1"/>
          </a:solidFill>
          <a:latin typeface="+mn-lt"/>
          <a:ea typeface="+mn-ea"/>
          <a:cs typeface="+mn-cs"/>
        </a:defRPr>
      </a:lvl2pPr>
      <a:lvl3pPr marL="0" algn="r" defTabSz="932742" rtl="0" eaLnBrk="1" latinLnBrk="0" hangingPunct="1">
        <a:defRPr sz="1300" kern="1200">
          <a:solidFill>
            <a:schemeClr val="tx1"/>
          </a:solidFill>
          <a:latin typeface="+mn-lt"/>
          <a:ea typeface="+mn-ea"/>
          <a:cs typeface="+mn-cs"/>
        </a:defRPr>
      </a:lvl3pPr>
      <a:lvl4pPr marL="0" algn="l" defTabSz="932742" rtl="0" eaLnBrk="1" latinLnBrk="0" hangingPunct="1">
        <a:defRPr sz="1100" kern="1200">
          <a:solidFill>
            <a:schemeClr val="tx1"/>
          </a:solidFill>
          <a:latin typeface="+mn-lt"/>
          <a:ea typeface="+mn-ea"/>
          <a:cs typeface="+mn-cs"/>
        </a:defRPr>
      </a:lvl4pPr>
      <a:lvl5pPr marL="0" algn="ctr" defTabSz="932742" rtl="0" eaLnBrk="1" latinLnBrk="0" hangingPunct="1">
        <a:defRPr sz="1100" kern="1200">
          <a:solidFill>
            <a:schemeClr val="tx1"/>
          </a:solidFill>
          <a:latin typeface="+mn-lt"/>
          <a:ea typeface="+mn-ea"/>
          <a:cs typeface="+mn-cs"/>
        </a:defRPr>
      </a:lvl5pPr>
      <a:lvl6pPr marL="0" algn="r" defTabSz="932742" rtl="0" eaLnBrk="1" latinLnBrk="0" hangingPunct="1">
        <a:defRPr sz="1100" kern="1200">
          <a:solidFill>
            <a:schemeClr val="tx1"/>
          </a:solidFill>
          <a:latin typeface="+mn-lt"/>
          <a:ea typeface="+mn-ea"/>
          <a:cs typeface="+mn-cs"/>
        </a:defRPr>
      </a:lvl6pPr>
      <a:lvl7pPr marL="0" algn="l" defTabSz="932742" rtl="0" eaLnBrk="1" latinLnBrk="0" hangingPunct="1">
        <a:defRPr sz="1000" kern="1200">
          <a:solidFill>
            <a:schemeClr val="tx1"/>
          </a:solidFill>
          <a:latin typeface="+mn-lt"/>
          <a:ea typeface="+mn-ea"/>
          <a:cs typeface="+mn-cs"/>
        </a:defRPr>
      </a:lvl7pPr>
      <a:lvl8pPr marL="0" algn="r" defTabSz="932742" rtl="0" eaLnBrk="1" latinLnBrk="0" hangingPunct="1">
        <a:defRPr sz="1000" kern="1200">
          <a:solidFill>
            <a:schemeClr val="tx1"/>
          </a:solidFill>
          <a:latin typeface="+mn-lt"/>
          <a:ea typeface="+mn-ea"/>
          <a:cs typeface="+mn-cs"/>
        </a:defRPr>
      </a:lvl8pPr>
      <a:lvl9pPr marL="0" algn="l" defTabSz="932742" rtl="0" eaLnBrk="1" latinLnBrk="0" hangingPunct="1">
        <a:defRPr sz="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10.xml"/></Relationships>
</file>

<file path=ppt/slides/_rels/slide11.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10.xml"/></Relationships>
</file>

<file path=ppt/slides/_rels/slide12.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10.xml"/></Relationships>
</file>

<file path=ppt/slides/_rels/slide13.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10.xml"/></Relationships>
</file>

<file path=ppt/slides/_rels/slide14.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10.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9.xml"/></Relationships>
</file>

<file path=ppt/slides/_rels/slide2.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3.xml"/><Relationship Id="rId5" Type="http://schemas.openxmlformats.org/officeDocument/2006/relationships/image" Target="../media/image24.png"/><Relationship Id="rId4" Type="http://schemas.openxmlformats.org/officeDocument/2006/relationships/image" Target="../media/image23.png"/></Relationships>
</file>

<file path=ppt/slides/_rels/slide3.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10.xml"/></Relationships>
</file>

<file path=ppt/slides/_rels/slide4.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10.xml"/></Relationships>
</file>

<file path=ppt/slides/_rels/slide5.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10.xml"/></Relationships>
</file>

<file path=ppt/slides/_rels/slide6.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10.xml"/></Relationships>
</file>

<file path=ppt/slides/_rels/slide7.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10.xml"/></Relationships>
</file>

<file path=ppt/slides/_rels/slide8.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10.xml"/></Relationships>
</file>

<file path=ppt/slides/_rels/slide9.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1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4074447464"/>
      </p:ext>
    </p:extLst>
  </p:cSld>
  <p:clrMapOvr>
    <a:masterClrMapping/>
  </p:clrMapOvr>
  <p:transition>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04ED5BC5-1739-4CC3-A454-F1ADDE67C1D4}"/>
              </a:ext>
            </a:extLst>
          </p:cNvPr>
          <p:cNvSpPr>
            <a:spLocks noGrp="1"/>
          </p:cNvSpPr>
          <p:nvPr>
            <p:ph type="body" sz="quarter" idx="17"/>
          </p:nvPr>
        </p:nvSpPr>
        <p:spPr>
          <a:xfrm>
            <a:off x="432718" y="513431"/>
            <a:ext cx="4298939" cy="802021"/>
          </a:xfrm>
          <a:solidFill>
            <a:srgbClr val="006992"/>
          </a:solidFill>
        </p:spPr>
        <p:txBody>
          <a:bodyPr anchor="ctr"/>
          <a:lstStyle/>
          <a:p>
            <a:pPr marL="180000" indent="0" algn="ctr">
              <a:defRPr/>
            </a:pPr>
            <a:r>
              <a:rPr lang="en-AU" dirty="0"/>
              <a:t>Closing Prayer</a:t>
            </a:r>
          </a:p>
        </p:txBody>
      </p:sp>
      <p:pic>
        <p:nvPicPr>
          <p:cNvPr id="12" name="Picture Placeholder 11" descr="A smiling woman holds a basket of eggs.">
            <a:extLst>
              <a:ext uri="{FF2B5EF4-FFF2-40B4-BE49-F238E27FC236}">
                <a16:creationId xmlns:a16="http://schemas.microsoft.com/office/drawing/2014/main" id="{ABBAEC84-3254-4E70-AB56-0B7E98F0BF12}"/>
              </a:ext>
            </a:extLst>
          </p:cNvPr>
          <p:cNvPicPr>
            <a:picLocks noGrp="1" noChangeAspect="1"/>
          </p:cNvPicPr>
          <p:nvPr>
            <p:ph type="pic" sz="quarter" idx="18"/>
          </p:nvPr>
        </p:nvPicPr>
        <p:blipFill rotWithShape="1">
          <a:blip r:embed="rId2" cstate="hqprint">
            <a:extLst>
              <a:ext uri="{28A0092B-C50C-407E-A947-70E740481C1C}">
                <a14:useLocalDpi xmlns:a14="http://schemas.microsoft.com/office/drawing/2010/main"/>
              </a:ext>
            </a:extLst>
          </a:blip>
          <a:srcRect/>
          <a:stretch/>
        </p:blipFill>
        <p:spPr>
          <a:xfrm>
            <a:off x="0" y="0"/>
            <a:ext cx="12192000" cy="6858000"/>
          </a:xfrm>
        </p:spPr>
      </p:pic>
      <p:sp>
        <p:nvSpPr>
          <p:cNvPr id="13" name="Text Placeholder 1">
            <a:extLst>
              <a:ext uri="{FF2B5EF4-FFF2-40B4-BE49-F238E27FC236}">
                <a16:creationId xmlns:a16="http://schemas.microsoft.com/office/drawing/2014/main" id="{8953DF77-87F4-4435-8A55-D4A13C0F0BE4}"/>
              </a:ext>
            </a:extLst>
          </p:cNvPr>
          <p:cNvSpPr txBox="1">
            <a:spLocks/>
          </p:cNvSpPr>
          <p:nvPr/>
        </p:nvSpPr>
        <p:spPr bwMode="auto">
          <a:xfrm>
            <a:off x="432000" y="514800"/>
            <a:ext cx="4298939" cy="802021"/>
          </a:xfrm>
          <a:prstGeom prst="roundRect">
            <a:avLst>
              <a:gd name="adj" fmla="val 8360"/>
            </a:avLst>
          </a:prstGeom>
          <a:solidFill>
            <a:srgbClr val="006992"/>
          </a:solidFill>
          <a:ln w="38100">
            <a:solidFill>
              <a:srgbClr val="00AB9B"/>
            </a:solidFill>
          </a:ln>
        </p:spPr>
        <p:txBody>
          <a:bodyPr vert="horz" wrap="square" lIns="36000" tIns="144000" rIns="180000" bIns="108000" numCol="1" anchor="ctr" anchorCtr="0" compatLnSpc="1">
            <a:prstTxWarp prst="textNoShape">
              <a:avLst/>
            </a:prstTxWarp>
          </a:bodyPr>
          <a:lstStyle>
            <a:lvl1pPr marL="176213" indent="-176213" algn="l" defTabSz="931863" rtl="0" eaLnBrk="1" fontAlgn="base" hangingPunct="1">
              <a:spcBef>
                <a:spcPct val="0"/>
              </a:spcBef>
              <a:spcAft>
                <a:spcPts val="600"/>
              </a:spcAft>
              <a:buSzPct val="90000"/>
              <a:buFont typeface="Wingdings" panose="05000000000000000000" pitchFamily="2" charset="2"/>
              <a:defRPr sz="2400" b="1" kern="1200">
                <a:solidFill>
                  <a:schemeClr val="bg1"/>
                </a:solidFill>
                <a:latin typeface="+mn-lt"/>
                <a:ea typeface="+mn-ea"/>
                <a:cs typeface="Segoe UI" panose="020B0502040204020203" pitchFamily="34" charset="0"/>
              </a:defRPr>
            </a:lvl1pPr>
            <a:lvl2pPr marL="358775" indent="-179388" algn="l" defTabSz="931863" rtl="0" eaLnBrk="1" fontAlgn="base" hangingPunct="1">
              <a:spcBef>
                <a:spcPct val="0"/>
              </a:spcBef>
              <a:spcAft>
                <a:spcPts val="600"/>
              </a:spcAft>
              <a:buSzPct val="90000"/>
              <a:buFont typeface="Arial" panose="020B0604020202020204" pitchFamily="34" charset="0"/>
              <a:buChar char="•"/>
              <a:defRPr sz="2400" kern="1200">
                <a:solidFill>
                  <a:schemeClr val="bg1"/>
                </a:solidFill>
                <a:latin typeface="+mn-lt"/>
                <a:ea typeface="+mn-ea"/>
                <a:cs typeface="Segoe UI" panose="020B0502040204020203" pitchFamily="34" charset="0"/>
              </a:defRPr>
            </a:lvl2pPr>
            <a:lvl3pPr marL="538163" indent="-179388" algn="l" defTabSz="931863" rtl="0" eaLnBrk="1" fontAlgn="base" hangingPunct="1">
              <a:spcBef>
                <a:spcPct val="0"/>
              </a:spcBef>
              <a:spcAft>
                <a:spcPts val="600"/>
              </a:spcAft>
              <a:buSzPct val="90000"/>
              <a:buFont typeface="Arial" panose="020B0604020202020204" pitchFamily="34" charset="0"/>
              <a:buChar char="•"/>
              <a:defRPr sz="2400" kern="1200">
                <a:solidFill>
                  <a:schemeClr val="bg1"/>
                </a:solidFill>
                <a:latin typeface="+mn-lt"/>
                <a:ea typeface="+mn-ea"/>
                <a:cs typeface="Segoe UI" panose="020B0502040204020203" pitchFamily="34" charset="0"/>
              </a:defRPr>
            </a:lvl3pPr>
            <a:lvl4pPr marL="176213" indent="-176213" algn="l" defTabSz="931863" rtl="0" eaLnBrk="1" fontAlgn="base" hangingPunct="1">
              <a:lnSpc>
                <a:spcPct val="90000"/>
              </a:lnSpc>
              <a:spcBef>
                <a:spcPts val="600"/>
              </a:spcBef>
              <a:spcAft>
                <a:spcPts val="600"/>
              </a:spcAft>
              <a:buSzPct val="90000"/>
              <a:buFont typeface="Wingdings" panose="05000000000000000000" pitchFamily="2" charset="2"/>
              <a:defRPr sz="2400" b="1" kern="1200">
                <a:solidFill>
                  <a:schemeClr val="bg1"/>
                </a:solidFill>
                <a:latin typeface="+mj-lt"/>
                <a:ea typeface="+mn-ea"/>
                <a:cs typeface="Segoe UI" panose="020B0502040204020203" pitchFamily="34" charset="0"/>
              </a:defRPr>
            </a:lvl4pPr>
            <a:lvl5pPr algn="l" defTabSz="931863" rtl="0" eaLnBrk="1" fontAlgn="base" hangingPunct="1">
              <a:lnSpc>
                <a:spcPct val="90000"/>
              </a:lnSpc>
              <a:spcBef>
                <a:spcPts val="600"/>
              </a:spcBef>
              <a:spcAft>
                <a:spcPts val="600"/>
              </a:spcAft>
              <a:buSzPct val="90000"/>
              <a:buFont typeface="Wingdings" panose="05000000000000000000" pitchFamily="2" charset="2"/>
              <a:defRPr sz="2400" kern="1200">
                <a:solidFill>
                  <a:srgbClr val="006992"/>
                </a:solidFill>
                <a:latin typeface="+mj-lt"/>
                <a:ea typeface="+mn-ea"/>
                <a:cs typeface="Segoe UI" panose="020B0502040204020203" pitchFamily="34" charset="0"/>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180000" indent="0" algn="ctr">
              <a:defRPr/>
            </a:pPr>
            <a:r>
              <a:rPr lang="en-AU" dirty="0"/>
              <a:t>Our Father</a:t>
            </a:r>
          </a:p>
        </p:txBody>
      </p:sp>
      <p:sp>
        <p:nvSpPr>
          <p:cNvPr id="14" name="TextBox 13">
            <a:extLst>
              <a:ext uri="{FF2B5EF4-FFF2-40B4-BE49-F238E27FC236}">
                <a16:creationId xmlns:a16="http://schemas.microsoft.com/office/drawing/2014/main" id="{6C9FE633-3B2A-4104-815D-54FDEDB2CE2E}"/>
              </a:ext>
            </a:extLst>
          </p:cNvPr>
          <p:cNvSpPr txBox="1"/>
          <p:nvPr/>
        </p:nvSpPr>
        <p:spPr>
          <a:xfrm>
            <a:off x="158376" y="6591395"/>
            <a:ext cx="9814963" cy="192177"/>
          </a:xfrm>
          <a:prstGeom prst="rect">
            <a:avLst/>
          </a:prstGeom>
          <a:noFill/>
        </p:spPr>
        <p:txBody>
          <a:bodyPr wrap="square" lIns="0" tIns="0" rIns="0" bIns="0" rtlCol="0">
            <a:noAutofit/>
          </a:bodyPr>
          <a:lstStyle/>
          <a:p>
            <a:r>
              <a:rPr lang="en-US" sz="900" dirty="0">
                <a:solidFill>
                  <a:schemeClr val="bg1"/>
                </a:solidFill>
              </a:rPr>
              <a:t>Priscilla with chicken eggs she has just collected at her home in Hwange district, north western Zimbabwe. </a:t>
            </a:r>
            <a:r>
              <a:rPr lang="en-AU" sz="900" dirty="0">
                <a:solidFill>
                  <a:schemeClr val="bg1"/>
                </a:solidFill>
              </a:rPr>
              <a:t>Photo: Richard Wainwright/Caritas Australia</a:t>
            </a:r>
          </a:p>
        </p:txBody>
      </p:sp>
    </p:spTree>
    <p:extLst>
      <p:ext uri="{BB962C8B-B14F-4D97-AF65-F5344CB8AC3E}">
        <p14:creationId xmlns:p14="http://schemas.microsoft.com/office/powerpoint/2010/main" val="2977575306"/>
      </p:ext>
    </p:extLst>
  </p:cSld>
  <p:clrMapOvr>
    <a:masterClrMapping/>
  </p:clrMapOvr>
  <p:transition spd="med">
    <p:fade/>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Placeholder 8" descr="A young woman teaching a group of students in Nepal. ">
            <a:extLst>
              <a:ext uri="{FF2B5EF4-FFF2-40B4-BE49-F238E27FC236}">
                <a16:creationId xmlns:a16="http://schemas.microsoft.com/office/drawing/2014/main" id="{59E17B42-F5B4-4993-9FBE-58DDFA36B156}"/>
              </a:ext>
            </a:extLst>
          </p:cNvPr>
          <p:cNvPicPr>
            <a:picLocks noGrp="1" noChangeAspect="1"/>
          </p:cNvPicPr>
          <p:nvPr>
            <p:ph type="pic" sz="quarter" idx="18"/>
          </p:nvPr>
        </p:nvPicPr>
        <p:blipFill rotWithShape="1">
          <a:blip r:embed="rId2" cstate="hqprint">
            <a:extLst>
              <a:ext uri="{28A0092B-C50C-407E-A947-70E740481C1C}">
                <a14:useLocalDpi xmlns:a14="http://schemas.microsoft.com/office/drawing/2010/main"/>
              </a:ext>
            </a:extLst>
          </a:blip>
          <a:srcRect/>
          <a:stretch/>
        </p:blipFill>
        <p:spPr>
          <a:xfrm>
            <a:off x="0" y="0"/>
            <a:ext cx="12192000" cy="6858000"/>
          </a:xfrm>
        </p:spPr>
      </p:pic>
      <p:sp>
        <p:nvSpPr>
          <p:cNvPr id="2" name="Text Placeholder 1">
            <a:extLst>
              <a:ext uri="{FF2B5EF4-FFF2-40B4-BE49-F238E27FC236}">
                <a16:creationId xmlns:a16="http://schemas.microsoft.com/office/drawing/2014/main" id="{04ED5BC5-1739-4CC3-A454-F1ADDE67C1D4}"/>
              </a:ext>
            </a:extLst>
          </p:cNvPr>
          <p:cNvSpPr>
            <a:spLocks noGrp="1"/>
          </p:cNvSpPr>
          <p:nvPr>
            <p:ph type="body" sz="quarter" idx="17"/>
          </p:nvPr>
        </p:nvSpPr>
        <p:spPr>
          <a:xfrm>
            <a:off x="432718" y="513431"/>
            <a:ext cx="4298939" cy="802021"/>
          </a:xfrm>
          <a:solidFill>
            <a:srgbClr val="006992"/>
          </a:solidFill>
        </p:spPr>
        <p:txBody>
          <a:bodyPr anchor="ctr"/>
          <a:lstStyle/>
          <a:p>
            <a:pPr marL="180000" indent="0" algn="ctr">
              <a:defRPr/>
            </a:pPr>
            <a:r>
              <a:rPr lang="en-AU" dirty="0"/>
              <a:t>Project Compassion 2023</a:t>
            </a:r>
          </a:p>
        </p:txBody>
      </p:sp>
      <p:sp>
        <p:nvSpPr>
          <p:cNvPr id="10" name="TextBox 9">
            <a:extLst>
              <a:ext uri="{FF2B5EF4-FFF2-40B4-BE49-F238E27FC236}">
                <a16:creationId xmlns:a16="http://schemas.microsoft.com/office/drawing/2014/main" id="{B5F446AF-976F-4AD9-BEC6-D13C8800EAB6}"/>
              </a:ext>
            </a:extLst>
          </p:cNvPr>
          <p:cNvSpPr txBox="1"/>
          <p:nvPr/>
        </p:nvSpPr>
        <p:spPr>
          <a:xfrm>
            <a:off x="158376" y="6304310"/>
            <a:ext cx="9857493" cy="266605"/>
          </a:xfrm>
          <a:prstGeom prst="rect">
            <a:avLst/>
          </a:prstGeom>
          <a:noFill/>
        </p:spPr>
        <p:txBody>
          <a:bodyPr wrap="square" lIns="0" tIns="0" rIns="0" bIns="0" rtlCol="0">
            <a:noAutofit/>
          </a:bodyPr>
          <a:lstStyle/>
          <a:p>
            <a:r>
              <a:rPr lang="en-US" sz="900" dirty="0">
                <a:solidFill>
                  <a:schemeClr val="bg1"/>
                </a:solidFill>
              </a:rPr>
              <a:t>Laxmi (16) facilitating a wall magazine poster making session with Child Club members at her old school in </a:t>
            </a:r>
            <a:r>
              <a:rPr lang="en-US" sz="900" dirty="0" err="1">
                <a:solidFill>
                  <a:schemeClr val="bg1"/>
                </a:solidFill>
              </a:rPr>
              <a:t>Jajarkot</a:t>
            </a:r>
            <a:r>
              <a:rPr lang="en-US" sz="900" dirty="0">
                <a:solidFill>
                  <a:schemeClr val="bg1"/>
                </a:solidFill>
              </a:rPr>
              <a:t> district, western Nepal. Wall magazines are used to highlight issues such as child rights, child protection, child marriage and </a:t>
            </a:r>
            <a:r>
              <a:rPr lang="en-US" sz="900" dirty="0" err="1">
                <a:solidFill>
                  <a:schemeClr val="bg1"/>
                </a:solidFill>
              </a:rPr>
              <a:t>labour</a:t>
            </a:r>
            <a:r>
              <a:rPr lang="en-US" sz="900" dirty="0">
                <a:solidFill>
                  <a:schemeClr val="bg1"/>
                </a:solidFill>
              </a:rPr>
              <a:t> exploitation. </a:t>
            </a:r>
            <a:r>
              <a:rPr lang="en-AU" sz="900" dirty="0">
                <a:solidFill>
                  <a:schemeClr val="bg1"/>
                </a:solidFill>
              </a:rPr>
              <a:t>Photo: Richard Wainwright/Caritas Australia</a:t>
            </a:r>
          </a:p>
        </p:txBody>
      </p:sp>
    </p:spTree>
    <p:extLst>
      <p:ext uri="{BB962C8B-B14F-4D97-AF65-F5344CB8AC3E}">
        <p14:creationId xmlns:p14="http://schemas.microsoft.com/office/powerpoint/2010/main" val="4050663247"/>
      </p:ext>
    </p:extLst>
  </p:cSld>
  <p:clrMapOvr>
    <a:masterClrMapping/>
  </p:clrMapOvr>
  <p:transition spd="med">
    <p:fad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Placeholder 4" descr="A young woman creating art on a canvas.">
            <a:extLst>
              <a:ext uri="{FF2B5EF4-FFF2-40B4-BE49-F238E27FC236}">
                <a16:creationId xmlns:a16="http://schemas.microsoft.com/office/drawing/2014/main" id="{25CE1F6D-5BEC-495F-8963-E5B0B0CE69EF}"/>
              </a:ext>
            </a:extLst>
          </p:cNvPr>
          <p:cNvPicPr>
            <a:picLocks noGrp="1" noChangeAspect="1"/>
          </p:cNvPicPr>
          <p:nvPr>
            <p:ph type="pic" sz="quarter" idx="18"/>
          </p:nvPr>
        </p:nvPicPr>
        <p:blipFill rotWithShape="1">
          <a:blip r:embed="rId2" cstate="hqprint">
            <a:extLst>
              <a:ext uri="{28A0092B-C50C-407E-A947-70E740481C1C}">
                <a14:useLocalDpi xmlns:a14="http://schemas.microsoft.com/office/drawing/2010/main"/>
              </a:ext>
            </a:extLst>
          </a:blip>
          <a:srcRect/>
          <a:stretch/>
        </p:blipFill>
        <p:spPr>
          <a:xfrm>
            <a:off x="0" y="0"/>
            <a:ext cx="12192000" cy="6858000"/>
          </a:xfrm>
        </p:spPr>
      </p:pic>
      <p:sp>
        <p:nvSpPr>
          <p:cNvPr id="2" name="Text Placeholder 1">
            <a:extLst>
              <a:ext uri="{FF2B5EF4-FFF2-40B4-BE49-F238E27FC236}">
                <a16:creationId xmlns:a16="http://schemas.microsoft.com/office/drawing/2014/main" id="{04ED5BC5-1739-4CC3-A454-F1ADDE67C1D4}"/>
              </a:ext>
            </a:extLst>
          </p:cNvPr>
          <p:cNvSpPr>
            <a:spLocks noGrp="1"/>
          </p:cNvSpPr>
          <p:nvPr>
            <p:ph type="body" sz="quarter" idx="17"/>
          </p:nvPr>
        </p:nvSpPr>
        <p:spPr>
          <a:xfrm>
            <a:off x="432718" y="513431"/>
            <a:ext cx="4298939" cy="802021"/>
          </a:xfrm>
          <a:solidFill>
            <a:srgbClr val="006992"/>
          </a:solidFill>
        </p:spPr>
        <p:txBody>
          <a:bodyPr anchor="ctr"/>
          <a:lstStyle/>
          <a:p>
            <a:pPr marL="180000" indent="0" algn="ctr">
              <a:defRPr/>
            </a:pPr>
            <a:r>
              <a:rPr lang="en-AU" dirty="0"/>
              <a:t>Closing Prayer</a:t>
            </a:r>
          </a:p>
        </p:txBody>
      </p:sp>
      <p:sp>
        <p:nvSpPr>
          <p:cNvPr id="6" name="TextBox 5">
            <a:extLst>
              <a:ext uri="{FF2B5EF4-FFF2-40B4-BE49-F238E27FC236}">
                <a16:creationId xmlns:a16="http://schemas.microsoft.com/office/drawing/2014/main" id="{6606DC13-97A5-4BD5-9F3A-894D784EA57C}"/>
              </a:ext>
            </a:extLst>
          </p:cNvPr>
          <p:cNvSpPr txBox="1"/>
          <p:nvPr/>
        </p:nvSpPr>
        <p:spPr>
          <a:xfrm>
            <a:off x="158377" y="6591395"/>
            <a:ext cx="9432190" cy="224073"/>
          </a:xfrm>
          <a:prstGeom prst="rect">
            <a:avLst/>
          </a:prstGeom>
          <a:noFill/>
        </p:spPr>
        <p:txBody>
          <a:bodyPr wrap="square" lIns="0" tIns="0" rIns="0" bIns="0" rtlCol="0">
            <a:noAutofit/>
          </a:bodyPr>
          <a:lstStyle/>
          <a:p>
            <a:r>
              <a:rPr lang="en-US" sz="900" dirty="0" err="1">
                <a:solidFill>
                  <a:schemeClr val="bg1"/>
                </a:solidFill>
              </a:rPr>
              <a:t>Tereesa</a:t>
            </a:r>
            <a:r>
              <a:rPr lang="en-US" sz="900" dirty="0">
                <a:solidFill>
                  <a:schemeClr val="bg1"/>
                </a:solidFill>
              </a:rPr>
              <a:t> works on one of her paintings at </a:t>
            </a:r>
            <a:r>
              <a:rPr lang="en-US" sz="900" dirty="0" err="1">
                <a:solidFill>
                  <a:schemeClr val="bg1"/>
                </a:solidFill>
              </a:rPr>
              <a:t>Baabayn</a:t>
            </a:r>
            <a:r>
              <a:rPr lang="en-US" sz="900" dirty="0">
                <a:solidFill>
                  <a:schemeClr val="bg1"/>
                </a:solidFill>
              </a:rPr>
              <a:t> Aboriginal Corporation in western Sydney. </a:t>
            </a:r>
            <a:r>
              <a:rPr lang="en-AU" sz="900" dirty="0">
                <a:solidFill>
                  <a:schemeClr val="bg1"/>
                </a:solidFill>
              </a:rPr>
              <a:t>Photo: Richard Wainwright/Caritas Australia</a:t>
            </a:r>
          </a:p>
        </p:txBody>
      </p:sp>
    </p:spTree>
    <p:extLst>
      <p:ext uri="{BB962C8B-B14F-4D97-AF65-F5344CB8AC3E}">
        <p14:creationId xmlns:p14="http://schemas.microsoft.com/office/powerpoint/2010/main" val="2412562179"/>
      </p:ext>
    </p:extLst>
  </p:cSld>
  <p:clrMapOvr>
    <a:masterClrMapping/>
  </p:clrMapOvr>
  <p:transition spd="med">
    <p:fade/>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Placeholder 6" descr="A man fixing his bicycle at home.">
            <a:extLst>
              <a:ext uri="{FF2B5EF4-FFF2-40B4-BE49-F238E27FC236}">
                <a16:creationId xmlns:a16="http://schemas.microsoft.com/office/drawing/2014/main" id="{ABF88701-EF71-4A19-871F-EF49B29C14D4}"/>
              </a:ext>
            </a:extLst>
          </p:cNvPr>
          <p:cNvPicPr>
            <a:picLocks noGrp="1" noChangeAspect="1"/>
          </p:cNvPicPr>
          <p:nvPr>
            <p:ph type="pic" sz="quarter" idx="18"/>
          </p:nvPr>
        </p:nvPicPr>
        <p:blipFill>
          <a:blip r:embed="rId2" cstate="hqprint">
            <a:extLst>
              <a:ext uri="{28A0092B-C50C-407E-A947-70E740481C1C}">
                <a14:useLocalDpi xmlns:a14="http://schemas.microsoft.com/office/drawing/2010/main"/>
              </a:ext>
            </a:extLst>
          </a:blip>
          <a:srcRect/>
          <a:stretch>
            <a:fillRect/>
          </a:stretch>
        </p:blipFill>
        <p:spPr/>
      </p:pic>
      <p:sp>
        <p:nvSpPr>
          <p:cNvPr id="2" name="Text Placeholder 1">
            <a:extLst>
              <a:ext uri="{FF2B5EF4-FFF2-40B4-BE49-F238E27FC236}">
                <a16:creationId xmlns:a16="http://schemas.microsoft.com/office/drawing/2014/main" id="{04ED5BC5-1739-4CC3-A454-F1ADDE67C1D4}"/>
              </a:ext>
            </a:extLst>
          </p:cNvPr>
          <p:cNvSpPr>
            <a:spLocks noGrp="1"/>
          </p:cNvSpPr>
          <p:nvPr>
            <p:ph type="body" sz="quarter" idx="17"/>
          </p:nvPr>
        </p:nvSpPr>
        <p:spPr>
          <a:xfrm>
            <a:off x="432718" y="513431"/>
            <a:ext cx="4298939" cy="802021"/>
          </a:xfrm>
          <a:solidFill>
            <a:srgbClr val="006992"/>
          </a:solidFill>
        </p:spPr>
        <p:txBody>
          <a:bodyPr anchor="ctr"/>
          <a:lstStyle/>
          <a:p>
            <a:pPr marL="180000" indent="0" algn="ctr">
              <a:defRPr/>
            </a:pPr>
            <a:r>
              <a:rPr lang="en-AU" dirty="0"/>
              <a:t>Sending Forth</a:t>
            </a:r>
          </a:p>
        </p:txBody>
      </p:sp>
      <p:sp>
        <p:nvSpPr>
          <p:cNvPr id="8" name="TextBox 7">
            <a:extLst>
              <a:ext uri="{FF2B5EF4-FFF2-40B4-BE49-F238E27FC236}">
                <a16:creationId xmlns:a16="http://schemas.microsoft.com/office/drawing/2014/main" id="{DCE819A2-DD2A-41D4-83D4-541ACDF6F527}"/>
              </a:ext>
            </a:extLst>
          </p:cNvPr>
          <p:cNvSpPr txBox="1"/>
          <p:nvPr/>
        </p:nvSpPr>
        <p:spPr>
          <a:xfrm>
            <a:off x="158377" y="6591395"/>
            <a:ext cx="8741074" cy="266605"/>
          </a:xfrm>
          <a:prstGeom prst="rect">
            <a:avLst/>
          </a:prstGeom>
          <a:noFill/>
        </p:spPr>
        <p:txBody>
          <a:bodyPr wrap="square" lIns="0" tIns="0" rIns="0" bIns="0" rtlCol="0">
            <a:noAutofit/>
          </a:bodyPr>
          <a:lstStyle/>
          <a:p>
            <a:r>
              <a:rPr lang="en-AU" sz="900" dirty="0">
                <a:solidFill>
                  <a:schemeClr val="bg1"/>
                </a:solidFill>
              </a:rPr>
              <a:t>Thu fixes a bicycle at his home in Quang Tri province, Vietnam. Photo: Phan Tan Lam/Caritas Australia</a:t>
            </a:r>
          </a:p>
        </p:txBody>
      </p:sp>
    </p:spTree>
    <p:extLst>
      <p:ext uri="{BB962C8B-B14F-4D97-AF65-F5344CB8AC3E}">
        <p14:creationId xmlns:p14="http://schemas.microsoft.com/office/powerpoint/2010/main" val="2251764645"/>
      </p:ext>
    </p:extLst>
  </p:cSld>
  <p:clrMapOvr>
    <a:masterClrMapping/>
  </p:clrMapOvr>
  <p:transition spd="med">
    <p:fade/>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Placeholder 6" descr="A young woman standing between two lines of young students.">
            <a:extLst>
              <a:ext uri="{FF2B5EF4-FFF2-40B4-BE49-F238E27FC236}">
                <a16:creationId xmlns:a16="http://schemas.microsoft.com/office/drawing/2014/main" id="{5E708BEC-AF0F-4DE8-9CA1-06D45B44F993}"/>
              </a:ext>
            </a:extLst>
          </p:cNvPr>
          <p:cNvPicPr>
            <a:picLocks noGrp="1" noChangeAspect="1"/>
          </p:cNvPicPr>
          <p:nvPr>
            <p:ph type="pic" sz="quarter" idx="18"/>
          </p:nvPr>
        </p:nvPicPr>
        <p:blipFill rotWithShape="1">
          <a:blip r:embed="rId2" cstate="hqprint">
            <a:extLst>
              <a:ext uri="{28A0092B-C50C-407E-A947-70E740481C1C}">
                <a14:useLocalDpi xmlns:a14="http://schemas.microsoft.com/office/drawing/2010/main"/>
              </a:ext>
            </a:extLst>
          </a:blip>
          <a:srcRect/>
          <a:stretch/>
        </p:blipFill>
        <p:spPr>
          <a:xfrm>
            <a:off x="0" y="0"/>
            <a:ext cx="12192000" cy="6858000"/>
          </a:xfrm>
        </p:spPr>
      </p:pic>
      <p:sp>
        <p:nvSpPr>
          <p:cNvPr id="2" name="Text Placeholder 1">
            <a:extLst>
              <a:ext uri="{FF2B5EF4-FFF2-40B4-BE49-F238E27FC236}">
                <a16:creationId xmlns:a16="http://schemas.microsoft.com/office/drawing/2014/main" id="{04ED5BC5-1739-4CC3-A454-F1ADDE67C1D4}"/>
              </a:ext>
            </a:extLst>
          </p:cNvPr>
          <p:cNvSpPr>
            <a:spLocks noGrp="1"/>
          </p:cNvSpPr>
          <p:nvPr>
            <p:ph type="body" sz="quarter" idx="17"/>
          </p:nvPr>
        </p:nvSpPr>
        <p:spPr>
          <a:xfrm>
            <a:off x="432718" y="513431"/>
            <a:ext cx="4298939" cy="802021"/>
          </a:xfrm>
          <a:solidFill>
            <a:srgbClr val="006992"/>
          </a:solidFill>
        </p:spPr>
        <p:txBody>
          <a:bodyPr anchor="ctr"/>
          <a:lstStyle/>
          <a:p>
            <a:pPr marL="180000" indent="0" algn="ctr">
              <a:defRPr/>
            </a:pPr>
            <a:r>
              <a:rPr lang="en-AU" dirty="0"/>
              <a:t>Recessional Song</a:t>
            </a:r>
          </a:p>
        </p:txBody>
      </p:sp>
      <p:sp>
        <p:nvSpPr>
          <p:cNvPr id="8" name="TextBox 7">
            <a:extLst>
              <a:ext uri="{FF2B5EF4-FFF2-40B4-BE49-F238E27FC236}">
                <a16:creationId xmlns:a16="http://schemas.microsoft.com/office/drawing/2014/main" id="{B403F65E-C139-406E-980D-3413ACD750D6}"/>
              </a:ext>
            </a:extLst>
          </p:cNvPr>
          <p:cNvSpPr txBox="1"/>
          <p:nvPr/>
        </p:nvSpPr>
        <p:spPr>
          <a:xfrm>
            <a:off x="158377" y="6591395"/>
            <a:ext cx="9878758" cy="107117"/>
          </a:xfrm>
          <a:prstGeom prst="rect">
            <a:avLst/>
          </a:prstGeom>
          <a:noFill/>
        </p:spPr>
        <p:txBody>
          <a:bodyPr wrap="square" lIns="0" tIns="0" rIns="0" bIns="0" rtlCol="0">
            <a:noAutofit/>
          </a:bodyPr>
          <a:lstStyle/>
          <a:p>
            <a:r>
              <a:rPr lang="en-US" sz="900" dirty="0">
                <a:solidFill>
                  <a:schemeClr val="bg1"/>
                </a:solidFill>
              </a:rPr>
              <a:t>Laxmi (16) leading a rally with Child Club members calling for child rights, such as access to education and stopping child marriage and child </a:t>
            </a:r>
            <a:r>
              <a:rPr lang="en-US" sz="900" dirty="0" err="1">
                <a:solidFill>
                  <a:schemeClr val="bg1"/>
                </a:solidFill>
              </a:rPr>
              <a:t>labour</a:t>
            </a:r>
            <a:r>
              <a:rPr lang="en-US" sz="900" dirty="0">
                <a:solidFill>
                  <a:schemeClr val="bg1"/>
                </a:solidFill>
              </a:rPr>
              <a:t>. </a:t>
            </a:r>
            <a:r>
              <a:rPr lang="en-AU" sz="900" dirty="0">
                <a:solidFill>
                  <a:schemeClr val="bg1"/>
                </a:solidFill>
              </a:rPr>
              <a:t>Photo: Richard Wainwright/Caritas Australia</a:t>
            </a:r>
          </a:p>
        </p:txBody>
      </p:sp>
    </p:spTree>
    <p:extLst>
      <p:ext uri="{BB962C8B-B14F-4D97-AF65-F5344CB8AC3E}">
        <p14:creationId xmlns:p14="http://schemas.microsoft.com/office/powerpoint/2010/main" val="2856479377"/>
      </p:ext>
    </p:extLst>
  </p:cSld>
  <p:clrMapOvr>
    <a:masterClrMapping/>
  </p:clrMapOvr>
  <p:transition spd="med">
    <p:fade/>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transition spd="med">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Picture Placeholder 19" descr="A young woman standing in front of her school colleagues in a classroom.">
            <a:extLst>
              <a:ext uri="{FF2B5EF4-FFF2-40B4-BE49-F238E27FC236}">
                <a16:creationId xmlns:a16="http://schemas.microsoft.com/office/drawing/2014/main" id="{B13BE604-9594-4564-9ACC-9A2E845E6896}"/>
              </a:ext>
            </a:extLst>
          </p:cNvPr>
          <p:cNvPicPr>
            <a:picLocks noGrp="1" noChangeAspect="1"/>
          </p:cNvPicPr>
          <p:nvPr>
            <p:ph type="pic" sz="quarter" idx="16"/>
          </p:nvPr>
        </p:nvPicPr>
        <p:blipFill>
          <a:blip r:embed="rId2" cstate="hqprint">
            <a:extLst>
              <a:ext uri="{28A0092B-C50C-407E-A947-70E740481C1C}">
                <a14:useLocalDpi xmlns:a14="http://schemas.microsoft.com/office/drawing/2010/main"/>
              </a:ext>
            </a:extLst>
          </a:blip>
          <a:srcRect l="224" r="224"/>
          <a:stretch>
            <a:fillRect/>
          </a:stretch>
        </p:blipFill>
        <p:spPr/>
      </p:pic>
      <p:pic>
        <p:nvPicPr>
          <p:cNvPr id="22" name="Picture Placeholder 21" descr="A young woman standing outside a building sign.">
            <a:extLst>
              <a:ext uri="{FF2B5EF4-FFF2-40B4-BE49-F238E27FC236}">
                <a16:creationId xmlns:a16="http://schemas.microsoft.com/office/drawing/2014/main" id="{078C9C8E-7D34-48CB-9BFF-9198DD91898D}"/>
              </a:ext>
            </a:extLst>
          </p:cNvPr>
          <p:cNvPicPr>
            <a:picLocks noGrp="1" noChangeAspect="1"/>
          </p:cNvPicPr>
          <p:nvPr>
            <p:ph type="pic" sz="quarter" idx="17"/>
          </p:nvPr>
        </p:nvPicPr>
        <p:blipFill>
          <a:blip r:embed="rId3" cstate="hqprint">
            <a:extLst>
              <a:ext uri="{28A0092B-C50C-407E-A947-70E740481C1C}">
                <a14:useLocalDpi xmlns:a14="http://schemas.microsoft.com/office/drawing/2010/main"/>
              </a:ext>
            </a:extLst>
          </a:blip>
          <a:srcRect l="127" r="127"/>
          <a:stretch>
            <a:fillRect/>
          </a:stretch>
        </p:blipFill>
        <p:spPr/>
      </p:pic>
      <p:pic>
        <p:nvPicPr>
          <p:cNvPr id="24" name="Picture Placeholder 23" descr="A smiling woman standing near her cattle.">
            <a:extLst>
              <a:ext uri="{FF2B5EF4-FFF2-40B4-BE49-F238E27FC236}">
                <a16:creationId xmlns:a16="http://schemas.microsoft.com/office/drawing/2014/main" id="{3860FFE9-265D-4C82-A05A-4CEA83CDA454}"/>
              </a:ext>
            </a:extLst>
          </p:cNvPr>
          <p:cNvPicPr>
            <a:picLocks noGrp="1" noChangeAspect="1"/>
          </p:cNvPicPr>
          <p:nvPr>
            <p:ph type="pic" sz="quarter" idx="18"/>
          </p:nvPr>
        </p:nvPicPr>
        <p:blipFill>
          <a:blip r:embed="rId4" cstate="hqprint">
            <a:extLst>
              <a:ext uri="{28A0092B-C50C-407E-A947-70E740481C1C}">
                <a14:useLocalDpi xmlns:a14="http://schemas.microsoft.com/office/drawing/2010/main"/>
              </a:ext>
            </a:extLst>
          </a:blip>
          <a:srcRect l="197" r="197"/>
          <a:stretch>
            <a:fillRect/>
          </a:stretch>
        </p:blipFill>
        <p:spPr/>
      </p:pic>
      <p:pic>
        <p:nvPicPr>
          <p:cNvPr id="26" name="Picture Placeholder 25" descr="A husband and wife sit outside their home in Vietnam.">
            <a:extLst>
              <a:ext uri="{FF2B5EF4-FFF2-40B4-BE49-F238E27FC236}">
                <a16:creationId xmlns:a16="http://schemas.microsoft.com/office/drawing/2014/main" id="{2F02D7DF-5963-41BA-87B4-B77B0F9A5275}"/>
              </a:ext>
            </a:extLst>
          </p:cNvPr>
          <p:cNvPicPr>
            <a:picLocks noGrp="1" noChangeAspect="1"/>
          </p:cNvPicPr>
          <p:nvPr>
            <p:ph type="pic" sz="quarter" idx="19"/>
          </p:nvPr>
        </p:nvPicPr>
        <p:blipFill>
          <a:blip r:embed="rId5" cstate="hqprint">
            <a:extLst>
              <a:ext uri="{28A0092B-C50C-407E-A947-70E740481C1C}">
                <a14:useLocalDpi xmlns:a14="http://schemas.microsoft.com/office/drawing/2010/main"/>
              </a:ext>
            </a:extLst>
          </a:blip>
          <a:srcRect/>
          <a:stretch>
            <a:fillRect/>
          </a:stretch>
        </p:blipFill>
        <p:spPr/>
      </p:pic>
      <p:sp>
        <p:nvSpPr>
          <p:cNvPr id="6" name="Text Placeholder 5">
            <a:extLst>
              <a:ext uri="{FF2B5EF4-FFF2-40B4-BE49-F238E27FC236}">
                <a16:creationId xmlns:a16="http://schemas.microsoft.com/office/drawing/2014/main" id="{1B752B85-9948-4F86-8577-D9DFD9044C46}"/>
              </a:ext>
            </a:extLst>
          </p:cNvPr>
          <p:cNvSpPr>
            <a:spLocks noGrp="1"/>
          </p:cNvSpPr>
          <p:nvPr>
            <p:ph type="body" sz="quarter" idx="11"/>
          </p:nvPr>
        </p:nvSpPr>
        <p:spPr>
          <a:xfrm>
            <a:off x="622300" y="4689475"/>
            <a:ext cx="5473700" cy="1090613"/>
          </a:xfrm>
        </p:spPr>
        <p:txBody>
          <a:bodyPr/>
          <a:lstStyle/>
          <a:p>
            <a:pPr>
              <a:spcAft>
                <a:spcPts val="1200"/>
              </a:spcAft>
              <a:defRPr/>
            </a:pPr>
            <a:r>
              <a:rPr lang="en-AU" sz="3000" dirty="0"/>
              <a:t>ASH WEDNESDAY LITURGY </a:t>
            </a:r>
          </a:p>
          <a:p>
            <a:pPr>
              <a:spcAft>
                <a:spcPts val="1200"/>
              </a:spcAft>
              <a:defRPr/>
            </a:pPr>
            <a:r>
              <a:rPr lang="en-AU" b="0" dirty="0"/>
              <a:t>For SECONDARY Schools</a:t>
            </a:r>
          </a:p>
        </p:txBody>
      </p:sp>
      <p:sp>
        <p:nvSpPr>
          <p:cNvPr id="39943" name="TextBox 1">
            <a:extLst>
              <a:ext uri="{FF2B5EF4-FFF2-40B4-BE49-F238E27FC236}">
                <a16:creationId xmlns:a16="http://schemas.microsoft.com/office/drawing/2014/main" id="{BE9EADA2-1C21-4D90-9ECC-2823EED519D9}"/>
              </a:ext>
            </a:extLst>
          </p:cNvPr>
          <p:cNvSpPr txBox="1">
            <a:spLocks noChangeArrowheads="1"/>
          </p:cNvSpPr>
          <p:nvPr/>
        </p:nvSpPr>
        <p:spPr bwMode="auto">
          <a:xfrm>
            <a:off x="13754100" y="1133475"/>
            <a:ext cx="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a:defRPr sz="1700">
                <a:solidFill>
                  <a:schemeClr val="tx1"/>
                </a:solidFill>
                <a:latin typeface="Arial" panose="020B0604020202020204" pitchFamily="34" charset="0"/>
              </a:defRPr>
            </a:lvl1pPr>
            <a:lvl2pPr marL="742950" indent="-285750">
              <a:defRPr sz="1700">
                <a:solidFill>
                  <a:schemeClr val="tx1"/>
                </a:solidFill>
                <a:latin typeface="Arial" panose="020B0604020202020204" pitchFamily="34" charset="0"/>
              </a:defRPr>
            </a:lvl2pPr>
            <a:lvl3pPr marL="1143000" indent="-228600">
              <a:defRPr sz="1700">
                <a:solidFill>
                  <a:schemeClr val="tx1"/>
                </a:solidFill>
                <a:latin typeface="Arial" panose="020B0604020202020204" pitchFamily="34" charset="0"/>
              </a:defRPr>
            </a:lvl3pPr>
            <a:lvl4pPr marL="1600200" indent="-228600">
              <a:defRPr sz="1700">
                <a:solidFill>
                  <a:schemeClr val="tx1"/>
                </a:solidFill>
                <a:latin typeface="Arial" panose="020B0604020202020204" pitchFamily="34" charset="0"/>
              </a:defRPr>
            </a:lvl4pPr>
            <a:lvl5pPr marL="2057400" indent="-228600">
              <a:defRPr sz="1700">
                <a:solidFill>
                  <a:schemeClr val="tx1"/>
                </a:solidFill>
                <a:latin typeface="Arial" panose="020B0604020202020204" pitchFamily="34" charset="0"/>
              </a:defRPr>
            </a:lvl5pPr>
            <a:lvl6pPr marL="2514600" indent="-228600" defTabSz="912813" eaLnBrk="0" fontAlgn="base" hangingPunct="0">
              <a:spcBef>
                <a:spcPct val="0"/>
              </a:spcBef>
              <a:spcAft>
                <a:spcPct val="0"/>
              </a:spcAft>
              <a:defRPr sz="1700">
                <a:solidFill>
                  <a:schemeClr val="tx1"/>
                </a:solidFill>
                <a:latin typeface="Arial" panose="020B0604020202020204" pitchFamily="34" charset="0"/>
              </a:defRPr>
            </a:lvl6pPr>
            <a:lvl7pPr marL="2971800" indent="-228600" defTabSz="912813" eaLnBrk="0" fontAlgn="base" hangingPunct="0">
              <a:spcBef>
                <a:spcPct val="0"/>
              </a:spcBef>
              <a:spcAft>
                <a:spcPct val="0"/>
              </a:spcAft>
              <a:defRPr sz="1700">
                <a:solidFill>
                  <a:schemeClr val="tx1"/>
                </a:solidFill>
                <a:latin typeface="Arial" panose="020B0604020202020204" pitchFamily="34" charset="0"/>
              </a:defRPr>
            </a:lvl7pPr>
            <a:lvl8pPr marL="3429000" indent="-228600" defTabSz="912813" eaLnBrk="0" fontAlgn="base" hangingPunct="0">
              <a:spcBef>
                <a:spcPct val="0"/>
              </a:spcBef>
              <a:spcAft>
                <a:spcPct val="0"/>
              </a:spcAft>
              <a:defRPr sz="1700">
                <a:solidFill>
                  <a:schemeClr val="tx1"/>
                </a:solidFill>
                <a:latin typeface="Arial" panose="020B0604020202020204" pitchFamily="34" charset="0"/>
              </a:defRPr>
            </a:lvl8pPr>
            <a:lvl9pPr marL="3886200" indent="-228600" defTabSz="912813" eaLnBrk="0" fontAlgn="base" hangingPunct="0">
              <a:spcBef>
                <a:spcPct val="0"/>
              </a:spcBef>
              <a:spcAft>
                <a:spcPct val="0"/>
              </a:spcAft>
              <a:defRPr sz="1700">
                <a:solidFill>
                  <a:schemeClr val="tx1"/>
                </a:solidFill>
                <a:latin typeface="Arial" panose="020B0604020202020204" pitchFamily="34" charset="0"/>
              </a:defRPr>
            </a:lvl9pPr>
          </a:lstStyle>
          <a:p>
            <a:pPr eaLnBrk="1" hangingPunct="1"/>
            <a:endParaRPr lang="en-US" altLang="en-US" sz="2400"/>
          </a:p>
        </p:txBody>
      </p:sp>
    </p:spTree>
  </p:cSld>
  <p:clrMapOvr>
    <a:masterClrMapping/>
  </p:clrMapOvr>
  <p:transition spd="med">
    <p:fad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Placeholder 4" descr="A young woman kneels over her illuminated street artwork.">
            <a:extLst>
              <a:ext uri="{FF2B5EF4-FFF2-40B4-BE49-F238E27FC236}">
                <a16:creationId xmlns:a16="http://schemas.microsoft.com/office/drawing/2014/main" id="{7809F2C7-5FFD-4D86-A1A5-39B57C1AA08C}"/>
              </a:ext>
            </a:extLst>
          </p:cNvPr>
          <p:cNvPicPr>
            <a:picLocks noGrp="1" noChangeAspect="1"/>
          </p:cNvPicPr>
          <p:nvPr>
            <p:ph type="pic" sz="quarter" idx="18"/>
          </p:nvPr>
        </p:nvPicPr>
        <p:blipFill rotWithShape="1">
          <a:blip r:embed="rId2" cstate="hqprint">
            <a:extLst>
              <a:ext uri="{28A0092B-C50C-407E-A947-70E740481C1C}">
                <a14:useLocalDpi xmlns:a14="http://schemas.microsoft.com/office/drawing/2010/main"/>
              </a:ext>
            </a:extLst>
          </a:blip>
          <a:srcRect/>
          <a:stretch/>
        </p:blipFill>
        <p:spPr>
          <a:xfrm>
            <a:off x="0" y="0"/>
            <a:ext cx="12192000" cy="6858000"/>
          </a:xfrm>
        </p:spPr>
      </p:pic>
      <p:sp>
        <p:nvSpPr>
          <p:cNvPr id="2" name="Text Placeholder 1">
            <a:extLst>
              <a:ext uri="{FF2B5EF4-FFF2-40B4-BE49-F238E27FC236}">
                <a16:creationId xmlns:a16="http://schemas.microsoft.com/office/drawing/2014/main" id="{04ED5BC5-1739-4CC3-A454-F1ADDE67C1D4}"/>
              </a:ext>
            </a:extLst>
          </p:cNvPr>
          <p:cNvSpPr>
            <a:spLocks noGrp="1"/>
          </p:cNvSpPr>
          <p:nvPr>
            <p:ph type="body" sz="quarter" idx="17"/>
          </p:nvPr>
        </p:nvSpPr>
        <p:spPr>
          <a:xfrm>
            <a:off x="432718" y="513431"/>
            <a:ext cx="4298939" cy="802021"/>
          </a:xfrm>
          <a:solidFill>
            <a:srgbClr val="006992"/>
          </a:solidFill>
        </p:spPr>
        <p:txBody>
          <a:bodyPr anchor="ctr"/>
          <a:lstStyle/>
          <a:p>
            <a:pPr marL="180000" indent="0" algn="ctr">
              <a:defRPr/>
            </a:pPr>
            <a:r>
              <a:rPr lang="en-AU" dirty="0"/>
              <a:t>Introduction</a:t>
            </a:r>
          </a:p>
        </p:txBody>
      </p:sp>
      <p:sp>
        <p:nvSpPr>
          <p:cNvPr id="6" name="TextBox 5">
            <a:extLst>
              <a:ext uri="{FF2B5EF4-FFF2-40B4-BE49-F238E27FC236}">
                <a16:creationId xmlns:a16="http://schemas.microsoft.com/office/drawing/2014/main" id="{14E31D45-9778-4F5D-B631-D88F090681A9}"/>
              </a:ext>
            </a:extLst>
          </p:cNvPr>
          <p:cNvSpPr txBox="1"/>
          <p:nvPr/>
        </p:nvSpPr>
        <p:spPr>
          <a:xfrm>
            <a:off x="158376" y="6591396"/>
            <a:ext cx="9357763" cy="128381"/>
          </a:xfrm>
          <a:prstGeom prst="rect">
            <a:avLst/>
          </a:prstGeom>
          <a:noFill/>
        </p:spPr>
        <p:txBody>
          <a:bodyPr wrap="square" lIns="0" tIns="0" rIns="0" bIns="0" rtlCol="0">
            <a:noAutofit/>
          </a:bodyPr>
          <a:lstStyle/>
          <a:p>
            <a:r>
              <a:rPr lang="en-US" sz="900" dirty="0" err="1">
                <a:solidFill>
                  <a:schemeClr val="bg1"/>
                </a:solidFill>
              </a:rPr>
              <a:t>Tereesa</a:t>
            </a:r>
            <a:r>
              <a:rPr lang="en-US" sz="900" dirty="0">
                <a:solidFill>
                  <a:schemeClr val="bg1"/>
                </a:solidFill>
              </a:rPr>
              <a:t> with one of her projected artworks on display at the </a:t>
            </a:r>
            <a:r>
              <a:rPr lang="en-US" sz="900" dirty="0" err="1">
                <a:solidFill>
                  <a:schemeClr val="bg1"/>
                </a:solidFill>
              </a:rPr>
              <a:t>Wulugul</a:t>
            </a:r>
            <a:r>
              <a:rPr lang="en-US" sz="900" dirty="0">
                <a:solidFill>
                  <a:schemeClr val="bg1"/>
                </a:solidFill>
              </a:rPr>
              <a:t> Walk outside Crown Sydney during the 2022 Vivid Festival Sydney. </a:t>
            </a:r>
            <a:r>
              <a:rPr lang="en-AU" sz="900" dirty="0">
                <a:solidFill>
                  <a:schemeClr val="bg1"/>
                </a:solidFill>
              </a:rPr>
              <a:t>Photo: Richard Wainwright/Caritas Australia</a:t>
            </a:r>
          </a:p>
        </p:txBody>
      </p:sp>
    </p:spTree>
    <p:extLst>
      <p:ext uri="{BB962C8B-B14F-4D97-AF65-F5344CB8AC3E}">
        <p14:creationId xmlns:p14="http://schemas.microsoft.com/office/powerpoint/2010/main" val="3066014082"/>
      </p:ext>
    </p:extLst>
  </p:cSld>
  <p:clrMapOvr>
    <a:masterClrMapping/>
  </p:clrMapOvr>
  <p:transition spd="med">
    <p:fad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Placeholder 6" descr="A group of women sing and dance together in a field in Zimbabwe.">
            <a:extLst>
              <a:ext uri="{FF2B5EF4-FFF2-40B4-BE49-F238E27FC236}">
                <a16:creationId xmlns:a16="http://schemas.microsoft.com/office/drawing/2014/main" id="{45258923-B1EC-4666-9119-2F62ED9C8E01}"/>
              </a:ext>
            </a:extLst>
          </p:cNvPr>
          <p:cNvPicPr>
            <a:picLocks noGrp="1" noChangeAspect="1"/>
          </p:cNvPicPr>
          <p:nvPr>
            <p:ph type="pic" sz="quarter" idx="18"/>
          </p:nvPr>
        </p:nvPicPr>
        <p:blipFill rotWithShape="1">
          <a:blip r:embed="rId2" cstate="hqprint">
            <a:extLst>
              <a:ext uri="{28A0092B-C50C-407E-A947-70E740481C1C}">
                <a14:useLocalDpi xmlns:a14="http://schemas.microsoft.com/office/drawing/2010/main"/>
              </a:ext>
            </a:extLst>
          </a:blip>
          <a:srcRect/>
          <a:stretch/>
        </p:blipFill>
        <p:spPr>
          <a:xfrm>
            <a:off x="0" y="0"/>
            <a:ext cx="12192000" cy="6858000"/>
          </a:xfrm>
        </p:spPr>
      </p:pic>
      <p:sp>
        <p:nvSpPr>
          <p:cNvPr id="2" name="Text Placeholder 1">
            <a:extLst>
              <a:ext uri="{FF2B5EF4-FFF2-40B4-BE49-F238E27FC236}">
                <a16:creationId xmlns:a16="http://schemas.microsoft.com/office/drawing/2014/main" id="{04ED5BC5-1739-4CC3-A454-F1ADDE67C1D4}"/>
              </a:ext>
            </a:extLst>
          </p:cNvPr>
          <p:cNvSpPr>
            <a:spLocks noGrp="1"/>
          </p:cNvSpPr>
          <p:nvPr>
            <p:ph type="body" sz="quarter" idx="17"/>
          </p:nvPr>
        </p:nvSpPr>
        <p:spPr>
          <a:xfrm>
            <a:off x="432718" y="513431"/>
            <a:ext cx="4298939" cy="802021"/>
          </a:xfrm>
          <a:solidFill>
            <a:srgbClr val="006992"/>
          </a:solidFill>
        </p:spPr>
        <p:txBody>
          <a:bodyPr anchor="ctr"/>
          <a:lstStyle/>
          <a:p>
            <a:pPr marL="180000" indent="0" algn="ctr">
              <a:defRPr/>
            </a:pPr>
            <a:r>
              <a:rPr lang="en-AU" dirty="0"/>
              <a:t>Gathering Song</a:t>
            </a:r>
          </a:p>
        </p:txBody>
      </p:sp>
      <p:sp>
        <p:nvSpPr>
          <p:cNvPr id="8" name="TextBox 7">
            <a:extLst>
              <a:ext uri="{FF2B5EF4-FFF2-40B4-BE49-F238E27FC236}">
                <a16:creationId xmlns:a16="http://schemas.microsoft.com/office/drawing/2014/main" id="{D41A05F4-1DB7-4E02-8E35-7BA4A4D56F5E}"/>
              </a:ext>
            </a:extLst>
          </p:cNvPr>
          <p:cNvSpPr txBox="1"/>
          <p:nvPr/>
        </p:nvSpPr>
        <p:spPr>
          <a:xfrm>
            <a:off x="158376" y="6591395"/>
            <a:ext cx="7996795" cy="266605"/>
          </a:xfrm>
          <a:prstGeom prst="rect">
            <a:avLst/>
          </a:prstGeom>
          <a:noFill/>
        </p:spPr>
        <p:txBody>
          <a:bodyPr wrap="square" lIns="0" tIns="0" rIns="0" bIns="0" rtlCol="0">
            <a:noAutofit/>
          </a:bodyPr>
          <a:lstStyle/>
          <a:p>
            <a:r>
              <a:rPr lang="en-US" sz="900" dirty="0">
                <a:solidFill>
                  <a:schemeClr val="bg1"/>
                </a:solidFill>
              </a:rPr>
              <a:t>Priscilla (left) dances with other women in their village in Hwange district, north western Zimbabwe. </a:t>
            </a:r>
            <a:r>
              <a:rPr lang="en-AU" sz="900" dirty="0">
                <a:solidFill>
                  <a:schemeClr val="bg1"/>
                </a:solidFill>
              </a:rPr>
              <a:t>Photo: Richard Wainwright/Caritas Australia</a:t>
            </a:r>
          </a:p>
        </p:txBody>
      </p:sp>
    </p:spTree>
    <p:extLst>
      <p:ext uri="{BB962C8B-B14F-4D97-AF65-F5344CB8AC3E}">
        <p14:creationId xmlns:p14="http://schemas.microsoft.com/office/powerpoint/2010/main" val="677871888"/>
      </p:ext>
    </p:extLst>
  </p:cSld>
  <p:clrMapOvr>
    <a:masterClrMapping/>
  </p:clrMapOvr>
  <p:transition spd="med">
    <p:fad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Placeholder 4" descr="A woman in a wheelchair holds some flowers next to her husband who is looking at some plants.">
            <a:extLst>
              <a:ext uri="{FF2B5EF4-FFF2-40B4-BE49-F238E27FC236}">
                <a16:creationId xmlns:a16="http://schemas.microsoft.com/office/drawing/2014/main" id="{C530B5EF-C1DA-40EF-A0F8-0130EEA86230}"/>
              </a:ext>
            </a:extLst>
          </p:cNvPr>
          <p:cNvPicPr>
            <a:picLocks noGrp="1" noChangeAspect="1"/>
          </p:cNvPicPr>
          <p:nvPr>
            <p:ph type="pic" sz="quarter" idx="18"/>
          </p:nvPr>
        </p:nvPicPr>
        <p:blipFill>
          <a:blip r:embed="rId2" cstate="hqprint">
            <a:extLst>
              <a:ext uri="{28A0092B-C50C-407E-A947-70E740481C1C}">
                <a14:useLocalDpi xmlns:a14="http://schemas.microsoft.com/office/drawing/2010/main"/>
              </a:ext>
            </a:extLst>
          </a:blip>
          <a:srcRect/>
          <a:stretch>
            <a:fillRect/>
          </a:stretch>
        </p:blipFill>
        <p:spPr/>
      </p:pic>
      <p:sp>
        <p:nvSpPr>
          <p:cNvPr id="2" name="Text Placeholder 1">
            <a:extLst>
              <a:ext uri="{FF2B5EF4-FFF2-40B4-BE49-F238E27FC236}">
                <a16:creationId xmlns:a16="http://schemas.microsoft.com/office/drawing/2014/main" id="{04ED5BC5-1739-4CC3-A454-F1ADDE67C1D4}"/>
              </a:ext>
            </a:extLst>
          </p:cNvPr>
          <p:cNvSpPr>
            <a:spLocks noGrp="1"/>
          </p:cNvSpPr>
          <p:nvPr>
            <p:ph type="body" sz="quarter" idx="17"/>
          </p:nvPr>
        </p:nvSpPr>
        <p:spPr>
          <a:xfrm>
            <a:off x="432718" y="513431"/>
            <a:ext cx="4298939" cy="802021"/>
          </a:xfrm>
          <a:solidFill>
            <a:srgbClr val="006992"/>
          </a:solidFill>
        </p:spPr>
        <p:txBody>
          <a:bodyPr anchor="ctr"/>
          <a:lstStyle/>
          <a:p>
            <a:pPr marL="180000" indent="0" algn="ctr">
              <a:defRPr/>
            </a:pPr>
            <a:r>
              <a:rPr lang="en-AU" dirty="0"/>
              <a:t>Opening Prayer</a:t>
            </a:r>
          </a:p>
        </p:txBody>
      </p:sp>
      <p:sp>
        <p:nvSpPr>
          <p:cNvPr id="7" name="TextBox 6">
            <a:extLst>
              <a:ext uri="{FF2B5EF4-FFF2-40B4-BE49-F238E27FC236}">
                <a16:creationId xmlns:a16="http://schemas.microsoft.com/office/drawing/2014/main" id="{1A102146-F3EE-4315-BB5F-E70CE753F402}"/>
              </a:ext>
            </a:extLst>
          </p:cNvPr>
          <p:cNvSpPr txBox="1"/>
          <p:nvPr/>
        </p:nvSpPr>
        <p:spPr>
          <a:xfrm>
            <a:off x="158376" y="6591395"/>
            <a:ext cx="8687911" cy="192177"/>
          </a:xfrm>
          <a:prstGeom prst="rect">
            <a:avLst/>
          </a:prstGeom>
          <a:noFill/>
        </p:spPr>
        <p:txBody>
          <a:bodyPr wrap="square" lIns="0" tIns="0" rIns="0" bIns="0" rtlCol="0">
            <a:noAutofit/>
          </a:bodyPr>
          <a:lstStyle/>
          <a:p>
            <a:r>
              <a:rPr lang="en-US" sz="900" dirty="0">
                <a:solidFill>
                  <a:schemeClr val="bg1"/>
                </a:solidFill>
              </a:rPr>
              <a:t>Thu and his wife Linh live in the Quang Tri province, Vietnam. After Linh suffered a stroke, Thu became her primary </a:t>
            </a:r>
            <a:r>
              <a:rPr lang="en-US" sz="900" dirty="0" err="1">
                <a:solidFill>
                  <a:schemeClr val="bg1"/>
                </a:solidFill>
              </a:rPr>
              <a:t>carer</a:t>
            </a:r>
            <a:r>
              <a:rPr lang="en-US" sz="900" dirty="0">
                <a:solidFill>
                  <a:schemeClr val="bg1"/>
                </a:solidFill>
              </a:rPr>
              <a:t>. </a:t>
            </a:r>
            <a:r>
              <a:rPr lang="en-AU" sz="900" dirty="0">
                <a:solidFill>
                  <a:schemeClr val="bg1"/>
                </a:solidFill>
              </a:rPr>
              <a:t>Photo: Phan Tan Lam/Caritas Australia</a:t>
            </a:r>
          </a:p>
        </p:txBody>
      </p:sp>
    </p:spTree>
    <p:extLst>
      <p:ext uri="{BB962C8B-B14F-4D97-AF65-F5344CB8AC3E}">
        <p14:creationId xmlns:p14="http://schemas.microsoft.com/office/powerpoint/2010/main" val="1083318608"/>
      </p:ext>
    </p:extLst>
  </p:cSld>
  <p:clrMapOvr>
    <a:masterClrMapping/>
  </p:clrMapOvr>
  <p:transition spd="med">
    <p:fad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Placeholder 6" descr="A young woman leading an activity for students at a school.">
            <a:extLst>
              <a:ext uri="{FF2B5EF4-FFF2-40B4-BE49-F238E27FC236}">
                <a16:creationId xmlns:a16="http://schemas.microsoft.com/office/drawing/2014/main" id="{01B7A941-871B-49E3-9513-28C6DB9EEC66}"/>
              </a:ext>
            </a:extLst>
          </p:cNvPr>
          <p:cNvPicPr>
            <a:picLocks noGrp="1" noChangeAspect="1"/>
          </p:cNvPicPr>
          <p:nvPr>
            <p:ph type="pic" sz="quarter" idx="18"/>
          </p:nvPr>
        </p:nvPicPr>
        <p:blipFill>
          <a:blip r:embed="rId2" cstate="hqprint">
            <a:extLst>
              <a:ext uri="{28A0092B-C50C-407E-A947-70E740481C1C}">
                <a14:useLocalDpi xmlns:a14="http://schemas.microsoft.com/office/drawing/2010/main"/>
              </a:ext>
            </a:extLst>
          </a:blip>
          <a:srcRect/>
          <a:stretch>
            <a:fillRect/>
          </a:stretch>
        </p:blipFill>
        <p:spPr/>
      </p:pic>
      <p:sp>
        <p:nvSpPr>
          <p:cNvPr id="2" name="Text Placeholder 1">
            <a:extLst>
              <a:ext uri="{FF2B5EF4-FFF2-40B4-BE49-F238E27FC236}">
                <a16:creationId xmlns:a16="http://schemas.microsoft.com/office/drawing/2014/main" id="{04ED5BC5-1739-4CC3-A454-F1ADDE67C1D4}"/>
              </a:ext>
            </a:extLst>
          </p:cNvPr>
          <p:cNvSpPr>
            <a:spLocks noGrp="1"/>
          </p:cNvSpPr>
          <p:nvPr>
            <p:ph type="body" sz="quarter" idx="17"/>
          </p:nvPr>
        </p:nvSpPr>
        <p:spPr>
          <a:xfrm>
            <a:off x="432718" y="513431"/>
            <a:ext cx="4298939" cy="802021"/>
          </a:xfrm>
          <a:solidFill>
            <a:srgbClr val="006992"/>
          </a:solidFill>
        </p:spPr>
        <p:txBody>
          <a:bodyPr anchor="ctr"/>
          <a:lstStyle/>
          <a:p>
            <a:pPr marL="180000" indent="0" algn="ctr">
              <a:defRPr/>
            </a:pPr>
            <a:r>
              <a:rPr lang="en-AU" dirty="0"/>
              <a:t>Gospel Reading</a:t>
            </a:r>
          </a:p>
        </p:txBody>
      </p:sp>
      <p:sp>
        <p:nvSpPr>
          <p:cNvPr id="8" name="TextBox 7">
            <a:extLst>
              <a:ext uri="{FF2B5EF4-FFF2-40B4-BE49-F238E27FC236}">
                <a16:creationId xmlns:a16="http://schemas.microsoft.com/office/drawing/2014/main" id="{67AE0B4F-C058-4B3A-813C-0C4DB5E4789A}"/>
              </a:ext>
            </a:extLst>
          </p:cNvPr>
          <p:cNvSpPr txBox="1"/>
          <p:nvPr/>
        </p:nvSpPr>
        <p:spPr>
          <a:xfrm>
            <a:off x="158377" y="6474443"/>
            <a:ext cx="9315232" cy="266605"/>
          </a:xfrm>
          <a:prstGeom prst="rect">
            <a:avLst/>
          </a:prstGeom>
          <a:noFill/>
        </p:spPr>
        <p:txBody>
          <a:bodyPr wrap="square" lIns="0" tIns="0" rIns="0" bIns="0" rtlCol="0">
            <a:noAutofit/>
          </a:bodyPr>
          <a:lstStyle/>
          <a:p>
            <a:r>
              <a:rPr lang="en-US" sz="900" dirty="0">
                <a:solidFill>
                  <a:schemeClr val="bg1"/>
                </a:solidFill>
              </a:rPr>
              <a:t>Laxmi (16) </a:t>
            </a:r>
            <a:r>
              <a:rPr lang="en-US" sz="900" dirty="0" err="1">
                <a:solidFill>
                  <a:schemeClr val="bg1"/>
                </a:solidFill>
              </a:rPr>
              <a:t>organising</a:t>
            </a:r>
            <a:r>
              <a:rPr lang="en-US" sz="900" dirty="0">
                <a:solidFill>
                  <a:schemeClr val="bg1"/>
                </a:solidFill>
              </a:rPr>
              <a:t> group games with Child Club members at her old school in </a:t>
            </a:r>
            <a:r>
              <a:rPr lang="en-US" sz="900" dirty="0" err="1">
                <a:solidFill>
                  <a:schemeClr val="bg1"/>
                </a:solidFill>
              </a:rPr>
              <a:t>Jajarkot</a:t>
            </a:r>
            <a:r>
              <a:rPr lang="en-US" sz="900" dirty="0">
                <a:solidFill>
                  <a:schemeClr val="bg1"/>
                </a:solidFill>
              </a:rPr>
              <a:t> district, western Nepal. These clubs support students to participate in extracurricular activities to develop their speaking, writing and leadership skills through debating competitions and essay writings. </a:t>
            </a:r>
            <a:r>
              <a:rPr lang="en-AU" sz="900" dirty="0">
                <a:solidFill>
                  <a:schemeClr val="bg1"/>
                </a:solidFill>
              </a:rPr>
              <a:t>Photo: Richard Wainwright/Caritas Australia</a:t>
            </a:r>
          </a:p>
        </p:txBody>
      </p:sp>
    </p:spTree>
    <p:extLst>
      <p:ext uri="{BB962C8B-B14F-4D97-AF65-F5344CB8AC3E}">
        <p14:creationId xmlns:p14="http://schemas.microsoft.com/office/powerpoint/2010/main" val="3284260078"/>
      </p:ext>
    </p:extLst>
  </p:cSld>
  <p:clrMapOvr>
    <a:masterClrMapping/>
  </p:clrMapOvr>
  <p:transition spd="med">
    <p:fad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Placeholder 6" descr="A woman feeds her broiler chickens.">
            <a:extLst>
              <a:ext uri="{FF2B5EF4-FFF2-40B4-BE49-F238E27FC236}">
                <a16:creationId xmlns:a16="http://schemas.microsoft.com/office/drawing/2014/main" id="{EC7B006F-E8D6-4DE7-8145-00043E2E1D11}"/>
              </a:ext>
            </a:extLst>
          </p:cNvPr>
          <p:cNvPicPr>
            <a:picLocks noGrp="1" noChangeAspect="1"/>
          </p:cNvPicPr>
          <p:nvPr>
            <p:ph type="pic" sz="quarter" idx="18"/>
          </p:nvPr>
        </p:nvPicPr>
        <p:blipFill rotWithShape="1">
          <a:blip r:embed="rId2" cstate="hqprint">
            <a:extLst>
              <a:ext uri="{28A0092B-C50C-407E-A947-70E740481C1C}">
                <a14:useLocalDpi xmlns:a14="http://schemas.microsoft.com/office/drawing/2010/main"/>
              </a:ext>
            </a:extLst>
          </a:blip>
          <a:srcRect/>
          <a:stretch/>
        </p:blipFill>
        <p:spPr>
          <a:xfrm>
            <a:off x="0" y="0"/>
            <a:ext cx="12192000" cy="6858000"/>
          </a:xfrm>
        </p:spPr>
      </p:pic>
      <p:sp>
        <p:nvSpPr>
          <p:cNvPr id="2" name="Text Placeholder 1">
            <a:extLst>
              <a:ext uri="{FF2B5EF4-FFF2-40B4-BE49-F238E27FC236}">
                <a16:creationId xmlns:a16="http://schemas.microsoft.com/office/drawing/2014/main" id="{04ED5BC5-1739-4CC3-A454-F1ADDE67C1D4}"/>
              </a:ext>
            </a:extLst>
          </p:cNvPr>
          <p:cNvSpPr>
            <a:spLocks noGrp="1"/>
          </p:cNvSpPr>
          <p:nvPr>
            <p:ph type="body" sz="quarter" idx="17"/>
          </p:nvPr>
        </p:nvSpPr>
        <p:spPr>
          <a:xfrm>
            <a:off x="432718" y="513431"/>
            <a:ext cx="4298939" cy="802021"/>
          </a:xfrm>
          <a:solidFill>
            <a:srgbClr val="006992"/>
          </a:solidFill>
        </p:spPr>
        <p:txBody>
          <a:bodyPr anchor="ctr"/>
          <a:lstStyle/>
          <a:p>
            <a:pPr marL="180000" indent="0" algn="ctr">
              <a:defRPr/>
            </a:pPr>
            <a:r>
              <a:rPr lang="en-AU" dirty="0"/>
              <a:t>Gospel Reflection</a:t>
            </a:r>
          </a:p>
        </p:txBody>
      </p:sp>
      <p:sp>
        <p:nvSpPr>
          <p:cNvPr id="8" name="TextBox 7">
            <a:extLst>
              <a:ext uri="{FF2B5EF4-FFF2-40B4-BE49-F238E27FC236}">
                <a16:creationId xmlns:a16="http://schemas.microsoft.com/office/drawing/2014/main" id="{1D7614A0-1CD3-4233-95F4-E9631590C9AC}"/>
              </a:ext>
            </a:extLst>
          </p:cNvPr>
          <p:cNvSpPr txBox="1"/>
          <p:nvPr/>
        </p:nvSpPr>
        <p:spPr>
          <a:xfrm>
            <a:off x="158376" y="6591395"/>
            <a:ext cx="9900023" cy="266605"/>
          </a:xfrm>
          <a:prstGeom prst="rect">
            <a:avLst/>
          </a:prstGeom>
          <a:noFill/>
        </p:spPr>
        <p:txBody>
          <a:bodyPr wrap="square" lIns="0" tIns="0" rIns="0" bIns="0" rtlCol="0">
            <a:noAutofit/>
          </a:bodyPr>
          <a:lstStyle/>
          <a:p>
            <a:r>
              <a:rPr lang="en-US" sz="900" dirty="0">
                <a:solidFill>
                  <a:schemeClr val="bg1"/>
                </a:solidFill>
              </a:rPr>
              <a:t>Priscilla feeds her broiler chickens at her home in Hwange district, north western Zimbabwe. </a:t>
            </a:r>
            <a:r>
              <a:rPr lang="en-AU" sz="900" dirty="0">
                <a:solidFill>
                  <a:schemeClr val="bg1"/>
                </a:solidFill>
              </a:rPr>
              <a:t>Photo: Richard Wainwright/Caritas Australia</a:t>
            </a:r>
          </a:p>
        </p:txBody>
      </p:sp>
    </p:spTree>
    <p:extLst>
      <p:ext uri="{BB962C8B-B14F-4D97-AF65-F5344CB8AC3E}">
        <p14:creationId xmlns:p14="http://schemas.microsoft.com/office/powerpoint/2010/main" val="4227104099"/>
      </p:ext>
    </p:extLst>
  </p:cSld>
  <p:clrMapOvr>
    <a:masterClrMapping/>
  </p:clrMapOvr>
  <p:transition spd="med">
    <p:fad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Placeholder 8" descr="A man carries a mixture in a bucket. ">
            <a:extLst>
              <a:ext uri="{FF2B5EF4-FFF2-40B4-BE49-F238E27FC236}">
                <a16:creationId xmlns:a16="http://schemas.microsoft.com/office/drawing/2014/main" id="{331DB18F-4072-4669-AA3B-8E0BED16D72E}"/>
              </a:ext>
            </a:extLst>
          </p:cNvPr>
          <p:cNvPicPr>
            <a:picLocks noGrp="1" noChangeAspect="1"/>
          </p:cNvPicPr>
          <p:nvPr>
            <p:ph type="pic" sz="quarter" idx="18"/>
          </p:nvPr>
        </p:nvPicPr>
        <p:blipFill>
          <a:blip r:embed="rId2" cstate="hqprint">
            <a:extLst>
              <a:ext uri="{28A0092B-C50C-407E-A947-70E740481C1C}">
                <a14:useLocalDpi xmlns:a14="http://schemas.microsoft.com/office/drawing/2010/main"/>
              </a:ext>
            </a:extLst>
          </a:blip>
          <a:srcRect/>
          <a:stretch>
            <a:fillRect/>
          </a:stretch>
        </p:blipFill>
        <p:spPr/>
      </p:pic>
      <p:sp>
        <p:nvSpPr>
          <p:cNvPr id="2" name="Text Placeholder 1">
            <a:extLst>
              <a:ext uri="{FF2B5EF4-FFF2-40B4-BE49-F238E27FC236}">
                <a16:creationId xmlns:a16="http://schemas.microsoft.com/office/drawing/2014/main" id="{04ED5BC5-1739-4CC3-A454-F1ADDE67C1D4}"/>
              </a:ext>
            </a:extLst>
          </p:cNvPr>
          <p:cNvSpPr>
            <a:spLocks noGrp="1"/>
          </p:cNvSpPr>
          <p:nvPr>
            <p:ph type="body" sz="quarter" idx="17"/>
          </p:nvPr>
        </p:nvSpPr>
        <p:spPr>
          <a:xfrm>
            <a:off x="432718" y="513431"/>
            <a:ext cx="4298939" cy="802021"/>
          </a:xfrm>
          <a:solidFill>
            <a:srgbClr val="006992"/>
          </a:solidFill>
        </p:spPr>
        <p:txBody>
          <a:bodyPr anchor="ctr"/>
          <a:lstStyle/>
          <a:p>
            <a:pPr marL="180000" indent="0" algn="ctr">
              <a:defRPr/>
            </a:pPr>
            <a:r>
              <a:rPr lang="en-AU" dirty="0"/>
              <a:t>Distribution of Ashes</a:t>
            </a:r>
          </a:p>
        </p:txBody>
      </p:sp>
      <p:sp>
        <p:nvSpPr>
          <p:cNvPr id="10" name="TextBox 9">
            <a:extLst>
              <a:ext uri="{FF2B5EF4-FFF2-40B4-BE49-F238E27FC236}">
                <a16:creationId xmlns:a16="http://schemas.microsoft.com/office/drawing/2014/main" id="{411AAADE-3FD8-4068-8260-1E70D09DE806}"/>
              </a:ext>
            </a:extLst>
          </p:cNvPr>
          <p:cNvSpPr txBox="1"/>
          <p:nvPr/>
        </p:nvSpPr>
        <p:spPr>
          <a:xfrm>
            <a:off x="158377" y="6591395"/>
            <a:ext cx="7178088" cy="181545"/>
          </a:xfrm>
          <a:prstGeom prst="rect">
            <a:avLst/>
          </a:prstGeom>
          <a:noFill/>
        </p:spPr>
        <p:txBody>
          <a:bodyPr wrap="square" lIns="0" tIns="0" rIns="0" bIns="0" rtlCol="0">
            <a:noAutofit/>
          </a:bodyPr>
          <a:lstStyle/>
          <a:p>
            <a:r>
              <a:rPr lang="en-AU" sz="900" dirty="0">
                <a:solidFill>
                  <a:schemeClr val="bg1"/>
                </a:solidFill>
              </a:rPr>
              <a:t>Thu prepares a mix to make incense sticks near his home in Quang Tri province, Vietnam. Photo: Phan Tan Lam/Caritas Australia</a:t>
            </a:r>
          </a:p>
        </p:txBody>
      </p:sp>
    </p:spTree>
    <p:extLst>
      <p:ext uri="{BB962C8B-B14F-4D97-AF65-F5344CB8AC3E}">
        <p14:creationId xmlns:p14="http://schemas.microsoft.com/office/powerpoint/2010/main" val="3697047628"/>
      </p:ext>
    </p:extLst>
  </p:cSld>
  <p:clrMapOvr>
    <a:masterClrMapping/>
  </p:clrMapOvr>
  <p:transition spd="med">
    <p:fad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Placeholder 8" descr="Two young women having a conversation.">
            <a:extLst>
              <a:ext uri="{FF2B5EF4-FFF2-40B4-BE49-F238E27FC236}">
                <a16:creationId xmlns:a16="http://schemas.microsoft.com/office/drawing/2014/main" id="{371B7F4A-1124-4ED7-A783-5DB9D935CB91}"/>
              </a:ext>
            </a:extLst>
          </p:cNvPr>
          <p:cNvPicPr>
            <a:picLocks noGrp="1" noChangeAspect="1"/>
          </p:cNvPicPr>
          <p:nvPr>
            <p:ph type="pic" sz="quarter" idx="18"/>
          </p:nvPr>
        </p:nvPicPr>
        <p:blipFill rotWithShape="1">
          <a:blip r:embed="rId2" cstate="hqprint">
            <a:extLst>
              <a:ext uri="{28A0092B-C50C-407E-A947-70E740481C1C}">
                <a14:useLocalDpi xmlns:a14="http://schemas.microsoft.com/office/drawing/2010/main"/>
              </a:ext>
            </a:extLst>
          </a:blip>
          <a:srcRect/>
          <a:stretch/>
        </p:blipFill>
        <p:spPr>
          <a:xfrm>
            <a:off x="0" y="0"/>
            <a:ext cx="12192000" cy="6858000"/>
          </a:xfrm>
        </p:spPr>
      </p:pic>
      <p:sp>
        <p:nvSpPr>
          <p:cNvPr id="2" name="Text Placeholder 1">
            <a:extLst>
              <a:ext uri="{FF2B5EF4-FFF2-40B4-BE49-F238E27FC236}">
                <a16:creationId xmlns:a16="http://schemas.microsoft.com/office/drawing/2014/main" id="{04ED5BC5-1739-4CC3-A454-F1ADDE67C1D4}"/>
              </a:ext>
            </a:extLst>
          </p:cNvPr>
          <p:cNvSpPr>
            <a:spLocks noGrp="1"/>
          </p:cNvSpPr>
          <p:nvPr>
            <p:ph type="body" sz="quarter" idx="17"/>
          </p:nvPr>
        </p:nvSpPr>
        <p:spPr>
          <a:xfrm>
            <a:off x="432718" y="513431"/>
            <a:ext cx="4298939" cy="802021"/>
          </a:xfrm>
          <a:solidFill>
            <a:srgbClr val="006992"/>
          </a:solidFill>
        </p:spPr>
        <p:txBody>
          <a:bodyPr anchor="ctr"/>
          <a:lstStyle/>
          <a:p>
            <a:pPr marL="180000" indent="0" algn="ctr">
              <a:defRPr/>
            </a:pPr>
            <a:r>
              <a:rPr lang="en-AU" dirty="0"/>
              <a:t>Prayers of Intercession</a:t>
            </a:r>
          </a:p>
        </p:txBody>
      </p:sp>
      <p:sp>
        <p:nvSpPr>
          <p:cNvPr id="10" name="TextBox 9">
            <a:extLst>
              <a:ext uri="{FF2B5EF4-FFF2-40B4-BE49-F238E27FC236}">
                <a16:creationId xmlns:a16="http://schemas.microsoft.com/office/drawing/2014/main" id="{79D6C411-780F-472E-B112-386AC4321CBA}"/>
              </a:ext>
            </a:extLst>
          </p:cNvPr>
          <p:cNvSpPr txBox="1"/>
          <p:nvPr/>
        </p:nvSpPr>
        <p:spPr>
          <a:xfrm>
            <a:off x="158377" y="6591395"/>
            <a:ext cx="10038246" cy="266605"/>
          </a:xfrm>
          <a:prstGeom prst="rect">
            <a:avLst/>
          </a:prstGeom>
          <a:noFill/>
        </p:spPr>
        <p:txBody>
          <a:bodyPr wrap="square" lIns="0" tIns="0" rIns="0" bIns="0" rtlCol="0">
            <a:noAutofit/>
          </a:bodyPr>
          <a:lstStyle/>
          <a:p>
            <a:r>
              <a:rPr lang="en-US" sz="900" dirty="0" err="1">
                <a:solidFill>
                  <a:schemeClr val="bg1"/>
                </a:solidFill>
              </a:rPr>
              <a:t>Tereesa</a:t>
            </a:r>
            <a:r>
              <a:rPr lang="en-US" sz="900" dirty="0">
                <a:solidFill>
                  <a:schemeClr val="bg1"/>
                </a:solidFill>
              </a:rPr>
              <a:t> talks with a member of the weekly Young Mums and Bubs Group at </a:t>
            </a:r>
            <a:r>
              <a:rPr lang="en-US" sz="900" dirty="0" err="1">
                <a:solidFill>
                  <a:schemeClr val="bg1"/>
                </a:solidFill>
              </a:rPr>
              <a:t>Baabayn</a:t>
            </a:r>
            <a:r>
              <a:rPr lang="en-US" sz="900" dirty="0">
                <a:solidFill>
                  <a:schemeClr val="bg1"/>
                </a:solidFill>
              </a:rPr>
              <a:t> Aboriginal Corporation. </a:t>
            </a:r>
            <a:r>
              <a:rPr lang="en-AU" sz="900" dirty="0">
                <a:solidFill>
                  <a:schemeClr val="bg1"/>
                </a:solidFill>
              </a:rPr>
              <a:t>Photo: Richard Wainwright/Caritas Australia</a:t>
            </a:r>
          </a:p>
        </p:txBody>
      </p:sp>
    </p:spTree>
    <p:extLst>
      <p:ext uri="{BB962C8B-B14F-4D97-AF65-F5344CB8AC3E}">
        <p14:creationId xmlns:p14="http://schemas.microsoft.com/office/powerpoint/2010/main" val="2762774978"/>
      </p:ext>
    </p:extLst>
  </p:cSld>
  <p:clrMapOvr>
    <a:masterClrMapping/>
  </p:clrMapOvr>
  <p:transition spd="med">
    <p:fade/>
  </p:transition>
</p:sld>
</file>

<file path=ppt/theme/theme1.xml><?xml version="1.0" encoding="utf-8"?>
<a:theme xmlns:a="http://schemas.openxmlformats.org/drawingml/2006/main" name="Caritas">
  <a:themeElements>
    <a:clrScheme name="Caritas Australia">
      <a:dk1>
        <a:srgbClr val="141414"/>
      </a:dk1>
      <a:lt1>
        <a:sysClr val="window" lastClr="FFFFFF"/>
      </a:lt1>
      <a:dk2>
        <a:srgbClr val="006992"/>
      </a:dk2>
      <a:lt2>
        <a:srgbClr val="652D91"/>
      </a:lt2>
      <a:accent1>
        <a:srgbClr val="3AA9DC"/>
      </a:accent1>
      <a:accent2>
        <a:srgbClr val="57853B"/>
      </a:accent2>
      <a:accent3>
        <a:srgbClr val="CE5C3C"/>
      </a:accent3>
      <a:accent4>
        <a:srgbClr val="EAB724"/>
      </a:accent4>
      <a:accent5>
        <a:srgbClr val="D169A0"/>
      </a:accent5>
      <a:accent6>
        <a:srgbClr val="00AB9B"/>
      </a:accent6>
      <a:hlink>
        <a:srgbClr val="3AA9DC"/>
      </a:hlink>
      <a:folHlink>
        <a:srgbClr val="CE5C3C"/>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bg1"/>
        </a:solidFill>
        <a:ln w="38100">
          <a:solidFill>
            <a:schemeClr val="accent4"/>
          </a:solid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algn="l" defTabSz="932472" fontAlgn="base">
          <a:spcBef>
            <a:spcPct val="0"/>
          </a:spcBef>
          <a:spcAft>
            <a:spcPct val="0"/>
          </a:spcAft>
          <a:defRPr sz="2000" dirty="0" err="1">
            <a:solidFill>
              <a:srgbClr val="FFFFFF"/>
            </a:soli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accent2"/>
          </a:solidFill>
          <a:headEnd type="none" w="lg" len="med"/>
          <a:tailEnd type="none" w="lg" len="med"/>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noAutofit/>
      </a:bodyPr>
      <a:lstStyle>
        <a:defPPr algn="l">
          <a:defRPr sz="2400" dirty="0" err="1" smtClean="0"/>
        </a:defPPr>
      </a:lstStyle>
    </a:txDef>
  </a:objectDefaults>
  <a:extraClrSchemeLst/>
  <a:custClrLst>
    <a:custClr name="Dark Blue">
      <a:srgbClr val="006992"/>
    </a:custClr>
    <a:custClr name="Light Blue">
      <a:srgbClr val="3AA9DC"/>
    </a:custClr>
    <a:custClr name="Purple">
      <a:srgbClr val="652D90"/>
    </a:custClr>
    <a:custClr name="Pink">
      <a:srgbClr val="D169A0"/>
    </a:custClr>
    <a:custClr name="Green">
      <a:srgbClr val="57853B"/>
    </a:custClr>
    <a:custClr name="Teal">
      <a:srgbClr val="00AB9B"/>
    </a:custClr>
    <a:custClr name="Ochre">
      <a:srgbClr val="CE5C3C"/>
    </a:custClr>
    <a:custClr name="Gold">
      <a:srgbClr val="EAB724"/>
    </a:custClr>
  </a:custClrLst>
  <a:extLst>
    <a:ext uri="{05A4C25C-085E-4340-85A3-A5531E510DB2}">
      <thm15:themeFamily xmlns:thm15="http://schemas.microsoft.com/office/thememl/2012/main" name="Caritas Australia 2023_PPT_FULL_Final version.pot  -  Compatibility Mode" id="{1A1BB483-0458-44F4-98DE-C475A27B7FE7}" vid="{0597633C-9D83-4160-A4DB-0325031002A3}"/>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custClrLst>
    <a:custClr name="Dark Blue">
      <a:srgbClr val="006992"/>
    </a:custClr>
    <a:custClr name="Light Blue">
      <a:srgbClr val="3AA9DC"/>
    </a:custClr>
    <a:custClr name="Purple">
      <a:srgbClr val="652D90"/>
    </a:custClr>
    <a:custClr name="Pink">
      <a:srgbClr val="D169A0"/>
    </a:custClr>
    <a:custClr name="Green">
      <a:srgbClr val="57853B"/>
    </a:custClr>
    <a:custClr name="Teal">
      <a:srgbClr val="00AB9B"/>
    </a:custClr>
    <a:custClr name="Ochre">
      <a:srgbClr val="CE5C3C"/>
    </a:custClr>
    <a:custClr name="Gold">
      <a:srgbClr val="EAB724"/>
    </a:custClr>
  </a:custClr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custClrLst>
    <a:custClr name="Dark Blue">
      <a:srgbClr val="006992"/>
    </a:custClr>
    <a:custClr name="Light Blue">
      <a:srgbClr val="3AA9DC"/>
    </a:custClr>
    <a:custClr name="Purple">
      <a:srgbClr val="652D90"/>
    </a:custClr>
    <a:custClr name="Pink">
      <a:srgbClr val="D169A0"/>
    </a:custClr>
    <a:custClr name="Green">
      <a:srgbClr val="57853B"/>
    </a:custClr>
    <a:custClr name="Teal">
      <a:srgbClr val="00AB9B"/>
    </a:custClr>
    <a:custClr name="Ochre">
      <a:srgbClr val="CE5C3C"/>
    </a:custClr>
    <a:custClr name="Gold">
      <a:srgbClr val="EAB724"/>
    </a:custClr>
  </a:custClr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a1240345-a333-43d4-bb17-215edb4655ec">
      <Terms xmlns="http://schemas.microsoft.com/office/infopath/2007/PartnerControls"/>
    </lcf76f155ced4ddcb4097134ff3c332f>
    <TaxCatchAll xmlns="a74f41e8-2c9a-4a9a-8a86-1b2eca9cb15f"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DFB2EFBF7EC79C4FB7EE1E2A7754B606" ma:contentTypeVersion="8" ma:contentTypeDescription="Create a new document." ma:contentTypeScope="" ma:versionID="6bf3422c34662ccefce8c192af897466">
  <xsd:schema xmlns:xsd="http://www.w3.org/2001/XMLSchema" xmlns:xs="http://www.w3.org/2001/XMLSchema" xmlns:p="http://schemas.microsoft.com/office/2006/metadata/properties" xmlns:ns2="a1240345-a333-43d4-bb17-215edb4655ec" xmlns:ns3="a74f41e8-2c9a-4a9a-8a86-1b2eca9cb15f" targetNamespace="http://schemas.microsoft.com/office/2006/metadata/properties" ma:root="true" ma:fieldsID="fd3f1e6fe1806f424e786361cdbcd171" ns2:_="" ns3:_="">
    <xsd:import namespace="a1240345-a333-43d4-bb17-215edb4655ec"/>
    <xsd:import namespace="a74f41e8-2c9a-4a9a-8a86-1b2eca9cb15f"/>
    <xsd:element name="properties">
      <xsd:complexType>
        <xsd:sequence>
          <xsd:element name="documentManagement">
            <xsd:complexType>
              <xsd:all>
                <xsd:element ref="ns2:MediaServiceMetadata" minOccurs="0"/>
                <xsd:element ref="ns2:MediaServiceFastMetadata" minOccurs="0"/>
                <xsd:element ref="ns2:lcf76f155ced4ddcb4097134ff3c332f" minOccurs="0"/>
                <xsd:element ref="ns3:TaxCatchAll" minOccurs="0"/>
                <xsd:element ref="ns2:MediaServiceOCR" minOccurs="0"/>
                <xsd:element ref="ns2:MediaServiceGenerationTime" minOccurs="0"/>
                <xsd:element ref="ns2:MediaServiceEventHashCod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240345-a333-43d4-bb17-215edb4655ec"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lcf76f155ced4ddcb4097134ff3c332f" ma:index="11" nillable="true" ma:taxonomy="true" ma:internalName="lcf76f155ced4ddcb4097134ff3c332f" ma:taxonomyFieldName="MediaServiceImageTags" ma:displayName="Image Tags" ma:readOnly="false" ma:fieldId="{5cf76f15-5ced-4ddc-b409-7134ff3c332f}" ma:taxonomyMulti="true" ma:sspId="fba56b17-20de-4e09-aefb-c97c0efd6dbe" ma:termSetId="09814cd3-568e-fe90-9814-8d621ff8fb84" ma:anchorId="fba54fb3-c3e1-fe81-a776-ca4b69148c4d" ma:open="true" ma:isKeyword="false">
      <xsd:complexType>
        <xsd:sequence>
          <xsd:element ref="pc:Terms" minOccurs="0" maxOccurs="1"/>
        </xsd:sequence>
      </xsd:complexType>
    </xsd:element>
    <xsd:element name="MediaServiceOCR" ma:index="13" nillable="true" ma:displayName="Extracted Text" ma:internalName="MediaServiceOCR" ma:readOnly="true">
      <xsd:simpleType>
        <xsd:restriction base="dms:Note">
          <xsd:maxLength value="255"/>
        </xsd:restriction>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a74f41e8-2c9a-4a9a-8a86-1b2eca9cb15f" elementFormDefault="qualified">
    <xsd:import namespace="http://schemas.microsoft.com/office/2006/documentManagement/types"/>
    <xsd:import namespace="http://schemas.microsoft.com/office/infopath/2007/PartnerControls"/>
    <xsd:element name="TaxCatchAll" ma:index="12" nillable="true" ma:displayName="Taxonomy Catch All Column" ma:hidden="true" ma:list="{0f3ffeea-cf0c-4ca3-804a-6fa494fe2746}" ma:internalName="TaxCatchAll" ma:showField="CatchAllData" ma:web="a74f41e8-2c9a-4a9a-8a86-1b2eca9cb15f">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35A6ADA2-66C4-4BED-8316-07BAD2F4B369}">
  <ds:schemaRefs>
    <ds:schemaRef ds:uri="http://schemas.microsoft.com/sharepoint/v3/contenttype/forms"/>
  </ds:schemaRefs>
</ds:datastoreItem>
</file>

<file path=customXml/itemProps2.xml><?xml version="1.0" encoding="utf-8"?>
<ds:datastoreItem xmlns:ds="http://schemas.openxmlformats.org/officeDocument/2006/customXml" ds:itemID="{0A6C3C04-4EEF-4544-800A-C04FA72A44A6}">
  <ds:schemaRefs>
    <ds:schemaRef ds:uri="http://www.w3.org/XML/1998/namespace"/>
    <ds:schemaRef ds:uri="http://schemas.microsoft.com/office/2006/metadata/properties"/>
    <ds:schemaRef ds:uri="a1240345-a333-43d4-bb17-215edb4655ec"/>
    <ds:schemaRef ds:uri="http://schemas.microsoft.com/office/2006/documentManagement/types"/>
    <ds:schemaRef ds:uri="http://purl.org/dc/dcmitype/"/>
    <ds:schemaRef ds:uri="http://purl.org/dc/terms/"/>
    <ds:schemaRef ds:uri="http://purl.org/dc/elements/1.1/"/>
    <ds:schemaRef ds:uri="http://schemas.openxmlformats.org/package/2006/metadata/core-properties"/>
    <ds:schemaRef ds:uri="http://schemas.microsoft.com/office/infopath/2007/PartnerControls"/>
    <ds:schemaRef ds:uri="a74f41e8-2c9a-4a9a-8a86-1b2eca9cb15f"/>
  </ds:schemaRefs>
</ds:datastoreItem>
</file>

<file path=customXml/itemProps3.xml><?xml version="1.0" encoding="utf-8"?>
<ds:datastoreItem xmlns:ds="http://schemas.openxmlformats.org/officeDocument/2006/customXml" ds:itemID="{9E2CC19F-5E77-4367-B487-39AB0683C223}">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1240345-a333-43d4-bb17-215edb4655ec"/>
    <ds:schemaRef ds:uri="a74f41e8-2c9a-4a9a-8a86-1b2eca9cb15f"/>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Caritas Australia 2023_PPT_FULL_Final version</Template>
  <TotalTime>1365</TotalTime>
  <Words>413</Words>
  <Application>Microsoft Office PowerPoint</Application>
  <PresentationFormat>Widescreen</PresentationFormat>
  <Paragraphs>27</Paragraphs>
  <Slides>15</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15</vt:i4>
      </vt:variant>
    </vt:vector>
  </HeadingPairs>
  <TitlesOfParts>
    <vt:vector size="21" baseType="lpstr">
      <vt:lpstr>MS PGothic</vt:lpstr>
      <vt:lpstr>Arial</vt:lpstr>
      <vt:lpstr>Roboto</vt:lpstr>
      <vt:lpstr>Segoe UI</vt:lpstr>
      <vt:lpstr>Wingdings</vt:lpstr>
      <vt:lpstr>Caritas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Manager/>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subject/>
  <dc:creator>Nicole Dobrohotoff</dc:creator>
  <cp:keywords>project compassion</cp:keywords>
  <dc:description/>
  <cp:lastModifiedBy>Dr Rebekah Pryor</cp:lastModifiedBy>
  <cp:revision>17</cp:revision>
  <cp:lastPrinted>2021-11-19T02:28:12Z</cp:lastPrinted>
  <dcterms:created xsi:type="dcterms:W3CDTF">2022-10-18T06:06:22Z</dcterms:created>
  <dcterms:modified xsi:type="dcterms:W3CDTF">2022-11-17T03:22:33Z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0x010100DFB2EFBF7EC79C4FB7EE1E2A7754B606</vt:lpwstr>
  </property>
  <property fmtid="{D5CDD505-2E9C-101B-9397-08002B2CF9AE}" pid="3" name="_dlc_DocIdItemGuid">
    <vt:lpwstr>392f59ff-cee3-4105-810f-19019eb4fe32</vt:lpwstr>
  </property>
  <property fmtid="{D5CDD505-2E9C-101B-9397-08002B2CF9AE}" pid="4" name="MediaServiceImageTags">
    <vt:lpwstr/>
  </property>
</Properties>
</file>