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comments/modernComment_118_86AE1ABE.xml" ContentType="application/vnd.ms-powerpoint.comments+xml"/>
  <Override PartName="/ppt/comments/modernComment_119_AAE18910.xml" ContentType="application/vnd.ms-powerpoint.comments+xml"/>
  <Override PartName="/ppt/comments/modernComment_11E_6405910D.xml" ContentType="application/vnd.ms-powerpoint.comments+xml"/>
  <Override PartName="/ppt/notesSlides/notesSlide1.xml" ContentType="application/vnd.openxmlformats-officedocument.presentationml.notesSlide+xml"/>
  <Override PartName="/ppt/comments/modernComment_115_966E047A.xml" ContentType="application/vnd.ms-powerpoint.comment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9"/>
  </p:notesMasterIdLst>
  <p:sldIdLst>
    <p:sldId id="275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77" r:id="rId18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4C248A8-C7DF-2238-5860-147EDD04E4AC}" name="Nicole Dobrohotoff" initials="ND" userId="S::NicoleD@caritas.org.au::2dc4cf58-dc7e-422a-950b-38460c74cb76" providerId="AD"/>
  <p188:author id="{88DD36BE-2BF0-8C51-4147-0272E405388E}" name="Sally Murphy" initials="SM" userId="S::Sally.Murphy@caritas.org.au::dc8129e8-3764-4b90-858b-69271ffb6eb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9563AA"/>
    <a:srgbClr val="762000"/>
    <a:srgbClr val="F0E9E5"/>
    <a:srgbClr val="BF9BCF"/>
    <a:srgbClr val="EDE2F1"/>
    <a:srgbClr val="44B5AC"/>
    <a:srgbClr val="EFF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A34A21-4DDA-4F88-AF89-0949AB0C7B83}" v="1" dt="2024-12-03T02:32:54.507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38"/>
    <p:restoredTop sz="94681"/>
  </p:normalViewPr>
  <p:slideViewPr>
    <p:cSldViewPr>
      <p:cViewPr varScale="1">
        <p:scale>
          <a:sx n="64" d="100"/>
          <a:sy n="64" d="100"/>
        </p:scale>
        <p:origin x="1044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omments/modernComment_115_966E047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39B76E7-6B71-47B0-ABAC-99AF364701A1}" authorId="{88DD36BE-2BF0-8C51-4147-0272E405388E}" status="resolved" created="2024-10-17T02:32:19.894" complete="100000">
    <pc:sldMkLst xmlns:pc="http://schemas.microsoft.com/office/powerpoint/2013/main/command">
      <pc:docMk/>
      <pc:sldMk cId="2523792506" sldId="277"/>
    </pc:sldMkLst>
    <p188:txBody>
      <a:bodyPr/>
      <a:lstStyle/>
      <a:p>
        <a:r>
          <a:rPr lang="en-AU"/>
          <a:t>Website URL</a:t>
        </a:r>
      </a:p>
    </p188:txBody>
  </p188:cm>
</p188:cmLst>
</file>

<file path=ppt/comments/modernComment_118_86AE1AB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DD53B65-6929-4BB3-80C7-46631D7E287B}" authorId="{14C248A8-C7DF-2238-5860-147EDD04E4AC}" status="resolved" created="2024-11-15T22:16:20.523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259557054" sldId="280"/>
      <ac:picMk id="6" creationId="{A9578189-816F-9764-AA9F-AA5AE1FDC51A}"/>
    </ac:deMkLst>
    <p188:replyLst>
      <p188:reply id="{34BBCCB0-D9DD-4053-8F4A-078176988338}" authorId="{88DD36BE-2BF0-8C51-4147-0272E405388E}" created="2024-11-21T05:25:23.971">
        <p188:txBody>
          <a:bodyPr/>
          <a:lstStyle/>
          <a:p>
            <a:r>
              <a:rPr lang="en-AU"/>
              <a:t>amended</a:t>
            </a:r>
          </a:p>
        </p188:txBody>
      </p188:reply>
    </p188:replyLst>
    <p188:txBody>
      <a:bodyPr/>
      <a:lstStyle/>
      <a:p>
        <a:r>
          <a:rPr lang="en-AU"/>
          <a:t>Remove reference to sexual violence in the caption</a:t>
        </a:r>
      </a:p>
    </p188:txBody>
  </p188:cm>
</p188:cmLst>
</file>

<file path=ppt/comments/modernComment_119_AAE1891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5677F7B-A652-4C53-B8FA-270E2BD96917}" authorId="{14C248A8-C7DF-2238-5860-147EDD04E4AC}" status="resolved" created="2024-11-15T22:17:51.715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866907408" sldId="281"/>
      <ac:spMk id="3" creationId="{235F7CFC-4309-CFC5-F790-244F22F4BD9D}"/>
    </ac:deMkLst>
    <p188:replyLst>
      <p188:reply id="{FEA3DA89-AAD7-4A52-8EC8-7ACA22119249}" authorId="{88DD36BE-2BF0-8C51-4147-0272E405388E}" created="2024-11-21T05:27:06.257">
        <p188:txBody>
          <a:bodyPr/>
          <a:lstStyle/>
          <a:p>
            <a:r>
              <a:rPr lang="en-AU"/>
              <a:t>Amended. </a:t>
            </a:r>
          </a:p>
        </p188:txBody>
      </p188:reply>
    </p188:replyLst>
    <p188:txBody>
      <a:bodyPr/>
      <a:lstStyle/>
      <a:p>
        <a:r>
          <a:rPr lang="en-AU"/>
          <a:t>Some captions have a full stop at the end and others don't. I don't mind either way, just need to be consistent. I will keep an eye out for this in my resources too
</a:t>
        </a:r>
      </a:p>
    </p188:txBody>
  </p188:cm>
</p188:cmLst>
</file>

<file path=ppt/comments/modernComment_11E_6405910D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F48EF87-4165-43F6-9070-D4011B3BB170}" authorId="{14C248A8-C7DF-2238-5860-147EDD04E4AC}" status="resolved" created="2024-11-15T22:19:08.723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678086413" sldId="286"/>
      <ac:spMk id="5" creationId="{BFD8F699-84A9-A1C4-37E9-1F7D496C7890}"/>
    </ac:deMkLst>
    <p188:replyLst>
      <p188:reply id="{E090F96E-D247-4698-A0F8-73BA4E1BDB73}" authorId="{88DD36BE-2BF0-8C51-4147-0272E405388E}" created="2024-11-21T05:24:49.533">
        <p188:txBody>
          <a:bodyPr/>
          <a:lstStyle/>
          <a:p>
            <a:r>
              <a:rPr lang="en-AU"/>
              <a:t>amended</a:t>
            </a:r>
          </a:p>
        </p188:txBody>
      </p188:reply>
    </p188:replyLst>
    <p188:txBody>
      <a:bodyPr/>
      <a:lstStyle/>
      <a:p>
        <a:r>
          <a:rPr lang="en-AU"/>
          <a:t>Font is different and caption looks a little long for this type of resource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DA1382-9AC3-4E3D-A51C-2AB1CE2EB7C7}" type="datetimeFigureOut">
              <a:rPr lang="en-AU" smtClean="0"/>
              <a:t>3/12/2024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CBF79-2773-474D-AD95-FB4593C768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5218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CBF79-2773-474D-AD95-FB4593C76807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8038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4.png"/><Relationship Id="rId5" Type="http://schemas.openxmlformats.org/officeDocument/2006/relationships/image" Target="../media/image3.png"/><Relationship Id="rId4" Type="http://schemas.openxmlformats.org/officeDocument/2006/relationships/image" Target="../media/image33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11" Type="http://schemas.openxmlformats.org/officeDocument/2006/relationships/image" Target="../media/image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om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A63FA348-CEEA-B153-A5F7-E698321D267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39302" y="7796967"/>
            <a:ext cx="7629525" cy="677108"/>
          </a:xfrm>
        </p:spPr>
        <p:txBody>
          <a:bodyPr/>
          <a:lstStyle>
            <a:lvl1pPr algn="ctr">
              <a:defRPr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Additional Title</a:t>
            </a:r>
            <a:endParaRPr lang="en-AU" dirty="0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E525EE24-01B1-3437-9141-DDAE2AA7CEB4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7214850" y="10226675"/>
            <a:ext cx="2301875" cy="238527"/>
          </a:xfrm>
        </p:spPr>
        <p:txBody>
          <a:bodyPr/>
          <a:lstStyle>
            <a:lvl1pPr>
              <a:defRPr sz="155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Image caption here</a:t>
            </a:r>
            <a:endParaRPr lang="en-AU" dirty="0"/>
          </a:p>
        </p:txBody>
      </p:sp>
      <p:pic>
        <p:nvPicPr>
          <p:cNvPr id="10" name="object 12">
            <a:extLst>
              <a:ext uri="{FF2B5EF4-FFF2-40B4-BE49-F238E27FC236}">
                <a16:creationId xmlns:a16="http://schemas.microsoft.com/office/drawing/2014/main" id="{4B86DB24-A11A-07D7-E636-090DEFEC747B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081" y="9007475"/>
            <a:ext cx="4067880" cy="1758734"/>
          </a:xfrm>
          <a:prstGeom prst="rect">
            <a:avLst/>
          </a:prstGeom>
        </p:spPr>
      </p:pic>
      <p:sp>
        <p:nvSpPr>
          <p:cNvPr id="11" name="object 9">
            <a:extLst>
              <a:ext uri="{FF2B5EF4-FFF2-40B4-BE49-F238E27FC236}">
                <a16:creationId xmlns:a16="http://schemas.microsoft.com/office/drawing/2014/main" id="{A61C8691-3535-B8F2-81A5-B53FAA645E34}"/>
              </a:ext>
            </a:extLst>
          </p:cNvPr>
          <p:cNvSpPr txBox="1"/>
          <p:nvPr userDrawn="1"/>
        </p:nvSpPr>
        <p:spPr>
          <a:xfrm>
            <a:off x="7159856" y="9998075"/>
            <a:ext cx="6524625" cy="5029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100" b="1" spc="-75" dirty="0">
                <a:solidFill>
                  <a:srgbClr val="FFFFFF"/>
                </a:solidFill>
                <a:latin typeface="Arial"/>
                <a:cs typeface="Arial"/>
              </a:rPr>
              <a:t>projectcompassion.org.au</a:t>
            </a:r>
            <a:endParaRPr sz="3100" dirty="0">
              <a:latin typeface="Arial"/>
              <a:cs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8C2527-8505-4737-0C60-4B35979FF39D}"/>
              </a:ext>
            </a:extLst>
          </p:cNvPr>
          <p:cNvSpPr txBox="1"/>
          <p:nvPr userDrawn="1"/>
        </p:nvSpPr>
        <p:spPr>
          <a:xfrm>
            <a:off x="6239302" y="6873875"/>
            <a:ext cx="7629525" cy="6886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4400" spc="-10" dirty="0">
                <a:solidFill>
                  <a:srgbClr val="FFFFFF"/>
                </a:solidFill>
                <a:latin typeface="Arial"/>
                <a:cs typeface="Arial"/>
              </a:rPr>
              <a:t>Unite</a:t>
            </a:r>
            <a:r>
              <a:rPr lang="en-AU" sz="4400" spc="-1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AU" sz="4400" dirty="0">
                <a:solidFill>
                  <a:srgbClr val="FFFFFF"/>
                </a:solidFill>
                <a:latin typeface="Arial"/>
                <a:cs typeface="Arial"/>
              </a:rPr>
              <a:t>Against</a:t>
            </a:r>
            <a:r>
              <a:rPr lang="en-AU" sz="4400" spc="-1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AU" sz="4400" spc="-10" dirty="0">
                <a:solidFill>
                  <a:srgbClr val="FFFFFF"/>
                </a:solidFill>
                <a:latin typeface="Arial"/>
                <a:cs typeface="Arial"/>
              </a:rPr>
              <a:t>Poverty</a:t>
            </a:r>
            <a:r>
              <a:rPr lang="en-AU" sz="4400" spc="-1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AU" sz="4400" spc="65" dirty="0">
                <a:solidFill>
                  <a:srgbClr val="FFFFFF"/>
                </a:solidFill>
                <a:latin typeface="Arial"/>
                <a:cs typeface="Arial"/>
              </a:rPr>
              <a:t>this</a:t>
            </a:r>
            <a:r>
              <a:rPr lang="en-AU" sz="4400" spc="-1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AU" sz="4400" spc="-20" dirty="0">
                <a:solidFill>
                  <a:srgbClr val="FFFFFF"/>
                </a:solidFill>
                <a:latin typeface="Arial"/>
                <a:cs typeface="Arial"/>
              </a:rPr>
              <a:t>Lent</a:t>
            </a:r>
          </a:p>
        </p:txBody>
      </p:sp>
      <p:pic>
        <p:nvPicPr>
          <p:cNvPr id="3" name="Picture 2" descr="A black arrow in a white circle&#10;&#10;Description automatically generated">
            <a:extLst>
              <a:ext uri="{FF2B5EF4-FFF2-40B4-BE49-F238E27FC236}">
                <a16:creationId xmlns:a16="http://schemas.microsoft.com/office/drawing/2014/main" id="{E6A803CC-6662-95B5-9A9D-6DC6D55B2E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0650" y="10107295"/>
            <a:ext cx="3937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078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y 1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5">
            <a:extLst>
              <a:ext uri="{FF2B5EF4-FFF2-40B4-BE49-F238E27FC236}">
                <a16:creationId xmlns:a16="http://schemas.microsoft.com/office/drawing/2014/main" id="{B7C9D862-7B94-1B8C-AB5F-A9363AAF8183}"/>
              </a:ext>
            </a:extLst>
          </p:cNvPr>
          <p:cNvSpPr/>
          <p:nvPr/>
        </p:nvSpPr>
        <p:spPr>
          <a:xfrm>
            <a:off x="0" y="1633458"/>
            <a:ext cx="9738360" cy="9675495"/>
          </a:xfrm>
          <a:custGeom>
            <a:avLst/>
            <a:gdLst/>
            <a:ahLst/>
            <a:cxnLst/>
            <a:rect l="l" t="t" r="r" b="b"/>
            <a:pathLst>
              <a:path w="9738360" h="9675495">
                <a:moveTo>
                  <a:pt x="1922559" y="0"/>
                </a:moveTo>
                <a:lnTo>
                  <a:pt x="0" y="1590234"/>
                </a:lnTo>
                <a:lnTo>
                  <a:pt x="0" y="9675098"/>
                </a:lnTo>
                <a:lnTo>
                  <a:pt x="4299827" y="9675098"/>
                </a:lnTo>
                <a:lnTo>
                  <a:pt x="9737923" y="5371564"/>
                </a:lnTo>
                <a:lnTo>
                  <a:pt x="1922559" y="0"/>
                </a:lnTo>
                <a:close/>
              </a:path>
            </a:pathLst>
          </a:custGeom>
          <a:solidFill>
            <a:srgbClr val="FFD27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6">
            <a:extLst>
              <a:ext uri="{FF2B5EF4-FFF2-40B4-BE49-F238E27FC236}">
                <a16:creationId xmlns:a16="http://schemas.microsoft.com/office/drawing/2014/main" id="{15A65095-8FA9-DCB9-1208-BE3F7AD4E95E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9120" y="1633458"/>
            <a:ext cx="7818798" cy="538529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C0422E-EA19-008F-7A86-170E6F5F86A5}"/>
              </a:ext>
            </a:extLst>
          </p:cNvPr>
          <p:cNvSpPr/>
          <p:nvPr userDrawn="1"/>
        </p:nvSpPr>
        <p:spPr>
          <a:xfrm>
            <a:off x="2720265" y="2225674"/>
            <a:ext cx="6629400" cy="2902108"/>
          </a:xfrm>
          <a:prstGeom prst="rect">
            <a:avLst/>
          </a:prstGeom>
          <a:solidFill>
            <a:srgbClr val="BF9B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16" name="object 9">
            <a:extLst>
              <a:ext uri="{FF2B5EF4-FFF2-40B4-BE49-F238E27FC236}">
                <a16:creationId xmlns:a16="http://schemas.microsoft.com/office/drawing/2014/main" id="{08036BF1-D6FA-3D25-C073-93FD526C45BE}"/>
              </a:ext>
            </a:extLst>
          </p:cNvPr>
          <p:cNvGrpSpPr/>
          <p:nvPr userDrawn="1"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17" name="object 10">
              <a:extLst>
                <a:ext uri="{FF2B5EF4-FFF2-40B4-BE49-F238E27FC236}">
                  <a16:creationId xmlns:a16="http://schemas.microsoft.com/office/drawing/2014/main" id="{91F03B0A-8A0E-FA47-E3A3-06818B31A7AF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8" name="object 11">
              <a:extLst>
                <a:ext uri="{FF2B5EF4-FFF2-40B4-BE49-F238E27FC236}">
                  <a16:creationId xmlns:a16="http://schemas.microsoft.com/office/drawing/2014/main" id="{E9690FFB-76E9-3202-30F2-799D24F39498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2">
              <a:extLst>
                <a:ext uri="{FF2B5EF4-FFF2-40B4-BE49-F238E27FC236}">
                  <a16:creationId xmlns:a16="http://schemas.microsoft.com/office/drawing/2014/main" id="{3B65E291-837A-C240-193F-55CB538E5551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20" name="object 13">
              <a:extLst>
                <a:ext uri="{FF2B5EF4-FFF2-40B4-BE49-F238E27FC236}">
                  <a16:creationId xmlns:a16="http://schemas.microsoft.com/office/drawing/2014/main" id="{C0535E55-6328-CE66-30D0-7C7F2CFCD548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21" name="object 14">
              <a:extLst>
                <a:ext uri="{FF2B5EF4-FFF2-40B4-BE49-F238E27FC236}">
                  <a16:creationId xmlns:a16="http://schemas.microsoft.com/office/drawing/2014/main" id="{A400D0F1-6EDD-4BE3-FCF4-EEECB4D3395E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22" name="object 15">
              <a:extLst>
                <a:ext uri="{FF2B5EF4-FFF2-40B4-BE49-F238E27FC236}">
                  <a16:creationId xmlns:a16="http://schemas.microsoft.com/office/drawing/2014/main" id="{DE1EC5AA-BA20-A882-C828-3E505E84E102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6">
              <a:extLst>
                <a:ext uri="{FF2B5EF4-FFF2-40B4-BE49-F238E27FC236}">
                  <a16:creationId xmlns:a16="http://schemas.microsoft.com/office/drawing/2014/main" id="{A977C5C8-DA1D-88B9-55B0-5126B233EB7B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24" name="object 17">
              <a:extLst>
                <a:ext uri="{FF2B5EF4-FFF2-40B4-BE49-F238E27FC236}">
                  <a16:creationId xmlns:a16="http://schemas.microsoft.com/office/drawing/2014/main" id="{09E3063B-7BD1-78C6-53C9-3BB0D1D5DB39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25" name="object 18">
              <a:extLst>
                <a:ext uri="{FF2B5EF4-FFF2-40B4-BE49-F238E27FC236}">
                  <a16:creationId xmlns:a16="http://schemas.microsoft.com/office/drawing/2014/main" id="{C4ACA4AD-A92A-E442-0BE3-E10669FAD07A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26" name="object 19">
              <a:extLst>
                <a:ext uri="{FF2B5EF4-FFF2-40B4-BE49-F238E27FC236}">
                  <a16:creationId xmlns:a16="http://schemas.microsoft.com/office/drawing/2014/main" id="{300F6853-BBAF-730D-98DF-EA3FD84E70D8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27" name="object 20">
              <a:extLst>
                <a:ext uri="{FF2B5EF4-FFF2-40B4-BE49-F238E27FC236}">
                  <a16:creationId xmlns:a16="http://schemas.microsoft.com/office/drawing/2014/main" id="{B3FB02C6-25F3-1F34-9A02-B8AA64BD64FD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8" name="object 21">
              <a:extLst>
                <a:ext uri="{FF2B5EF4-FFF2-40B4-BE49-F238E27FC236}">
                  <a16:creationId xmlns:a16="http://schemas.microsoft.com/office/drawing/2014/main" id="{F27BAA2C-A92D-AA52-5EA8-560A657F9979}"/>
                </a:ext>
              </a:extLst>
            </p:cNvPr>
            <p:cNvPicPr/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9" name="object 22">
              <a:extLst>
                <a:ext uri="{FF2B5EF4-FFF2-40B4-BE49-F238E27FC236}">
                  <a16:creationId xmlns:a16="http://schemas.microsoft.com/office/drawing/2014/main" id="{6256CA29-807C-D49C-399B-E7756F1F4174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Content Placeholder 5">
            <a:extLst>
              <a:ext uri="{FF2B5EF4-FFF2-40B4-BE49-F238E27FC236}">
                <a16:creationId xmlns:a16="http://schemas.microsoft.com/office/drawing/2014/main" id="{068A4D72-B7D0-8B7C-5E27-69B32076F6EC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034965" y="10597748"/>
            <a:ext cx="2301875" cy="246221"/>
          </a:xfrm>
        </p:spPr>
        <p:txBody>
          <a:bodyPr/>
          <a:lstStyle>
            <a:lvl1pPr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Image caption here</a:t>
            </a:r>
            <a:endParaRPr lang="en-AU" dirty="0"/>
          </a:p>
        </p:txBody>
      </p:sp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25514E55-77E9-723E-9D4C-4A84BF91578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818279" y="2216941"/>
            <a:ext cx="7547463" cy="2769989"/>
          </a:xfrm>
        </p:spPr>
        <p:txBody>
          <a:bodyPr/>
          <a:lstStyle>
            <a:lvl1pPr>
              <a:defRPr sz="8800" b="1" i="0">
                <a:solidFill>
                  <a:srgbClr val="762000"/>
                </a:solidFill>
                <a:latin typeface="Filson Soft Black" pitchFamily="2" charset="77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Toefuata’iga’s</a:t>
            </a:r>
            <a:endParaRPr lang="en-AU" dirty="0"/>
          </a:p>
          <a:p>
            <a:pPr lvl="0"/>
            <a:r>
              <a:rPr lang="en-GB" dirty="0"/>
              <a:t>story</a:t>
            </a:r>
            <a:endParaRPr lang="en-AU" dirty="0"/>
          </a:p>
        </p:txBody>
      </p:sp>
      <p:sp>
        <p:nvSpPr>
          <p:cNvPr id="4" name="Text Placeholder 31">
            <a:extLst>
              <a:ext uri="{FF2B5EF4-FFF2-40B4-BE49-F238E27FC236}">
                <a16:creationId xmlns:a16="http://schemas.microsoft.com/office/drawing/2014/main" id="{4768CB25-4437-7E53-BC20-A3F2E4BDBC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18280" y="5635625"/>
            <a:ext cx="4490570" cy="628650"/>
          </a:xfrm>
        </p:spPr>
        <p:txBody>
          <a:bodyPr/>
          <a:lstStyle>
            <a:lvl1pPr>
              <a:defRPr sz="3950" b="1">
                <a:solidFill>
                  <a:srgbClr val="762000"/>
                </a:solidFill>
              </a:defRPr>
            </a:lvl1pPr>
          </a:lstStyle>
          <a:p>
            <a:pPr lvl="0"/>
            <a:r>
              <a:rPr lang="en-GB" dirty="0"/>
              <a:t>Samoa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19236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y 2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C2955ECD-5C7A-6A66-48A4-304C90550243}"/>
              </a:ext>
            </a:extLst>
          </p:cNvPr>
          <p:cNvSpPr/>
          <p:nvPr userDrawn="1"/>
        </p:nvSpPr>
        <p:spPr>
          <a:xfrm>
            <a:off x="0" y="1633458"/>
            <a:ext cx="8942705" cy="9675495"/>
          </a:xfrm>
          <a:custGeom>
            <a:avLst/>
            <a:gdLst/>
            <a:ahLst/>
            <a:cxnLst/>
            <a:rect l="l" t="t" r="r" b="b"/>
            <a:pathLst>
              <a:path w="8942705" h="9675495">
                <a:moveTo>
                  <a:pt x="1922559" y="0"/>
                </a:moveTo>
                <a:lnTo>
                  <a:pt x="0" y="1590234"/>
                </a:lnTo>
                <a:lnTo>
                  <a:pt x="0" y="9675098"/>
                </a:lnTo>
                <a:lnTo>
                  <a:pt x="3586005" y="9675098"/>
                </a:lnTo>
                <a:lnTo>
                  <a:pt x="8942136" y="5385291"/>
                </a:lnTo>
                <a:lnTo>
                  <a:pt x="1922559" y="0"/>
                </a:lnTo>
                <a:close/>
              </a:path>
            </a:pathLst>
          </a:custGeom>
          <a:solidFill>
            <a:srgbClr val="A470B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910A98DD-F1B2-CAD2-ACEF-40F4D0E0D246}"/>
              </a:ext>
            </a:extLst>
          </p:cNvPr>
          <p:cNvSpPr/>
          <p:nvPr userDrawn="1"/>
        </p:nvSpPr>
        <p:spPr>
          <a:xfrm>
            <a:off x="1919120" y="1633458"/>
            <a:ext cx="7023100" cy="5385435"/>
          </a:xfrm>
          <a:custGeom>
            <a:avLst/>
            <a:gdLst/>
            <a:ahLst/>
            <a:cxnLst/>
            <a:rect l="l" t="t" r="r" b="b"/>
            <a:pathLst>
              <a:path w="7023100" h="5385434">
                <a:moveTo>
                  <a:pt x="6209423" y="0"/>
                </a:moveTo>
                <a:lnTo>
                  <a:pt x="0" y="0"/>
                </a:lnTo>
                <a:lnTo>
                  <a:pt x="0" y="4571703"/>
                </a:lnTo>
                <a:lnTo>
                  <a:pt x="1381" y="4619507"/>
                </a:lnTo>
                <a:lnTo>
                  <a:pt x="5473" y="4666584"/>
                </a:lnTo>
                <a:lnTo>
                  <a:pt x="12200" y="4712857"/>
                </a:lnTo>
                <a:lnTo>
                  <a:pt x="21487" y="4758250"/>
                </a:lnTo>
                <a:lnTo>
                  <a:pt x="33255" y="4802686"/>
                </a:lnTo>
                <a:lnTo>
                  <a:pt x="47430" y="4846091"/>
                </a:lnTo>
                <a:lnTo>
                  <a:pt x="63935" y="4888386"/>
                </a:lnTo>
                <a:lnTo>
                  <a:pt x="82693" y="4929496"/>
                </a:lnTo>
                <a:lnTo>
                  <a:pt x="103628" y="4969345"/>
                </a:lnTo>
                <a:lnTo>
                  <a:pt x="126664" y="5007856"/>
                </a:lnTo>
                <a:lnTo>
                  <a:pt x="151725" y="5044952"/>
                </a:lnTo>
                <a:lnTo>
                  <a:pt x="178734" y="5080559"/>
                </a:lnTo>
                <a:lnTo>
                  <a:pt x="207615" y="5114598"/>
                </a:lnTo>
                <a:lnTo>
                  <a:pt x="238292" y="5146995"/>
                </a:lnTo>
                <a:lnTo>
                  <a:pt x="270688" y="5177672"/>
                </a:lnTo>
                <a:lnTo>
                  <a:pt x="304728" y="5206553"/>
                </a:lnTo>
                <a:lnTo>
                  <a:pt x="340334" y="5233563"/>
                </a:lnTo>
                <a:lnTo>
                  <a:pt x="377430" y="5258624"/>
                </a:lnTo>
                <a:lnTo>
                  <a:pt x="415941" y="5281660"/>
                </a:lnTo>
                <a:lnTo>
                  <a:pt x="455790" y="5302596"/>
                </a:lnTo>
                <a:lnTo>
                  <a:pt x="496900" y="5321354"/>
                </a:lnTo>
                <a:lnTo>
                  <a:pt x="539196" y="5337859"/>
                </a:lnTo>
                <a:lnTo>
                  <a:pt x="582600" y="5352034"/>
                </a:lnTo>
                <a:lnTo>
                  <a:pt x="627038" y="5363803"/>
                </a:lnTo>
                <a:lnTo>
                  <a:pt x="672431" y="5373090"/>
                </a:lnTo>
                <a:lnTo>
                  <a:pt x="718705" y="5379817"/>
                </a:lnTo>
                <a:lnTo>
                  <a:pt x="765782" y="5383910"/>
                </a:lnTo>
                <a:lnTo>
                  <a:pt x="813587" y="5385291"/>
                </a:lnTo>
                <a:lnTo>
                  <a:pt x="7023011" y="5385291"/>
                </a:lnTo>
                <a:lnTo>
                  <a:pt x="7023011" y="813587"/>
                </a:lnTo>
                <a:lnTo>
                  <a:pt x="7021630" y="765783"/>
                </a:lnTo>
                <a:lnTo>
                  <a:pt x="7017537" y="718707"/>
                </a:lnTo>
                <a:lnTo>
                  <a:pt x="7010810" y="672434"/>
                </a:lnTo>
                <a:lnTo>
                  <a:pt x="7001524" y="627041"/>
                </a:lnTo>
                <a:lnTo>
                  <a:pt x="6989755" y="582604"/>
                </a:lnTo>
                <a:lnTo>
                  <a:pt x="6975580" y="539200"/>
                </a:lnTo>
                <a:lnTo>
                  <a:pt x="6959076" y="496905"/>
                </a:lnTo>
                <a:lnTo>
                  <a:pt x="6940318" y="455794"/>
                </a:lnTo>
                <a:lnTo>
                  <a:pt x="6919382" y="415946"/>
                </a:lnTo>
                <a:lnTo>
                  <a:pt x="6896346" y="377435"/>
                </a:lnTo>
                <a:lnTo>
                  <a:pt x="6871285" y="340338"/>
                </a:lnTo>
                <a:lnTo>
                  <a:pt x="6844276" y="304732"/>
                </a:lnTo>
                <a:lnTo>
                  <a:pt x="6815395" y="270692"/>
                </a:lnTo>
                <a:lnTo>
                  <a:pt x="6784718" y="238296"/>
                </a:lnTo>
                <a:lnTo>
                  <a:pt x="6752322" y="207619"/>
                </a:lnTo>
                <a:lnTo>
                  <a:pt x="6718283" y="178737"/>
                </a:lnTo>
                <a:lnTo>
                  <a:pt x="6682677" y="151728"/>
                </a:lnTo>
                <a:lnTo>
                  <a:pt x="6645580" y="126667"/>
                </a:lnTo>
                <a:lnTo>
                  <a:pt x="6607069" y="103630"/>
                </a:lnTo>
                <a:lnTo>
                  <a:pt x="6567220" y="82694"/>
                </a:lnTo>
                <a:lnTo>
                  <a:pt x="6526110" y="63936"/>
                </a:lnTo>
                <a:lnTo>
                  <a:pt x="6483815" y="47431"/>
                </a:lnTo>
                <a:lnTo>
                  <a:pt x="6440410" y="33256"/>
                </a:lnTo>
                <a:lnTo>
                  <a:pt x="6395973" y="21487"/>
                </a:lnTo>
                <a:lnTo>
                  <a:pt x="6350579" y="12201"/>
                </a:lnTo>
                <a:lnTo>
                  <a:pt x="6304305" y="5473"/>
                </a:lnTo>
                <a:lnTo>
                  <a:pt x="6257228" y="1381"/>
                </a:lnTo>
                <a:lnTo>
                  <a:pt x="6209423" y="0"/>
                </a:lnTo>
                <a:close/>
              </a:path>
            </a:pathLst>
          </a:custGeom>
          <a:solidFill>
            <a:srgbClr val="5DCFC6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2074A6AF-360F-C4D2-C9D2-8C72674A7A5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18280" y="5635625"/>
            <a:ext cx="4490570" cy="628650"/>
          </a:xfrm>
        </p:spPr>
        <p:txBody>
          <a:bodyPr/>
          <a:lstStyle>
            <a:lvl1pPr>
              <a:defRPr sz="3950" b="1">
                <a:solidFill>
                  <a:srgbClr val="762000"/>
                </a:solidFill>
              </a:defRPr>
            </a:lvl1pPr>
          </a:lstStyle>
          <a:p>
            <a:pPr lvl="0"/>
            <a:r>
              <a:rPr lang="en-GB" dirty="0"/>
              <a:t>Vietnam</a:t>
            </a:r>
            <a:endParaRPr lang="en-AU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2607E15-F57A-29A4-B770-D09263F1B0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18279" y="2216941"/>
            <a:ext cx="4490571" cy="2708434"/>
          </a:xfrm>
        </p:spPr>
        <p:txBody>
          <a:bodyPr/>
          <a:lstStyle>
            <a:lvl1pPr>
              <a:defRPr sz="8800" b="1" i="0">
                <a:solidFill>
                  <a:srgbClr val="762000"/>
                </a:solidFill>
                <a:latin typeface="Filson Soft Black" pitchFamily="2" charset="77"/>
              </a:defRPr>
            </a:lvl1pPr>
          </a:lstStyle>
          <a:p>
            <a:pPr lvl="0"/>
            <a:r>
              <a:rPr lang="en-GB" dirty="0"/>
              <a:t>Lam’s story</a:t>
            </a:r>
            <a:endParaRPr lang="en-AU" dirty="0"/>
          </a:p>
        </p:txBody>
      </p:sp>
      <p:grpSp>
        <p:nvGrpSpPr>
          <p:cNvPr id="16" name="object 9">
            <a:extLst>
              <a:ext uri="{FF2B5EF4-FFF2-40B4-BE49-F238E27FC236}">
                <a16:creationId xmlns:a16="http://schemas.microsoft.com/office/drawing/2014/main" id="{08036BF1-D6FA-3D25-C073-93FD526C45BE}"/>
              </a:ext>
            </a:extLst>
          </p:cNvPr>
          <p:cNvGrpSpPr/>
          <p:nvPr userDrawn="1"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17" name="object 10">
              <a:extLst>
                <a:ext uri="{FF2B5EF4-FFF2-40B4-BE49-F238E27FC236}">
                  <a16:creationId xmlns:a16="http://schemas.microsoft.com/office/drawing/2014/main" id="{91F03B0A-8A0E-FA47-E3A3-06818B31A7AF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8" name="object 11">
              <a:extLst>
                <a:ext uri="{FF2B5EF4-FFF2-40B4-BE49-F238E27FC236}">
                  <a16:creationId xmlns:a16="http://schemas.microsoft.com/office/drawing/2014/main" id="{E9690FFB-76E9-3202-30F2-799D24F39498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2">
              <a:extLst>
                <a:ext uri="{FF2B5EF4-FFF2-40B4-BE49-F238E27FC236}">
                  <a16:creationId xmlns:a16="http://schemas.microsoft.com/office/drawing/2014/main" id="{3B65E291-837A-C240-193F-55CB538E5551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20" name="object 13">
              <a:extLst>
                <a:ext uri="{FF2B5EF4-FFF2-40B4-BE49-F238E27FC236}">
                  <a16:creationId xmlns:a16="http://schemas.microsoft.com/office/drawing/2014/main" id="{C0535E55-6328-CE66-30D0-7C7F2CFCD548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21" name="object 14">
              <a:extLst>
                <a:ext uri="{FF2B5EF4-FFF2-40B4-BE49-F238E27FC236}">
                  <a16:creationId xmlns:a16="http://schemas.microsoft.com/office/drawing/2014/main" id="{A400D0F1-6EDD-4BE3-FCF4-EEECB4D3395E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22" name="object 15">
              <a:extLst>
                <a:ext uri="{FF2B5EF4-FFF2-40B4-BE49-F238E27FC236}">
                  <a16:creationId xmlns:a16="http://schemas.microsoft.com/office/drawing/2014/main" id="{DE1EC5AA-BA20-A882-C828-3E505E84E102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6">
              <a:extLst>
                <a:ext uri="{FF2B5EF4-FFF2-40B4-BE49-F238E27FC236}">
                  <a16:creationId xmlns:a16="http://schemas.microsoft.com/office/drawing/2014/main" id="{A977C5C8-DA1D-88B9-55B0-5126B233EB7B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24" name="object 17">
              <a:extLst>
                <a:ext uri="{FF2B5EF4-FFF2-40B4-BE49-F238E27FC236}">
                  <a16:creationId xmlns:a16="http://schemas.microsoft.com/office/drawing/2014/main" id="{09E3063B-7BD1-78C6-53C9-3BB0D1D5DB39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25" name="object 18">
              <a:extLst>
                <a:ext uri="{FF2B5EF4-FFF2-40B4-BE49-F238E27FC236}">
                  <a16:creationId xmlns:a16="http://schemas.microsoft.com/office/drawing/2014/main" id="{C4ACA4AD-A92A-E442-0BE3-E10669FAD07A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26" name="object 19">
              <a:extLst>
                <a:ext uri="{FF2B5EF4-FFF2-40B4-BE49-F238E27FC236}">
                  <a16:creationId xmlns:a16="http://schemas.microsoft.com/office/drawing/2014/main" id="{300F6853-BBAF-730D-98DF-EA3FD84E70D8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27" name="object 20">
              <a:extLst>
                <a:ext uri="{FF2B5EF4-FFF2-40B4-BE49-F238E27FC236}">
                  <a16:creationId xmlns:a16="http://schemas.microsoft.com/office/drawing/2014/main" id="{B3FB02C6-25F3-1F34-9A02-B8AA64BD64FD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8" name="object 21">
              <a:extLst>
                <a:ext uri="{FF2B5EF4-FFF2-40B4-BE49-F238E27FC236}">
                  <a16:creationId xmlns:a16="http://schemas.microsoft.com/office/drawing/2014/main" id="{F27BAA2C-A92D-AA52-5EA8-560A657F9979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9" name="object 22">
              <a:extLst>
                <a:ext uri="{FF2B5EF4-FFF2-40B4-BE49-F238E27FC236}">
                  <a16:creationId xmlns:a16="http://schemas.microsoft.com/office/drawing/2014/main" id="{6256CA29-807C-D49C-399B-E7756F1F4174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F9463361-DE50-35AF-6896-644836AB53F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034965" y="10597748"/>
            <a:ext cx="2301875" cy="246221"/>
          </a:xfrm>
        </p:spPr>
        <p:txBody>
          <a:bodyPr/>
          <a:lstStyle>
            <a:lvl1pPr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Image caption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793514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y 3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BEBF1BFD-50D3-F246-CD88-33C05E423F89}"/>
              </a:ext>
            </a:extLst>
          </p:cNvPr>
          <p:cNvSpPr/>
          <p:nvPr userDrawn="1"/>
        </p:nvSpPr>
        <p:spPr>
          <a:xfrm>
            <a:off x="0" y="1633928"/>
            <a:ext cx="8942705" cy="9675495"/>
          </a:xfrm>
          <a:custGeom>
            <a:avLst/>
            <a:gdLst/>
            <a:ahLst/>
            <a:cxnLst/>
            <a:rect l="l" t="t" r="r" b="b"/>
            <a:pathLst>
              <a:path w="8942705" h="9675495">
                <a:moveTo>
                  <a:pt x="1922559" y="0"/>
                </a:moveTo>
                <a:lnTo>
                  <a:pt x="0" y="1590234"/>
                </a:lnTo>
                <a:lnTo>
                  <a:pt x="0" y="9675098"/>
                </a:lnTo>
                <a:lnTo>
                  <a:pt x="3586005" y="9675098"/>
                </a:lnTo>
                <a:lnTo>
                  <a:pt x="8942136" y="5385291"/>
                </a:lnTo>
                <a:lnTo>
                  <a:pt x="1922559" y="0"/>
                </a:lnTo>
                <a:close/>
              </a:path>
            </a:pathLst>
          </a:custGeom>
          <a:solidFill>
            <a:srgbClr val="5DCFC6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66E622C5-A067-2A84-C761-7D256011D3FD}"/>
              </a:ext>
            </a:extLst>
          </p:cNvPr>
          <p:cNvSpPr/>
          <p:nvPr userDrawn="1"/>
        </p:nvSpPr>
        <p:spPr>
          <a:xfrm>
            <a:off x="1919120" y="1633928"/>
            <a:ext cx="7023100" cy="5385435"/>
          </a:xfrm>
          <a:custGeom>
            <a:avLst/>
            <a:gdLst/>
            <a:ahLst/>
            <a:cxnLst/>
            <a:rect l="l" t="t" r="r" b="b"/>
            <a:pathLst>
              <a:path w="7023100" h="5385434">
                <a:moveTo>
                  <a:pt x="6209423" y="0"/>
                </a:moveTo>
                <a:lnTo>
                  <a:pt x="0" y="0"/>
                </a:lnTo>
                <a:lnTo>
                  <a:pt x="0" y="4571703"/>
                </a:lnTo>
                <a:lnTo>
                  <a:pt x="1381" y="4619507"/>
                </a:lnTo>
                <a:lnTo>
                  <a:pt x="5473" y="4666584"/>
                </a:lnTo>
                <a:lnTo>
                  <a:pt x="12200" y="4712857"/>
                </a:lnTo>
                <a:lnTo>
                  <a:pt x="21487" y="4758250"/>
                </a:lnTo>
                <a:lnTo>
                  <a:pt x="33255" y="4802686"/>
                </a:lnTo>
                <a:lnTo>
                  <a:pt x="47430" y="4846091"/>
                </a:lnTo>
                <a:lnTo>
                  <a:pt x="63935" y="4888386"/>
                </a:lnTo>
                <a:lnTo>
                  <a:pt x="82693" y="4929496"/>
                </a:lnTo>
                <a:lnTo>
                  <a:pt x="103628" y="4969345"/>
                </a:lnTo>
                <a:lnTo>
                  <a:pt x="126664" y="5007856"/>
                </a:lnTo>
                <a:lnTo>
                  <a:pt x="151725" y="5044952"/>
                </a:lnTo>
                <a:lnTo>
                  <a:pt x="178734" y="5080559"/>
                </a:lnTo>
                <a:lnTo>
                  <a:pt x="207615" y="5114598"/>
                </a:lnTo>
                <a:lnTo>
                  <a:pt x="238292" y="5146995"/>
                </a:lnTo>
                <a:lnTo>
                  <a:pt x="270688" y="5177672"/>
                </a:lnTo>
                <a:lnTo>
                  <a:pt x="304728" y="5206553"/>
                </a:lnTo>
                <a:lnTo>
                  <a:pt x="340334" y="5233563"/>
                </a:lnTo>
                <a:lnTo>
                  <a:pt x="377430" y="5258624"/>
                </a:lnTo>
                <a:lnTo>
                  <a:pt x="415941" y="5281660"/>
                </a:lnTo>
                <a:lnTo>
                  <a:pt x="455790" y="5302596"/>
                </a:lnTo>
                <a:lnTo>
                  <a:pt x="496900" y="5321354"/>
                </a:lnTo>
                <a:lnTo>
                  <a:pt x="539196" y="5337859"/>
                </a:lnTo>
                <a:lnTo>
                  <a:pt x="582600" y="5352034"/>
                </a:lnTo>
                <a:lnTo>
                  <a:pt x="627038" y="5363803"/>
                </a:lnTo>
                <a:lnTo>
                  <a:pt x="672431" y="5373090"/>
                </a:lnTo>
                <a:lnTo>
                  <a:pt x="718705" y="5379817"/>
                </a:lnTo>
                <a:lnTo>
                  <a:pt x="765782" y="5383910"/>
                </a:lnTo>
                <a:lnTo>
                  <a:pt x="813587" y="5385291"/>
                </a:lnTo>
                <a:lnTo>
                  <a:pt x="7023011" y="5385291"/>
                </a:lnTo>
                <a:lnTo>
                  <a:pt x="7023011" y="813587"/>
                </a:lnTo>
                <a:lnTo>
                  <a:pt x="7021630" y="765783"/>
                </a:lnTo>
                <a:lnTo>
                  <a:pt x="7017537" y="718707"/>
                </a:lnTo>
                <a:lnTo>
                  <a:pt x="7010810" y="672434"/>
                </a:lnTo>
                <a:lnTo>
                  <a:pt x="7001524" y="627041"/>
                </a:lnTo>
                <a:lnTo>
                  <a:pt x="6989755" y="582604"/>
                </a:lnTo>
                <a:lnTo>
                  <a:pt x="6975580" y="539200"/>
                </a:lnTo>
                <a:lnTo>
                  <a:pt x="6959076" y="496905"/>
                </a:lnTo>
                <a:lnTo>
                  <a:pt x="6940318" y="455794"/>
                </a:lnTo>
                <a:lnTo>
                  <a:pt x="6919382" y="415946"/>
                </a:lnTo>
                <a:lnTo>
                  <a:pt x="6896346" y="377435"/>
                </a:lnTo>
                <a:lnTo>
                  <a:pt x="6871285" y="340338"/>
                </a:lnTo>
                <a:lnTo>
                  <a:pt x="6844276" y="304732"/>
                </a:lnTo>
                <a:lnTo>
                  <a:pt x="6815395" y="270692"/>
                </a:lnTo>
                <a:lnTo>
                  <a:pt x="6784718" y="238296"/>
                </a:lnTo>
                <a:lnTo>
                  <a:pt x="6752322" y="207619"/>
                </a:lnTo>
                <a:lnTo>
                  <a:pt x="6718283" y="178737"/>
                </a:lnTo>
                <a:lnTo>
                  <a:pt x="6682677" y="151728"/>
                </a:lnTo>
                <a:lnTo>
                  <a:pt x="6645580" y="126667"/>
                </a:lnTo>
                <a:lnTo>
                  <a:pt x="6607069" y="103630"/>
                </a:lnTo>
                <a:lnTo>
                  <a:pt x="6567220" y="82694"/>
                </a:lnTo>
                <a:lnTo>
                  <a:pt x="6526110" y="63936"/>
                </a:lnTo>
                <a:lnTo>
                  <a:pt x="6483815" y="47431"/>
                </a:lnTo>
                <a:lnTo>
                  <a:pt x="6440410" y="33256"/>
                </a:lnTo>
                <a:lnTo>
                  <a:pt x="6395973" y="21487"/>
                </a:lnTo>
                <a:lnTo>
                  <a:pt x="6350579" y="12201"/>
                </a:lnTo>
                <a:lnTo>
                  <a:pt x="6304305" y="5473"/>
                </a:lnTo>
                <a:lnTo>
                  <a:pt x="6257228" y="1381"/>
                </a:lnTo>
                <a:lnTo>
                  <a:pt x="6209423" y="0"/>
                </a:lnTo>
                <a:close/>
              </a:path>
            </a:pathLst>
          </a:custGeom>
          <a:solidFill>
            <a:srgbClr val="FFD27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2074A6AF-360F-C4D2-C9D2-8C72674A7A5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18280" y="5635625"/>
            <a:ext cx="5252570" cy="1823576"/>
          </a:xfrm>
        </p:spPr>
        <p:txBody>
          <a:bodyPr/>
          <a:lstStyle>
            <a:lvl1pPr>
              <a:defRPr sz="3950" b="1">
                <a:solidFill>
                  <a:srgbClr val="762000"/>
                </a:solidFill>
              </a:defRPr>
            </a:lvl1pPr>
          </a:lstStyle>
          <a:p>
            <a:pPr lvl="0"/>
            <a:r>
              <a:rPr lang="en-GB" dirty="0"/>
              <a:t>Democratic Republic of the Congo</a:t>
            </a:r>
            <a:endParaRPr lang="en-AU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2607E15-F57A-29A4-B770-D09263F1B0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18279" y="2216941"/>
            <a:ext cx="4490571" cy="2708434"/>
          </a:xfrm>
        </p:spPr>
        <p:txBody>
          <a:bodyPr/>
          <a:lstStyle>
            <a:lvl1pPr>
              <a:defRPr sz="8800" b="1" i="0">
                <a:solidFill>
                  <a:srgbClr val="762000"/>
                </a:solidFill>
                <a:latin typeface="Filson Soft Black" pitchFamily="2" charset="77"/>
              </a:defRPr>
            </a:lvl1pPr>
          </a:lstStyle>
          <a:p>
            <a:pPr lvl="0"/>
            <a:r>
              <a:rPr lang="en-GB" dirty="0"/>
              <a:t>Irene’s story</a:t>
            </a:r>
            <a:endParaRPr lang="en-AU" dirty="0"/>
          </a:p>
        </p:txBody>
      </p:sp>
      <p:grpSp>
        <p:nvGrpSpPr>
          <p:cNvPr id="16" name="object 9">
            <a:extLst>
              <a:ext uri="{FF2B5EF4-FFF2-40B4-BE49-F238E27FC236}">
                <a16:creationId xmlns:a16="http://schemas.microsoft.com/office/drawing/2014/main" id="{08036BF1-D6FA-3D25-C073-93FD526C45BE}"/>
              </a:ext>
            </a:extLst>
          </p:cNvPr>
          <p:cNvGrpSpPr/>
          <p:nvPr userDrawn="1"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17" name="object 10">
              <a:extLst>
                <a:ext uri="{FF2B5EF4-FFF2-40B4-BE49-F238E27FC236}">
                  <a16:creationId xmlns:a16="http://schemas.microsoft.com/office/drawing/2014/main" id="{91F03B0A-8A0E-FA47-E3A3-06818B31A7AF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8" name="object 11">
              <a:extLst>
                <a:ext uri="{FF2B5EF4-FFF2-40B4-BE49-F238E27FC236}">
                  <a16:creationId xmlns:a16="http://schemas.microsoft.com/office/drawing/2014/main" id="{E9690FFB-76E9-3202-30F2-799D24F39498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2">
              <a:extLst>
                <a:ext uri="{FF2B5EF4-FFF2-40B4-BE49-F238E27FC236}">
                  <a16:creationId xmlns:a16="http://schemas.microsoft.com/office/drawing/2014/main" id="{3B65E291-837A-C240-193F-55CB538E5551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20" name="object 13">
              <a:extLst>
                <a:ext uri="{FF2B5EF4-FFF2-40B4-BE49-F238E27FC236}">
                  <a16:creationId xmlns:a16="http://schemas.microsoft.com/office/drawing/2014/main" id="{C0535E55-6328-CE66-30D0-7C7F2CFCD548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21" name="object 14">
              <a:extLst>
                <a:ext uri="{FF2B5EF4-FFF2-40B4-BE49-F238E27FC236}">
                  <a16:creationId xmlns:a16="http://schemas.microsoft.com/office/drawing/2014/main" id="{A400D0F1-6EDD-4BE3-FCF4-EEECB4D3395E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22" name="object 15">
              <a:extLst>
                <a:ext uri="{FF2B5EF4-FFF2-40B4-BE49-F238E27FC236}">
                  <a16:creationId xmlns:a16="http://schemas.microsoft.com/office/drawing/2014/main" id="{DE1EC5AA-BA20-A882-C828-3E505E84E102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6">
              <a:extLst>
                <a:ext uri="{FF2B5EF4-FFF2-40B4-BE49-F238E27FC236}">
                  <a16:creationId xmlns:a16="http://schemas.microsoft.com/office/drawing/2014/main" id="{A977C5C8-DA1D-88B9-55B0-5126B233EB7B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24" name="object 17">
              <a:extLst>
                <a:ext uri="{FF2B5EF4-FFF2-40B4-BE49-F238E27FC236}">
                  <a16:creationId xmlns:a16="http://schemas.microsoft.com/office/drawing/2014/main" id="{09E3063B-7BD1-78C6-53C9-3BB0D1D5DB39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25" name="object 18">
              <a:extLst>
                <a:ext uri="{FF2B5EF4-FFF2-40B4-BE49-F238E27FC236}">
                  <a16:creationId xmlns:a16="http://schemas.microsoft.com/office/drawing/2014/main" id="{C4ACA4AD-A92A-E442-0BE3-E10669FAD07A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26" name="object 19">
              <a:extLst>
                <a:ext uri="{FF2B5EF4-FFF2-40B4-BE49-F238E27FC236}">
                  <a16:creationId xmlns:a16="http://schemas.microsoft.com/office/drawing/2014/main" id="{300F6853-BBAF-730D-98DF-EA3FD84E70D8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27" name="object 20">
              <a:extLst>
                <a:ext uri="{FF2B5EF4-FFF2-40B4-BE49-F238E27FC236}">
                  <a16:creationId xmlns:a16="http://schemas.microsoft.com/office/drawing/2014/main" id="{B3FB02C6-25F3-1F34-9A02-B8AA64BD64FD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8" name="object 21">
              <a:extLst>
                <a:ext uri="{FF2B5EF4-FFF2-40B4-BE49-F238E27FC236}">
                  <a16:creationId xmlns:a16="http://schemas.microsoft.com/office/drawing/2014/main" id="{F27BAA2C-A92D-AA52-5EA8-560A657F9979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9" name="object 22">
              <a:extLst>
                <a:ext uri="{FF2B5EF4-FFF2-40B4-BE49-F238E27FC236}">
                  <a16:creationId xmlns:a16="http://schemas.microsoft.com/office/drawing/2014/main" id="{6256CA29-807C-D49C-399B-E7756F1F4174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F9463361-DE50-35AF-6896-644836AB53F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034965" y="10597748"/>
            <a:ext cx="2301875" cy="246221"/>
          </a:xfrm>
        </p:spPr>
        <p:txBody>
          <a:bodyPr/>
          <a:lstStyle>
            <a:lvl1pPr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Image caption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89255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y Detai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>
            <a:extLst>
              <a:ext uri="{FF2B5EF4-FFF2-40B4-BE49-F238E27FC236}">
                <a16:creationId xmlns:a16="http://schemas.microsoft.com/office/drawing/2014/main" id="{424FF354-8EEA-59C0-1304-F429CE60BE05}"/>
              </a:ext>
            </a:extLst>
          </p:cNvPr>
          <p:cNvSpPr/>
          <p:nvPr userDrawn="1"/>
        </p:nvSpPr>
        <p:spPr>
          <a:xfrm>
            <a:off x="15753525" y="331094"/>
            <a:ext cx="4351020" cy="4394200"/>
          </a:xfrm>
          <a:custGeom>
            <a:avLst/>
            <a:gdLst/>
            <a:ahLst/>
            <a:cxnLst/>
            <a:rect l="l" t="t" r="r" b="b"/>
            <a:pathLst>
              <a:path w="4351019" h="4394200">
                <a:moveTo>
                  <a:pt x="1331506" y="338010"/>
                </a:moveTo>
                <a:lnTo>
                  <a:pt x="1327861" y="299783"/>
                </a:lnTo>
                <a:lnTo>
                  <a:pt x="1307693" y="228854"/>
                </a:lnTo>
                <a:lnTo>
                  <a:pt x="1272425" y="165963"/>
                </a:lnTo>
                <a:lnTo>
                  <a:pt x="1224584" y="111899"/>
                </a:lnTo>
                <a:lnTo>
                  <a:pt x="1166698" y="67513"/>
                </a:lnTo>
                <a:lnTo>
                  <a:pt x="1101255" y="33604"/>
                </a:lnTo>
                <a:lnTo>
                  <a:pt x="1030795" y="10972"/>
                </a:lnTo>
                <a:lnTo>
                  <a:pt x="957834" y="457"/>
                </a:lnTo>
                <a:lnTo>
                  <a:pt x="921207" y="0"/>
                </a:lnTo>
                <a:lnTo>
                  <a:pt x="884885" y="2870"/>
                </a:lnTo>
                <a:lnTo>
                  <a:pt x="814476" y="19024"/>
                </a:lnTo>
                <a:lnTo>
                  <a:pt x="749122" y="49733"/>
                </a:lnTo>
                <a:lnTo>
                  <a:pt x="691349" y="95808"/>
                </a:lnTo>
                <a:lnTo>
                  <a:pt x="665314" y="125641"/>
                </a:lnTo>
                <a:lnTo>
                  <a:pt x="640041" y="96583"/>
                </a:lnTo>
                <a:lnTo>
                  <a:pt x="582282" y="50507"/>
                </a:lnTo>
                <a:lnTo>
                  <a:pt x="516953" y="19799"/>
                </a:lnTo>
                <a:lnTo>
                  <a:pt x="446570" y="3644"/>
                </a:lnTo>
                <a:lnTo>
                  <a:pt x="410273" y="762"/>
                </a:lnTo>
                <a:lnTo>
                  <a:pt x="373646" y="1219"/>
                </a:lnTo>
                <a:lnTo>
                  <a:pt x="300723" y="11722"/>
                </a:lnTo>
                <a:lnTo>
                  <a:pt x="230289" y="34328"/>
                </a:lnTo>
                <a:lnTo>
                  <a:pt x="164871" y="68224"/>
                </a:lnTo>
                <a:lnTo>
                  <a:pt x="106984" y="112585"/>
                </a:lnTo>
                <a:lnTo>
                  <a:pt x="59131" y="166598"/>
                </a:lnTo>
                <a:lnTo>
                  <a:pt x="23863" y="229450"/>
                </a:lnTo>
                <a:lnTo>
                  <a:pt x="3657" y="300316"/>
                </a:lnTo>
                <a:lnTo>
                  <a:pt x="0" y="338505"/>
                </a:lnTo>
                <a:lnTo>
                  <a:pt x="1054" y="378396"/>
                </a:lnTo>
                <a:lnTo>
                  <a:pt x="7124" y="419887"/>
                </a:lnTo>
                <a:lnTo>
                  <a:pt x="18554" y="462864"/>
                </a:lnTo>
                <a:lnTo>
                  <a:pt x="37642" y="508736"/>
                </a:lnTo>
                <a:lnTo>
                  <a:pt x="63703" y="557085"/>
                </a:lnTo>
                <a:lnTo>
                  <a:pt x="92900" y="604405"/>
                </a:lnTo>
                <a:lnTo>
                  <a:pt x="121412" y="647217"/>
                </a:lnTo>
                <a:lnTo>
                  <a:pt x="145897" y="682472"/>
                </a:lnTo>
                <a:lnTo>
                  <a:pt x="173278" y="720788"/>
                </a:lnTo>
                <a:lnTo>
                  <a:pt x="203174" y="761111"/>
                </a:lnTo>
                <a:lnTo>
                  <a:pt x="235242" y="802411"/>
                </a:lnTo>
                <a:lnTo>
                  <a:pt x="269074" y="843635"/>
                </a:lnTo>
                <a:lnTo>
                  <a:pt x="303936" y="884059"/>
                </a:lnTo>
                <a:lnTo>
                  <a:pt x="338772" y="923099"/>
                </a:lnTo>
                <a:lnTo>
                  <a:pt x="372694" y="959929"/>
                </a:lnTo>
                <a:lnTo>
                  <a:pt x="404825" y="993749"/>
                </a:lnTo>
                <a:lnTo>
                  <a:pt x="434263" y="1023708"/>
                </a:lnTo>
                <a:lnTo>
                  <a:pt x="465315" y="1054595"/>
                </a:lnTo>
                <a:lnTo>
                  <a:pt x="537908" y="1123683"/>
                </a:lnTo>
                <a:lnTo>
                  <a:pt x="567258" y="1152677"/>
                </a:lnTo>
                <a:lnTo>
                  <a:pt x="607885" y="1190332"/>
                </a:lnTo>
                <a:lnTo>
                  <a:pt x="659460" y="1236853"/>
                </a:lnTo>
                <a:lnTo>
                  <a:pt x="665695" y="1241920"/>
                </a:lnTo>
                <a:lnTo>
                  <a:pt x="728002" y="1186522"/>
                </a:lnTo>
                <a:lnTo>
                  <a:pt x="759498" y="1157947"/>
                </a:lnTo>
                <a:lnTo>
                  <a:pt x="777392" y="1140536"/>
                </a:lnTo>
                <a:lnTo>
                  <a:pt x="793102" y="1123683"/>
                </a:lnTo>
                <a:lnTo>
                  <a:pt x="839076" y="1080262"/>
                </a:lnTo>
                <a:lnTo>
                  <a:pt x="896734" y="1023708"/>
                </a:lnTo>
                <a:lnTo>
                  <a:pt x="926185" y="993597"/>
                </a:lnTo>
                <a:lnTo>
                  <a:pt x="958303" y="959739"/>
                </a:lnTo>
                <a:lnTo>
                  <a:pt x="992225" y="922909"/>
                </a:lnTo>
                <a:lnTo>
                  <a:pt x="1027061" y="883818"/>
                </a:lnTo>
                <a:lnTo>
                  <a:pt x="1061935" y="843241"/>
                </a:lnTo>
                <a:lnTo>
                  <a:pt x="1095806" y="802017"/>
                </a:lnTo>
                <a:lnTo>
                  <a:pt x="1127963" y="760730"/>
                </a:lnTo>
                <a:lnTo>
                  <a:pt x="1157986" y="720394"/>
                </a:lnTo>
                <a:lnTo>
                  <a:pt x="1185456" y="682078"/>
                </a:lnTo>
                <a:lnTo>
                  <a:pt x="1209979" y="646836"/>
                </a:lnTo>
                <a:lnTo>
                  <a:pt x="1238326" y="604024"/>
                </a:lnTo>
                <a:lnTo>
                  <a:pt x="1267548" y="556691"/>
                </a:lnTo>
                <a:lnTo>
                  <a:pt x="1293698" y="508342"/>
                </a:lnTo>
                <a:lnTo>
                  <a:pt x="1312837" y="462470"/>
                </a:lnTo>
                <a:lnTo>
                  <a:pt x="1324305" y="419455"/>
                </a:lnTo>
                <a:lnTo>
                  <a:pt x="1330413" y="377926"/>
                </a:lnTo>
                <a:lnTo>
                  <a:pt x="1331506" y="338010"/>
                </a:lnTo>
                <a:close/>
              </a:path>
              <a:path w="4351019" h="4394200">
                <a:moveTo>
                  <a:pt x="4350563" y="741883"/>
                </a:moveTo>
                <a:lnTo>
                  <a:pt x="4290314" y="730948"/>
                </a:lnTo>
                <a:lnTo>
                  <a:pt x="4217200" y="721753"/>
                </a:lnTo>
                <a:lnTo>
                  <a:pt x="4143895" y="716838"/>
                </a:lnTo>
                <a:lnTo>
                  <a:pt x="4107256" y="716026"/>
                </a:lnTo>
                <a:lnTo>
                  <a:pt x="4070680" y="716330"/>
                </a:lnTo>
                <a:lnTo>
                  <a:pt x="3997871" y="720293"/>
                </a:lnTo>
                <a:lnTo>
                  <a:pt x="3925722" y="728840"/>
                </a:lnTo>
                <a:lnTo>
                  <a:pt x="3854551" y="742048"/>
                </a:lnTo>
                <a:lnTo>
                  <a:pt x="3784612" y="760018"/>
                </a:lnTo>
                <a:lnTo>
                  <a:pt x="3716223" y="782840"/>
                </a:lnTo>
                <a:lnTo>
                  <a:pt x="3649637" y="810615"/>
                </a:lnTo>
                <a:lnTo>
                  <a:pt x="3585172" y="843432"/>
                </a:lnTo>
                <a:lnTo>
                  <a:pt x="3523107" y="881380"/>
                </a:lnTo>
                <a:lnTo>
                  <a:pt x="3463709" y="924547"/>
                </a:lnTo>
                <a:lnTo>
                  <a:pt x="3407283" y="973035"/>
                </a:lnTo>
                <a:lnTo>
                  <a:pt x="3354120" y="1026934"/>
                </a:lnTo>
                <a:lnTo>
                  <a:pt x="3328847" y="1055941"/>
                </a:lnTo>
                <a:lnTo>
                  <a:pt x="3304502" y="1086345"/>
                </a:lnTo>
                <a:lnTo>
                  <a:pt x="3302190" y="1088644"/>
                </a:lnTo>
                <a:lnTo>
                  <a:pt x="3277844" y="1058252"/>
                </a:lnTo>
                <a:lnTo>
                  <a:pt x="3252571" y="1029246"/>
                </a:lnTo>
                <a:lnTo>
                  <a:pt x="3199409" y="975347"/>
                </a:lnTo>
                <a:lnTo>
                  <a:pt x="3142996" y="926846"/>
                </a:lnTo>
                <a:lnTo>
                  <a:pt x="3083623" y="883678"/>
                </a:lnTo>
                <a:lnTo>
                  <a:pt x="3021558" y="845731"/>
                </a:lnTo>
                <a:lnTo>
                  <a:pt x="2957118" y="812914"/>
                </a:lnTo>
                <a:lnTo>
                  <a:pt x="2890558" y="785139"/>
                </a:lnTo>
                <a:lnTo>
                  <a:pt x="2822181" y="762317"/>
                </a:lnTo>
                <a:lnTo>
                  <a:pt x="2752280" y="744334"/>
                </a:lnTo>
                <a:lnTo>
                  <a:pt x="2681122" y="731126"/>
                </a:lnTo>
                <a:lnTo>
                  <a:pt x="2609011" y="722579"/>
                </a:lnTo>
                <a:lnTo>
                  <a:pt x="2536215" y="718604"/>
                </a:lnTo>
                <a:lnTo>
                  <a:pt x="2499664" y="718299"/>
                </a:lnTo>
                <a:lnTo>
                  <a:pt x="2463050" y="719112"/>
                </a:lnTo>
                <a:lnTo>
                  <a:pt x="2389771" y="724001"/>
                </a:lnTo>
                <a:lnTo>
                  <a:pt x="2316670" y="733196"/>
                </a:lnTo>
                <a:lnTo>
                  <a:pt x="2244052" y="746582"/>
                </a:lnTo>
                <a:lnTo>
                  <a:pt x="2172195" y="764095"/>
                </a:lnTo>
                <a:lnTo>
                  <a:pt x="2101380" y="785609"/>
                </a:lnTo>
                <a:lnTo>
                  <a:pt x="2031885" y="811047"/>
                </a:lnTo>
                <a:lnTo>
                  <a:pt x="1964016" y="840333"/>
                </a:lnTo>
                <a:lnTo>
                  <a:pt x="1898053" y="873340"/>
                </a:lnTo>
                <a:lnTo>
                  <a:pt x="1834273" y="909993"/>
                </a:lnTo>
                <a:lnTo>
                  <a:pt x="1772970" y="950201"/>
                </a:lnTo>
                <a:lnTo>
                  <a:pt x="1714436" y="993876"/>
                </a:lnTo>
                <a:lnTo>
                  <a:pt x="1658937" y="1040904"/>
                </a:lnTo>
                <a:lnTo>
                  <a:pt x="1606791" y="1091209"/>
                </a:lnTo>
                <a:lnTo>
                  <a:pt x="1558251" y="1144701"/>
                </a:lnTo>
                <a:lnTo>
                  <a:pt x="1513624" y="1201267"/>
                </a:lnTo>
                <a:lnTo>
                  <a:pt x="1473200" y="1260843"/>
                </a:lnTo>
                <a:lnTo>
                  <a:pt x="1437246" y="1323314"/>
                </a:lnTo>
                <a:lnTo>
                  <a:pt x="1406067" y="1388579"/>
                </a:lnTo>
                <a:lnTo>
                  <a:pt x="1379943" y="1456575"/>
                </a:lnTo>
                <a:lnTo>
                  <a:pt x="1359154" y="1527187"/>
                </a:lnTo>
                <a:lnTo>
                  <a:pt x="1343990" y="1600339"/>
                </a:lnTo>
                <a:lnTo>
                  <a:pt x="1334731" y="1675917"/>
                </a:lnTo>
                <a:lnTo>
                  <a:pt x="1332420" y="1714588"/>
                </a:lnTo>
                <a:lnTo>
                  <a:pt x="1331683" y="1753844"/>
                </a:lnTo>
                <a:lnTo>
                  <a:pt x="1332572" y="1793646"/>
                </a:lnTo>
                <a:lnTo>
                  <a:pt x="1335125" y="1834019"/>
                </a:lnTo>
                <a:lnTo>
                  <a:pt x="1339354" y="1874913"/>
                </a:lnTo>
                <a:lnTo>
                  <a:pt x="1345323" y="1916341"/>
                </a:lnTo>
                <a:lnTo>
                  <a:pt x="1353058" y="1958289"/>
                </a:lnTo>
                <a:lnTo>
                  <a:pt x="1362595" y="2000745"/>
                </a:lnTo>
                <a:lnTo>
                  <a:pt x="1373962" y="2043684"/>
                </a:lnTo>
                <a:lnTo>
                  <a:pt x="1387208" y="2087105"/>
                </a:lnTo>
                <a:lnTo>
                  <a:pt x="1403045" y="2130920"/>
                </a:lnTo>
                <a:lnTo>
                  <a:pt x="1422019" y="2176322"/>
                </a:lnTo>
                <a:lnTo>
                  <a:pt x="1443710" y="2222931"/>
                </a:lnTo>
                <a:lnTo>
                  <a:pt x="1467700" y="2270341"/>
                </a:lnTo>
                <a:lnTo>
                  <a:pt x="1493570" y="2318194"/>
                </a:lnTo>
                <a:lnTo>
                  <a:pt x="1520875" y="2366086"/>
                </a:lnTo>
                <a:lnTo>
                  <a:pt x="1549234" y="2413647"/>
                </a:lnTo>
                <a:lnTo>
                  <a:pt x="1578190" y="2460485"/>
                </a:lnTo>
                <a:lnTo>
                  <a:pt x="1607350" y="2506230"/>
                </a:lnTo>
                <a:lnTo>
                  <a:pt x="1636268" y="2550477"/>
                </a:lnTo>
                <a:lnTo>
                  <a:pt x="1664550" y="2592857"/>
                </a:lnTo>
                <a:lnTo>
                  <a:pt x="1691754" y="2632976"/>
                </a:lnTo>
                <a:lnTo>
                  <a:pt x="1742617" y="2706471"/>
                </a:lnTo>
                <a:lnTo>
                  <a:pt x="1769770" y="2745194"/>
                </a:lnTo>
                <a:lnTo>
                  <a:pt x="1798002" y="2785046"/>
                </a:lnTo>
                <a:lnTo>
                  <a:pt x="1827276" y="2825877"/>
                </a:lnTo>
                <a:lnTo>
                  <a:pt x="1857540" y="2867558"/>
                </a:lnTo>
                <a:lnTo>
                  <a:pt x="1888731" y="2909951"/>
                </a:lnTo>
                <a:lnTo>
                  <a:pt x="1920798" y="2952902"/>
                </a:lnTo>
                <a:lnTo>
                  <a:pt x="1953717" y="2996273"/>
                </a:lnTo>
                <a:lnTo>
                  <a:pt x="1987397" y="3039922"/>
                </a:lnTo>
                <a:lnTo>
                  <a:pt x="2021827" y="3083725"/>
                </a:lnTo>
                <a:lnTo>
                  <a:pt x="2056930" y="3127527"/>
                </a:lnTo>
                <a:lnTo>
                  <a:pt x="2092655" y="3171177"/>
                </a:lnTo>
                <a:lnTo>
                  <a:pt x="2128977" y="3214547"/>
                </a:lnTo>
                <a:lnTo>
                  <a:pt x="2165693" y="3257613"/>
                </a:lnTo>
                <a:lnTo>
                  <a:pt x="2202624" y="3300349"/>
                </a:lnTo>
                <a:lnTo>
                  <a:pt x="2239632" y="3342652"/>
                </a:lnTo>
                <a:lnTo>
                  <a:pt x="2276589" y="3384423"/>
                </a:lnTo>
                <a:lnTo>
                  <a:pt x="2313406" y="3425533"/>
                </a:lnTo>
                <a:lnTo>
                  <a:pt x="2349944" y="3465868"/>
                </a:lnTo>
                <a:lnTo>
                  <a:pt x="2386088" y="3505339"/>
                </a:lnTo>
                <a:lnTo>
                  <a:pt x="2421712" y="3543808"/>
                </a:lnTo>
                <a:lnTo>
                  <a:pt x="2456713" y="3581196"/>
                </a:lnTo>
                <a:lnTo>
                  <a:pt x="2490965" y="3617366"/>
                </a:lnTo>
                <a:lnTo>
                  <a:pt x="2524341" y="3652228"/>
                </a:lnTo>
                <a:lnTo>
                  <a:pt x="2556738" y="3685641"/>
                </a:lnTo>
                <a:lnTo>
                  <a:pt x="2588031" y="3717531"/>
                </a:lnTo>
                <a:lnTo>
                  <a:pt x="2665869" y="3795763"/>
                </a:lnTo>
                <a:lnTo>
                  <a:pt x="2710015" y="3839184"/>
                </a:lnTo>
                <a:lnTo>
                  <a:pt x="2750985" y="3878745"/>
                </a:lnTo>
                <a:lnTo>
                  <a:pt x="2789275" y="3915168"/>
                </a:lnTo>
                <a:lnTo>
                  <a:pt x="2892717" y="4012730"/>
                </a:lnTo>
                <a:lnTo>
                  <a:pt x="2924962" y="4043718"/>
                </a:lnTo>
                <a:lnTo>
                  <a:pt x="3011868" y="4129608"/>
                </a:lnTo>
                <a:lnTo>
                  <a:pt x="3132175" y="4241076"/>
                </a:lnTo>
                <a:lnTo>
                  <a:pt x="3238881" y="4337647"/>
                </a:lnTo>
                <a:lnTo>
                  <a:pt x="3284893" y="4378845"/>
                </a:lnTo>
                <a:lnTo>
                  <a:pt x="3303346" y="4393819"/>
                </a:lnTo>
                <a:lnTo>
                  <a:pt x="3320656" y="4378845"/>
                </a:lnTo>
                <a:lnTo>
                  <a:pt x="3487851" y="4229798"/>
                </a:lnTo>
                <a:lnTo>
                  <a:pt x="3581069" y="4145203"/>
                </a:lnTo>
                <a:lnTo>
                  <a:pt x="3634067" y="4093654"/>
                </a:lnTo>
                <a:lnTo>
                  <a:pt x="3680574" y="4043718"/>
                </a:lnTo>
                <a:lnTo>
                  <a:pt x="3713162" y="4012730"/>
                </a:lnTo>
                <a:lnTo>
                  <a:pt x="3816693" y="3915168"/>
                </a:lnTo>
                <a:lnTo>
                  <a:pt x="3854843" y="3878745"/>
                </a:lnTo>
                <a:lnTo>
                  <a:pt x="3895674" y="3839184"/>
                </a:lnTo>
                <a:lnTo>
                  <a:pt x="3939692" y="3795763"/>
                </a:lnTo>
                <a:lnTo>
                  <a:pt x="4017492" y="3717315"/>
                </a:lnTo>
                <a:lnTo>
                  <a:pt x="4048785" y="3685273"/>
                </a:lnTo>
                <a:lnTo>
                  <a:pt x="4081183" y="3651758"/>
                </a:lnTo>
                <a:lnTo>
                  <a:pt x="4114571" y="3616833"/>
                </a:lnTo>
                <a:lnTo>
                  <a:pt x="4148823" y="3580638"/>
                </a:lnTo>
                <a:lnTo>
                  <a:pt x="4183824" y="3543236"/>
                </a:lnTo>
                <a:lnTo>
                  <a:pt x="4219448" y="3504755"/>
                </a:lnTo>
                <a:lnTo>
                  <a:pt x="4255592" y="3465284"/>
                </a:lnTo>
                <a:lnTo>
                  <a:pt x="4292130" y="3424936"/>
                </a:lnTo>
                <a:lnTo>
                  <a:pt x="4328934" y="3383800"/>
                </a:lnTo>
                <a:lnTo>
                  <a:pt x="4350563" y="3359327"/>
                </a:lnTo>
                <a:lnTo>
                  <a:pt x="4350563" y="741883"/>
                </a:lnTo>
                <a:close/>
              </a:path>
            </a:pathLst>
          </a:custGeom>
          <a:solidFill>
            <a:srgbClr val="C7A8D6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>
            <a:extLst>
              <a:ext uri="{FF2B5EF4-FFF2-40B4-BE49-F238E27FC236}">
                <a16:creationId xmlns:a16="http://schemas.microsoft.com/office/drawing/2014/main" id="{5DB27CF8-58B1-2E5B-351D-28729D9C84CD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66550" y="10315710"/>
            <a:ext cx="3785938" cy="507668"/>
          </a:xfrm>
          <a:prstGeom prst="rect">
            <a:avLst/>
          </a:pr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BCD4EEF-68A6-0F20-27C1-062F0F351C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737923" cy="11309350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B3E87B0-7D94-FA10-32C0-E8B3AD31F2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66178" y="829347"/>
            <a:ext cx="8703531" cy="83099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AU" sz="5400" dirty="0"/>
              <a:t>XXXX’s story</a:t>
            </a:r>
            <a:endParaRPr lang="en-AU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9286936-C897-AB30-387D-602EE49CCE3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366178" y="1808503"/>
            <a:ext cx="8702675" cy="607859"/>
          </a:xfrm>
        </p:spPr>
        <p:txBody>
          <a:bodyPr/>
          <a:lstStyle>
            <a:lvl1pPr>
              <a:defRPr sz="3950" b="1">
                <a:solidFill>
                  <a:srgbClr val="762000"/>
                </a:solidFill>
              </a:defRPr>
            </a:lvl1pPr>
          </a:lstStyle>
          <a:p>
            <a:pPr lvl="0"/>
            <a:r>
              <a:rPr lang="en-GB" dirty="0"/>
              <a:t>Country</a:t>
            </a:r>
            <a:endParaRPr lang="en-AU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2087434-DE3C-AAD5-6A40-A3F02F27DD0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366178" y="2760686"/>
            <a:ext cx="8753475" cy="5236305"/>
          </a:xfrm>
        </p:spPr>
        <p:txBody>
          <a:bodyPr/>
          <a:lstStyle>
            <a:lvl1pPr marL="14400">
              <a:lnSpc>
                <a:spcPct val="114000"/>
              </a:lnSpc>
              <a:spcBef>
                <a:spcPts val="0"/>
              </a:spcBef>
              <a:spcAft>
                <a:spcPts val="1800"/>
              </a:spcAft>
              <a:defRPr lang="en-GB" sz="3200" b="0" dirty="0" smtClean="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lvl="0"/>
            <a:r>
              <a:rPr lang="en-GB" dirty="0"/>
              <a:t>Tatum </a:t>
            </a:r>
            <a:r>
              <a:rPr lang="en-GB" dirty="0" err="1"/>
              <a:t>asperit</a:t>
            </a:r>
            <a:r>
              <a:rPr lang="en-GB" dirty="0"/>
              <a:t>, con cores dolor </a:t>
            </a:r>
            <a:r>
              <a:rPr lang="en-GB" dirty="0" err="1"/>
              <a:t>senis</a:t>
            </a:r>
            <a:r>
              <a:rPr lang="en-GB" dirty="0"/>
              <a:t> ab </a:t>
            </a:r>
            <a:r>
              <a:rPr lang="en-GB" dirty="0" err="1"/>
              <a:t>imporrunt</a:t>
            </a:r>
            <a:r>
              <a:rPr lang="en-GB" dirty="0"/>
              <a:t> ma nest </a:t>
            </a:r>
            <a:r>
              <a:rPr lang="en-GB" dirty="0" err="1"/>
              <a:t>offictiis</a:t>
            </a:r>
            <a:r>
              <a:rPr lang="en-GB" dirty="0"/>
              <a:t> et </a:t>
            </a:r>
            <a:r>
              <a:rPr lang="en-GB" dirty="0" err="1"/>
              <a:t>adisit</a:t>
            </a:r>
            <a:r>
              <a:rPr lang="en-GB" dirty="0"/>
              <a:t> </a:t>
            </a:r>
            <a:r>
              <a:rPr lang="en-GB" dirty="0" err="1"/>
              <a:t>optaquodis</a:t>
            </a:r>
            <a:r>
              <a:rPr lang="en-GB" dirty="0"/>
              <a:t> </a:t>
            </a:r>
            <a:r>
              <a:rPr lang="en-GB" dirty="0" err="1"/>
              <a:t>sedi</a:t>
            </a:r>
            <a:r>
              <a:rPr lang="en-GB" dirty="0"/>
              <a:t> </a:t>
            </a:r>
            <a:r>
              <a:rPr lang="en-GB" dirty="0" err="1"/>
              <a:t>dolorehento</a:t>
            </a:r>
            <a:r>
              <a:rPr lang="en-GB" dirty="0"/>
              <a:t> </a:t>
            </a:r>
            <a:r>
              <a:rPr lang="en-GB" dirty="0" err="1"/>
              <a:t>expliquo</a:t>
            </a:r>
            <a:r>
              <a:rPr lang="en-GB" dirty="0"/>
              <a:t> </a:t>
            </a:r>
            <a:r>
              <a:rPr lang="en-GB" dirty="0" err="1"/>
              <a:t>vellore</a:t>
            </a:r>
            <a:r>
              <a:rPr lang="en-GB" dirty="0"/>
              <a:t> </a:t>
            </a:r>
            <a:r>
              <a:rPr lang="en-GB" dirty="0" err="1"/>
              <a:t>icabore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Loles </a:t>
            </a:r>
            <a:r>
              <a:rPr lang="en-GB" dirty="0" err="1"/>
              <a:t>dolorum</a:t>
            </a:r>
            <a:r>
              <a:rPr lang="en-GB" dirty="0"/>
              <a:t> as </a:t>
            </a:r>
            <a:r>
              <a:rPr lang="en-GB" dirty="0" err="1"/>
              <a:t>deri</a:t>
            </a:r>
            <a:r>
              <a:rPr lang="en-GB" dirty="0"/>
              <a:t> </a:t>
            </a:r>
            <a:r>
              <a:rPr lang="en-GB" dirty="0" err="1"/>
              <a:t>quiam</a:t>
            </a:r>
            <a:r>
              <a:rPr lang="en-GB" dirty="0"/>
              <a:t>, tempore re </a:t>
            </a:r>
            <a:r>
              <a:rPr lang="en-GB" dirty="0" err="1"/>
              <a:t>iunto</a:t>
            </a:r>
            <a:r>
              <a:rPr lang="en-GB" dirty="0"/>
              <a:t> </a:t>
            </a:r>
            <a:r>
              <a:rPr lang="en-GB" dirty="0" err="1"/>
              <a:t>dolupta</a:t>
            </a:r>
            <a:r>
              <a:rPr lang="en-GB" dirty="0"/>
              <a:t> </a:t>
            </a:r>
            <a:r>
              <a:rPr lang="en-GB" dirty="0" err="1"/>
              <a:t>tatiis</a:t>
            </a:r>
            <a:r>
              <a:rPr lang="en-GB" dirty="0"/>
              <a:t> es </a:t>
            </a:r>
            <a:r>
              <a:rPr lang="en-GB" dirty="0" err="1"/>
              <a:t>aciaeptati</a:t>
            </a:r>
            <a:r>
              <a:rPr lang="en-GB" dirty="0"/>
              <a:t> </a:t>
            </a:r>
            <a:r>
              <a:rPr lang="en-GB" dirty="0" err="1"/>
              <a:t>officiatus</a:t>
            </a:r>
            <a:r>
              <a:rPr lang="en-GB" dirty="0"/>
              <a:t> et </a:t>
            </a:r>
            <a:r>
              <a:rPr lang="en-GB" dirty="0" err="1"/>
              <a:t>aciminte</a:t>
            </a:r>
            <a:r>
              <a:rPr lang="en-GB" dirty="0"/>
              <a:t> ad </a:t>
            </a:r>
            <a:r>
              <a:rPr lang="en-GB" dirty="0" err="1"/>
              <a:t>quassimuscim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invendicia</a:t>
            </a:r>
            <a:r>
              <a:rPr lang="en-GB" dirty="0"/>
              <a:t> arum </a:t>
            </a:r>
            <a:r>
              <a:rPr lang="en-GB" dirty="0" err="1"/>
              <a:t>quas</a:t>
            </a:r>
            <a:r>
              <a:rPr lang="en-GB" dirty="0"/>
              <a:t> </a:t>
            </a:r>
            <a:r>
              <a:rPr lang="en-GB" dirty="0" err="1"/>
              <a:t>etum</a:t>
            </a:r>
            <a:r>
              <a:rPr lang="en-GB" dirty="0"/>
              <a:t> </a:t>
            </a:r>
            <a:r>
              <a:rPr lang="en-GB" dirty="0" err="1"/>
              <a:t>reius</a:t>
            </a:r>
            <a:r>
              <a:rPr lang="en-GB" dirty="0"/>
              <a:t>,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maiosapiet</a:t>
            </a:r>
            <a:r>
              <a:rPr lang="en-GB" dirty="0"/>
              <a:t> accus re </a:t>
            </a:r>
            <a:r>
              <a:rPr lang="en-GB" dirty="0" err="1"/>
              <a:t>essundebist</a:t>
            </a:r>
            <a:r>
              <a:rPr lang="en-GB" dirty="0"/>
              <a:t> </a:t>
            </a:r>
            <a:r>
              <a:rPr lang="en-GB" dirty="0" err="1"/>
              <a:t>ulpa</a:t>
            </a:r>
            <a:r>
              <a:rPr lang="en-GB" dirty="0"/>
              <a:t> </a:t>
            </a:r>
            <a:r>
              <a:rPr lang="en-GB" dirty="0" err="1"/>
              <a:t>quaepudit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quo </a:t>
            </a:r>
            <a:r>
              <a:rPr lang="en-GB" dirty="0" err="1"/>
              <a:t>magnat</a:t>
            </a:r>
            <a:r>
              <a:rPr lang="en-GB" dirty="0"/>
              <a:t> </a:t>
            </a:r>
            <a:r>
              <a:rPr lang="en-GB" dirty="0" err="1"/>
              <a:t>deliam</a:t>
            </a:r>
            <a:r>
              <a:rPr lang="en-GB" dirty="0"/>
              <a:t> </a:t>
            </a:r>
            <a:r>
              <a:rPr lang="en-GB" dirty="0" err="1"/>
              <a:t>illupidus</a:t>
            </a:r>
            <a:r>
              <a:rPr lang="en-GB" dirty="0"/>
              <a:t> </a:t>
            </a:r>
            <a:r>
              <a:rPr lang="en-GB" dirty="0" err="1"/>
              <a:t>solupta</a:t>
            </a:r>
            <a:r>
              <a:rPr lang="en-GB" dirty="0"/>
              <a:t> </a:t>
            </a:r>
            <a:r>
              <a:rPr lang="en-GB" dirty="0" err="1"/>
              <a:t>idiciaes</a:t>
            </a:r>
            <a:r>
              <a:rPr lang="en-GB" dirty="0"/>
              <a:t> </a:t>
            </a:r>
            <a:r>
              <a:rPr lang="en-GB" dirty="0" err="1"/>
              <a:t>ero</a:t>
            </a:r>
            <a:r>
              <a:rPr lang="en-GB" dirty="0"/>
              <a:t> </a:t>
            </a:r>
            <a:r>
              <a:rPr lang="en-GB" dirty="0" err="1"/>
              <a:t>eaquatu</a:t>
            </a:r>
            <a:r>
              <a:rPr lang="en-GB" dirty="0"/>
              <a:t> </a:t>
            </a:r>
            <a:r>
              <a:rPr lang="en-GB" dirty="0" err="1"/>
              <a:t>sandam</a:t>
            </a:r>
            <a:r>
              <a:rPr lang="en-GB" dirty="0"/>
              <a:t>.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7FCD3CA6-6A73-944E-34B7-B2576FED19A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051612" y="10450280"/>
            <a:ext cx="2301875" cy="238527"/>
          </a:xfrm>
        </p:spPr>
        <p:txBody>
          <a:bodyPr/>
          <a:lstStyle>
            <a:lvl1pPr>
              <a:defRPr sz="15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Image caption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451352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Layout">
    <p:bg>
      <p:bgPr>
        <a:solidFill>
          <a:srgbClr val="F0E9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>
            <a:extLst>
              <a:ext uri="{FF2B5EF4-FFF2-40B4-BE49-F238E27FC236}">
                <a16:creationId xmlns:a16="http://schemas.microsoft.com/office/drawing/2014/main" id="{424FF354-8EEA-59C0-1304-F429CE60BE05}"/>
              </a:ext>
            </a:extLst>
          </p:cNvPr>
          <p:cNvSpPr/>
          <p:nvPr userDrawn="1"/>
        </p:nvSpPr>
        <p:spPr>
          <a:xfrm>
            <a:off x="15753525" y="331094"/>
            <a:ext cx="4351020" cy="4394200"/>
          </a:xfrm>
          <a:custGeom>
            <a:avLst/>
            <a:gdLst/>
            <a:ahLst/>
            <a:cxnLst/>
            <a:rect l="l" t="t" r="r" b="b"/>
            <a:pathLst>
              <a:path w="4351019" h="4394200">
                <a:moveTo>
                  <a:pt x="1331506" y="338010"/>
                </a:moveTo>
                <a:lnTo>
                  <a:pt x="1327861" y="299783"/>
                </a:lnTo>
                <a:lnTo>
                  <a:pt x="1307693" y="228854"/>
                </a:lnTo>
                <a:lnTo>
                  <a:pt x="1272425" y="165963"/>
                </a:lnTo>
                <a:lnTo>
                  <a:pt x="1224584" y="111899"/>
                </a:lnTo>
                <a:lnTo>
                  <a:pt x="1166698" y="67513"/>
                </a:lnTo>
                <a:lnTo>
                  <a:pt x="1101255" y="33604"/>
                </a:lnTo>
                <a:lnTo>
                  <a:pt x="1030795" y="10972"/>
                </a:lnTo>
                <a:lnTo>
                  <a:pt x="957834" y="457"/>
                </a:lnTo>
                <a:lnTo>
                  <a:pt x="921207" y="0"/>
                </a:lnTo>
                <a:lnTo>
                  <a:pt x="884885" y="2870"/>
                </a:lnTo>
                <a:lnTo>
                  <a:pt x="814476" y="19024"/>
                </a:lnTo>
                <a:lnTo>
                  <a:pt x="749122" y="49733"/>
                </a:lnTo>
                <a:lnTo>
                  <a:pt x="691349" y="95808"/>
                </a:lnTo>
                <a:lnTo>
                  <a:pt x="665314" y="125641"/>
                </a:lnTo>
                <a:lnTo>
                  <a:pt x="640041" y="96583"/>
                </a:lnTo>
                <a:lnTo>
                  <a:pt x="582282" y="50507"/>
                </a:lnTo>
                <a:lnTo>
                  <a:pt x="516953" y="19799"/>
                </a:lnTo>
                <a:lnTo>
                  <a:pt x="446570" y="3644"/>
                </a:lnTo>
                <a:lnTo>
                  <a:pt x="410273" y="762"/>
                </a:lnTo>
                <a:lnTo>
                  <a:pt x="373646" y="1219"/>
                </a:lnTo>
                <a:lnTo>
                  <a:pt x="300723" y="11722"/>
                </a:lnTo>
                <a:lnTo>
                  <a:pt x="230289" y="34328"/>
                </a:lnTo>
                <a:lnTo>
                  <a:pt x="164871" y="68224"/>
                </a:lnTo>
                <a:lnTo>
                  <a:pt x="106984" y="112585"/>
                </a:lnTo>
                <a:lnTo>
                  <a:pt x="59131" y="166598"/>
                </a:lnTo>
                <a:lnTo>
                  <a:pt x="23863" y="229450"/>
                </a:lnTo>
                <a:lnTo>
                  <a:pt x="3657" y="300316"/>
                </a:lnTo>
                <a:lnTo>
                  <a:pt x="0" y="338505"/>
                </a:lnTo>
                <a:lnTo>
                  <a:pt x="1054" y="378396"/>
                </a:lnTo>
                <a:lnTo>
                  <a:pt x="7124" y="419887"/>
                </a:lnTo>
                <a:lnTo>
                  <a:pt x="18554" y="462864"/>
                </a:lnTo>
                <a:lnTo>
                  <a:pt x="37642" y="508736"/>
                </a:lnTo>
                <a:lnTo>
                  <a:pt x="63703" y="557085"/>
                </a:lnTo>
                <a:lnTo>
                  <a:pt x="92900" y="604405"/>
                </a:lnTo>
                <a:lnTo>
                  <a:pt x="121412" y="647217"/>
                </a:lnTo>
                <a:lnTo>
                  <a:pt x="145897" y="682472"/>
                </a:lnTo>
                <a:lnTo>
                  <a:pt x="173278" y="720788"/>
                </a:lnTo>
                <a:lnTo>
                  <a:pt x="203174" y="761111"/>
                </a:lnTo>
                <a:lnTo>
                  <a:pt x="235242" y="802411"/>
                </a:lnTo>
                <a:lnTo>
                  <a:pt x="269074" y="843635"/>
                </a:lnTo>
                <a:lnTo>
                  <a:pt x="303936" y="884059"/>
                </a:lnTo>
                <a:lnTo>
                  <a:pt x="338772" y="923099"/>
                </a:lnTo>
                <a:lnTo>
                  <a:pt x="372694" y="959929"/>
                </a:lnTo>
                <a:lnTo>
                  <a:pt x="404825" y="993749"/>
                </a:lnTo>
                <a:lnTo>
                  <a:pt x="434263" y="1023708"/>
                </a:lnTo>
                <a:lnTo>
                  <a:pt x="465315" y="1054595"/>
                </a:lnTo>
                <a:lnTo>
                  <a:pt x="537908" y="1123683"/>
                </a:lnTo>
                <a:lnTo>
                  <a:pt x="567258" y="1152677"/>
                </a:lnTo>
                <a:lnTo>
                  <a:pt x="607885" y="1190332"/>
                </a:lnTo>
                <a:lnTo>
                  <a:pt x="659460" y="1236853"/>
                </a:lnTo>
                <a:lnTo>
                  <a:pt x="665695" y="1241920"/>
                </a:lnTo>
                <a:lnTo>
                  <a:pt x="728002" y="1186522"/>
                </a:lnTo>
                <a:lnTo>
                  <a:pt x="759498" y="1157947"/>
                </a:lnTo>
                <a:lnTo>
                  <a:pt x="777392" y="1140536"/>
                </a:lnTo>
                <a:lnTo>
                  <a:pt x="793102" y="1123683"/>
                </a:lnTo>
                <a:lnTo>
                  <a:pt x="839076" y="1080262"/>
                </a:lnTo>
                <a:lnTo>
                  <a:pt x="896734" y="1023708"/>
                </a:lnTo>
                <a:lnTo>
                  <a:pt x="926185" y="993597"/>
                </a:lnTo>
                <a:lnTo>
                  <a:pt x="958303" y="959739"/>
                </a:lnTo>
                <a:lnTo>
                  <a:pt x="992225" y="922909"/>
                </a:lnTo>
                <a:lnTo>
                  <a:pt x="1027061" y="883818"/>
                </a:lnTo>
                <a:lnTo>
                  <a:pt x="1061935" y="843241"/>
                </a:lnTo>
                <a:lnTo>
                  <a:pt x="1095806" y="802017"/>
                </a:lnTo>
                <a:lnTo>
                  <a:pt x="1127963" y="760730"/>
                </a:lnTo>
                <a:lnTo>
                  <a:pt x="1157986" y="720394"/>
                </a:lnTo>
                <a:lnTo>
                  <a:pt x="1185456" y="682078"/>
                </a:lnTo>
                <a:lnTo>
                  <a:pt x="1209979" y="646836"/>
                </a:lnTo>
                <a:lnTo>
                  <a:pt x="1238326" y="604024"/>
                </a:lnTo>
                <a:lnTo>
                  <a:pt x="1267548" y="556691"/>
                </a:lnTo>
                <a:lnTo>
                  <a:pt x="1293698" y="508342"/>
                </a:lnTo>
                <a:lnTo>
                  <a:pt x="1312837" y="462470"/>
                </a:lnTo>
                <a:lnTo>
                  <a:pt x="1324305" y="419455"/>
                </a:lnTo>
                <a:lnTo>
                  <a:pt x="1330413" y="377926"/>
                </a:lnTo>
                <a:lnTo>
                  <a:pt x="1331506" y="338010"/>
                </a:lnTo>
                <a:close/>
              </a:path>
              <a:path w="4351019" h="4394200">
                <a:moveTo>
                  <a:pt x="4350563" y="741883"/>
                </a:moveTo>
                <a:lnTo>
                  <a:pt x="4290314" y="730948"/>
                </a:lnTo>
                <a:lnTo>
                  <a:pt x="4217200" y="721753"/>
                </a:lnTo>
                <a:lnTo>
                  <a:pt x="4143895" y="716838"/>
                </a:lnTo>
                <a:lnTo>
                  <a:pt x="4107256" y="716026"/>
                </a:lnTo>
                <a:lnTo>
                  <a:pt x="4070680" y="716330"/>
                </a:lnTo>
                <a:lnTo>
                  <a:pt x="3997871" y="720293"/>
                </a:lnTo>
                <a:lnTo>
                  <a:pt x="3925722" y="728840"/>
                </a:lnTo>
                <a:lnTo>
                  <a:pt x="3854551" y="742048"/>
                </a:lnTo>
                <a:lnTo>
                  <a:pt x="3784612" y="760018"/>
                </a:lnTo>
                <a:lnTo>
                  <a:pt x="3716223" y="782840"/>
                </a:lnTo>
                <a:lnTo>
                  <a:pt x="3649637" y="810615"/>
                </a:lnTo>
                <a:lnTo>
                  <a:pt x="3585172" y="843432"/>
                </a:lnTo>
                <a:lnTo>
                  <a:pt x="3523107" y="881380"/>
                </a:lnTo>
                <a:lnTo>
                  <a:pt x="3463709" y="924547"/>
                </a:lnTo>
                <a:lnTo>
                  <a:pt x="3407283" y="973035"/>
                </a:lnTo>
                <a:lnTo>
                  <a:pt x="3354120" y="1026934"/>
                </a:lnTo>
                <a:lnTo>
                  <a:pt x="3328847" y="1055941"/>
                </a:lnTo>
                <a:lnTo>
                  <a:pt x="3304502" y="1086345"/>
                </a:lnTo>
                <a:lnTo>
                  <a:pt x="3302190" y="1088644"/>
                </a:lnTo>
                <a:lnTo>
                  <a:pt x="3277844" y="1058252"/>
                </a:lnTo>
                <a:lnTo>
                  <a:pt x="3252571" y="1029246"/>
                </a:lnTo>
                <a:lnTo>
                  <a:pt x="3199409" y="975347"/>
                </a:lnTo>
                <a:lnTo>
                  <a:pt x="3142996" y="926846"/>
                </a:lnTo>
                <a:lnTo>
                  <a:pt x="3083623" y="883678"/>
                </a:lnTo>
                <a:lnTo>
                  <a:pt x="3021558" y="845731"/>
                </a:lnTo>
                <a:lnTo>
                  <a:pt x="2957118" y="812914"/>
                </a:lnTo>
                <a:lnTo>
                  <a:pt x="2890558" y="785139"/>
                </a:lnTo>
                <a:lnTo>
                  <a:pt x="2822181" y="762317"/>
                </a:lnTo>
                <a:lnTo>
                  <a:pt x="2752280" y="744334"/>
                </a:lnTo>
                <a:lnTo>
                  <a:pt x="2681122" y="731126"/>
                </a:lnTo>
                <a:lnTo>
                  <a:pt x="2609011" y="722579"/>
                </a:lnTo>
                <a:lnTo>
                  <a:pt x="2536215" y="718604"/>
                </a:lnTo>
                <a:lnTo>
                  <a:pt x="2499664" y="718299"/>
                </a:lnTo>
                <a:lnTo>
                  <a:pt x="2463050" y="719112"/>
                </a:lnTo>
                <a:lnTo>
                  <a:pt x="2389771" y="724001"/>
                </a:lnTo>
                <a:lnTo>
                  <a:pt x="2316670" y="733196"/>
                </a:lnTo>
                <a:lnTo>
                  <a:pt x="2244052" y="746582"/>
                </a:lnTo>
                <a:lnTo>
                  <a:pt x="2172195" y="764095"/>
                </a:lnTo>
                <a:lnTo>
                  <a:pt x="2101380" y="785609"/>
                </a:lnTo>
                <a:lnTo>
                  <a:pt x="2031885" y="811047"/>
                </a:lnTo>
                <a:lnTo>
                  <a:pt x="1964016" y="840333"/>
                </a:lnTo>
                <a:lnTo>
                  <a:pt x="1898053" y="873340"/>
                </a:lnTo>
                <a:lnTo>
                  <a:pt x="1834273" y="909993"/>
                </a:lnTo>
                <a:lnTo>
                  <a:pt x="1772970" y="950201"/>
                </a:lnTo>
                <a:lnTo>
                  <a:pt x="1714436" y="993876"/>
                </a:lnTo>
                <a:lnTo>
                  <a:pt x="1658937" y="1040904"/>
                </a:lnTo>
                <a:lnTo>
                  <a:pt x="1606791" y="1091209"/>
                </a:lnTo>
                <a:lnTo>
                  <a:pt x="1558251" y="1144701"/>
                </a:lnTo>
                <a:lnTo>
                  <a:pt x="1513624" y="1201267"/>
                </a:lnTo>
                <a:lnTo>
                  <a:pt x="1473200" y="1260843"/>
                </a:lnTo>
                <a:lnTo>
                  <a:pt x="1437246" y="1323314"/>
                </a:lnTo>
                <a:lnTo>
                  <a:pt x="1406067" y="1388579"/>
                </a:lnTo>
                <a:lnTo>
                  <a:pt x="1379943" y="1456575"/>
                </a:lnTo>
                <a:lnTo>
                  <a:pt x="1359154" y="1527187"/>
                </a:lnTo>
                <a:lnTo>
                  <a:pt x="1343990" y="1600339"/>
                </a:lnTo>
                <a:lnTo>
                  <a:pt x="1334731" y="1675917"/>
                </a:lnTo>
                <a:lnTo>
                  <a:pt x="1332420" y="1714588"/>
                </a:lnTo>
                <a:lnTo>
                  <a:pt x="1331683" y="1753844"/>
                </a:lnTo>
                <a:lnTo>
                  <a:pt x="1332572" y="1793646"/>
                </a:lnTo>
                <a:lnTo>
                  <a:pt x="1335125" y="1834019"/>
                </a:lnTo>
                <a:lnTo>
                  <a:pt x="1339354" y="1874913"/>
                </a:lnTo>
                <a:lnTo>
                  <a:pt x="1345323" y="1916341"/>
                </a:lnTo>
                <a:lnTo>
                  <a:pt x="1353058" y="1958289"/>
                </a:lnTo>
                <a:lnTo>
                  <a:pt x="1362595" y="2000745"/>
                </a:lnTo>
                <a:lnTo>
                  <a:pt x="1373962" y="2043684"/>
                </a:lnTo>
                <a:lnTo>
                  <a:pt x="1387208" y="2087105"/>
                </a:lnTo>
                <a:lnTo>
                  <a:pt x="1403045" y="2130920"/>
                </a:lnTo>
                <a:lnTo>
                  <a:pt x="1422019" y="2176322"/>
                </a:lnTo>
                <a:lnTo>
                  <a:pt x="1443710" y="2222931"/>
                </a:lnTo>
                <a:lnTo>
                  <a:pt x="1467700" y="2270341"/>
                </a:lnTo>
                <a:lnTo>
                  <a:pt x="1493570" y="2318194"/>
                </a:lnTo>
                <a:lnTo>
                  <a:pt x="1520875" y="2366086"/>
                </a:lnTo>
                <a:lnTo>
                  <a:pt x="1549234" y="2413647"/>
                </a:lnTo>
                <a:lnTo>
                  <a:pt x="1578190" y="2460485"/>
                </a:lnTo>
                <a:lnTo>
                  <a:pt x="1607350" y="2506230"/>
                </a:lnTo>
                <a:lnTo>
                  <a:pt x="1636268" y="2550477"/>
                </a:lnTo>
                <a:lnTo>
                  <a:pt x="1664550" y="2592857"/>
                </a:lnTo>
                <a:lnTo>
                  <a:pt x="1691754" y="2632976"/>
                </a:lnTo>
                <a:lnTo>
                  <a:pt x="1742617" y="2706471"/>
                </a:lnTo>
                <a:lnTo>
                  <a:pt x="1769770" y="2745194"/>
                </a:lnTo>
                <a:lnTo>
                  <a:pt x="1798002" y="2785046"/>
                </a:lnTo>
                <a:lnTo>
                  <a:pt x="1827276" y="2825877"/>
                </a:lnTo>
                <a:lnTo>
                  <a:pt x="1857540" y="2867558"/>
                </a:lnTo>
                <a:lnTo>
                  <a:pt x="1888731" y="2909951"/>
                </a:lnTo>
                <a:lnTo>
                  <a:pt x="1920798" y="2952902"/>
                </a:lnTo>
                <a:lnTo>
                  <a:pt x="1953717" y="2996273"/>
                </a:lnTo>
                <a:lnTo>
                  <a:pt x="1987397" y="3039922"/>
                </a:lnTo>
                <a:lnTo>
                  <a:pt x="2021827" y="3083725"/>
                </a:lnTo>
                <a:lnTo>
                  <a:pt x="2056930" y="3127527"/>
                </a:lnTo>
                <a:lnTo>
                  <a:pt x="2092655" y="3171177"/>
                </a:lnTo>
                <a:lnTo>
                  <a:pt x="2128977" y="3214547"/>
                </a:lnTo>
                <a:lnTo>
                  <a:pt x="2165693" y="3257613"/>
                </a:lnTo>
                <a:lnTo>
                  <a:pt x="2202624" y="3300349"/>
                </a:lnTo>
                <a:lnTo>
                  <a:pt x="2239632" y="3342652"/>
                </a:lnTo>
                <a:lnTo>
                  <a:pt x="2276589" y="3384423"/>
                </a:lnTo>
                <a:lnTo>
                  <a:pt x="2313406" y="3425533"/>
                </a:lnTo>
                <a:lnTo>
                  <a:pt x="2349944" y="3465868"/>
                </a:lnTo>
                <a:lnTo>
                  <a:pt x="2386088" y="3505339"/>
                </a:lnTo>
                <a:lnTo>
                  <a:pt x="2421712" y="3543808"/>
                </a:lnTo>
                <a:lnTo>
                  <a:pt x="2456713" y="3581196"/>
                </a:lnTo>
                <a:lnTo>
                  <a:pt x="2490965" y="3617366"/>
                </a:lnTo>
                <a:lnTo>
                  <a:pt x="2524341" y="3652228"/>
                </a:lnTo>
                <a:lnTo>
                  <a:pt x="2556738" y="3685641"/>
                </a:lnTo>
                <a:lnTo>
                  <a:pt x="2588031" y="3717531"/>
                </a:lnTo>
                <a:lnTo>
                  <a:pt x="2665869" y="3795763"/>
                </a:lnTo>
                <a:lnTo>
                  <a:pt x="2710015" y="3839184"/>
                </a:lnTo>
                <a:lnTo>
                  <a:pt x="2750985" y="3878745"/>
                </a:lnTo>
                <a:lnTo>
                  <a:pt x="2789275" y="3915168"/>
                </a:lnTo>
                <a:lnTo>
                  <a:pt x="2892717" y="4012730"/>
                </a:lnTo>
                <a:lnTo>
                  <a:pt x="2924962" y="4043718"/>
                </a:lnTo>
                <a:lnTo>
                  <a:pt x="3011868" y="4129608"/>
                </a:lnTo>
                <a:lnTo>
                  <a:pt x="3132175" y="4241076"/>
                </a:lnTo>
                <a:lnTo>
                  <a:pt x="3238881" y="4337647"/>
                </a:lnTo>
                <a:lnTo>
                  <a:pt x="3284893" y="4378845"/>
                </a:lnTo>
                <a:lnTo>
                  <a:pt x="3303346" y="4393819"/>
                </a:lnTo>
                <a:lnTo>
                  <a:pt x="3320656" y="4378845"/>
                </a:lnTo>
                <a:lnTo>
                  <a:pt x="3487851" y="4229798"/>
                </a:lnTo>
                <a:lnTo>
                  <a:pt x="3581069" y="4145203"/>
                </a:lnTo>
                <a:lnTo>
                  <a:pt x="3634067" y="4093654"/>
                </a:lnTo>
                <a:lnTo>
                  <a:pt x="3680574" y="4043718"/>
                </a:lnTo>
                <a:lnTo>
                  <a:pt x="3713162" y="4012730"/>
                </a:lnTo>
                <a:lnTo>
                  <a:pt x="3816693" y="3915168"/>
                </a:lnTo>
                <a:lnTo>
                  <a:pt x="3854843" y="3878745"/>
                </a:lnTo>
                <a:lnTo>
                  <a:pt x="3895674" y="3839184"/>
                </a:lnTo>
                <a:lnTo>
                  <a:pt x="3939692" y="3795763"/>
                </a:lnTo>
                <a:lnTo>
                  <a:pt x="4017492" y="3717315"/>
                </a:lnTo>
                <a:lnTo>
                  <a:pt x="4048785" y="3685273"/>
                </a:lnTo>
                <a:lnTo>
                  <a:pt x="4081183" y="3651758"/>
                </a:lnTo>
                <a:lnTo>
                  <a:pt x="4114571" y="3616833"/>
                </a:lnTo>
                <a:lnTo>
                  <a:pt x="4148823" y="3580638"/>
                </a:lnTo>
                <a:lnTo>
                  <a:pt x="4183824" y="3543236"/>
                </a:lnTo>
                <a:lnTo>
                  <a:pt x="4219448" y="3504755"/>
                </a:lnTo>
                <a:lnTo>
                  <a:pt x="4255592" y="3465284"/>
                </a:lnTo>
                <a:lnTo>
                  <a:pt x="4292130" y="3424936"/>
                </a:lnTo>
                <a:lnTo>
                  <a:pt x="4328934" y="3383800"/>
                </a:lnTo>
                <a:lnTo>
                  <a:pt x="4350563" y="3359327"/>
                </a:lnTo>
                <a:lnTo>
                  <a:pt x="4350563" y="741883"/>
                </a:lnTo>
                <a:close/>
              </a:path>
            </a:pathLst>
          </a:custGeom>
          <a:solidFill>
            <a:srgbClr val="C7A8D6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>
            <a:extLst>
              <a:ext uri="{FF2B5EF4-FFF2-40B4-BE49-F238E27FC236}">
                <a16:creationId xmlns:a16="http://schemas.microsoft.com/office/drawing/2014/main" id="{5DB27CF8-58B1-2E5B-351D-28729D9C84CD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66550" y="10315710"/>
            <a:ext cx="3785938" cy="507668"/>
          </a:xfrm>
          <a:prstGeom prst="rect">
            <a:avLst/>
          </a:prstGeom>
        </p:spPr>
      </p:pic>
      <p:sp>
        <p:nvSpPr>
          <p:cNvPr id="5" name="Text Placeholder 20">
            <a:extLst>
              <a:ext uri="{FF2B5EF4-FFF2-40B4-BE49-F238E27FC236}">
                <a16:creationId xmlns:a16="http://schemas.microsoft.com/office/drawing/2014/main" id="{C345B2C7-942F-8F1E-3A34-C63BF86DB55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47088" y="5891338"/>
            <a:ext cx="5584479" cy="2806859"/>
          </a:xfrm>
        </p:spPr>
        <p:txBody>
          <a:bodyPr/>
          <a:lstStyle>
            <a:lvl1pPr marL="14400">
              <a:lnSpc>
                <a:spcPct val="116100"/>
              </a:lnSpc>
              <a:spcBef>
                <a:spcPts val="1980"/>
              </a:spcBef>
              <a:defRPr lang="en-GB" sz="3200" b="0" dirty="0" smtClean="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lvl="0"/>
            <a:r>
              <a:rPr lang="en-GB" dirty="0"/>
              <a:t>Tatum </a:t>
            </a:r>
            <a:r>
              <a:rPr lang="en-GB" dirty="0" err="1"/>
              <a:t>asperit</a:t>
            </a:r>
            <a:r>
              <a:rPr lang="en-GB" dirty="0"/>
              <a:t>, con cores dolor </a:t>
            </a:r>
            <a:r>
              <a:rPr lang="en-GB" dirty="0" err="1"/>
              <a:t>senis</a:t>
            </a:r>
            <a:r>
              <a:rPr lang="en-GB" dirty="0"/>
              <a:t> ab </a:t>
            </a:r>
            <a:r>
              <a:rPr lang="en-GB" dirty="0" err="1"/>
              <a:t>imporrunt</a:t>
            </a:r>
            <a:r>
              <a:rPr lang="en-GB" dirty="0"/>
              <a:t> ma nest </a:t>
            </a:r>
            <a:r>
              <a:rPr lang="en-GB" dirty="0" err="1"/>
              <a:t>offictiis</a:t>
            </a:r>
            <a:r>
              <a:rPr lang="en-GB" dirty="0"/>
              <a:t> et </a:t>
            </a:r>
            <a:r>
              <a:rPr lang="en-GB" dirty="0" err="1"/>
              <a:t>adisit</a:t>
            </a:r>
            <a:r>
              <a:rPr lang="en-GB" dirty="0"/>
              <a:t> </a:t>
            </a:r>
            <a:r>
              <a:rPr lang="en-GB" dirty="0" err="1"/>
              <a:t>optaquodis</a:t>
            </a:r>
            <a:r>
              <a:rPr lang="en-GB" dirty="0"/>
              <a:t> </a:t>
            </a:r>
            <a:r>
              <a:rPr lang="en-GB" dirty="0" err="1"/>
              <a:t>sedi</a:t>
            </a:r>
            <a:r>
              <a:rPr lang="en-GB" dirty="0"/>
              <a:t> </a:t>
            </a:r>
            <a:r>
              <a:rPr lang="en-GB" dirty="0" err="1"/>
              <a:t>dolorehento</a:t>
            </a:r>
            <a:r>
              <a:rPr lang="en-GB" dirty="0"/>
              <a:t> </a:t>
            </a:r>
            <a:r>
              <a:rPr lang="en-GB" dirty="0" err="1"/>
              <a:t>expliquo</a:t>
            </a:r>
            <a:r>
              <a:rPr lang="en-GB" dirty="0"/>
              <a:t> </a:t>
            </a:r>
            <a:r>
              <a:rPr lang="en-GB" dirty="0" err="1"/>
              <a:t>vellore</a:t>
            </a:r>
            <a:r>
              <a:rPr lang="en-GB" dirty="0"/>
              <a:t> </a:t>
            </a:r>
            <a:r>
              <a:rPr lang="en-GB" dirty="0" err="1"/>
              <a:t>icabore</a:t>
            </a:r>
            <a:r>
              <a:rPr lang="en-GB" dirty="0"/>
              <a:t>.</a:t>
            </a:r>
          </a:p>
        </p:txBody>
      </p:sp>
      <p:sp>
        <p:nvSpPr>
          <p:cNvPr id="17" name="Text Placeholder 20">
            <a:extLst>
              <a:ext uri="{FF2B5EF4-FFF2-40B4-BE49-F238E27FC236}">
                <a16:creationId xmlns:a16="http://schemas.microsoft.com/office/drawing/2014/main" id="{F9205FB9-4A9E-ED08-26D5-0168DE51799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259811" y="5891338"/>
            <a:ext cx="5584479" cy="2806859"/>
          </a:xfrm>
        </p:spPr>
        <p:txBody>
          <a:bodyPr/>
          <a:lstStyle>
            <a:lvl1pPr marL="14400">
              <a:lnSpc>
                <a:spcPct val="116100"/>
              </a:lnSpc>
              <a:spcBef>
                <a:spcPts val="1980"/>
              </a:spcBef>
              <a:defRPr lang="en-GB" sz="3200" b="0" dirty="0" smtClean="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lvl="0"/>
            <a:r>
              <a:rPr lang="en-GB" dirty="0"/>
              <a:t>Tatum </a:t>
            </a:r>
            <a:r>
              <a:rPr lang="en-GB" dirty="0" err="1"/>
              <a:t>asperit</a:t>
            </a:r>
            <a:r>
              <a:rPr lang="en-GB" dirty="0"/>
              <a:t>, con cores dolor </a:t>
            </a:r>
            <a:r>
              <a:rPr lang="en-GB" dirty="0" err="1"/>
              <a:t>senis</a:t>
            </a:r>
            <a:r>
              <a:rPr lang="en-GB" dirty="0"/>
              <a:t> ab </a:t>
            </a:r>
            <a:r>
              <a:rPr lang="en-GB" dirty="0" err="1"/>
              <a:t>imporrunt</a:t>
            </a:r>
            <a:r>
              <a:rPr lang="en-GB" dirty="0"/>
              <a:t> ma nest </a:t>
            </a:r>
            <a:r>
              <a:rPr lang="en-GB" dirty="0" err="1"/>
              <a:t>offictiis</a:t>
            </a:r>
            <a:r>
              <a:rPr lang="en-GB" dirty="0"/>
              <a:t> et </a:t>
            </a:r>
            <a:r>
              <a:rPr lang="en-GB" dirty="0" err="1"/>
              <a:t>adisit</a:t>
            </a:r>
            <a:r>
              <a:rPr lang="en-GB" dirty="0"/>
              <a:t> </a:t>
            </a:r>
            <a:r>
              <a:rPr lang="en-GB" dirty="0" err="1"/>
              <a:t>optaquodis</a:t>
            </a:r>
            <a:r>
              <a:rPr lang="en-GB" dirty="0"/>
              <a:t> </a:t>
            </a:r>
            <a:r>
              <a:rPr lang="en-GB" dirty="0" err="1"/>
              <a:t>sedi</a:t>
            </a:r>
            <a:r>
              <a:rPr lang="en-GB" dirty="0"/>
              <a:t> </a:t>
            </a:r>
            <a:r>
              <a:rPr lang="en-GB" dirty="0" err="1"/>
              <a:t>dolorehento</a:t>
            </a:r>
            <a:r>
              <a:rPr lang="en-GB" dirty="0"/>
              <a:t> </a:t>
            </a:r>
            <a:r>
              <a:rPr lang="en-GB" dirty="0" err="1"/>
              <a:t>expliquo</a:t>
            </a:r>
            <a:r>
              <a:rPr lang="en-GB" dirty="0"/>
              <a:t> </a:t>
            </a:r>
            <a:r>
              <a:rPr lang="en-GB" dirty="0" err="1"/>
              <a:t>vellore</a:t>
            </a:r>
            <a:r>
              <a:rPr lang="en-GB" dirty="0"/>
              <a:t> </a:t>
            </a:r>
            <a:r>
              <a:rPr lang="en-GB" dirty="0" err="1"/>
              <a:t>icabore</a:t>
            </a:r>
            <a:r>
              <a:rPr lang="en-GB" dirty="0"/>
              <a:t>.</a:t>
            </a:r>
          </a:p>
        </p:txBody>
      </p:sp>
      <p:sp>
        <p:nvSpPr>
          <p:cNvPr id="18" name="Text Placeholder 20">
            <a:extLst>
              <a:ext uri="{FF2B5EF4-FFF2-40B4-BE49-F238E27FC236}">
                <a16:creationId xmlns:a16="http://schemas.microsoft.com/office/drawing/2014/main" id="{C01371A7-7D35-508E-73F9-1976DB913EF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3472533" y="5891338"/>
            <a:ext cx="5584479" cy="2806859"/>
          </a:xfrm>
        </p:spPr>
        <p:txBody>
          <a:bodyPr/>
          <a:lstStyle>
            <a:lvl1pPr marL="14400">
              <a:lnSpc>
                <a:spcPct val="116100"/>
              </a:lnSpc>
              <a:spcBef>
                <a:spcPts val="1980"/>
              </a:spcBef>
              <a:defRPr lang="en-GB" sz="3200" b="0" dirty="0" smtClean="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lvl="0"/>
            <a:r>
              <a:rPr lang="en-GB" dirty="0"/>
              <a:t>Tatum </a:t>
            </a:r>
            <a:r>
              <a:rPr lang="en-GB" dirty="0" err="1"/>
              <a:t>asperit</a:t>
            </a:r>
            <a:r>
              <a:rPr lang="en-GB" dirty="0"/>
              <a:t>, con cores dolor </a:t>
            </a:r>
            <a:r>
              <a:rPr lang="en-GB" dirty="0" err="1"/>
              <a:t>senis</a:t>
            </a:r>
            <a:r>
              <a:rPr lang="en-GB" dirty="0"/>
              <a:t> ab </a:t>
            </a:r>
            <a:r>
              <a:rPr lang="en-GB" dirty="0" err="1"/>
              <a:t>imporrunt</a:t>
            </a:r>
            <a:r>
              <a:rPr lang="en-GB" dirty="0"/>
              <a:t> ma nest </a:t>
            </a:r>
            <a:r>
              <a:rPr lang="en-GB" dirty="0" err="1"/>
              <a:t>offictiis</a:t>
            </a:r>
            <a:r>
              <a:rPr lang="en-GB" dirty="0"/>
              <a:t> et </a:t>
            </a:r>
            <a:r>
              <a:rPr lang="en-GB" dirty="0" err="1"/>
              <a:t>adisit</a:t>
            </a:r>
            <a:r>
              <a:rPr lang="en-GB" dirty="0"/>
              <a:t> </a:t>
            </a:r>
            <a:r>
              <a:rPr lang="en-GB" dirty="0" err="1"/>
              <a:t>optaquodis</a:t>
            </a:r>
            <a:r>
              <a:rPr lang="en-GB" dirty="0"/>
              <a:t> </a:t>
            </a:r>
            <a:r>
              <a:rPr lang="en-GB" dirty="0" err="1"/>
              <a:t>sedi</a:t>
            </a:r>
            <a:r>
              <a:rPr lang="en-GB" dirty="0"/>
              <a:t> </a:t>
            </a:r>
            <a:r>
              <a:rPr lang="en-GB" dirty="0" err="1"/>
              <a:t>dolorehento</a:t>
            </a:r>
            <a:r>
              <a:rPr lang="en-GB" dirty="0"/>
              <a:t> </a:t>
            </a:r>
            <a:r>
              <a:rPr lang="en-GB" dirty="0" err="1"/>
              <a:t>expliquo</a:t>
            </a:r>
            <a:r>
              <a:rPr lang="en-GB" dirty="0"/>
              <a:t> </a:t>
            </a:r>
            <a:r>
              <a:rPr lang="en-GB" dirty="0" err="1"/>
              <a:t>vellore</a:t>
            </a:r>
            <a:r>
              <a:rPr lang="en-GB" dirty="0"/>
              <a:t> </a:t>
            </a:r>
            <a:r>
              <a:rPr lang="en-GB" dirty="0" err="1"/>
              <a:t>icabore</a:t>
            </a:r>
            <a:r>
              <a:rPr lang="en-GB" dirty="0"/>
              <a:t>.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45CC8A92-3ECE-5A9D-043C-3FF5FA9BE2D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080000" y="2763838"/>
            <a:ext cx="5551561" cy="2893457"/>
          </a:xfrm>
          <a:prstGeom prst="round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22" name="Picture Placeholder 19">
            <a:extLst>
              <a:ext uri="{FF2B5EF4-FFF2-40B4-BE49-F238E27FC236}">
                <a16:creationId xmlns:a16="http://schemas.microsoft.com/office/drawing/2014/main" id="{CC2616BE-C971-5AE7-E6D2-4D5B7E34777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277526" y="2760819"/>
            <a:ext cx="5551561" cy="2893457"/>
          </a:xfrm>
          <a:prstGeom prst="round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23" name="Picture Placeholder 19">
            <a:extLst>
              <a:ext uri="{FF2B5EF4-FFF2-40B4-BE49-F238E27FC236}">
                <a16:creationId xmlns:a16="http://schemas.microsoft.com/office/drawing/2014/main" id="{E5BED376-09CE-46C6-8BA2-4403802952F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3475051" y="2760819"/>
            <a:ext cx="5551561" cy="2893457"/>
          </a:xfrm>
          <a:prstGeom prst="round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A584FEE-37E2-2E95-A598-F578471A892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047088" y="625475"/>
            <a:ext cx="17979100" cy="1600200"/>
          </a:xfrm>
        </p:spPr>
        <p:txBody>
          <a:bodyPr/>
          <a:lstStyle>
            <a:lvl1pPr>
              <a:defRPr sz="4000" b="1">
                <a:solidFill>
                  <a:schemeClr val="tx1"/>
                </a:solidFill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10755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59CC2F-ED72-0129-C732-6A95DBD939A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0"/>
            <a:ext cx="20104100" cy="11309350"/>
          </a:xfrm>
        </p:spPr>
        <p:txBody>
          <a:bodyPr/>
          <a:lstStyle/>
          <a:p>
            <a:endParaRPr lang="en-AU"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CE282139-83C2-2F67-BC14-4BA416A4330D}"/>
              </a:ext>
            </a:extLst>
          </p:cNvPr>
          <p:cNvSpPr/>
          <p:nvPr userDrawn="1"/>
        </p:nvSpPr>
        <p:spPr>
          <a:xfrm>
            <a:off x="1078501" y="2098916"/>
            <a:ext cx="6387465" cy="6445885"/>
          </a:xfrm>
          <a:custGeom>
            <a:avLst/>
            <a:gdLst/>
            <a:ahLst/>
            <a:cxnLst/>
            <a:rect l="l" t="t" r="r" b="b"/>
            <a:pathLst>
              <a:path w="6387465" h="6445884">
                <a:moveTo>
                  <a:pt x="5758986" y="0"/>
                </a:moveTo>
                <a:lnTo>
                  <a:pt x="0" y="0"/>
                </a:lnTo>
                <a:lnTo>
                  <a:pt x="0" y="5817068"/>
                </a:lnTo>
                <a:lnTo>
                  <a:pt x="1890" y="5866167"/>
                </a:lnTo>
                <a:lnTo>
                  <a:pt x="7467" y="5914232"/>
                </a:lnTo>
                <a:lnTo>
                  <a:pt x="16592" y="5961124"/>
                </a:lnTo>
                <a:lnTo>
                  <a:pt x="29125" y="6006703"/>
                </a:lnTo>
                <a:lnTo>
                  <a:pt x="44926" y="6050829"/>
                </a:lnTo>
                <a:lnTo>
                  <a:pt x="63856" y="6093362"/>
                </a:lnTo>
                <a:lnTo>
                  <a:pt x="85775" y="6134164"/>
                </a:lnTo>
                <a:lnTo>
                  <a:pt x="110543" y="6173094"/>
                </a:lnTo>
                <a:lnTo>
                  <a:pt x="138020" y="6210013"/>
                </a:lnTo>
                <a:lnTo>
                  <a:pt x="168067" y="6244780"/>
                </a:lnTo>
                <a:lnTo>
                  <a:pt x="200545" y="6277258"/>
                </a:lnTo>
                <a:lnTo>
                  <a:pt x="235313" y="6307304"/>
                </a:lnTo>
                <a:lnTo>
                  <a:pt x="272232" y="6334781"/>
                </a:lnTo>
                <a:lnTo>
                  <a:pt x="311162" y="6359549"/>
                </a:lnTo>
                <a:lnTo>
                  <a:pt x="351963" y="6381467"/>
                </a:lnTo>
                <a:lnTo>
                  <a:pt x="394497" y="6400396"/>
                </a:lnTo>
                <a:lnTo>
                  <a:pt x="438622" y="6416197"/>
                </a:lnTo>
                <a:lnTo>
                  <a:pt x="484200" y="6428729"/>
                </a:lnTo>
                <a:lnTo>
                  <a:pt x="531091" y="6437854"/>
                </a:lnTo>
                <a:lnTo>
                  <a:pt x="579155" y="6443431"/>
                </a:lnTo>
                <a:lnTo>
                  <a:pt x="628253" y="6445322"/>
                </a:lnTo>
                <a:lnTo>
                  <a:pt x="6387240" y="6445322"/>
                </a:lnTo>
                <a:lnTo>
                  <a:pt x="6387240" y="628253"/>
                </a:lnTo>
                <a:lnTo>
                  <a:pt x="6385349" y="579155"/>
                </a:lnTo>
                <a:lnTo>
                  <a:pt x="6379772" y="531091"/>
                </a:lnTo>
                <a:lnTo>
                  <a:pt x="6370647" y="484200"/>
                </a:lnTo>
                <a:lnTo>
                  <a:pt x="6358114" y="438622"/>
                </a:lnTo>
                <a:lnTo>
                  <a:pt x="6342313" y="394497"/>
                </a:lnTo>
                <a:lnTo>
                  <a:pt x="6323383" y="351963"/>
                </a:lnTo>
                <a:lnTo>
                  <a:pt x="6301464" y="311162"/>
                </a:lnTo>
                <a:lnTo>
                  <a:pt x="6276697" y="272232"/>
                </a:lnTo>
                <a:lnTo>
                  <a:pt x="6249219" y="235313"/>
                </a:lnTo>
                <a:lnTo>
                  <a:pt x="6219172" y="200545"/>
                </a:lnTo>
                <a:lnTo>
                  <a:pt x="6186694" y="168067"/>
                </a:lnTo>
                <a:lnTo>
                  <a:pt x="6151926" y="138020"/>
                </a:lnTo>
                <a:lnTo>
                  <a:pt x="6115007" y="110543"/>
                </a:lnTo>
                <a:lnTo>
                  <a:pt x="6076077" y="85775"/>
                </a:lnTo>
                <a:lnTo>
                  <a:pt x="6035276" y="63856"/>
                </a:lnTo>
                <a:lnTo>
                  <a:pt x="5992742" y="44926"/>
                </a:lnTo>
                <a:lnTo>
                  <a:pt x="5948617" y="29125"/>
                </a:lnTo>
                <a:lnTo>
                  <a:pt x="5903039" y="16592"/>
                </a:lnTo>
                <a:lnTo>
                  <a:pt x="5856148" y="7467"/>
                </a:lnTo>
                <a:lnTo>
                  <a:pt x="5808084" y="1890"/>
                </a:lnTo>
                <a:lnTo>
                  <a:pt x="5758986" y="0"/>
                </a:lnTo>
                <a:close/>
              </a:path>
            </a:pathLst>
          </a:custGeom>
          <a:solidFill>
            <a:srgbClr val="FFD27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D0318466-D514-B6BA-CBC6-1B62D720FC9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120728" y="10551342"/>
            <a:ext cx="3063922" cy="246221"/>
          </a:xfrm>
        </p:spPr>
        <p:txBody>
          <a:bodyPr anchor="ctr"/>
          <a:lstStyle>
            <a:lvl1pPr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Image caption here</a:t>
            </a:r>
            <a:endParaRPr lang="en-AU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783D5CC-C633-1D1F-47DD-B010415E380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757362" y="6797675"/>
            <a:ext cx="5246688" cy="453970"/>
          </a:xfrm>
        </p:spPr>
        <p:txBody>
          <a:bodyPr anchor="ctr"/>
          <a:lstStyle>
            <a:lvl1pPr>
              <a:defRPr sz="2950" b="1">
                <a:solidFill>
                  <a:srgbClr val="762000"/>
                </a:solidFill>
              </a:defRPr>
            </a:lvl1pPr>
          </a:lstStyle>
          <a:p>
            <a:pPr lvl="0"/>
            <a:r>
              <a:rPr lang="en-GB" dirty="0"/>
              <a:t>- Name</a:t>
            </a:r>
            <a:endParaRPr lang="en-AU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93D7C8D5-68A3-6670-EC9B-8B212E7DC0E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757363" y="2624329"/>
            <a:ext cx="5246687" cy="3768404"/>
          </a:xfrm>
        </p:spPr>
        <p:txBody>
          <a:bodyPr/>
          <a:lstStyle>
            <a:lvl1pPr marL="14400" algn="l">
              <a:lnSpc>
                <a:spcPct val="115000"/>
              </a:lnSpc>
              <a:defRPr sz="3600" b="1">
                <a:solidFill>
                  <a:srgbClr val="762000"/>
                </a:solidFill>
              </a:defRPr>
            </a:lvl1pPr>
          </a:lstStyle>
          <a:p>
            <a:pPr lvl="0"/>
            <a:r>
              <a:rPr lang="en-AU" dirty="0"/>
              <a:t>“</a:t>
            </a:r>
            <a:r>
              <a:rPr lang="en-AU" dirty="0" err="1"/>
              <a:t>Ossed</a:t>
            </a:r>
            <a:r>
              <a:rPr lang="en-AU" dirty="0"/>
              <a:t> maximin </a:t>
            </a:r>
            <a:r>
              <a:rPr lang="en-AU" dirty="0" err="1"/>
              <a:t>plab</a:t>
            </a:r>
            <a:r>
              <a:rPr lang="en-AU" dirty="0"/>
              <a:t> </a:t>
            </a:r>
            <a:r>
              <a:rPr lang="en-AU" dirty="0" err="1"/>
              <a:t>ius</a:t>
            </a:r>
            <a:r>
              <a:rPr lang="en-AU" dirty="0"/>
              <a:t>. Arum </a:t>
            </a:r>
            <a:r>
              <a:rPr lang="en-AU" dirty="0" err="1"/>
              <a:t>seque</a:t>
            </a:r>
            <a:r>
              <a:rPr lang="en-AU" dirty="0"/>
              <a:t> </a:t>
            </a:r>
            <a:r>
              <a:rPr lang="en-AU" dirty="0" err="1"/>
              <a:t>volorem</a:t>
            </a:r>
            <a:r>
              <a:rPr lang="en-AU" dirty="0"/>
              <a:t> </a:t>
            </a:r>
            <a:r>
              <a:rPr lang="en-AU" dirty="0" err="1"/>
              <a:t>voluptus</a:t>
            </a:r>
            <a:r>
              <a:rPr lang="en-AU" dirty="0"/>
              <a:t>, </a:t>
            </a:r>
            <a:r>
              <a:rPr lang="en-AU" dirty="0" err="1"/>
              <a:t>cus</a:t>
            </a:r>
            <a:r>
              <a:rPr lang="en-AU" dirty="0"/>
              <a:t> </a:t>
            </a:r>
            <a:r>
              <a:rPr lang="en-AU" dirty="0" err="1"/>
              <a:t>molluptur</a:t>
            </a:r>
            <a:r>
              <a:rPr lang="en-AU" dirty="0"/>
              <a:t> lore sim </a:t>
            </a:r>
            <a:r>
              <a:rPr lang="en-AU" dirty="0" err="1"/>
              <a:t>usam</a:t>
            </a:r>
            <a:r>
              <a:rPr lang="en-AU" dirty="0"/>
              <a:t> </a:t>
            </a:r>
            <a:r>
              <a:rPr lang="en-AU" dirty="0" err="1"/>
              <a:t>eature</a:t>
            </a:r>
            <a:r>
              <a:rPr lang="en-AU" dirty="0"/>
              <a:t> </a:t>
            </a:r>
            <a:r>
              <a:rPr lang="en-AU" dirty="0" err="1"/>
              <a:t>dolupte</a:t>
            </a:r>
            <a:r>
              <a:rPr lang="en-AU" dirty="0"/>
              <a:t> </a:t>
            </a:r>
            <a:r>
              <a:rPr lang="en-AU" dirty="0" err="1"/>
              <a:t>onsi</a:t>
            </a:r>
            <a:r>
              <a:rPr lang="en-AU" dirty="0"/>
              <a:t> </a:t>
            </a:r>
            <a:r>
              <a:rPr lang="en-AU" dirty="0" err="1"/>
              <a:t>ndi</a:t>
            </a:r>
            <a:r>
              <a:rPr lang="en-AU" dirty="0"/>
              <a:t> </a:t>
            </a:r>
            <a:r>
              <a:rPr lang="en-AU" dirty="0" err="1"/>
              <a:t>aut</a:t>
            </a:r>
            <a:r>
              <a:rPr lang="en-AU" dirty="0"/>
              <a:t> </a:t>
            </a:r>
            <a:r>
              <a:rPr lang="en-AU" dirty="0" err="1"/>
              <a:t>quamus</a:t>
            </a:r>
            <a:r>
              <a:rPr lang="en-AU" dirty="0"/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14346259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59CC2F-ED72-0129-C732-6A95DBD939A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0"/>
            <a:ext cx="20104100" cy="11309350"/>
          </a:xfrm>
        </p:spPr>
        <p:txBody>
          <a:bodyPr/>
          <a:lstStyle/>
          <a:p>
            <a:endParaRPr lang="en-AU"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CE282139-83C2-2F67-BC14-4BA416A4330D}"/>
              </a:ext>
            </a:extLst>
          </p:cNvPr>
          <p:cNvSpPr/>
          <p:nvPr userDrawn="1"/>
        </p:nvSpPr>
        <p:spPr>
          <a:xfrm>
            <a:off x="298450" y="320675"/>
            <a:ext cx="10954749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D0318466-D514-B6BA-CBC6-1B62D720FC9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120728" y="10551342"/>
            <a:ext cx="3063922" cy="246221"/>
          </a:xfrm>
        </p:spPr>
        <p:txBody>
          <a:bodyPr anchor="ctr"/>
          <a:lstStyle>
            <a:lvl1pPr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Image caption here</a:t>
            </a:r>
            <a:endParaRPr lang="en-AU" dirty="0"/>
          </a:p>
        </p:txBody>
      </p:sp>
      <p:sp>
        <p:nvSpPr>
          <p:cNvPr id="2" name="Title 5">
            <a:extLst>
              <a:ext uri="{FF2B5EF4-FFF2-40B4-BE49-F238E27FC236}">
                <a16:creationId xmlns:a16="http://schemas.microsoft.com/office/drawing/2014/main" id="{9F58BBFF-F4E8-5FF8-603E-9B429C3AAF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0424" y="690009"/>
            <a:ext cx="10210800" cy="11640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GB" dirty="0"/>
              <a:t>Heading goes here</a:t>
            </a:r>
            <a:endParaRPr lang="en-AU" dirty="0"/>
          </a:p>
        </p:txBody>
      </p:sp>
      <p:grpSp>
        <p:nvGrpSpPr>
          <p:cNvPr id="4" name="object 9">
            <a:extLst>
              <a:ext uri="{FF2B5EF4-FFF2-40B4-BE49-F238E27FC236}">
                <a16:creationId xmlns:a16="http://schemas.microsoft.com/office/drawing/2014/main" id="{3785CC48-E31F-FB03-1782-A0070C50C449}"/>
              </a:ext>
            </a:extLst>
          </p:cNvPr>
          <p:cNvGrpSpPr/>
          <p:nvPr userDrawn="1"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5" name="object 10">
              <a:extLst>
                <a:ext uri="{FF2B5EF4-FFF2-40B4-BE49-F238E27FC236}">
                  <a16:creationId xmlns:a16="http://schemas.microsoft.com/office/drawing/2014/main" id="{384B6EBC-D01C-B499-BA27-57B8ECBFC327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8" name="object 11">
              <a:extLst>
                <a:ext uri="{FF2B5EF4-FFF2-40B4-BE49-F238E27FC236}">
                  <a16:creationId xmlns:a16="http://schemas.microsoft.com/office/drawing/2014/main" id="{0D307864-357B-732F-A2A6-B6B308C1A0D8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12">
              <a:extLst>
                <a:ext uri="{FF2B5EF4-FFF2-40B4-BE49-F238E27FC236}">
                  <a16:creationId xmlns:a16="http://schemas.microsoft.com/office/drawing/2014/main" id="{68AD6404-A113-9566-EEA5-7396B6A56392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0" name="object 13">
              <a:extLst>
                <a:ext uri="{FF2B5EF4-FFF2-40B4-BE49-F238E27FC236}">
                  <a16:creationId xmlns:a16="http://schemas.microsoft.com/office/drawing/2014/main" id="{1F7FE1F2-8FB8-87D5-4292-442E75A1BD6E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1" name="object 14">
              <a:extLst>
                <a:ext uri="{FF2B5EF4-FFF2-40B4-BE49-F238E27FC236}">
                  <a16:creationId xmlns:a16="http://schemas.microsoft.com/office/drawing/2014/main" id="{D2AC7D39-382C-C6E1-5B64-F983C2295567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2" name="object 15">
              <a:extLst>
                <a:ext uri="{FF2B5EF4-FFF2-40B4-BE49-F238E27FC236}">
                  <a16:creationId xmlns:a16="http://schemas.microsoft.com/office/drawing/2014/main" id="{35B707DB-EB7E-A405-A8A8-50A898E06BF1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6">
              <a:extLst>
                <a:ext uri="{FF2B5EF4-FFF2-40B4-BE49-F238E27FC236}">
                  <a16:creationId xmlns:a16="http://schemas.microsoft.com/office/drawing/2014/main" id="{7883527F-95C6-C1BE-A9B8-57EEA8AB1586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5" name="object 17">
              <a:extLst>
                <a:ext uri="{FF2B5EF4-FFF2-40B4-BE49-F238E27FC236}">
                  <a16:creationId xmlns:a16="http://schemas.microsoft.com/office/drawing/2014/main" id="{7E570045-0A77-EEDF-0C5E-FDD815080089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2FC594E2-529D-D3C7-AEAC-125FF97BC200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259A0B8A-98C7-DD8E-CC51-C9804DD40EB5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F553A88D-DE95-12D2-E789-D6AF4D3AA385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C91E05E4-D7C5-43CD-8601-B78EFD147BE2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BAF401FB-6467-1D2C-D2CA-4E41ABE84BE5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2745334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>
            <a:extLst>
              <a:ext uri="{FF2B5EF4-FFF2-40B4-BE49-F238E27FC236}">
                <a16:creationId xmlns:a16="http://schemas.microsoft.com/office/drawing/2014/main" id="{66EF0E86-46E2-9021-D7FD-BEB9CD60A2A3}"/>
              </a:ext>
            </a:extLst>
          </p:cNvPr>
          <p:cNvSpPr/>
          <p:nvPr userDrawn="1"/>
        </p:nvSpPr>
        <p:spPr>
          <a:xfrm>
            <a:off x="0" y="1"/>
            <a:ext cx="20104100" cy="11309350"/>
          </a:xfrm>
          <a:custGeom>
            <a:avLst/>
            <a:gdLst/>
            <a:ahLst/>
            <a:cxnLst/>
            <a:rect l="l" t="t" r="r" b="b"/>
            <a:pathLst>
              <a:path w="20093940" h="11298555">
                <a:moveTo>
                  <a:pt x="20093629" y="0"/>
                </a:moveTo>
                <a:lnTo>
                  <a:pt x="0" y="0"/>
                </a:lnTo>
                <a:lnTo>
                  <a:pt x="0" y="11298074"/>
                </a:lnTo>
                <a:lnTo>
                  <a:pt x="20093629" y="11298074"/>
                </a:lnTo>
                <a:lnTo>
                  <a:pt x="20093629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7" name="object 3">
            <a:extLst>
              <a:ext uri="{FF2B5EF4-FFF2-40B4-BE49-F238E27FC236}">
                <a16:creationId xmlns:a16="http://schemas.microsoft.com/office/drawing/2014/main" id="{C4A9E6FA-EBA1-4A15-377E-3D4BFE9633DF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136" y="9285976"/>
            <a:ext cx="3299394" cy="1426482"/>
          </a:xfrm>
          <a:prstGeom prst="rect">
            <a:avLst/>
          </a:prstGeom>
        </p:spPr>
      </p:pic>
      <p:sp>
        <p:nvSpPr>
          <p:cNvPr id="31" name="object 27">
            <a:extLst>
              <a:ext uri="{FF2B5EF4-FFF2-40B4-BE49-F238E27FC236}">
                <a16:creationId xmlns:a16="http://schemas.microsoft.com/office/drawing/2014/main" id="{1BDA7970-3489-F784-2EE9-7071986F10A4}"/>
              </a:ext>
            </a:extLst>
          </p:cNvPr>
          <p:cNvSpPr txBox="1"/>
          <p:nvPr userDrawn="1"/>
        </p:nvSpPr>
        <p:spPr>
          <a:xfrm>
            <a:off x="7087151" y="8190207"/>
            <a:ext cx="5708100" cy="2141804"/>
          </a:xfrm>
          <a:prstGeom prst="rect">
            <a:avLst/>
          </a:prstGeom>
        </p:spPr>
        <p:txBody>
          <a:bodyPr vert="horz" wrap="square" lIns="0" tIns="252729" rIns="0" bIns="0" rtlCol="0">
            <a:spAutoFit/>
          </a:bodyPr>
          <a:lstStyle/>
          <a:p>
            <a:pPr marL="1749425" algn="l">
              <a:lnSpc>
                <a:spcPct val="100000"/>
              </a:lnSpc>
              <a:spcBef>
                <a:spcPts val="1989"/>
              </a:spcBef>
            </a:pPr>
            <a:r>
              <a:rPr sz="2950" dirty="0">
                <a:solidFill>
                  <a:srgbClr val="FFFFFF"/>
                </a:solidFill>
                <a:latin typeface="Arial"/>
                <a:cs typeface="Arial"/>
              </a:rPr>
              <a:t>1800</a:t>
            </a:r>
            <a:r>
              <a:rPr sz="295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950" dirty="0">
                <a:solidFill>
                  <a:srgbClr val="FFFFFF"/>
                </a:solidFill>
                <a:latin typeface="Arial"/>
                <a:cs typeface="Arial"/>
              </a:rPr>
              <a:t>024</a:t>
            </a:r>
            <a:r>
              <a:rPr sz="295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950" spc="-25" dirty="0">
                <a:solidFill>
                  <a:srgbClr val="FFFFFF"/>
                </a:solidFill>
                <a:latin typeface="Arial"/>
                <a:cs typeface="Arial"/>
              </a:rPr>
              <a:t>413</a:t>
            </a:r>
            <a:endParaRPr sz="2950" dirty="0">
              <a:latin typeface="Arial"/>
              <a:cs typeface="Arial"/>
            </a:endParaRPr>
          </a:p>
          <a:p>
            <a:pPr marL="12700" marR="5080" indent="1057275" algn="l">
              <a:lnSpc>
                <a:spcPts val="6010"/>
              </a:lnSpc>
            </a:pPr>
            <a:r>
              <a:rPr sz="2950" spc="-10" dirty="0">
                <a:solidFill>
                  <a:srgbClr val="FFFFFF"/>
                </a:solidFill>
                <a:latin typeface="Arial"/>
                <a:cs typeface="Arial"/>
              </a:rPr>
              <a:t>#projectcompassion </a:t>
            </a:r>
            <a:r>
              <a:rPr lang="en-US" sz="2950" spc="-10" dirty="0">
                <a:solidFill>
                  <a:srgbClr val="FFFFFF"/>
                </a:solidFill>
                <a:latin typeface="Arial"/>
                <a:cs typeface="Arial"/>
              </a:rPr>
              <a:t>            </a:t>
            </a:r>
            <a:r>
              <a:rPr lang="en-US" sz="2950" spc="-10" dirty="0">
                <a:solidFill>
                  <a:schemeClr val="tx1"/>
                </a:solidFill>
                <a:latin typeface="Arial"/>
                <a:cs typeface="Arial"/>
              </a:rPr>
              <a:t>… </a:t>
            </a:r>
            <a:r>
              <a:rPr sz="2950" spc="-10" dirty="0">
                <a:solidFill>
                  <a:srgbClr val="FFFFFF"/>
                </a:solidFill>
                <a:latin typeface="Arial"/>
                <a:cs typeface="Arial"/>
              </a:rPr>
              <a:t>projectcompassion.org.au</a:t>
            </a:r>
            <a:endParaRPr sz="2950" dirty="0">
              <a:latin typeface="Arial"/>
              <a:cs typeface="Arial"/>
            </a:endParaRPr>
          </a:p>
        </p:txBody>
      </p:sp>
      <p:pic>
        <p:nvPicPr>
          <p:cNvPr id="4" name="Picture 3" descr="A black background with yellow letters and a purple heart&#10;&#10;Description automatically generated">
            <a:extLst>
              <a:ext uri="{FF2B5EF4-FFF2-40B4-BE49-F238E27FC236}">
                <a16:creationId xmlns:a16="http://schemas.microsoft.com/office/drawing/2014/main" id="{0336B7E8-095E-7AC8-D04B-D41F19BFE9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5850" y="2984139"/>
            <a:ext cx="7772400" cy="4062374"/>
          </a:xfrm>
          <a:prstGeom prst="rect">
            <a:avLst/>
          </a:prstGeom>
        </p:spPr>
      </p:pic>
      <p:pic>
        <p:nvPicPr>
          <p:cNvPr id="28" name="Picture 27" descr="A black heart in a white circle&#10;&#10;Description automatically generated">
            <a:extLst>
              <a:ext uri="{FF2B5EF4-FFF2-40B4-BE49-F238E27FC236}">
                <a16:creationId xmlns:a16="http://schemas.microsoft.com/office/drawing/2014/main" id="{E8432D07-D581-7F57-7BC2-2A6257BD6E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3650" y="9159875"/>
            <a:ext cx="393700" cy="393700"/>
          </a:xfrm>
          <a:prstGeom prst="rect">
            <a:avLst/>
          </a:prstGeom>
        </p:spPr>
      </p:pic>
      <p:pic>
        <p:nvPicPr>
          <p:cNvPr id="35" name="Picture 34" descr="A black arrow in a white circle&#10;&#10;Description automatically generated">
            <a:extLst>
              <a:ext uri="{FF2B5EF4-FFF2-40B4-BE49-F238E27FC236}">
                <a16:creationId xmlns:a16="http://schemas.microsoft.com/office/drawing/2014/main" id="{06EE2053-BFF3-B583-C960-AA14A82A19A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7550" y="9921875"/>
            <a:ext cx="393700" cy="393700"/>
          </a:xfrm>
          <a:prstGeom prst="rect">
            <a:avLst/>
          </a:prstGeom>
        </p:spPr>
      </p:pic>
      <p:pic>
        <p:nvPicPr>
          <p:cNvPr id="37" name="Picture 36" descr="A black phone in a white circle&#10;&#10;Description automatically generated">
            <a:extLst>
              <a:ext uri="{FF2B5EF4-FFF2-40B4-BE49-F238E27FC236}">
                <a16:creationId xmlns:a16="http://schemas.microsoft.com/office/drawing/2014/main" id="{B33B8A76-FCE1-CF1A-223B-CE51F55BDD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5650" y="8474075"/>
            <a:ext cx="3937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736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ontent Placeholder 5">
            <a:extLst>
              <a:ext uri="{FF2B5EF4-FFF2-40B4-BE49-F238E27FC236}">
                <a16:creationId xmlns:a16="http://schemas.microsoft.com/office/drawing/2014/main" id="{E0AC4F55-5B96-CD51-A679-A350509CE6CD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7214850" y="10226675"/>
            <a:ext cx="2301875" cy="238527"/>
          </a:xfrm>
        </p:spPr>
        <p:txBody>
          <a:bodyPr/>
          <a:lstStyle>
            <a:lvl1pPr>
              <a:defRPr sz="15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Image caption here</a:t>
            </a:r>
            <a:endParaRPr lang="en-AU" dirty="0"/>
          </a:p>
        </p:txBody>
      </p:sp>
      <p:sp>
        <p:nvSpPr>
          <p:cNvPr id="4" name="object 11">
            <a:extLst>
              <a:ext uri="{FF2B5EF4-FFF2-40B4-BE49-F238E27FC236}">
                <a16:creationId xmlns:a16="http://schemas.microsoft.com/office/drawing/2014/main" id="{933775F5-29D9-EA55-3F2D-44E1AB70F28A}"/>
              </a:ext>
            </a:extLst>
          </p:cNvPr>
          <p:cNvSpPr/>
          <p:nvPr/>
        </p:nvSpPr>
        <p:spPr>
          <a:xfrm>
            <a:off x="6268461" y="10000620"/>
            <a:ext cx="475615" cy="475615"/>
          </a:xfrm>
          <a:custGeom>
            <a:avLst/>
            <a:gdLst/>
            <a:ahLst/>
            <a:cxnLst/>
            <a:rect l="l" t="t" r="r" b="b"/>
            <a:pathLst>
              <a:path w="475615" h="475615">
                <a:moveTo>
                  <a:pt x="237511" y="0"/>
                </a:moveTo>
                <a:lnTo>
                  <a:pt x="189642" y="4825"/>
                </a:lnTo>
                <a:lnTo>
                  <a:pt x="145058" y="18663"/>
                </a:lnTo>
                <a:lnTo>
                  <a:pt x="104713" y="40561"/>
                </a:lnTo>
                <a:lnTo>
                  <a:pt x="69563" y="69562"/>
                </a:lnTo>
                <a:lnTo>
                  <a:pt x="40561" y="104711"/>
                </a:lnTo>
                <a:lnTo>
                  <a:pt x="18664" y="145054"/>
                </a:lnTo>
                <a:lnTo>
                  <a:pt x="4825" y="189635"/>
                </a:lnTo>
                <a:lnTo>
                  <a:pt x="0" y="237500"/>
                </a:lnTo>
                <a:lnTo>
                  <a:pt x="4825" y="285365"/>
                </a:lnTo>
                <a:lnTo>
                  <a:pt x="18664" y="329946"/>
                </a:lnTo>
                <a:lnTo>
                  <a:pt x="40561" y="370289"/>
                </a:lnTo>
                <a:lnTo>
                  <a:pt x="69563" y="405439"/>
                </a:lnTo>
                <a:lnTo>
                  <a:pt x="104713" y="434440"/>
                </a:lnTo>
                <a:lnTo>
                  <a:pt x="145058" y="456337"/>
                </a:lnTo>
                <a:lnTo>
                  <a:pt x="189642" y="470176"/>
                </a:lnTo>
                <a:lnTo>
                  <a:pt x="237511" y="475001"/>
                </a:lnTo>
                <a:lnTo>
                  <a:pt x="285375" y="470176"/>
                </a:lnTo>
                <a:lnTo>
                  <a:pt x="329957" y="456337"/>
                </a:lnTo>
                <a:lnTo>
                  <a:pt x="370300" y="434440"/>
                </a:lnTo>
                <a:lnTo>
                  <a:pt x="405449" y="405439"/>
                </a:lnTo>
                <a:lnTo>
                  <a:pt x="428202" y="377862"/>
                </a:lnTo>
                <a:lnTo>
                  <a:pt x="322796" y="377862"/>
                </a:lnTo>
                <a:lnTo>
                  <a:pt x="317339" y="372313"/>
                </a:lnTo>
                <a:lnTo>
                  <a:pt x="216883" y="372313"/>
                </a:lnTo>
                <a:lnTo>
                  <a:pt x="213524" y="370289"/>
                </a:lnTo>
                <a:lnTo>
                  <a:pt x="212736" y="369329"/>
                </a:lnTo>
                <a:lnTo>
                  <a:pt x="212339" y="368292"/>
                </a:lnTo>
                <a:lnTo>
                  <a:pt x="111190" y="125566"/>
                </a:lnTo>
                <a:lnTo>
                  <a:pt x="112394" y="122551"/>
                </a:lnTo>
                <a:lnTo>
                  <a:pt x="116175" y="120917"/>
                </a:lnTo>
                <a:lnTo>
                  <a:pt x="443247" y="120917"/>
                </a:lnTo>
                <a:lnTo>
                  <a:pt x="434450" y="104711"/>
                </a:lnTo>
                <a:lnTo>
                  <a:pt x="405449" y="69562"/>
                </a:lnTo>
                <a:lnTo>
                  <a:pt x="370300" y="40561"/>
                </a:lnTo>
                <a:lnTo>
                  <a:pt x="329957" y="18663"/>
                </a:lnTo>
                <a:lnTo>
                  <a:pt x="285375" y="4825"/>
                </a:lnTo>
                <a:lnTo>
                  <a:pt x="237511" y="0"/>
                </a:lnTo>
                <a:close/>
              </a:path>
              <a:path w="475615" h="475615">
                <a:moveTo>
                  <a:pt x="443247" y="120917"/>
                </a:moveTo>
                <a:lnTo>
                  <a:pt x="117661" y="120917"/>
                </a:lnTo>
                <a:lnTo>
                  <a:pt x="356952" y="224705"/>
                </a:lnTo>
                <a:lnTo>
                  <a:pt x="358135" y="227720"/>
                </a:lnTo>
                <a:lnTo>
                  <a:pt x="356606" y="231375"/>
                </a:lnTo>
                <a:lnTo>
                  <a:pt x="355873" y="232202"/>
                </a:lnTo>
                <a:lnTo>
                  <a:pt x="296640" y="267866"/>
                </a:lnTo>
                <a:lnTo>
                  <a:pt x="361643" y="334209"/>
                </a:lnTo>
                <a:lnTo>
                  <a:pt x="363622" y="336209"/>
                </a:lnTo>
                <a:lnTo>
                  <a:pt x="363622" y="339476"/>
                </a:lnTo>
                <a:lnTo>
                  <a:pt x="325990" y="377862"/>
                </a:lnTo>
                <a:lnTo>
                  <a:pt x="428202" y="377862"/>
                </a:lnTo>
                <a:lnTo>
                  <a:pt x="434450" y="370289"/>
                </a:lnTo>
                <a:lnTo>
                  <a:pt x="456347" y="329946"/>
                </a:lnTo>
                <a:lnTo>
                  <a:pt x="470186" y="285365"/>
                </a:lnTo>
                <a:lnTo>
                  <a:pt x="475011" y="237500"/>
                </a:lnTo>
                <a:lnTo>
                  <a:pt x="470186" y="189635"/>
                </a:lnTo>
                <a:lnTo>
                  <a:pt x="456347" y="145054"/>
                </a:lnTo>
                <a:lnTo>
                  <a:pt x="443247" y="120917"/>
                </a:lnTo>
                <a:close/>
              </a:path>
              <a:path w="475615" h="475615">
                <a:moveTo>
                  <a:pt x="255814" y="309519"/>
                </a:moveTo>
                <a:lnTo>
                  <a:pt x="219961" y="371507"/>
                </a:lnTo>
                <a:lnTo>
                  <a:pt x="216883" y="372313"/>
                </a:lnTo>
                <a:lnTo>
                  <a:pt x="317339" y="372313"/>
                </a:lnTo>
                <a:lnTo>
                  <a:pt x="255814" y="3095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12">
            <a:extLst>
              <a:ext uri="{FF2B5EF4-FFF2-40B4-BE49-F238E27FC236}">
                <a16:creationId xmlns:a16="http://schemas.microsoft.com/office/drawing/2014/main" id="{7BEEF5AB-603C-A18E-810F-C54EF3BEEB33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081" y="9007475"/>
            <a:ext cx="4067880" cy="1758734"/>
          </a:xfrm>
          <a:prstGeom prst="rect">
            <a:avLst/>
          </a:prstGeom>
        </p:spPr>
      </p:pic>
      <p:sp>
        <p:nvSpPr>
          <p:cNvPr id="6" name="object 9">
            <a:extLst>
              <a:ext uri="{FF2B5EF4-FFF2-40B4-BE49-F238E27FC236}">
                <a16:creationId xmlns:a16="http://schemas.microsoft.com/office/drawing/2014/main" id="{A6823040-5133-31CA-234C-78A5C295C026}"/>
              </a:ext>
            </a:extLst>
          </p:cNvPr>
          <p:cNvSpPr txBox="1"/>
          <p:nvPr userDrawn="1"/>
        </p:nvSpPr>
        <p:spPr>
          <a:xfrm>
            <a:off x="7159856" y="9998075"/>
            <a:ext cx="6524625" cy="5029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100" b="1" spc="-75" dirty="0">
                <a:solidFill>
                  <a:srgbClr val="FFFFFF"/>
                </a:solidFill>
                <a:latin typeface="Arial"/>
                <a:cs typeface="Arial"/>
              </a:rPr>
              <a:t>fundraise.projectcompassion.org.au</a:t>
            </a:r>
            <a:endParaRPr sz="3100" dirty="0">
              <a:latin typeface="Arial"/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CC6ABE-8986-6CAB-6B3C-14174F37B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4388" y="829347"/>
            <a:ext cx="18035322" cy="823302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0F57F5-68A6-FC9B-56FE-1970170DA12F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4160BB4-3534-8784-F683-ECDE019ED9C2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FC5CA7-6EA5-31E0-28F8-5C9EC658261E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B6F15528-21DE-4FAA-801E-634DDDAF4B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26534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453223" y="3437032"/>
            <a:ext cx="6060440" cy="16217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50" b="1" i="0">
                <a:solidFill>
                  <a:srgbClr val="762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Imag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F1E9E5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3F9B4242-7D46-D026-8AB2-344C8DC3BF33}"/>
              </a:ext>
            </a:extLst>
          </p:cNvPr>
          <p:cNvSpPr txBox="1"/>
          <p:nvPr userDrawn="1"/>
        </p:nvSpPr>
        <p:spPr>
          <a:xfrm>
            <a:off x="1683583" y="9848972"/>
            <a:ext cx="6524625" cy="5029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100" b="1" spc="-75" dirty="0">
                <a:solidFill>
                  <a:srgbClr val="762000"/>
                </a:solidFill>
                <a:latin typeface="Arial"/>
                <a:cs typeface="Arial"/>
              </a:rPr>
              <a:t>fundraise.projectcompassion.org.au</a:t>
            </a:r>
            <a:endParaRPr sz="3100" dirty="0">
              <a:latin typeface="Arial"/>
              <a:cs typeface="Arial"/>
            </a:endParaRPr>
          </a:p>
        </p:txBody>
      </p:sp>
      <p:pic>
        <p:nvPicPr>
          <p:cNvPr id="7" name="object 3">
            <a:extLst>
              <a:ext uri="{FF2B5EF4-FFF2-40B4-BE49-F238E27FC236}">
                <a16:creationId xmlns:a16="http://schemas.microsoft.com/office/drawing/2014/main" id="{AFEF8814-632C-2E20-E5E3-05C054815ADB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088" y="1223771"/>
            <a:ext cx="11699266" cy="1568791"/>
          </a:xfrm>
          <a:prstGeom prst="rect">
            <a:avLst/>
          </a:prstGeom>
        </p:spPr>
      </p:pic>
      <p:pic>
        <p:nvPicPr>
          <p:cNvPr id="9" name="object 8">
            <a:extLst>
              <a:ext uri="{FF2B5EF4-FFF2-40B4-BE49-F238E27FC236}">
                <a16:creationId xmlns:a16="http://schemas.microsoft.com/office/drawing/2014/main" id="{DC7BF3C1-0DF8-C72A-E453-003BB098EA59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50813" y="1047088"/>
            <a:ext cx="3853285" cy="4791600"/>
          </a:xfrm>
          <a:prstGeom prst="rect">
            <a:avLst/>
          </a:prstGeom>
        </p:spPr>
      </p:pic>
      <p:sp>
        <p:nvSpPr>
          <p:cNvPr id="15" name="Content Placeholder 5">
            <a:extLst>
              <a:ext uri="{FF2B5EF4-FFF2-40B4-BE49-F238E27FC236}">
                <a16:creationId xmlns:a16="http://schemas.microsoft.com/office/drawing/2014/main" id="{5B7D534D-F6F2-BA1A-E8C6-CA5823416588}"/>
              </a:ext>
            </a:extLst>
          </p:cNvPr>
          <p:cNvSpPr>
            <a:spLocks noGrp="1"/>
          </p:cNvSpPr>
          <p:nvPr userDrawn="1">
            <p:ph sz="quarter" idx="18" hasCustomPrompt="1"/>
          </p:nvPr>
        </p:nvSpPr>
        <p:spPr>
          <a:xfrm>
            <a:off x="17214850" y="10150475"/>
            <a:ext cx="2301875" cy="238527"/>
          </a:xfrm>
        </p:spPr>
        <p:txBody>
          <a:bodyPr/>
          <a:lstStyle>
            <a:lvl1pPr>
              <a:defRPr sz="155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Image caption here</a:t>
            </a:r>
            <a:endParaRPr lang="en-AU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CBD1A5D-8189-9AAB-36EA-5B37B134B8AC}"/>
              </a:ext>
            </a:extLst>
          </p:cNvPr>
          <p:cNvSpPr>
            <a:spLocks noGrp="1"/>
          </p:cNvSpPr>
          <p:nvPr userDrawn="1">
            <p:ph type="pic" sz="quarter" idx="19"/>
          </p:nvPr>
        </p:nvSpPr>
        <p:spPr>
          <a:xfrm>
            <a:off x="13696632" y="3800929"/>
            <a:ext cx="5422900" cy="4991100"/>
          </a:xfrm>
          <a:prstGeom prst="round2Diag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2" name="Picture Placeholder 17">
            <a:extLst>
              <a:ext uri="{FF2B5EF4-FFF2-40B4-BE49-F238E27FC236}">
                <a16:creationId xmlns:a16="http://schemas.microsoft.com/office/drawing/2014/main" id="{1CC657DE-C719-E1C4-2B11-01B3A8E2337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370421" y="3800929"/>
            <a:ext cx="5422900" cy="4991100"/>
          </a:xfrm>
          <a:prstGeom prst="round2Diag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Picture Placeholder 17">
            <a:extLst>
              <a:ext uri="{FF2B5EF4-FFF2-40B4-BE49-F238E27FC236}">
                <a16:creationId xmlns:a16="http://schemas.microsoft.com/office/drawing/2014/main" id="{2D60CEEC-6EA7-0E3C-823F-57C4748BBD7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044210" y="3800929"/>
            <a:ext cx="5422900" cy="4991100"/>
          </a:xfrm>
          <a:prstGeom prst="round2DiagRect">
            <a:avLst/>
          </a:prstGeom>
        </p:spPr>
        <p:txBody>
          <a:bodyPr/>
          <a:lstStyle/>
          <a:p>
            <a:endParaRPr lang="en-AU"/>
          </a:p>
        </p:txBody>
      </p:sp>
      <p:pic>
        <p:nvPicPr>
          <p:cNvPr id="8" name="Picture 7" descr="A black arrow in a red circle&#10;&#10;Description automatically generated">
            <a:extLst>
              <a:ext uri="{FF2B5EF4-FFF2-40B4-BE49-F238E27FC236}">
                <a16:creationId xmlns:a16="http://schemas.microsoft.com/office/drawing/2014/main" id="{44E73D65-A734-5711-16BA-1DBE4AF49F1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835" y="9904851"/>
            <a:ext cx="4699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5503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34388" y="829347"/>
            <a:ext cx="18035322" cy="823302"/>
          </a:xfrm>
          <a:prstGeom prst="rect">
            <a:avLst/>
          </a:prstGeom>
        </p:spPr>
        <p:txBody>
          <a:bodyPr lIns="0" tIns="0" rIns="0" bIns="0"/>
          <a:lstStyle>
            <a:lvl1pPr>
              <a:defRPr sz="5350" b="1" i="0">
                <a:solidFill>
                  <a:srgbClr val="762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34388" y="829347"/>
            <a:ext cx="18035322" cy="823302"/>
          </a:xfrm>
          <a:prstGeom prst="rect">
            <a:avLst/>
          </a:prstGeom>
        </p:spPr>
        <p:txBody>
          <a:bodyPr lIns="0" tIns="0" rIns="0" bIns="0"/>
          <a:lstStyle>
            <a:lvl1pPr>
              <a:defRPr sz="5350" b="1" i="0">
                <a:solidFill>
                  <a:srgbClr val="762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34388" y="2604028"/>
            <a:ext cx="8268334" cy="7439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5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476" y="2604028"/>
            <a:ext cx="8345169" cy="59315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5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5235" y="5245"/>
            <a:ext cx="20093940" cy="11298555"/>
          </a:xfrm>
          <a:custGeom>
            <a:avLst/>
            <a:gdLst/>
            <a:ahLst/>
            <a:cxnLst/>
            <a:rect l="l" t="t" r="r" b="b"/>
            <a:pathLst>
              <a:path w="20093940" h="11298555">
                <a:moveTo>
                  <a:pt x="20093629" y="0"/>
                </a:moveTo>
                <a:lnTo>
                  <a:pt x="0" y="0"/>
                </a:lnTo>
                <a:lnTo>
                  <a:pt x="0" y="11298074"/>
                </a:lnTo>
                <a:lnTo>
                  <a:pt x="20093629" y="11298074"/>
                </a:lnTo>
                <a:lnTo>
                  <a:pt x="20093629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34388" y="829347"/>
            <a:ext cx="18035322" cy="823302"/>
          </a:xfrm>
          <a:prstGeom prst="rect">
            <a:avLst/>
          </a:prstGeom>
        </p:spPr>
        <p:txBody>
          <a:bodyPr lIns="0" tIns="0" rIns="0" bIns="0"/>
          <a:lstStyle>
            <a:lvl1pPr>
              <a:defRPr sz="5350" b="1" i="0">
                <a:solidFill>
                  <a:srgbClr val="762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F1E9E5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bg>
      <p:bgPr>
        <a:solidFill>
          <a:srgbClr val="F0E9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C92AA18-FDE2-8BDF-F339-56E7555C4E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65923" y="3437032"/>
            <a:ext cx="9448800" cy="1608133"/>
          </a:xfrm>
        </p:spPr>
        <p:txBody>
          <a:bodyPr/>
          <a:lstStyle>
            <a:lvl1pPr>
              <a:defRPr sz="10450" b="1">
                <a:solidFill>
                  <a:srgbClr val="762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Title Here</a:t>
            </a:r>
            <a:endParaRPr lang="en-AU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012B77D-CB24-36FC-3BDC-6FE8652EC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65923" y="5654675"/>
            <a:ext cx="9448800" cy="907941"/>
          </a:xfrm>
        </p:spPr>
        <p:txBody>
          <a:bodyPr/>
          <a:lstStyle>
            <a:lvl1pPr>
              <a:defRPr sz="59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</a:t>
            </a:r>
            <a:endParaRPr lang="en-AU" dirty="0"/>
          </a:p>
        </p:txBody>
      </p:sp>
      <p:grpSp>
        <p:nvGrpSpPr>
          <p:cNvPr id="15" name="object 5">
            <a:extLst>
              <a:ext uri="{FF2B5EF4-FFF2-40B4-BE49-F238E27FC236}">
                <a16:creationId xmlns:a16="http://schemas.microsoft.com/office/drawing/2014/main" id="{5964507C-298E-0C0C-74A1-2A6F31C3CBE4}"/>
              </a:ext>
            </a:extLst>
          </p:cNvPr>
          <p:cNvGrpSpPr/>
          <p:nvPr userDrawn="1"/>
        </p:nvGrpSpPr>
        <p:grpSpPr>
          <a:xfrm>
            <a:off x="10750736" y="803492"/>
            <a:ext cx="9353550" cy="10505440"/>
            <a:chOff x="10750736" y="803492"/>
            <a:chExt cx="9353550" cy="10505440"/>
          </a:xfrm>
        </p:grpSpPr>
        <p:sp>
          <p:nvSpPr>
            <p:cNvPr id="16" name="object 6">
              <a:extLst>
                <a:ext uri="{FF2B5EF4-FFF2-40B4-BE49-F238E27FC236}">
                  <a16:creationId xmlns:a16="http://schemas.microsoft.com/office/drawing/2014/main" id="{B2CC7E07-4DF8-D48D-C7EB-16ECCB90D3F2}"/>
                </a:ext>
              </a:extLst>
            </p:cNvPr>
            <p:cNvSpPr/>
            <p:nvPr/>
          </p:nvSpPr>
          <p:spPr>
            <a:xfrm>
              <a:off x="10750728" y="803496"/>
              <a:ext cx="9353550" cy="10505440"/>
            </a:xfrm>
            <a:custGeom>
              <a:avLst/>
              <a:gdLst/>
              <a:ahLst/>
              <a:cxnLst/>
              <a:rect l="l" t="t" r="r" b="b"/>
              <a:pathLst>
                <a:path w="9353550" h="10505440">
                  <a:moveTo>
                    <a:pt x="594956" y="6570510"/>
                  </a:moveTo>
                  <a:lnTo>
                    <a:pt x="592645" y="6526797"/>
                  </a:lnTo>
                  <a:lnTo>
                    <a:pt x="574116" y="6487134"/>
                  </a:lnTo>
                  <a:lnTo>
                    <a:pt x="540626" y="6456578"/>
                  </a:lnTo>
                  <a:lnTo>
                    <a:pt x="171869" y="6235319"/>
                  </a:lnTo>
                  <a:lnTo>
                    <a:pt x="129133" y="6220142"/>
                  </a:lnTo>
                  <a:lnTo>
                    <a:pt x="85420" y="6222454"/>
                  </a:lnTo>
                  <a:lnTo>
                    <a:pt x="45758" y="6240983"/>
                  </a:lnTo>
                  <a:lnTo>
                    <a:pt x="15189" y="6274473"/>
                  </a:lnTo>
                  <a:lnTo>
                    <a:pt x="0" y="6317221"/>
                  </a:lnTo>
                  <a:lnTo>
                    <a:pt x="2311" y="6360935"/>
                  </a:lnTo>
                  <a:lnTo>
                    <a:pt x="20840" y="6400597"/>
                  </a:lnTo>
                  <a:lnTo>
                    <a:pt x="54343" y="6431166"/>
                  </a:lnTo>
                  <a:lnTo>
                    <a:pt x="423087" y="6652412"/>
                  </a:lnTo>
                  <a:lnTo>
                    <a:pt x="466725" y="6667716"/>
                  </a:lnTo>
                  <a:lnTo>
                    <a:pt x="481749" y="6668719"/>
                  </a:lnTo>
                  <a:lnTo>
                    <a:pt x="510425" y="6665061"/>
                  </a:lnTo>
                  <a:lnTo>
                    <a:pt x="537273" y="6654368"/>
                  </a:lnTo>
                  <a:lnTo>
                    <a:pt x="560882" y="6636982"/>
                  </a:lnTo>
                  <a:lnTo>
                    <a:pt x="579767" y="6613258"/>
                  </a:lnTo>
                  <a:lnTo>
                    <a:pt x="594956" y="6570510"/>
                  </a:lnTo>
                  <a:close/>
                </a:path>
                <a:path w="9353550" h="10505440">
                  <a:moveTo>
                    <a:pt x="1151813" y="5998692"/>
                  </a:moveTo>
                  <a:lnTo>
                    <a:pt x="1137729" y="5955589"/>
                  </a:lnTo>
                  <a:lnTo>
                    <a:pt x="925842" y="5581396"/>
                  </a:lnTo>
                  <a:lnTo>
                    <a:pt x="896137" y="5547131"/>
                  </a:lnTo>
                  <a:lnTo>
                    <a:pt x="856945" y="5527611"/>
                  </a:lnTo>
                  <a:lnTo>
                    <a:pt x="813295" y="5524208"/>
                  </a:lnTo>
                  <a:lnTo>
                    <a:pt x="770204" y="5538279"/>
                  </a:lnTo>
                  <a:lnTo>
                    <a:pt x="735939" y="5567997"/>
                  </a:lnTo>
                  <a:lnTo>
                    <a:pt x="716419" y="5607177"/>
                  </a:lnTo>
                  <a:lnTo>
                    <a:pt x="713003" y="5650827"/>
                  </a:lnTo>
                  <a:lnTo>
                    <a:pt x="727100" y="5693930"/>
                  </a:lnTo>
                  <a:lnTo>
                    <a:pt x="938961" y="6068136"/>
                  </a:lnTo>
                  <a:lnTo>
                    <a:pt x="981659" y="6111024"/>
                  </a:lnTo>
                  <a:lnTo>
                    <a:pt x="1038453" y="6126086"/>
                  </a:lnTo>
                  <a:lnTo>
                    <a:pt x="1052766" y="6125184"/>
                  </a:lnTo>
                  <a:lnTo>
                    <a:pt x="1094613" y="6111240"/>
                  </a:lnTo>
                  <a:lnTo>
                    <a:pt x="1128877" y="6081522"/>
                  </a:lnTo>
                  <a:lnTo>
                    <a:pt x="1148410" y="6042342"/>
                  </a:lnTo>
                  <a:lnTo>
                    <a:pt x="1151813" y="5998692"/>
                  </a:lnTo>
                  <a:close/>
                </a:path>
                <a:path w="9353550" h="10505440">
                  <a:moveTo>
                    <a:pt x="1713230" y="9982657"/>
                  </a:moveTo>
                  <a:lnTo>
                    <a:pt x="1702625" y="9782531"/>
                  </a:lnTo>
                  <a:lnTo>
                    <a:pt x="1678139" y="9656064"/>
                  </a:lnTo>
                  <a:lnTo>
                    <a:pt x="1620926" y="9549524"/>
                  </a:lnTo>
                  <a:lnTo>
                    <a:pt x="1512138" y="9409125"/>
                  </a:lnTo>
                  <a:lnTo>
                    <a:pt x="1465973" y="8574926"/>
                  </a:lnTo>
                  <a:lnTo>
                    <a:pt x="1458899" y="8527237"/>
                  </a:lnTo>
                  <a:lnTo>
                    <a:pt x="1443659" y="8482381"/>
                  </a:lnTo>
                  <a:lnTo>
                    <a:pt x="1421015" y="8441017"/>
                  </a:lnTo>
                  <a:lnTo>
                    <a:pt x="1391704" y="8403806"/>
                  </a:lnTo>
                  <a:lnTo>
                    <a:pt x="1356474" y="8371433"/>
                  </a:lnTo>
                  <a:lnTo>
                    <a:pt x="1316088" y="8344548"/>
                  </a:lnTo>
                  <a:lnTo>
                    <a:pt x="1271282" y="8323821"/>
                  </a:lnTo>
                  <a:lnTo>
                    <a:pt x="1222806" y="8309927"/>
                  </a:lnTo>
                  <a:lnTo>
                    <a:pt x="1171409" y="8303539"/>
                  </a:lnTo>
                  <a:lnTo>
                    <a:pt x="1164780" y="8303387"/>
                  </a:lnTo>
                  <a:lnTo>
                    <a:pt x="1157897" y="8303946"/>
                  </a:lnTo>
                  <a:lnTo>
                    <a:pt x="1114031" y="8353374"/>
                  </a:lnTo>
                  <a:lnTo>
                    <a:pt x="1095032" y="8426285"/>
                  </a:lnTo>
                  <a:lnTo>
                    <a:pt x="1088097" y="8492769"/>
                  </a:lnTo>
                  <a:lnTo>
                    <a:pt x="1084008" y="8537689"/>
                  </a:lnTo>
                  <a:lnTo>
                    <a:pt x="1079588" y="8589048"/>
                  </a:lnTo>
                  <a:lnTo>
                    <a:pt x="1070000" y="8707069"/>
                  </a:lnTo>
                  <a:lnTo>
                    <a:pt x="1059840" y="8838781"/>
                  </a:lnTo>
                  <a:lnTo>
                    <a:pt x="1039787" y="9111069"/>
                  </a:lnTo>
                  <a:lnTo>
                    <a:pt x="1014361" y="9472701"/>
                  </a:lnTo>
                  <a:lnTo>
                    <a:pt x="1007198" y="9499740"/>
                  </a:lnTo>
                  <a:lnTo>
                    <a:pt x="991133" y="9521444"/>
                  </a:lnTo>
                  <a:lnTo>
                    <a:pt x="968400" y="9535884"/>
                  </a:lnTo>
                  <a:lnTo>
                    <a:pt x="941184" y="9541129"/>
                  </a:lnTo>
                  <a:lnTo>
                    <a:pt x="936104" y="9540964"/>
                  </a:lnTo>
                  <a:lnTo>
                    <a:pt x="907986" y="9533255"/>
                  </a:lnTo>
                  <a:lnTo>
                    <a:pt x="885761" y="9515970"/>
                  </a:lnTo>
                  <a:lnTo>
                    <a:pt x="871651" y="9491612"/>
                  </a:lnTo>
                  <a:lnTo>
                    <a:pt x="867841" y="9462694"/>
                  </a:lnTo>
                  <a:lnTo>
                    <a:pt x="903935" y="8953817"/>
                  </a:lnTo>
                  <a:lnTo>
                    <a:pt x="919175" y="8751621"/>
                  </a:lnTo>
                  <a:lnTo>
                    <a:pt x="929043" y="8627237"/>
                  </a:lnTo>
                  <a:lnTo>
                    <a:pt x="938136" y="8520087"/>
                  </a:lnTo>
                  <a:lnTo>
                    <a:pt x="942225" y="8475383"/>
                  </a:lnTo>
                  <a:lnTo>
                    <a:pt x="949248" y="8408441"/>
                  </a:lnTo>
                  <a:lnTo>
                    <a:pt x="956995" y="8362734"/>
                  </a:lnTo>
                  <a:lnTo>
                    <a:pt x="970686" y="8314410"/>
                  </a:lnTo>
                  <a:lnTo>
                    <a:pt x="991908" y="8266836"/>
                  </a:lnTo>
                  <a:lnTo>
                    <a:pt x="1022261" y="8223351"/>
                  </a:lnTo>
                  <a:lnTo>
                    <a:pt x="1063332" y="8187296"/>
                  </a:lnTo>
                  <a:lnTo>
                    <a:pt x="1119936" y="8161756"/>
                  </a:lnTo>
                  <a:lnTo>
                    <a:pt x="1158049" y="8155165"/>
                  </a:lnTo>
                  <a:lnTo>
                    <a:pt x="1202867" y="8155813"/>
                  </a:lnTo>
                  <a:lnTo>
                    <a:pt x="1212888" y="8155279"/>
                  </a:lnTo>
                  <a:lnTo>
                    <a:pt x="1453591" y="7654493"/>
                  </a:lnTo>
                  <a:lnTo>
                    <a:pt x="1564906" y="7405675"/>
                  </a:lnTo>
                  <a:lnTo>
                    <a:pt x="1619973" y="7280897"/>
                  </a:lnTo>
                  <a:lnTo>
                    <a:pt x="1648929" y="7214146"/>
                  </a:lnTo>
                  <a:lnTo>
                    <a:pt x="1671751" y="7156158"/>
                  </a:lnTo>
                  <a:lnTo>
                    <a:pt x="1689252" y="7101687"/>
                  </a:lnTo>
                  <a:lnTo>
                    <a:pt x="1701761" y="7050697"/>
                  </a:lnTo>
                  <a:lnTo>
                    <a:pt x="1709623" y="7003212"/>
                  </a:lnTo>
                  <a:lnTo>
                    <a:pt x="1713166" y="6959206"/>
                  </a:lnTo>
                  <a:lnTo>
                    <a:pt x="1712874" y="6942988"/>
                  </a:lnTo>
                  <a:lnTo>
                    <a:pt x="1713166" y="6927355"/>
                  </a:lnTo>
                  <a:lnTo>
                    <a:pt x="1705965" y="6866864"/>
                  </a:lnTo>
                  <a:lnTo>
                    <a:pt x="1690230" y="6815760"/>
                  </a:lnTo>
                  <a:lnTo>
                    <a:pt x="1667471" y="6774015"/>
                  </a:lnTo>
                  <a:lnTo>
                    <a:pt x="1639201" y="6741592"/>
                  </a:lnTo>
                  <a:lnTo>
                    <a:pt x="1606956" y="6718478"/>
                  </a:lnTo>
                  <a:lnTo>
                    <a:pt x="1536547" y="6700012"/>
                  </a:lnTo>
                  <a:lnTo>
                    <a:pt x="1501228" y="6704660"/>
                  </a:lnTo>
                  <a:lnTo>
                    <a:pt x="1468018" y="6718617"/>
                  </a:lnTo>
                  <a:lnTo>
                    <a:pt x="1438490" y="6741820"/>
                  </a:lnTo>
                  <a:lnTo>
                    <a:pt x="1414183" y="6774269"/>
                  </a:lnTo>
                  <a:lnTo>
                    <a:pt x="1372806" y="6846151"/>
                  </a:lnTo>
                  <a:lnTo>
                    <a:pt x="1305255" y="6962051"/>
                  </a:lnTo>
                  <a:lnTo>
                    <a:pt x="1232014" y="7086320"/>
                  </a:lnTo>
                  <a:lnTo>
                    <a:pt x="1100061" y="7307897"/>
                  </a:lnTo>
                  <a:lnTo>
                    <a:pt x="434479" y="8414740"/>
                  </a:lnTo>
                  <a:lnTo>
                    <a:pt x="341553" y="8571586"/>
                  </a:lnTo>
                  <a:lnTo>
                    <a:pt x="279323" y="8677935"/>
                  </a:lnTo>
                  <a:lnTo>
                    <a:pt x="257517" y="8717978"/>
                  </a:lnTo>
                  <a:lnTo>
                    <a:pt x="237502" y="8759838"/>
                  </a:lnTo>
                  <a:lnTo>
                    <a:pt x="219290" y="8803335"/>
                  </a:lnTo>
                  <a:lnTo>
                    <a:pt x="202895" y="8848268"/>
                  </a:lnTo>
                  <a:lnTo>
                    <a:pt x="188302" y="8894470"/>
                  </a:lnTo>
                  <a:lnTo>
                    <a:pt x="175526" y="8941727"/>
                  </a:lnTo>
                  <a:lnTo>
                    <a:pt x="164566" y="8989873"/>
                  </a:lnTo>
                  <a:lnTo>
                    <a:pt x="155422" y="9038704"/>
                  </a:lnTo>
                  <a:lnTo>
                    <a:pt x="148107" y="9088056"/>
                  </a:lnTo>
                  <a:lnTo>
                    <a:pt x="142621" y="9137713"/>
                  </a:lnTo>
                  <a:lnTo>
                    <a:pt x="138963" y="9187510"/>
                  </a:lnTo>
                  <a:lnTo>
                    <a:pt x="137147" y="9237256"/>
                  </a:lnTo>
                  <a:lnTo>
                    <a:pt x="137160" y="9286748"/>
                  </a:lnTo>
                  <a:lnTo>
                    <a:pt x="139026" y="9335821"/>
                  </a:lnTo>
                  <a:lnTo>
                    <a:pt x="142735" y="9384271"/>
                  </a:lnTo>
                  <a:lnTo>
                    <a:pt x="148297" y="9431909"/>
                  </a:lnTo>
                  <a:lnTo>
                    <a:pt x="155714" y="9478569"/>
                  </a:lnTo>
                  <a:lnTo>
                    <a:pt x="164985" y="9524035"/>
                  </a:lnTo>
                  <a:lnTo>
                    <a:pt x="176123" y="9568142"/>
                  </a:lnTo>
                  <a:lnTo>
                    <a:pt x="237756" y="9789287"/>
                  </a:lnTo>
                  <a:lnTo>
                    <a:pt x="248323" y="9832911"/>
                  </a:lnTo>
                  <a:lnTo>
                    <a:pt x="257136" y="9881210"/>
                  </a:lnTo>
                  <a:lnTo>
                    <a:pt x="263944" y="9932784"/>
                  </a:lnTo>
                  <a:lnTo>
                    <a:pt x="268528" y="9986251"/>
                  </a:lnTo>
                  <a:lnTo>
                    <a:pt x="270624" y="10040226"/>
                  </a:lnTo>
                  <a:lnTo>
                    <a:pt x="270002" y="10093325"/>
                  </a:lnTo>
                  <a:lnTo>
                    <a:pt x="266407" y="10144125"/>
                  </a:lnTo>
                  <a:lnTo>
                    <a:pt x="259613" y="10191280"/>
                  </a:lnTo>
                  <a:lnTo>
                    <a:pt x="249377" y="10233368"/>
                  </a:lnTo>
                  <a:lnTo>
                    <a:pt x="235559" y="10272560"/>
                  </a:lnTo>
                  <a:lnTo>
                    <a:pt x="219557" y="10308653"/>
                  </a:lnTo>
                  <a:lnTo>
                    <a:pt x="182714" y="10371823"/>
                  </a:lnTo>
                  <a:lnTo>
                    <a:pt x="173647" y="10393731"/>
                  </a:lnTo>
                  <a:lnTo>
                    <a:pt x="174002" y="10416616"/>
                  </a:lnTo>
                  <a:lnTo>
                    <a:pt x="183108" y="10437685"/>
                  </a:lnTo>
                  <a:lnTo>
                    <a:pt x="200304" y="10454132"/>
                  </a:lnTo>
                  <a:lnTo>
                    <a:pt x="281343" y="10505059"/>
                  </a:lnTo>
                  <a:lnTo>
                    <a:pt x="1586484" y="10505059"/>
                  </a:lnTo>
                  <a:lnTo>
                    <a:pt x="1610741" y="10457891"/>
                  </a:lnTo>
                  <a:lnTo>
                    <a:pt x="1632102" y="10411155"/>
                  </a:lnTo>
                  <a:lnTo>
                    <a:pt x="1650669" y="10364927"/>
                  </a:lnTo>
                  <a:lnTo>
                    <a:pt x="1666595" y="10319258"/>
                  </a:lnTo>
                  <a:lnTo>
                    <a:pt x="1679981" y="10274186"/>
                  </a:lnTo>
                  <a:lnTo>
                    <a:pt x="1690954" y="10229761"/>
                  </a:lnTo>
                  <a:lnTo>
                    <a:pt x="1699641" y="10186022"/>
                  </a:lnTo>
                  <a:lnTo>
                    <a:pt x="1706168" y="10143007"/>
                  </a:lnTo>
                  <a:lnTo>
                    <a:pt x="1710664" y="10100767"/>
                  </a:lnTo>
                  <a:lnTo>
                    <a:pt x="1713230" y="10059352"/>
                  </a:lnTo>
                  <a:lnTo>
                    <a:pt x="1712671" y="10039858"/>
                  </a:lnTo>
                  <a:lnTo>
                    <a:pt x="1712480" y="10020567"/>
                  </a:lnTo>
                  <a:lnTo>
                    <a:pt x="1712671" y="10001504"/>
                  </a:lnTo>
                  <a:lnTo>
                    <a:pt x="1713230" y="9982657"/>
                  </a:lnTo>
                  <a:close/>
                </a:path>
                <a:path w="9353550" h="10505440">
                  <a:moveTo>
                    <a:pt x="1904161" y="5383822"/>
                  </a:moveTo>
                  <a:lnTo>
                    <a:pt x="1895182" y="5339372"/>
                  </a:lnTo>
                  <a:lnTo>
                    <a:pt x="1870710" y="5303075"/>
                  </a:lnTo>
                  <a:lnTo>
                    <a:pt x="1834400" y="5278602"/>
                  </a:lnTo>
                  <a:lnTo>
                    <a:pt x="1789963" y="5269623"/>
                  </a:lnTo>
                  <a:lnTo>
                    <a:pt x="1745513" y="5278602"/>
                  </a:lnTo>
                  <a:lnTo>
                    <a:pt x="1709204" y="5303075"/>
                  </a:lnTo>
                  <a:lnTo>
                    <a:pt x="1684731" y="5339372"/>
                  </a:lnTo>
                  <a:lnTo>
                    <a:pt x="1675752" y="5383822"/>
                  </a:lnTo>
                  <a:lnTo>
                    <a:pt x="1675752" y="5813844"/>
                  </a:lnTo>
                  <a:lnTo>
                    <a:pt x="1684731" y="5858307"/>
                  </a:lnTo>
                  <a:lnTo>
                    <a:pt x="1709204" y="5894603"/>
                  </a:lnTo>
                  <a:lnTo>
                    <a:pt x="1745513" y="5919076"/>
                  </a:lnTo>
                  <a:lnTo>
                    <a:pt x="1789963" y="5928055"/>
                  </a:lnTo>
                  <a:lnTo>
                    <a:pt x="1834400" y="5919076"/>
                  </a:lnTo>
                  <a:lnTo>
                    <a:pt x="1870710" y="5894603"/>
                  </a:lnTo>
                  <a:lnTo>
                    <a:pt x="1895182" y="5858307"/>
                  </a:lnTo>
                  <a:lnTo>
                    <a:pt x="1904161" y="5813844"/>
                  </a:lnTo>
                  <a:lnTo>
                    <a:pt x="1904161" y="5383822"/>
                  </a:lnTo>
                  <a:close/>
                </a:path>
                <a:path w="9353550" h="10505440">
                  <a:moveTo>
                    <a:pt x="2866898" y="5650827"/>
                  </a:moveTo>
                  <a:lnTo>
                    <a:pt x="2863481" y="5607177"/>
                  </a:lnTo>
                  <a:lnTo>
                    <a:pt x="2843961" y="5567985"/>
                  </a:lnTo>
                  <a:lnTo>
                    <a:pt x="2809697" y="5538279"/>
                  </a:lnTo>
                  <a:lnTo>
                    <a:pt x="2766568" y="5524195"/>
                  </a:lnTo>
                  <a:lnTo>
                    <a:pt x="2722918" y="5527599"/>
                  </a:lnTo>
                  <a:lnTo>
                    <a:pt x="2683751" y="5547131"/>
                  </a:lnTo>
                  <a:lnTo>
                    <a:pt x="2654046" y="5581396"/>
                  </a:lnTo>
                  <a:lnTo>
                    <a:pt x="2442184" y="5955589"/>
                  </a:lnTo>
                  <a:lnTo>
                    <a:pt x="2428100" y="5998692"/>
                  </a:lnTo>
                  <a:lnTo>
                    <a:pt x="2431504" y="6042342"/>
                  </a:lnTo>
                  <a:lnTo>
                    <a:pt x="2451036" y="6081534"/>
                  </a:lnTo>
                  <a:lnTo>
                    <a:pt x="2485301" y="6111240"/>
                  </a:lnTo>
                  <a:lnTo>
                    <a:pt x="2527147" y="6125184"/>
                  </a:lnTo>
                  <a:lnTo>
                    <a:pt x="2541460" y="6126086"/>
                  </a:lnTo>
                  <a:lnTo>
                    <a:pt x="2570848" y="6122251"/>
                  </a:lnTo>
                  <a:lnTo>
                    <a:pt x="2622131" y="6092837"/>
                  </a:lnTo>
                  <a:lnTo>
                    <a:pt x="2852801" y="5693930"/>
                  </a:lnTo>
                  <a:lnTo>
                    <a:pt x="2866898" y="5650827"/>
                  </a:lnTo>
                  <a:close/>
                </a:path>
                <a:path w="9353550" h="10505440">
                  <a:moveTo>
                    <a:pt x="3442639" y="9237256"/>
                  </a:moveTo>
                  <a:lnTo>
                    <a:pt x="3440823" y="9187510"/>
                  </a:lnTo>
                  <a:lnTo>
                    <a:pt x="3437166" y="9137713"/>
                  </a:lnTo>
                  <a:lnTo>
                    <a:pt x="3431679" y="9088056"/>
                  </a:lnTo>
                  <a:lnTo>
                    <a:pt x="3424364" y="9038704"/>
                  </a:lnTo>
                  <a:lnTo>
                    <a:pt x="3415220" y="8989873"/>
                  </a:lnTo>
                  <a:lnTo>
                    <a:pt x="3404260" y="8941727"/>
                  </a:lnTo>
                  <a:lnTo>
                    <a:pt x="3391484" y="8894470"/>
                  </a:lnTo>
                  <a:lnTo>
                    <a:pt x="3376892" y="8848268"/>
                  </a:lnTo>
                  <a:lnTo>
                    <a:pt x="3360483" y="8803335"/>
                  </a:lnTo>
                  <a:lnTo>
                    <a:pt x="3342271" y="8759838"/>
                  </a:lnTo>
                  <a:lnTo>
                    <a:pt x="3322269" y="8717978"/>
                  </a:lnTo>
                  <a:lnTo>
                    <a:pt x="3300450" y="8677935"/>
                  </a:lnTo>
                  <a:lnTo>
                    <a:pt x="3238233" y="8571586"/>
                  </a:lnTo>
                  <a:lnTo>
                    <a:pt x="3145307" y="8414740"/>
                  </a:lnTo>
                  <a:lnTo>
                    <a:pt x="2479713" y="7307897"/>
                  </a:lnTo>
                  <a:lnTo>
                    <a:pt x="2347760" y="7086320"/>
                  </a:lnTo>
                  <a:lnTo>
                    <a:pt x="2274519" y="6962051"/>
                  </a:lnTo>
                  <a:lnTo>
                    <a:pt x="2206968" y="6846151"/>
                  </a:lnTo>
                  <a:lnTo>
                    <a:pt x="2165604" y="6774269"/>
                  </a:lnTo>
                  <a:lnTo>
                    <a:pt x="2141296" y="6741820"/>
                  </a:lnTo>
                  <a:lnTo>
                    <a:pt x="2111768" y="6718617"/>
                  </a:lnTo>
                  <a:lnTo>
                    <a:pt x="2078570" y="6704660"/>
                  </a:lnTo>
                  <a:lnTo>
                    <a:pt x="2043252" y="6700012"/>
                  </a:lnTo>
                  <a:lnTo>
                    <a:pt x="2007565" y="6704635"/>
                  </a:lnTo>
                  <a:lnTo>
                    <a:pt x="1940585" y="6741592"/>
                  </a:lnTo>
                  <a:lnTo>
                    <a:pt x="1912315" y="6774015"/>
                  </a:lnTo>
                  <a:lnTo>
                    <a:pt x="1889556" y="6815760"/>
                  </a:lnTo>
                  <a:lnTo>
                    <a:pt x="1873821" y="6866864"/>
                  </a:lnTo>
                  <a:lnTo>
                    <a:pt x="1866620" y="6927355"/>
                  </a:lnTo>
                  <a:lnTo>
                    <a:pt x="1866912" y="6942988"/>
                  </a:lnTo>
                  <a:lnTo>
                    <a:pt x="1866620" y="6959206"/>
                  </a:lnTo>
                  <a:lnTo>
                    <a:pt x="1870163" y="7003212"/>
                  </a:lnTo>
                  <a:lnTo>
                    <a:pt x="1878025" y="7050697"/>
                  </a:lnTo>
                  <a:lnTo>
                    <a:pt x="1890534" y="7101687"/>
                  </a:lnTo>
                  <a:lnTo>
                    <a:pt x="1908035" y="7156158"/>
                  </a:lnTo>
                  <a:lnTo>
                    <a:pt x="1930869" y="7214146"/>
                  </a:lnTo>
                  <a:lnTo>
                    <a:pt x="1959813" y="7280897"/>
                  </a:lnTo>
                  <a:lnTo>
                    <a:pt x="2014880" y="7405675"/>
                  </a:lnTo>
                  <a:lnTo>
                    <a:pt x="2126196" y="7654493"/>
                  </a:lnTo>
                  <a:lnTo>
                    <a:pt x="2344547" y="8137309"/>
                  </a:lnTo>
                  <a:lnTo>
                    <a:pt x="2376919" y="8155813"/>
                  </a:lnTo>
                  <a:lnTo>
                    <a:pt x="2421737" y="8155165"/>
                  </a:lnTo>
                  <a:lnTo>
                    <a:pt x="2459850" y="8161756"/>
                  </a:lnTo>
                  <a:lnTo>
                    <a:pt x="2516454" y="8187296"/>
                  </a:lnTo>
                  <a:lnTo>
                    <a:pt x="2557526" y="8223351"/>
                  </a:lnTo>
                  <a:lnTo>
                    <a:pt x="2587879" y="8266836"/>
                  </a:lnTo>
                  <a:lnTo>
                    <a:pt x="2609113" y="8314410"/>
                  </a:lnTo>
                  <a:lnTo>
                    <a:pt x="2622804" y="8362734"/>
                  </a:lnTo>
                  <a:lnTo>
                    <a:pt x="2630551" y="8408441"/>
                  </a:lnTo>
                  <a:lnTo>
                    <a:pt x="2637561" y="8475383"/>
                  </a:lnTo>
                  <a:lnTo>
                    <a:pt x="2641663" y="8520087"/>
                  </a:lnTo>
                  <a:lnTo>
                    <a:pt x="2650744" y="8627237"/>
                  </a:lnTo>
                  <a:lnTo>
                    <a:pt x="2660612" y="8751621"/>
                  </a:lnTo>
                  <a:lnTo>
                    <a:pt x="2675864" y="8953817"/>
                  </a:lnTo>
                  <a:lnTo>
                    <a:pt x="2711958" y="9462694"/>
                  </a:lnTo>
                  <a:lnTo>
                    <a:pt x="2708148" y="9491612"/>
                  </a:lnTo>
                  <a:lnTo>
                    <a:pt x="2694025" y="9515970"/>
                  </a:lnTo>
                  <a:lnTo>
                    <a:pt x="2671800" y="9533255"/>
                  </a:lnTo>
                  <a:lnTo>
                    <a:pt x="2643682" y="9540964"/>
                  </a:lnTo>
                  <a:lnTo>
                    <a:pt x="2638615" y="9541129"/>
                  </a:lnTo>
                  <a:lnTo>
                    <a:pt x="2611399" y="9535884"/>
                  </a:lnTo>
                  <a:lnTo>
                    <a:pt x="2588653" y="9521444"/>
                  </a:lnTo>
                  <a:lnTo>
                    <a:pt x="2572588" y="9499740"/>
                  </a:lnTo>
                  <a:lnTo>
                    <a:pt x="2565412" y="9472701"/>
                  </a:lnTo>
                  <a:lnTo>
                    <a:pt x="2540000" y="9111069"/>
                  </a:lnTo>
                  <a:lnTo>
                    <a:pt x="2519959" y="8838781"/>
                  </a:lnTo>
                  <a:lnTo>
                    <a:pt x="2509786" y="8707069"/>
                  </a:lnTo>
                  <a:lnTo>
                    <a:pt x="2500198" y="8589048"/>
                  </a:lnTo>
                  <a:lnTo>
                    <a:pt x="2495778" y="8537689"/>
                  </a:lnTo>
                  <a:lnTo>
                    <a:pt x="2491689" y="8492769"/>
                  </a:lnTo>
                  <a:lnTo>
                    <a:pt x="2484767" y="8426285"/>
                  </a:lnTo>
                  <a:lnTo>
                    <a:pt x="2477211" y="8386546"/>
                  </a:lnTo>
                  <a:lnTo>
                    <a:pt x="2451379" y="8327491"/>
                  </a:lnTo>
                  <a:lnTo>
                    <a:pt x="2415006" y="8303387"/>
                  </a:lnTo>
                  <a:lnTo>
                    <a:pt x="2408377" y="8303539"/>
                  </a:lnTo>
                  <a:lnTo>
                    <a:pt x="2356980" y="8309927"/>
                  </a:lnTo>
                  <a:lnTo>
                    <a:pt x="2308504" y="8323821"/>
                  </a:lnTo>
                  <a:lnTo>
                    <a:pt x="2263698" y="8344548"/>
                  </a:lnTo>
                  <a:lnTo>
                    <a:pt x="2223312" y="8371433"/>
                  </a:lnTo>
                  <a:lnTo>
                    <a:pt x="2188083" y="8403806"/>
                  </a:lnTo>
                  <a:lnTo>
                    <a:pt x="2158771" y="8441017"/>
                  </a:lnTo>
                  <a:lnTo>
                    <a:pt x="2136127" y="8482381"/>
                  </a:lnTo>
                  <a:lnTo>
                    <a:pt x="2120900" y="8527237"/>
                  </a:lnTo>
                  <a:lnTo>
                    <a:pt x="2113826" y="8574926"/>
                  </a:lnTo>
                  <a:lnTo>
                    <a:pt x="2067648" y="9409125"/>
                  </a:lnTo>
                  <a:lnTo>
                    <a:pt x="1958860" y="9549524"/>
                  </a:lnTo>
                  <a:lnTo>
                    <a:pt x="1901647" y="9656064"/>
                  </a:lnTo>
                  <a:lnTo>
                    <a:pt x="1877161" y="9782531"/>
                  </a:lnTo>
                  <a:lnTo>
                    <a:pt x="1866557" y="9982657"/>
                  </a:lnTo>
                  <a:lnTo>
                    <a:pt x="1867128" y="10001504"/>
                  </a:lnTo>
                  <a:lnTo>
                    <a:pt x="1867319" y="10020567"/>
                  </a:lnTo>
                  <a:lnTo>
                    <a:pt x="1867128" y="10039858"/>
                  </a:lnTo>
                  <a:lnTo>
                    <a:pt x="1866557" y="10059352"/>
                  </a:lnTo>
                  <a:lnTo>
                    <a:pt x="1869135" y="10100767"/>
                  </a:lnTo>
                  <a:lnTo>
                    <a:pt x="1873631" y="10143007"/>
                  </a:lnTo>
                  <a:lnTo>
                    <a:pt x="1880158" y="10186022"/>
                  </a:lnTo>
                  <a:lnTo>
                    <a:pt x="1888845" y="10229761"/>
                  </a:lnTo>
                  <a:lnTo>
                    <a:pt x="1899818" y="10274186"/>
                  </a:lnTo>
                  <a:lnTo>
                    <a:pt x="1913204" y="10319258"/>
                  </a:lnTo>
                  <a:lnTo>
                    <a:pt x="1929117" y="10364927"/>
                  </a:lnTo>
                  <a:lnTo>
                    <a:pt x="1947697" y="10411155"/>
                  </a:lnTo>
                  <a:lnTo>
                    <a:pt x="1969046" y="10457891"/>
                  </a:lnTo>
                  <a:lnTo>
                    <a:pt x="1993315" y="10505059"/>
                  </a:lnTo>
                  <a:lnTo>
                    <a:pt x="3298444" y="10505059"/>
                  </a:lnTo>
                  <a:lnTo>
                    <a:pt x="3379482" y="10454132"/>
                  </a:lnTo>
                  <a:lnTo>
                    <a:pt x="3396678" y="10437685"/>
                  </a:lnTo>
                  <a:lnTo>
                    <a:pt x="3405784" y="10416616"/>
                  </a:lnTo>
                  <a:lnTo>
                    <a:pt x="3406140" y="10393731"/>
                  </a:lnTo>
                  <a:lnTo>
                    <a:pt x="3397072" y="10371823"/>
                  </a:lnTo>
                  <a:lnTo>
                    <a:pt x="3377984" y="10341712"/>
                  </a:lnTo>
                  <a:lnTo>
                    <a:pt x="3360216" y="10308653"/>
                  </a:lnTo>
                  <a:lnTo>
                    <a:pt x="3344214" y="10272560"/>
                  </a:lnTo>
                  <a:lnTo>
                    <a:pt x="3330397" y="10233368"/>
                  </a:lnTo>
                  <a:lnTo>
                    <a:pt x="3320161" y="10191280"/>
                  </a:lnTo>
                  <a:lnTo>
                    <a:pt x="3313366" y="10144125"/>
                  </a:lnTo>
                  <a:lnTo>
                    <a:pt x="3309772" y="10093325"/>
                  </a:lnTo>
                  <a:lnTo>
                    <a:pt x="3309150" y="10040226"/>
                  </a:lnTo>
                  <a:lnTo>
                    <a:pt x="3311245" y="9986251"/>
                  </a:lnTo>
                  <a:lnTo>
                    <a:pt x="3315830" y="9932784"/>
                  </a:lnTo>
                  <a:lnTo>
                    <a:pt x="3322650" y="9881210"/>
                  </a:lnTo>
                  <a:lnTo>
                    <a:pt x="3331464" y="9832911"/>
                  </a:lnTo>
                  <a:lnTo>
                    <a:pt x="3342030" y="9789287"/>
                  </a:lnTo>
                  <a:lnTo>
                    <a:pt x="3403663" y="9568142"/>
                  </a:lnTo>
                  <a:lnTo>
                    <a:pt x="3414801" y="9524035"/>
                  </a:lnTo>
                  <a:lnTo>
                    <a:pt x="3424072" y="9478569"/>
                  </a:lnTo>
                  <a:lnTo>
                    <a:pt x="3431489" y="9431909"/>
                  </a:lnTo>
                  <a:lnTo>
                    <a:pt x="3437051" y="9384271"/>
                  </a:lnTo>
                  <a:lnTo>
                    <a:pt x="3440760" y="9335821"/>
                  </a:lnTo>
                  <a:lnTo>
                    <a:pt x="3442627" y="9286748"/>
                  </a:lnTo>
                  <a:lnTo>
                    <a:pt x="3442639" y="9237256"/>
                  </a:lnTo>
                  <a:close/>
                </a:path>
                <a:path w="9353550" h="10505440">
                  <a:moveTo>
                    <a:pt x="3527069" y="671588"/>
                  </a:moveTo>
                  <a:lnTo>
                    <a:pt x="3526155" y="631977"/>
                  </a:lnTo>
                  <a:lnTo>
                    <a:pt x="3522738" y="593267"/>
                  </a:lnTo>
                  <a:lnTo>
                    <a:pt x="3516934" y="555510"/>
                  </a:lnTo>
                  <a:lnTo>
                    <a:pt x="3498443" y="482968"/>
                  </a:lnTo>
                  <a:lnTo>
                    <a:pt x="3471418" y="414553"/>
                  </a:lnTo>
                  <a:lnTo>
                    <a:pt x="3436556" y="350520"/>
                  </a:lnTo>
                  <a:lnTo>
                    <a:pt x="3394583" y="291084"/>
                  </a:lnTo>
                  <a:lnTo>
                    <a:pt x="3346196" y="236474"/>
                  </a:lnTo>
                  <a:lnTo>
                    <a:pt x="3292119" y="186931"/>
                  </a:lnTo>
                  <a:lnTo>
                    <a:pt x="3233051" y="142671"/>
                  </a:lnTo>
                  <a:lnTo>
                    <a:pt x="3169729" y="103949"/>
                  </a:lnTo>
                  <a:lnTo>
                    <a:pt x="3102838" y="70967"/>
                  </a:lnTo>
                  <a:lnTo>
                    <a:pt x="3033115" y="43980"/>
                  </a:lnTo>
                  <a:lnTo>
                    <a:pt x="2961259" y="23215"/>
                  </a:lnTo>
                  <a:lnTo>
                    <a:pt x="2887980" y="8890"/>
                  </a:lnTo>
                  <a:lnTo>
                    <a:pt x="2814002" y="1244"/>
                  </a:lnTo>
                  <a:lnTo>
                    <a:pt x="2776982" y="0"/>
                  </a:lnTo>
                  <a:lnTo>
                    <a:pt x="2740037" y="508"/>
                  </a:lnTo>
                  <a:lnTo>
                    <a:pt x="2666796" y="6921"/>
                  </a:lnTo>
                  <a:lnTo>
                    <a:pt x="2594978" y="20688"/>
                  </a:lnTo>
                  <a:lnTo>
                    <a:pt x="2525318" y="42075"/>
                  </a:lnTo>
                  <a:lnTo>
                    <a:pt x="2458516" y="71285"/>
                  </a:lnTo>
                  <a:lnTo>
                    <a:pt x="2395283" y="108559"/>
                  </a:lnTo>
                  <a:lnTo>
                    <a:pt x="2336342" y="154127"/>
                  </a:lnTo>
                  <a:lnTo>
                    <a:pt x="2282393" y="208216"/>
                  </a:lnTo>
                  <a:lnTo>
                    <a:pt x="2257526" y="238531"/>
                  </a:lnTo>
                  <a:lnTo>
                    <a:pt x="2256053" y="240017"/>
                  </a:lnTo>
                  <a:lnTo>
                    <a:pt x="2231174" y="209702"/>
                  </a:lnTo>
                  <a:lnTo>
                    <a:pt x="2204872" y="181571"/>
                  </a:lnTo>
                  <a:lnTo>
                    <a:pt x="2148357" y="131775"/>
                  </a:lnTo>
                  <a:lnTo>
                    <a:pt x="2087194" y="90373"/>
                  </a:lnTo>
                  <a:lnTo>
                    <a:pt x="2022106" y="57162"/>
                  </a:lnTo>
                  <a:lnTo>
                    <a:pt x="1953806" y="31889"/>
                  </a:lnTo>
                  <a:lnTo>
                    <a:pt x="1883003" y="14338"/>
                  </a:lnTo>
                  <a:lnTo>
                    <a:pt x="1810423" y="4267"/>
                  </a:lnTo>
                  <a:lnTo>
                    <a:pt x="1736750" y="1460"/>
                  </a:lnTo>
                  <a:lnTo>
                    <a:pt x="1699729" y="2705"/>
                  </a:lnTo>
                  <a:lnTo>
                    <a:pt x="1625790" y="10337"/>
                  </a:lnTo>
                  <a:lnTo>
                    <a:pt x="1552536" y="24638"/>
                  </a:lnTo>
                  <a:lnTo>
                    <a:pt x="1480718" y="45389"/>
                  </a:lnTo>
                  <a:lnTo>
                    <a:pt x="1411008" y="72364"/>
                  </a:lnTo>
                  <a:lnTo>
                    <a:pt x="1344142" y="105308"/>
                  </a:lnTo>
                  <a:lnTo>
                    <a:pt x="1280833" y="144018"/>
                  </a:lnTo>
                  <a:lnTo>
                    <a:pt x="1221790" y="188239"/>
                  </a:lnTo>
                  <a:lnTo>
                    <a:pt x="1167714" y="237744"/>
                  </a:lnTo>
                  <a:lnTo>
                    <a:pt x="1119327" y="292315"/>
                  </a:lnTo>
                  <a:lnTo>
                    <a:pt x="1077341" y="351713"/>
                  </a:lnTo>
                  <a:lnTo>
                    <a:pt x="1042466" y="415696"/>
                  </a:lnTo>
                  <a:lnTo>
                    <a:pt x="1015415" y="484060"/>
                  </a:lnTo>
                  <a:lnTo>
                    <a:pt x="996899" y="556552"/>
                  </a:lnTo>
                  <a:lnTo>
                    <a:pt x="991057" y="594271"/>
                  </a:lnTo>
                  <a:lnTo>
                    <a:pt x="987628" y="632942"/>
                  </a:lnTo>
                  <a:lnTo>
                    <a:pt x="986688" y="672528"/>
                  </a:lnTo>
                  <a:lnTo>
                    <a:pt x="988314" y="713003"/>
                  </a:lnTo>
                  <a:lnTo>
                    <a:pt x="992619" y="754341"/>
                  </a:lnTo>
                  <a:lnTo>
                    <a:pt x="999680" y="796505"/>
                  </a:lnTo>
                  <a:lnTo>
                    <a:pt x="1009586" y="839470"/>
                  </a:lnTo>
                  <a:lnTo>
                    <a:pt x="1022426" y="883208"/>
                  </a:lnTo>
                  <a:lnTo>
                    <a:pt x="1038504" y="925957"/>
                  </a:lnTo>
                  <a:lnTo>
                    <a:pt x="1058824" y="970711"/>
                  </a:lnTo>
                  <a:lnTo>
                    <a:pt x="1082471" y="1016647"/>
                  </a:lnTo>
                  <a:lnTo>
                    <a:pt x="1108532" y="1062939"/>
                  </a:lnTo>
                  <a:lnTo>
                    <a:pt x="1136091" y="1108735"/>
                  </a:lnTo>
                  <a:lnTo>
                    <a:pt x="1164234" y="1153210"/>
                  </a:lnTo>
                  <a:lnTo>
                    <a:pt x="1192047" y="1195539"/>
                  </a:lnTo>
                  <a:lnTo>
                    <a:pt x="1218615" y="1234871"/>
                  </a:lnTo>
                  <a:lnTo>
                    <a:pt x="1243838" y="1271384"/>
                  </a:lnTo>
                  <a:lnTo>
                    <a:pt x="1270850" y="1309979"/>
                  </a:lnTo>
                  <a:lnTo>
                    <a:pt x="1299565" y="1350302"/>
                  </a:lnTo>
                  <a:lnTo>
                    <a:pt x="1329829" y="1392008"/>
                  </a:lnTo>
                  <a:lnTo>
                    <a:pt x="1361528" y="1434782"/>
                  </a:lnTo>
                  <a:lnTo>
                    <a:pt x="1394548" y="1478254"/>
                  </a:lnTo>
                  <a:lnTo>
                    <a:pt x="1428762" y="1522095"/>
                  </a:lnTo>
                  <a:lnTo>
                    <a:pt x="1464043" y="1565960"/>
                  </a:lnTo>
                  <a:lnTo>
                    <a:pt x="1500263" y="1609509"/>
                  </a:lnTo>
                  <a:lnTo>
                    <a:pt x="1537131" y="1652574"/>
                  </a:lnTo>
                  <a:lnTo>
                    <a:pt x="1574203" y="1695043"/>
                  </a:lnTo>
                  <a:lnTo>
                    <a:pt x="1611185" y="1736636"/>
                  </a:lnTo>
                  <a:lnTo>
                    <a:pt x="1647812" y="1777111"/>
                  </a:lnTo>
                  <a:lnTo>
                    <a:pt x="1683778" y="1816163"/>
                  </a:lnTo>
                  <a:lnTo>
                    <a:pt x="1718805" y="1853552"/>
                  </a:lnTo>
                  <a:lnTo>
                    <a:pt x="1752600" y="1888998"/>
                  </a:lnTo>
                  <a:lnTo>
                    <a:pt x="1784883" y="1922233"/>
                  </a:lnTo>
                  <a:lnTo>
                    <a:pt x="1815363" y="1952993"/>
                  </a:lnTo>
                  <a:lnTo>
                    <a:pt x="1863458" y="2001024"/>
                  </a:lnTo>
                  <a:lnTo>
                    <a:pt x="1906028" y="2042223"/>
                  </a:lnTo>
                  <a:lnTo>
                    <a:pt x="1979561" y="2111654"/>
                  </a:lnTo>
                  <a:lnTo>
                    <a:pt x="2013038" y="2143658"/>
                  </a:lnTo>
                  <a:lnTo>
                    <a:pt x="2069020" y="2198992"/>
                  </a:lnTo>
                  <a:lnTo>
                    <a:pt x="2146528" y="2270798"/>
                  </a:lnTo>
                  <a:lnTo>
                    <a:pt x="2215261" y="2333015"/>
                  </a:lnTo>
                  <a:lnTo>
                    <a:pt x="2244902" y="2359545"/>
                  </a:lnTo>
                  <a:lnTo>
                    <a:pt x="2256790" y="2369185"/>
                  </a:lnTo>
                  <a:lnTo>
                    <a:pt x="2267928" y="2359545"/>
                  </a:lnTo>
                  <a:lnTo>
                    <a:pt x="2375636" y="2263533"/>
                  </a:lnTo>
                  <a:lnTo>
                    <a:pt x="2435695" y="2209038"/>
                  </a:lnTo>
                  <a:lnTo>
                    <a:pt x="2469832" y="2175827"/>
                  </a:lnTo>
                  <a:lnTo>
                    <a:pt x="2499804" y="2143658"/>
                  </a:lnTo>
                  <a:lnTo>
                    <a:pt x="2607030" y="2042223"/>
                  </a:lnTo>
                  <a:lnTo>
                    <a:pt x="2649448" y="2001024"/>
                  </a:lnTo>
                  <a:lnTo>
                    <a:pt x="2697467" y="1952993"/>
                  </a:lnTo>
                  <a:lnTo>
                    <a:pt x="2727947" y="1922043"/>
                  </a:lnTo>
                  <a:lnTo>
                    <a:pt x="2760230" y="1888693"/>
                  </a:lnTo>
                  <a:lnTo>
                    <a:pt x="2794025" y="1853196"/>
                  </a:lnTo>
                  <a:lnTo>
                    <a:pt x="2829052" y="1815795"/>
                  </a:lnTo>
                  <a:lnTo>
                    <a:pt x="2865018" y="1776730"/>
                  </a:lnTo>
                  <a:lnTo>
                    <a:pt x="2901645" y="1736255"/>
                  </a:lnTo>
                  <a:lnTo>
                    <a:pt x="2938627" y="1694599"/>
                  </a:lnTo>
                  <a:lnTo>
                    <a:pt x="2975699" y="1652028"/>
                  </a:lnTo>
                  <a:lnTo>
                    <a:pt x="3012567" y="1608759"/>
                  </a:lnTo>
                  <a:lnTo>
                    <a:pt x="3048825" y="1565211"/>
                  </a:lnTo>
                  <a:lnTo>
                    <a:pt x="3084169" y="1521358"/>
                  </a:lnTo>
                  <a:lnTo>
                    <a:pt x="3118472" y="1477518"/>
                  </a:lnTo>
                  <a:lnTo>
                    <a:pt x="3151606" y="1434033"/>
                  </a:lnTo>
                  <a:lnTo>
                    <a:pt x="3183432" y="1391272"/>
                  </a:lnTo>
                  <a:lnTo>
                    <a:pt x="3213824" y="1349552"/>
                  </a:lnTo>
                  <a:lnTo>
                    <a:pt x="3242627" y="1309230"/>
                  </a:lnTo>
                  <a:lnTo>
                    <a:pt x="3269716" y="1270635"/>
                  </a:lnTo>
                  <a:lnTo>
                    <a:pt x="3294964" y="1234122"/>
                  </a:lnTo>
                  <a:lnTo>
                    <a:pt x="3321304" y="1194790"/>
                  </a:lnTo>
                  <a:lnTo>
                    <a:pt x="3349015" y="1152474"/>
                  </a:lnTo>
                  <a:lnTo>
                    <a:pt x="3377146" y="1107998"/>
                  </a:lnTo>
                  <a:lnTo>
                    <a:pt x="3404755" y="1062189"/>
                  </a:lnTo>
                  <a:lnTo>
                    <a:pt x="3430905" y="1015911"/>
                  </a:lnTo>
                  <a:lnTo>
                    <a:pt x="3454641" y="969975"/>
                  </a:lnTo>
                  <a:lnTo>
                    <a:pt x="3475037" y="925220"/>
                  </a:lnTo>
                  <a:lnTo>
                    <a:pt x="3491153" y="882484"/>
                  </a:lnTo>
                  <a:lnTo>
                    <a:pt x="3504031" y="838695"/>
                  </a:lnTo>
                  <a:lnTo>
                    <a:pt x="3513975" y="795680"/>
                  </a:lnTo>
                  <a:lnTo>
                    <a:pt x="3521075" y="753478"/>
                  </a:lnTo>
                  <a:lnTo>
                    <a:pt x="3525405" y="712101"/>
                  </a:lnTo>
                  <a:lnTo>
                    <a:pt x="3527069" y="671588"/>
                  </a:lnTo>
                  <a:close/>
                </a:path>
                <a:path w="9353550" h="10505440">
                  <a:moveTo>
                    <a:pt x="3579888" y="6317208"/>
                  </a:moveTo>
                  <a:lnTo>
                    <a:pt x="3564712" y="6274473"/>
                  </a:lnTo>
                  <a:lnTo>
                    <a:pt x="3534130" y="6240983"/>
                  </a:lnTo>
                  <a:lnTo>
                    <a:pt x="3494455" y="6222454"/>
                  </a:lnTo>
                  <a:lnTo>
                    <a:pt x="3450742" y="6220142"/>
                  </a:lnTo>
                  <a:lnTo>
                    <a:pt x="3408019" y="6235319"/>
                  </a:lnTo>
                  <a:lnTo>
                    <a:pt x="3039300" y="6456578"/>
                  </a:lnTo>
                  <a:lnTo>
                    <a:pt x="3005798" y="6487134"/>
                  </a:lnTo>
                  <a:lnTo>
                    <a:pt x="2987268" y="6526797"/>
                  </a:lnTo>
                  <a:lnTo>
                    <a:pt x="2984957" y="6570523"/>
                  </a:lnTo>
                  <a:lnTo>
                    <a:pt x="3000133" y="6613258"/>
                  </a:lnTo>
                  <a:lnTo>
                    <a:pt x="3019044" y="6636982"/>
                  </a:lnTo>
                  <a:lnTo>
                    <a:pt x="3042640" y="6654368"/>
                  </a:lnTo>
                  <a:lnTo>
                    <a:pt x="3069488" y="6665061"/>
                  </a:lnTo>
                  <a:lnTo>
                    <a:pt x="3098152" y="6668719"/>
                  </a:lnTo>
                  <a:lnTo>
                    <a:pt x="3113189" y="6667716"/>
                  </a:lnTo>
                  <a:lnTo>
                    <a:pt x="3156826" y="6652412"/>
                  </a:lnTo>
                  <a:lnTo>
                    <a:pt x="3525545" y="6431166"/>
                  </a:lnTo>
                  <a:lnTo>
                    <a:pt x="3559048" y="6400597"/>
                  </a:lnTo>
                  <a:lnTo>
                    <a:pt x="3577577" y="6360935"/>
                  </a:lnTo>
                  <a:lnTo>
                    <a:pt x="3579888" y="6317208"/>
                  </a:lnTo>
                  <a:close/>
                </a:path>
                <a:path w="9353550" h="10505440">
                  <a:moveTo>
                    <a:pt x="9353359" y="2220125"/>
                  </a:moveTo>
                  <a:lnTo>
                    <a:pt x="9321775" y="2195766"/>
                  </a:lnTo>
                  <a:lnTo>
                    <a:pt x="9262478" y="2152726"/>
                  </a:lnTo>
                  <a:lnTo>
                    <a:pt x="9201518" y="2111743"/>
                  </a:lnTo>
                  <a:lnTo>
                    <a:pt x="9139009" y="2072881"/>
                  </a:lnTo>
                  <a:lnTo>
                    <a:pt x="9075052" y="2036140"/>
                  </a:lnTo>
                  <a:lnTo>
                    <a:pt x="9009761" y="2001583"/>
                  </a:lnTo>
                  <a:lnTo>
                    <a:pt x="8943213" y="1969223"/>
                  </a:lnTo>
                  <a:lnTo>
                    <a:pt x="8875535" y="1939099"/>
                  </a:lnTo>
                  <a:lnTo>
                    <a:pt x="8806815" y="1911248"/>
                  </a:lnTo>
                  <a:lnTo>
                    <a:pt x="8737155" y="1885696"/>
                  </a:lnTo>
                  <a:lnTo>
                    <a:pt x="8666670" y="1862493"/>
                  </a:lnTo>
                  <a:lnTo>
                    <a:pt x="8595449" y="1841652"/>
                  </a:lnTo>
                  <a:lnTo>
                    <a:pt x="8523605" y="1823212"/>
                  </a:lnTo>
                  <a:lnTo>
                    <a:pt x="8451228" y="1807210"/>
                  </a:lnTo>
                  <a:lnTo>
                    <a:pt x="8378444" y="1793684"/>
                  </a:lnTo>
                  <a:lnTo>
                    <a:pt x="8305317" y="1782660"/>
                  </a:lnTo>
                  <a:lnTo>
                    <a:pt x="8231987" y="1774164"/>
                  </a:lnTo>
                  <a:lnTo>
                    <a:pt x="8158543" y="1768246"/>
                  </a:lnTo>
                  <a:lnTo>
                    <a:pt x="8085074" y="1764919"/>
                  </a:lnTo>
                  <a:lnTo>
                    <a:pt x="8011693" y="1764233"/>
                  </a:lnTo>
                  <a:lnTo>
                    <a:pt x="7975079" y="1764893"/>
                  </a:lnTo>
                  <a:lnTo>
                    <a:pt x="7902029" y="1768221"/>
                  </a:lnTo>
                  <a:lnTo>
                    <a:pt x="7829321" y="1774266"/>
                  </a:lnTo>
                  <a:lnTo>
                    <a:pt x="7757058" y="1783067"/>
                  </a:lnTo>
                  <a:lnTo>
                    <a:pt x="7685354" y="1794649"/>
                  </a:lnTo>
                  <a:lnTo>
                    <a:pt x="7614298" y="1809064"/>
                  </a:lnTo>
                  <a:lnTo>
                    <a:pt x="7543990" y="1826310"/>
                  </a:lnTo>
                  <a:lnTo>
                    <a:pt x="7474547" y="1846453"/>
                  </a:lnTo>
                  <a:lnTo>
                    <a:pt x="7406056" y="1869503"/>
                  </a:lnTo>
                  <a:lnTo>
                    <a:pt x="7338631" y="1895513"/>
                  </a:lnTo>
                  <a:lnTo>
                    <a:pt x="7272375" y="1924494"/>
                  </a:lnTo>
                  <a:lnTo>
                    <a:pt x="7207377" y="1956511"/>
                  </a:lnTo>
                  <a:lnTo>
                    <a:pt x="7143750" y="1991563"/>
                  </a:lnTo>
                  <a:lnTo>
                    <a:pt x="7081596" y="2029701"/>
                  </a:lnTo>
                  <a:lnTo>
                    <a:pt x="7021017" y="2070950"/>
                  </a:lnTo>
                  <a:lnTo>
                    <a:pt x="6962114" y="2115362"/>
                  </a:lnTo>
                  <a:lnTo>
                    <a:pt x="6904990" y="2162949"/>
                  </a:lnTo>
                  <a:lnTo>
                    <a:pt x="6849745" y="2213749"/>
                  </a:lnTo>
                  <a:lnTo>
                    <a:pt x="6796481" y="2267801"/>
                  </a:lnTo>
                  <a:lnTo>
                    <a:pt x="6770624" y="2296058"/>
                  </a:lnTo>
                  <a:lnTo>
                    <a:pt x="6745300" y="2325141"/>
                  </a:lnTo>
                  <a:lnTo>
                    <a:pt x="6720535" y="2355050"/>
                  </a:lnTo>
                  <a:lnTo>
                    <a:pt x="6696316" y="2385784"/>
                  </a:lnTo>
                  <a:lnTo>
                    <a:pt x="6692468" y="2389644"/>
                  </a:lnTo>
                  <a:lnTo>
                    <a:pt x="6668262" y="2358910"/>
                  </a:lnTo>
                  <a:lnTo>
                    <a:pt x="6643484" y="2329002"/>
                  </a:lnTo>
                  <a:lnTo>
                    <a:pt x="6618160" y="2299919"/>
                  </a:lnTo>
                  <a:lnTo>
                    <a:pt x="6592316" y="2271661"/>
                  </a:lnTo>
                  <a:lnTo>
                    <a:pt x="6539052" y="2217610"/>
                  </a:lnTo>
                  <a:lnTo>
                    <a:pt x="6483820" y="2166810"/>
                  </a:lnTo>
                  <a:lnTo>
                    <a:pt x="6426708" y="2119223"/>
                  </a:lnTo>
                  <a:lnTo>
                    <a:pt x="6367818" y="2074811"/>
                  </a:lnTo>
                  <a:lnTo>
                    <a:pt x="6307252" y="2033562"/>
                  </a:lnTo>
                  <a:lnTo>
                    <a:pt x="6245110" y="1995424"/>
                  </a:lnTo>
                  <a:lnTo>
                    <a:pt x="6181509" y="1960359"/>
                  </a:lnTo>
                  <a:lnTo>
                    <a:pt x="6116536" y="1928355"/>
                  </a:lnTo>
                  <a:lnTo>
                    <a:pt x="6050292" y="1899361"/>
                  </a:lnTo>
                  <a:lnTo>
                    <a:pt x="5982894" y="1873351"/>
                  </a:lnTo>
                  <a:lnTo>
                    <a:pt x="5914428" y="1850301"/>
                  </a:lnTo>
                  <a:lnTo>
                    <a:pt x="5845010" y="1830158"/>
                  </a:lnTo>
                  <a:lnTo>
                    <a:pt x="5774728" y="1812899"/>
                  </a:lnTo>
                  <a:lnTo>
                    <a:pt x="5703697" y="1798497"/>
                  </a:lnTo>
                  <a:lnTo>
                    <a:pt x="5632018" y="1786902"/>
                  </a:lnTo>
                  <a:lnTo>
                    <a:pt x="5559780" y="1778101"/>
                  </a:lnTo>
                  <a:lnTo>
                    <a:pt x="5487111" y="1772043"/>
                  </a:lnTo>
                  <a:lnTo>
                    <a:pt x="5414086" y="1768703"/>
                  </a:lnTo>
                  <a:lnTo>
                    <a:pt x="5377485" y="1768043"/>
                  </a:lnTo>
                  <a:lnTo>
                    <a:pt x="5340820" y="1768055"/>
                  </a:lnTo>
                  <a:lnTo>
                    <a:pt x="5267426" y="1770049"/>
                  </a:lnTo>
                  <a:lnTo>
                    <a:pt x="5193982" y="1774659"/>
                  </a:lnTo>
                  <a:lnTo>
                    <a:pt x="5120602" y="1781860"/>
                  </a:lnTo>
                  <a:lnTo>
                    <a:pt x="5047399" y="1791614"/>
                  </a:lnTo>
                  <a:lnTo>
                    <a:pt x="4974450" y="1803895"/>
                  </a:lnTo>
                  <a:lnTo>
                    <a:pt x="4901882" y="1818640"/>
                  </a:lnTo>
                  <a:lnTo>
                    <a:pt x="4829797" y="1835848"/>
                  </a:lnTo>
                  <a:lnTo>
                    <a:pt x="4758271" y="1855482"/>
                  </a:lnTo>
                  <a:lnTo>
                    <a:pt x="4687430" y="1877491"/>
                  </a:lnTo>
                  <a:lnTo>
                    <a:pt x="4617377" y="1901863"/>
                  </a:lnTo>
                  <a:lnTo>
                    <a:pt x="4548200" y="1928545"/>
                  </a:lnTo>
                  <a:lnTo>
                    <a:pt x="4480014" y="1957514"/>
                  </a:lnTo>
                  <a:lnTo>
                    <a:pt x="4412907" y="1988731"/>
                  </a:lnTo>
                  <a:lnTo>
                    <a:pt x="4346994" y="2022182"/>
                  </a:lnTo>
                  <a:lnTo>
                    <a:pt x="4282376" y="2057806"/>
                  </a:lnTo>
                  <a:lnTo>
                    <a:pt x="4219143" y="2095588"/>
                  </a:lnTo>
                  <a:lnTo>
                    <a:pt x="4157421" y="2135492"/>
                  </a:lnTo>
                  <a:lnTo>
                    <a:pt x="4097286" y="2177478"/>
                  </a:lnTo>
                  <a:lnTo>
                    <a:pt x="4038854" y="2221522"/>
                  </a:lnTo>
                  <a:lnTo>
                    <a:pt x="3982237" y="2267585"/>
                  </a:lnTo>
                  <a:lnTo>
                    <a:pt x="3927513" y="2315629"/>
                  </a:lnTo>
                  <a:lnTo>
                    <a:pt x="3874808" y="2365641"/>
                  </a:lnTo>
                  <a:lnTo>
                    <a:pt x="3824198" y="2417559"/>
                  </a:lnTo>
                  <a:lnTo>
                    <a:pt x="3775811" y="2471369"/>
                  </a:lnTo>
                  <a:lnTo>
                    <a:pt x="3729736" y="2527033"/>
                  </a:lnTo>
                  <a:lnTo>
                    <a:pt x="3686086" y="2584526"/>
                  </a:lnTo>
                  <a:lnTo>
                    <a:pt x="3644950" y="2643797"/>
                  </a:lnTo>
                  <a:lnTo>
                    <a:pt x="3606431" y="2704833"/>
                  </a:lnTo>
                  <a:lnTo>
                    <a:pt x="3570643" y="2767584"/>
                  </a:lnTo>
                  <a:lnTo>
                    <a:pt x="3537686" y="2832023"/>
                  </a:lnTo>
                  <a:lnTo>
                    <a:pt x="3507651" y="2898114"/>
                  </a:lnTo>
                  <a:lnTo>
                    <a:pt x="3480651" y="2965831"/>
                  </a:lnTo>
                  <a:lnTo>
                    <a:pt x="3456775" y="3035135"/>
                  </a:lnTo>
                  <a:lnTo>
                    <a:pt x="3436137" y="3106001"/>
                  </a:lnTo>
                  <a:lnTo>
                    <a:pt x="3418852" y="3178391"/>
                  </a:lnTo>
                  <a:lnTo>
                    <a:pt x="3404997" y="3252254"/>
                  </a:lnTo>
                  <a:lnTo>
                    <a:pt x="3394684" y="3327590"/>
                  </a:lnTo>
                  <a:lnTo>
                    <a:pt x="3390887" y="3365792"/>
                  </a:lnTo>
                  <a:lnTo>
                    <a:pt x="3388004" y="3404336"/>
                  </a:lnTo>
                  <a:lnTo>
                    <a:pt x="3386074" y="3443236"/>
                  </a:lnTo>
                  <a:lnTo>
                    <a:pt x="3385083" y="3482479"/>
                  </a:lnTo>
                  <a:lnTo>
                    <a:pt x="3385070" y="3522065"/>
                  </a:lnTo>
                  <a:lnTo>
                    <a:pt x="3386023" y="3561981"/>
                  </a:lnTo>
                  <a:lnTo>
                    <a:pt x="3387953" y="3602228"/>
                  </a:lnTo>
                  <a:lnTo>
                    <a:pt x="3390900" y="3642804"/>
                  </a:lnTo>
                  <a:lnTo>
                    <a:pt x="3394849" y="3683698"/>
                  </a:lnTo>
                  <a:lnTo>
                    <a:pt x="3399828" y="3724910"/>
                  </a:lnTo>
                  <a:lnTo>
                    <a:pt x="3405848" y="3766439"/>
                  </a:lnTo>
                  <a:lnTo>
                    <a:pt x="3412921" y="3808272"/>
                  </a:lnTo>
                  <a:lnTo>
                    <a:pt x="3421062" y="3850424"/>
                  </a:lnTo>
                  <a:lnTo>
                    <a:pt x="3430270" y="3892867"/>
                  </a:lnTo>
                  <a:lnTo>
                    <a:pt x="3440569" y="3935615"/>
                  </a:lnTo>
                  <a:lnTo>
                    <a:pt x="3451974" y="3978643"/>
                  </a:lnTo>
                  <a:lnTo>
                    <a:pt x="3464496" y="4021975"/>
                  </a:lnTo>
                  <a:lnTo>
                    <a:pt x="3478149" y="4065587"/>
                  </a:lnTo>
                  <a:lnTo>
                    <a:pt x="3492652" y="4107256"/>
                  </a:lnTo>
                  <a:lnTo>
                    <a:pt x="3508984" y="4149864"/>
                  </a:lnTo>
                  <a:lnTo>
                    <a:pt x="3526993" y="4193324"/>
                  </a:lnTo>
                  <a:lnTo>
                    <a:pt x="3546564" y="4237507"/>
                  </a:lnTo>
                  <a:lnTo>
                    <a:pt x="3567544" y="4282287"/>
                  </a:lnTo>
                  <a:lnTo>
                    <a:pt x="3589820" y="4327537"/>
                  </a:lnTo>
                  <a:lnTo>
                    <a:pt x="3613264" y="4373143"/>
                  </a:lnTo>
                  <a:lnTo>
                    <a:pt x="3637724" y="4418990"/>
                  </a:lnTo>
                  <a:lnTo>
                    <a:pt x="3663086" y="4464951"/>
                  </a:lnTo>
                  <a:lnTo>
                    <a:pt x="3689210" y="4510913"/>
                  </a:lnTo>
                  <a:lnTo>
                    <a:pt x="3715969" y="4556747"/>
                  </a:lnTo>
                  <a:lnTo>
                    <a:pt x="3743236" y="4602340"/>
                  </a:lnTo>
                  <a:lnTo>
                    <a:pt x="3770858" y="4647565"/>
                  </a:lnTo>
                  <a:lnTo>
                    <a:pt x="3798722" y="4692307"/>
                  </a:lnTo>
                  <a:lnTo>
                    <a:pt x="3826687" y="4736439"/>
                  </a:lnTo>
                  <a:lnTo>
                    <a:pt x="3854640" y="4779861"/>
                  </a:lnTo>
                  <a:lnTo>
                    <a:pt x="3882428" y="4822418"/>
                  </a:lnTo>
                  <a:lnTo>
                    <a:pt x="3909923" y="4864024"/>
                  </a:lnTo>
                  <a:lnTo>
                    <a:pt x="3936987" y="4904537"/>
                  </a:lnTo>
                  <a:lnTo>
                    <a:pt x="3989349" y="4981829"/>
                  </a:lnTo>
                  <a:lnTo>
                    <a:pt x="4063606" y="5089271"/>
                  </a:lnTo>
                  <a:lnTo>
                    <a:pt x="4116413" y="5164683"/>
                  </a:lnTo>
                  <a:lnTo>
                    <a:pt x="4171721" y="5242725"/>
                  </a:lnTo>
                  <a:lnTo>
                    <a:pt x="4229366" y="5322976"/>
                  </a:lnTo>
                  <a:lnTo>
                    <a:pt x="4289247" y="5405082"/>
                  </a:lnTo>
                  <a:lnTo>
                    <a:pt x="4319968" y="5446712"/>
                  </a:lnTo>
                  <a:lnTo>
                    <a:pt x="4351198" y="5488673"/>
                  </a:lnTo>
                  <a:lnTo>
                    <a:pt x="4382922" y="5530901"/>
                  </a:lnTo>
                  <a:lnTo>
                    <a:pt x="4415104" y="5573357"/>
                  </a:lnTo>
                  <a:lnTo>
                    <a:pt x="4447756" y="5616003"/>
                  </a:lnTo>
                  <a:lnTo>
                    <a:pt x="4480826" y="5658777"/>
                  </a:lnTo>
                  <a:lnTo>
                    <a:pt x="4514329" y="5701639"/>
                  </a:lnTo>
                  <a:lnTo>
                    <a:pt x="4548238" y="5744540"/>
                  </a:lnTo>
                  <a:lnTo>
                    <a:pt x="4582528" y="5787428"/>
                  </a:lnTo>
                  <a:lnTo>
                    <a:pt x="4617186" y="5830265"/>
                  </a:lnTo>
                  <a:lnTo>
                    <a:pt x="4652200" y="5873013"/>
                  </a:lnTo>
                  <a:lnTo>
                    <a:pt x="4687544" y="5915609"/>
                  </a:lnTo>
                  <a:lnTo>
                    <a:pt x="4723219" y="5958002"/>
                  </a:lnTo>
                  <a:lnTo>
                    <a:pt x="4759122" y="6000216"/>
                  </a:lnTo>
                  <a:lnTo>
                    <a:pt x="4831321" y="6084151"/>
                  </a:lnTo>
                  <a:lnTo>
                    <a:pt x="4903775" y="6167158"/>
                  </a:lnTo>
                  <a:lnTo>
                    <a:pt x="4976152" y="6248933"/>
                  </a:lnTo>
                  <a:lnTo>
                    <a:pt x="5048161" y="6329197"/>
                  </a:lnTo>
                  <a:lnTo>
                    <a:pt x="5119471" y="6407645"/>
                  </a:lnTo>
                  <a:lnTo>
                    <a:pt x="5189779" y="6483985"/>
                  </a:lnTo>
                  <a:lnTo>
                    <a:pt x="5258752" y="6557924"/>
                  </a:lnTo>
                  <a:lnTo>
                    <a:pt x="5326075" y="6629171"/>
                  </a:lnTo>
                  <a:lnTo>
                    <a:pt x="5391442" y="6697408"/>
                  </a:lnTo>
                  <a:lnTo>
                    <a:pt x="5454535" y="6762369"/>
                  </a:lnTo>
                  <a:lnTo>
                    <a:pt x="5515038" y="6823748"/>
                  </a:lnTo>
                  <a:lnTo>
                    <a:pt x="5590832" y="6900050"/>
                  </a:lnTo>
                  <a:lnTo>
                    <a:pt x="5635345" y="6944423"/>
                  </a:lnTo>
                  <a:lnTo>
                    <a:pt x="5677903" y="6986346"/>
                  </a:lnTo>
                  <a:lnTo>
                    <a:pt x="5718645" y="7026046"/>
                  </a:lnTo>
                  <a:lnTo>
                    <a:pt x="5757735" y="7063740"/>
                  </a:lnTo>
                  <a:lnTo>
                    <a:pt x="5831535" y="7134009"/>
                  </a:lnTo>
                  <a:lnTo>
                    <a:pt x="5997333" y="7290308"/>
                  </a:lnTo>
                  <a:lnTo>
                    <a:pt x="6028474" y="7320026"/>
                  </a:lnTo>
                  <a:lnTo>
                    <a:pt x="6059284" y="7349769"/>
                  </a:lnTo>
                  <a:lnTo>
                    <a:pt x="6205156" y="7493940"/>
                  </a:lnTo>
                  <a:lnTo>
                    <a:pt x="6407112" y="7681049"/>
                  </a:lnTo>
                  <a:lnTo>
                    <a:pt x="6586194" y="7843152"/>
                  </a:lnTo>
                  <a:lnTo>
                    <a:pt x="6663436" y="7912290"/>
                  </a:lnTo>
                  <a:lnTo>
                    <a:pt x="6694424" y="7937411"/>
                  </a:lnTo>
                  <a:lnTo>
                    <a:pt x="6723456" y="7912290"/>
                  </a:lnTo>
                  <a:lnTo>
                    <a:pt x="7004101" y="7662113"/>
                  </a:lnTo>
                  <a:lnTo>
                    <a:pt x="7160565" y="7520127"/>
                  </a:lnTo>
                  <a:lnTo>
                    <a:pt x="7249515" y="7433589"/>
                  </a:lnTo>
                  <a:lnTo>
                    <a:pt x="7327570" y="7349769"/>
                  </a:lnTo>
                  <a:lnTo>
                    <a:pt x="7390155" y="7290308"/>
                  </a:lnTo>
                  <a:lnTo>
                    <a:pt x="7556081" y="7134009"/>
                  </a:lnTo>
                  <a:lnTo>
                    <a:pt x="7629614" y="7063740"/>
                  </a:lnTo>
                  <a:lnTo>
                    <a:pt x="7668565" y="7026046"/>
                  </a:lnTo>
                  <a:lnTo>
                    <a:pt x="7709179" y="6986346"/>
                  </a:lnTo>
                  <a:lnTo>
                    <a:pt x="7751623" y="6944423"/>
                  </a:lnTo>
                  <a:lnTo>
                    <a:pt x="7796060" y="6900050"/>
                  </a:lnTo>
                  <a:lnTo>
                    <a:pt x="7901724" y="6793116"/>
                  </a:lnTo>
                  <a:lnTo>
                    <a:pt x="7963573" y="6729641"/>
                  </a:lnTo>
                  <a:lnTo>
                    <a:pt x="8027835" y="6662839"/>
                  </a:lnTo>
                  <a:lnTo>
                    <a:pt x="8094231" y="6592964"/>
                  </a:lnTo>
                  <a:lnTo>
                    <a:pt x="8162417" y="6520307"/>
                  </a:lnTo>
                  <a:lnTo>
                    <a:pt x="8232102" y="6445123"/>
                  </a:lnTo>
                  <a:lnTo>
                    <a:pt x="8302942" y="6367691"/>
                  </a:lnTo>
                  <a:lnTo>
                    <a:pt x="8374647" y="6288265"/>
                  </a:lnTo>
                  <a:lnTo>
                    <a:pt x="8446884" y="6207125"/>
                  </a:lnTo>
                  <a:lnTo>
                    <a:pt x="8519338" y="6124524"/>
                  </a:lnTo>
                  <a:lnTo>
                    <a:pt x="8555558" y="6082779"/>
                  </a:lnTo>
                  <a:lnTo>
                    <a:pt x="8591702" y="6040755"/>
                  </a:lnTo>
                  <a:lnTo>
                    <a:pt x="8627758" y="5998502"/>
                  </a:lnTo>
                  <a:lnTo>
                    <a:pt x="8699335" y="5913666"/>
                  </a:lnTo>
                  <a:lnTo>
                    <a:pt x="8734717" y="5871070"/>
                  </a:lnTo>
                  <a:lnTo>
                    <a:pt x="8769769" y="5828335"/>
                  </a:lnTo>
                  <a:lnTo>
                    <a:pt x="8804491" y="5785497"/>
                  </a:lnTo>
                  <a:lnTo>
                    <a:pt x="8838857" y="5742597"/>
                  </a:lnTo>
                  <a:lnTo>
                    <a:pt x="8872842" y="5699696"/>
                  </a:lnTo>
                  <a:lnTo>
                    <a:pt x="8906434" y="5656834"/>
                  </a:lnTo>
                  <a:lnTo>
                    <a:pt x="8939619" y="5614060"/>
                  </a:lnTo>
                  <a:lnTo>
                    <a:pt x="8972372" y="5571426"/>
                  </a:lnTo>
                  <a:lnTo>
                    <a:pt x="9004681" y="5528970"/>
                  </a:lnTo>
                  <a:lnTo>
                    <a:pt x="9036507" y="5486743"/>
                  </a:lnTo>
                  <a:lnTo>
                    <a:pt x="9067863" y="5444782"/>
                  </a:lnTo>
                  <a:lnTo>
                    <a:pt x="9129039" y="5361889"/>
                  </a:lnTo>
                  <a:lnTo>
                    <a:pt x="9188044" y="5280660"/>
                  </a:lnTo>
                  <a:lnTo>
                    <a:pt x="9244736" y="5201463"/>
                  </a:lnTo>
                  <a:lnTo>
                    <a:pt x="9298965" y="5124691"/>
                  </a:lnTo>
                  <a:lnTo>
                    <a:pt x="9353359" y="5046700"/>
                  </a:lnTo>
                  <a:lnTo>
                    <a:pt x="9353359" y="2220125"/>
                  </a:lnTo>
                  <a:close/>
                </a:path>
              </a:pathLst>
            </a:custGeom>
            <a:solidFill>
              <a:srgbClr val="EADED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7" name="object 7">
              <a:extLst>
                <a:ext uri="{FF2B5EF4-FFF2-40B4-BE49-F238E27FC236}">
                  <a16:creationId xmlns:a16="http://schemas.microsoft.com/office/drawing/2014/main" id="{001090A8-DCA6-38AF-F31A-C18134A2A04A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66550" y="10315710"/>
              <a:ext cx="3785938" cy="5076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8517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Pr>
        <a:solidFill>
          <a:srgbClr val="EFFB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5">
            <a:extLst>
              <a:ext uri="{FF2B5EF4-FFF2-40B4-BE49-F238E27FC236}">
                <a16:creationId xmlns:a16="http://schemas.microsoft.com/office/drawing/2014/main" id="{F822FBE7-1FFC-17C4-2073-2577AEDDF7D9}"/>
              </a:ext>
            </a:extLst>
          </p:cNvPr>
          <p:cNvSpPr/>
          <p:nvPr userDrawn="1"/>
        </p:nvSpPr>
        <p:spPr>
          <a:xfrm>
            <a:off x="10696144" y="5"/>
            <a:ext cx="9408160" cy="9697085"/>
          </a:xfrm>
          <a:custGeom>
            <a:avLst/>
            <a:gdLst/>
            <a:ahLst/>
            <a:cxnLst/>
            <a:rect l="l" t="t" r="r" b="b"/>
            <a:pathLst>
              <a:path w="9408160" h="9697085">
                <a:moveTo>
                  <a:pt x="4015435" y="473773"/>
                </a:moveTo>
                <a:lnTo>
                  <a:pt x="4014470" y="421411"/>
                </a:lnTo>
                <a:lnTo>
                  <a:pt x="4011892" y="379526"/>
                </a:lnTo>
                <a:lnTo>
                  <a:pt x="4007586" y="327177"/>
                </a:lnTo>
                <a:lnTo>
                  <a:pt x="4001655" y="274828"/>
                </a:lnTo>
                <a:lnTo>
                  <a:pt x="3994073" y="222465"/>
                </a:lnTo>
                <a:lnTo>
                  <a:pt x="3984879" y="170116"/>
                </a:lnTo>
                <a:lnTo>
                  <a:pt x="3974071" y="117754"/>
                </a:lnTo>
                <a:lnTo>
                  <a:pt x="3961676" y="65405"/>
                </a:lnTo>
                <a:lnTo>
                  <a:pt x="3947680" y="23520"/>
                </a:lnTo>
                <a:lnTo>
                  <a:pt x="3940695" y="0"/>
                </a:lnTo>
                <a:lnTo>
                  <a:pt x="3750894" y="0"/>
                </a:lnTo>
                <a:lnTo>
                  <a:pt x="3756215" y="13055"/>
                </a:lnTo>
                <a:lnTo>
                  <a:pt x="3771646" y="65405"/>
                </a:lnTo>
                <a:lnTo>
                  <a:pt x="3785438" y="107289"/>
                </a:lnTo>
                <a:lnTo>
                  <a:pt x="3797579" y="149174"/>
                </a:lnTo>
                <a:lnTo>
                  <a:pt x="3808082" y="201523"/>
                </a:lnTo>
                <a:lnTo>
                  <a:pt x="3816934" y="243408"/>
                </a:lnTo>
                <a:lnTo>
                  <a:pt x="3824147" y="295770"/>
                </a:lnTo>
                <a:lnTo>
                  <a:pt x="3829697" y="337642"/>
                </a:lnTo>
                <a:lnTo>
                  <a:pt x="3833596" y="390004"/>
                </a:lnTo>
                <a:lnTo>
                  <a:pt x="3835831" y="442353"/>
                </a:lnTo>
                <a:lnTo>
                  <a:pt x="3836416" y="484238"/>
                </a:lnTo>
                <a:lnTo>
                  <a:pt x="3835336" y="536600"/>
                </a:lnTo>
                <a:lnTo>
                  <a:pt x="3832593" y="578472"/>
                </a:lnTo>
                <a:lnTo>
                  <a:pt x="3828186" y="630834"/>
                </a:lnTo>
                <a:lnTo>
                  <a:pt x="3822103" y="672719"/>
                </a:lnTo>
                <a:lnTo>
                  <a:pt x="3814356" y="725068"/>
                </a:lnTo>
                <a:lnTo>
                  <a:pt x="3804932" y="777430"/>
                </a:lnTo>
                <a:lnTo>
                  <a:pt x="3793833" y="819315"/>
                </a:lnTo>
                <a:lnTo>
                  <a:pt x="3781056" y="871664"/>
                </a:lnTo>
                <a:lnTo>
                  <a:pt x="3766591" y="913549"/>
                </a:lnTo>
                <a:lnTo>
                  <a:pt x="3750449" y="955433"/>
                </a:lnTo>
                <a:lnTo>
                  <a:pt x="3726345" y="924013"/>
                </a:lnTo>
                <a:lnTo>
                  <a:pt x="3698811" y="882129"/>
                </a:lnTo>
                <a:lnTo>
                  <a:pt x="3667849" y="840244"/>
                </a:lnTo>
                <a:lnTo>
                  <a:pt x="3633520" y="798372"/>
                </a:lnTo>
                <a:lnTo>
                  <a:pt x="3595827" y="756488"/>
                </a:lnTo>
                <a:lnTo>
                  <a:pt x="3554806" y="714603"/>
                </a:lnTo>
                <a:lnTo>
                  <a:pt x="3524758" y="683183"/>
                </a:lnTo>
                <a:lnTo>
                  <a:pt x="3493439" y="651776"/>
                </a:lnTo>
                <a:lnTo>
                  <a:pt x="3460851" y="620356"/>
                </a:lnTo>
                <a:lnTo>
                  <a:pt x="3427057" y="588949"/>
                </a:lnTo>
                <a:lnTo>
                  <a:pt x="3392081" y="557542"/>
                </a:lnTo>
                <a:lnTo>
                  <a:pt x="3355949" y="526122"/>
                </a:lnTo>
                <a:lnTo>
                  <a:pt x="3318726" y="494715"/>
                </a:lnTo>
                <a:lnTo>
                  <a:pt x="3280410" y="463296"/>
                </a:lnTo>
                <a:lnTo>
                  <a:pt x="3241065" y="431888"/>
                </a:lnTo>
                <a:lnTo>
                  <a:pt x="3200730" y="400469"/>
                </a:lnTo>
                <a:lnTo>
                  <a:pt x="3159417" y="369062"/>
                </a:lnTo>
                <a:lnTo>
                  <a:pt x="3117189" y="337642"/>
                </a:lnTo>
                <a:lnTo>
                  <a:pt x="3074060" y="306235"/>
                </a:lnTo>
                <a:lnTo>
                  <a:pt x="3030067" y="274828"/>
                </a:lnTo>
                <a:lnTo>
                  <a:pt x="2985262" y="243408"/>
                </a:lnTo>
                <a:lnTo>
                  <a:pt x="2939681" y="212001"/>
                </a:lnTo>
                <a:lnTo>
                  <a:pt x="2893339" y="191058"/>
                </a:lnTo>
                <a:lnTo>
                  <a:pt x="2798572" y="128231"/>
                </a:lnTo>
                <a:lnTo>
                  <a:pt x="2651976" y="33997"/>
                </a:lnTo>
                <a:lnTo>
                  <a:pt x="2602712" y="13055"/>
                </a:lnTo>
                <a:lnTo>
                  <a:pt x="2582278" y="0"/>
                </a:lnTo>
                <a:lnTo>
                  <a:pt x="2185847" y="0"/>
                </a:lnTo>
                <a:lnTo>
                  <a:pt x="2311819" y="54940"/>
                </a:lnTo>
                <a:lnTo>
                  <a:pt x="2360853" y="86347"/>
                </a:lnTo>
                <a:lnTo>
                  <a:pt x="2410104" y="107289"/>
                </a:lnTo>
                <a:lnTo>
                  <a:pt x="2509126" y="170116"/>
                </a:lnTo>
                <a:lnTo>
                  <a:pt x="2558796" y="191058"/>
                </a:lnTo>
                <a:lnTo>
                  <a:pt x="2657906" y="253885"/>
                </a:lnTo>
                <a:lnTo>
                  <a:pt x="2754693" y="316712"/>
                </a:lnTo>
                <a:lnTo>
                  <a:pt x="2801988" y="348119"/>
                </a:lnTo>
                <a:lnTo>
                  <a:pt x="2848495" y="379526"/>
                </a:lnTo>
                <a:lnTo>
                  <a:pt x="2894177" y="400469"/>
                </a:lnTo>
                <a:lnTo>
                  <a:pt x="2938996" y="431888"/>
                </a:lnTo>
                <a:lnTo>
                  <a:pt x="2982912" y="463296"/>
                </a:lnTo>
                <a:lnTo>
                  <a:pt x="3025876" y="494715"/>
                </a:lnTo>
                <a:lnTo>
                  <a:pt x="3067875" y="526122"/>
                </a:lnTo>
                <a:lnTo>
                  <a:pt x="3108833" y="557542"/>
                </a:lnTo>
                <a:lnTo>
                  <a:pt x="3148723" y="588949"/>
                </a:lnTo>
                <a:lnTo>
                  <a:pt x="3187522" y="620356"/>
                </a:lnTo>
                <a:lnTo>
                  <a:pt x="3225177" y="651776"/>
                </a:lnTo>
                <a:lnTo>
                  <a:pt x="3261639" y="683183"/>
                </a:lnTo>
                <a:lnTo>
                  <a:pt x="3296882" y="714603"/>
                </a:lnTo>
                <a:lnTo>
                  <a:pt x="3330854" y="746010"/>
                </a:lnTo>
                <a:lnTo>
                  <a:pt x="3363531" y="777430"/>
                </a:lnTo>
                <a:lnTo>
                  <a:pt x="3394849" y="808837"/>
                </a:lnTo>
                <a:lnTo>
                  <a:pt x="3424796" y="840244"/>
                </a:lnTo>
                <a:lnTo>
                  <a:pt x="3488906" y="913549"/>
                </a:lnTo>
                <a:lnTo>
                  <a:pt x="3539502" y="976376"/>
                </a:lnTo>
                <a:lnTo>
                  <a:pt x="3578034" y="1028725"/>
                </a:lnTo>
                <a:lnTo>
                  <a:pt x="3605974" y="1070610"/>
                </a:lnTo>
                <a:lnTo>
                  <a:pt x="3624783" y="1112494"/>
                </a:lnTo>
                <a:lnTo>
                  <a:pt x="3640848" y="1164844"/>
                </a:lnTo>
                <a:lnTo>
                  <a:pt x="3640937" y="1175321"/>
                </a:lnTo>
                <a:lnTo>
                  <a:pt x="3641026" y="1185786"/>
                </a:lnTo>
                <a:lnTo>
                  <a:pt x="3637838" y="1196263"/>
                </a:lnTo>
                <a:lnTo>
                  <a:pt x="3629990" y="1206728"/>
                </a:lnTo>
                <a:lnTo>
                  <a:pt x="3614585" y="1217206"/>
                </a:lnTo>
                <a:lnTo>
                  <a:pt x="3590760" y="1217206"/>
                </a:lnTo>
                <a:lnTo>
                  <a:pt x="3557676" y="1227670"/>
                </a:lnTo>
                <a:lnTo>
                  <a:pt x="3460331" y="1227670"/>
                </a:lnTo>
                <a:lnTo>
                  <a:pt x="3394379" y="1217206"/>
                </a:lnTo>
                <a:lnTo>
                  <a:pt x="3315792" y="1206728"/>
                </a:lnTo>
                <a:lnTo>
                  <a:pt x="3223704" y="1175321"/>
                </a:lnTo>
                <a:lnTo>
                  <a:pt x="3098101" y="1143901"/>
                </a:lnTo>
                <a:lnTo>
                  <a:pt x="3054616" y="1122959"/>
                </a:lnTo>
                <a:lnTo>
                  <a:pt x="3010395" y="1112494"/>
                </a:lnTo>
                <a:lnTo>
                  <a:pt x="2919946" y="1070610"/>
                </a:lnTo>
                <a:lnTo>
                  <a:pt x="2873806" y="1060145"/>
                </a:lnTo>
                <a:lnTo>
                  <a:pt x="2732265" y="997318"/>
                </a:lnTo>
                <a:lnTo>
                  <a:pt x="2684195" y="965898"/>
                </a:lnTo>
                <a:lnTo>
                  <a:pt x="2587002" y="924013"/>
                </a:lnTo>
                <a:lnTo>
                  <a:pt x="2537980" y="892606"/>
                </a:lnTo>
                <a:lnTo>
                  <a:pt x="2488717" y="871664"/>
                </a:lnTo>
                <a:lnTo>
                  <a:pt x="2439276" y="840244"/>
                </a:lnTo>
                <a:lnTo>
                  <a:pt x="2389708" y="819315"/>
                </a:lnTo>
                <a:lnTo>
                  <a:pt x="2240915" y="725068"/>
                </a:lnTo>
                <a:lnTo>
                  <a:pt x="2192172" y="704126"/>
                </a:lnTo>
                <a:lnTo>
                  <a:pt x="2144141" y="672719"/>
                </a:lnTo>
                <a:lnTo>
                  <a:pt x="2096846" y="641299"/>
                </a:lnTo>
                <a:lnTo>
                  <a:pt x="2050338" y="609892"/>
                </a:lnTo>
                <a:lnTo>
                  <a:pt x="2004644" y="578472"/>
                </a:lnTo>
                <a:lnTo>
                  <a:pt x="1959825" y="547065"/>
                </a:lnTo>
                <a:lnTo>
                  <a:pt x="1915909" y="515658"/>
                </a:lnTo>
                <a:lnTo>
                  <a:pt x="1872932" y="484238"/>
                </a:lnTo>
                <a:lnTo>
                  <a:pt x="1830946" y="452831"/>
                </a:lnTo>
                <a:lnTo>
                  <a:pt x="1789988" y="421411"/>
                </a:lnTo>
                <a:lnTo>
                  <a:pt x="1750085" y="390004"/>
                </a:lnTo>
                <a:lnTo>
                  <a:pt x="1711299" y="358584"/>
                </a:lnTo>
                <a:lnTo>
                  <a:pt x="1673644" y="327177"/>
                </a:lnTo>
                <a:lnTo>
                  <a:pt x="1637182" y="295770"/>
                </a:lnTo>
                <a:lnTo>
                  <a:pt x="1601939" y="264350"/>
                </a:lnTo>
                <a:lnTo>
                  <a:pt x="1567967" y="232943"/>
                </a:lnTo>
                <a:lnTo>
                  <a:pt x="1535290" y="201523"/>
                </a:lnTo>
                <a:lnTo>
                  <a:pt x="1503972" y="170116"/>
                </a:lnTo>
                <a:lnTo>
                  <a:pt x="1474025" y="138696"/>
                </a:lnTo>
                <a:lnTo>
                  <a:pt x="1409890" y="75869"/>
                </a:lnTo>
                <a:lnTo>
                  <a:pt x="1359293" y="13055"/>
                </a:lnTo>
                <a:lnTo>
                  <a:pt x="1349679" y="0"/>
                </a:lnTo>
                <a:lnTo>
                  <a:pt x="1060640" y="0"/>
                </a:lnTo>
                <a:lnTo>
                  <a:pt x="13741" y="2232876"/>
                </a:lnTo>
                <a:lnTo>
                  <a:pt x="10883" y="2232876"/>
                </a:lnTo>
                <a:lnTo>
                  <a:pt x="8496" y="2243353"/>
                </a:lnTo>
                <a:lnTo>
                  <a:pt x="6477" y="2243353"/>
                </a:lnTo>
                <a:lnTo>
                  <a:pt x="1422" y="2264295"/>
                </a:lnTo>
                <a:lnTo>
                  <a:pt x="0" y="2285238"/>
                </a:lnTo>
                <a:lnTo>
                  <a:pt x="2070" y="2316645"/>
                </a:lnTo>
                <a:lnTo>
                  <a:pt x="7531" y="2337587"/>
                </a:lnTo>
                <a:lnTo>
                  <a:pt x="16319" y="2358529"/>
                </a:lnTo>
                <a:lnTo>
                  <a:pt x="28346" y="2389936"/>
                </a:lnTo>
                <a:lnTo>
                  <a:pt x="43522" y="2421356"/>
                </a:lnTo>
                <a:lnTo>
                  <a:pt x="61772" y="2452763"/>
                </a:lnTo>
                <a:lnTo>
                  <a:pt x="83007" y="2473706"/>
                </a:lnTo>
                <a:lnTo>
                  <a:pt x="107149" y="2515590"/>
                </a:lnTo>
                <a:lnTo>
                  <a:pt x="134124" y="2547010"/>
                </a:lnTo>
                <a:lnTo>
                  <a:pt x="163830" y="2578417"/>
                </a:lnTo>
                <a:lnTo>
                  <a:pt x="196202" y="2609824"/>
                </a:lnTo>
                <a:lnTo>
                  <a:pt x="231140" y="2651709"/>
                </a:lnTo>
                <a:lnTo>
                  <a:pt x="268579" y="2683129"/>
                </a:lnTo>
                <a:lnTo>
                  <a:pt x="308419" y="2714536"/>
                </a:lnTo>
                <a:lnTo>
                  <a:pt x="350596" y="2756420"/>
                </a:lnTo>
                <a:lnTo>
                  <a:pt x="395008" y="2798305"/>
                </a:lnTo>
                <a:lnTo>
                  <a:pt x="441591" y="2829725"/>
                </a:lnTo>
                <a:lnTo>
                  <a:pt x="490258" y="2871597"/>
                </a:lnTo>
                <a:lnTo>
                  <a:pt x="540905" y="2903016"/>
                </a:lnTo>
                <a:lnTo>
                  <a:pt x="593483" y="2944901"/>
                </a:lnTo>
                <a:lnTo>
                  <a:pt x="647890" y="2986786"/>
                </a:lnTo>
                <a:lnTo>
                  <a:pt x="704037" y="3018193"/>
                </a:lnTo>
                <a:lnTo>
                  <a:pt x="761860" y="3060077"/>
                </a:lnTo>
                <a:lnTo>
                  <a:pt x="821270" y="3091484"/>
                </a:lnTo>
                <a:lnTo>
                  <a:pt x="882167" y="3133369"/>
                </a:lnTo>
                <a:lnTo>
                  <a:pt x="943648" y="3164789"/>
                </a:lnTo>
                <a:lnTo>
                  <a:pt x="1004773" y="3206673"/>
                </a:lnTo>
                <a:lnTo>
                  <a:pt x="1184744" y="3300907"/>
                </a:lnTo>
                <a:lnTo>
                  <a:pt x="1243228" y="3321850"/>
                </a:lnTo>
                <a:lnTo>
                  <a:pt x="1300772" y="3353257"/>
                </a:lnTo>
                <a:lnTo>
                  <a:pt x="1357261" y="3374199"/>
                </a:lnTo>
                <a:lnTo>
                  <a:pt x="1466608" y="3416084"/>
                </a:lnTo>
                <a:lnTo>
                  <a:pt x="1519237" y="3437026"/>
                </a:lnTo>
                <a:lnTo>
                  <a:pt x="1570355" y="3457968"/>
                </a:lnTo>
                <a:lnTo>
                  <a:pt x="1619834" y="3468446"/>
                </a:lnTo>
                <a:lnTo>
                  <a:pt x="1667573" y="3489388"/>
                </a:lnTo>
                <a:lnTo>
                  <a:pt x="1713458" y="3499853"/>
                </a:lnTo>
                <a:lnTo>
                  <a:pt x="1757362" y="3510330"/>
                </a:lnTo>
                <a:lnTo>
                  <a:pt x="1799170" y="3510330"/>
                </a:lnTo>
                <a:lnTo>
                  <a:pt x="1838782" y="3520795"/>
                </a:lnTo>
                <a:lnTo>
                  <a:pt x="1999767" y="3520795"/>
                </a:lnTo>
                <a:lnTo>
                  <a:pt x="2044725" y="3499853"/>
                </a:lnTo>
                <a:lnTo>
                  <a:pt x="2077300" y="3478911"/>
                </a:lnTo>
                <a:lnTo>
                  <a:pt x="2081034" y="3468446"/>
                </a:lnTo>
                <a:lnTo>
                  <a:pt x="2087156" y="3468446"/>
                </a:lnTo>
                <a:lnTo>
                  <a:pt x="3597567" y="1405674"/>
                </a:lnTo>
                <a:lnTo>
                  <a:pt x="3649776" y="1395209"/>
                </a:lnTo>
                <a:lnTo>
                  <a:pt x="3695458" y="1374267"/>
                </a:lnTo>
                <a:lnTo>
                  <a:pt x="3734549" y="1353324"/>
                </a:lnTo>
                <a:lnTo>
                  <a:pt x="3766947" y="1321917"/>
                </a:lnTo>
                <a:lnTo>
                  <a:pt x="3792601" y="1290497"/>
                </a:lnTo>
                <a:lnTo>
                  <a:pt x="3792956" y="1290497"/>
                </a:lnTo>
                <a:lnTo>
                  <a:pt x="3818204" y="1248613"/>
                </a:lnTo>
                <a:lnTo>
                  <a:pt x="3827716" y="1227670"/>
                </a:lnTo>
                <a:lnTo>
                  <a:pt x="3841978" y="1196263"/>
                </a:lnTo>
                <a:lnTo>
                  <a:pt x="3864254" y="1154379"/>
                </a:lnTo>
                <a:lnTo>
                  <a:pt x="3885031" y="1112494"/>
                </a:lnTo>
                <a:lnTo>
                  <a:pt x="3904310" y="1060145"/>
                </a:lnTo>
                <a:lnTo>
                  <a:pt x="3922064" y="1018260"/>
                </a:lnTo>
                <a:lnTo>
                  <a:pt x="3938308" y="965898"/>
                </a:lnTo>
                <a:lnTo>
                  <a:pt x="3941978" y="955433"/>
                </a:lnTo>
                <a:lnTo>
                  <a:pt x="3953014" y="924013"/>
                </a:lnTo>
                <a:lnTo>
                  <a:pt x="3966184" y="871664"/>
                </a:lnTo>
                <a:lnTo>
                  <a:pt x="3977817" y="819315"/>
                </a:lnTo>
                <a:lnTo>
                  <a:pt x="3987901" y="777430"/>
                </a:lnTo>
                <a:lnTo>
                  <a:pt x="3996423" y="725068"/>
                </a:lnTo>
                <a:lnTo>
                  <a:pt x="4003383" y="672719"/>
                </a:lnTo>
                <a:lnTo>
                  <a:pt x="4008780" y="630834"/>
                </a:lnTo>
                <a:lnTo>
                  <a:pt x="4012590" y="578472"/>
                </a:lnTo>
                <a:lnTo>
                  <a:pt x="4014813" y="526122"/>
                </a:lnTo>
                <a:lnTo>
                  <a:pt x="4015181" y="494715"/>
                </a:lnTo>
                <a:lnTo>
                  <a:pt x="4015308" y="484238"/>
                </a:lnTo>
                <a:lnTo>
                  <a:pt x="4015435" y="473773"/>
                </a:lnTo>
                <a:close/>
              </a:path>
              <a:path w="9408160" h="9697085">
                <a:moveTo>
                  <a:pt x="9407944" y="5885535"/>
                </a:moveTo>
                <a:lnTo>
                  <a:pt x="9399562" y="5873775"/>
                </a:lnTo>
                <a:lnTo>
                  <a:pt x="9366148" y="5853874"/>
                </a:lnTo>
                <a:lnTo>
                  <a:pt x="9331935" y="5863488"/>
                </a:lnTo>
                <a:lnTo>
                  <a:pt x="9294901" y="5890298"/>
                </a:lnTo>
                <a:lnTo>
                  <a:pt x="9258871" y="5924689"/>
                </a:lnTo>
                <a:lnTo>
                  <a:pt x="9227718" y="5957049"/>
                </a:lnTo>
                <a:lnTo>
                  <a:pt x="9191866" y="5996305"/>
                </a:lnTo>
                <a:lnTo>
                  <a:pt x="9156840" y="6035687"/>
                </a:lnTo>
                <a:lnTo>
                  <a:pt x="9122537" y="6075210"/>
                </a:lnTo>
                <a:lnTo>
                  <a:pt x="9088882" y="6114872"/>
                </a:lnTo>
                <a:lnTo>
                  <a:pt x="9055786" y="6154699"/>
                </a:lnTo>
                <a:lnTo>
                  <a:pt x="9023172" y="6194691"/>
                </a:lnTo>
                <a:lnTo>
                  <a:pt x="8990965" y="6234862"/>
                </a:lnTo>
                <a:lnTo>
                  <a:pt x="8959050" y="6275222"/>
                </a:lnTo>
                <a:lnTo>
                  <a:pt x="8927376" y="6315773"/>
                </a:lnTo>
                <a:lnTo>
                  <a:pt x="8864371" y="6397498"/>
                </a:lnTo>
                <a:lnTo>
                  <a:pt x="8737422" y="6563703"/>
                </a:lnTo>
                <a:lnTo>
                  <a:pt x="8714537" y="6595275"/>
                </a:lnTo>
                <a:lnTo>
                  <a:pt x="8690508" y="6627889"/>
                </a:lnTo>
                <a:lnTo>
                  <a:pt x="8639391" y="6696024"/>
                </a:lnTo>
                <a:lnTo>
                  <a:pt x="8467903" y="6920916"/>
                </a:lnTo>
                <a:lnTo>
                  <a:pt x="8407108" y="7001611"/>
                </a:lnTo>
                <a:lnTo>
                  <a:pt x="8376425" y="7042861"/>
                </a:lnTo>
                <a:lnTo>
                  <a:pt x="8345678" y="7084644"/>
                </a:lnTo>
                <a:lnTo>
                  <a:pt x="8314957" y="7126922"/>
                </a:lnTo>
                <a:lnTo>
                  <a:pt x="8284337" y="7169671"/>
                </a:lnTo>
                <a:lnTo>
                  <a:pt x="8253933" y="7212825"/>
                </a:lnTo>
                <a:lnTo>
                  <a:pt x="8223821" y="7256361"/>
                </a:lnTo>
                <a:lnTo>
                  <a:pt x="8194078" y="7300239"/>
                </a:lnTo>
                <a:lnTo>
                  <a:pt x="8164817" y="7344397"/>
                </a:lnTo>
                <a:lnTo>
                  <a:pt x="8136115" y="7388822"/>
                </a:lnTo>
                <a:lnTo>
                  <a:pt x="8108074" y="7433462"/>
                </a:lnTo>
                <a:lnTo>
                  <a:pt x="8080756" y="7478268"/>
                </a:lnTo>
                <a:lnTo>
                  <a:pt x="8054276" y="7523213"/>
                </a:lnTo>
                <a:lnTo>
                  <a:pt x="8028724" y="7568247"/>
                </a:lnTo>
                <a:lnTo>
                  <a:pt x="8004175" y="7613332"/>
                </a:lnTo>
                <a:lnTo>
                  <a:pt x="7980731" y="7658430"/>
                </a:lnTo>
                <a:lnTo>
                  <a:pt x="7958468" y="7703502"/>
                </a:lnTo>
                <a:lnTo>
                  <a:pt x="7937487" y="7748486"/>
                </a:lnTo>
                <a:lnTo>
                  <a:pt x="7917878" y="7793368"/>
                </a:lnTo>
                <a:lnTo>
                  <a:pt x="7899730" y="7838097"/>
                </a:lnTo>
                <a:lnTo>
                  <a:pt x="7883131" y="7882636"/>
                </a:lnTo>
                <a:lnTo>
                  <a:pt x="7868171" y="7926933"/>
                </a:lnTo>
                <a:lnTo>
                  <a:pt x="7854924" y="7970952"/>
                </a:lnTo>
                <a:lnTo>
                  <a:pt x="7843507" y="8014665"/>
                </a:lnTo>
                <a:lnTo>
                  <a:pt x="7833995" y="8058010"/>
                </a:lnTo>
                <a:lnTo>
                  <a:pt x="7826489" y="8100962"/>
                </a:lnTo>
                <a:lnTo>
                  <a:pt x="7821054" y="8143481"/>
                </a:lnTo>
                <a:lnTo>
                  <a:pt x="7817802" y="8185505"/>
                </a:lnTo>
                <a:lnTo>
                  <a:pt x="7816824" y="8227022"/>
                </a:lnTo>
                <a:lnTo>
                  <a:pt x="7818196" y="8267979"/>
                </a:lnTo>
                <a:lnTo>
                  <a:pt x="7822006" y="8308327"/>
                </a:lnTo>
                <a:lnTo>
                  <a:pt x="7828064" y="8347850"/>
                </a:lnTo>
                <a:lnTo>
                  <a:pt x="7835849" y="8386483"/>
                </a:lnTo>
                <a:lnTo>
                  <a:pt x="7845285" y="8424253"/>
                </a:lnTo>
                <a:lnTo>
                  <a:pt x="7856347" y="8461134"/>
                </a:lnTo>
                <a:lnTo>
                  <a:pt x="7868996" y="8497113"/>
                </a:lnTo>
                <a:lnTo>
                  <a:pt x="7898803" y="8566379"/>
                </a:lnTo>
                <a:lnTo>
                  <a:pt x="7934376" y="8631999"/>
                </a:lnTo>
                <a:lnTo>
                  <a:pt x="7975308" y="8693912"/>
                </a:lnTo>
                <a:lnTo>
                  <a:pt x="8021244" y="8752078"/>
                </a:lnTo>
                <a:lnTo>
                  <a:pt x="8071815" y="8806459"/>
                </a:lnTo>
                <a:lnTo>
                  <a:pt x="8126654" y="8856980"/>
                </a:lnTo>
                <a:lnTo>
                  <a:pt x="8185378" y="8903614"/>
                </a:lnTo>
                <a:lnTo>
                  <a:pt x="8247621" y="8946299"/>
                </a:lnTo>
                <a:lnTo>
                  <a:pt x="8313013" y="8984971"/>
                </a:lnTo>
                <a:lnTo>
                  <a:pt x="8346783" y="9002801"/>
                </a:lnTo>
                <a:lnTo>
                  <a:pt x="8381200" y="9019616"/>
                </a:lnTo>
                <a:lnTo>
                  <a:pt x="8416214" y="9035390"/>
                </a:lnTo>
                <a:lnTo>
                  <a:pt x="8451774" y="9050147"/>
                </a:lnTo>
                <a:lnTo>
                  <a:pt x="8487854" y="9063863"/>
                </a:lnTo>
                <a:lnTo>
                  <a:pt x="8524405" y="9076538"/>
                </a:lnTo>
                <a:lnTo>
                  <a:pt x="8561362" y="9088158"/>
                </a:lnTo>
                <a:lnTo>
                  <a:pt x="8598700" y="9098724"/>
                </a:lnTo>
                <a:lnTo>
                  <a:pt x="8636356" y="9108224"/>
                </a:lnTo>
                <a:lnTo>
                  <a:pt x="8674278" y="9116670"/>
                </a:lnTo>
                <a:lnTo>
                  <a:pt x="8712454" y="9124023"/>
                </a:lnTo>
                <a:lnTo>
                  <a:pt x="8750795" y="9130309"/>
                </a:lnTo>
                <a:lnTo>
                  <a:pt x="8789289" y="9135504"/>
                </a:lnTo>
                <a:lnTo>
                  <a:pt x="8827872" y="9139593"/>
                </a:lnTo>
                <a:lnTo>
                  <a:pt x="8866492" y="9142603"/>
                </a:lnTo>
                <a:lnTo>
                  <a:pt x="8905126" y="9144495"/>
                </a:lnTo>
                <a:lnTo>
                  <a:pt x="8943708" y="9145270"/>
                </a:lnTo>
                <a:lnTo>
                  <a:pt x="8982202" y="9144940"/>
                </a:lnTo>
                <a:lnTo>
                  <a:pt x="9020556" y="9143479"/>
                </a:lnTo>
                <a:lnTo>
                  <a:pt x="9058719" y="9140888"/>
                </a:lnTo>
                <a:lnTo>
                  <a:pt x="9096654" y="9137155"/>
                </a:lnTo>
                <a:lnTo>
                  <a:pt x="9171635" y="9126258"/>
                </a:lnTo>
                <a:lnTo>
                  <a:pt x="9245143" y="9110739"/>
                </a:lnTo>
                <a:lnTo>
                  <a:pt x="9316796" y="9090546"/>
                </a:lnTo>
                <a:lnTo>
                  <a:pt x="9386227" y="9065628"/>
                </a:lnTo>
                <a:lnTo>
                  <a:pt x="9407944" y="9056459"/>
                </a:lnTo>
                <a:lnTo>
                  <a:pt x="9407944" y="5885535"/>
                </a:lnTo>
                <a:close/>
              </a:path>
              <a:path w="9408160" h="9697085">
                <a:moveTo>
                  <a:pt x="9407944" y="3106547"/>
                </a:moveTo>
                <a:lnTo>
                  <a:pt x="9346882" y="3081172"/>
                </a:lnTo>
                <a:lnTo>
                  <a:pt x="9302610" y="3065424"/>
                </a:lnTo>
                <a:lnTo>
                  <a:pt x="9257411" y="3051365"/>
                </a:lnTo>
                <a:lnTo>
                  <a:pt x="9211310" y="3039046"/>
                </a:lnTo>
                <a:lnTo>
                  <a:pt x="9210434" y="3036265"/>
                </a:lnTo>
                <a:lnTo>
                  <a:pt x="8056346" y="2752915"/>
                </a:lnTo>
                <a:lnTo>
                  <a:pt x="8089430" y="2618219"/>
                </a:lnTo>
                <a:lnTo>
                  <a:pt x="7862684" y="2562555"/>
                </a:lnTo>
                <a:lnTo>
                  <a:pt x="8014487" y="1944331"/>
                </a:lnTo>
                <a:lnTo>
                  <a:pt x="7929689" y="1923516"/>
                </a:lnTo>
                <a:lnTo>
                  <a:pt x="7976324" y="1733575"/>
                </a:lnTo>
                <a:lnTo>
                  <a:pt x="8061109" y="1754403"/>
                </a:lnTo>
                <a:lnTo>
                  <a:pt x="7864259" y="1359306"/>
                </a:lnTo>
                <a:lnTo>
                  <a:pt x="7819568" y="1267358"/>
                </a:lnTo>
                <a:lnTo>
                  <a:pt x="7793647" y="1214805"/>
                </a:lnTo>
                <a:lnTo>
                  <a:pt x="7766621" y="1162164"/>
                </a:lnTo>
                <a:lnTo>
                  <a:pt x="7739494" y="1112710"/>
                </a:lnTo>
                <a:lnTo>
                  <a:pt x="7713218" y="1069657"/>
                </a:lnTo>
                <a:lnTo>
                  <a:pt x="7688770" y="1036256"/>
                </a:lnTo>
                <a:lnTo>
                  <a:pt x="7660386" y="1006690"/>
                </a:lnTo>
                <a:lnTo>
                  <a:pt x="7602042" y="966419"/>
                </a:lnTo>
                <a:lnTo>
                  <a:pt x="7534288" y="939609"/>
                </a:lnTo>
                <a:lnTo>
                  <a:pt x="7492212" y="928027"/>
                </a:lnTo>
                <a:lnTo>
                  <a:pt x="7449299" y="918743"/>
                </a:lnTo>
                <a:lnTo>
                  <a:pt x="7408392" y="912456"/>
                </a:lnTo>
                <a:lnTo>
                  <a:pt x="7376211" y="910971"/>
                </a:lnTo>
                <a:lnTo>
                  <a:pt x="7342086" y="912863"/>
                </a:lnTo>
                <a:lnTo>
                  <a:pt x="7266775" y="932637"/>
                </a:lnTo>
                <a:lnTo>
                  <a:pt x="7229500" y="950887"/>
                </a:lnTo>
                <a:lnTo>
                  <a:pt x="7186231" y="976858"/>
                </a:lnTo>
                <a:lnTo>
                  <a:pt x="7139292" y="1008138"/>
                </a:lnTo>
                <a:lnTo>
                  <a:pt x="7091019" y="1042289"/>
                </a:lnTo>
                <a:lnTo>
                  <a:pt x="7043763" y="1076883"/>
                </a:lnTo>
                <a:lnTo>
                  <a:pt x="6961645" y="1137704"/>
                </a:lnTo>
                <a:lnTo>
                  <a:pt x="6842442" y="1224597"/>
                </a:lnTo>
                <a:lnTo>
                  <a:pt x="6604190" y="1396695"/>
                </a:lnTo>
                <a:lnTo>
                  <a:pt x="6689953" y="1417751"/>
                </a:lnTo>
                <a:lnTo>
                  <a:pt x="6643332" y="1607680"/>
                </a:lnTo>
                <a:lnTo>
                  <a:pt x="6557581" y="1586623"/>
                </a:lnTo>
                <a:lnTo>
                  <a:pt x="6440271" y="2064334"/>
                </a:lnTo>
                <a:lnTo>
                  <a:pt x="6385954" y="2054085"/>
                </a:lnTo>
                <a:lnTo>
                  <a:pt x="6331966" y="2049894"/>
                </a:lnTo>
                <a:lnTo>
                  <a:pt x="6278727" y="2051532"/>
                </a:lnTo>
                <a:lnTo>
                  <a:pt x="6226619" y="2058771"/>
                </a:lnTo>
                <a:lnTo>
                  <a:pt x="6176048" y="2071382"/>
                </a:lnTo>
                <a:lnTo>
                  <a:pt x="6170600" y="2048522"/>
                </a:lnTo>
                <a:lnTo>
                  <a:pt x="6156769" y="2003018"/>
                </a:lnTo>
                <a:lnTo>
                  <a:pt x="6133516" y="1951037"/>
                </a:lnTo>
                <a:lnTo>
                  <a:pt x="6096216" y="1897253"/>
                </a:lnTo>
                <a:lnTo>
                  <a:pt x="6048603" y="1853247"/>
                </a:lnTo>
                <a:lnTo>
                  <a:pt x="5993574" y="1821319"/>
                </a:lnTo>
                <a:lnTo>
                  <a:pt x="5933656" y="1801609"/>
                </a:lnTo>
                <a:lnTo>
                  <a:pt x="5903468" y="1797050"/>
                </a:lnTo>
                <a:lnTo>
                  <a:pt x="5874601" y="1797240"/>
                </a:lnTo>
                <a:lnTo>
                  <a:pt x="5822683" y="1815058"/>
                </a:lnTo>
                <a:lnTo>
                  <a:pt x="5777268" y="1857781"/>
                </a:lnTo>
                <a:lnTo>
                  <a:pt x="5732005" y="1925408"/>
                </a:lnTo>
                <a:lnTo>
                  <a:pt x="5706669" y="1969312"/>
                </a:lnTo>
                <a:lnTo>
                  <a:pt x="5678627" y="2021116"/>
                </a:lnTo>
                <a:lnTo>
                  <a:pt x="5646979" y="2081720"/>
                </a:lnTo>
                <a:lnTo>
                  <a:pt x="5582247" y="2206421"/>
                </a:lnTo>
                <a:lnTo>
                  <a:pt x="5557444" y="2253602"/>
                </a:lnTo>
                <a:lnTo>
                  <a:pt x="5530913" y="2303576"/>
                </a:lnTo>
                <a:lnTo>
                  <a:pt x="5502605" y="2356320"/>
                </a:lnTo>
                <a:lnTo>
                  <a:pt x="5472430" y="2411806"/>
                </a:lnTo>
                <a:lnTo>
                  <a:pt x="5449748" y="2452090"/>
                </a:lnTo>
                <a:lnTo>
                  <a:pt x="5426189" y="2493403"/>
                </a:lnTo>
                <a:lnTo>
                  <a:pt x="5401780" y="2535644"/>
                </a:lnTo>
                <a:lnTo>
                  <a:pt x="5376557" y="2578633"/>
                </a:lnTo>
                <a:lnTo>
                  <a:pt x="5350561" y="2622245"/>
                </a:lnTo>
                <a:lnTo>
                  <a:pt x="5323814" y="2666352"/>
                </a:lnTo>
                <a:lnTo>
                  <a:pt x="5296357" y="2710777"/>
                </a:lnTo>
                <a:lnTo>
                  <a:pt x="5268201" y="2755404"/>
                </a:lnTo>
                <a:lnTo>
                  <a:pt x="5239410" y="2800070"/>
                </a:lnTo>
                <a:lnTo>
                  <a:pt x="5209984" y="2844660"/>
                </a:lnTo>
                <a:lnTo>
                  <a:pt x="5182806" y="2884741"/>
                </a:lnTo>
                <a:lnTo>
                  <a:pt x="5155196" y="2924683"/>
                </a:lnTo>
                <a:lnTo>
                  <a:pt x="5127155" y="2964497"/>
                </a:lnTo>
                <a:lnTo>
                  <a:pt x="5098681" y="3004210"/>
                </a:lnTo>
                <a:lnTo>
                  <a:pt x="5069789" y="3043885"/>
                </a:lnTo>
                <a:lnTo>
                  <a:pt x="5040477" y="3083509"/>
                </a:lnTo>
                <a:lnTo>
                  <a:pt x="5010759" y="3123146"/>
                </a:lnTo>
                <a:lnTo>
                  <a:pt x="4980610" y="3162820"/>
                </a:lnTo>
                <a:lnTo>
                  <a:pt x="4950066" y="3202559"/>
                </a:lnTo>
                <a:lnTo>
                  <a:pt x="4919116" y="3242386"/>
                </a:lnTo>
                <a:lnTo>
                  <a:pt x="4887773" y="3282340"/>
                </a:lnTo>
                <a:lnTo>
                  <a:pt x="4856200" y="3322231"/>
                </a:lnTo>
                <a:lnTo>
                  <a:pt x="4824120" y="3362261"/>
                </a:lnTo>
                <a:lnTo>
                  <a:pt x="4791507" y="3402419"/>
                </a:lnTo>
                <a:lnTo>
                  <a:pt x="4758321" y="3442627"/>
                </a:lnTo>
                <a:lnTo>
                  <a:pt x="4724514" y="3482873"/>
                </a:lnTo>
                <a:lnTo>
                  <a:pt x="4690046" y="3523094"/>
                </a:lnTo>
                <a:lnTo>
                  <a:pt x="4654893" y="3563251"/>
                </a:lnTo>
                <a:lnTo>
                  <a:pt x="4618990" y="3603307"/>
                </a:lnTo>
                <a:lnTo>
                  <a:pt x="4582299" y="3643223"/>
                </a:lnTo>
                <a:lnTo>
                  <a:pt x="4544796" y="3682949"/>
                </a:lnTo>
                <a:lnTo>
                  <a:pt x="4506430" y="3722459"/>
                </a:lnTo>
                <a:lnTo>
                  <a:pt x="4473041" y="3755644"/>
                </a:lnTo>
                <a:lnTo>
                  <a:pt x="4438929" y="3788753"/>
                </a:lnTo>
                <a:lnTo>
                  <a:pt x="4404068" y="3821874"/>
                </a:lnTo>
                <a:lnTo>
                  <a:pt x="4368393" y="3855072"/>
                </a:lnTo>
                <a:lnTo>
                  <a:pt x="4331868" y="3888448"/>
                </a:lnTo>
                <a:lnTo>
                  <a:pt x="4294416" y="3922077"/>
                </a:lnTo>
                <a:lnTo>
                  <a:pt x="4255986" y="3956037"/>
                </a:lnTo>
                <a:lnTo>
                  <a:pt x="4216552" y="3990416"/>
                </a:lnTo>
                <a:lnTo>
                  <a:pt x="4176039" y="4025303"/>
                </a:lnTo>
                <a:lnTo>
                  <a:pt x="4134396" y="4060761"/>
                </a:lnTo>
                <a:lnTo>
                  <a:pt x="4091571" y="4096880"/>
                </a:lnTo>
                <a:lnTo>
                  <a:pt x="4002189" y="4171454"/>
                </a:lnTo>
                <a:lnTo>
                  <a:pt x="3925278" y="4234980"/>
                </a:lnTo>
                <a:lnTo>
                  <a:pt x="3845483" y="4300169"/>
                </a:lnTo>
                <a:lnTo>
                  <a:pt x="3763454" y="4366234"/>
                </a:lnTo>
                <a:lnTo>
                  <a:pt x="3721811" y="4399343"/>
                </a:lnTo>
                <a:lnTo>
                  <a:pt x="3679850" y="4432376"/>
                </a:lnTo>
                <a:lnTo>
                  <a:pt x="3637648" y="4465231"/>
                </a:lnTo>
                <a:lnTo>
                  <a:pt x="3595293" y="4497806"/>
                </a:lnTo>
                <a:lnTo>
                  <a:pt x="3552875" y="4530014"/>
                </a:lnTo>
                <a:lnTo>
                  <a:pt x="3510470" y="4561738"/>
                </a:lnTo>
                <a:lnTo>
                  <a:pt x="3468154" y="4592891"/>
                </a:lnTo>
                <a:lnTo>
                  <a:pt x="3426015" y="4623384"/>
                </a:lnTo>
                <a:lnTo>
                  <a:pt x="3384118" y="4653089"/>
                </a:lnTo>
                <a:lnTo>
                  <a:pt x="3342576" y="4681931"/>
                </a:lnTo>
                <a:lnTo>
                  <a:pt x="3295535" y="4713935"/>
                </a:lnTo>
                <a:lnTo>
                  <a:pt x="3249028" y="4744694"/>
                </a:lnTo>
                <a:lnTo>
                  <a:pt x="3203029" y="4774273"/>
                </a:lnTo>
                <a:lnTo>
                  <a:pt x="3157512" y="4802721"/>
                </a:lnTo>
                <a:lnTo>
                  <a:pt x="3112452" y="4830089"/>
                </a:lnTo>
                <a:lnTo>
                  <a:pt x="3067824" y="4856454"/>
                </a:lnTo>
                <a:lnTo>
                  <a:pt x="3023603" y="4881854"/>
                </a:lnTo>
                <a:lnTo>
                  <a:pt x="2979775" y="4906353"/>
                </a:lnTo>
                <a:lnTo>
                  <a:pt x="2936303" y="4930000"/>
                </a:lnTo>
                <a:lnTo>
                  <a:pt x="2893174" y="4952860"/>
                </a:lnTo>
                <a:lnTo>
                  <a:pt x="2850362" y="4974983"/>
                </a:lnTo>
                <a:lnTo>
                  <a:pt x="2807843" y="4996421"/>
                </a:lnTo>
                <a:lnTo>
                  <a:pt x="2765590" y="5017236"/>
                </a:lnTo>
                <a:lnTo>
                  <a:pt x="2723578" y="5037493"/>
                </a:lnTo>
                <a:lnTo>
                  <a:pt x="2674556" y="5060010"/>
                </a:lnTo>
                <a:lnTo>
                  <a:pt x="2625826" y="5081816"/>
                </a:lnTo>
                <a:lnTo>
                  <a:pt x="2577503" y="5102885"/>
                </a:lnTo>
                <a:lnTo>
                  <a:pt x="2529662" y="5123218"/>
                </a:lnTo>
                <a:lnTo>
                  <a:pt x="2482405" y="5142801"/>
                </a:lnTo>
                <a:lnTo>
                  <a:pt x="2435809" y="5161610"/>
                </a:lnTo>
                <a:lnTo>
                  <a:pt x="2389975" y="5179619"/>
                </a:lnTo>
                <a:lnTo>
                  <a:pt x="2345004" y="5196827"/>
                </a:lnTo>
                <a:lnTo>
                  <a:pt x="2300960" y="5213223"/>
                </a:lnTo>
                <a:lnTo>
                  <a:pt x="2257958" y="5228793"/>
                </a:lnTo>
                <a:lnTo>
                  <a:pt x="2216086" y="5243512"/>
                </a:lnTo>
                <a:lnTo>
                  <a:pt x="2175421" y="5257355"/>
                </a:lnTo>
                <a:lnTo>
                  <a:pt x="2117217" y="5276634"/>
                </a:lnTo>
                <a:lnTo>
                  <a:pt x="2062099" y="5294223"/>
                </a:lnTo>
                <a:lnTo>
                  <a:pt x="1962150" y="5325656"/>
                </a:lnTo>
                <a:lnTo>
                  <a:pt x="1917814" y="5340134"/>
                </a:lnTo>
                <a:lnTo>
                  <a:pt x="1877555" y="5354205"/>
                </a:lnTo>
                <a:lnTo>
                  <a:pt x="1841627" y="5368201"/>
                </a:lnTo>
                <a:lnTo>
                  <a:pt x="1762620" y="5411660"/>
                </a:lnTo>
                <a:lnTo>
                  <a:pt x="1730933" y="5442267"/>
                </a:lnTo>
                <a:lnTo>
                  <a:pt x="1703235" y="5506669"/>
                </a:lnTo>
                <a:lnTo>
                  <a:pt x="1701647" y="5539676"/>
                </a:lnTo>
                <a:lnTo>
                  <a:pt x="1707400" y="5571845"/>
                </a:lnTo>
                <a:lnTo>
                  <a:pt x="1743557" y="5629072"/>
                </a:lnTo>
                <a:lnTo>
                  <a:pt x="1774494" y="5651893"/>
                </a:lnTo>
                <a:lnTo>
                  <a:pt x="1814410" y="5669534"/>
                </a:lnTo>
                <a:lnTo>
                  <a:pt x="1862670" y="5680659"/>
                </a:lnTo>
                <a:lnTo>
                  <a:pt x="1918627" y="5683897"/>
                </a:lnTo>
                <a:lnTo>
                  <a:pt x="1954314" y="5681878"/>
                </a:lnTo>
                <a:lnTo>
                  <a:pt x="1993442" y="5676836"/>
                </a:lnTo>
                <a:lnTo>
                  <a:pt x="2036991" y="5668480"/>
                </a:lnTo>
                <a:lnTo>
                  <a:pt x="2085924" y="5656529"/>
                </a:lnTo>
                <a:lnTo>
                  <a:pt x="2141194" y="5640679"/>
                </a:lnTo>
                <a:lnTo>
                  <a:pt x="2203767" y="5620651"/>
                </a:lnTo>
                <a:lnTo>
                  <a:pt x="2274608" y="5596128"/>
                </a:lnTo>
                <a:lnTo>
                  <a:pt x="2313038" y="5582221"/>
                </a:lnTo>
                <a:lnTo>
                  <a:pt x="2353614" y="5567172"/>
                </a:lnTo>
                <a:lnTo>
                  <a:pt x="2396147" y="5551043"/>
                </a:lnTo>
                <a:lnTo>
                  <a:pt x="2440419" y="5533898"/>
                </a:lnTo>
                <a:lnTo>
                  <a:pt x="2486228" y="5515813"/>
                </a:lnTo>
                <a:lnTo>
                  <a:pt x="2533370" y="5496839"/>
                </a:lnTo>
                <a:lnTo>
                  <a:pt x="2581643" y="5477053"/>
                </a:lnTo>
                <a:lnTo>
                  <a:pt x="2630830" y="5456517"/>
                </a:lnTo>
                <a:lnTo>
                  <a:pt x="2680741" y="5435308"/>
                </a:lnTo>
                <a:lnTo>
                  <a:pt x="2731160" y="5413476"/>
                </a:lnTo>
                <a:lnTo>
                  <a:pt x="2781884" y="5391086"/>
                </a:lnTo>
                <a:lnTo>
                  <a:pt x="2832709" y="5368226"/>
                </a:lnTo>
                <a:lnTo>
                  <a:pt x="2883446" y="5344947"/>
                </a:lnTo>
                <a:lnTo>
                  <a:pt x="2933865" y="5321325"/>
                </a:lnTo>
                <a:lnTo>
                  <a:pt x="2980232" y="5298897"/>
                </a:lnTo>
                <a:lnTo>
                  <a:pt x="3026232" y="5276126"/>
                </a:lnTo>
                <a:lnTo>
                  <a:pt x="3071926" y="5252986"/>
                </a:lnTo>
                <a:lnTo>
                  <a:pt x="3117354" y="5229466"/>
                </a:lnTo>
                <a:lnTo>
                  <a:pt x="3162566" y="5205539"/>
                </a:lnTo>
                <a:lnTo>
                  <a:pt x="3207626" y="5181181"/>
                </a:lnTo>
                <a:lnTo>
                  <a:pt x="3252571" y="5156378"/>
                </a:lnTo>
                <a:lnTo>
                  <a:pt x="3297466" y="5131105"/>
                </a:lnTo>
                <a:lnTo>
                  <a:pt x="3342348" y="5105336"/>
                </a:lnTo>
                <a:lnTo>
                  <a:pt x="3387280" y="5079060"/>
                </a:lnTo>
                <a:lnTo>
                  <a:pt x="3432302" y="5052250"/>
                </a:lnTo>
                <a:lnTo>
                  <a:pt x="3477476" y="5024882"/>
                </a:lnTo>
                <a:lnTo>
                  <a:pt x="3522840" y="4996942"/>
                </a:lnTo>
                <a:lnTo>
                  <a:pt x="3568446" y="4968392"/>
                </a:lnTo>
                <a:lnTo>
                  <a:pt x="3614356" y="4939233"/>
                </a:lnTo>
                <a:lnTo>
                  <a:pt x="3657866" y="4911356"/>
                </a:lnTo>
                <a:lnTo>
                  <a:pt x="3701554" y="4882947"/>
                </a:lnTo>
                <a:lnTo>
                  <a:pt x="3745319" y="4854118"/>
                </a:lnTo>
                <a:lnTo>
                  <a:pt x="3789057" y="4824946"/>
                </a:lnTo>
                <a:lnTo>
                  <a:pt x="3832656" y="4795532"/>
                </a:lnTo>
                <a:lnTo>
                  <a:pt x="3875989" y="4765967"/>
                </a:lnTo>
                <a:lnTo>
                  <a:pt x="3918978" y="4736338"/>
                </a:lnTo>
                <a:lnTo>
                  <a:pt x="3961498" y="4706734"/>
                </a:lnTo>
                <a:lnTo>
                  <a:pt x="4003433" y="4677257"/>
                </a:lnTo>
                <a:lnTo>
                  <a:pt x="4044670" y="4647997"/>
                </a:lnTo>
                <a:lnTo>
                  <a:pt x="4124680" y="4590491"/>
                </a:lnTo>
                <a:lnTo>
                  <a:pt x="4200614" y="4534941"/>
                </a:lnTo>
                <a:lnTo>
                  <a:pt x="4271619" y="4482096"/>
                </a:lnTo>
                <a:lnTo>
                  <a:pt x="4319714" y="4445889"/>
                </a:lnTo>
                <a:lnTo>
                  <a:pt x="4365117" y="4411078"/>
                </a:lnTo>
                <a:lnTo>
                  <a:pt x="4408221" y="4377372"/>
                </a:lnTo>
                <a:lnTo>
                  <a:pt x="4449407" y="4344479"/>
                </a:lnTo>
                <a:lnTo>
                  <a:pt x="4489081" y="4312120"/>
                </a:lnTo>
                <a:lnTo>
                  <a:pt x="4527626" y="4280001"/>
                </a:lnTo>
                <a:lnTo>
                  <a:pt x="4565447" y="4247820"/>
                </a:lnTo>
                <a:lnTo>
                  <a:pt x="4602937" y="4215295"/>
                </a:lnTo>
                <a:lnTo>
                  <a:pt x="4640465" y="4182135"/>
                </a:lnTo>
                <a:lnTo>
                  <a:pt x="4678464" y="4148048"/>
                </a:lnTo>
                <a:lnTo>
                  <a:pt x="4717288" y="4112755"/>
                </a:lnTo>
                <a:lnTo>
                  <a:pt x="4753915" y="4079125"/>
                </a:lnTo>
                <a:lnTo>
                  <a:pt x="4791430" y="4044365"/>
                </a:lnTo>
                <a:lnTo>
                  <a:pt x="4829645" y="4008653"/>
                </a:lnTo>
                <a:lnTo>
                  <a:pt x="4868342" y="3972166"/>
                </a:lnTo>
                <a:lnTo>
                  <a:pt x="4907305" y="3935095"/>
                </a:lnTo>
                <a:lnTo>
                  <a:pt x="4946307" y="3897617"/>
                </a:lnTo>
                <a:lnTo>
                  <a:pt x="4985169" y="3859898"/>
                </a:lnTo>
                <a:lnTo>
                  <a:pt x="5023650" y="3822128"/>
                </a:lnTo>
                <a:lnTo>
                  <a:pt x="5061559" y="3784498"/>
                </a:lnTo>
                <a:lnTo>
                  <a:pt x="5098669" y="3747160"/>
                </a:lnTo>
                <a:lnTo>
                  <a:pt x="5134775" y="3710317"/>
                </a:lnTo>
                <a:lnTo>
                  <a:pt x="5169674" y="3674148"/>
                </a:lnTo>
                <a:lnTo>
                  <a:pt x="5206047" y="3635565"/>
                </a:lnTo>
                <a:lnTo>
                  <a:pt x="5240947" y="3597783"/>
                </a:lnTo>
                <a:lnTo>
                  <a:pt x="5274602" y="3560584"/>
                </a:lnTo>
                <a:lnTo>
                  <a:pt x="5307254" y="3523716"/>
                </a:lnTo>
                <a:lnTo>
                  <a:pt x="5339131" y="3486962"/>
                </a:lnTo>
                <a:lnTo>
                  <a:pt x="5370474" y="3450094"/>
                </a:lnTo>
                <a:lnTo>
                  <a:pt x="5401500" y="3412883"/>
                </a:lnTo>
                <a:lnTo>
                  <a:pt x="5432450" y="3375088"/>
                </a:lnTo>
                <a:lnTo>
                  <a:pt x="5463552" y="3336480"/>
                </a:lnTo>
                <a:lnTo>
                  <a:pt x="5495048" y="3296843"/>
                </a:lnTo>
                <a:lnTo>
                  <a:pt x="5556872" y="3218002"/>
                </a:lnTo>
                <a:lnTo>
                  <a:pt x="5618264" y="3138982"/>
                </a:lnTo>
                <a:lnTo>
                  <a:pt x="5714327" y="3014129"/>
                </a:lnTo>
                <a:lnTo>
                  <a:pt x="5880468" y="2796095"/>
                </a:lnTo>
                <a:lnTo>
                  <a:pt x="5907265" y="2839580"/>
                </a:lnTo>
                <a:lnTo>
                  <a:pt x="5938228" y="2880233"/>
                </a:lnTo>
                <a:lnTo>
                  <a:pt x="5973165" y="2917698"/>
                </a:lnTo>
                <a:lnTo>
                  <a:pt x="6011888" y="2951581"/>
                </a:lnTo>
                <a:lnTo>
                  <a:pt x="6054204" y="2981502"/>
                </a:lnTo>
                <a:lnTo>
                  <a:pt x="6099937" y="3007093"/>
                </a:lnTo>
                <a:lnTo>
                  <a:pt x="6148870" y="3027972"/>
                </a:lnTo>
                <a:lnTo>
                  <a:pt x="6200838" y="3043758"/>
                </a:lnTo>
                <a:lnTo>
                  <a:pt x="5965787" y="4001160"/>
                </a:lnTo>
                <a:lnTo>
                  <a:pt x="6047410" y="4340187"/>
                </a:lnTo>
                <a:lnTo>
                  <a:pt x="5159057" y="7958468"/>
                </a:lnTo>
                <a:lnTo>
                  <a:pt x="4886757" y="7891615"/>
                </a:lnTo>
                <a:lnTo>
                  <a:pt x="4688713" y="8698319"/>
                </a:lnTo>
                <a:lnTo>
                  <a:pt x="4160113" y="8568525"/>
                </a:lnTo>
                <a:lnTo>
                  <a:pt x="4048620" y="9022499"/>
                </a:lnTo>
                <a:lnTo>
                  <a:pt x="6795757" y="9696996"/>
                </a:lnTo>
                <a:lnTo>
                  <a:pt x="6907238" y="9243009"/>
                </a:lnTo>
                <a:lnTo>
                  <a:pt x="6378651" y="9113215"/>
                </a:lnTo>
                <a:lnTo>
                  <a:pt x="6576708" y="8306549"/>
                </a:lnTo>
                <a:lnTo>
                  <a:pt x="6304432" y="8239671"/>
                </a:lnTo>
                <a:lnTo>
                  <a:pt x="7192797" y="4621403"/>
                </a:lnTo>
                <a:lnTo>
                  <a:pt x="7422667" y="4358843"/>
                </a:lnTo>
                <a:lnTo>
                  <a:pt x="7588021" y="3685400"/>
                </a:lnTo>
                <a:lnTo>
                  <a:pt x="7814780" y="3741051"/>
                </a:lnTo>
                <a:lnTo>
                  <a:pt x="7847838" y="3606368"/>
                </a:lnTo>
                <a:lnTo>
                  <a:pt x="8889047" y="3861993"/>
                </a:lnTo>
                <a:lnTo>
                  <a:pt x="8933205" y="3875430"/>
                </a:lnTo>
                <a:lnTo>
                  <a:pt x="8974849" y="3893248"/>
                </a:lnTo>
                <a:lnTo>
                  <a:pt x="9013787" y="3915130"/>
                </a:lnTo>
                <a:lnTo>
                  <a:pt x="9049817" y="3940759"/>
                </a:lnTo>
                <a:lnTo>
                  <a:pt x="9082773" y="3969804"/>
                </a:lnTo>
                <a:lnTo>
                  <a:pt x="9112428" y="4001947"/>
                </a:lnTo>
                <a:lnTo>
                  <a:pt x="9138602" y="4036872"/>
                </a:lnTo>
                <a:lnTo>
                  <a:pt x="9161107" y="4074261"/>
                </a:lnTo>
                <a:lnTo>
                  <a:pt x="9179750" y="4113796"/>
                </a:lnTo>
                <a:lnTo>
                  <a:pt x="9194317" y="4155148"/>
                </a:lnTo>
                <a:lnTo>
                  <a:pt x="9204642" y="4197997"/>
                </a:lnTo>
                <a:lnTo>
                  <a:pt x="9210523" y="4242028"/>
                </a:lnTo>
                <a:lnTo>
                  <a:pt x="9211754" y="4286910"/>
                </a:lnTo>
                <a:lnTo>
                  <a:pt x="9208160" y="4332325"/>
                </a:lnTo>
                <a:lnTo>
                  <a:pt x="9199524" y="4377969"/>
                </a:lnTo>
                <a:lnTo>
                  <a:pt x="9129827" y="4661903"/>
                </a:lnTo>
                <a:lnTo>
                  <a:pt x="9124988" y="4660684"/>
                </a:lnTo>
                <a:lnTo>
                  <a:pt x="9075382" y="4656848"/>
                </a:lnTo>
                <a:lnTo>
                  <a:pt x="9028659" y="4668494"/>
                </a:lnTo>
                <a:lnTo>
                  <a:pt x="8987955" y="4693513"/>
                </a:lnTo>
                <a:lnTo>
                  <a:pt x="8956383" y="4729835"/>
                </a:lnTo>
                <a:lnTo>
                  <a:pt x="8937079" y="4775339"/>
                </a:lnTo>
                <a:lnTo>
                  <a:pt x="8933091" y="4824628"/>
                </a:lnTo>
                <a:lnTo>
                  <a:pt x="8944254" y="4871440"/>
                </a:lnTo>
                <a:lnTo>
                  <a:pt x="8968740" y="4912474"/>
                </a:lnTo>
                <a:lnTo>
                  <a:pt x="9004757" y="4944427"/>
                </a:lnTo>
                <a:lnTo>
                  <a:pt x="9050490" y="4963985"/>
                </a:lnTo>
                <a:lnTo>
                  <a:pt x="9407944" y="5051755"/>
                </a:lnTo>
                <a:lnTo>
                  <a:pt x="9407944" y="3106547"/>
                </a:lnTo>
                <a:close/>
              </a:path>
            </a:pathLst>
          </a:custGeom>
          <a:solidFill>
            <a:srgbClr val="CEF1EE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6">
            <a:extLst>
              <a:ext uri="{FF2B5EF4-FFF2-40B4-BE49-F238E27FC236}">
                <a16:creationId xmlns:a16="http://schemas.microsoft.com/office/drawing/2014/main" id="{93A26670-F66C-38F3-CF98-099E708509BF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66550" y="10315710"/>
            <a:ext cx="3785938" cy="507668"/>
          </a:xfrm>
          <a:prstGeom prst="rect">
            <a:avLst/>
          </a:prstGeom>
        </p:spPr>
      </p:pic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53D20826-55AD-AD96-9B4A-200B0C7F68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65923" y="3437032"/>
            <a:ext cx="9448800" cy="1608133"/>
          </a:xfrm>
        </p:spPr>
        <p:txBody>
          <a:bodyPr/>
          <a:lstStyle>
            <a:lvl1pPr>
              <a:defRPr sz="10450" b="1">
                <a:solidFill>
                  <a:srgbClr val="762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Title Here</a:t>
            </a:r>
            <a:endParaRPr lang="en-AU" dirty="0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3726AE29-54C4-FFE1-2F7E-7459176D98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65923" y="5654675"/>
            <a:ext cx="9448800" cy="907941"/>
          </a:xfrm>
        </p:spPr>
        <p:txBody>
          <a:bodyPr/>
          <a:lstStyle>
            <a:lvl1pPr>
              <a:defRPr sz="59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59672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61E8CF-86EE-EA5D-0E66-0D12FD904A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8050" y="829347"/>
            <a:ext cx="18161001" cy="830997"/>
          </a:xfrm>
          <a:prstGeom prst="rect">
            <a:avLst/>
          </a:prstGeom>
        </p:spPr>
        <p:txBody>
          <a:bodyPr/>
          <a:lstStyle/>
          <a:p>
            <a:r>
              <a:rPr lang="en-AU" sz="5400" dirty="0"/>
              <a:t>Project Compassion</a:t>
            </a:r>
            <a:r>
              <a:rPr lang="en-AU" sz="5400" spc="10" dirty="0"/>
              <a:t> </a:t>
            </a:r>
            <a:r>
              <a:rPr lang="en-AU" sz="5400" spc="-20" dirty="0"/>
              <a:t>2025</a:t>
            </a:r>
            <a:endParaRPr lang="en-AU" dirty="0"/>
          </a:p>
        </p:txBody>
      </p:sp>
      <p:sp>
        <p:nvSpPr>
          <p:cNvPr id="7" name="object 9">
            <a:extLst>
              <a:ext uri="{FF2B5EF4-FFF2-40B4-BE49-F238E27FC236}">
                <a16:creationId xmlns:a16="http://schemas.microsoft.com/office/drawing/2014/main" id="{AFF1E786-671F-BB68-99BD-C090E3A5A95C}"/>
              </a:ext>
            </a:extLst>
          </p:cNvPr>
          <p:cNvSpPr/>
          <p:nvPr userDrawn="1"/>
        </p:nvSpPr>
        <p:spPr>
          <a:xfrm>
            <a:off x="1047088" y="4948115"/>
            <a:ext cx="8062595" cy="4999355"/>
          </a:xfrm>
          <a:custGeom>
            <a:avLst/>
            <a:gdLst/>
            <a:ahLst/>
            <a:cxnLst/>
            <a:rect l="l" t="t" r="r" b="b"/>
            <a:pathLst>
              <a:path w="8062595" h="4999355">
                <a:moveTo>
                  <a:pt x="7434328" y="0"/>
                </a:moveTo>
                <a:lnTo>
                  <a:pt x="0" y="0"/>
                </a:lnTo>
                <a:lnTo>
                  <a:pt x="0" y="4370976"/>
                </a:lnTo>
                <a:lnTo>
                  <a:pt x="1890" y="4420074"/>
                </a:lnTo>
                <a:lnTo>
                  <a:pt x="7467" y="4468138"/>
                </a:lnTo>
                <a:lnTo>
                  <a:pt x="16592" y="4515029"/>
                </a:lnTo>
                <a:lnTo>
                  <a:pt x="29125" y="4560607"/>
                </a:lnTo>
                <a:lnTo>
                  <a:pt x="44926" y="4604732"/>
                </a:lnTo>
                <a:lnTo>
                  <a:pt x="63856" y="4647266"/>
                </a:lnTo>
                <a:lnTo>
                  <a:pt x="85775" y="4688067"/>
                </a:lnTo>
                <a:lnTo>
                  <a:pt x="110543" y="4726997"/>
                </a:lnTo>
                <a:lnTo>
                  <a:pt x="138020" y="4763916"/>
                </a:lnTo>
                <a:lnTo>
                  <a:pt x="168067" y="4798684"/>
                </a:lnTo>
                <a:lnTo>
                  <a:pt x="200545" y="4831162"/>
                </a:lnTo>
                <a:lnTo>
                  <a:pt x="235313" y="4861209"/>
                </a:lnTo>
                <a:lnTo>
                  <a:pt x="272232" y="4888686"/>
                </a:lnTo>
                <a:lnTo>
                  <a:pt x="311162" y="4913454"/>
                </a:lnTo>
                <a:lnTo>
                  <a:pt x="351963" y="4935373"/>
                </a:lnTo>
                <a:lnTo>
                  <a:pt x="394497" y="4954303"/>
                </a:lnTo>
                <a:lnTo>
                  <a:pt x="438622" y="4970104"/>
                </a:lnTo>
                <a:lnTo>
                  <a:pt x="484200" y="4982637"/>
                </a:lnTo>
                <a:lnTo>
                  <a:pt x="531091" y="4991762"/>
                </a:lnTo>
                <a:lnTo>
                  <a:pt x="579155" y="4997339"/>
                </a:lnTo>
                <a:lnTo>
                  <a:pt x="628253" y="4999229"/>
                </a:lnTo>
                <a:lnTo>
                  <a:pt x="8062581" y="4999229"/>
                </a:lnTo>
                <a:lnTo>
                  <a:pt x="8062581" y="628253"/>
                </a:lnTo>
                <a:lnTo>
                  <a:pt x="8060691" y="579155"/>
                </a:lnTo>
                <a:lnTo>
                  <a:pt x="8055114" y="531091"/>
                </a:lnTo>
                <a:lnTo>
                  <a:pt x="8045989" y="484200"/>
                </a:lnTo>
                <a:lnTo>
                  <a:pt x="8033456" y="438622"/>
                </a:lnTo>
                <a:lnTo>
                  <a:pt x="8017654" y="394497"/>
                </a:lnTo>
                <a:lnTo>
                  <a:pt x="7998725" y="351963"/>
                </a:lnTo>
                <a:lnTo>
                  <a:pt x="7976806" y="311162"/>
                </a:lnTo>
                <a:lnTo>
                  <a:pt x="7952038" y="272232"/>
                </a:lnTo>
                <a:lnTo>
                  <a:pt x="7924561" y="235313"/>
                </a:lnTo>
                <a:lnTo>
                  <a:pt x="7894514" y="200545"/>
                </a:lnTo>
                <a:lnTo>
                  <a:pt x="7862036" y="168067"/>
                </a:lnTo>
                <a:lnTo>
                  <a:pt x="7827268" y="138020"/>
                </a:lnTo>
                <a:lnTo>
                  <a:pt x="7790349" y="110543"/>
                </a:lnTo>
                <a:lnTo>
                  <a:pt x="7751419" y="85775"/>
                </a:lnTo>
                <a:lnTo>
                  <a:pt x="7710618" y="63856"/>
                </a:lnTo>
                <a:lnTo>
                  <a:pt x="7668084" y="44926"/>
                </a:lnTo>
                <a:lnTo>
                  <a:pt x="7623959" y="29125"/>
                </a:lnTo>
                <a:lnTo>
                  <a:pt x="7578381" y="16592"/>
                </a:lnTo>
                <a:lnTo>
                  <a:pt x="7531490" y="7467"/>
                </a:lnTo>
                <a:lnTo>
                  <a:pt x="7483426" y="1890"/>
                </a:lnTo>
                <a:lnTo>
                  <a:pt x="7434328" y="0"/>
                </a:lnTo>
                <a:close/>
              </a:path>
            </a:pathLst>
          </a:custGeom>
          <a:solidFill>
            <a:srgbClr val="FFD27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2">
            <a:extLst>
              <a:ext uri="{FF2B5EF4-FFF2-40B4-BE49-F238E27FC236}">
                <a16:creationId xmlns:a16="http://schemas.microsoft.com/office/drawing/2014/main" id="{22FF8AE9-E267-B17A-43DF-4ACF63DA809F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66550" y="10315710"/>
            <a:ext cx="3785938" cy="507668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367CC033-A336-C8F0-823C-220620768517}"/>
              </a:ext>
            </a:extLst>
          </p:cNvPr>
          <p:cNvGrpSpPr/>
          <p:nvPr userDrawn="1"/>
        </p:nvGrpSpPr>
        <p:grpSpPr>
          <a:xfrm>
            <a:off x="15753528" y="331091"/>
            <a:ext cx="4351056" cy="5817480"/>
            <a:chOff x="15753528" y="331091"/>
            <a:chExt cx="4351056" cy="5817480"/>
          </a:xfrm>
        </p:grpSpPr>
        <p:sp>
          <p:nvSpPr>
            <p:cNvPr id="17" name="object 2">
              <a:extLst>
                <a:ext uri="{FF2B5EF4-FFF2-40B4-BE49-F238E27FC236}">
                  <a16:creationId xmlns:a16="http://schemas.microsoft.com/office/drawing/2014/main" id="{FBD6CA8E-63BA-A7D2-D9FC-6979282075CA}"/>
                </a:ext>
              </a:extLst>
            </p:cNvPr>
            <p:cNvSpPr/>
            <p:nvPr userDrawn="1"/>
          </p:nvSpPr>
          <p:spPr>
            <a:xfrm>
              <a:off x="18873728" y="636243"/>
              <a:ext cx="266065" cy="539115"/>
            </a:xfrm>
            <a:custGeom>
              <a:avLst/>
              <a:gdLst/>
              <a:ahLst/>
              <a:cxnLst/>
              <a:rect l="l" t="t" r="r" b="b"/>
              <a:pathLst>
                <a:path w="266065" h="539115">
                  <a:moveTo>
                    <a:pt x="111125" y="0"/>
                  </a:moveTo>
                  <a:lnTo>
                    <a:pt x="73230" y="713"/>
                  </a:lnTo>
                  <a:lnTo>
                    <a:pt x="38592" y="16075"/>
                  </a:lnTo>
                  <a:lnTo>
                    <a:pt x="13403" y="42613"/>
                  </a:lnTo>
                  <a:lnTo>
                    <a:pt x="0" y="76661"/>
                  </a:lnTo>
                  <a:lnTo>
                    <a:pt x="719" y="114552"/>
                  </a:lnTo>
                  <a:lnTo>
                    <a:pt x="78497" y="465421"/>
                  </a:lnTo>
                  <a:lnTo>
                    <a:pt x="93863" y="500063"/>
                  </a:lnTo>
                  <a:lnTo>
                    <a:pt x="120401" y="525253"/>
                  </a:lnTo>
                  <a:lnTo>
                    <a:pt x="154447" y="538657"/>
                  </a:lnTo>
                  <a:lnTo>
                    <a:pt x="192336" y="537942"/>
                  </a:lnTo>
                  <a:lnTo>
                    <a:pt x="226980" y="522580"/>
                  </a:lnTo>
                  <a:lnTo>
                    <a:pt x="252173" y="496042"/>
                  </a:lnTo>
                  <a:lnTo>
                    <a:pt x="265581" y="461994"/>
                  </a:lnTo>
                  <a:lnTo>
                    <a:pt x="264868" y="424103"/>
                  </a:lnTo>
                  <a:lnTo>
                    <a:pt x="187080" y="73244"/>
                  </a:lnTo>
                  <a:lnTo>
                    <a:pt x="171713" y="38601"/>
                  </a:lnTo>
                  <a:lnTo>
                    <a:pt x="145174" y="13407"/>
                  </a:lnTo>
                  <a:lnTo>
                    <a:pt x="111125" y="0"/>
                  </a:lnTo>
                  <a:close/>
                </a:path>
              </a:pathLst>
            </a:custGeom>
            <a:solidFill>
              <a:srgbClr val="F1E9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3">
              <a:extLst>
                <a:ext uri="{FF2B5EF4-FFF2-40B4-BE49-F238E27FC236}">
                  <a16:creationId xmlns:a16="http://schemas.microsoft.com/office/drawing/2014/main" id="{0560F1F7-EE5A-1A2E-1873-41FD129C8126}"/>
                </a:ext>
              </a:extLst>
            </p:cNvPr>
            <p:cNvSpPr/>
            <p:nvPr userDrawn="1"/>
          </p:nvSpPr>
          <p:spPr>
            <a:xfrm>
              <a:off x="19599516" y="668010"/>
              <a:ext cx="295275" cy="534035"/>
            </a:xfrm>
            <a:custGeom>
              <a:avLst/>
              <a:gdLst/>
              <a:ahLst/>
              <a:cxnLst/>
              <a:rect l="l" t="t" r="r" b="b"/>
              <a:pathLst>
                <a:path w="295275" h="534035">
                  <a:moveTo>
                    <a:pt x="190334" y="0"/>
                  </a:moveTo>
                  <a:lnTo>
                    <a:pt x="126904" y="33695"/>
                  </a:lnTo>
                  <a:lnTo>
                    <a:pt x="3689" y="410667"/>
                  </a:lnTo>
                  <a:lnTo>
                    <a:pt x="0" y="448390"/>
                  </a:lnTo>
                  <a:lnTo>
                    <a:pt x="10680" y="483390"/>
                  </a:lnTo>
                  <a:lnTo>
                    <a:pt x="33700" y="511829"/>
                  </a:lnTo>
                  <a:lnTo>
                    <a:pt x="67028" y="529868"/>
                  </a:lnTo>
                  <a:lnTo>
                    <a:pt x="79308" y="532765"/>
                  </a:lnTo>
                  <a:lnTo>
                    <a:pt x="91574" y="534010"/>
                  </a:lnTo>
                  <a:lnTo>
                    <a:pt x="103695" y="533671"/>
                  </a:lnTo>
                  <a:lnTo>
                    <a:pt x="159148" y="509261"/>
                  </a:lnTo>
                  <a:lnTo>
                    <a:pt x="186218" y="466540"/>
                  </a:lnTo>
                  <a:lnTo>
                    <a:pt x="291398" y="122896"/>
                  </a:lnTo>
                  <a:lnTo>
                    <a:pt x="295098" y="85173"/>
                  </a:lnTo>
                  <a:lnTo>
                    <a:pt x="284420" y="50173"/>
                  </a:lnTo>
                  <a:lnTo>
                    <a:pt x="261399" y="21734"/>
                  </a:lnTo>
                  <a:lnTo>
                    <a:pt x="228070" y="3695"/>
                  </a:lnTo>
                  <a:lnTo>
                    <a:pt x="190334" y="0"/>
                  </a:lnTo>
                  <a:close/>
                </a:path>
              </a:pathLst>
            </a:custGeom>
            <a:solidFill>
              <a:srgbClr val="F1E9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4">
              <a:extLst>
                <a:ext uri="{FF2B5EF4-FFF2-40B4-BE49-F238E27FC236}">
                  <a16:creationId xmlns:a16="http://schemas.microsoft.com/office/drawing/2014/main" id="{557A2EDB-B3E2-6737-197F-CBD7BE65F6B1}"/>
                </a:ext>
              </a:extLst>
            </p:cNvPr>
            <p:cNvSpPr/>
            <p:nvPr userDrawn="1"/>
          </p:nvSpPr>
          <p:spPr>
            <a:xfrm>
              <a:off x="18132090" y="1016223"/>
              <a:ext cx="431800" cy="457834"/>
            </a:xfrm>
            <a:custGeom>
              <a:avLst/>
              <a:gdLst/>
              <a:ahLst/>
              <a:cxnLst/>
              <a:rect l="l" t="t" r="r" b="b"/>
              <a:pathLst>
                <a:path w="431800" h="457834">
                  <a:moveTo>
                    <a:pt x="100275" y="0"/>
                  </a:moveTo>
                  <a:lnTo>
                    <a:pt x="64043" y="5116"/>
                  </a:lnTo>
                  <a:lnTo>
                    <a:pt x="31430" y="24402"/>
                  </a:lnTo>
                  <a:lnTo>
                    <a:pt x="8846" y="54841"/>
                  </a:lnTo>
                  <a:lnTo>
                    <a:pt x="0" y="90341"/>
                  </a:lnTo>
                  <a:lnTo>
                    <a:pt x="5112" y="126569"/>
                  </a:lnTo>
                  <a:lnTo>
                    <a:pt x="264973" y="426191"/>
                  </a:lnTo>
                  <a:lnTo>
                    <a:pt x="307563" y="453462"/>
                  </a:lnTo>
                  <a:lnTo>
                    <a:pt x="331956" y="457660"/>
                  </a:lnTo>
                  <a:lnTo>
                    <a:pt x="356625" y="455478"/>
                  </a:lnTo>
                  <a:lnTo>
                    <a:pt x="399775" y="433206"/>
                  </a:lnTo>
                  <a:lnTo>
                    <a:pt x="431197" y="367267"/>
                  </a:lnTo>
                  <a:lnTo>
                    <a:pt x="426084" y="331039"/>
                  </a:lnTo>
                  <a:lnTo>
                    <a:pt x="406791" y="298414"/>
                  </a:lnTo>
                  <a:lnTo>
                    <a:pt x="166222" y="31417"/>
                  </a:lnTo>
                  <a:lnTo>
                    <a:pt x="135783" y="8838"/>
                  </a:lnTo>
                  <a:lnTo>
                    <a:pt x="100275" y="0"/>
                  </a:lnTo>
                  <a:close/>
                </a:path>
              </a:pathLst>
            </a:custGeom>
            <a:solidFill>
              <a:srgbClr val="F1E9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5">
              <a:extLst>
                <a:ext uri="{FF2B5EF4-FFF2-40B4-BE49-F238E27FC236}">
                  <a16:creationId xmlns:a16="http://schemas.microsoft.com/office/drawing/2014/main" id="{4A2983FC-3913-F1FC-2559-A1803BC3EB2B}"/>
                </a:ext>
              </a:extLst>
            </p:cNvPr>
            <p:cNvSpPr/>
            <p:nvPr userDrawn="1"/>
          </p:nvSpPr>
          <p:spPr>
            <a:xfrm>
              <a:off x="17675992" y="1712926"/>
              <a:ext cx="531495" cy="304800"/>
            </a:xfrm>
            <a:custGeom>
              <a:avLst/>
              <a:gdLst/>
              <a:ahLst/>
              <a:cxnLst/>
              <a:rect l="l" t="t" r="r" b="b"/>
              <a:pathLst>
                <a:path w="531494" h="304800">
                  <a:moveTo>
                    <a:pt x="87812" y="0"/>
                  </a:moveTo>
                  <a:lnTo>
                    <a:pt x="52557" y="9789"/>
                  </a:lnTo>
                  <a:lnTo>
                    <a:pt x="23544" y="32082"/>
                  </a:lnTo>
                  <a:lnTo>
                    <a:pt x="4654" y="64943"/>
                  </a:lnTo>
                  <a:lnTo>
                    <a:pt x="0" y="102566"/>
                  </a:lnTo>
                  <a:lnTo>
                    <a:pt x="9793" y="137821"/>
                  </a:lnTo>
                  <a:lnTo>
                    <a:pt x="64956" y="185703"/>
                  </a:lnTo>
                  <a:lnTo>
                    <a:pt x="405836" y="299522"/>
                  </a:lnTo>
                  <a:lnTo>
                    <a:pt x="431506" y="304362"/>
                  </a:lnTo>
                  <a:lnTo>
                    <a:pt x="444218" y="304122"/>
                  </a:lnTo>
                  <a:lnTo>
                    <a:pt x="499363" y="280464"/>
                  </a:lnTo>
                  <a:lnTo>
                    <a:pt x="526596" y="239231"/>
                  </a:lnTo>
                  <a:lnTo>
                    <a:pt x="531257" y="201613"/>
                  </a:lnTo>
                  <a:lnTo>
                    <a:pt x="521468" y="166360"/>
                  </a:lnTo>
                  <a:lnTo>
                    <a:pt x="499173" y="137352"/>
                  </a:lnTo>
                  <a:lnTo>
                    <a:pt x="466315" y="118470"/>
                  </a:lnTo>
                  <a:lnTo>
                    <a:pt x="125425" y="4651"/>
                  </a:lnTo>
                  <a:lnTo>
                    <a:pt x="87812" y="0"/>
                  </a:lnTo>
                  <a:close/>
                </a:path>
              </a:pathLst>
            </a:custGeom>
            <a:solidFill>
              <a:srgbClr val="F1E9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6">
              <a:extLst>
                <a:ext uri="{FF2B5EF4-FFF2-40B4-BE49-F238E27FC236}">
                  <a16:creationId xmlns:a16="http://schemas.microsoft.com/office/drawing/2014/main" id="{DA609FE2-84C3-4CDA-7C60-F182AFF1D397}"/>
                </a:ext>
              </a:extLst>
            </p:cNvPr>
            <p:cNvSpPr/>
            <p:nvPr userDrawn="1"/>
          </p:nvSpPr>
          <p:spPr>
            <a:xfrm>
              <a:off x="18204664" y="1755641"/>
              <a:ext cx="1899920" cy="4392930"/>
            </a:xfrm>
            <a:custGeom>
              <a:avLst/>
              <a:gdLst/>
              <a:ahLst/>
              <a:cxnLst/>
              <a:rect l="l" t="t" r="r" b="b"/>
              <a:pathLst>
                <a:path w="1899919" h="4392930">
                  <a:moveTo>
                    <a:pt x="1307249" y="3985907"/>
                  </a:moveTo>
                  <a:lnTo>
                    <a:pt x="1302677" y="3937901"/>
                  </a:lnTo>
                  <a:lnTo>
                    <a:pt x="1285481" y="3894124"/>
                  </a:lnTo>
                  <a:lnTo>
                    <a:pt x="1257719" y="3857333"/>
                  </a:lnTo>
                  <a:lnTo>
                    <a:pt x="1220508" y="3829075"/>
                  </a:lnTo>
                  <a:lnTo>
                    <a:pt x="314439" y="3503841"/>
                  </a:lnTo>
                  <a:lnTo>
                    <a:pt x="260007" y="3493960"/>
                  </a:lnTo>
                  <a:lnTo>
                    <a:pt x="242023" y="3494621"/>
                  </a:lnTo>
                  <a:lnTo>
                    <a:pt x="201282" y="3503422"/>
                  </a:lnTo>
                  <a:lnTo>
                    <a:pt x="155790" y="3527412"/>
                  </a:lnTo>
                  <a:lnTo>
                    <a:pt x="121081" y="3561702"/>
                  </a:lnTo>
                  <a:lnTo>
                    <a:pt x="96469" y="3607320"/>
                  </a:lnTo>
                  <a:lnTo>
                    <a:pt x="9474" y="3851605"/>
                  </a:lnTo>
                  <a:lnTo>
                    <a:pt x="0" y="3896372"/>
                  </a:lnTo>
                  <a:lnTo>
                    <a:pt x="2540" y="3940543"/>
                  </a:lnTo>
                  <a:lnTo>
                    <a:pt x="16090" y="3982021"/>
                  </a:lnTo>
                  <a:lnTo>
                    <a:pt x="39687" y="4018737"/>
                  </a:lnTo>
                  <a:lnTo>
                    <a:pt x="72313" y="4048607"/>
                  </a:lnTo>
                  <a:lnTo>
                    <a:pt x="113004" y="4069562"/>
                  </a:lnTo>
                  <a:lnTo>
                    <a:pt x="992644" y="4382770"/>
                  </a:lnTo>
                  <a:lnTo>
                    <a:pt x="1040053" y="4392409"/>
                  </a:lnTo>
                  <a:lnTo>
                    <a:pt x="1063612" y="4392142"/>
                  </a:lnTo>
                  <a:lnTo>
                    <a:pt x="1126540" y="4374464"/>
                  </a:lnTo>
                  <a:lnTo>
                    <a:pt x="1161757" y="4350905"/>
                  </a:lnTo>
                  <a:lnTo>
                    <a:pt x="1190409" y="4318876"/>
                  </a:lnTo>
                  <a:lnTo>
                    <a:pt x="1210602" y="4279290"/>
                  </a:lnTo>
                  <a:lnTo>
                    <a:pt x="1297597" y="4035006"/>
                  </a:lnTo>
                  <a:lnTo>
                    <a:pt x="1307249" y="3985907"/>
                  </a:lnTo>
                  <a:close/>
                </a:path>
                <a:path w="1899919" h="4392930">
                  <a:moveTo>
                    <a:pt x="1558505" y="2926130"/>
                  </a:moveTo>
                  <a:lnTo>
                    <a:pt x="1556385" y="2883839"/>
                  </a:lnTo>
                  <a:lnTo>
                    <a:pt x="1552181" y="2842869"/>
                  </a:lnTo>
                  <a:lnTo>
                    <a:pt x="1546085" y="2803245"/>
                  </a:lnTo>
                  <a:lnTo>
                    <a:pt x="1542097" y="2787446"/>
                  </a:lnTo>
                  <a:lnTo>
                    <a:pt x="1538452" y="2771737"/>
                  </a:lnTo>
                  <a:lnTo>
                    <a:pt x="1535163" y="2756141"/>
                  </a:lnTo>
                  <a:lnTo>
                    <a:pt x="1532229" y="2740660"/>
                  </a:lnTo>
                  <a:lnTo>
                    <a:pt x="1487360" y="2579293"/>
                  </a:lnTo>
                  <a:lnTo>
                    <a:pt x="1444498" y="2480551"/>
                  </a:lnTo>
                  <a:lnTo>
                    <a:pt x="1378559" y="2403970"/>
                  </a:lnTo>
                  <a:lnTo>
                    <a:pt x="1264399" y="2309088"/>
                  </a:lnTo>
                  <a:lnTo>
                    <a:pt x="1075829" y="1636801"/>
                  </a:lnTo>
                  <a:lnTo>
                    <a:pt x="1059180" y="1594726"/>
                  </a:lnTo>
                  <a:lnTo>
                    <a:pt x="1034872" y="1557502"/>
                  </a:lnTo>
                  <a:lnTo>
                    <a:pt x="1003947" y="1525714"/>
                  </a:lnTo>
                  <a:lnTo>
                    <a:pt x="967435" y="1499933"/>
                  </a:lnTo>
                  <a:lnTo>
                    <a:pt x="926376" y="1480756"/>
                  </a:lnTo>
                  <a:lnTo>
                    <a:pt x="881824" y="1468767"/>
                  </a:lnTo>
                  <a:lnTo>
                    <a:pt x="834821" y="1464538"/>
                  </a:lnTo>
                  <a:lnTo>
                    <a:pt x="786409" y="1468653"/>
                  </a:lnTo>
                  <a:lnTo>
                    <a:pt x="755637" y="1495971"/>
                  </a:lnTo>
                  <a:lnTo>
                    <a:pt x="745261" y="1548828"/>
                  </a:lnTo>
                  <a:lnTo>
                    <a:pt x="746290" y="1582610"/>
                  </a:lnTo>
                  <a:lnTo>
                    <a:pt x="754799" y="1655000"/>
                  </a:lnTo>
                  <a:lnTo>
                    <a:pt x="761377" y="1705152"/>
                  </a:lnTo>
                  <a:lnTo>
                    <a:pt x="777963" y="1825523"/>
                  </a:lnTo>
                  <a:lnTo>
                    <a:pt x="797471" y="1962213"/>
                  </a:lnTo>
                  <a:lnTo>
                    <a:pt x="827887" y="2170366"/>
                  </a:lnTo>
                  <a:lnTo>
                    <a:pt x="869746" y="2450985"/>
                  </a:lnTo>
                  <a:lnTo>
                    <a:pt x="868794" y="2474353"/>
                  </a:lnTo>
                  <a:lnTo>
                    <a:pt x="859624" y="2494965"/>
                  </a:lnTo>
                  <a:lnTo>
                    <a:pt x="843673" y="2510866"/>
                  </a:lnTo>
                  <a:lnTo>
                    <a:pt x="822413" y="2520073"/>
                  </a:lnTo>
                  <a:lnTo>
                    <a:pt x="818261" y="2520848"/>
                  </a:lnTo>
                  <a:lnTo>
                    <a:pt x="793902" y="2519654"/>
                  </a:lnTo>
                  <a:lnTo>
                    <a:pt x="756716" y="2492248"/>
                  </a:lnTo>
                  <a:lnTo>
                    <a:pt x="714311" y="2241639"/>
                  </a:lnTo>
                  <a:lnTo>
                    <a:pt x="674700" y="1971128"/>
                  </a:lnTo>
                  <a:lnTo>
                    <a:pt x="655459" y="1836026"/>
                  </a:lnTo>
                  <a:lnTo>
                    <a:pt x="639114" y="1716951"/>
                  </a:lnTo>
                  <a:lnTo>
                    <a:pt x="632612" y="1667129"/>
                  </a:lnTo>
                  <a:lnTo>
                    <a:pt x="627532" y="1625803"/>
                  </a:lnTo>
                  <a:lnTo>
                    <a:pt x="622287" y="1545450"/>
                  </a:lnTo>
                  <a:lnTo>
                    <a:pt x="628040" y="1492440"/>
                  </a:lnTo>
                  <a:lnTo>
                    <a:pt x="645109" y="1440141"/>
                  </a:lnTo>
                  <a:lnTo>
                    <a:pt x="677189" y="1393355"/>
                  </a:lnTo>
                  <a:lnTo>
                    <a:pt x="718756" y="1362278"/>
                  </a:lnTo>
                  <a:lnTo>
                    <a:pt x="785329" y="1342428"/>
                  </a:lnTo>
                  <a:lnTo>
                    <a:pt x="793419" y="1340180"/>
                  </a:lnTo>
                  <a:lnTo>
                    <a:pt x="870407" y="1026515"/>
                  </a:lnTo>
                  <a:lnTo>
                    <a:pt x="937577" y="701713"/>
                  </a:lnTo>
                  <a:lnTo>
                    <a:pt x="965073" y="565010"/>
                  </a:lnTo>
                  <a:lnTo>
                    <a:pt x="978966" y="493407"/>
                  </a:lnTo>
                  <a:lnTo>
                    <a:pt x="988529" y="429717"/>
                  </a:lnTo>
                  <a:lnTo>
                    <a:pt x="992428" y="371970"/>
                  </a:lnTo>
                  <a:lnTo>
                    <a:pt x="991158" y="320027"/>
                  </a:lnTo>
                  <a:lnTo>
                    <a:pt x="985266" y="273786"/>
                  </a:lnTo>
                  <a:lnTo>
                    <a:pt x="982103" y="260604"/>
                  </a:lnTo>
                  <a:lnTo>
                    <a:pt x="979500" y="247789"/>
                  </a:lnTo>
                  <a:lnTo>
                    <a:pt x="959332" y="192633"/>
                  </a:lnTo>
                  <a:lnTo>
                    <a:pt x="932281" y="149936"/>
                  </a:lnTo>
                  <a:lnTo>
                    <a:pt x="900290" y="119214"/>
                  </a:lnTo>
                  <a:lnTo>
                    <a:pt x="865314" y="100012"/>
                  </a:lnTo>
                  <a:lnTo>
                    <a:pt x="829322" y="91846"/>
                  </a:lnTo>
                  <a:lnTo>
                    <a:pt x="794283" y="94246"/>
                  </a:lnTo>
                  <a:lnTo>
                    <a:pt x="741718" y="121818"/>
                  </a:lnTo>
                  <a:lnTo>
                    <a:pt x="707859" y="176974"/>
                  </a:lnTo>
                  <a:lnTo>
                    <a:pt x="682269" y="258368"/>
                  </a:lnTo>
                  <a:lnTo>
                    <a:pt x="654278" y="345782"/>
                  </a:lnTo>
                  <a:lnTo>
                    <a:pt x="608469" y="486498"/>
                  </a:lnTo>
                  <a:lnTo>
                    <a:pt x="541820" y="688022"/>
                  </a:lnTo>
                  <a:lnTo>
                    <a:pt x="225107" y="1632686"/>
                  </a:lnTo>
                  <a:lnTo>
                    <a:pt x="165303" y="1814372"/>
                  </a:lnTo>
                  <a:lnTo>
                    <a:pt x="126250" y="1935492"/>
                  </a:lnTo>
                  <a:lnTo>
                    <a:pt x="113195" y="1982076"/>
                  </a:lnTo>
                  <a:lnTo>
                    <a:pt x="103009" y="2030463"/>
                  </a:lnTo>
                  <a:lnTo>
                    <a:pt x="95618" y="2080310"/>
                  </a:lnTo>
                  <a:lnTo>
                    <a:pt x="90982" y="2131339"/>
                  </a:lnTo>
                  <a:lnTo>
                    <a:pt x="89027" y="2183231"/>
                  </a:lnTo>
                  <a:lnTo>
                    <a:pt x="89674" y="2235657"/>
                  </a:lnTo>
                  <a:lnTo>
                    <a:pt x="92887" y="2288311"/>
                  </a:lnTo>
                  <a:lnTo>
                    <a:pt x="98602" y="2340889"/>
                  </a:lnTo>
                  <a:lnTo>
                    <a:pt x="106730" y="2393086"/>
                  </a:lnTo>
                  <a:lnTo>
                    <a:pt x="117246" y="2444559"/>
                  </a:lnTo>
                  <a:lnTo>
                    <a:pt x="130048" y="2495029"/>
                  </a:lnTo>
                  <a:lnTo>
                    <a:pt x="145097" y="2544178"/>
                  </a:lnTo>
                  <a:lnTo>
                    <a:pt x="162331" y="2591676"/>
                  </a:lnTo>
                  <a:lnTo>
                    <a:pt x="181673" y="2637218"/>
                  </a:lnTo>
                  <a:lnTo>
                    <a:pt x="203085" y="2680500"/>
                  </a:lnTo>
                  <a:lnTo>
                    <a:pt x="293357" y="2849778"/>
                  </a:lnTo>
                  <a:lnTo>
                    <a:pt x="314502" y="2893898"/>
                  </a:lnTo>
                  <a:lnTo>
                    <a:pt x="334467" y="2944317"/>
                  </a:lnTo>
                  <a:lnTo>
                    <a:pt x="352298" y="2998736"/>
                  </a:lnTo>
                  <a:lnTo>
                    <a:pt x="367030" y="3054832"/>
                  </a:lnTo>
                  <a:lnTo>
                    <a:pt x="377723" y="3110293"/>
                  </a:lnTo>
                  <a:lnTo>
                    <a:pt x="383425" y="3162795"/>
                  </a:lnTo>
                  <a:lnTo>
                    <a:pt x="383171" y="3210026"/>
                  </a:lnTo>
                  <a:lnTo>
                    <a:pt x="378993" y="3244494"/>
                  </a:lnTo>
                  <a:lnTo>
                    <a:pt x="372465" y="3276841"/>
                  </a:lnTo>
                  <a:lnTo>
                    <a:pt x="363956" y="3307016"/>
                  </a:lnTo>
                  <a:lnTo>
                    <a:pt x="353834" y="3335032"/>
                  </a:lnTo>
                  <a:lnTo>
                    <a:pt x="350393" y="3354552"/>
                  </a:lnTo>
                  <a:lnTo>
                    <a:pt x="354825" y="3373170"/>
                  </a:lnTo>
                  <a:lnTo>
                    <a:pt x="366064" y="3388715"/>
                  </a:lnTo>
                  <a:lnTo>
                    <a:pt x="383070" y="3399015"/>
                  </a:lnTo>
                  <a:lnTo>
                    <a:pt x="757656" y="3533330"/>
                  </a:lnTo>
                  <a:lnTo>
                    <a:pt x="1136091" y="3670350"/>
                  </a:lnTo>
                  <a:lnTo>
                    <a:pt x="1244955" y="3710508"/>
                  </a:lnTo>
                  <a:lnTo>
                    <a:pt x="1264615" y="3713569"/>
                  </a:lnTo>
                  <a:lnTo>
                    <a:pt x="1283195" y="3708857"/>
                  </a:lnTo>
                  <a:lnTo>
                    <a:pt x="1298587" y="3697376"/>
                  </a:lnTo>
                  <a:lnTo>
                    <a:pt x="1308658" y="3680180"/>
                  </a:lnTo>
                  <a:lnTo>
                    <a:pt x="1329867" y="3621900"/>
                  </a:lnTo>
                  <a:lnTo>
                    <a:pt x="1350759" y="3571316"/>
                  </a:lnTo>
                  <a:lnTo>
                    <a:pt x="1371206" y="3527006"/>
                  </a:lnTo>
                  <a:lnTo>
                    <a:pt x="1391119" y="3487572"/>
                  </a:lnTo>
                  <a:lnTo>
                    <a:pt x="1410398" y="3451568"/>
                  </a:lnTo>
                  <a:lnTo>
                    <a:pt x="1428902" y="3417582"/>
                  </a:lnTo>
                  <a:lnTo>
                    <a:pt x="1456715" y="3363137"/>
                  </a:lnTo>
                  <a:lnTo>
                    <a:pt x="1480781" y="3309810"/>
                  </a:lnTo>
                  <a:lnTo>
                    <a:pt x="1501267" y="3257626"/>
                  </a:lnTo>
                  <a:lnTo>
                    <a:pt x="1518335" y="3206610"/>
                  </a:lnTo>
                  <a:lnTo>
                    <a:pt x="1532166" y="3156788"/>
                  </a:lnTo>
                  <a:lnTo>
                    <a:pt x="1542910" y="3108160"/>
                  </a:lnTo>
                  <a:lnTo>
                    <a:pt x="1550758" y="3060763"/>
                  </a:lnTo>
                  <a:lnTo>
                    <a:pt x="1555851" y="3014611"/>
                  </a:lnTo>
                  <a:lnTo>
                    <a:pt x="1558378" y="2969730"/>
                  </a:lnTo>
                  <a:lnTo>
                    <a:pt x="1558505" y="2926130"/>
                  </a:lnTo>
                  <a:close/>
                </a:path>
                <a:path w="1899919" h="4392930">
                  <a:moveTo>
                    <a:pt x="1899437" y="1389176"/>
                  </a:moveTo>
                  <a:lnTo>
                    <a:pt x="1880196" y="1331239"/>
                  </a:lnTo>
                  <a:lnTo>
                    <a:pt x="1851494" y="1275181"/>
                  </a:lnTo>
                  <a:lnTo>
                    <a:pt x="1818601" y="1245006"/>
                  </a:lnTo>
                  <a:lnTo>
                    <a:pt x="1810727" y="1241094"/>
                  </a:lnTo>
                  <a:lnTo>
                    <a:pt x="1802561" y="1243025"/>
                  </a:lnTo>
                  <a:lnTo>
                    <a:pt x="1750047" y="1261630"/>
                  </a:lnTo>
                  <a:lnTo>
                    <a:pt x="1709229" y="1285328"/>
                  </a:lnTo>
                  <a:lnTo>
                    <a:pt x="1673923" y="1315034"/>
                  </a:lnTo>
                  <a:lnTo>
                    <a:pt x="1644827" y="1349768"/>
                  </a:lnTo>
                  <a:lnTo>
                    <a:pt x="1622628" y="1388554"/>
                  </a:lnTo>
                  <a:lnTo>
                    <a:pt x="1608035" y="1430439"/>
                  </a:lnTo>
                  <a:lnTo>
                    <a:pt x="1601736" y="1474457"/>
                  </a:lnTo>
                  <a:lnTo>
                    <a:pt x="1604429" y="1519618"/>
                  </a:lnTo>
                  <a:lnTo>
                    <a:pt x="1717649" y="2208606"/>
                  </a:lnTo>
                  <a:lnTo>
                    <a:pt x="1654289" y="2342832"/>
                  </a:lnTo>
                  <a:lnTo>
                    <a:pt x="1626882" y="2440114"/>
                  </a:lnTo>
                  <a:lnTo>
                    <a:pt x="1629778" y="2547721"/>
                  </a:lnTo>
                  <a:lnTo>
                    <a:pt x="1657311" y="2712936"/>
                  </a:lnTo>
                  <a:lnTo>
                    <a:pt x="1661198" y="2728201"/>
                  </a:lnTo>
                  <a:lnTo>
                    <a:pt x="1664804" y="2743733"/>
                  </a:lnTo>
                  <a:lnTo>
                    <a:pt x="1668132" y="2759494"/>
                  </a:lnTo>
                  <a:lnTo>
                    <a:pt x="1671193" y="2775508"/>
                  </a:lnTo>
                  <a:lnTo>
                    <a:pt x="1682407" y="2813989"/>
                  </a:lnTo>
                  <a:lnTo>
                    <a:pt x="1695919" y="2852902"/>
                  </a:lnTo>
                  <a:lnTo>
                    <a:pt x="1711871" y="2892120"/>
                  </a:lnTo>
                  <a:lnTo>
                    <a:pt x="1730400" y="2931591"/>
                  </a:lnTo>
                  <a:lnTo>
                    <a:pt x="1751660" y="2971203"/>
                  </a:lnTo>
                  <a:lnTo>
                    <a:pt x="1775790" y="3010878"/>
                  </a:lnTo>
                  <a:lnTo>
                    <a:pt x="1802930" y="3050514"/>
                  </a:lnTo>
                  <a:lnTo>
                    <a:pt x="1833219" y="3090037"/>
                  </a:lnTo>
                  <a:lnTo>
                    <a:pt x="1866811" y="3129356"/>
                  </a:lnTo>
                  <a:lnTo>
                    <a:pt x="1899437" y="3163722"/>
                  </a:lnTo>
                  <a:lnTo>
                    <a:pt x="1899437" y="1389176"/>
                  </a:lnTo>
                  <a:close/>
                </a:path>
                <a:path w="1899919" h="4392930">
                  <a:moveTo>
                    <a:pt x="1899437" y="657364"/>
                  </a:moveTo>
                  <a:lnTo>
                    <a:pt x="1541856" y="279577"/>
                  </a:lnTo>
                  <a:lnTo>
                    <a:pt x="1409166" y="137185"/>
                  </a:lnTo>
                  <a:lnTo>
                    <a:pt x="1320965" y="41059"/>
                  </a:lnTo>
                  <a:lnTo>
                    <a:pt x="1295260" y="18973"/>
                  </a:lnTo>
                  <a:lnTo>
                    <a:pt x="1266964" y="5372"/>
                  </a:lnTo>
                  <a:lnTo>
                    <a:pt x="1237361" y="0"/>
                  </a:lnTo>
                  <a:lnTo>
                    <a:pt x="1207693" y="2590"/>
                  </a:lnTo>
                  <a:lnTo>
                    <a:pt x="1145743" y="37846"/>
                  </a:lnTo>
                  <a:lnTo>
                    <a:pt x="1122159" y="70027"/>
                  </a:lnTo>
                  <a:lnTo>
                    <a:pt x="1106144" y="111391"/>
                  </a:lnTo>
                  <a:lnTo>
                    <a:pt x="1099667" y="161518"/>
                  </a:lnTo>
                  <a:lnTo>
                    <a:pt x="1104696" y="220027"/>
                  </a:lnTo>
                  <a:lnTo>
                    <a:pt x="1106284" y="226301"/>
                  </a:lnTo>
                  <a:lnTo>
                    <a:pt x="1107770" y="232740"/>
                  </a:lnTo>
                  <a:lnTo>
                    <a:pt x="1109167" y="239318"/>
                  </a:lnTo>
                  <a:lnTo>
                    <a:pt x="1110462" y="246037"/>
                  </a:lnTo>
                  <a:lnTo>
                    <a:pt x="1124661" y="290436"/>
                  </a:lnTo>
                  <a:lnTo>
                    <a:pt x="1145463" y="338035"/>
                  </a:lnTo>
                  <a:lnTo>
                    <a:pt x="1173391" y="388734"/>
                  </a:lnTo>
                  <a:lnTo>
                    <a:pt x="1208989" y="442417"/>
                  </a:lnTo>
                  <a:lnTo>
                    <a:pt x="1277289" y="536130"/>
                  </a:lnTo>
                  <a:lnTo>
                    <a:pt x="1365656" y="655675"/>
                  </a:lnTo>
                  <a:lnTo>
                    <a:pt x="1713522" y="1120813"/>
                  </a:lnTo>
                  <a:lnTo>
                    <a:pt x="1735023" y="1131443"/>
                  </a:lnTo>
                  <a:lnTo>
                    <a:pt x="1743290" y="1130058"/>
                  </a:lnTo>
                  <a:lnTo>
                    <a:pt x="1779727" y="1121422"/>
                  </a:lnTo>
                  <a:lnTo>
                    <a:pt x="1812023" y="1119911"/>
                  </a:lnTo>
                  <a:lnTo>
                    <a:pt x="1839823" y="1123581"/>
                  </a:lnTo>
                  <a:lnTo>
                    <a:pt x="1862810" y="1130515"/>
                  </a:lnTo>
                  <a:lnTo>
                    <a:pt x="1899437" y="1152131"/>
                  </a:lnTo>
                  <a:lnTo>
                    <a:pt x="1899437" y="1119911"/>
                  </a:lnTo>
                  <a:lnTo>
                    <a:pt x="1899437" y="657364"/>
                  </a:lnTo>
                  <a:close/>
                </a:path>
              </a:pathLst>
            </a:custGeom>
            <a:solidFill>
              <a:srgbClr val="F1E9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11">
              <a:extLst>
                <a:ext uri="{FF2B5EF4-FFF2-40B4-BE49-F238E27FC236}">
                  <a16:creationId xmlns:a16="http://schemas.microsoft.com/office/drawing/2014/main" id="{F25CAE09-8C9F-820D-1F1E-4184F862BEE1}"/>
                </a:ext>
              </a:extLst>
            </p:cNvPr>
            <p:cNvSpPr/>
            <p:nvPr userDrawn="1"/>
          </p:nvSpPr>
          <p:spPr>
            <a:xfrm>
              <a:off x="15753528" y="331091"/>
              <a:ext cx="1331595" cy="1242060"/>
            </a:xfrm>
            <a:custGeom>
              <a:avLst/>
              <a:gdLst/>
              <a:ahLst/>
              <a:cxnLst/>
              <a:rect l="l" t="t" r="r" b="b"/>
              <a:pathLst>
                <a:path w="1331594" h="1242060">
                  <a:moveTo>
                    <a:pt x="921205" y="0"/>
                  </a:moveTo>
                  <a:lnTo>
                    <a:pt x="849214" y="9179"/>
                  </a:lnTo>
                  <a:lnTo>
                    <a:pt x="781018" y="32506"/>
                  </a:lnTo>
                  <a:lnTo>
                    <a:pt x="719136" y="70797"/>
                  </a:lnTo>
                  <a:lnTo>
                    <a:pt x="665311" y="125642"/>
                  </a:lnTo>
                  <a:lnTo>
                    <a:pt x="640050" y="96583"/>
                  </a:lnTo>
                  <a:lnTo>
                    <a:pt x="582283" y="50504"/>
                  </a:lnTo>
                  <a:lnTo>
                    <a:pt x="516950" y="19795"/>
                  </a:lnTo>
                  <a:lnTo>
                    <a:pt x="446569" y="3640"/>
                  </a:lnTo>
                  <a:lnTo>
                    <a:pt x="410271" y="764"/>
                  </a:lnTo>
                  <a:lnTo>
                    <a:pt x="373654" y="1221"/>
                  </a:lnTo>
                  <a:lnTo>
                    <a:pt x="300722" y="11722"/>
                  </a:lnTo>
                  <a:lnTo>
                    <a:pt x="230289" y="34327"/>
                  </a:lnTo>
                  <a:lnTo>
                    <a:pt x="164870" y="68219"/>
                  </a:lnTo>
                  <a:lnTo>
                    <a:pt x="106982" y="112581"/>
                  </a:lnTo>
                  <a:lnTo>
                    <a:pt x="59140" y="166596"/>
                  </a:lnTo>
                  <a:lnTo>
                    <a:pt x="23860" y="229448"/>
                  </a:lnTo>
                  <a:lnTo>
                    <a:pt x="3659" y="300320"/>
                  </a:lnTo>
                  <a:lnTo>
                    <a:pt x="0" y="338508"/>
                  </a:lnTo>
                  <a:lnTo>
                    <a:pt x="1053" y="378395"/>
                  </a:lnTo>
                  <a:lnTo>
                    <a:pt x="7133" y="419878"/>
                  </a:lnTo>
                  <a:lnTo>
                    <a:pt x="18556" y="462857"/>
                  </a:lnTo>
                  <a:lnTo>
                    <a:pt x="37640" y="508729"/>
                  </a:lnTo>
                  <a:lnTo>
                    <a:pt x="63701" y="557079"/>
                  </a:lnTo>
                  <a:lnTo>
                    <a:pt x="92904" y="604408"/>
                  </a:lnTo>
                  <a:lnTo>
                    <a:pt x="121411" y="647218"/>
                  </a:lnTo>
                  <a:lnTo>
                    <a:pt x="145896" y="682469"/>
                  </a:lnTo>
                  <a:lnTo>
                    <a:pt x="173278" y="720782"/>
                  </a:lnTo>
                  <a:lnTo>
                    <a:pt x="203183" y="761110"/>
                  </a:lnTo>
                  <a:lnTo>
                    <a:pt x="235239" y="802408"/>
                  </a:lnTo>
                  <a:lnTo>
                    <a:pt x="269072" y="843630"/>
                  </a:lnTo>
                  <a:lnTo>
                    <a:pt x="303944" y="884055"/>
                  </a:lnTo>
                  <a:lnTo>
                    <a:pt x="338779" y="923096"/>
                  </a:lnTo>
                  <a:lnTo>
                    <a:pt x="372698" y="959932"/>
                  </a:lnTo>
                  <a:lnTo>
                    <a:pt x="404822" y="993743"/>
                  </a:lnTo>
                  <a:lnTo>
                    <a:pt x="434271" y="1023709"/>
                  </a:lnTo>
                  <a:lnTo>
                    <a:pt x="465312" y="1054588"/>
                  </a:lnTo>
                  <a:lnTo>
                    <a:pt x="537912" y="1123674"/>
                  </a:lnTo>
                  <a:lnTo>
                    <a:pt x="567259" y="1152680"/>
                  </a:lnTo>
                  <a:lnTo>
                    <a:pt x="607894" y="1190328"/>
                  </a:lnTo>
                  <a:lnTo>
                    <a:pt x="659468" y="1236854"/>
                  </a:lnTo>
                  <a:lnTo>
                    <a:pt x="665699" y="1241912"/>
                  </a:lnTo>
                  <a:lnTo>
                    <a:pt x="728010" y="1186518"/>
                  </a:lnTo>
                  <a:lnTo>
                    <a:pt x="759497" y="1157949"/>
                  </a:lnTo>
                  <a:lnTo>
                    <a:pt x="777397" y="1140538"/>
                  </a:lnTo>
                  <a:lnTo>
                    <a:pt x="793108" y="1123674"/>
                  </a:lnTo>
                  <a:lnTo>
                    <a:pt x="839077" y="1080253"/>
                  </a:lnTo>
                  <a:lnTo>
                    <a:pt x="896739" y="1023709"/>
                  </a:lnTo>
                  <a:lnTo>
                    <a:pt x="926188" y="993592"/>
                  </a:lnTo>
                  <a:lnTo>
                    <a:pt x="958311" y="959740"/>
                  </a:lnTo>
                  <a:lnTo>
                    <a:pt x="992230" y="922901"/>
                  </a:lnTo>
                  <a:lnTo>
                    <a:pt x="1027065" y="883819"/>
                  </a:lnTo>
                  <a:lnTo>
                    <a:pt x="1061938" y="843243"/>
                  </a:lnTo>
                  <a:lnTo>
                    <a:pt x="1095808" y="802020"/>
                  </a:lnTo>
                  <a:lnTo>
                    <a:pt x="1127962" y="760722"/>
                  </a:lnTo>
                  <a:lnTo>
                    <a:pt x="1157984" y="720394"/>
                  </a:lnTo>
                  <a:lnTo>
                    <a:pt x="1185463" y="682082"/>
                  </a:lnTo>
                  <a:lnTo>
                    <a:pt x="1209986" y="646830"/>
                  </a:lnTo>
                  <a:lnTo>
                    <a:pt x="1238330" y="604019"/>
                  </a:lnTo>
                  <a:lnTo>
                    <a:pt x="1267551" y="556688"/>
                  </a:lnTo>
                  <a:lnTo>
                    <a:pt x="1293703" y="508337"/>
                  </a:lnTo>
                  <a:lnTo>
                    <a:pt x="1312841" y="462469"/>
                  </a:lnTo>
                  <a:lnTo>
                    <a:pt x="1324305" y="419450"/>
                  </a:lnTo>
                  <a:lnTo>
                    <a:pt x="1330420" y="377928"/>
                  </a:lnTo>
                  <a:lnTo>
                    <a:pt x="1331503" y="338005"/>
                  </a:lnTo>
                  <a:lnTo>
                    <a:pt x="1327867" y="299784"/>
                  </a:lnTo>
                  <a:lnTo>
                    <a:pt x="1307698" y="228855"/>
                  </a:lnTo>
                  <a:lnTo>
                    <a:pt x="1272434" y="165956"/>
                  </a:lnTo>
                  <a:lnTo>
                    <a:pt x="1224593" y="111903"/>
                  </a:lnTo>
                  <a:lnTo>
                    <a:pt x="1166694" y="67511"/>
                  </a:lnTo>
                  <a:lnTo>
                    <a:pt x="1101256" y="33596"/>
                  </a:lnTo>
                  <a:lnTo>
                    <a:pt x="1030797" y="10974"/>
                  </a:lnTo>
                  <a:lnTo>
                    <a:pt x="957836" y="460"/>
                  </a:lnTo>
                  <a:lnTo>
                    <a:pt x="921205" y="0"/>
                  </a:lnTo>
                  <a:close/>
                </a:path>
              </a:pathLst>
            </a:custGeom>
            <a:solidFill>
              <a:srgbClr val="F1E9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8900328-77A0-2199-8301-DE2B76C2E5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41450" y="5349875"/>
            <a:ext cx="7370763" cy="553998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en-US" dirty="0"/>
              <a:t>Quote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2CCC7A5-F444-8C5D-CA9F-A687BE30C0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356850" y="2225674"/>
            <a:ext cx="8839199" cy="7721795"/>
          </a:xfrm>
        </p:spPr>
        <p:txBody>
          <a:bodyPr/>
          <a:lstStyle>
            <a:lvl1pPr>
              <a:lnSpc>
                <a:spcPct val="115000"/>
              </a:lnSpc>
              <a:spcAft>
                <a:spcPts val="1800"/>
              </a:spcAft>
              <a:defRPr sz="3200"/>
            </a:lvl1pPr>
            <a:lvl2pPr>
              <a:lnSpc>
                <a:spcPct val="114000"/>
              </a:lnSpc>
              <a:spcAft>
                <a:spcPts val="1800"/>
              </a:spcAft>
              <a:defRPr sz="3200"/>
            </a:lvl2pPr>
            <a:lvl3pPr>
              <a:lnSpc>
                <a:spcPct val="114000"/>
              </a:lnSpc>
              <a:spcAft>
                <a:spcPts val="1800"/>
              </a:spcAft>
              <a:defRPr sz="3200"/>
            </a:lvl3pPr>
            <a:lvl4pPr>
              <a:lnSpc>
                <a:spcPct val="114000"/>
              </a:lnSpc>
              <a:spcAft>
                <a:spcPts val="1800"/>
              </a:spcAft>
              <a:defRPr sz="3200"/>
            </a:lvl4pPr>
            <a:lvl5pPr>
              <a:lnSpc>
                <a:spcPct val="115000"/>
              </a:lnSpc>
              <a:spcAft>
                <a:spcPts val="1800"/>
              </a:spcAft>
              <a:defRPr sz="3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4"/>
            <a:endParaRPr lang="en-US" dirty="0"/>
          </a:p>
          <a:p>
            <a:pPr lvl="4"/>
            <a:endParaRPr lang="en-US" dirty="0"/>
          </a:p>
          <a:p>
            <a:pPr lvl="4"/>
            <a:endParaRPr lang="en-US" dirty="0"/>
          </a:p>
          <a:p>
            <a:pPr lvl="4"/>
            <a:endParaRPr lang="en-US" dirty="0"/>
          </a:p>
          <a:p>
            <a:pPr lvl="4"/>
            <a:endParaRPr lang="en-AU" dirty="0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8603DF58-F180-266A-A752-A4316E65D8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08050" y="2225674"/>
            <a:ext cx="8839200" cy="2209801"/>
          </a:xfrm>
        </p:spPr>
        <p:txBody>
          <a:bodyPr/>
          <a:lstStyle>
            <a:lvl1pPr>
              <a:lnSpc>
                <a:spcPct val="115000"/>
              </a:lnSpc>
              <a:spcAft>
                <a:spcPts val="1800"/>
              </a:spcAft>
              <a:defRPr sz="3200"/>
            </a:lvl1pPr>
            <a:lvl2pPr>
              <a:lnSpc>
                <a:spcPct val="114000"/>
              </a:lnSpc>
              <a:spcAft>
                <a:spcPts val="1800"/>
              </a:spcAft>
              <a:defRPr sz="3200"/>
            </a:lvl2pPr>
            <a:lvl3pPr>
              <a:lnSpc>
                <a:spcPct val="114000"/>
              </a:lnSpc>
              <a:spcAft>
                <a:spcPts val="1800"/>
              </a:spcAft>
              <a:defRPr sz="3200"/>
            </a:lvl3pPr>
            <a:lvl4pPr>
              <a:lnSpc>
                <a:spcPct val="114000"/>
              </a:lnSpc>
              <a:spcAft>
                <a:spcPts val="1800"/>
              </a:spcAft>
              <a:defRPr sz="3200"/>
            </a:lvl4pPr>
            <a:lvl5pPr>
              <a:lnSpc>
                <a:spcPct val="115000"/>
              </a:lnSpc>
              <a:spcAft>
                <a:spcPts val="1800"/>
              </a:spcAft>
              <a:defRPr sz="3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4"/>
            <a:endParaRPr lang="en-US" dirty="0"/>
          </a:p>
          <a:p>
            <a:pPr lvl="4"/>
            <a:endParaRPr lang="en-US" dirty="0"/>
          </a:p>
          <a:p>
            <a:pPr lvl="4"/>
            <a:endParaRPr lang="en-US" dirty="0"/>
          </a:p>
          <a:p>
            <a:pPr lvl="4"/>
            <a:endParaRPr lang="en-US" dirty="0"/>
          </a:p>
          <a:p>
            <a:pPr lvl="4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14538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>
            <a:extLst>
              <a:ext uri="{FF2B5EF4-FFF2-40B4-BE49-F238E27FC236}">
                <a16:creationId xmlns:a16="http://schemas.microsoft.com/office/drawing/2014/main" id="{1AF9C42E-C9B7-2804-3A90-C4ABBB4EC8C2}"/>
              </a:ext>
            </a:extLst>
          </p:cNvPr>
          <p:cNvSpPr/>
          <p:nvPr userDrawn="1"/>
        </p:nvSpPr>
        <p:spPr>
          <a:xfrm>
            <a:off x="15753525" y="331094"/>
            <a:ext cx="4351020" cy="4394200"/>
          </a:xfrm>
          <a:custGeom>
            <a:avLst/>
            <a:gdLst/>
            <a:ahLst/>
            <a:cxnLst/>
            <a:rect l="l" t="t" r="r" b="b"/>
            <a:pathLst>
              <a:path w="4351019" h="4394200">
                <a:moveTo>
                  <a:pt x="1331506" y="338010"/>
                </a:moveTo>
                <a:lnTo>
                  <a:pt x="1327861" y="299783"/>
                </a:lnTo>
                <a:lnTo>
                  <a:pt x="1307693" y="228854"/>
                </a:lnTo>
                <a:lnTo>
                  <a:pt x="1272425" y="165963"/>
                </a:lnTo>
                <a:lnTo>
                  <a:pt x="1224584" y="111899"/>
                </a:lnTo>
                <a:lnTo>
                  <a:pt x="1166698" y="67513"/>
                </a:lnTo>
                <a:lnTo>
                  <a:pt x="1101255" y="33604"/>
                </a:lnTo>
                <a:lnTo>
                  <a:pt x="1030795" y="10972"/>
                </a:lnTo>
                <a:lnTo>
                  <a:pt x="957834" y="457"/>
                </a:lnTo>
                <a:lnTo>
                  <a:pt x="921207" y="0"/>
                </a:lnTo>
                <a:lnTo>
                  <a:pt x="884885" y="2870"/>
                </a:lnTo>
                <a:lnTo>
                  <a:pt x="814476" y="19024"/>
                </a:lnTo>
                <a:lnTo>
                  <a:pt x="749122" y="49733"/>
                </a:lnTo>
                <a:lnTo>
                  <a:pt x="691349" y="95808"/>
                </a:lnTo>
                <a:lnTo>
                  <a:pt x="665314" y="125641"/>
                </a:lnTo>
                <a:lnTo>
                  <a:pt x="640041" y="96583"/>
                </a:lnTo>
                <a:lnTo>
                  <a:pt x="582282" y="50507"/>
                </a:lnTo>
                <a:lnTo>
                  <a:pt x="516953" y="19799"/>
                </a:lnTo>
                <a:lnTo>
                  <a:pt x="446570" y="3644"/>
                </a:lnTo>
                <a:lnTo>
                  <a:pt x="410273" y="762"/>
                </a:lnTo>
                <a:lnTo>
                  <a:pt x="373646" y="1219"/>
                </a:lnTo>
                <a:lnTo>
                  <a:pt x="300723" y="11722"/>
                </a:lnTo>
                <a:lnTo>
                  <a:pt x="230289" y="34328"/>
                </a:lnTo>
                <a:lnTo>
                  <a:pt x="164871" y="68224"/>
                </a:lnTo>
                <a:lnTo>
                  <a:pt x="106984" y="112585"/>
                </a:lnTo>
                <a:lnTo>
                  <a:pt x="59131" y="166598"/>
                </a:lnTo>
                <a:lnTo>
                  <a:pt x="23863" y="229450"/>
                </a:lnTo>
                <a:lnTo>
                  <a:pt x="3657" y="300316"/>
                </a:lnTo>
                <a:lnTo>
                  <a:pt x="0" y="338505"/>
                </a:lnTo>
                <a:lnTo>
                  <a:pt x="1054" y="378396"/>
                </a:lnTo>
                <a:lnTo>
                  <a:pt x="7124" y="419887"/>
                </a:lnTo>
                <a:lnTo>
                  <a:pt x="18554" y="462864"/>
                </a:lnTo>
                <a:lnTo>
                  <a:pt x="37642" y="508736"/>
                </a:lnTo>
                <a:lnTo>
                  <a:pt x="63703" y="557085"/>
                </a:lnTo>
                <a:lnTo>
                  <a:pt x="92900" y="604405"/>
                </a:lnTo>
                <a:lnTo>
                  <a:pt x="121412" y="647217"/>
                </a:lnTo>
                <a:lnTo>
                  <a:pt x="145897" y="682472"/>
                </a:lnTo>
                <a:lnTo>
                  <a:pt x="173278" y="720788"/>
                </a:lnTo>
                <a:lnTo>
                  <a:pt x="203174" y="761111"/>
                </a:lnTo>
                <a:lnTo>
                  <a:pt x="235242" y="802411"/>
                </a:lnTo>
                <a:lnTo>
                  <a:pt x="269074" y="843635"/>
                </a:lnTo>
                <a:lnTo>
                  <a:pt x="303936" y="884059"/>
                </a:lnTo>
                <a:lnTo>
                  <a:pt x="338772" y="923099"/>
                </a:lnTo>
                <a:lnTo>
                  <a:pt x="372694" y="959929"/>
                </a:lnTo>
                <a:lnTo>
                  <a:pt x="404825" y="993749"/>
                </a:lnTo>
                <a:lnTo>
                  <a:pt x="434263" y="1023708"/>
                </a:lnTo>
                <a:lnTo>
                  <a:pt x="465315" y="1054595"/>
                </a:lnTo>
                <a:lnTo>
                  <a:pt x="537908" y="1123683"/>
                </a:lnTo>
                <a:lnTo>
                  <a:pt x="567258" y="1152677"/>
                </a:lnTo>
                <a:lnTo>
                  <a:pt x="607885" y="1190332"/>
                </a:lnTo>
                <a:lnTo>
                  <a:pt x="659460" y="1236853"/>
                </a:lnTo>
                <a:lnTo>
                  <a:pt x="665695" y="1241920"/>
                </a:lnTo>
                <a:lnTo>
                  <a:pt x="728002" y="1186522"/>
                </a:lnTo>
                <a:lnTo>
                  <a:pt x="759498" y="1157947"/>
                </a:lnTo>
                <a:lnTo>
                  <a:pt x="777392" y="1140536"/>
                </a:lnTo>
                <a:lnTo>
                  <a:pt x="793102" y="1123683"/>
                </a:lnTo>
                <a:lnTo>
                  <a:pt x="839076" y="1080262"/>
                </a:lnTo>
                <a:lnTo>
                  <a:pt x="896734" y="1023708"/>
                </a:lnTo>
                <a:lnTo>
                  <a:pt x="926185" y="993597"/>
                </a:lnTo>
                <a:lnTo>
                  <a:pt x="958303" y="959739"/>
                </a:lnTo>
                <a:lnTo>
                  <a:pt x="992225" y="922909"/>
                </a:lnTo>
                <a:lnTo>
                  <a:pt x="1027061" y="883818"/>
                </a:lnTo>
                <a:lnTo>
                  <a:pt x="1061935" y="843241"/>
                </a:lnTo>
                <a:lnTo>
                  <a:pt x="1095806" y="802017"/>
                </a:lnTo>
                <a:lnTo>
                  <a:pt x="1127963" y="760730"/>
                </a:lnTo>
                <a:lnTo>
                  <a:pt x="1157986" y="720394"/>
                </a:lnTo>
                <a:lnTo>
                  <a:pt x="1185456" y="682078"/>
                </a:lnTo>
                <a:lnTo>
                  <a:pt x="1209979" y="646836"/>
                </a:lnTo>
                <a:lnTo>
                  <a:pt x="1238326" y="604024"/>
                </a:lnTo>
                <a:lnTo>
                  <a:pt x="1267548" y="556691"/>
                </a:lnTo>
                <a:lnTo>
                  <a:pt x="1293698" y="508342"/>
                </a:lnTo>
                <a:lnTo>
                  <a:pt x="1312837" y="462470"/>
                </a:lnTo>
                <a:lnTo>
                  <a:pt x="1324305" y="419455"/>
                </a:lnTo>
                <a:lnTo>
                  <a:pt x="1330413" y="377926"/>
                </a:lnTo>
                <a:lnTo>
                  <a:pt x="1331506" y="338010"/>
                </a:lnTo>
                <a:close/>
              </a:path>
              <a:path w="4351019" h="4394200">
                <a:moveTo>
                  <a:pt x="4350563" y="741883"/>
                </a:moveTo>
                <a:lnTo>
                  <a:pt x="4290314" y="730948"/>
                </a:lnTo>
                <a:lnTo>
                  <a:pt x="4217200" y="721753"/>
                </a:lnTo>
                <a:lnTo>
                  <a:pt x="4143895" y="716838"/>
                </a:lnTo>
                <a:lnTo>
                  <a:pt x="4107256" y="716026"/>
                </a:lnTo>
                <a:lnTo>
                  <a:pt x="4070680" y="716330"/>
                </a:lnTo>
                <a:lnTo>
                  <a:pt x="3997871" y="720293"/>
                </a:lnTo>
                <a:lnTo>
                  <a:pt x="3925722" y="728840"/>
                </a:lnTo>
                <a:lnTo>
                  <a:pt x="3854551" y="742048"/>
                </a:lnTo>
                <a:lnTo>
                  <a:pt x="3784612" y="760018"/>
                </a:lnTo>
                <a:lnTo>
                  <a:pt x="3716223" y="782840"/>
                </a:lnTo>
                <a:lnTo>
                  <a:pt x="3649637" y="810615"/>
                </a:lnTo>
                <a:lnTo>
                  <a:pt x="3585172" y="843432"/>
                </a:lnTo>
                <a:lnTo>
                  <a:pt x="3523107" y="881380"/>
                </a:lnTo>
                <a:lnTo>
                  <a:pt x="3463709" y="924547"/>
                </a:lnTo>
                <a:lnTo>
                  <a:pt x="3407283" y="973035"/>
                </a:lnTo>
                <a:lnTo>
                  <a:pt x="3354120" y="1026934"/>
                </a:lnTo>
                <a:lnTo>
                  <a:pt x="3328847" y="1055941"/>
                </a:lnTo>
                <a:lnTo>
                  <a:pt x="3304502" y="1086345"/>
                </a:lnTo>
                <a:lnTo>
                  <a:pt x="3302190" y="1088644"/>
                </a:lnTo>
                <a:lnTo>
                  <a:pt x="3277844" y="1058252"/>
                </a:lnTo>
                <a:lnTo>
                  <a:pt x="3252571" y="1029246"/>
                </a:lnTo>
                <a:lnTo>
                  <a:pt x="3199409" y="975347"/>
                </a:lnTo>
                <a:lnTo>
                  <a:pt x="3142996" y="926846"/>
                </a:lnTo>
                <a:lnTo>
                  <a:pt x="3083623" y="883678"/>
                </a:lnTo>
                <a:lnTo>
                  <a:pt x="3021558" y="845731"/>
                </a:lnTo>
                <a:lnTo>
                  <a:pt x="2957118" y="812914"/>
                </a:lnTo>
                <a:lnTo>
                  <a:pt x="2890558" y="785139"/>
                </a:lnTo>
                <a:lnTo>
                  <a:pt x="2822181" y="762317"/>
                </a:lnTo>
                <a:lnTo>
                  <a:pt x="2752280" y="744334"/>
                </a:lnTo>
                <a:lnTo>
                  <a:pt x="2681122" y="731126"/>
                </a:lnTo>
                <a:lnTo>
                  <a:pt x="2609011" y="722579"/>
                </a:lnTo>
                <a:lnTo>
                  <a:pt x="2536215" y="718604"/>
                </a:lnTo>
                <a:lnTo>
                  <a:pt x="2499664" y="718299"/>
                </a:lnTo>
                <a:lnTo>
                  <a:pt x="2463050" y="719112"/>
                </a:lnTo>
                <a:lnTo>
                  <a:pt x="2389771" y="724001"/>
                </a:lnTo>
                <a:lnTo>
                  <a:pt x="2316670" y="733196"/>
                </a:lnTo>
                <a:lnTo>
                  <a:pt x="2244052" y="746582"/>
                </a:lnTo>
                <a:lnTo>
                  <a:pt x="2172195" y="764095"/>
                </a:lnTo>
                <a:lnTo>
                  <a:pt x="2101380" y="785609"/>
                </a:lnTo>
                <a:lnTo>
                  <a:pt x="2031885" y="811047"/>
                </a:lnTo>
                <a:lnTo>
                  <a:pt x="1964016" y="840333"/>
                </a:lnTo>
                <a:lnTo>
                  <a:pt x="1898053" y="873340"/>
                </a:lnTo>
                <a:lnTo>
                  <a:pt x="1834273" y="909993"/>
                </a:lnTo>
                <a:lnTo>
                  <a:pt x="1772970" y="950201"/>
                </a:lnTo>
                <a:lnTo>
                  <a:pt x="1714436" y="993876"/>
                </a:lnTo>
                <a:lnTo>
                  <a:pt x="1658937" y="1040904"/>
                </a:lnTo>
                <a:lnTo>
                  <a:pt x="1606791" y="1091209"/>
                </a:lnTo>
                <a:lnTo>
                  <a:pt x="1558251" y="1144701"/>
                </a:lnTo>
                <a:lnTo>
                  <a:pt x="1513624" y="1201267"/>
                </a:lnTo>
                <a:lnTo>
                  <a:pt x="1473200" y="1260843"/>
                </a:lnTo>
                <a:lnTo>
                  <a:pt x="1437246" y="1323314"/>
                </a:lnTo>
                <a:lnTo>
                  <a:pt x="1406067" y="1388579"/>
                </a:lnTo>
                <a:lnTo>
                  <a:pt x="1379943" y="1456575"/>
                </a:lnTo>
                <a:lnTo>
                  <a:pt x="1359154" y="1527187"/>
                </a:lnTo>
                <a:lnTo>
                  <a:pt x="1343990" y="1600339"/>
                </a:lnTo>
                <a:lnTo>
                  <a:pt x="1334731" y="1675917"/>
                </a:lnTo>
                <a:lnTo>
                  <a:pt x="1332420" y="1714588"/>
                </a:lnTo>
                <a:lnTo>
                  <a:pt x="1331683" y="1753844"/>
                </a:lnTo>
                <a:lnTo>
                  <a:pt x="1332572" y="1793646"/>
                </a:lnTo>
                <a:lnTo>
                  <a:pt x="1335125" y="1834019"/>
                </a:lnTo>
                <a:lnTo>
                  <a:pt x="1339354" y="1874913"/>
                </a:lnTo>
                <a:lnTo>
                  <a:pt x="1345323" y="1916341"/>
                </a:lnTo>
                <a:lnTo>
                  <a:pt x="1353058" y="1958289"/>
                </a:lnTo>
                <a:lnTo>
                  <a:pt x="1362595" y="2000745"/>
                </a:lnTo>
                <a:lnTo>
                  <a:pt x="1373962" y="2043684"/>
                </a:lnTo>
                <a:lnTo>
                  <a:pt x="1387208" y="2087105"/>
                </a:lnTo>
                <a:lnTo>
                  <a:pt x="1403045" y="2130920"/>
                </a:lnTo>
                <a:lnTo>
                  <a:pt x="1422019" y="2176322"/>
                </a:lnTo>
                <a:lnTo>
                  <a:pt x="1443710" y="2222931"/>
                </a:lnTo>
                <a:lnTo>
                  <a:pt x="1467700" y="2270341"/>
                </a:lnTo>
                <a:lnTo>
                  <a:pt x="1493570" y="2318194"/>
                </a:lnTo>
                <a:lnTo>
                  <a:pt x="1520875" y="2366086"/>
                </a:lnTo>
                <a:lnTo>
                  <a:pt x="1549234" y="2413647"/>
                </a:lnTo>
                <a:lnTo>
                  <a:pt x="1578190" y="2460485"/>
                </a:lnTo>
                <a:lnTo>
                  <a:pt x="1607350" y="2506230"/>
                </a:lnTo>
                <a:lnTo>
                  <a:pt x="1636268" y="2550477"/>
                </a:lnTo>
                <a:lnTo>
                  <a:pt x="1664550" y="2592857"/>
                </a:lnTo>
                <a:lnTo>
                  <a:pt x="1691754" y="2632976"/>
                </a:lnTo>
                <a:lnTo>
                  <a:pt x="1742617" y="2706471"/>
                </a:lnTo>
                <a:lnTo>
                  <a:pt x="1769770" y="2745194"/>
                </a:lnTo>
                <a:lnTo>
                  <a:pt x="1798002" y="2785046"/>
                </a:lnTo>
                <a:lnTo>
                  <a:pt x="1827276" y="2825877"/>
                </a:lnTo>
                <a:lnTo>
                  <a:pt x="1857540" y="2867558"/>
                </a:lnTo>
                <a:lnTo>
                  <a:pt x="1888731" y="2909951"/>
                </a:lnTo>
                <a:lnTo>
                  <a:pt x="1920798" y="2952902"/>
                </a:lnTo>
                <a:lnTo>
                  <a:pt x="1953717" y="2996273"/>
                </a:lnTo>
                <a:lnTo>
                  <a:pt x="1987397" y="3039922"/>
                </a:lnTo>
                <a:lnTo>
                  <a:pt x="2021827" y="3083725"/>
                </a:lnTo>
                <a:lnTo>
                  <a:pt x="2056930" y="3127527"/>
                </a:lnTo>
                <a:lnTo>
                  <a:pt x="2092655" y="3171177"/>
                </a:lnTo>
                <a:lnTo>
                  <a:pt x="2128977" y="3214547"/>
                </a:lnTo>
                <a:lnTo>
                  <a:pt x="2165693" y="3257613"/>
                </a:lnTo>
                <a:lnTo>
                  <a:pt x="2202624" y="3300349"/>
                </a:lnTo>
                <a:lnTo>
                  <a:pt x="2239632" y="3342652"/>
                </a:lnTo>
                <a:lnTo>
                  <a:pt x="2276589" y="3384423"/>
                </a:lnTo>
                <a:lnTo>
                  <a:pt x="2313406" y="3425533"/>
                </a:lnTo>
                <a:lnTo>
                  <a:pt x="2349944" y="3465868"/>
                </a:lnTo>
                <a:lnTo>
                  <a:pt x="2386088" y="3505339"/>
                </a:lnTo>
                <a:lnTo>
                  <a:pt x="2421712" y="3543808"/>
                </a:lnTo>
                <a:lnTo>
                  <a:pt x="2456713" y="3581196"/>
                </a:lnTo>
                <a:lnTo>
                  <a:pt x="2490965" y="3617366"/>
                </a:lnTo>
                <a:lnTo>
                  <a:pt x="2524341" y="3652228"/>
                </a:lnTo>
                <a:lnTo>
                  <a:pt x="2556738" y="3685641"/>
                </a:lnTo>
                <a:lnTo>
                  <a:pt x="2588031" y="3717531"/>
                </a:lnTo>
                <a:lnTo>
                  <a:pt x="2665869" y="3795763"/>
                </a:lnTo>
                <a:lnTo>
                  <a:pt x="2710015" y="3839184"/>
                </a:lnTo>
                <a:lnTo>
                  <a:pt x="2750985" y="3878745"/>
                </a:lnTo>
                <a:lnTo>
                  <a:pt x="2789275" y="3915168"/>
                </a:lnTo>
                <a:lnTo>
                  <a:pt x="2892717" y="4012730"/>
                </a:lnTo>
                <a:lnTo>
                  <a:pt x="2924962" y="4043718"/>
                </a:lnTo>
                <a:lnTo>
                  <a:pt x="3011868" y="4129608"/>
                </a:lnTo>
                <a:lnTo>
                  <a:pt x="3132175" y="4241076"/>
                </a:lnTo>
                <a:lnTo>
                  <a:pt x="3238881" y="4337647"/>
                </a:lnTo>
                <a:lnTo>
                  <a:pt x="3284893" y="4378845"/>
                </a:lnTo>
                <a:lnTo>
                  <a:pt x="3303346" y="4393819"/>
                </a:lnTo>
                <a:lnTo>
                  <a:pt x="3320656" y="4378845"/>
                </a:lnTo>
                <a:lnTo>
                  <a:pt x="3487851" y="4229798"/>
                </a:lnTo>
                <a:lnTo>
                  <a:pt x="3581069" y="4145203"/>
                </a:lnTo>
                <a:lnTo>
                  <a:pt x="3634067" y="4093654"/>
                </a:lnTo>
                <a:lnTo>
                  <a:pt x="3680574" y="4043718"/>
                </a:lnTo>
                <a:lnTo>
                  <a:pt x="3713162" y="4012730"/>
                </a:lnTo>
                <a:lnTo>
                  <a:pt x="3816693" y="3915168"/>
                </a:lnTo>
                <a:lnTo>
                  <a:pt x="3854843" y="3878745"/>
                </a:lnTo>
                <a:lnTo>
                  <a:pt x="3895674" y="3839184"/>
                </a:lnTo>
                <a:lnTo>
                  <a:pt x="3939692" y="3795763"/>
                </a:lnTo>
                <a:lnTo>
                  <a:pt x="4017492" y="3717315"/>
                </a:lnTo>
                <a:lnTo>
                  <a:pt x="4048785" y="3685273"/>
                </a:lnTo>
                <a:lnTo>
                  <a:pt x="4081183" y="3651758"/>
                </a:lnTo>
                <a:lnTo>
                  <a:pt x="4114571" y="3616833"/>
                </a:lnTo>
                <a:lnTo>
                  <a:pt x="4148823" y="3580638"/>
                </a:lnTo>
                <a:lnTo>
                  <a:pt x="4183824" y="3543236"/>
                </a:lnTo>
                <a:lnTo>
                  <a:pt x="4219448" y="3504755"/>
                </a:lnTo>
                <a:lnTo>
                  <a:pt x="4255592" y="3465284"/>
                </a:lnTo>
                <a:lnTo>
                  <a:pt x="4292130" y="3424936"/>
                </a:lnTo>
                <a:lnTo>
                  <a:pt x="4328934" y="3383800"/>
                </a:lnTo>
                <a:lnTo>
                  <a:pt x="4350563" y="3359327"/>
                </a:lnTo>
                <a:lnTo>
                  <a:pt x="4350563" y="741883"/>
                </a:lnTo>
                <a:close/>
              </a:path>
            </a:pathLst>
          </a:custGeom>
          <a:solidFill>
            <a:srgbClr val="F7F2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61E8CF-86EE-EA5D-0E66-0D12FD904A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8050" y="829347"/>
            <a:ext cx="18161660" cy="83099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563AA"/>
                </a:solidFill>
              </a:defRPr>
            </a:lvl1pPr>
          </a:lstStyle>
          <a:p>
            <a:r>
              <a:rPr lang="en-AU" sz="5400" dirty="0"/>
              <a:t>Lorem Ipsum </a:t>
            </a:r>
            <a:r>
              <a:rPr lang="en-AU" sz="5400" dirty="0" err="1"/>
              <a:t>Dolor</a:t>
            </a:r>
            <a:r>
              <a:rPr lang="en-AU" sz="5400" dirty="0"/>
              <a:t> Sit</a:t>
            </a:r>
            <a:endParaRPr lang="en-AU" dirty="0"/>
          </a:p>
        </p:txBody>
      </p:sp>
      <p:pic>
        <p:nvPicPr>
          <p:cNvPr id="10" name="object 12">
            <a:extLst>
              <a:ext uri="{FF2B5EF4-FFF2-40B4-BE49-F238E27FC236}">
                <a16:creationId xmlns:a16="http://schemas.microsoft.com/office/drawing/2014/main" id="{22FF8AE9-E267-B17A-43DF-4ACF63DA809F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66550" y="10315710"/>
            <a:ext cx="3785938" cy="507668"/>
          </a:xfrm>
          <a:prstGeom prst="rect">
            <a:avLst/>
          </a:prstGeom>
        </p:spPr>
      </p:pic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47ED899-035F-7C88-AAA7-3CB70B88718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8050" y="2174875"/>
            <a:ext cx="18161660" cy="7998536"/>
          </a:xfrm>
        </p:spPr>
        <p:txBody>
          <a:bodyPr numCol="2" spcCol="1404000"/>
          <a:lstStyle>
            <a:lvl1pPr marL="547200" indent="-53280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Clr>
                <a:srgbClr val="762000"/>
              </a:buClr>
              <a:buFont typeface="Arial" panose="020B0604020202020204" pitchFamily="34" charset="0"/>
              <a:buChar char="•"/>
              <a:defRPr sz="3200"/>
            </a:lvl1pPr>
            <a:lvl2pPr>
              <a:defRPr sz="3550"/>
            </a:lvl2pPr>
            <a:lvl3pPr>
              <a:defRPr sz="3550"/>
            </a:lvl3pPr>
            <a:lvl4pPr>
              <a:defRPr sz="3550"/>
            </a:lvl4pPr>
            <a:lvl5pPr>
              <a:defRPr sz="3550"/>
            </a:lvl5pPr>
          </a:lstStyle>
          <a:p>
            <a:pPr lvl="0"/>
            <a:r>
              <a:rPr lang="en-GB" dirty="0"/>
              <a:t>Ur re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repera</a:t>
            </a:r>
            <a:r>
              <a:rPr lang="en-GB" dirty="0"/>
              <a:t> a </a:t>
            </a:r>
            <a:r>
              <a:rPr lang="en-GB" dirty="0" err="1"/>
              <a:t>dolest</a:t>
            </a:r>
            <a:r>
              <a:rPr lang="en-GB" dirty="0"/>
              <a:t> </a:t>
            </a:r>
            <a:r>
              <a:rPr lang="en-GB" dirty="0" err="1"/>
              <a:t>volendit</a:t>
            </a:r>
            <a:r>
              <a:rPr lang="en-GB" dirty="0"/>
              <a:t> </a:t>
            </a:r>
            <a:r>
              <a:rPr lang="en-GB" dirty="0" err="1"/>
              <a:t>accum</a:t>
            </a:r>
            <a:r>
              <a:rPr lang="en-GB" dirty="0"/>
              <a:t> </a:t>
            </a:r>
            <a:r>
              <a:rPr lang="en-GB" dirty="0" err="1"/>
              <a:t>rerfere</a:t>
            </a:r>
            <a:r>
              <a:rPr lang="en-GB" dirty="0"/>
              <a:t> </a:t>
            </a:r>
            <a:r>
              <a:rPr lang="en-GB" dirty="0" err="1"/>
              <a:t>quatempori</a:t>
            </a:r>
            <a:r>
              <a:rPr lang="en-GB" dirty="0"/>
              <a:t> </a:t>
            </a:r>
            <a:r>
              <a:rPr lang="en-GB" dirty="0" err="1"/>
              <a:t>odiore</a:t>
            </a:r>
            <a:r>
              <a:rPr lang="en-GB" dirty="0"/>
              <a:t>, as </a:t>
            </a:r>
            <a:r>
              <a:rPr lang="en-GB" dirty="0" err="1"/>
              <a:t>aut</a:t>
            </a:r>
            <a:r>
              <a:rPr lang="en-GB" dirty="0"/>
              <a:t> ese </a:t>
            </a:r>
            <a:r>
              <a:rPr lang="en-GB" dirty="0" err="1"/>
              <a:t>estionectum</a:t>
            </a:r>
            <a:r>
              <a:rPr lang="en-GB" dirty="0"/>
              <a:t> fugit et </a:t>
            </a:r>
            <a:r>
              <a:rPr lang="en-GB" dirty="0" err="1"/>
              <a:t>faccullautem</a:t>
            </a:r>
            <a:r>
              <a:rPr lang="en-GB" dirty="0"/>
              <a:t> non </a:t>
            </a:r>
            <a:r>
              <a:rPr lang="en-GB" dirty="0" err="1"/>
              <a:t>nos</a:t>
            </a:r>
            <a:r>
              <a:rPr lang="en-GB" dirty="0"/>
              <a:t> </a:t>
            </a:r>
            <a:r>
              <a:rPr lang="en-GB" dirty="0" err="1"/>
              <a:t>solessitaqui</a:t>
            </a:r>
            <a:r>
              <a:rPr lang="en-GB" dirty="0"/>
              <a:t> </a:t>
            </a:r>
            <a:r>
              <a:rPr lang="en-GB" dirty="0" err="1"/>
              <a:t>occabo</a:t>
            </a:r>
            <a:r>
              <a:rPr lang="en-GB" dirty="0"/>
              <a:t>. Et </a:t>
            </a:r>
            <a:r>
              <a:rPr lang="en-GB" dirty="0" err="1"/>
              <a:t>quae</a:t>
            </a:r>
            <a:r>
              <a:rPr lang="en-GB" dirty="0"/>
              <a:t> qui</a:t>
            </a:r>
          </a:p>
          <a:p>
            <a:pPr lvl="0"/>
            <a:r>
              <a:rPr lang="en-GB" dirty="0" err="1"/>
              <a:t>Alignitissint</a:t>
            </a:r>
            <a:r>
              <a:rPr lang="en-GB" dirty="0"/>
              <a:t> </a:t>
            </a:r>
            <a:r>
              <a:rPr lang="en-GB" dirty="0" err="1"/>
              <a:t>dit</a:t>
            </a:r>
            <a:r>
              <a:rPr lang="en-GB" dirty="0"/>
              <a:t> </a:t>
            </a:r>
            <a:r>
              <a:rPr lang="en-GB" dirty="0" err="1"/>
              <a:t>dolessit</a:t>
            </a:r>
            <a:r>
              <a:rPr lang="en-GB" dirty="0"/>
              <a:t>, con expediate </a:t>
            </a:r>
            <a:r>
              <a:rPr lang="en-GB" dirty="0" err="1"/>
              <a:t>pos</a:t>
            </a:r>
            <a:r>
              <a:rPr lang="en-GB" dirty="0"/>
              <a:t> </a:t>
            </a:r>
            <a:r>
              <a:rPr lang="en-GB" dirty="0" err="1"/>
              <a:t>doluptatas</a:t>
            </a:r>
            <a:r>
              <a:rPr lang="en-GB" dirty="0"/>
              <a:t> </a:t>
            </a:r>
            <a:r>
              <a:rPr lang="en-GB" dirty="0" err="1"/>
              <a:t>eatem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audipsum</a:t>
            </a:r>
            <a:r>
              <a:rPr lang="en-GB" dirty="0"/>
              <a:t> </a:t>
            </a:r>
            <a:r>
              <a:rPr lang="en-GB" dirty="0" err="1"/>
              <a:t>inulpar</a:t>
            </a:r>
            <a:r>
              <a:rPr lang="en-GB" dirty="0"/>
              <a:t> </a:t>
            </a:r>
            <a:r>
              <a:rPr lang="en-GB" dirty="0" err="1"/>
              <a:t>cimpos</a:t>
            </a:r>
            <a:r>
              <a:rPr lang="en-GB" dirty="0"/>
              <a:t> dis </a:t>
            </a:r>
            <a:r>
              <a:rPr lang="en-GB" dirty="0" err="1"/>
              <a:t>minullo</a:t>
            </a:r>
            <a:r>
              <a:rPr lang="en-GB" dirty="0"/>
              <a:t> </a:t>
            </a:r>
            <a:r>
              <a:rPr lang="en-GB" dirty="0" err="1"/>
              <a:t>rumquaecti</a:t>
            </a:r>
            <a:r>
              <a:rPr lang="en-GB" dirty="0"/>
              <a:t> </a:t>
            </a:r>
            <a:r>
              <a:rPr lang="en-GB" dirty="0" err="1"/>
              <a:t>tes</a:t>
            </a:r>
            <a:r>
              <a:rPr lang="en-GB" dirty="0"/>
              <a:t> </a:t>
            </a:r>
            <a:r>
              <a:rPr lang="en-GB" dirty="0" err="1"/>
              <a:t>sitat</a:t>
            </a:r>
            <a:r>
              <a:rPr lang="en-GB" dirty="0"/>
              <a:t> </a:t>
            </a:r>
            <a:r>
              <a:rPr lang="en-GB" dirty="0" err="1"/>
              <a:t>odipicius</a:t>
            </a:r>
            <a:r>
              <a:rPr lang="en-GB" dirty="0"/>
              <a:t> et </a:t>
            </a:r>
            <a:r>
              <a:rPr lang="en-GB" dirty="0" err="1"/>
              <a:t>ent</a:t>
            </a:r>
            <a:r>
              <a:rPr lang="en-GB" dirty="0"/>
              <a:t> lab </a:t>
            </a:r>
            <a:r>
              <a:rPr lang="en-GB" dirty="0" err="1"/>
              <a:t>iusanis</a:t>
            </a:r>
            <a:r>
              <a:rPr lang="en-GB" dirty="0"/>
              <a:t> </a:t>
            </a:r>
            <a:r>
              <a:rPr lang="en-GB" dirty="0" err="1"/>
              <a:t>repuditature</a:t>
            </a:r>
            <a:r>
              <a:rPr lang="en-GB" dirty="0"/>
              <a:t> </a:t>
            </a:r>
            <a:r>
              <a:rPr lang="en-GB" dirty="0" err="1"/>
              <a:t>porporesto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Que </a:t>
            </a:r>
            <a:r>
              <a:rPr lang="en-GB" dirty="0" err="1"/>
              <a:t>perori</a:t>
            </a:r>
            <a:r>
              <a:rPr lang="en-GB" dirty="0"/>
              <a:t> </a:t>
            </a:r>
            <a:r>
              <a:rPr lang="en-GB" dirty="0" err="1"/>
              <a:t>occabor</a:t>
            </a:r>
            <a:r>
              <a:rPr lang="en-GB" dirty="0"/>
              <a:t> </a:t>
            </a:r>
            <a:r>
              <a:rPr lang="en-GB" dirty="0" err="1"/>
              <a:t>empedis</a:t>
            </a:r>
            <a:r>
              <a:rPr lang="en-GB" dirty="0"/>
              <a:t> mint et </a:t>
            </a:r>
            <a:r>
              <a:rPr lang="en-GB" dirty="0" err="1"/>
              <a:t>volupiet</a:t>
            </a:r>
            <a:r>
              <a:rPr lang="en-GB" dirty="0"/>
              <a:t> quid </a:t>
            </a:r>
            <a:r>
              <a:rPr lang="en-GB" dirty="0" err="1"/>
              <a:t>quosa</a:t>
            </a:r>
            <a:r>
              <a:rPr lang="en-GB" dirty="0"/>
              <a:t> </a:t>
            </a:r>
            <a:r>
              <a:rPr lang="en-GB" dirty="0" err="1"/>
              <a:t>prepuda</a:t>
            </a:r>
            <a:r>
              <a:rPr lang="en-GB" dirty="0"/>
              <a:t> </a:t>
            </a:r>
            <a:r>
              <a:rPr lang="en-GB" dirty="0" err="1"/>
              <a:t>ndanihit</a:t>
            </a:r>
            <a:r>
              <a:rPr lang="en-GB" dirty="0"/>
              <a:t>, cum </a:t>
            </a:r>
            <a:r>
              <a:rPr lang="en-GB" dirty="0" err="1"/>
              <a:t>fugianihicit</a:t>
            </a:r>
            <a:r>
              <a:rPr lang="en-GB" dirty="0"/>
              <a:t> il il </a:t>
            </a:r>
            <a:r>
              <a:rPr lang="en-GB" dirty="0" err="1"/>
              <a:t>ipsunt</a:t>
            </a:r>
            <a:r>
              <a:rPr lang="en-GB" dirty="0"/>
              <a:t>, </a:t>
            </a:r>
            <a:r>
              <a:rPr lang="en-GB" dirty="0" err="1"/>
              <a:t>aut</a:t>
            </a:r>
            <a:r>
              <a:rPr lang="en-GB" dirty="0"/>
              <a:t> id </a:t>
            </a:r>
            <a:r>
              <a:rPr lang="en-GB" dirty="0" err="1"/>
              <a:t>quodit</a:t>
            </a:r>
            <a:r>
              <a:rPr lang="en-GB" dirty="0"/>
              <a:t> </a:t>
            </a:r>
            <a:r>
              <a:rPr lang="en-GB" dirty="0" err="1"/>
              <a:t>parum</a:t>
            </a:r>
            <a:r>
              <a:rPr lang="en-GB" dirty="0"/>
              <a:t>, </a:t>
            </a:r>
            <a:r>
              <a:rPr lang="en-GB" dirty="0" err="1"/>
              <a:t>nistis</a:t>
            </a:r>
            <a:r>
              <a:rPr lang="en-GB" dirty="0"/>
              <a:t> </a:t>
            </a:r>
            <a:r>
              <a:rPr lang="en-GB" dirty="0" err="1"/>
              <a:t>dolorum</a:t>
            </a:r>
            <a:r>
              <a:rPr lang="en-GB" dirty="0"/>
              <a:t> </a:t>
            </a:r>
            <a:r>
              <a:rPr lang="en-GB" dirty="0" err="1"/>
              <a:t>volupta</a:t>
            </a:r>
            <a:r>
              <a:rPr lang="en-GB" dirty="0"/>
              <a:t> </a:t>
            </a:r>
            <a:r>
              <a:rPr lang="en-GB" dirty="0" err="1"/>
              <a:t>sendit</a:t>
            </a:r>
            <a:r>
              <a:rPr lang="en-GB" dirty="0"/>
              <a:t>, </a:t>
            </a:r>
            <a:r>
              <a:rPr lang="en-GB" dirty="0" err="1"/>
              <a:t>cusame</a:t>
            </a:r>
            <a:r>
              <a:rPr lang="en-GB" dirty="0"/>
              <a:t> </a:t>
            </a:r>
            <a:r>
              <a:rPr lang="en-GB" dirty="0" err="1"/>
              <a:t>ilis</a:t>
            </a:r>
            <a:r>
              <a:rPr lang="en-GB" dirty="0"/>
              <a:t> </a:t>
            </a:r>
            <a:r>
              <a:rPr lang="en-GB" dirty="0" err="1"/>
              <a:t>quam</a:t>
            </a:r>
            <a:r>
              <a:rPr lang="en-GB" dirty="0"/>
              <a:t>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omnihic</a:t>
            </a:r>
            <a:r>
              <a:rPr lang="en-GB" dirty="0"/>
              <a:t> </a:t>
            </a:r>
            <a:r>
              <a:rPr lang="en-GB" dirty="0" err="1"/>
              <a:t>ientio</a:t>
            </a:r>
            <a:r>
              <a:rPr lang="en-GB" dirty="0"/>
              <a:t> </a:t>
            </a:r>
            <a:r>
              <a:rPr lang="en-GB" dirty="0" err="1"/>
              <a:t>quasper</a:t>
            </a:r>
            <a:r>
              <a:rPr lang="en-GB" dirty="0"/>
              <a:t> </a:t>
            </a:r>
            <a:r>
              <a:rPr lang="en-GB" dirty="0" err="1"/>
              <a:t>ibuscius</a:t>
            </a:r>
            <a:r>
              <a:rPr lang="en-GB" dirty="0"/>
              <a:t> </a:t>
            </a:r>
            <a:r>
              <a:rPr lang="en-GB" dirty="0" err="1"/>
              <a:t>eatempe</a:t>
            </a:r>
            <a:r>
              <a:rPr lang="en-GB" dirty="0"/>
              <a:t> </a:t>
            </a:r>
            <a:r>
              <a:rPr lang="en-GB" dirty="0" err="1"/>
              <a:t>perro</a:t>
            </a:r>
            <a:r>
              <a:rPr lang="en-GB" dirty="0"/>
              <a:t> </a:t>
            </a:r>
            <a:r>
              <a:rPr lang="en-GB" dirty="0" err="1"/>
              <a:t>expliquiat</a:t>
            </a:r>
            <a:r>
              <a:rPr lang="en-GB" dirty="0"/>
              <a:t> </a:t>
            </a:r>
            <a:r>
              <a:rPr lang="en-GB" dirty="0" err="1"/>
              <a:t>eate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ilignimaio</a:t>
            </a:r>
            <a:r>
              <a:rPr lang="en-GB" dirty="0"/>
              <a:t> </a:t>
            </a:r>
            <a:r>
              <a:rPr lang="en-GB" dirty="0" err="1"/>
              <a:t>doluptia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Tatum </a:t>
            </a:r>
            <a:r>
              <a:rPr lang="en-GB" dirty="0" err="1"/>
              <a:t>asperit</a:t>
            </a:r>
            <a:r>
              <a:rPr lang="en-GB" dirty="0"/>
              <a:t>, con cores dolor </a:t>
            </a:r>
            <a:r>
              <a:rPr lang="en-GB" dirty="0" err="1"/>
              <a:t>senis</a:t>
            </a:r>
            <a:r>
              <a:rPr lang="en-GB" dirty="0"/>
              <a:t> ab </a:t>
            </a:r>
            <a:r>
              <a:rPr lang="en-GB" dirty="0" err="1"/>
              <a:t>imporrunt</a:t>
            </a:r>
            <a:r>
              <a:rPr lang="en-GB" dirty="0"/>
              <a:t> ma nest </a:t>
            </a:r>
            <a:r>
              <a:rPr lang="en-GB" dirty="0" err="1"/>
              <a:t>offictiis</a:t>
            </a:r>
            <a:r>
              <a:rPr lang="en-GB" dirty="0"/>
              <a:t> et </a:t>
            </a:r>
            <a:r>
              <a:rPr lang="en-GB" dirty="0" err="1"/>
              <a:t>adisit</a:t>
            </a:r>
            <a:r>
              <a:rPr lang="en-GB" dirty="0"/>
              <a:t> </a:t>
            </a:r>
            <a:r>
              <a:rPr lang="en-GB" dirty="0" err="1"/>
              <a:t>optaquodis</a:t>
            </a:r>
            <a:r>
              <a:rPr lang="en-GB" dirty="0"/>
              <a:t> </a:t>
            </a:r>
            <a:r>
              <a:rPr lang="en-GB" dirty="0" err="1"/>
              <a:t>sedi</a:t>
            </a:r>
            <a:r>
              <a:rPr lang="en-GB" dirty="0"/>
              <a:t> </a:t>
            </a:r>
            <a:r>
              <a:rPr lang="en-GB" dirty="0" err="1"/>
              <a:t>dolorehento</a:t>
            </a:r>
            <a:r>
              <a:rPr lang="en-GB" dirty="0"/>
              <a:t> </a:t>
            </a:r>
            <a:r>
              <a:rPr lang="en-GB" dirty="0" err="1"/>
              <a:t>expliquo</a:t>
            </a:r>
            <a:r>
              <a:rPr lang="en-GB" dirty="0"/>
              <a:t> </a:t>
            </a:r>
            <a:r>
              <a:rPr lang="en-GB" dirty="0" err="1"/>
              <a:t>vellore</a:t>
            </a:r>
            <a:r>
              <a:rPr lang="en-GB" dirty="0"/>
              <a:t> </a:t>
            </a:r>
            <a:r>
              <a:rPr lang="en-GB" dirty="0" err="1"/>
              <a:t>icabore</a:t>
            </a:r>
            <a:r>
              <a:rPr lang="en-GB" dirty="0"/>
              <a:t>.</a:t>
            </a:r>
          </a:p>
          <a:p>
            <a:pPr lvl="0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32976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>
            <a:extLst>
              <a:ext uri="{FF2B5EF4-FFF2-40B4-BE49-F238E27FC236}">
                <a16:creationId xmlns:a16="http://schemas.microsoft.com/office/drawing/2014/main" id="{B49AB176-1B35-8527-B7D7-D5FA42061445}"/>
              </a:ext>
            </a:extLst>
          </p:cNvPr>
          <p:cNvSpPr/>
          <p:nvPr userDrawn="1"/>
        </p:nvSpPr>
        <p:spPr>
          <a:xfrm>
            <a:off x="17263749" y="2174084"/>
            <a:ext cx="2840355" cy="4787900"/>
          </a:xfrm>
          <a:custGeom>
            <a:avLst/>
            <a:gdLst/>
            <a:ahLst/>
            <a:cxnLst/>
            <a:rect l="l" t="t" r="r" b="b"/>
            <a:pathLst>
              <a:path w="2840355" h="4787900">
                <a:moveTo>
                  <a:pt x="1471560" y="0"/>
                </a:moveTo>
                <a:lnTo>
                  <a:pt x="1381901" y="0"/>
                </a:lnTo>
                <a:lnTo>
                  <a:pt x="1336943" y="12700"/>
                </a:lnTo>
                <a:lnTo>
                  <a:pt x="646702" y="266700"/>
                </a:lnTo>
                <a:lnTo>
                  <a:pt x="604640" y="292100"/>
                </a:lnTo>
                <a:lnTo>
                  <a:pt x="567772" y="317500"/>
                </a:lnTo>
                <a:lnTo>
                  <a:pt x="536519" y="342900"/>
                </a:lnTo>
                <a:lnTo>
                  <a:pt x="511300" y="381000"/>
                </a:lnTo>
                <a:lnTo>
                  <a:pt x="492536" y="431800"/>
                </a:lnTo>
                <a:lnTo>
                  <a:pt x="480646" y="469900"/>
                </a:lnTo>
                <a:lnTo>
                  <a:pt x="476050" y="508000"/>
                </a:lnTo>
                <a:lnTo>
                  <a:pt x="479168" y="558800"/>
                </a:lnTo>
                <a:lnTo>
                  <a:pt x="442785" y="596900"/>
                </a:lnTo>
                <a:lnTo>
                  <a:pt x="407693" y="622300"/>
                </a:lnTo>
                <a:lnTo>
                  <a:pt x="373911" y="673100"/>
                </a:lnTo>
                <a:lnTo>
                  <a:pt x="341456" y="711200"/>
                </a:lnTo>
                <a:lnTo>
                  <a:pt x="310347" y="749300"/>
                </a:lnTo>
                <a:lnTo>
                  <a:pt x="280600" y="800100"/>
                </a:lnTo>
                <a:lnTo>
                  <a:pt x="252235" y="838200"/>
                </a:lnTo>
                <a:lnTo>
                  <a:pt x="225269" y="876300"/>
                </a:lnTo>
                <a:lnTo>
                  <a:pt x="199719" y="914400"/>
                </a:lnTo>
                <a:lnTo>
                  <a:pt x="175605" y="965200"/>
                </a:lnTo>
                <a:lnTo>
                  <a:pt x="152944" y="1016000"/>
                </a:lnTo>
                <a:lnTo>
                  <a:pt x="131753" y="1054100"/>
                </a:lnTo>
                <a:lnTo>
                  <a:pt x="112051" y="1104900"/>
                </a:lnTo>
                <a:lnTo>
                  <a:pt x="93856" y="1155700"/>
                </a:lnTo>
                <a:lnTo>
                  <a:pt x="77185" y="1206500"/>
                </a:lnTo>
                <a:lnTo>
                  <a:pt x="62057" y="1257300"/>
                </a:lnTo>
                <a:lnTo>
                  <a:pt x="48490" y="1308100"/>
                </a:lnTo>
                <a:lnTo>
                  <a:pt x="36822" y="1346200"/>
                </a:lnTo>
                <a:lnTo>
                  <a:pt x="26760" y="1397000"/>
                </a:lnTo>
                <a:lnTo>
                  <a:pt x="18301" y="1447800"/>
                </a:lnTo>
                <a:lnTo>
                  <a:pt x="11444" y="1511300"/>
                </a:lnTo>
                <a:lnTo>
                  <a:pt x="6187" y="1549400"/>
                </a:lnTo>
                <a:lnTo>
                  <a:pt x="2528" y="1600200"/>
                </a:lnTo>
                <a:lnTo>
                  <a:pt x="467" y="1651000"/>
                </a:lnTo>
                <a:lnTo>
                  <a:pt x="280" y="1676400"/>
                </a:lnTo>
                <a:lnTo>
                  <a:pt x="93" y="1689100"/>
                </a:lnTo>
                <a:lnTo>
                  <a:pt x="1126" y="1752600"/>
                </a:lnTo>
                <a:lnTo>
                  <a:pt x="3843" y="1803400"/>
                </a:lnTo>
                <a:lnTo>
                  <a:pt x="8150" y="1854200"/>
                </a:lnTo>
                <a:lnTo>
                  <a:pt x="14046" y="1905000"/>
                </a:lnTo>
                <a:lnTo>
                  <a:pt x="21527" y="1943100"/>
                </a:lnTo>
                <a:lnTo>
                  <a:pt x="30593" y="1993900"/>
                </a:lnTo>
                <a:lnTo>
                  <a:pt x="41242" y="2044700"/>
                </a:lnTo>
                <a:lnTo>
                  <a:pt x="53471" y="2108200"/>
                </a:lnTo>
                <a:lnTo>
                  <a:pt x="67280" y="2146300"/>
                </a:lnTo>
                <a:lnTo>
                  <a:pt x="82667" y="2197100"/>
                </a:lnTo>
                <a:lnTo>
                  <a:pt x="99629" y="2235200"/>
                </a:lnTo>
                <a:lnTo>
                  <a:pt x="118677" y="2286000"/>
                </a:lnTo>
                <a:lnTo>
                  <a:pt x="145422" y="2311400"/>
                </a:lnTo>
                <a:lnTo>
                  <a:pt x="179803" y="2349500"/>
                </a:lnTo>
                <a:lnTo>
                  <a:pt x="221762" y="2374900"/>
                </a:lnTo>
                <a:lnTo>
                  <a:pt x="271237" y="2400300"/>
                </a:lnTo>
                <a:lnTo>
                  <a:pt x="1388920" y="4699000"/>
                </a:lnTo>
                <a:lnTo>
                  <a:pt x="1390868" y="4699000"/>
                </a:lnTo>
                <a:lnTo>
                  <a:pt x="1393265" y="4711700"/>
                </a:lnTo>
                <a:lnTo>
                  <a:pt x="1396260" y="4711700"/>
                </a:lnTo>
                <a:lnTo>
                  <a:pt x="1408215" y="4737100"/>
                </a:lnTo>
                <a:lnTo>
                  <a:pt x="1423776" y="4737100"/>
                </a:lnTo>
                <a:lnTo>
                  <a:pt x="1442825" y="4749800"/>
                </a:lnTo>
                <a:lnTo>
                  <a:pt x="1465242" y="4762500"/>
                </a:lnTo>
                <a:lnTo>
                  <a:pt x="1490909" y="4775200"/>
                </a:lnTo>
                <a:lnTo>
                  <a:pt x="1519706" y="4787900"/>
                </a:lnTo>
                <a:lnTo>
                  <a:pt x="1848553" y="4787900"/>
                </a:lnTo>
                <a:lnTo>
                  <a:pt x="1953761" y="4775200"/>
                </a:lnTo>
                <a:lnTo>
                  <a:pt x="2185123" y="4737100"/>
                </a:lnTo>
                <a:lnTo>
                  <a:pt x="2309377" y="4686300"/>
                </a:lnTo>
                <a:lnTo>
                  <a:pt x="2373232" y="4673600"/>
                </a:lnTo>
                <a:lnTo>
                  <a:pt x="2570280" y="4610100"/>
                </a:lnTo>
                <a:lnTo>
                  <a:pt x="2769426" y="4533900"/>
                </a:lnTo>
                <a:lnTo>
                  <a:pt x="2833231" y="4508500"/>
                </a:lnTo>
                <a:lnTo>
                  <a:pt x="2840350" y="4508500"/>
                </a:lnTo>
                <a:lnTo>
                  <a:pt x="2840350" y="2247900"/>
                </a:lnTo>
                <a:lnTo>
                  <a:pt x="505390" y="2247900"/>
                </a:lnTo>
                <a:lnTo>
                  <a:pt x="438935" y="2235200"/>
                </a:lnTo>
                <a:lnTo>
                  <a:pt x="342909" y="2235200"/>
                </a:lnTo>
                <a:lnTo>
                  <a:pt x="311236" y="2209800"/>
                </a:lnTo>
                <a:lnTo>
                  <a:pt x="289054" y="2197100"/>
                </a:lnTo>
                <a:lnTo>
                  <a:pt x="275314" y="2184400"/>
                </a:lnTo>
                <a:lnTo>
                  <a:pt x="268923" y="2171700"/>
                </a:lnTo>
                <a:lnTo>
                  <a:pt x="267745" y="2171700"/>
                </a:lnTo>
                <a:lnTo>
                  <a:pt x="271039" y="2159000"/>
                </a:lnTo>
                <a:lnTo>
                  <a:pt x="280281" y="2133600"/>
                </a:lnTo>
                <a:lnTo>
                  <a:pt x="296947" y="2108200"/>
                </a:lnTo>
                <a:lnTo>
                  <a:pt x="322513" y="2057400"/>
                </a:lnTo>
                <a:lnTo>
                  <a:pt x="358455" y="2019300"/>
                </a:lnTo>
                <a:lnTo>
                  <a:pt x="406250" y="1981200"/>
                </a:lnTo>
                <a:lnTo>
                  <a:pt x="467373" y="1930400"/>
                </a:lnTo>
                <a:lnTo>
                  <a:pt x="200579" y="1930400"/>
                </a:lnTo>
                <a:lnTo>
                  <a:pt x="193033" y="1879600"/>
                </a:lnTo>
                <a:lnTo>
                  <a:pt x="187210" y="1828800"/>
                </a:lnTo>
                <a:lnTo>
                  <a:pt x="183098" y="1778000"/>
                </a:lnTo>
                <a:lnTo>
                  <a:pt x="180689" y="1739900"/>
                </a:lnTo>
                <a:lnTo>
                  <a:pt x="179973" y="1689100"/>
                </a:lnTo>
                <a:lnTo>
                  <a:pt x="180938" y="1638300"/>
                </a:lnTo>
                <a:lnTo>
                  <a:pt x="183577" y="1587500"/>
                </a:lnTo>
                <a:lnTo>
                  <a:pt x="187878" y="1536700"/>
                </a:lnTo>
                <a:lnTo>
                  <a:pt x="193832" y="1498600"/>
                </a:lnTo>
                <a:lnTo>
                  <a:pt x="201428" y="1447800"/>
                </a:lnTo>
                <a:lnTo>
                  <a:pt x="210657" y="1397000"/>
                </a:lnTo>
                <a:lnTo>
                  <a:pt x="221509" y="1346200"/>
                </a:lnTo>
                <a:lnTo>
                  <a:pt x="233974" y="1308100"/>
                </a:lnTo>
                <a:lnTo>
                  <a:pt x="248042" y="1257300"/>
                </a:lnTo>
                <a:lnTo>
                  <a:pt x="263703" y="1219200"/>
                </a:lnTo>
                <a:lnTo>
                  <a:pt x="280947" y="1168400"/>
                </a:lnTo>
                <a:lnTo>
                  <a:pt x="299764" y="1117600"/>
                </a:lnTo>
                <a:lnTo>
                  <a:pt x="320144" y="1079500"/>
                </a:lnTo>
                <a:lnTo>
                  <a:pt x="342077" y="1041400"/>
                </a:lnTo>
                <a:lnTo>
                  <a:pt x="365553" y="990600"/>
                </a:lnTo>
                <a:lnTo>
                  <a:pt x="390563" y="952500"/>
                </a:lnTo>
                <a:lnTo>
                  <a:pt x="417096" y="914400"/>
                </a:lnTo>
                <a:lnTo>
                  <a:pt x="445143" y="863600"/>
                </a:lnTo>
                <a:lnTo>
                  <a:pt x="474693" y="838200"/>
                </a:lnTo>
                <a:lnTo>
                  <a:pt x="505736" y="800100"/>
                </a:lnTo>
                <a:lnTo>
                  <a:pt x="538264" y="749300"/>
                </a:lnTo>
                <a:lnTo>
                  <a:pt x="572264" y="723900"/>
                </a:lnTo>
                <a:lnTo>
                  <a:pt x="945504" y="723900"/>
                </a:lnTo>
                <a:lnTo>
                  <a:pt x="1520696" y="508000"/>
                </a:lnTo>
                <a:lnTo>
                  <a:pt x="1563420" y="495300"/>
                </a:lnTo>
                <a:lnTo>
                  <a:pt x="1600757" y="457200"/>
                </a:lnTo>
                <a:lnTo>
                  <a:pt x="1632271" y="431800"/>
                </a:lnTo>
                <a:lnTo>
                  <a:pt x="1657526" y="393700"/>
                </a:lnTo>
                <a:lnTo>
                  <a:pt x="1676084" y="355600"/>
                </a:lnTo>
                <a:lnTo>
                  <a:pt x="1687508" y="317500"/>
                </a:lnTo>
                <a:lnTo>
                  <a:pt x="2309846" y="317500"/>
                </a:lnTo>
                <a:lnTo>
                  <a:pt x="2052070" y="203200"/>
                </a:lnTo>
                <a:lnTo>
                  <a:pt x="1954253" y="177800"/>
                </a:lnTo>
                <a:lnTo>
                  <a:pt x="1904674" y="152400"/>
                </a:lnTo>
                <a:lnTo>
                  <a:pt x="1854692" y="139700"/>
                </a:lnTo>
                <a:lnTo>
                  <a:pt x="1804340" y="139700"/>
                </a:lnTo>
                <a:lnTo>
                  <a:pt x="1702658" y="127000"/>
                </a:lnTo>
                <a:lnTo>
                  <a:pt x="1651394" y="127000"/>
                </a:lnTo>
                <a:lnTo>
                  <a:pt x="1624160" y="76200"/>
                </a:lnTo>
                <a:lnTo>
                  <a:pt x="1591643" y="50800"/>
                </a:lnTo>
                <a:lnTo>
                  <a:pt x="1554759" y="25400"/>
                </a:lnTo>
                <a:lnTo>
                  <a:pt x="1514425" y="12700"/>
                </a:lnTo>
                <a:lnTo>
                  <a:pt x="1471560" y="0"/>
                </a:lnTo>
                <a:close/>
              </a:path>
              <a:path w="2840355" h="4787900">
                <a:moveTo>
                  <a:pt x="2840350" y="1295400"/>
                </a:moveTo>
                <a:lnTo>
                  <a:pt x="2840109" y="1295400"/>
                </a:lnTo>
                <a:lnTo>
                  <a:pt x="2814544" y="1333500"/>
                </a:lnTo>
                <a:lnTo>
                  <a:pt x="2778605" y="1384300"/>
                </a:lnTo>
                <a:lnTo>
                  <a:pt x="2730817" y="1422400"/>
                </a:lnTo>
                <a:lnTo>
                  <a:pt x="2669702" y="1473200"/>
                </a:lnTo>
                <a:lnTo>
                  <a:pt x="2593784" y="1524000"/>
                </a:lnTo>
                <a:lnTo>
                  <a:pt x="2558765" y="1562100"/>
                </a:lnTo>
                <a:lnTo>
                  <a:pt x="2522338" y="1574800"/>
                </a:lnTo>
                <a:lnTo>
                  <a:pt x="2484547" y="1600200"/>
                </a:lnTo>
                <a:lnTo>
                  <a:pt x="2445437" y="1638300"/>
                </a:lnTo>
                <a:lnTo>
                  <a:pt x="2405054" y="1651000"/>
                </a:lnTo>
                <a:lnTo>
                  <a:pt x="2363441" y="1676400"/>
                </a:lnTo>
                <a:lnTo>
                  <a:pt x="2320646" y="1701800"/>
                </a:lnTo>
                <a:lnTo>
                  <a:pt x="2276711" y="1727200"/>
                </a:lnTo>
                <a:lnTo>
                  <a:pt x="2231683" y="1752600"/>
                </a:lnTo>
                <a:lnTo>
                  <a:pt x="2185607" y="1765300"/>
                </a:lnTo>
                <a:lnTo>
                  <a:pt x="2138526" y="1803400"/>
                </a:lnTo>
                <a:lnTo>
                  <a:pt x="2041534" y="1841500"/>
                </a:lnTo>
                <a:lnTo>
                  <a:pt x="1889642" y="1905000"/>
                </a:lnTo>
                <a:lnTo>
                  <a:pt x="1731147" y="1981200"/>
                </a:lnTo>
                <a:lnTo>
                  <a:pt x="1677058" y="1993900"/>
                </a:lnTo>
                <a:lnTo>
                  <a:pt x="1461110" y="2070100"/>
                </a:lnTo>
                <a:lnTo>
                  <a:pt x="1407810" y="2082800"/>
                </a:lnTo>
                <a:lnTo>
                  <a:pt x="1354883" y="2108200"/>
                </a:lnTo>
                <a:lnTo>
                  <a:pt x="1302378" y="2108200"/>
                </a:lnTo>
                <a:lnTo>
                  <a:pt x="1250343" y="2133600"/>
                </a:lnTo>
                <a:lnTo>
                  <a:pt x="1047889" y="2171700"/>
                </a:lnTo>
                <a:lnTo>
                  <a:pt x="811279" y="2235200"/>
                </a:lnTo>
                <a:lnTo>
                  <a:pt x="680439" y="2235200"/>
                </a:lnTo>
                <a:lnTo>
                  <a:pt x="585541" y="2247900"/>
                </a:lnTo>
                <a:lnTo>
                  <a:pt x="2840350" y="2247900"/>
                </a:lnTo>
                <a:lnTo>
                  <a:pt x="2840350" y="1295400"/>
                </a:lnTo>
                <a:close/>
              </a:path>
              <a:path w="2840355" h="4787900">
                <a:moveTo>
                  <a:pt x="2332431" y="317500"/>
                </a:moveTo>
                <a:lnTo>
                  <a:pt x="1736925" y="317500"/>
                </a:lnTo>
                <a:lnTo>
                  <a:pt x="1976184" y="368300"/>
                </a:lnTo>
                <a:lnTo>
                  <a:pt x="2067599" y="393700"/>
                </a:lnTo>
                <a:lnTo>
                  <a:pt x="2156156" y="444500"/>
                </a:lnTo>
                <a:lnTo>
                  <a:pt x="2241581" y="482600"/>
                </a:lnTo>
                <a:lnTo>
                  <a:pt x="2283034" y="495300"/>
                </a:lnTo>
                <a:lnTo>
                  <a:pt x="2323601" y="533400"/>
                </a:lnTo>
                <a:lnTo>
                  <a:pt x="2363250" y="558800"/>
                </a:lnTo>
                <a:lnTo>
                  <a:pt x="2401945" y="584200"/>
                </a:lnTo>
                <a:lnTo>
                  <a:pt x="2439653" y="622300"/>
                </a:lnTo>
                <a:lnTo>
                  <a:pt x="2476339" y="647700"/>
                </a:lnTo>
                <a:lnTo>
                  <a:pt x="2511970" y="673100"/>
                </a:lnTo>
                <a:lnTo>
                  <a:pt x="2546512" y="711200"/>
                </a:lnTo>
                <a:lnTo>
                  <a:pt x="2579929" y="749300"/>
                </a:lnTo>
                <a:lnTo>
                  <a:pt x="2612189" y="787400"/>
                </a:lnTo>
                <a:lnTo>
                  <a:pt x="2643257" y="825500"/>
                </a:lnTo>
                <a:lnTo>
                  <a:pt x="2673100" y="850900"/>
                </a:lnTo>
                <a:lnTo>
                  <a:pt x="2701682" y="901700"/>
                </a:lnTo>
                <a:lnTo>
                  <a:pt x="2728971" y="939800"/>
                </a:lnTo>
                <a:lnTo>
                  <a:pt x="2754931" y="977900"/>
                </a:lnTo>
                <a:lnTo>
                  <a:pt x="2397196" y="977900"/>
                </a:lnTo>
                <a:lnTo>
                  <a:pt x="2353483" y="990600"/>
                </a:lnTo>
                <a:lnTo>
                  <a:pt x="2308842" y="990600"/>
                </a:lnTo>
                <a:lnTo>
                  <a:pt x="2263316" y="1003300"/>
                </a:lnTo>
                <a:lnTo>
                  <a:pt x="2216949" y="1003300"/>
                </a:lnTo>
                <a:lnTo>
                  <a:pt x="1923567" y="1066800"/>
                </a:lnTo>
                <a:lnTo>
                  <a:pt x="1872553" y="1092200"/>
                </a:lnTo>
                <a:lnTo>
                  <a:pt x="1769106" y="1104900"/>
                </a:lnTo>
                <a:lnTo>
                  <a:pt x="1716762" y="1130300"/>
                </a:lnTo>
                <a:lnTo>
                  <a:pt x="1664063" y="1143000"/>
                </a:lnTo>
                <a:lnTo>
                  <a:pt x="1504280" y="1206500"/>
                </a:lnTo>
                <a:lnTo>
                  <a:pt x="1450604" y="1219200"/>
                </a:lnTo>
                <a:lnTo>
                  <a:pt x="1185747" y="1320800"/>
                </a:lnTo>
                <a:lnTo>
                  <a:pt x="1034247" y="1384300"/>
                </a:lnTo>
                <a:lnTo>
                  <a:pt x="937088" y="1435100"/>
                </a:lnTo>
                <a:lnTo>
                  <a:pt x="843379" y="1473200"/>
                </a:lnTo>
                <a:lnTo>
                  <a:pt x="797919" y="1511300"/>
                </a:lnTo>
                <a:lnTo>
                  <a:pt x="753444" y="1524000"/>
                </a:lnTo>
                <a:lnTo>
                  <a:pt x="709994" y="1549400"/>
                </a:lnTo>
                <a:lnTo>
                  <a:pt x="667609" y="1574800"/>
                </a:lnTo>
                <a:lnTo>
                  <a:pt x="626330" y="1600200"/>
                </a:lnTo>
                <a:lnTo>
                  <a:pt x="586198" y="1625600"/>
                </a:lnTo>
                <a:lnTo>
                  <a:pt x="547252" y="1638300"/>
                </a:lnTo>
                <a:lnTo>
                  <a:pt x="509534" y="1676400"/>
                </a:lnTo>
                <a:lnTo>
                  <a:pt x="473085" y="1689100"/>
                </a:lnTo>
                <a:lnTo>
                  <a:pt x="437944" y="1714500"/>
                </a:lnTo>
                <a:lnTo>
                  <a:pt x="389603" y="1752600"/>
                </a:lnTo>
                <a:lnTo>
                  <a:pt x="344727" y="1790700"/>
                </a:lnTo>
                <a:lnTo>
                  <a:pt x="303351" y="1828800"/>
                </a:lnTo>
                <a:lnTo>
                  <a:pt x="265511" y="1866900"/>
                </a:lnTo>
                <a:lnTo>
                  <a:pt x="231242" y="1892300"/>
                </a:lnTo>
                <a:lnTo>
                  <a:pt x="200579" y="1930400"/>
                </a:lnTo>
                <a:lnTo>
                  <a:pt x="467373" y="1930400"/>
                </a:lnTo>
                <a:lnTo>
                  <a:pt x="543302" y="1866900"/>
                </a:lnTo>
                <a:lnTo>
                  <a:pt x="578321" y="1841500"/>
                </a:lnTo>
                <a:lnTo>
                  <a:pt x="614748" y="1816100"/>
                </a:lnTo>
                <a:lnTo>
                  <a:pt x="652540" y="1803400"/>
                </a:lnTo>
                <a:lnTo>
                  <a:pt x="691650" y="1765300"/>
                </a:lnTo>
                <a:lnTo>
                  <a:pt x="732034" y="1752600"/>
                </a:lnTo>
                <a:lnTo>
                  <a:pt x="773646" y="1727200"/>
                </a:lnTo>
                <a:lnTo>
                  <a:pt x="816443" y="1689100"/>
                </a:lnTo>
                <a:lnTo>
                  <a:pt x="860378" y="1676400"/>
                </a:lnTo>
                <a:lnTo>
                  <a:pt x="905407" y="1651000"/>
                </a:lnTo>
                <a:lnTo>
                  <a:pt x="951484" y="1638300"/>
                </a:lnTo>
                <a:lnTo>
                  <a:pt x="998566" y="1600200"/>
                </a:lnTo>
                <a:lnTo>
                  <a:pt x="1095559" y="1562100"/>
                </a:lnTo>
                <a:lnTo>
                  <a:pt x="1247453" y="1498600"/>
                </a:lnTo>
                <a:lnTo>
                  <a:pt x="1299611" y="1460500"/>
                </a:lnTo>
                <a:lnTo>
                  <a:pt x="1405949" y="1422400"/>
                </a:lnTo>
                <a:lnTo>
                  <a:pt x="1460038" y="1409700"/>
                </a:lnTo>
                <a:lnTo>
                  <a:pt x="1675984" y="1333500"/>
                </a:lnTo>
                <a:lnTo>
                  <a:pt x="1729283" y="1320800"/>
                </a:lnTo>
                <a:lnTo>
                  <a:pt x="1782209" y="1295400"/>
                </a:lnTo>
                <a:lnTo>
                  <a:pt x="1886746" y="1270000"/>
                </a:lnTo>
                <a:lnTo>
                  <a:pt x="2186326" y="1206500"/>
                </a:lnTo>
                <a:lnTo>
                  <a:pt x="2325804" y="1168400"/>
                </a:lnTo>
                <a:lnTo>
                  <a:pt x="2370443" y="1168400"/>
                </a:lnTo>
                <a:lnTo>
                  <a:pt x="2414073" y="1155700"/>
                </a:lnTo>
                <a:lnTo>
                  <a:pt x="2840350" y="1155700"/>
                </a:lnTo>
                <a:lnTo>
                  <a:pt x="2840350" y="787400"/>
                </a:lnTo>
                <a:lnTo>
                  <a:pt x="2821991" y="762000"/>
                </a:lnTo>
                <a:lnTo>
                  <a:pt x="2791515" y="723900"/>
                </a:lnTo>
                <a:lnTo>
                  <a:pt x="2759799" y="673100"/>
                </a:lnTo>
                <a:lnTo>
                  <a:pt x="2726859" y="635000"/>
                </a:lnTo>
                <a:lnTo>
                  <a:pt x="2692716" y="609600"/>
                </a:lnTo>
                <a:lnTo>
                  <a:pt x="2657387" y="571500"/>
                </a:lnTo>
                <a:lnTo>
                  <a:pt x="2620892" y="533400"/>
                </a:lnTo>
                <a:lnTo>
                  <a:pt x="2583250" y="495300"/>
                </a:lnTo>
                <a:lnTo>
                  <a:pt x="2544478" y="469900"/>
                </a:lnTo>
                <a:lnTo>
                  <a:pt x="2504595" y="444500"/>
                </a:lnTo>
                <a:lnTo>
                  <a:pt x="2463620" y="406400"/>
                </a:lnTo>
                <a:lnTo>
                  <a:pt x="2420644" y="381000"/>
                </a:lnTo>
                <a:lnTo>
                  <a:pt x="2376904" y="355600"/>
                </a:lnTo>
                <a:lnTo>
                  <a:pt x="2332431" y="317500"/>
                </a:lnTo>
                <a:close/>
              </a:path>
              <a:path w="2840355" h="4787900">
                <a:moveTo>
                  <a:pt x="2840350" y="1155700"/>
                </a:moveTo>
                <a:lnTo>
                  <a:pt x="2751882" y="1155700"/>
                </a:lnTo>
                <a:lnTo>
                  <a:pt x="2794103" y="1168400"/>
                </a:lnTo>
                <a:lnTo>
                  <a:pt x="2825786" y="1193800"/>
                </a:lnTo>
                <a:lnTo>
                  <a:pt x="2840350" y="1193800"/>
                </a:lnTo>
                <a:lnTo>
                  <a:pt x="2840350" y="1155700"/>
                </a:lnTo>
                <a:close/>
              </a:path>
              <a:path w="2840355" h="4787900">
                <a:moveTo>
                  <a:pt x="945504" y="723900"/>
                </a:moveTo>
                <a:lnTo>
                  <a:pt x="572306" y="723900"/>
                </a:lnTo>
                <a:lnTo>
                  <a:pt x="609444" y="736600"/>
                </a:lnTo>
                <a:lnTo>
                  <a:pt x="650219" y="762000"/>
                </a:lnTo>
                <a:lnTo>
                  <a:pt x="738836" y="787400"/>
                </a:lnTo>
                <a:lnTo>
                  <a:pt x="830466" y="762000"/>
                </a:lnTo>
                <a:lnTo>
                  <a:pt x="945504" y="723900"/>
                </a:lnTo>
                <a:close/>
              </a:path>
            </a:pathLst>
          </a:custGeom>
          <a:solidFill>
            <a:srgbClr val="E7F8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8AFBCA4-F444-B02A-7BC1-0938AA92462C}"/>
              </a:ext>
            </a:extLst>
          </p:cNvPr>
          <p:cNvSpPr/>
          <p:nvPr userDrawn="1"/>
        </p:nvSpPr>
        <p:spPr>
          <a:xfrm>
            <a:off x="17178523" y="157129"/>
            <a:ext cx="1160780" cy="1781175"/>
          </a:xfrm>
          <a:custGeom>
            <a:avLst/>
            <a:gdLst/>
            <a:ahLst/>
            <a:cxnLst/>
            <a:rect l="l" t="t" r="r" b="b"/>
            <a:pathLst>
              <a:path w="1160780" h="1781175">
                <a:moveTo>
                  <a:pt x="165769" y="0"/>
                </a:moveTo>
                <a:lnTo>
                  <a:pt x="141844" y="36938"/>
                </a:lnTo>
                <a:lnTo>
                  <a:pt x="128199" y="87212"/>
                </a:lnTo>
                <a:lnTo>
                  <a:pt x="116776" y="140616"/>
                </a:lnTo>
                <a:lnTo>
                  <a:pt x="106725" y="193535"/>
                </a:lnTo>
                <a:lnTo>
                  <a:pt x="97802" y="246150"/>
                </a:lnTo>
                <a:lnTo>
                  <a:pt x="89761" y="298642"/>
                </a:lnTo>
                <a:lnTo>
                  <a:pt x="82356" y="351192"/>
                </a:lnTo>
                <a:lnTo>
                  <a:pt x="61500" y="511000"/>
                </a:lnTo>
                <a:lnTo>
                  <a:pt x="57254" y="550565"/>
                </a:lnTo>
                <a:lnTo>
                  <a:pt x="52223" y="592694"/>
                </a:lnTo>
                <a:lnTo>
                  <a:pt x="28094" y="781461"/>
                </a:lnTo>
                <a:lnTo>
                  <a:pt x="22020" y="832374"/>
                </a:lnTo>
                <a:lnTo>
                  <a:pt x="16313" y="884237"/>
                </a:lnTo>
                <a:lnTo>
                  <a:pt x="11165" y="936784"/>
                </a:lnTo>
                <a:lnTo>
                  <a:pt x="6767" y="989744"/>
                </a:lnTo>
                <a:lnTo>
                  <a:pt x="3313" y="1042850"/>
                </a:lnTo>
                <a:lnTo>
                  <a:pt x="993" y="1095833"/>
                </a:lnTo>
                <a:lnTo>
                  <a:pt x="0" y="1148425"/>
                </a:lnTo>
                <a:lnTo>
                  <a:pt x="525" y="1200356"/>
                </a:lnTo>
                <a:lnTo>
                  <a:pt x="2760" y="1251359"/>
                </a:lnTo>
                <a:lnTo>
                  <a:pt x="6898" y="1301164"/>
                </a:lnTo>
                <a:lnTo>
                  <a:pt x="13130" y="1349504"/>
                </a:lnTo>
                <a:lnTo>
                  <a:pt x="21648" y="1396109"/>
                </a:lnTo>
                <a:lnTo>
                  <a:pt x="32644" y="1440711"/>
                </a:lnTo>
                <a:lnTo>
                  <a:pt x="46310" y="1483042"/>
                </a:lnTo>
                <a:lnTo>
                  <a:pt x="62838" y="1522833"/>
                </a:lnTo>
                <a:lnTo>
                  <a:pt x="82420" y="1559815"/>
                </a:lnTo>
                <a:lnTo>
                  <a:pt x="105247" y="1593721"/>
                </a:lnTo>
                <a:lnTo>
                  <a:pt x="130492" y="1624041"/>
                </a:lnTo>
                <a:lnTo>
                  <a:pt x="157551" y="1651495"/>
                </a:lnTo>
                <a:lnTo>
                  <a:pt x="216550" y="1698033"/>
                </a:lnTo>
                <a:lnTo>
                  <a:pt x="281128" y="1733794"/>
                </a:lnTo>
                <a:lnTo>
                  <a:pt x="350164" y="1759236"/>
                </a:lnTo>
                <a:lnTo>
                  <a:pt x="422540" y="1774819"/>
                </a:lnTo>
                <a:lnTo>
                  <a:pt x="497137" y="1781000"/>
                </a:lnTo>
                <a:lnTo>
                  <a:pt x="534919" y="1780709"/>
                </a:lnTo>
                <a:lnTo>
                  <a:pt x="610750" y="1773650"/>
                </a:lnTo>
                <a:lnTo>
                  <a:pt x="648519" y="1766997"/>
                </a:lnTo>
                <a:lnTo>
                  <a:pt x="686005" y="1758337"/>
                </a:lnTo>
                <a:lnTo>
                  <a:pt x="723067" y="1747729"/>
                </a:lnTo>
                <a:lnTo>
                  <a:pt x="759566" y="1735230"/>
                </a:lnTo>
                <a:lnTo>
                  <a:pt x="795361" y="1720896"/>
                </a:lnTo>
                <a:lnTo>
                  <a:pt x="830313" y="1704786"/>
                </a:lnTo>
                <a:lnTo>
                  <a:pt x="864281" y="1686957"/>
                </a:lnTo>
                <a:lnTo>
                  <a:pt x="897127" y="1667466"/>
                </a:lnTo>
                <a:lnTo>
                  <a:pt x="958891" y="1623727"/>
                </a:lnTo>
                <a:lnTo>
                  <a:pt x="1014484" y="1574030"/>
                </a:lnTo>
                <a:lnTo>
                  <a:pt x="1062789" y="1518831"/>
                </a:lnTo>
                <a:lnTo>
                  <a:pt x="1102686" y="1458592"/>
                </a:lnTo>
                <a:lnTo>
                  <a:pt x="1133057" y="1393769"/>
                </a:lnTo>
                <a:lnTo>
                  <a:pt x="1152783" y="1324823"/>
                </a:lnTo>
                <a:lnTo>
                  <a:pt x="1160745" y="1252212"/>
                </a:lnTo>
                <a:lnTo>
                  <a:pt x="1159965" y="1214675"/>
                </a:lnTo>
                <a:lnTo>
                  <a:pt x="1155824" y="1176394"/>
                </a:lnTo>
                <a:lnTo>
                  <a:pt x="1148183" y="1137427"/>
                </a:lnTo>
                <a:lnTo>
                  <a:pt x="1136902" y="1097830"/>
                </a:lnTo>
                <a:lnTo>
                  <a:pt x="1115542" y="1046325"/>
                </a:lnTo>
                <a:lnTo>
                  <a:pt x="1094003" y="1002386"/>
                </a:lnTo>
                <a:lnTo>
                  <a:pt x="1070262" y="959162"/>
                </a:lnTo>
                <a:lnTo>
                  <a:pt x="1044516" y="916630"/>
                </a:lnTo>
                <a:lnTo>
                  <a:pt x="1016962" y="874764"/>
                </a:lnTo>
                <a:lnTo>
                  <a:pt x="987794" y="833541"/>
                </a:lnTo>
                <a:lnTo>
                  <a:pt x="957211" y="792938"/>
                </a:lnTo>
                <a:lnTo>
                  <a:pt x="925409" y="752928"/>
                </a:lnTo>
                <a:lnTo>
                  <a:pt x="892584" y="713490"/>
                </a:lnTo>
                <a:lnTo>
                  <a:pt x="858933" y="674598"/>
                </a:lnTo>
                <a:lnTo>
                  <a:pt x="824652" y="636228"/>
                </a:lnTo>
                <a:lnTo>
                  <a:pt x="789938" y="598357"/>
                </a:lnTo>
                <a:lnTo>
                  <a:pt x="754987" y="560961"/>
                </a:lnTo>
                <a:lnTo>
                  <a:pt x="616747" y="415636"/>
                </a:lnTo>
                <a:lnTo>
                  <a:pt x="583561" y="380250"/>
                </a:lnTo>
                <a:lnTo>
                  <a:pt x="551317" y="345193"/>
                </a:lnTo>
                <a:lnTo>
                  <a:pt x="447241" y="234828"/>
                </a:lnTo>
                <a:lnTo>
                  <a:pt x="412856" y="198952"/>
                </a:lnTo>
                <a:lnTo>
                  <a:pt x="377810" y="163273"/>
                </a:lnTo>
                <a:lnTo>
                  <a:pt x="341617" y="127639"/>
                </a:lnTo>
                <a:lnTo>
                  <a:pt x="303790" y="91894"/>
                </a:lnTo>
                <a:lnTo>
                  <a:pt x="263839" y="55883"/>
                </a:lnTo>
                <a:lnTo>
                  <a:pt x="217773" y="16656"/>
                </a:lnTo>
                <a:lnTo>
                  <a:pt x="192389" y="1925"/>
                </a:lnTo>
                <a:lnTo>
                  <a:pt x="165769" y="0"/>
                </a:lnTo>
                <a:close/>
              </a:path>
            </a:pathLst>
          </a:custGeom>
          <a:solidFill>
            <a:srgbClr val="E7F8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2763FF3D-1B60-960E-58E9-8B48DCA6B756}"/>
              </a:ext>
            </a:extLst>
          </p:cNvPr>
          <p:cNvSpPr/>
          <p:nvPr userDrawn="1"/>
        </p:nvSpPr>
        <p:spPr>
          <a:xfrm>
            <a:off x="18897541" y="780534"/>
            <a:ext cx="754380" cy="1158240"/>
          </a:xfrm>
          <a:custGeom>
            <a:avLst/>
            <a:gdLst/>
            <a:ahLst/>
            <a:cxnLst/>
            <a:rect l="l" t="t" r="r" b="b"/>
            <a:pathLst>
              <a:path w="754380" h="1158239">
                <a:moveTo>
                  <a:pt x="107561" y="0"/>
                </a:moveTo>
                <a:lnTo>
                  <a:pt x="87004" y="41096"/>
                </a:lnTo>
                <a:lnTo>
                  <a:pt x="71698" y="112071"/>
                </a:lnTo>
                <a:lnTo>
                  <a:pt x="62294" y="166824"/>
                </a:lnTo>
                <a:lnTo>
                  <a:pt x="54277" y="221431"/>
                </a:lnTo>
                <a:lnTo>
                  <a:pt x="39783" y="332146"/>
                </a:lnTo>
                <a:lnTo>
                  <a:pt x="35336" y="372273"/>
                </a:lnTo>
                <a:lnTo>
                  <a:pt x="17537" y="512318"/>
                </a:lnTo>
                <a:lnTo>
                  <a:pt x="11618" y="563458"/>
                </a:lnTo>
                <a:lnTo>
                  <a:pt x="6455" y="615777"/>
                </a:lnTo>
                <a:lnTo>
                  <a:pt x="2497" y="668647"/>
                </a:lnTo>
                <a:lnTo>
                  <a:pt x="196" y="721439"/>
                </a:lnTo>
                <a:lnTo>
                  <a:pt x="0" y="773522"/>
                </a:lnTo>
                <a:lnTo>
                  <a:pt x="2359" y="824269"/>
                </a:lnTo>
                <a:lnTo>
                  <a:pt x="7722" y="873049"/>
                </a:lnTo>
                <a:lnTo>
                  <a:pt x="16541" y="919232"/>
                </a:lnTo>
                <a:lnTo>
                  <a:pt x="29264" y="962191"/>
                </a:lnTo>
                <a:lnTo>
                  <a:pt x="46341" y="1001295"/>
                </a:lnTo>
                <a:lnTo>
                  <a:pt x="68222" y="1035916"/>
                </a:lnTo>
                <a:lnTo>
                  <a:pt x="93609" y="1065107"/>
                </a:lnTo>
                <a:lnTo>
                  <a:pt x="151896" y="1110864"/>
                </a:lnTo>
                <a:lnTo>
                  <a:pt x="218077" y="1140660"/>
                </a:lnTo>
                <a:lnTo>
                  <a:pt x="289605" y="1155537"/>
                </a:lnTo>
                <a:lnTo>
                  <a:pt x="326579" y="1157708"/>
                </a:lnTo>
                <a:lnTo>
                  <a:pt x="363935" y="1156541"/>
                </a:lnTo>
                <a:lnTo>
                  <a:pt x="438520" y="1144716"/>
                </a:lnTo>
                <a:lnTo>
                  <a:pt x="510813" y="1121107"/>
                </a:lnTo>
                <a:lnTo>
                  <a:pt x="578269" y="1086756"/>
                </a:lnTo>
                <a:lnTo>
                  <a:pt x="638339" y="1042710"/>
                </a:lnTo>
                <a:lnTo>
                  <a:pt x="688479" y="990012"/>
                </a:lnTo>
                <a:lnTo>
                  <a:pt x="726141" y="929707"/>
                </a:lnTo>
                <a:lnTo>
                  <a:pt x="748779" y="862839"/>
                </a:lnTo>
                <a:lnTo>
                  <a:pt x="753847" y="790452"/>
                </a:lnTo>
                <a:lnTo>
                  <a:pt x="748997" y="752515"/>
                </a:lnTo>
                <a:lnTo>
                  <a:pt x="738798" y="713590"/>
                </a:lnTo>
                <a:lnTo>
                  <a:pt x="716926" y="663392"/>
                </a:lnTo>
                <a:lnTo>
                  <a:pt x="692778" y="618815"/>
                </a:lnTo>
                <a:lnTo>
                  <a:pt x="665415" y="575357"/>
                </a:lnTo>
                <a:lnTo>
                  <a:pt x="635345" y="532957"/>
                </a:lnTo>
                <a:lnTo>
                  <a:pt x="603075" y="491553"/>
                </a:lnTo>
                <a:lnTo>
                  <a:pt x="569111" y="451081"/>
                </a:lnTo>
                <a:lnTo>
                  <a:pt x="533962" y="411481"/>
                </a:lnTo>
                <a:lnTo>
                  <a:pt x="498133" y="372689"/>
                </a:lnTo>
                <a:lnTo>
                  <a:pt x="462133" y="334645"/>
                </a:lnTo>
                <a:lnTo>
                  <a:pt x="391645" y="260547"/>
                </a:lnTo>
                <a:lnTo>
                  <a:pt x="358171" y="224370"/>
                </a:lnTo>
                <a:lnTo>
                  <a:pt x="286067" y="147957"/>
                </a:lnTo>
                <a:lnTo>
                  <a:pt x="249994" y="110760"/>
                </a:lnTo>
                <a:lnTo>
                  <a:pt x="212174" y="73686"/>
                </a:lnTo>
                <a:lnTo>
                  <a:pt x="171308" y="36323"/>
                </a:lnTo>
                <a:lnTo>
                  <a:pt x="141366" y="10826"/>
                </a:lnTo>
                <a:lnTo>
                  <a:pt x="124866" y="1252"/>
                </a:lnTo>
                <a:lnTo>
                  <a:pt x="107561" y="0"/>
                </a:lnTo>
                <a:close/>
              </a:path>
            </a:pathLst>
          </a:custGeom>
          <a:solidFill>
            <a:srgbClr val="E7F8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61E8CF-86EE-EA5D-0E66-0D12FD904A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8050" y="829347"/>
            <a:ext cx="18161660" cy="83099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4B5AC"/>
                </a:solidFill>
              </a:defRPr>
            </a:lvl1pPr>
          </a:lstStyle>
          <a:p>
            <a:r>
              <a:rPr lang="en-AU" sz="5400" dirty="0"/>
              <a:t>Lorem Ipsum </a:t>
            </a:r>
            <a:r>
              <a:rPr lang="en-AU" sz="5400" dirty="0" err="1"/>
              <a:t>Dolor</a:t>
            </a:r>
            <a:r>
              <a:rPr lang="en-AU" sz="5400" dirty="0"/>
              <a:t> Sit</a:t>
            </a:r>
            <a:endParaRPr lang="en-AU" dirty="0"/>
          </a:p>
        </p:txBody>
      </p:sp>
      <p:pic>
        <p:nvPicPr>
          <p:cNvPr id="10" name="object 12">
            <a:extLst>
              <a:ext uri="{FF2B5EF4-FFF2-40B4-BE49-F238E27FC236}">
                <a16:creationId xmlns:a16="http://schemas.microsoft.com/office/drawing/2014/main" id="{22FF8AE9-E267-B17A-43DF-4ACF63DA809F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66550" y="10315710"/>
            <a:ext cx="3785938" cy="507668"/>
          </a:xfrm>
          <a:prstGeom prst="rect">
            <a:avLst/>
          </a:prstGeom>
        </p:spPr>
      </p:pic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0219649E-1514-854C-5523-B8CA8711CA4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8050" y="2174875"/>
            <a:ext cx="18161660" cy="7998536"/>
          </a:xfrm>
        </p:spPr>
        <p:txBody>
          <a:bodyPr numCol="2" spcCol="1404000"/>
          <a:lstStyle>
            <a:lvl1pPr marL="547200" indent="-53280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Clr>
                <a:srgbClr val="762000"/>
              </a:buClr>
              <a:buFont typeface="Arial" panose="020B0604020202020204" pitchFamily="34" charset="0"/>
              <a:buChar char="•"/>
              <a:defRPr sz="3200"/>
            </a:lvl1pPr>
            <a:lvl2pPr>
              <a:defRPr sz="3550"/>
            </a:lvl2pPr>
            <a:lvl3pPr>
              <a:defRPr sz="3550"/>
            </a:lvl3pPr>
            <a:lvl4pPr>
              <a:defRPr sz="3550"/>
            </a:lvl4pPr>
            <a:lvl5pPr>
              <a:defRPr sz="3550"/>
            </a:lvl5pPr>
          </a:lstStyle>
          <a:p>
            <a:pPr lvl="0"/>
            <a:r>
              <a:rPr lang="en-GB" dirty="0"/>
              <a:t>Ur re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repera</a:t>
            </a:r>
            <a:r>
              <a:rPr lang="en-GB" dirty="0"/>
              <a:t> a </a:t>
            </a:r>
            <a:r>
              <a:rPr lang="en-GB" dirty="0" err="1"/>
              <a:t>dolest</a:t>
            </a:r>
            <a:r>
              <a:rPr lang="en-GB" dirty="0"/>
              <a:t> </a:t>
            </a:r>
            <a:r>
              <a:rPr lang="en-GB" dirty="0" err="1"/>
              <a:t>volendit</a:t>
            </a:r>
            <a:r>
              <a:rPr lang="en-GB" dirty="0"/>
              <a:t> </a:t>
            </a:r>
            <a:r>
              <a:rPr lang="en-GB" dirty="0" err="1"/>
              <a:t>accum</a:t>
            </a:r>
            <a:r>
              <a:rPr lang="en-GB" dirty="0"/>
              <a:t> </a:t>
            </a:r>
            <a:r>
              <a:rPr lang="en-GB" dirty="0" err="1"/>
              <a:t>rerfere</a:t>
            </a:r>
            <a:r>
              <a:rPr lang="en-GB" dirty="0"/>
              <a:t> </a:t>
            </a:r>
            <a:r>
              <a:rPr lang="en-GB" dirty="0" err="1"/>
              <a:t>quatempori</a:t>
            </a:r>
            <a:r>
              <a:rPr lang="en-GB" dirty="0"/>
              <a:t> </a:t>
            </a:r>
            <a:r>
              <a:rPr lang="en-GB" dirty="0" err="1"/>
              <a:t>odiore</a:t>
            </a:r>
            <a:r>
              <a:rPr lang="en-GB" dirty="0"/>
              <a:t>, as </a:t>
            </a:r>
            <a:r>
              <a:rPr lang="en-GB" dirty="0" err="1"/>
              <a:t>aut</a:t>
            </a:r>
            <a:r>
              <a:rPr lang="en-GB" dirty="0"/>
              <a:t> ese </a:t>
            </a:r>
            <a:r>
              <a:rPr lang="en-GB" dirty="0" err="1"/>
              <a:t>estionectum</a:t>
            </a:r>
            <a:r>
              <a:rPr lang="en-GB" dirty="0"/>
              <a:t> fugit et </a:t>
            </a:r>
            <a:r>
              <a:rPr lang="en-GB" dirty="0" err="1"/>
              <a:t>faccullautem</a:t>
            </a:r>
            <a:r>
              <a:rPr lang="en-GB" dirty="0"/>
              <a:t> non </a:t>
            </a:r>
            <a:r>
              <a:rPr lang="en-GB" dirty="0" err="1"/>
              <a:t>nos</a:t>
            </a:r>
            <a:r>
              <a:rPr lang="en-GB" dirty="0"/>
              <a:t> </a:t>
            </a:r>
            <a:r>
              <a:rPr lang="en-GB" dirty="0" err="1"/>
              <a:t>solessitaqui</a:t>
            </a:r>
            <a:r>
              <a:rPr lang="en-GB" dirty="0"/>
              <a:t> </a:t>
            </a:r>
            <a:r>
              <a:rPr lang="en-GB" dirty="0" err="1"/>
              <a:t>occabo</a:t>
            </a:r>
            <a:r>
              <a:rPr lang="en-GB" dirty="0"/>
              <a:t>. Et </a:t>
            </a:r>
            <a:r>
              <a:rPr lang="en-GB" dirty="0" err="1"/>
              <a:t>quae</a:t>
            </a:r>
            <a:r>
              <a:rPr lang="en-GB" dirty="0"/>
              <a:t> qui</a:t>
            </a:r>
          </a:p>
          <a:p>
            <a:pPr lvl="0"/>
            <a:r>
              <a:rPr lang="en-GB" dirty="0" err="1"/>
              <a:t>Alignitissint</a:t>
            </a:r>
            <a:r>
              <a:rPr lang="en-GB" dirty="0"/>
              <a:t> </a:t>
            </a:r>
            <a:r>
              <a:rPr lang="en-GB" dirty="0" err="1"/>
              <a:t>dit</a:t>
            </a:r>
            <a:r>
              <a:rPr lang="en-GB" dirty="0"/>
              <a:t> </a:t>
            </a:r>
            <a:r>
              <a:rPr lang="en-GB" dirty="0" err="1"/>
              <a:t>dolessit</a:t>
            </a:r>
            <a:r>
              <a:rPr lang="en-GB" dirty="0"/>
              <a:t>, con expediate </a:t>
            </a:r>
            <a:r>
              <a:rPr lang="en-GB" dirty="0" err="1"/>
              <a:t>pos</a:t>
            </a:r>
            <a:r>
              <a:rPr lang="en-GB" dirty="0"/>
              <a:t> </a:t>
            </a:r>
            <a:r>
              <a:rPr lang="en-GB" dirty="0" err="1"/>
              <a:t>doluptatas</a:t>
            </a:r>
            <a:r>
              <a:rPr lang="en-GB" dirty="0"/>
              <a:t> </a:t>
            </a:r>
            <a:r>
              <a:rPr lang="en-GB" dirty="0" err="1"/>
              <a:t>eatem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audipsum</a:t>
            </a:r>
            <a:r>
              <a:rPr lang="en-GB" dirty="0"/>
              <a:t> </a:t>
            </a:r>
            <a:r>
              <a:rPr lang="en-GB" dirty="0" err="1"/>
              <a:t>inulpar</a:t>
            </a:r>
            <a:r>
              <a:rPr lang="en-GB" dirty="0"/>
              <a:t> </a:t>
            </a:r>
            <a:r>
              <a:rPr lang="en-GB" dirty="0" err="1"/>
              <a:t>cimpos</a:t>
            </a:r>
            <a:r>
              <a:rPr lang="en-GB" dirty="0"/>
              <a:t> dis </a:t>
            </a:r>
            <a:r>
              <a:rPr lang="en-GB" dirty="0" err="1"/>
              <a:t>minullo</a:t>
            </a:r>
            <a:r>
              <a:rPr lang="en-GB" dirty="0"/>
              <a:t> </a:t>
            </a:r>
            <a:r>
              <a:rPr lang="en-GB" dirty="0" err="1"/>
              <a:t>rumquaecti</a:t>
            </a:r>
            <a:r>
              <a:rPr lang="en-GB" dirty="0"/>
              <a:t> </a:t>
            </a:r>
            <a:r>
              <a:rPr lang="en-GB" dirty="0" err="1"/>
              <a:t>tes</a:t>
            </a:r>
            <a:r>
              <a:rPr lang="en-GB" dirty="0"/>
              <a:t> </a:t>
            </a:r>
            <a:r>
              <a:rPr lang="en-GB" dirty="0" err="1"/>
              <a:t>sitat</a:t>
            </a:r>
            <a:r>
              <a:rPr lang="en-GB" dirty="0"/>
              <a:t> </a:t>
            </a:r>
            <a:r>
              <a:rPr lang="en-GB" dirty="0" err="1"/>
              <a:t>odipicius</a:t>
            </a:r>
            <a:r>
              <a:rPr lang="en-GB" dirty="0"/>
              <a:t> et </a:t>
            </a:r>
            <a:r>
              <a:rPr lang="en-GB" dirty="0" err="1"/>
              <a:t>ent</a:t>
            </a:r>
            <a:r>
              <a:rPr lang="en-GB" dirty="0"/>
              <a:t> lab </a:t>
            </a:r>
            <a:r>
              <a:rPr lang="en-GB" dirty="0" err="1"/>
              <a:t>iusanis</a:t>
            </a:r>
            <a:r>
              <a:rPr lang="en-GB" dirty="0"/>
              <a:t> </a:t>
            </a:r>
            <a:r>
              <a:rPr lang="en-GB" dirty="0" err="1"/>
              <a:t>repuditature</a:t>
            </a:r>
            <a:r>
              <a:rPr lang="en-GB" dirty="0"/>
              <a:t> </a:t>
            </a:r>
            <a:r>
              <a:rPr lang="en-GB" dirty="0" err="1"/>
              <a:t>porporesto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Que </a:t>
            </a:r>
            <a:r>
              <a:rPr lang="en-GB" dirty="0" err="1"/>
              <a:t>perori</a:t>
            </a:r>
            <a:r>
              <a:rPr lang="en-GB" dirty="0"/>
              <a:t> </a:t>
            </a:r>
            <a:r>
              <a:rPr lang="en-GB" dirty="0" err="1"/>
              <a:t>occabor</a:t>
            </a:r>
            <a:r>
              <a:rPr lang="en-GB" dirty="0"/>
              <a:t> </a:t>
            </a:r>
            <a:r>
              <a:rPr lang="en-GB" dirty="0" err="1"/>
              <a:t>empedis</a:t>
            </a:r>
            <a:r>
              <a:rPr lang="en-GB" dirty="0"/>
              <a:t> mint et </a:t>
            </a:r>
            <a:r>
              <a:rPr lang="en-GB" dirty="0" err="1"/>
              <a:t>volupiet</a:t>
            </a:r>
            <a:r>
              <a:rPr lang="en-GB" dirty="0"/>
              <a:t> quid </a:t>
            </a:r>
            <a:r>
              <a:rPr lang="en-GB" dirty="0" err="1"/>
              <a:t>quosa</a:t>
            </a:r>
            <a:r>
              <a:rPr lang="en-GB" dirty="0"/>
              <a:t> </a:t>
            </a:r>
            <a:r>
              <a:rPr lang="en-GB" dirty="0" err="1"/>
              <a:t>prepuda</a:t>
            </a:r>
            <a:r>
              <a:rPr lang="en-GB" dirty="0"/>
              <a:t> </a:t>
            </a:r>
            <a:r>
              <a:rPr lang="en-GB" dirty="0" err="1"/>
              <a:t>ndanihit</a:t>
            </a:r>
            <a:r>
              <a:rPr lang="en-GB" dirty="0"/>
              <a:t>, cum </a:t>
            </a:r>
            <a:r>
              <a:rPr lang="en-GB" dirty="0" err="1"/>
              <a:t>fugianihicit</a:t>
            </a:r>
            <a:r>
              <a:rPr lang="en-GB" dirty="0"/>
              <a:t> il il </a:t>
            </a:r>
            <a:r>
              <a:rPr lang="en-GB" dirty="0" err="1"/>
              <a:t>ipsunt</a:t>
            </a:r>
            <a:r>
              <a:rPr lang="en-GB" dirty="0"/>
              <a:t>, </a:t>
            </a:r>
            <a:r>
              <a:rPr lang="en-GB" dirty="0" err="1"/>
              <a:t>aut</a:t>
            </a:r>
            <a:r>
              <a:rPr lang="en-GB" dirty="0"/>
              <a:t> id </a:t>
            </a:r>
            <a:r>
              <a:rPr lang="en-GB" dirty="0" err="1"/>
              <a:t>quodit</a:t>
            </a:r>
            <a:r>
              <a:rPr lang="en-GB" dirty="0"/>
              <a:t> </a:t>
            </a:r>
            <a:r>
              <a:rPr lang="en-GB" dirty="0" err="1"/>
              <a:t>parum</a:t>
            </a:r>
            <a:r>
              <a:rPr lang="en-GB" dirty="0"/>
              <a:t>, </a:t>
            </a:r>
            <a:r>
              <a:rPr lang="en-GB" dirty="0" err="1"/>
              <a:t>nistis</a:t>
            </a:r>
            <a:r>
              <a:rPr lang="en-GB" dirty="0"/>
              <a:t> </a:t>
            </a:r>
            <a:r>
              <a:rPr lang="en-GB" dirty="0" err="1"/>
              <a:t>dolorum</a:t>
            </a:r>
            <a:r>
              <a:rPr lang="en-GB" dirty="0"/>
              <a:t> </a:t>
            </a:r>
            <a:r>
              <a:rPr lang="en-GB" dirty="0" err="1"/>
              <a:t>volupta</a:t>
            </a:r>
            <a:r>
              <a:rPr lang="en-GB" dirty="0"/>
              <a:t> </a:t>
            </a:r>
            <a:r>
              <a:rPr lang="en-GB" dirty="0" err="1"/>
              <a:t>sendit</a:t>
            </a:r>
            <a:r>
              <a:rPr lang="en-GB" dirty="0"/>
              <a:t>, </a:t>
            </a:r>
            <a:r>
              <a:rPr lang="en-GB" dirty="0" err="1"/>
              <a:t>cusame</a:t>
            </a:r>
            <a:r>
              <a:rPr lang="en-GB" dirty="0"/>
              <a:t> </a:t>
            </a:r>
            <a:r>
              <a:rPr lang="en-GB" dirty="0" err="1"/>
              <a:t>ilis</a:t>
            </a:r>
            <a:r>
              <a:rPr lang="en-GB" dirty="0"/>
              <a:t> </a:t>
            </a:r>
            <a:r>
              <a:rPr lang="en-GB" dirty="0" err="1"/>
              <a:t>quam</a:t>
            </a:r>
            <a:r>
              <a:rPr lang="en-GB" dirty="0"/>
              <a:t>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omnihic</a:t>
            </a:r>
            <a:r>
              <a:rPr lang="en-GB" dirty="0"/>
              <a:t> </a:t>
            </a:r>
            <a:r>
              <a:rPr lang="en-GB" dirty="0" err="1"/>
              <a:t>ientio</a:t>
            </a:r>
            <a:r>
              <a:rPr lang="en-GB" dirty="0"/>
              <a:t> </a:t>
            </a:r>
            <a:r>
              <a:rPr lang="en-GB" dirty="0" err="1"/>
              <a:t>quasper</a:t>
            </a:r>
            <a:r>
              <a:rPr lang="en-GB" dirty="0"/>
              <a:t> </a:t>
            </a:r>
            <a:r>
              <a:rPr lang="en-GB" dirty="0" err="1"/>
              <a:t>ibuscius</a:t>
            </a:r>
            <a:r>
              <a:rPr lang="en-GB" dirty="0"/>
              <a:t> </a:t>
            </a:r>
            <a:r>
              <a:rPr lang="en-GB" dirty="0" err="1"/>
              <a:t>eatempe</a:t>
            </a:r>
            <a:r>
              <a:rPr lang="en-GB" dirty="0"/>
              <a:t> </a:t>
            </a:r>
            <a:r>
              <a:rPr lang="en-GB" dirty="0" err="1"/>
              <a:t>perro</a:t>
            </a:r>
            <a:r>
              <a:rPr lang="en-GB" dirty="0"/>
              <a:t> </a:t>
            </a:r>
            <a:r>
              <a:rPr lang="en-GB" dirty="0" err="1"/>
              <a:t>expliquiat</a:t>
            </a:r>
            <a:r>
              <a:rPr lang="en-GB" dirty="0"/>
              <a:t> </a:t>
            </a:r>
            <a:r>
              <a:rPr lang="en-GB" dirty="0" err="1"/>
              <a:t>eate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ilignimaio</a:t>
            </a:r>
            <a:r>
              <a:rPr lang="en-GB" dirty="0"/>
              <a:t> </a:t>
            </a:r>
            <a:r>
              <a:rPr lang="en-GB" dirty="0" err="1"/>
              <a:t>doluptia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Tatum </a:t>
            </a:r>
            <a:r>
              <a:rPr lang="en-GB" dirty="0" err="1"/>
              <a:t>asperit</a:t>
            </a:r>
            <a:r>
              <a:rPr lang="en-GB" dirty="0"/>
              <a:t>, con cores dolor </a:t>
            </a:r>
            <a:r>
              <a:rPr lang="en-GB" dirty="0" err="1"/>
              <a:t>senis</a:t>
            </a:r>
            <a:r>
              <a:rPr lang="en-GB" dirty="0"/>
              <a:t> ab </a:t>
            </a:r>
            <a:r>
              <a:rPr lang="en-GB" dirty="0" err="1"/>
              <a:t>imporrunt</a:t>
            </a:r>
            <a:r>
              <a:rPr lang="en-GB" dirty="0"/>
              <a:t> ma nest </a:t>
            </a:r>
            <a:r>
              <a:rPr lang="en-GB" dirty="0" err="1"/>
              <a:t>offictiis</a:t>
            </a:r>
            <a:r>
              <a:rPr lang="en-GB" dirty="0"/>
              <a:t> et </a:t>
            </a:r>
            <a:r>
              <a:rPr lang="en-GB" dirty="0" err="1"/>
              <a:t>adisit</a:t>
            </a:r>
            <a:r>
              <a:rPr lang="en-GB" dirty="0"/>
              <a:t> </a:t>
            </a:r>
            <a:r>
              <a:rPr lang="en-GB" dirty="0" err="1"/>
              <a:t>optaquodis</a:t>
            </a:r>
            <a:r>
              <a:rPr lang="en-GB" dirty="0"/>
              <a:t> </a:t>
            </a:r>
            <a:r>
              <a:rPr lang="en-GB" dirty="0" err="1"/>
              <a:t>sedi</a:t>
            </a:r>
            <a:r>
              <a:rPr lang="en-GB" dirty="0"/>
              <a:t> </a:t>
            </a:r>
            <a:r>
              <a:rPr lang="en-GB" dirty="0" err="1"/>
              <a:t>dolorehento</a:t>
            </a:r>
            <a:r>
              <a:rPr lang="en-GB" dirty="0"/>
              <a:t> </a:t>
            </a:r>
            <a:r>
              <a:rPr lang="en-GB" dirty="0" err="1"/>
              <a:t>expliquo</a:t>
            </a:r>
            <a:r>
              <a:rPr lang="en-GB" dirty="0"/>
              <a:t> </a:t>
            </a:r>
            <a:r>
              <a:rPr lang="en-GB" dirty="0" err="1"/>
              <a:t>vellore</a:t>
            </a:r>
            <a:r>
              <a:rPr lang="en-GB" dirty="0"/>
              <a:t> </a:t>
            </a:r>
            <a:r>
              <a:rPr lang="en-GB" dirty="0" err="1"/>
              <a:t>icabore</a:t>
            </a:r>
            <a:r>
              <a:rPr lang="en-GB" dirty="0"/>
              <a:t>.</a:t>
            </a:r>
          </a:p>
          <a:p>
            <a:pPr lvl="0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2756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bg>
      <p:bgPr>
        <a:solidFill>
          <a:srgbClr val="EDE2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ject 5">
            <a:extLst>
              <a:ext uri="{FF2B5EF4-FFF2-40B4-BE49-F238E27FC236}">
                <a16:creationId xmlns:a16="http://schemas.microsoft.com/office/drawing/2014/main" id="{2E3BB93A-F029-872E-972E-F62FCBA02B0D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66550" y="10315710"/>
            <a:ext cx="3785938" cy="507668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4A0511C-750F-6995-60B6-AAD49985594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91735" y="3140075"/>
            <a:ext cx="10120630" cy="4167808"/>
          </a:xfrm>
        </p:spPr>
        <p:txBody>
          <a:bodyPr/>
          <a:lstStyle>
            <a:lvl1pPr algn="ctr">
              <a:lnSpc>
                <a:spcPts val="6509"/>
              </a:lnSpc>
              <a:defRPr sz="5900" b="1">
                <a:solidFill>
                  <a:srgbClr val="762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AU" dirty="0"/>
              <a:t>“</a:t>
            </a:r>
            <a:r>
              <a:rPr lang="en-AU" dirty="0" err="1"/>
              <a:t>Ihicia</a:t>
            </a:r>
            <a:r>
              <a:rPr lang="en-AU" dirty="0"/>
              <a:t> de </a:t>
            </a:r>
            <a:r>
              <a:rPr lang="en-AU" dirty="0" err="1"/>
              <a:t>eum</a:t>
            </a:r>
            <a:r>
              <a:rPr lang="en-AU" dirty="0"/>
              <a:t> </a:t>
            </a:r>
            <a:r>
              <a:rPr lang="en-AU" dirty="0" err="1"/>
              <a:t>quam</a:t>
            </a:r>
            <a:r>
              <a:rPr lang="en-AU" dirty="0"/>
              <a:t>, con num </a:t>
            </a:r>
            <a:r>
              <a:rPr lang="en-AU" dirty="0" err="1"/>
              <a:t>remque</a:t>
            </a:r>
            <a:r>
              <a:rPr lang="en-AU" dirty="0"/>
              <a:t> vit, </a:t>
            </a:r>
            <a:r>
              <a:rPr lang="en-AU" dirty="0" err="1"/>
              <a:t>ut</a:t>
            </a:r>
            <a:r>
              <a:rPr lang="en-AU" dirty="0"/>
              <a:t> fugit </a:t>
            </a:r>
            <a:r>
              <a:rPr lang="en-AU" dirty="0" err="1"/>
              <a:t>eum</a:t>
            </a:r>
            <a:r>
              <a:rPr lang="en-AU" dirty="0"/>
              <a:t> </a:t>
            </a:r>
            <a:r>
              <a:rPr lang="en-AU" dirty="0" err="1"/>
              <a:t>ipsam</a:t>
            </a:r>
            <a:r>
              <a:rPr lang="en-AU" dirty="0"/>
              <a:t> con </a:t>
            </a:r>
            <a:r>
              <a:rPr lang="en-AU" dirty="0" err="1"/>
              <a:t>possume</a:t>
            </a:r>
            <a:r>
              <a:rPr lang="en-AU" dirty="0"/>
              <a:t> pos </a:t>
            </a:r>
            <a:r>
              <a:rPr lang="en-AU" dirty="0" err="1"/>
              <a:t>ilit</a:t>
            </a:r>
            <a:r>
              <a:rPr lang="en-AU" dirty="0"/>
              <a:t> </a:t>
            </a:r>
            <a:r>
              <a:rPr lang="en-AU" dirty="0" err="1"/>
              <a:t>reperem</a:t>
            </a:r>
            <a:r>
              <a:rPr lang="en-AU" dirty="0"/>
              <a:t> qui </a:t>
            </a:r>
            <a:r>
              <a:rPr lang="en-AU" dirty="0" err="1"/>
              <a:t>voluptat</a:t>
            </a:r>
            <a:r>
              <a:rPr lang="en-AU" dirty="0"/>
              <a:t> </a:t>
            </a:r>
            <a:r>
              <a:rPr lang="en-AU" dirty="0" err="1"/>
              <a:t>accuscil</a:t>
            </a:r>
            <a:r>
              <a:rPr lang="en-AU" dirty="0"/>
              <a:t> </a:t>
            </a:r>
            <a:r>
              <a:rPr lang="en-AU" dirty="0" err="1"/>
              <a:t>inum</a:t>
            </a:r>
            <a:r>
              <a:rPr lang="en-AU" dirty="0"/>
              <a:t> </a:t>
            </a:r>
            <a:r>
              <a:rPr lang="en-AU" dirty="0" err="1"/>
              <a:t>namet</a:t>
            </a:r>
            <a:r>
              <a:rPr lang="en-AU" dirty="0"/>
              <a:t>.”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91BDA3CE-6F47-912F-242E-2692227DB1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91735" y="7788275"/>
            <a:ext cx="10120630" cy="453970"/>
          </a:xfrm>
        </p:spPr>
        <p:txBody>
          <a:bodyPr anchor="ctr"/>
          <a:lstStyle>
            <a:lvl1pPr algn="ctr">
              <a:lnSpc>
                <a:spcPct val="100000"/>
              </a:lnSpc>
              <a:defRPr sz="2950" b="1">
                <a:solidFill>
                  <a:srgbClr val="762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2950" b="1" dirty="0">
                <a:solidFill>
                  <a:srgbClr val="762000"/>
                </a:solidFill>
                <a:latin typeface="Arial"/>
                <a:cs typeface="Arial"/>
              </a:rPr>
              <a:t>– </a:t>
            </a:r>
            <a:r>
              <a:rPr lang="en-AU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863417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">
    <p:bg>
      <p:bgPr>
        <a:solidFill>
          <a:srgbClr val="F0E9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4">
            <a:extLst>
              <a:ext uri="{FF2B5EF4-FFF2-40B4-BE49-F238E27FC236}">
                <a16:creationId xmlns:a16="http://schemas.microsoft.com/office/drawing/2014/main" id="{0877E8BB-858F-60F0-3826-A190C631F104}"/>
              </a:ext>
            </a:extLst>
          </p:cNvPr>
          <p:cNvGrpSpPr/>
          <p:nvPr userDrawn="1"/>
        </p:nvGrpSpPr>
        <p:grpSpPr>
          <a:xfrm>
            <a:off x="-3177" y="0"/>
            <a:ext cx="18812660" cy="11080750"/>
            <a:chOff x="-3177" y="0"/>
            <a:chExt cx="18812660" cy="11080750"/>
          </a:xfrm>
        </p:grpSpPr>
        <p:pic>
          <p:nvPicPr>
            <p:cNvPr id="8" name="object 5">
              <a:extLst>
                <a:ext uri="{FF2B5EF4-FFF2-40B4-BE49-F238E27FC236}">
                  <a16:creationId xmlns:a16="http://schemas.microsoft.com/office/drawing/2014/main" id="{4D9E6996-5D2F-CF76-CF1D-4A9D736F892C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474002" y="9102893"/>
              <a:ext cx="102006" cy="64886"/>
            </a:xfrm>
            <a:prstGeom prst="rect">
              <a:avLst/>
            </a:prstGeom>
          </p:spPr>
        </p:pic>
        <p:pic>
          <p:nvPicPr>
            <p:cNvPr id="9" name="object 6">
              <a:extLst>
                <a:ext uri="{FF2B5EF4-FFF2-40B4-BE49-F238E27FC236}">
                  <a16:creationId xmlns:a16="http://schemas.microsoft.com/office/drawing/2014/main" id="{9A9C2F53-BD8D-E2BF-ADEA-7A8C7C2C53B6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177" y="356945"/>
              <a:ext cx="18812660" cy="9948289"/>
            </a:xfrm>
            <a:prstGeom prst="rect">
              <a:avLst/>
            </a:prstGeom>
          </p:spPr>
        </p:pic>
        <p:sp>
          <p:nvSpPr>
            <p:cNvPr id="10" name="object 7">
              <a:extLst>
                <a:ext uri="{FF2B5EF4-FFF2-40B4-BE49-F238E27FC236}">
                  <a16:creationId xmlns:a16="http://schemas.microsoft.com/office/drawing/2014/main" id="{2FAA99C3-A2EA-DCF7-0C32-B88BA2BDC405}"/>
                </a:ext>
              </a:extLst>
            </p:cNvPr>
            <p:cNvSpPr/>
            <p:nvPr/>
          </p:nvSpPr>
          <p:spPr>
            <a:xfrm>
              <a:off x="17440670" y="8847389"/>
              <a:ext cx="676275" cy="831850"/>
            </a:xfrm>
            <a:custGeom>
              <a:avLst/>
              <a:gdLst/>
              <a:ahLst/>
              <a:cxnLst/>
              <a:rect l="l" t="t" r="r" b="b"/>
              <a:pathLst>
                <a:path w="676275" h="831850">
                  <a:moveTo>
                    <a:pt x="335706" y="391551"/>
                  </a:moveTo>
                  <a:lnTo>
                    <a:pt x="319844" y="394710"/>
                  </a:lnTo>
                  <a:lnTo>
                    <a:pt x="309099" y="406969"/>
                  </a:lnTo>
                  <a:lnTo>
                    <a:pt x="306615" y="417013"/>
                  </a:lnTo>
                  <a:lnTo>
                    <a:pt x="303426" y="428727"/>
                  </a:lnTo>
                  <a:lnTo>
                    <a:pt x="291279" y="443106"/>
                  </a:lnTo>
                  <a:lnTo>
                    <a:pt x="277474" y="457932"/>
                  </a:lnTo>
                  <a:lnTo>
                    <a:pt x="270184" y="472407"/>
                  </a:lnTo>
                  <a:lnTo>
                    <a:pt x="245343" y="521293"/>
                  </a:lnTo>
                  <a:lnTo>
                    <a:pt x="210476" y="553936"/>
                  </a:lnTo>
                  <a:lnTo>
                    <a:pt x="162808" y="580542"/>
                  </a:lnTo>
                  <a:lnTo>
                    <a:pt x="117938" y="602970"/>
                  </a:lnTo>
                  <a:lnTo>
                    <a:pt x="91463" y="623080"/>
                  </a:lnTo>
                  <a:lnTo>
                    <a:pt x="73785" y="641740"/>
                  </a:lnTo>
                  <a:lnTo>
                    <a:pt x="50509" y="658889"/>
                  </a:lnTo>
                  <a:lnTo>
                    <a:pt x="30017" y="674874"/>
                  </a:lnTo>
                  <a:lnTo>
                    <a:pt x="20691" y="690041"/>
                  </a:lnTo>
                  <a:lnTo>
                    <a:pt x="15194" y="704188"/>
                  </a:lnTo>
                  <a:lnTo>
                    <a:pt x="5712" y="717900"/>
                  </a:lnTo>
                  <a:lnTo>
                    <a:pt x="17769" y="761014"/>
                  </a:lnTo>
                  <a:lnTo>
                    <a:pt x="44029" y="765902"/>
                  </a:lnTo>
                  <a:lnTo>
                    <a:pt x="56700" y="773243"/>
                  </a:lnTo>
                  <a:lnTo>
                    <a:pt x="68668" y="780657"/>
                  </a:lnTo>
                  <a:lnTo>
                    <a:pt x="79822" y="782251"/>
                  </a:lnTo>
                  <a:lnTo>
                    <a:pt x="89348" y="783376"/>
                  </a:lnTo>
                  <a:lnTo>
                    <a:pt x="96427" y="789389"/>
                  </a:lnTo>
                  <a:lnTo>
                    <a:pt x="109906" y="796689"/>
                  </a:lnTo>
                  <a:lnTo>
                    <a:pt x="135280" y="796689"/>
                  </a:lnTo>
                  <a:lnTo>
                    <a:pt x="199265" y="765902"/>
                  </a:lnTo>
                  <a:lnTo>
                    <a:pt x="227362" y="723294"/>
                  </a:lnTo>
                  <a:lnTo>
                    <a:pt x="229810" y="710308"/>
                  </a:lnTo>
                  <a:lnTo>
                    <a:pt x="236674" y="701266"/>
                  </a:lnTo>
                  <a:lnTo>
                    <a:pt x="246540" y="690565"/>
                  </a:lnTo>
                  <a:lnTo>
                    <a:pt x="253270" y="675344"/>
                  </a:lnTo>
                  <a:lnTo>
                    <a:pt x="258837" y="658495"/>
                  </a:lnTo>
                  <a:lnTo>
                    <a:pt x="265217" y="642912"/>
                  </a:lnTo>
                  <a:lnTo>
                    <a:pt x="300126" y="607813"/>
                  </a:lnTo>
                  <a:lnTo>
                    <a:pt x="349403" y="602734"/>
                  </a:lnTo>
                  <a:lnTo>
                    <a:pt x="354285" y="597462"/>
                  </a:lnTo>
                  <a:lnTo>
                    <a:pt x="350328" y="588229"/>
                  </a:lnTo>
                  <a:lnTo>
                    <a:pt x="345916" y="574673"/>
                  </a:lnTo>
                  <a:lnTo>
                    <a:pt x="350680" y="561472"/>
                  </a:lnTo>
                  <a:lnTo>
                    <a:pt x="363589" y="550934"/>
                  </a:lnTo>
                  <a:lnTo>
                    <a:pt x="376965" y="539232"/>
                  </a:lnTo>
                  <a:lnTo>
                    <a:pt x="383130" y="522539"/>
                  </a:lnTo>
                  <a:lnTo>
                    <a:pt x="391490" y="502551"/>
                  </a:lnTo>
                  <a:lnTo>
                    <a:pt x="409044" y="483603"/>
                  </a:lnTo>
                  <a:lnTo>
                    <a:pt x="424499" y="465816"/>
                  </a:lnTo>
                  <a:lnTo>
                    <a:pt x="426563" y="449316"/>
                  </a:lnTo>
                  <a:lnTo>
                    <a:pt x="423132" y="434982"/>
                  </a:lnTo>
                  <a:lnTo>
                    <a:pt x="425164" y="423094"/>
                  </a:lnTo>
                  <a:lnTo>
                    <a:pt x="425555" y="418466"/>
                  </a:lnTo>
                  <a:lnTo>
                    <a:pt x="425678" y="417013"/>
                  </a:lnTo>
                  <a:lnTo>
                    <a:pt x="374449" y="417013"/>
                  </a:lnTo>
                  <a:lnTo>
                    <a:pt x="361379" y="414577"/>
                  </a:lnTo>
                  <a:lnTo>
                    <a:pt x="349008" y="402131"/>
                  </a:lnTo>
                  <a:lnTo>
                    <a:pt x="335706" y="391551"/>
                  </a:lnTo>
                  <a:close/>
                </a:path>
                <a:path w="676275" h="831850">
                  <a:moveTo>
                    <a:pt x="373203" y="0"/>
                  </a:moveTo>
                  <a:lnTo>
                    <a:pt x="363699" y="7214"/>
                  </a:lnTo>
                  <a:lnTo>
                    <a:pt x="367926" y="24203"/>
                  </a:lnTo>
                  <a:lnTo>
                    <a:pt x="379135" y="43988"/>
                  </a:lnTo>
                  <a:lnTo>
                    <a:pt x="390575" y="59589"/>
                  </a:lnTo>
                  <a:lnTo>
                    <a:pt x="402001" y="70499"/>
                  </a:lnTo>
                  <a:lnTo>
                    <a:pt x="414939" y="80828"/>
                  </a:lnTo>
                  <a:lnTo>
                    <a:pt x="425315" y="90457"/>
                  </a:lnTo>
                  <a:lnTo>
                    <a:pt x="429055" y="99263"/>
                  </a:lnTo>
                  <a:lnTo>
                    <a:pt x="431676" y="110284"/>
                  </a:lnTo>
                  <a:lnTo>
                    <a:pt x="439772" y="123964"/>
                  </a:lnTo>
                  <a:lnTo>
                    <a:pt x="450892" y="136467"/>
                  </a:lnTo>
                  <a:lnTo>
                    <a:pt x="462583" y="143953"/>
                  </a:lnTo>
                  <a:lnTo>
                    <a:pt x="467491" y="154170"/>
                  </a:lnTo>
                  <a:lnTo>
                    <a:pt x="463792" y="174371"/>
                  </a:lnTo>
                  <a:lnTo>
                    <a:pt x="457306" y="200149"/>
                  </a:lnTo>
                  <a:lnTo>
                    <a:pt x="453850" y="227092"/>
                  </a:lnTo>
                  <a:lnTo>
                    <a:pt x="449290" y="246599"/>
                  </a:lnTo>
                  <a:lnTo>
                    <a:pt x="437883" y="257236"/>
                  </a:lnTo>
                  <a:lnTo>
                    <a:pt x="422986" y="265546"/>
                  </a:lnTo>
                  <a:lnTo>
                    <a:pt x="407977" y="278043"/>
                  </a:lnTo>
                  <a:lnTo>
                    <a:pt x="407917" y="294767"/>
                  </a:lnTo>
                  <a:lnTo>
                    <a:pt x="427986" y="311508"/>
                  </a:lnTo>
                  <a:lnTo>
                    <a:pt x="456667" y="328258"/>
                  </a:lnTo>
                  <a:lnTo>
                    <a:pt x="482446" y="345005"/>
                  </a:lnTo>
                  <a:lnTo>
                    <a:pt x="490425" y="366704"/>
                  </a:lnTo>
                  <a:lnTo>
                    <a:pt x="481891" y="393545"/>
                  </a:lnTo>
                  <a:lnTo>
                    <a:pt x="469603" y="418466"/>
                  </a:lnTo>
                  <a:lnTo>
                    <a:pt x="466321" y="434405"/>
                  </a:lnTo>
                  <a:lnTo>
                    <a:pt x="471807" y="439238"/>
                  </a:lnTo>
                  <a:lnTo>
                    <a:pt x="482425" y="443257"/>
                  </a:lnTo>
                  <a:lnTo>
                    <a:pt x="497708" y="444714"/>
                  </a:lnTo>
                  <a:lnTo>
                    <a:pt x="517189" y="441860"/>
                  </a:lnTo>
                  <a:lnTo>
                    <a:pt x="536142" y="427579"/>
                  </a:lnTo>
                  <a:lnTo>
                    <a:pt x="551379" y="402297"/>
                  </a:lnTo>
                  <a:lnTo>
                    <a:pt x="551479" y="402131"/>
                  </a:lnTo>
                  <a:lnTo>
                    <a:pt x="565194" y="374825"/>
                  </a:lnTo>
                  <a:lnTo>
                    <a:pt x="579270" y="354983"/>
                  </a:lnTo>
                  <a:lnTo>
                    <a:pt x="588941" y="340441"/>
                  </a:lnTo>
                  <a:lnTo>
                    <a:pt x="591647" y="324393"/>
                  </a:lnTo>
                  <a:lnTo>
                    <a:pt x="592508" y="309051"/>
                  </a:lnTo>
                  <a:lnTo>
                    <a:pt x="596642" y="296629"/>
                  </a:lnTo>
                  <a:lnTo>
                    <a:pt x="604715" y="288933"/>
                  </a:lnTo>
                  <a:lnTo>
                    <a:pt x="613835" y="285315"/>
                  </a:lnTo>
                  <a:lnTo>
                    <a:pt x="623661" y="284258"/>
                  </a:lnTo>
                  <a:lnTo>
                    <a:pt x="633835" y="284258"/>
                  </a:lnTo>
                  <a:lnTo>
                    <a:pt x="640848" y="279000"/>
                  </a:lnTo>
                  <a:lnTo>
                    <a:pt x="644242" y="267468"/>
                  </a:lnTo>
                  <a:lnTo>
                    <a:pt x="648335" y="255935"/>
                  </a:lnTo>
                  <a:lnTo>
                    <a:pt x="657425" y="250693"/>
                  </a:lnTo>
                  <a:lnTo>
                    <a:pt x="666282" y="246599"/>
                  </a:lnTo>
                  <a:lnTo>
                    <a:pt x="669545" y="235638"/>
                  </a:lnTo>
                  <a:lnTo>
                    <a:pt x="671411" y="219794"/>
                  </a:lnTo>
                  <a:lnTo>
                    <a:pt x="673697" y="210605"/>
                  </a:lnTo>
                  <a:lnTo>
                    <a:pt x="611177" y="210605"/>
                  </a:lnTo>
                  <a:lnTo>
                    <a:pt x="597868" y="208021"/>
                  </a:lnTo>
                  <a:lnTo>
                    <a:pt x="582700" y="201951"/>
                  </a:lnTo>
                  <a:lnTo>
                    <a:pt x="566831" y="198559"/>
                  </a:lnTo>
                  <a:lnTo>
                    <a:pt x="533314" y="165063"/>
                  </a:lnTo>
                  <a:lnTo>
                    <a:pt x="532526" y="154170"/>
                  </a:lnTo>
                  <a:lnTo>
                    <a:pt x="532503" y="153852"/>
                  </a:lnTo>
                  <a:lnTo>
                    <a:pt x="502002" y="153852"/>
                  </a:lnTo>
                  <a:lnTo>
                    <a:pt x="497001" y="149538"/>
                  </a:lnTo>
                  <a:lnTo>
                    <a:pt x="491536" y="143361"/>
                  </a:lnTo>
                  <a:lnTo>
                    <a:pt x="484907" y="140215"/>
                  </a:lnTo>
                  <a:lnTo>
                    <a:pt x="477438" y="137693"/>
                  </a:lnTo>
                  <a:lnTo>
                    <a:pt x="470646" y="130283"/>
                  </a:lnTo>
                  <a:lnTo>
                    <a:pt x="465706" y="118225"/>
                  </a:lnTo>
                  <a:lnTo>
                    <a:pt x="463798" y="101756"/>
                  </a:lnTo>
                  <a:lnTo>
                    <a:pt x="460502" y="87348"/>
                  </a:lnTo>
                  <a:lnTo>
                    <a:pt x="453253" y="77716"/>
                  </a:lnTo>
                  <a:lnTo>
                    <a:pt x="446004" y="67387"/>
                  </a:lnTo>
                  <a:lnTo>
                    <a:pt x="442709" y="50888"/>
                  </a:lnTo>
                  <a:lnTo>
                    <a:pt x="435340" y="30886"/>
                  </a:lnTo>
                  <a:lnTo>
                    <a:pt x="417266" y="14732"/>
                  </a:lnTo>
                  <a:lnTo>
                    <a:pt x="394537" y="3934"/>
                  </a:lnTo>
                  <a:lnTo>
                    <a:pt x="373203" y="0"/>
                  </a:lnTo>
                  <a:close/>
                </a:path>
                <a:path w="676275" h="831850">
                  <a:moveTo>
                    <a:pt x="407420" y="399050"/>
                  </a:moveTo>
                  <a:lnTo>
                    <a:pt x="397246" y="402297"/>
                  </a:lnTo>
                  <a:lnTo>
                    <a:pt x="386839" y="409489"/>
                  </a:lnTo>
                  <a:lnTo>
                    <a:pt x="374449" y="417013"/>
                  </a:lnTo>
                  <a:lnTo>
                    <a:pt x="425678" y="417013"/>
                  </a:lnTo>
                  <a:lnTo>
                    <a:pt x="426032" y="412828"/>
                  </a:lnTo>
                  <a:lnTo>
                    <a:pt x="419108" y="403359"/>
                  </a:lnTo>
                  <a:lnTo>
                    <a:pt x="407420" y="399050"/>
                  </a:lnTo>
                  <a:close/>
                </a:path>
                <a:path w="676275" h="831850">
                  <a:moveTo>
                    <a:pt x="656656" y="185542"/>
                  </a:moveTo>
                  <a:lnTo>
                    <a:pt x="636090" y="191629"/>
                  </a:lnTo>
                  <a:lnTo>
                    <a:pt x="621468" y="203543"/>
                  </a:lnTo>
                  <a:lnTo>
                    <a:pt x="611177" y="210605"/>
                  </a:lnTo>
                  <a:lnTo>
                    <a:pt x="673697" y="210605"/>
                  </a:lnTo>
                  <a:lnTo>
                    <a:pt x="676074" y="201051"/>
                  </a:lnTo>
                  <a:lnTo>
                    <a:pt x="673278" y="187833"/>
                  </a:lnTo>
                  <a:lnTo>
                    <a:pt x="656656" y="185542"/>
                  </a:lnTo>
                  <a:close/>
                </a:path>
                <a:path w="676275" h="831850">
                  <a:moveTo>
                    <a:pt x="508519" y="120373"/>
                  </a:moveTo>
                  <a:lnTo>
                    <a:pt x="500973" y="124349"/>
                  </a:lnTo>
                  <a:lnTo>
                    <a:pt x="503211" y="132628"/>
                  </a:lnTo>
                  <a:lnTo>
                    <a:pt x="507784" y="142538"/>
                  </a:lnTo>
                  <a:lnTo>
                    <a:pt x="507356" y="149538"/>
                  </a:lnTo>
                  <a:lnTo>
                    <a:pt x="507241" y="151409"/>
                  </a:lnTo>
                  <a:lnTo>
                    <a:pt x="502002" y="153852"/>
                  </a:lnTo>
                  <a:lnTo>
                    <a:pt x="532503" y="153852"/>
                  </a:lnTo>
                  <a:lnTo>
                    <a:pt x="532326" y="151409"/>
                  </a:lnTo>
                  <a:lnTo>
                    <a:pt x="532228" y="150056"/>
                  </a:lnTo>
                  <a:lnTo>
                    <a:pt x="528353" y="135269"/>
                  </a:lnTo>
                  <a:lnTo>
                    <a:pt x="520858" y="124349"/>
                  </a:lnTo>
                  <a:lnTo>
                    <a:pt x="520759" y="124206"/>
                  </a:lnTo>
                  <a:lnTo>
                    <a:pt x="508519" y="120373"/>
                  </a:lnTo>
                  <a:close/>
                </a:path>
                <a:path w="676275" h="831850">
                  <a:moveTo>
                    <a:pt x="68526" y="801448"/>
                  </a:moveTo>
                  <a:lnTo>
                    <a:pt x="57220" y="809530"/>
                  </a:lnTo>
                  <a:lnTo>
                    <a:pt x="52794" y="822441"/>
                  </a:lnTo>
                  <a:lnTo>
                    <a:pt x="60438" y="831587"/>
                  </a:lnTo>
                  <a:lnTo>
                    <a:pt x="69498" y="831587"/>
                  </a:lnTo>
                  <a:lnTo>
                    <a:pt x="80284" y="827525"/>
                  </a:lnTo>
                  <a:lnTo>
                    <a:pt x="86255" y="819358"/>
                  </a:lnTo>
                  <a:lnTo>
                    <a:pt x="81526" y="806792"/>
                  </a:lnTo>
                  <a:lnTo>
                    <a:pt x="68526" y="801448"/>
                  </a:lnTo>
                  <a:close/>
                </a:path>
              </a:pathLst>
            </a:custGeom>
            <a:solidFill>
              <a:srgbClr val="D8C0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8">
              <a:extLst>
                <a:ext uri="{FF2B5EF4-FFF2-40B4-BE49-F238E27FC236}">
                  <a16:creationId xmlns:a16="http://schemas.microsoft.com/office/drawing/2014/main" id="{BF5EB3DD-2BF1-168A-CCE8-2B54AB370EB9}"/>
                </a:ext>
              </a:extLst>
            </p:cNvPr>
            <p:cNvSpPr/>
            <p:nvPr/>
          </p:nvSpPr>
          <p:spPr>
            <a:xfrm>
              <a:off x="17440670" y="8847389"/>
              <a:ext cx="676275" cy="831850"/>
            </a:xfrm>
            <a:custGeom>
              <a:avLst/>
              <a:gdLst/>
              <a:ahLst/>
              <a:cxnLst/>
              <a:rect l="l" t="t" r="r" b="b"/>
              <a:pathLst>
                <a:path w="676275" h="831850">
                  <a:moveTo>
                    <a:pt x="621468" y="203543"/>
                  </a:moveTo>
                  <a:lnTo>
                    <a:pt x="611177" y="210605"/>
                  </a:lnTo>
                  <a:lnTo>
                    <a:pt x="597868" y="208021"/>
                  </a:lnTo>
                  <a:lnTo>
                    <a:pt x="582700" y="201951"/>
                  </a:lnTo>
                  <a:lnTo>
                    <a:pt x="566831" y="198559"/>
                  </a:lnTo>
                  <a:lnTo>
                    <a:pt x="533314" y="165063"/>
                  </a:lnTo>
                  <a:lnTo>
                    <a:pt x="532228" y="150056"/>
                  </a:lnTo>
                  <a:lnTo>
                    <a:pt x="528353" y="135269"/>
                  </a:lnTo>
                  <a:lnTo>
                    <a:pt x="520759" y="124206"/>
                  </a:lnTo>
                  <a:lnTo>
                    <a:pt x="508519" y="120373"/>
                  </a:lnTo>
                  <a:lnTo>
                    <a:pt x="500973" y="124349"/>
                  </a:lnTo>
                  <a:lnTo>
                    <a:pt x="503211" y="132628"/>
                  </a:lnTo>
                  <a:lnTo>
                    <a:pt x="507784" y="142538"/>
                  </a:lnTo>
                  <a:lnTo>
                    <a:pt x="507241" y="151409"/>
                  </a:lnTo>
                  <a:lnTo>
                    <a:pt x="502002" y="153852"/>
                  </a:lnTo>
                  <a:lnTo>
                    <a:pt x="497001" y="149538"/>
                  </a:lnTo>
                  <a:lnTo>
                    <a:pt x="491536" y="143361"/>
                  </a:lnTo>
                  <a:lnTo>
                    <a:pt x="484907" y="140215"/>
                  </a:lnTo>
                  <a:lnTo>
                    <a:pt x="477438" y="137693"/>
                  </a:lnTo>
                  <a:lnTo>
                    <a:pt x="470646" y="130283"/>
                  </a:lnTo>
                  <a:lnTo>
                    <a:pt x="465706" y="118225"/>
                  </a:lnTo>
                  <a:lnTo>
                    <a:pt x="463798" y="101756"/>
                  </a:lnTo>
                  <a:lnTo>
                    <a:pt x="460502" y="87348"/>
                  </a:lnTo>
                  <a:lnTo>
                    <a:pt x="453253" y="77716"/>
                  </a:lnTo>
                  <a:lnTo>
                    <a:pt x="446004" y="67387"/>
                  </a:lnTo>
                  <a:lnTo>
                    <a:pt x="442709" y="50888"/>
                  </a:lnTo>
                  <a:lnTo>
                    <a:pt x="435340" y="30886"/>
                  </a:lnTo>
                  <a:lnTo>
                    <a:pt x="417266" y="14732"/>
                  </a:lnTo>
                  <a:lnTo>
                    <a:pt x="394537" y="3934"/>
                  </a:lnTo>
                  <a:lnTo>
                    <a:pt x="373203" y="0"/>
                  </a:lnTo>
                  <a:lnTo>
                    <a:pt x="363699" y="7214"/>
                  </a:lnTo>
                  <a:lnTo>
                    <a:pt x="379135" y="43988"/>
                  </a:lnTo>
                  <a:lnTo>
                    <a:pt x="414939" y="80828"/>
                  </a:lnTo>
                  <a:lnTo>
                    <a:pt x="425315" y="90457"/>
                  </a:lnTo>
                  <a:lnTo>
                    <a:pt x="429055" y="99263"/>
                  </a:lnTo>
                  <a:lnTo>
                    <a:pt x="431676" y="110284"/>
                  </a:lnTo>
                  <a:lnTo>
                    <a:pt x="439772" y="123964"/>
                  </a:lnTo>
                  <a:lnTo>
                    <a:pt x="450892" y="136467"/>
                  </a:lnTo>
                  <a:lnTo>
                    <a:pt x="462583" y="143953"/>
                  </a:lnTo>
                  <a:lnTo>
                    <a:pt x="467491" y="154170"/>
                  </a:lnTo>
                  <a:lnTo>
                    <a:pt x="463792" y="174371"/>
                  </a:lnTo>
                  <a:lnTo>
                    <a:pt x="457306" y="200149"/>
                  </a:lnTo>
                  <a:lnTo>
                    <a:pt x="453850" y="227092"/>
                  </a:lnTo>
                  <a:lnTo>
                    <a:pt x="449296" y="246593"/>
                  </a:lnTo>
                  <a:lnTo>
                    <a:pt x="437883" y="257236"/>
                  </a:lnTo>
                  <a:lnTo>
                    <a:pt x="422986" y="265546"/>
                  </a:lnTo>
                  <a:lnTo>
                    <a:pt x="407977" y="278043"/>
                  </a:lnTo>
                  <a:lnTo>
                    <a:pt x="407917" y="294767"/>
                  </a:lnTo>
                  <a:lnTo>
                    <a:pt x="427986" y="311508"/>
                  </a:lnTo>
                  <a:lnTo>
                    <a:pt x="456667" y="328258"/>
                  </a:lnTo>
                  <a:lnTo>
                    <a:pt x="482446" y="345005"/>
                  </a:lnTo>
                  <a:lnTo>
                    <a:pt x="490425" y="366704"/>
                  </a:lnTo>
                  <a:lnTo>
                    <a:pt x="481891" y="393545"/>
                  </a:lnTo>
                  <a:lnTo>
                    <a:pt x="469603" y="418466"/>
                  </a:lnTo>
                  <a:lnTo>
                    <a:pt x="466321" y="434405"/>
                  </a:lnTo>
                  <a:lnTo>
                    <a:pt x="471807" y="439238"/>
                  </a:lnTo>
                  <a:lnTo>
                    <a:pt x="482425" y="443257"/>
                  </a:lnTo>
                  <a:lnTo>
                    <a:pt x="497708" y="444714"/>
                  </a:lnTo>
                  <a:lnTo>
                    <a:pt x="517189" y="441860"/>
                  </a:lnTo>
                  <a:lnTo>
                    <a:pt x="536142" y="427579"/>
                  </a:lnTo>
                  <a:lnTo>
                    <a:pt x="551481" y="402129"/>
                  </a:lnTo>
                  <a:lnTo>
                    <a:pt x="565194" y="374825"/>
                  </a:lnTo>
                  <a:lnTo>
                    <a:pt x="579270" y="354983"/>
                  </a:lnTo>
                  <a:lnTo>
                    <a:pt x="588941" y="340441"/>
                  </a:lnTo>
                  <a:lnTo>
                    <a:pt x="591647" y="324393"/>
                  </a:lnTo>
                  <a:lnTo>
                    <a:pt x="592508" y="309051"/>
                  </a:lnTo>
                  <a:lnTo>
                    <a:pt x="596642" y="296629"/>
                  </a:lnTo>
                  <a:lnTo>
                    <a:pt x="604715" y="288933"/>
                  </a:lnTo>
                  <a:lnTo>
                    <a:pt x="613835" y="285315"/>
                  </a:lnTo>
                  <a:lnTo>
                    <a:pt x="623661" y="284258"/>
                  </a:lnTo>
                  <a:lnTo>
                    <a:pt x="633855" y="284242"/>
                  </a:lnTo>
                  <a:lnTo>
                    <a:pt x="640848" y="279000"/>
                  </a:lnTo>
                  <a:lnTo>
                    <a:pt x="644242" y="267468"/>
                  </a:lnTo>
                  <a:lnTo>
                    <a:pt x="648335" y="255935"/>
                  </a:lnTo>
                  <a:lnTo>
                    <a:pt x="657425" y="250693"/>
                  </a:lnTo>
                  <a:lnTo>
                    <a:pt x="666282" y="246599"/>
                  </a:lnTo>
                  <a:lnTo>
                    <a:pt x="669545" y="235638"/>
                  </a:lnTo>
                  <a:lnTo>
                    <a:pt x="671411" y="219794"/>
                  </a:lnTo>
                  <a:lnTo>
                    <a:pt x="676074" y="201051"/>
                  </a:lnTo>
                  <a:lnTo>
                    <a:pt x="673278" y="187833"/>
                  </a:lnTo>
                  <a:lnTo>
                    <a:pt x="656656" y="185542"/>
                  </a:lnTo>
                  <a:lnTo>
                    <a:pt x="636090" y="191629"/>
                  </a:lnTo>
                  <a:lnTo>
                    <a:pt x="621468" y="203543"/>
                  </a:lnTo>
                  <a:close/>
                </a:path>
                <a:path w="676275" h="831850">
                  <a:moveTo>
                    <a:pt x="60438" y="831587"/>
                  </a:moveTo>
                  <a:lnTo>
                    <a:pt x="69663" y="831525"/>
                  </a:lnTo>
                  <a:lnTo>
                    <a:pt x="80284" y="827525"/>
                  </a:lnTo>
                  <a:lnTo>
                    <a:pt x="86255" y="819358"/>
                  </a:lnTo>
                  <a:lnTo>
                    <a:pt x="81526" y="806792"/>
                  </a:lnTo>
                  <a:lnTo>
                    <a:pt x="68526" y="801448"/>
                  </a:lnTo>
                  <a:lnTo>
                    <a:pt x="57220" y="809530"/>
                  </a:lnTo>
                  <a:lnTo>
                    <a:pt x="52794" y="822441"/>
                  </a:lnTo>
                  <a:lnTo>
                    <a:pt x="60438" y="831587"/>
                  </a:lnTo>
                  <a:close/>
                </a:path>
                <a:path w="676275" h="831850">
                  <a:moveTo>
                    <a:pt x="419108" y="403359"/>
                  </a:moveTo>
                  <a:lnTo>
                    <a:pt x="407420" y="399050"/>
                  </a:lnTo>
                  <a:lnTo>
                    <a:pt x="397246" y="402297"/>
                  </a:lnTo>
                  <a:lnTo>
                    <a:pt x="386839" y="409489"/>
                  </a:lnTo>
                  <a:lnTo>
                    <a:pt x="374449" y="417013"/>
                  </a:lnTo>
                  <a:lnTo>
                    <a:pt x="361379" y="414577"/>
                  </a:lnTo>
                  <a:lnTo>
                    <a:pt x="349008" y="402131"/>
                  </a:lnTo>
                  <a:lnTo>
                    <a:pt x="335706" y="391551"/>
                  </a:lnTo>
                  <a:lnTo>
                    <a:pt x="319844" y="394710"/>
                  </a:lnTo>
                  <a:lnTo>
                    <a:pt x="309099" y="406969"/>
                  </a:lnTo>
                  <a:lnTo>
                    <a:pt x="306496" y="417495"/>
                  </a:lnTo>
                  <a:lnTo>
                    <a:pt x="303426" y="428727"/>
                  </a:lnTo>
                  <a:lnTo>
                    <a:pt x="291279" y="443106"/>
                  </a:lnTo>
                  <a:lnTo>
                    <a:pt x="277474" y="457932"/>
                  </a:lnTo>
                  <a:lnTo>
                    <a:pt x="270184" y="472407"/>
                  </a:lnTo>
                  <a:lnTo>
                    <a:pt x="245343" y="521293"/>
                  </a:lnTo>
                  <a:lnTo>
                    <a:pt x="210476" y="553936"/>
                  </a:lnTo>
                  <a:lnTo>
                    <a:pt x="162808" y="580542"/>
                  </a:lnTo>
                  <a:lnTo>
                    <a:pt x="117938" y="602970"/>
                  </a:lnTo>
                  <a:lnTo>
                    <a:pt x="91463" y="623080"/>
                  </a:lnTo>
                  <a:lnTo>
                    <a:pt x="73785" y="641740"/>
                  </a:lnTo>
                  <a:lnTo>
                    <a:pt x="50509" y="658889"/>
                  </a:lnTo>
                  <a:lnTo>
                    <a:pt x="30017" y="674874"/>
                  </a:lnTo>
                  <a:lnTo>
                    <a:pt x="20691" y="690041"/>
                  </a:lnTo>
                  <a:lnTo>
                    <a:pt x="15194" y="704188"/>
                  </a:lnTo>
                  <a:lnTo>
                    <a:pt x="5712" y="717900"/>
                  </a:lnTo>
                  <a:lnTo>
                    <a:pt x="17769" y="761014"/>
                  </a:lnTo>
                  <a:lnTo>
                    <a:pt x="44029" y="765902"/>
                  </a:lnTo>
                  <a:lnTo>
                    <a:pt x="56700" y="773243"/>
                  </a:lnTo>
                  <a:lnTo>
                    <a:pt x="68668" y="780657"/>
                  </a:lnTo>
                  <a:lnTo>
                    <a:pt x="79822" y="782251"/>
                  </a:lnTo>
                  <a:lnTo>
                    <a:pt x="89348" y="783376"/>
                  </a:lnTo>
                  <a:lnTo>
                    <a:pt x="96427" y="789389"/>
                  </a:lnTo>
                  <a:lnTo>
                    <a:pt x="109906" y="796689"/>
                  </a:lnTo>
                  <a:lnTo>
                    <a:pt x="135364" y="796664"/>
                  </a:lnTo>
                  <a:lnTo>
                    <a:pt x="167106" y="787101"/>
                  </a:lnTo>
                  <a:lnTo>
                    <a:pt x="199439" y="765788"/>
                  </a:lnTo>
                  <a:lnTo>
                    <a:pt x="220261" y="741397"/>
                  </a:lnTo>
                  <a:lnTo>
                    <a:pt x="227362" y="723294"/>
                  </a:lnTo>
                  <a:lnTo>
                    <a:pt x="229810" y="710308"/>
                  </a:lnTo>
                  <a:lnTo>
                    <a:pt x="236674" y="701266"/>
                  </a:lnTo>
                  <a:lnTo>
                    <a:pt x="246540" y="690565"/>
                  </a:lnTo>
                  <a:lnTo>
                    <a:pt x="253270" y="675344"/>
                  </a:lnTo>
                  <a:lnTo>
                    <a:pt x="258837" y="658495"/>
                  </a:lnTo>
                  <a:lnTo>
                    <a:pt x="265217" y="642912"/>
                  </a:lnTo>
                  <a:lnTo>
                    <a:pt x="300126" y="607813"/>
                  </a:lnTo>
                  <a:lnTo>
                    <a:pt x="349403" y="602734"/>
                  </a:lnTo>
                  <a:lnTo>
                    <a:pt x="354285" y="597462"/>
                  </a:lnTo>
                  <a:lnTo>
                    <a:pt x="350328" y="588229"/>
                  </a:lnTo>
                  <a:lnTo>
                    <a:pt x="345916" y="574673"/>
                  </a:lnTo>
                  <a:lnTo>
                    <a:pt x="350680" y="561472"/>
                  </a:lnTo>
                  <a:lnTo>
                    <a:pt x="363589" y="550934"/>
                  </a:lnTo>
                  <a:lnTo>
                    <a:pt x="376965" y="539232"/>
                  </a:lnTo>
                  <a:lnTo>
                    <a:pt x="383130" y="522539"/>
                  </a:lnTo>
                  <a:lnTo>
                    <a:pt x="391490" y="502551"/>
                  </a:lnTo>
                  <a:lnTo>
                    <a:pt x="409044" y="483603"/>
                  </a:lnTo>
                  <a:lnTo>
                    <a:pt x="424499" y="465816"/>
                  </a:lnTo>
                  <a:lnTo>
                    <a:pt x="426563" y="449316"/>
                  </a:lnTo>
                  <a:lnTo>
                    <a:pt x="423132" y="434982"/>
                  </a:lnTo>
                  <a:lnTo>
                    <a:pt x="425164" y="423094"/>
                  </a:lnTo>
                  <a:lnTo>
                    <a:pt x="426032" y="412828"/>
                  </a:lnTo>
                  <a:lnTo>
                    <a:pt x="419108" y="403359"/>
                  </a:lnTo>
                  <a:close/>
                </a:path>
              </a:pathLst>
            </a:custGeom>
            <a:ln w="6355">
              <a:solidFill>
                <a:srgbClr val="F7F1E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9">
              <a:extLst>
                <a:ext uri="{FF2B5EF4-FFF2-40B4-BE49-F238E27FC236}">
                  <a16:creationId xmlns:a16="http://schemas.microsoft.com/office/drawing/2014/main" id="{2EA72235-085B-9AB2-F50C-EFB4E04FE8A0}"/>
                </a:ext>
              </a:extLst>
            </p:cNvPr>
            <p:cNvSpPr/>
            <p:nvPr/>
          </p:nvSpPr>
          <p:spPr>
            <a:xfrm>
              <a:off x="0" y="0"/>
              <a:ext cx="7814309" cy="11080750"/>
            </a:xfrm>
            <a:custGeom>
              <a:avLst/>
              <a:gdLst/>
              <a:ahLst/>
              <a:cxnLst/>
              <a:rect l="l" t="t" r="r" b="b"/>
              <a:pathLst>
                <a:path w="7814309" h="11080750">
                  <a:moveTo>
                    <a:pt x="7777213" y="0"/>
                  </a:moveTo>
                  <a:lnTo>
                    <a:pt x="0" y="0"/>
                  </a:lnTo>
                  <a:lnTo>
                    <a:pt x="0" y="11080363"/>
                  </a:lnTo>
                  <a:lnTo>
                    <a:pt x="6572425" y="11080363"/>
                  </a:lnTo>
                  <a:lnTo>
                    <a:pt x="7209588" y="3038608"/>
                  </a:lnTo>
                  <a:lnTo>
                    <a:pt x="7814188" y="1537030"/>
                  </a:lnTo>
                  <a:lnTo>
                    <a:pt x="7777213" y="0"/>
                  </a:lnTo>
                  <a:close/>
                </a:path>
              </a:pathLst>
            </a:custGeom>
            <a:solidFill>
              <a:srgbClr val="F1EA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0">
              <a:extLst>
                <a:ext uri="{FF2B5EF4-FFF2-40B4-BE49-F238E27FC236}">
                  <a16:creationId xmlns:a16="http://schemas.microsoft.com/office/drawing/2014/main" id="{429F04C1-684C-E453-C7DE-2BE78B8202EA}"/>
                </a:ext>
              </a:extLst>
            </p:cNvPr>
            <p:cNvSpPr/>
            <p:nvPr/>
          </p:nvSpPr>
          <p:spPr>
            <a:xfrm>
              <a:off x="1047088" y="2456911"/>
              <a:ext cx="5759450" cy="6386830"/>
            </a:xfrm>
            <a:custGeom>
              <a:avLst/>
              <a:gdLst/>
              <a:ahLst/>
              <a:cxnLst/>
              <a:rect l="l" t="t" r="r" b="b"/>
              <a:pathLst>
                <a:path w="5759450" h="6386830">
                  <a:moveTo>
                    <a:pt x="5130733" y="0"/>
                  </a:moveTo>
                  <a:lnTo>
                    <a:pt x="0" y="0"/>
                  </a:lnTo>
                  <a:lnTo>
                    <a:pt x="0" y="5758222"/>
                  </a:lnTo>
                  <a:lnTo>
                    <a:pt x="1890" y="5807320"/>
                  </a:lnTo>
                  <a:lnTo>
                    <a:pt x="7467" y="5855384"/>
                  </a:lnTo>
                  <a:lnTo>
                    <a:pt x="16592" y="5902274"/>
                  </a:lnTo>
                  <a:lnTo>
                    <a:pt x="29125" y="5947853"/>
                  </a:lnTo>
                  <a:lnTo>
                    <a:pt x="44926" y="5991978"/>
                  </a:lnTo>
                  <a:lnTo>
                    <a:pt x="63856" y="6034511"/>
                  </a:lnTo>
                  <a:lnTo>
                    <a:pt x="85775" y="6075313"/>
                  </a:lnTo>
                  <a:lnTo>
                    <a:pt x="110543" y="6114243"/>
                  </a:lnTo>
                  <a:lnTo>
                    <a:pt x="138020" y="6151162"/>
                  </a:lnTo>
                  <a:lnTo>
                    <a:pt x="168067" y="6185930"/>
                  </a:lnTo>
                  <a:lnTo>
                    <a:pt x="200545" y="6218407"/>
                  </a:lnTo>
                  <a:lnTo>
                    <a:pt x="235313" y="6248455"/>
                  </a:lnTo>
                  <a:lnTo>
                    <a:pt x="272232" y="6275932"/>
                  </a:lnTo>
                  <a:lnTo>
                    <a:pt x="311162" y="6300700"/>
                  </a:lnTo>
                  <a:lnTo>
                    <a:pt x="351963" y="6322619"/>
                  </a:lnTo>
                  <a:lnTo>
                    <a:pt x="394497" y="6341548"/>
                  </a:lnTo>
                  <a:lnTo>
                    <a:pt x="438622" y="6357350"/>
                  </a:lnTo>
                  <a:lnTo>
                    <a:pt x="484200" y="6369883"/>
                  </a:lnTo>
                  <a:lnTo>
                    <a:pt x="531091" y="6379008"/>
                  </a:lnTo>
                  <a:lnTo>
                    <a:pt x="579155" y="6384585"/>
                  </a:lnTo>
                  <a:lnTo>
                    <a:pt x="628253" y="6386475"/>
                  </a:lnTo>
                  <a:lnTo>
                    <a:pt x="5758986" y="6386475"/>
                  </a:lnTo>
                  <a:lnTo>
                    <a:pt x="5758986" y="628253"/>
                  </a:lnTo>
                  <a:lnTo>
                    <a:pt x="5757096" y="579155"/>
                  </a:lnTo>
                  <a:lnTo>
                    <a:pt x="5751519" y="531091"/>
                  </a:lnTo>
                  <a:lnTo>
                    <a:pt x="5742394" y="484200"/>
                  </a:lnTo>
                  <a:lnTo>
                    <a:pt x="5729861" y="438622"/>
                  </a:lnTo>
                  <a:lnTo>
                    <a:pt x="5714060" y="394497"/>
                  </a:lnTo>
                  <a:lnTo>
                    <a:pt x="5695130" y="351963"/>
                  </a:lnTo>
                  <a:lnTo>
                    <a:pt x="5673211" y="311162"/>
                  </a:lnTo>
                  <a:lnTo>
                    <a:pt x="5648443" y="272232"/>
                  </a:lnTo>
                  <a:lnTo>
                    <a:pt x="5620966" y="235313"/>
                  </a:lnTo>
                  <a:lnTo>
                    <a:pt x="5590919" y="200545"/>
                  </a:lnTo>
                  <a:lnTo>
                    <a:pt x="5558441" y="168067"/>
                  </a:lnTo>
                  <a:lnTo>
                    <a:pt x="5523673" y="138020"/>
                  </a:lnTo>
                  <a:lnTo>
                    <a:pt x="5486754" y="110543"/>
                  </a:lnTo>
                  <a:lnTo>
                    <a:pt x="5447824" y="85775"/>
                  </a:lnTo>
                  <a:lnTo>
                    <a:pt x="5407023" y="63856"/>
                  </a:lnTo>
                  <a:lnTo>
                    <a:pt x="5364489" y="44926"/>
                  </a:lnTo>
                  <a:lnTo>
                    <a:pt x="5320364" y="29125"/>
                  </a:lnTo>
                  <a:lnTo>
                    <a:pt x="5274786" y="16592"/>
                  </a:lnTo>
                  <a:lnTo>
                    <a:pt x="5227895" y="7467"/>
                  </a:lnTo>
                  <a:lnTo>
                    <a:pt x="5179831" y="1890"/>
                  </a:lnTo>
                  <a:lnTo>
                    <a:pt x="5130733" y="0"/>
                  </a:lnTo>
                  <a:close/>
                </a:path>
              </a:pathLst>
            </a:custGeom>
            <a:solidFill>
              <a:srgbClr val="DBC6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A1CBE52F-86B8-6499-ED47-9933371673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Heading goes here</a:t>
            </a:r>
            <a:endParaRPr lang="en-AU" dirty="0"/>
          </a:p>
        </p:txBody>
      </p:sp>
      <p:grpSp>
        <p:nvGrpSpPr>
          <p:cNvPr id="14" name="object 12">
            <a:extLst>
              <a:ext uri="{FF2B5EF4-FFF2-40B4-BE49-F238E27FC236}">
                <a16:creationId xmlns:a16="http://schemas.microsoft.com/office/drawing/2014/main" id="{4467ECF5-FCB9-68A9-6769-0749D3C62C5D}"/>
              </a:ext>
            </a:extLst>
          </p:cNvPr>
          <p:cNvGrpSpPr/>
          <p:nvPr userDrawn="1"/>
        </p:nvGrpSpPr>
        <p:grpSpPr>
          <a:xfrm>
            <a:off x="9258465" y="1476394"/>
            <a:ext cx="9798685" cy="5163185"/>
            <a:chOff x="9258465" y="1476394"/>
            <a:chExt cx="9798685" cy="5163185"/>
          </a:xfrm>
        </p:grpSpPr>
        <p:sp>
          <p:nvSpPr>
            <p:cNvPr id="15" name="object 13">
              <a:extLst>
                <a:ext uri="{FF2B5EF4-FFF2-40B4-BE49-F238E27FC236}">
                  <a16:creationId xmlns:a16="http://schemas.microsoft.com/office/drawing/2014/main" id="{67B1DCDC-308E-0D76-5587-B18B406DDB4F}"/>
                </a:ext>
              </a:extLst>
            </p:cNvPr>
            <p:cNvSpPr/>
            <p:nvPr/>
          </p:nvSpPr>
          <p:spPr>
            <a:xfrm>
              <a:off x="9341934" y="6379292"/>
              <a:ext cx="260350" cy="260350"/>
            </a:xfrm>
            <a:custGeom>
              <a:avLst/>
              <a:gdLst/>
              <a:ahLst/>
              <a:cxnLst/>
              <a:rect l="l" t="t" r="r" b="b"/>
              <a:pathLst>
                <a:path w="260350" h="260350">
                  <a:moveTo>
                    <a:pt x="129933" y="0"/>
                  </a:moveTo>
                  <a:lnTo>
                    <a:pt x="79358" y="10209"/>
                  </a:lnTo>
                  <a:lnTo>
                    <a:pt x="38057" y="38053"/>
                  </a:lnTo>
                  <a:lnTo>
                    <a:pt x="10211" y="79354"/>
                  </a:lnTo>
                  <a:lnTo>
                    <a:pt x="0" y="129933"/>
                  </a:lnTo>
                  <a:lnTo>
                    <a:pt x="10211" y="180507"/>
                  </a:lnTo>
                  <a:lnTo>
                    <a:pt x="38057" y="221808"/>
                  </a:lnTo>
                  <a:lnTo>
                    <a:pt x="79358" y="249655"/>
                  </a:lnTo>
                  <a:lnTo>
                    <a:pt x="129933" y="259866"/>
                  </a:lnTo>
                  <a:lnTo>
                    <a:pt x="180507" y="249655"/>
                  </a:lnTo>
                  <a:lnTo>
                    <a:pt x="221808" y="221808"/>
                  </a:lnTo>
                  <a:lnTo>
                    <a:pt x="249655" y="180507"/>
                  </a:lnTo>
                  <a:lnTo>
                    <a:pt x="259866" y="129933"/>
                  </a:lnTo>
                  <a:lnTo>
                    <a:pt x="249655" y="79354"/>
                  </a:lnTo>
                  <a:lnTo>
                    <a:pt x="221808" y="38053"/>
                  </a:lnTo>
                  <a:lnTo>
                    <a:pt x="180507" y="10209"/>
                  </a:lnTo>
                  <a:lnTo>
                    <a:pt x="129933" y="0"/>
                  </a:lnTo>
                  <a:close/>
                </a:path>
              </a:pathLst>
            </a:custGeom>
            <a:solidFill>
              <a:srgbClr val="5DC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4">
              <a:extLst>
                <a:ext uri="{FF2B5EF4-FFF2-40B4-BE49-F238E27FC236}">
                  <a16:creationId xmlns:a16="http://schemas.microsoft.com/office/drawing/2014/main" id="{4A912908-0463-8202-7797-68E68A9F8864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80018" y="6413418"/>
              <a:ext cx="183774" cy="176999"/>
            </a:xfrm>
            <a:prstGeom prst="rect">
              <a:avLst/>
            </a:prstGeom>
          </p:spPr>
        </p:pic>
        <p:sp>
          <p:nvSpPr>
            <p:cNvPr id="17" name="object 15">
              <a:extLst>
                <a:ext uri="{FF2B5EF4-FFF2-40B4-BE49-F238E27FC236}">
                  <a16:creationId xmlns:a16="http://schemas.microsoft.com/office/drawing/2014/main" id="{39D843B3-39C7-DCD4-B174-A166094B013D}"/>
                </a:ext>
              </a:extLst>
            </p:cNvPr>
            <p:cNvSpPr/>
            <p:nvPr/>
          </p:nvSpPr>
          <p:spPr>
            <a:xfrm>
              <a:off x="13823176" y="5375122"/>
              <a:ext cx="260350" cy="260350"/>
            </a:xfrm>
            <a:custGeom>
              <a:avLst/>
              <a:gdLst/>
              <a:ahLst/>
              <a:cxnLst/>
              <a:rect l="l" t="t" r="r" b="b"/>
              <a:pathLst>
                <a:path w="260350" h="260350">
                  <a:moveTo>
                    <a:pt x="129933" y="0"/>
                  </a:moveTo>
                  <a:lnTo>
                    <a:pt x="79358" y="10209"/>
                  </a:lnTo>
                  <a:lnTo>
                    <a:pt x="38057" y="38053"/>
                  </a:lnTo>
                  <a:lnTo>
                    <a:pt x="10211" y="79354"/>
                  </a:lnTo>
                  <a:lnTo>
                    <a:pt x="0" y="129933"/>
                  </a:lnTo>
                  <a:lnTo>
                    <a:pt x="10211" y="180507"/>
                  </a:lnTo>
                  <a:lnTo>
                    <a:pt x="38057" y="221808"/>
                  </a:lnTo>
                  <a:lnTo>
                    <a:pt x="79358" y="249655"/>
                  </a:lnTo>
                  <a:lnTo>
                    <a:pt x="129933" y="259866"/>
                  </a:lnTo>
                  <a:lnTo>
                    <a:pt x="180512" y="249655"/>
                  </a:lnTo>
                  <a:lnTo>
                    <a:pt x="221812" y="221808"/>
                  </a:lnTo>
                  <a:lnTo>
                    <a:pt x="249656" y="180507"/>
                  </a:lnTo>
                  <a:lnTo>
                    <a:pt x="259866" y="129933"/>
                  </a:lnTo>
                  <a:lnTo>
                    <a:pt x="249656" y="79354"/>
                  </a:lnTo>
                  <a:lnTo>
                    <a:pt x="221812" y="38053"/>
                  </a:lnTo>
                  <a:lnTo>
                    <a:pt x="180512" y="10209"/>
                  </a:lnTo>
                  <a:lnTo>
                    <a:pt x="129933" y="0"/>
                  </a:lnTo>
                  <a:close/>
                </a:path>
              </a:pathLst>
            </a:custGeom>
            <a:solidFill>
              <a:srgbClr val="5DC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6">
              <a:extLst>
                <a:ext uri="{FF2B5EF4-FFF2-40B4-BE49-F238E27FC236}">
                  <a16:creationId xmlns:a16="http://schemas.microsoft.com/office/drawing/2014/main" id="{77E23A00-D923-CF1D-4EA8-2674500FAB7F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861259" y="5409248"/>
              <a:ext cx="183774" cy="176999"/>
            </a:xfrm>
            <a:prstGeom prst="rect">
              <a:avLst/>
            </a:prstGeom>
          </p:spPr>
        </p:pic>
        <p:sp>
          <p:nvSpPr>
            <p:cNvPr id="19" name="object 17">
              <a:extLst>
                <a:ext uri="{FF2B5EF4-FFF2-40B4-BE49-F238E27FC236}">
                  <a16:creationId xmlns:a16="http://schemas.microsoft.com/office/drawing/2014/main" id="{B2A59477-CA73-F596-3576-885FF627767E}"/>
                </a:ext>
              </a:extLst>
            </p:cNvPr>
            <p:cNvSpPr/>
            <p:nvPr/>
          </p:nvSpPr>
          <p:spPr>
            <a:xfrm>
              <a:off x="9258452" y="1476406"/>
              <a:ext cx="9798685" cy="5046345"/>
            </a:xfrm>
            <a:custGeom>
              <a:avLst/>
              <a:gdLst/>
              <a:ahLst/>
              <a:cxnLst/>
              <a:rect l="l" t="t" r="r" b="b"/>
              <a:pathLst>
                <a:path w="9798685" h="5046345">
                  <a:moveTo>
                    <a:pt x="447408" y="4183215"/>
                  </a:moveTo>
                  <a:lnTo>
                    <a:pt x="446811" y="4131576"/>
                  </a:lnTo>
                  <a:lnTo>
                    <a:pt x="440994" y="4081970"/>
                  </a:lnTo>
                  <a:lnTo>
                    <a:pt x="430022" y="4038320"/>
                  </a:lnTo>
                  <a:lnTo>
                    <a:pt x="276059" y="3591306"/>
                  </a:lnTo>
                  <a:lnTo>
                    <a:pt x="256692" y="3554323"/>
                  </a:lnTo>
                  <a:lnTo>
                    <a:pt x="234289" y="3541788"/>
                  </a:lnTo>
                  <a:lnTo>
                    <a:pt x="211582" y="3553752"/>
                  </a:lnTo>
                  <a:lnTo>
                    <a:pt x="191287" y="3590252"/>
                  </a:lnTo>
                  <a:lnTo>
                    <a:pt x="21069" y="4047223"/>
                  </a:lnTo>
                  <a:lnTo>
                    <a:pt x="8991" y="4090593"/>
                  </a:lnTo>
                  <a:lnTo>
                    <a:pt x="1917" y="4140047"/>
                  </a:lnTo>
                  <a:lnTo>
                    <a:pt x="0" y="4191660"/>
                  </a:lnTo>
                  <a:lnTo>
                    <a:pt x="3390" y="4241508"/>
                  </a:lnTo>
                  <a:lnTo>
                    <a:pt x="12217" y="4285653"/>
                  </a:lnTo>
                  <a:lnTo>
                    <a:pt x="176301" y="4851209"/>
                  </a:lnTo>
                  <a:lnTo>
                    <a:pt x="192925" y="4888763"/>
                  </a:lnTo>
                  <a:lnTo>
                    <a:pt x="212229" y="4901476"/>
                  </a:lnTo>
                  <a:lnTo>
                    <a:pt x="231851" y="4889284"/>
                  </a:lnTo>
                  <a:lnTo>
                    <a:pt x="249453" y="4852162"/>
                  </a:lnTo>
                  <a:lnTo>
                    <a:pt x="432777" y="4276839"/>
                  </a:lnTo>
                  <a:lnTo>
                    <a:pt x="442747" y="4232935"/>
                  </a:lnTo>
                  <a:lnTo>
                    <a:pt x="447408" y="4183215"/>
                  </a:lnTo>
                  <a:close/>
                </a:path>
                <a:path w="9798685" h="5046345">
                  <a:moveTo>
                    <a:pt x="5717629" y="314121"/>
                  </a:moveTo>
                  <a:lnTo>
                    <a:pt x="5714225" y="267703"/>
                  </a:lnTo>
                  <a:lnTo>
                    <a:pt x="5704332" y="223393"/>
                  </a:lnTo>
                  <a:lnTo>
                    <a:pt x="5688431" y="181698"/>
                  </a:lnTo>
                  <a:lnTo>
                    <a:pt x="5667019" y="143078"/>
                  </a:lnTo>
                  <a:lnTo>
                    <a:pt x="5640578" y="108038"/>
                  </a:lnTo>
                  <a:lnTo>
                    <a:pt x="5609590" y="77050"/>
                  </a:lnTo>
                  <a:lnTo>
                    <a:pt x="5574550" y="50609"/>
                  </a:lnTo>
                  <a:lnTo>
                    <a:pt x="5535930" y="29197"/>
                  </a:lnTo>
                  <a:lnTo>
                    <a:pt x="5494223" y="13296"/>
                  </a:lnTo>
                  <a:lnTo>
                    <a:pt x="5449925" y="3403"/>
                  </a:lnTo>
                  <a:lnTo>
                    <a:pt x="5403507" y="0"/>
                  </a:lnTo>
                  <a:lnTo>
                    <a:pt x="2492591" y="0"/>
                  </a:lnTo>
                  <a:lnTo>
                    <a:pt x="2492591" y="3032798"/>
                  </a:lnTo>
                  <a:lnTo>
                    <a:pt x="2496007" y="3079229"/>
                  </a:lnTo>
                  <a:lnTo>
                    <a:pt x="2505900" y="3123527"/>
                  </a:lnTo>
                  <a:lnTo>
                    <a:pt x="2521788" y="3165233"/>
                  </a:lnTo>
                  <a:lnTo>
                    <a:pt x="2543200" y="3203854"/>
                  </a:lnTo>
                  <a:lnTo>
                    <a:pt x="2569641" y="3238893"/>
                  </a:lnTo>
                  <a:lnTo>
                    <a:pt x="2600629" y="3269881"/>
                  </a:lnTo>
                  <a:lnTo>
                    <a:pt x="2635681" y="3296323"/>
                  </a:lnTo>
                  <a:lnTo>
                    <a:pt x="2674289" y="3317735"/>
                  </a:lnTo>
                  <a:lnTo>
                    <a:pt x="2715996" y="3333635"/>
                  </a:lnTo>
                  <a:lnTo>
                    <a:pt x="2760307" y="3343529"/>
                  </a:lnTo>
                  <a:lnTo>
                    <a:pt x="2806725" y="3346932"/>
                  </a:lnTo>
                  <a:lnTo>
                    <a:pt x="4515078" y="3346932"/>
                  </a:lnTo>
                  <a:lnTo>
                    <a:pt x="4657534" y="3837978"/>
                  </a:lnTo>
                  <a:lnTo>
                    <a:pt x="4674159" y="3875544"/>
                  </a:lnTo>
                  <a:lnTo>
                    <a:pt x="4693475" y="3888244"/>
                  </a:lnTo>
                  <a:lnTo>
                    <a:pt x="4713097" y="3876052"/>
                  </a:lnTo>
                  <a:lnTo>
                    <a:pt x="4730699" y="3838943"/>
                  </a:lnTo>
                  <a:lnTo>
                    <a:pt x="4887468" y="3346932"/>
                  </a:lnTo>
                  <a:lnTo>
                    <a:pt x="5717629" y="3346932"/>
                  </a:lnTo>
                  <a:lnTo>
                    <a:pt x="5717629" y="314121"/>
                  </a:lnTo>
                  <a:close/>
                </a:path>
                <a:path w="9798685" h="5046345">
                  <a:moveTo>
                    <a:pt x="9798558" y="1543062"/>
                  </a:moveTo>
                  <a:lnTo>
                    <a:pt x="9795142" y="1496644"/>
                  </a:lnTo>
                  <a:lnTo>
                    <a:pt x="9785248" y="1452346"/>
                  </a:lnTo>
                  <a:lnTo>
                    <a:pt x="9769361" y="1410639"/>
                  </a:lnTo>
                  <a:lnTo>
                    <a:pt x="9747948" y="1372019"/>
                  </a:lnTo>
                  <a:lnTo>
                    <a:pt x="9721507" y="1336979"/>
                  </a:lnTo>
                  <a:lnTo>
                    <a:pt x="9690519" y="1305991"/>
                  </a:lnTo>
                  <a:lnTo>
                    <a:pt x="9655480" y="1279550"/>
                  </a:lnTo>
                  <a:lnTo>
                    <a:pt x="9616859" y="1258138"/>
                  </a:lnTo>
                  <a:lnTo>
                    <a:pt x="9575152" y="1242237"/>
                  </a:lnTo>
                  <a:lnTo>
                    <a:pt x="9530842" y="1232344"/>
                  </a:lnTo>
                  <a:lnTo>
                    <a:pt x="9484423" y="1228940"/>
                  </a:lnTo>
                  <a:lnTo>
                    <a:pt x="6573520" y="1228940"/>
                  </a:lnTo>
                  <a:lnTo>
                    <a:pt x="6573520" y="4261751"/>
                  </a:lnTo>
                  <a:lnTo>
                    <a:pt x="6576923" y="4308170"/>
                  </a:lnTo>
                  <a:lnTo>
                    <a:pt x="6586817" y="4352480"/>
                  </a:lnTo>
                  <a:lnTo>
                    <a:pt x="6602717" y="4394174"/>
                  </a:lnTo>
                  <a:lnTo>
                    <a:pt x="6624129" y="4432795"/>
                  </a:lnTo>
                  <a:lnTo>
                    <a:pt x="6650571" y="4467847"/>
                  </a:lnTo>
                  <a:lnTo>
                    <a:pt x="6681559" y="4498822"/>
                  </a:lnTo>
                  <a:lnTo>
                    <a:pt x="6716598" y="4525264"/>
                  </a:lnTo>
                  <a:lnTo>
                    <a:pt x="6755219" y="4546676"/>
                  </a:lnTo>
                  <a:lnTo>
                    <a:pt x="6796926" y="4562576"/>
                  </a:lnTo>
                  <a:lnTo>
                    <a:pt x="6841223" y="4572470"/>
                  </a:lnTo>
                  <a:lnTo>
                    <a:pt x="6887642" y="4575873"/>
                  </a:lnTo>
                  <a:lnTo>
                    <a:pt x="8692096" y="4575873"/>
                  </a:lnTo>
                  <a:lnTo>
                    <a:pt x="8813927" y="4995811"/>
                  </a:lnTo>
                  <a:lnTo>
                    <a:pt x="8830564" y="5033378"/>
                  </a:lnTo>
                  <a:lnTo>
                    <a:pt x="8849868" y="5046078"/>
                  </a:lnTo>
                  <a:lnTo>
                    <a:pt x="8869489" y="5033886"/>
                  </a:lnTo>
                  <a:lnTo>
                    <a:pt x="8887092" y="4996777"/>
                  </a:lnTo>
                  <a:lnTo>
                    <a:pt x="9021204" y="4575873"/>
                  </a:lnTo>
                  <a:lnTo>
                    <a:pt x="9798558" y="4575873"/>
                  </a:lnTo>
                  <a:lnTo>
                    <a:pt x="9798558" y="1543062"/>
                  </a:lnTo>
                  <a:close/>
                </a:path>
              </a:pathLst>
            </a:custGeom>
            <a:solidFill>
              <a:srgbClr val="762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18">
              <a:extLst>
                <a:ext uri="{FF2B5EF4-FFF2-40B4-BE49-F238E27FC236}">
                  <a16:creationId xmlns:a16="http://schemas.microsoft.com/office/drawing/2014/main" id="{401D288E-8D49-6462-61DE-DC31DF1F68FD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034810" y="3685857"/>
              <a:ext cx="2812784" cy="2157002"/>
            </a:xfrm>
            <a:prstGeom prst="rect">
              <a:avLst/>
            </a:prstGeom>
          </p:spPr>
        </p:pic>
      </p:grpSp>
      <p:grpSp>
        <p:nvGrpSpPr>
          <p:cNvPr id="21" name="object 20">
            <a:extLst>
              <a:ext uri="{FF2B5EF4-FFF2-40B4-BE49-F238E27FC236}">
                <a16:creationId xmlns:a16="http://schemas.microsoft.com/office/drawing/2014/main" id="{69807A2F-AC3A-E7EC-ECBB-F89545CA6B04}"/>
              </a:ext>
            </a:extLst>
          </p:cNvPr>
          <p:cNvGrpSpPr/>
          <p:nvPr userDrawn="1"/>
        </p:nvGrpSpPr>
        <p:grpSpPr>
          <a:xfrm>
            <a:off x="7670134" y="2431114"/>
            <a:ext cx="7096759" cy="3347085"/>
            <a:chOff x="7670134" y="2431114"/>
            <a:chExt cx="7096759" cy="3347085"/>
          </a:xfrm>
        </p:grpSpPr>
        <p:pic>
          <p:nvPicPr>
            <p:cNvPr id="22" name="object 21">
              <a:extLst>
                <a:ext uri="{FF2B5EF4-FFF2-40B4-BE49-F238E27FC236}">
                  <a16:creationId xmlns:a16="http://schemas.microsoft.com/office/drawing/2014/main" id="{23D28027-DCC2-0357-B24A-02288621364C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953887" y="2456909"/>
              <a:ext cx="2812784" cy="2157003"/>
            </a:xfrm>
            <a:prstGeom prst="rect">
              <a:avLst/>
            </a:prstGeom>
          </p:spPr>
        </p:pic>
        <p:sp>
          <p:nvSpPr>
            <p:cNvPr id="23" name="object 22">
              <a:extLst>
                <a:ext uri="{FF2B5EF4-FFF2-40B4-BE49-F238E27FC236}">
                  <a16:creationId xmlns:a16="http://schemas.microsoft.com/office/drawing/2014/main" id="{9C078E80-88C5-6751-454C-63B850E79EBE}"/>
                </a:ext>
              </a:extLst>
            </p:cNvPr>
            <p:cNvSpPr/>
            <p:nvPr/>
          </p:nvSpPr>
          <p:spPr>
            <a:xfrm>
              <a:off x="7670134" y="2431114"/>
              <a:ext cx="3225165" cy="3347085"/>
            </a:xfrm>
            <a:custGeom>
              <a:avLst/>
              <a:gdLst/>
              <a:ahLst/>
              <a:cxnLst/>
              <a:rect l="l" t="t" r="r" b="b"/>
              <a:pathLst>
                <a:path w="3225165" h="3347085">
                  <a:moveTo>
                    <a:pt x="2910906" y="0"/>
                  </a:moveTo>
                  <a:lnTo>
                    <a:pt x="0" y="0"/>
                  </a:lnTo>
                  <a:lnTo>
                    <a:pt x="0" y="3032808"/>
                  </a:lnTo>
                  <a:lnTo>
                    <a:pt x="3405" y="3079228"/>
                  </a:lnTo>
                  <a:lnTo>
                    <a:pt x="13299" y="3123533"/>
                  </a:lnTo>
                  <a:lnTo>
                    <a:pt x="29194" y="3165238"/>
                  </a:lnTo>
                  <a:lnTo>
                    <a:pt x="50606" y="3203855"/>
                  </a:lnTo>
                  <a:lnTo>
                    <a:pt x="77048" y="3238900"/>
                  </a:lnTo>
                  <a:lnTo>
                    <a:pt x="108034" y="3269886"/>
                  </a:lnTo>
                  <a:lnTo>
                    <a:pt x="143079" y="3296328"/>
                  </a:lnTo>
                  <a:lnTo>
                    <a:pt x="181696" y="3317739"/>
                  </a:lnTo>
                  <a:lnTo>
                    <a:pt x="223400" y="3333635"/>
                  </a:lnTo>
                  <a:lnTo>
                    <a:pt x="267706" y="3343528"/>
                  </a:lnTo>
                  <a:lnTo>
                    <a:pt x="314126" y="3346934"/>
                  </a:lnTo>
                  <a:lnTo>
                    <a:pt x="3225032" y="3346934"/>
                  </a:lnTo>
                  <a:lnTo>
                    <a:pt x="3225032" y="314126"/>
                  </a:lnTo>
                  <a:lnTo>
                    <a:pt x="3221626" y="267708"/>
                  </a:lnTo>
                  <a:lnTo>
                    <a:pt x="3211732" y="223404"/>
                  </a:lnTo>
                  <a:lnTo>
                    <a:pt x="3195836" y="181701"/>
                  </a:lnTo>
                  <a:lnTo>
                    <a:pt x="3174423" y="143083"/>
                  </a:lnTo>
                  <a:lnTo>
                    <a:pt x="3147980" y="108038"/>
                  </a:lnTo>
                  <a:lnTo>
                    <a:pt x="3116993" y="77051"/>
                  </a:lnTo>
                  <a:lnTo>
                    <a:pt x="3081948" y="50609"/>
                  </a:lnTo>
                  <a:lnTo>
                    <a:pt x="3043331" y="29196"/>
                  </a:lnTo>
                  <a:lnTo>
                    <a:pt x="3001627" y="13300"/>
                  </a:lnTo>
                  <a:lnTo>
                    <a:pt x="2957324" y="3406"/>
                  </a:lnTo>
                  <a:lnTo>
                    <a:pt x="2910906" y="0"/>
                  </a:lnTo>
                  <a:close/>
                </a:path>
              </a:pathLst>
            </a:custGeom>
            <a:solidFill>
              <a:srgbClr val="762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3">
              <a:extLst>
                <a:ext uri="{FF2B5EF4-FFF2-40B4-BE49-F238E27FC236}">
                  <a16:creationId xmlns:a16="http://schemas.microsoft.com/office/drawing/2014/main" id="{E5C219F8-C75F-D327-6A2C-5EAFE6742963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72966" y="3411631"/>
              <a:ext cx="2812783" cy="2157005"/>
            </a:xfrm>
            <a:prstGeom prst="rect">
              <a:avLst/>
            </a:prstGeom>
          </p:spPr>
        </p:pic>
      </p:grpSp>
      <p:sp>
        <p:nvSpPr>
          <p:cNvPr id="25" name="object 19">
            <a:extLst>
              <a:ext uri="{FF2B5EF4-FFF2-40B4-BE49-F238E27FC236}">
                <a16:creationId xmlns:a16="http://schemas.microsoft.com/office/drawing/2014/main" id="{4C03F714-9B33-74C1-4D62-8CDE8BD5D015}"/>
              </a:ext>
            </a:extLst>
          </p:cNvPr>
          <p:cNvSpPr txBox="1"/>
          <p:nvPr userDrawn="1"/>
        </p:nvSpPr>
        <p:spPr>
          <a:xfrm>
            <a:off x="12861051" y="1813624"/>
            <a:ext cx="998219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b="1" spc="-10" dirty="0">
                <a:solidFill>
                  <a:srgbClr val="FFFFFF"/>
                </a:solidFill>
                <a:latin typeface="Arial"/>
                <a:cs typeface="Arial"/>
              </a:rPr>
              <a:t>Vietnam</a:t>
            </a:r>
            <a:endParaRPr sz="1950">
              <a:latin typeface="Arial"/>
              <a:cs typeface="Arial"/>
            </a:endParaRPr>
          </a:p>
        </p:txBody>
      </p:sp>
      <p:sp>
        <p:nvSpPr>
          <p:cNvPr id="26" name="object 24">
            <a:extLst>
              <a:ext uri="{FF2B5EF4-FFF2-40B4-BE49-F238E27FC236}">
                <a16:creationId xmlns:a16="http://schemas.microsoft.com/office/drawing/2014/main" id="{82E5BE1F-5765-0261-1192-2C0BE6874799}"/>
              </a:ext>
            </a:extLst>
          </p:cNvPr>
          <p:cNvSpPr txBox="1"/>
          <p:nvPr userDrawn="1"/>
        </p:nvSpPr>
        <p:spPr>
          <a:xfrm>
            <a:off x="17019748" y="3024949"/>
            <a:ext cx="84963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b="1" spc="-10" dirty="0">
                <a:solidFill>
                  <a:srgbClr val="FFFFFF"/>
                </a:solidFill>
                <a:latin typeface="Arial"/>
                <a:cs typeface="Arial"/>
              </a:rPr>
              <a:t>Samoa</a:t>
            </a:r>
            <a:endParaRPr sz="1950" dirty="0">
              <a:latin typeface="Arial"/>
              <a:cs typeface="Arial"/>
            </a:endParaRPr>
          </a:p>
        </p:txBody>
      </p:sp>
      <p:sp>
        <p:nvSpPr>
          <p:cNvPr id="27" name="object 25">
            <a:extLst>
              <a:ext uri="{FF2B5EF4-FFF2-40B4-BE49-F238E27FC236}">
                <a16:creationId xmlns:a16="http://schemas.microsoft.com/office/drawing/2014/main" id="{CD7C0037-3141-C4F4-4130-B0D59342CAEC}"/>
              </a:ext>
            </a:extLst>
          </p:cNvPr>
          <p:cNvSpPr txBox="1"/>
          <p:nvPr userDrawn="1"/>
        </p:nvSpPr>
        <p:spPr>
          <a:xfrm>
            <a:off x="8020070" y="2597819"/>
            <a:ext cx="2524760" cy="6286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487680" marR="5080" indent="-475615">
              <a:lnSpc>
                <a:spcPct val="101499"/>
              </a:lnSpc>
              <a:spcBef>
                <a:spcPts val="90"/>
              </a:spcBef>
            </a:pPr>
            <a:r>
              <a:rPr sz="1950" b="1" dirty="0">
                <a:solidFill>
                  <a:srgbClr val="FFFFFF"/>
                </a:solidFill>
                <a:latin typeface="Arial"/>
                <a:cs typeface="Arial"/>
              </a:rPr>
              <a:t>Democratic</a:t>
            </a:r>
            <a:r>
              <a:rPr sz="1950" b="1" spc="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950" b="1" spc="-10" dirty="0">
                <a:solidFill>
                  <a:srgbClr val="FFFFFF"/>
                </a:solidFill>
                <a:latin typeface="Arial"/>
                <a:cs typeface="Arial"/>
              </a:rPr>
              <a:t>Republic </a:t>
            </a:r>
            <a:r>
              <a:rPr sz="1950" b="1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195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950" b="1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950" b="1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950" b="1" spc="-10" dirty="0">
                <a:solidFill>
                  <a:srgbClr val="FFFFFF"/>
                </a:solidFill>
                <a:latin typeface="Arial"/>
                <a:cs typeface="Arial"/>
              </a:rPr>
              <a:t>Congo</a:t>
            </a:r>
            <a:endParaRPr sz="1950">
              <a:latin typeface="Arial"/>
              <a:cs typeface="Arial"/>
            </a:endParaRPr>
          </a:p>
        </p:txBody>
      </p:sp>
      <p:grpSp>
        <p:nvGrpSpPr>
          <p:cNvPr id="28" name="object 27">
            <a:extLst>
              <a:ext uri="{FF2B5EF4-FFF2-40B4-BE49-F238E27FC236}">
                <a16:creationId xmlns:a16="http://schemas.microsoft.com/office/drawing/2014/main" id="{CFD36F23-CF9C-DD0B-967F-092D44F6D56D}"/>
              </a:ext>
            </a:extLst>
          </p:cNvPr>
          <p:cNvGrpSpPr/>
          <p:nvPr userDrawn="1"/>
        </p:nvGrpSpPr>
        <p:grpSpPr>
          <a:xfrm>
            <a:off x="10052055" y="6522487"/>
            <a:ext cx="9000490" cy="4301490"/>
            <a:chOff x="10052055" y="6522487"/>
            <a:chExt cx="9000490" cy="4301490"/>
          </a:xfrm>
        </p:grpSpPr>
        <p:pic>
          <p:nvPicPr>
            <p:cNvPr id="29" name="object 28">
              <a:extLst>
                <a:ext uri="{FF2B5EF4-FFF2-40B4-BE49-F238E27FC236}">
                  <a16:creationId xmlns:a16="http://schemas.microsoft.com/office/drawing/2014/main" id="{DADE94F0-C312-B384-3C8B-4A7954E8E025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525589" y="6522487"/>
              <a:ext cx="1157087" cy="1076527"/>
            </a:xfrm>
            <a:prstGeom prst="rect">
              <a:avLst/>
            </a:prstGeom>
          </p:spPr>
        </p:pic>
        <p:sp>
          <p:nvSpPr>
            <p:cNvPr id="30" name="object 29">
              <a:extLst>
                <a:ext uri="{FF2B5EF4-FFF2-40B4-BE49-F238E27FC236}">
                  <a16:creationId xmlns:a16="http://schemas.microsoft.com/office/drawing/2014/main" id="{32C51F4F-5EFE-0EE1-46E3-B1C5495B3539}"/>
                </a:ext>
              </a:extLst>
            </p:cNvPr>
            <p:cNvSpPr/>
            <p:nvPr/>
          </p:nvSpPr>
          <p:spPr>
            <a:xfrm>
              <a:off x="10052055" y="9430557"/>
              <a:ext cx="359410" cy="359410"/>
            </a:xfrm>
            <a:custGeom>
              <a:avLst/>
              <a:gdLst/>
              <a:ahLst/>
              <a:cxnLst/>
              <a:rect l="l" t="t" r="r" b="b"/>
              <a:pathLst>
                <a:path w="359409" h="359409">
                  <a:moveTo>
                    <a:pt x="179512" y="0"/>
                  </a:moveTo>
                  <a:lnTo>
                    <a:pt x="131788" y="6412"/>
                  </a:lnTo>
                  <a:lnTo>
                    <a:pt x="88906" y="24509"/>
                  </a:lnTo>
                  <a:lnTo>
                    <a:pt x="52575" y="52579"/>
                  </a:lnTo>
                  <a:lnTo>
                    <a:pt x="24507" y="88911"/>
                  </a:lnTo>
                  <a:lnTo>
                    <a:pt x="6411" y="131792"/>
                  </a:lnTo>
                  <a:lnTo>
                    <a:pt x="0" y="179512"/>
                  </a:lnTo>
                  <a:lnTo>
                    <a:pt x="6411" y="227237"/>
                  </a:lnTo>
                  <a:lnTo>
                    <a:pt x="24507" y="270122"/>
                  </a:lnTo>
                  <a:lnTo>
                    <a:pt x="52575" y="306455"/>
                  </a:lnTo>
                  <a:lnTo>
                    <a:pt x="88906" y="334526"/>
                  </a:lnTo>
                  <a:lnTo>
                    <a:pt x="131788" y="352623"/>
                  </a:lnTo>
                  <a:lnTo>
                    <a:pt x="179512" y="359036"/>
                  </a:lnTo>
                  <a:lnTo>
                    <a:pt x="227236" y="352623"/>
                  </a:lnTo>
                  <a:lnTo>
                    <a:pt x="270119" y="334526"/>
                  </a:lnTo>
                  <a:lnTo>
                    <a:pt x="306450" y="306455"/>
                  </a:lnTo>
                  <a:lnTo>
                    <a:pt x="334518" y="270122"/>
                  </a:lnTo>
                  <a:lnTo>
                    <a:pt x="352613" y="227237"/>
                  </a:lnTo>
                  <a:lnTo>
                    <a:pt x="359025" y="179512"/>
                  </a:lnTo>
                  <a:lnTo>
                    <a:pt x="352613" y="131792"/>
                  </a:lnTo>
                  <a:lnTo>
                    <a:pt x="334518" y="88911"/>
                  </a:lnTo>
                  <a:lnTo>
                    <a:pt x="306450" y="52579"/>
                  </a:lnTo>
                  <a:lnTo>
                    <a:pt x="270119" y="24509"/>
                  </a:lnTo>
                  <a:lnTo>
                    <a:pt x="227236" y="6412"/>
                  </a:lnTo>
                  <a:lnTo>
                    <a:pt x="179512" y="0"/>
                  </a:lnTo>
                  <a:close/>
                </a:path>
              </a:pathLst>
            </a:custGeom>
            <a:solidFill>
              <a:srgbClr val="A470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0">
              <a:extLst>
                <a:ext uri="{FF2B5EF4-FFF2-40B4-BE49-F238E27FC236}">
                  <a16:creationId xmlns:a16="http://schemas.microsoft.com/office/drawing/2014/main" id="{667D6092-6FDC-623A-F730-2CB236F0336A}"/>
                </a:ext>
              </a:extLst>
            </p:cNvPr>
            <p:cNvSpPr/>
            <p:nvPr/>
          </p:nvSpPr>
          <p:spPr>
            <a:xfrm>
              <a:off x="12711649" y="9430557"/>
              <a:ext cx="359410" cy="359410"/>
            </a:xfrm>
            <a:custGeom>
              <a:avLst/>
              <a:gdLst/>
              <a:ahLst/>
              <a:cxnLst/>
              <a:rect l="l" t="t" r="r" b="b"/>
              <a:pathLst>
                <a:path w="359409" h="359409">
                  <a:moveTo>
                    <a:pt x="179523" y="0"/>
                  </a:moveTo>
                  <a:lnTo>
                    <a:pt x="131798" y="6412"/>
                  </a:lnTo>
                  <a:lnTo>
                    <a:pt x="88914" y="24509"/>
                  </a:lnTo>
                  <a:lnTo>
                    <a:pt x="52580" y="52579"/>
                  </a:lnTo>
                  <a:lnTo>
                    <a:pt x="24510" y="88911"/>
                  </a:lnTo>
                  <a:lnTo>
                    <a:pt x="6412" y="131792"/>
                  </a:lnTo>
                  <a:lnTo>
                    <a:pt x="0" y="179512"/>
                  </a:lnTo>
                  <a:lnTo>
                    <a:pt x="6412" y="227237"/>
                  </a:lnTo>
                  <a:lnTo>
                    <a:pt x="24510" y="270122"/>
                  </a:lnTo>
                  <a:lnTo>
                    <a:pt x="52580" y="306455"/>
                  </a:lnTo>
                  <a:lnTo>
                    <a:pt x="88914" y="334526"/>
                  </a:lnTo>
                  <a:lnTo>
                    <a:pt x="131798" y="352623"/>
                  </a:lnTo>
                  <a:lnTo>
                    <a:pt x="179523" y="359036"/>
                  </a:lnTo>
                  <a:lnTo>
                    <a:pt x="227247" y="352623"/>
                  </a:lnTo>
                  <a:lnTo>
                    <a:pt x="270129" y="334526"/>
                  </a:lnTo>
                  <a:lnTo>
                    <a:pt x="306460" y="306455"/>
                  </a:lnTo>
                  <a:lnTo>
                    <a:pt x="334528" y="270122"/>
                  </a:lnTo>
                  <a:lnTo>
                    <a:pt x="352624" y="227237"/>
                  </a:lnTo>
                  <a:lnTo>
                    <a:pt x="359036" y="179512"/>
                  </a:lnTo>
                  <a:lnTo>
                    <a:pt x="352624" y="131792"/>
                  </a:lnTo>
                  <a:lnTo>
                    <a:pt x="334528" y="88911"/>
                  </a:lnTo>
                  <a:lnTo>
                    <a:pt x="306460" y="52579"/>
                  </a:lnTo>
                  <a:lnTo>
                    <a:pt x="270129" y="24509"/>
                  </a:lnTo>
                  <a:lnTo>
                    <a:pt x="227247" y="6412"/>
                  </a:lnTo>
                  <a:lnTo>
                    <a:pt x="179523" y="0"/>
                  </a:lnTo>
                  <a:close/>
                </a:path>
              </a:pathLst>
            </a:custGeom>
            <a:solidFill>
              <a:srgbClr val="5DC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1">
              <a:extLst>
                <a:ext uri="{FF2B5EF4-FFF2-40B4-BE49-F238E27FC236}">
                  <a16:creationId xmlns:a16="http://schemas.microsoft.com/office/drawing/2014/main" id="{0D3BEE04-4F32-148E-91C6-4A3CB8DC30F4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64270" y="9477704"/>
              <a:ext cx="253908" cy="244547"/>
            </a:xfrm>
            <a:prstGeom prst="rect">
              <a:avLst/>
            </a:prstGeom>
          </p:spPr>
        </p:pic>
        <p:pic>
          <p:nvPicPr>
            <p:cNvPr id="33" name="object 32">
              <a:extLst>
                <a:ext uri="{FF2B5EF4-FFF2-40B4-BE49-F238E27FC236}">
                  <a16:creationId xmlns:a16="http://schemas.microsoft.com/office/drawing/2014/main" id="{BBF29D9E-C6BE-ABD9-91AD-A7DEA745653F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66551" y="10315710"/>
              <a:ext cx="3785938" cy="507668"/>
            </a:xfrm>
            <a:prstGeom prst="rect">
              <a:avLst/>
            </a:prstGeom>
          </p:spPr>
        </p:pic>
      </p:grpSp>
      <p:sp>
        <p:nvSpPr>
          <p:cNvPr id="34" name="object 33">
            <a:extLst>
              <a:ext uri="{FF2B5EF4-FFF2-40B4-BE49-F238E27FC236}">
                <a16:creationId xmlns:a16="http://schemas.microsoft.com/office/drawing/2014/main" id="{FBA8D7E4-56BA-4168-B204-6033086C59AA}"/>
              </a:ext>
            </a:extLst>
          </p:cNvPr>
          <p:cNvSpPr txBox="1"/>
          <p:nvPr userDrawn="1"/>
        </p:nvSpPr>
        <p:spPr>
          <a:xfrm>
            <a:off x="10562894" y="9444449"/>
            <a:ext cx="1812925" cy="3397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50" spc="-25" dirty="0">
                <a:solidFill>
                  <a:srgbClr val="0F233D"/>
                </a:solidFill>
                <a:latin typeface="Arial"/>
                <a:cs typeface="Arial"/>
              </a:rPr>
              <a:t>Where</a:t>
            </a:r>
            <a:r>
              <a:rPr sz="2050" spc="-90" dirty="0">
                <a:solidFill>
                  <a:srgbClr val="0F233D"/>
                </a:solidFill>
                <a:latin typeface="Arial"/>
                <a:cs typeface="Arial"/>
              </a:rPr>
              <a:t> </a:t>
            </a:r>
            <a:r>
              <a:rPr sz="2050" dirty="0">
                <a:solidFill>
                  <a:srgbClr val="0F233D"/>
                </a:solidFill>
                <a:latin typeface="Arial"/>
                <a:cs typeface="Arial"/>
              </a:rPr>
              <a:t>we</a:t>
            </a:r>
            <a:r>
              <a:rPr sz="2050" spc="-90" dirty="0">
                <a:solidFill>
                  <a:srgbClr val="0F233D"/>
                </a:solidFill>
                <a:latin typeface="Arial"/>
                <a:cs typeface="Arial"/>
              </a:rPr>
              <a:t> </a:t>
            </a:r>
            <a:r>
              <a:rPr sz="2050" spc="-20" dirty="0">
                <a:solidFill>
                  <a:srgbClr val="0F233D"/>
                </a:solidFill>
                <a:latin typeface="Arial"/>
                <a:cs typeface="Arial"/>
              </a:rPr>
              <a:t>work</a:t>
            </a:r>
            <a:endParaRPr sz="2050" dirty="0"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2A350029-EFB6-BA42-23F7-68898A163350}"/>
              </a:ext>
            </a:extLst>
          </p:cNvPr>
          <p:cNvSpPr txBox="1"/>
          <p:nvPr userDrawn="1"/>
        </p:nvSpPr>
        <p:spPr>
          <a:xfrm>
            <a:off x="13232970" y="9464036"/>
            <a:ext cx="2080895" cy="3397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50" dirty="0">
                <a:solidFill>
                  <a:srgbClr val="0F233D"/>
                </a:solidFill>
                <a:latin typeface="Arial"/>
                <a:cs typeface="Arial"/>
              </a:rPr>
              <a:t>Feature</a:t>
            </a:r>
            <a:r>
              <a:rPr sz="2050" spc="-135" dirty="0">
                <a:solidFill>
                  <a:srgbClr val="0F233D"/>
                </a:solidFill>
                <a:latin typeface="Arial"/>
                <a:cs typeface="Arial"/>
              </a:rPr>
              <a:t> </a:t>
            </a:r>
            <a:r>
              <a:rPr sz="2050" spc="-10" dirty="0">
                <a:solidFill>
                  <a:srgbClr val="0F233D"/>
                </a:solidFill>
                <a:latin typeface="Arial"/>
                <a:cs typeface="Arial"/>
              </a:rPr>
              <a:t>countries</a:t>
            </a:r>
            <a:endParaRPr sz="2050">
              <a:latin typeface="Arial"/>
              <a:cs typeface="Arial"/>
            </a:endParaRP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C5DD6788-2C70-9595-DF9E-306661124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18629" y="2797046"/>
            <a:ext cx="4981880" cy="5600829"/>
          </a:xfrm>
        </p:spPr>
        <p:txBody>
          <a:bodyPr/>
          <a:lstStyle>
            <a:lvl1pPr marL="14400">
              <a:lnSpc>
                <a:spcPct val="115000"/>
              </a:lnSpc>
              <a:defRPr sz="3550"/>
            </a:lvl1pPr>
          </a:lstStyle>
          <a:p>
            <a:pPr lvl="0"/>
            <a:r>
              <a:rPr lang="en-AU" dirty="0"/>
              <a:t>For over 60 years, Caritas Australia has worked hand in hand with the most marginalised</a:t>
            </a:r>
          </a:p>
          <a:p>
            <a:pPr lvl="0"/>
            <a:r>
              <a:rPr lang="en-AU" dirty="0"/>
              <a:t>and remote communities in Australia and overseas to confront the challenges of poverty.</a:t>
            </a:r>
          </a:p>
        </p:txBody>
      </p:sp>
    </p:spTree>
    <p:extLst>
      <p:ext uri="{BB962C8B-B14F-4D97-AF65-F5344CB8AC3E}">
        <p14:creationId xmlns:p14="http://schemas.microsoft.com/office/powerpoint/2010/main" val="3373498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9" name="Title Placeholder 8">
            <a:extLst>
              <a:ext uri="{FF2B5EF4-FFF2-40B4-BE49-F238E27FC236}">
                <a16:creationId xmlns:a16="http://schemas.microsoft.com/office/drawing/2014/main" id="{5F017B84-F1BF-4C20-0716-5DA0AB3A0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205" y="777875"/>
            <a:ext cx="17338675" cy="1164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A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8" r:id="rId16"/>
    <p:sldLayoutId id="2147483687" r:id="rId17"/>
    <p:sldLayoutId id="2147483667" r:id="rId18"/>
    <p:sldLayoutId id="2147483661" r:id="rId19"/>
    <p:sldLayoutId id="2147483662" r:id="rId20"/>
    <p:sldLayoutId id="2147483663" r:id="rId21"/>
    <p:sldLayoutId id="2147483664" r:id="rId22"/>
    <p:sldLayoutId id="2147483665" r:id="rId23"/>
  </p:sldLayoutIdLst>
  <p:txStyles>
    <p:titleStyle>
      <a:lvl1pPr>
        <a:defRPr sz="5900" b="1">
          <a:solidFill>
            <a:srgbClr val="762000"/>
          </a:solidFill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43.jpe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microsoft.com/office/2018/10/relationships/comments" Target="../comments/modernComment_11E_6405910D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44.jpe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5_966E047A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37.jpe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microsoft.com/office/2018/10/relationships/comments" Target="../comments/modernComment_118_86AE1ABE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38.jpe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microsoft.com/office/2018/10/relationships/comments" Target="../comments/modernComment_119_AAE18910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Diagonal Corners Rounded 3">
            <a:extLst>
              <a:ext uri="{FF2B5EF4-FFF2-40B4-BE49-F238E27FC236}">
                <a16:creationId xmlns:a16="http://schemas.microsoft.com/office/drawing/2014/main" id="{B6F3C196-5117-5557-A08F-1C9A7D74DB5D}"/>
              </a:ext>
            </a:extLst>
          </p:cNvPr>
          <p:cNvSpPr/>
          <p:nvPr/>
        </p:nvSpPr>
        <p:spPr>
          <a:xfrm>
            <a:off x="6546849" y="7635875"/>
            <a:ext cx="6934200" cy="1752600"/>
          </a:xfrm>
          <a:prstGeom prst="round2DiagRect">
            <a:avLst/>
          </a:prstGeom>
          <a:solidFill>
            <a:srgbClr val="9563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ED083C-8DF9-F4C4-22F5-EE7EE3DF33D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46849" y="7835067"/>
            <a:ext cx="6934201" cy="1354217"/>
          </a:xfrm>
        </p:spPr>
        <p:txBody>
          <a:bodyPr wrap="square" lIns="0" tIns="0" rIns="0" bIns="0" anchor="t">
            <a:spAutoFit/>
          </a:bodyPr>
          <a:lstStyle/>
          <a:p>
            <a:r>
              <a:rPr lang="en-US" b="1" dirty="0">
                <a:solidFill>
                  <a:schemeClr val="accent6"/>
                </a:solidFill>
                <a:latin typeface="Arial"/>
                <a:cs typeface="Arial"/>
              </a:rPr>
              <a:t>Ash Wednesday Liturgy</a:t>
            </a:r>
          </a:p>
          <a:p>
            <a:r>
              <a:rPr lang="en-US" dirty="0">
                <a:solidFill>
                  <a:schemeClr val="accent6"/>
                </a:solidFill>
              </a:rPr>
              <a:t>For Primary Schools</a:t>
            </a:r>
            <a:endParaRPr lang="en-AU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F7B9B-68B1-C5D4-11C5-5681E2982ABF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5919450" y="10226675"/>
            <a:ext cx="3597275" cy="477054"/>
          </a:xfrm>
        </p:spPr>
        <p:txBody>
          <a:bodyPr/>
          <a:lstStyle/>
          <a:p>
            <a:r>
              <a:rPr lang="en-US" dirty="0"/>
              <a:t>Photo: Arlette </a:t>
            </a:r>
            <a:r>
              <a:rPr lang="en-US" dirty="0" err="1"/>
              <a:t>Bashizi</a:t>
            </a:r>
            <a:r>
              <a:rPr lang="en-US" dirty="0"/>
              <a:t>/ Caritas Australia.</a:t>
            </a: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76043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Placeholder 34" descr="Two women standing in a field holding either side of a bucket full of long skinny beige vegetables.">
            <a:extLst>
              <a:ext uri="{FF2B5EF4-FFF2-40B4-BE49-F238E27FC236}">
                <a16:creationId xmlns:a16="http://schemas.microsoft.com/office/drawing/2014/main" id="{914F9578-7AB1-B092-88B0-612D10596705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FD8F699-84A9-A1C4-37E9-1F7D496C7890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0" y="10162756"/>
            <a:ext cx="13655649" cy="597319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marL="539750"/>
            <a:r>
              <a:rPr lang="en-US" dirty="0">
                <a:effectLst/>
                <a:latin typeface="+mj-lt"/>
                <a:ea typeface="Aptos" panose="020B0004020202020204" pitchFamily="34" charset="0"/>
                <a:cs typeface="Arial" panose="020B0604020202020204" pitchFamily="34" charset="0"/>
              </a:rPr>
              <a:t>Irene also benefited from Caritas-supported agriculture training, enabling her to improve the quality and quantity of her harvests to support her family. </a:t>
            </a:r>
            <a:r>
              <a:rPr lang="en-AU" dirty="0">
                <a:effectLst/>
                <a:latin typeface="+mj-lt"/>
                <a:ea typeface="Aptos" panose="020B0004020202020204" pitchFamily="34" charset="0"/>
                <a:cs typeface="Arial" panose="020B0604020202020204" pitchFamily="34" charset="0"/>
              </a:rPr>
              <a:t>Photo: Arlette </a:t>
            </a:r>
            <a:r>
              <a:rPr lang="en-AU" dirty="0" err="1">
                <a:effectLst/>
                <a:latin typeface="+mj-lt"/>
                <a:ea typeface="Aptos" panose="020B0004020202020204" pitchFamily="34" charset="0"/>
                <a:cs typeface="Arial" panose="020B0604020202020204" pitchFamily="34" charset="0"/>
              </a:rPr>
              <a:t>Bashizi</a:t>
            </a:r>
            <a:r>
              <a:rPr lang="en-AU" dirty="0">
                <a:effectLst/>
                <a:latin typeface="+mj-lt"/>
                <a:ea typeface="Aptos" panose="020B0004020202020204" pitchFamily="34" charset="0"/>
                <a:cs typeface="Arial" panose="020B0604020202020204" pitchFamily="34" charset="0"/>
              </a:rPr>
              <a:t>/Caritas Australia.</a:t>
            </a:r>
            <a:endParaRPr lang="en-AU" dirty="0">
              <a:latin typeface="+mj-lt"/>
            </a:endParaRPr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6D6B3944-F09A-48D0-3C31-80F35B7E703F}"/>
              </a:ext>
            </a:extLst>
          </p:cNvPr>
          <p:cNvSpPr/>
          <p:nvPr/>
        </p:nvSpPr>
        <p:spPr>
          <a:xfrm>
            <a:off x="298450" y="298450"/>
            <a:ext cx="10210801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E0CB969-BA27-1AD2-1BE9-81E5B20DF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424" y="667784"/>
            <a:ext cx="10210800" cy="1164025"/>
          </a:xfrm>
        </p:spPr>
        <p:txBody>
          <a:bodyPr/>
          <a:lstStyle/>
          <a:p>
            <a:r>
              <a:rPr lang="en-US" dirty="0"/>
              <a:t>Project Compassion 2025</a:t>
            </a:r>
            <a:endParaRPr lang="en-AU" dirty="0"/>
          </a:p>
        </p:txBody>
      </p:sp>
      <p:grpSp>
        <p:nvGrpSpPr>
          <p:cNvPr id="10" name="object 9">
            <a:extLst>
              <a:ext uri="{FF2B5EF4-FFF2-40B4-BE49-F238E27FC236}">
                <a16:creationId xmlns:a16="http://schemas.microsoft.com/office/drawing/2014/main" id="{EDB48987-DD13-5458-9D7D-4C1E2BF44FCF}"/>
              </a:ext>
            </a:extLst>
          </p:cNvPr>
          <p:cNvGrpSpPr/>
          <p:nvPr/>
        </p:nvGrpSpPr>
        <p:grpSpPr>
          <a:xfrm>
            <a:off x="15266570" y="10155501"/>
            <a:ext cx="3786504" cy="508000"/>
            <a:chOff x="15266570" y="10177726"/>
            <a:chExt cx="3786504" cy="508000"/>
          </a:xfrm>
        </p:grpSpPr>
        <p:pic>
          <p:nvPicPr>
            <p:cNvPr id="11" name="object 10">
              <a:extLst>
                <a:ext uri="{FF2B5EF4-FFF2-40B4-BE49-F238E27FC236}">
                  <a16:creationId xmlns:a16="http://schemas.microsoft.com/office/drawing/2014/main" id="{BB26F2DC-470E-12DD-056C-817A6E03BE5A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2" name="object 11">
              <a:extLst>
                <a:ext uri="{FF2B5EF4-FFF2-40B4-BE49-F238E27FC236}">
                  <a16:creationId xmlns:a16="http://schemas.microsoft.com/office/drawing/2014/main" id="{79ECA8C1-1486-9932-05B8-67604D5A40EC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2">
              <a:extLst>
                <a:ext uri="{FF2B5EF4-FFF2-40B4-BE49-F238E27FC236}">
                  <a16:creationId xmlns:a16="http://schemas.microsoft.com/office/drawing/2014/main" id="{9BB6D56C-1D4C-3E1C-6DF3-4356EB218657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4" name="object 13">
              <a:extLst>
                <a:ext uri="{FF2B5EF4-FFF2-40B4-BE49-F238E27FC236}">
                  <a16:creationId xmlns:a16="http://schemas.microsoft.com/office/drawing/2014/main" id="{D5E0AB5E-2548-878F-FFA0-580F50276F8E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5" name="object 14">
              <a:extLst>
                <a:ext uri="{FF2B5EF4-FFF2-40B4-BE49-F238E27FC236}">
                  <a16:creationId xmlns:a16="http://schemas.microsoft.com/office/drawing/2014/main" id="{1E244272-8DBB-4BE1-3967-5A6010350ED4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6" name="object 15">
              <a:extLst>
                <a:ext uri="{FF2B5EF4-FFF2-40B4-BE49-F238E27FC236}">
                  <a16:creationId xmlns:a16="http://schemas.microsoft.com/office/drawing/2014/main" id="{AC722495-BD5F-1057-D0E0-21CDF17D4E9D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6">
              <a:extLst>
                <a:ext uri="{FF2B5EF4-FFF2-40B4-BE49-F238E27FC236}">
                  <a16:creationId xmlns:a16="http://schemas.microsoft.com/office/drawing/2014/main" id="{A81A8CC8-EDCE-0C16-0E66-CB969A496ECE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8" name="object 17">
              <a:extLst>
                <a:ext uri="{FF2B5EF4-FFF2-40B4-BE49-F238E27FC236}">
                  <a16:creationId xmlns:a16="http://schemas.microsoft.com/office/drawing/2014/main" id="{5F02B923-F32F-62EE-14E5-B20CD193882A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9" name="object 18">
              <a:extLst>
                <a:ext uri="{FF2B5EF4-FFF2-40B4-BE49-F238E27FC236}">
                  <a16:creationId xmlns:a16="http://schemas.microsoft.com/office/drawing/2014/main" id="{1D6FF036-FC1C-EE92-1717-71A422579910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20" name="object 19">
              <a:extLst>
                <a:ext uri="{FF2B5EF4-FFF2-40B4-BE49-F238E27FC236}">
                  <a16:creationId xmlns:a16="http://schemas.microsoft.com/office/drawing/2014/main" id="{0ABED85A-B7E3-6820-141F-745E94265C22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21" name="object 20">
              <a:extLst>
                <a:ext uri="{FF2B5EF4-FFF2-40B4-BE49-F238E27FC236}">
                  <a16:creationId xmlns:a16="http://schemas.microsoft.com/office/drawing/2014/main" id="{452F2417-8189-0400-B89F-C63CB5C43A22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2" name="object 21">
              <a:extLst>
                <a:ext uri="{FF2B5EF4-FFF2-40B4-BE49-F238E27FC236}">
                  <a16:creationId xmlns:a16="http://schemas.microsoft.com/office/drawing/2014/main" id="{8D891036-334A-B681-EE74-301226D9D9F8}"/>
                </a:ext>
              </a:extLst>
            </p:cNvPr>
            <p:cNvPicPr/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3" name="object 22">
              <a:extLst>
                <a:ext uri="{FF2B5EF4-FFF2-40B4-BE49-F238E27FC236}">
                  <a16:creationId xmlns:a16="http://schemas.microsoft.com/office/drawing/2014/main" id="{9BD6C3C1-4A90-B6B4-CED9-BBF1BEA0A145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78086413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 descr="A group of children playing in a field&#10;&#10;Description automatically generated">
            <a:extLst>
              <a:ext uri="{FF2B5EF4-FFF2-40B4-BE49-F238E27FC236}">
                <a16:creationId xmlns:a16="http://schemas.microsoft.com/office/drawing/2014/main" id="{86CE629A-19AB-61A9-AD73-5A21B15182F8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77CF3-3B7D-A789-2A88-BD92606A018F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0" y="10074276"/>
            <a:ext cx="13632608" cy="603148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marL="539750"/>
            <a:r>
              <a:rPr lang="en-US" dirty="0"/>
              <a:t>Samoan primary school students dance during their lunch break. The grass underneath them has died as a result of prolonged weeks of drought. Photo: Caritas Australia.</a:t>
            </a:r>
            <a:endParaRPr lang="en-AU" dirty="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DB3FA99D-0818-6068-1232-C497CEC1E2D2}"/>
              </a:ext>
            </a:extLst>
          </p:cNvPr>
          <p:cNvSpPr/>
          <p:nvPr/>
        </p:nvSpPr>
        <p:spPr>
          <a:xfrm>
            <a:off x="298451" y="320675"/>
            <a:ext cx="63246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E94415A-85EB-DD20-9954-D8E624471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Closing Prayer</a:t>
            </a:r>
            <a:endParaRPr lang="en-AU"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3C28957C-6A07-F024-9D95-2774D03DDAC9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A353B504-A6FD-D6F6-7FAA-6CAF914BACA2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AC75331A-E739-BDB8-EA9A-7C535778695E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38713771-02AD-8B7E-CD7D-D6501E560EA7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E35361F0-B9EC-5CDE-DE74-D3EAC4BD0148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4587A341-AD3E-3B4E-96C4-6AB019D9FDAF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6AD1225D-8999-8A96-81F2-8BEBFD7EF9B3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2B32E5FC-E3D9-F388-4BCE-0B902213940C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DE6A4A1D-06CA-6A9E-629C-939B1B8849D8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C8007868-2891-FFD2-7B74-DA4FD24A7199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1D9F2797-0C61-122D-EC31-173CE51C6B27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86FEAFF9-7A7B-E5FB-FAC4-D088CEC1FFB7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2245FC86-AB2A-D8AA-346A-9AC12E5B1665}"/>
                </a:ext>
              </a:extLst>
            </p:cNvPr>
            <p:cNvPicPr/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7C5AE613-356E-5412-D041-9C1A232455B5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619737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Placeholder 32" descr="A man who has a short stature walking along side some farmland. ">
            <a:extLst>
              <a:ext uri="{FF2B5EF4-FFF2-40B4-BE49-F238E27FC236}">
                <a16:creationId xmlns:a16="http://schemas.microsoft.com/office/drawing/2014/main" id="{2AEF10E6-3848-41F1-3430-29BDC18E82B9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26FCDE-4F0C-E373-1572-60BEA389DCC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0" y="10330263"/>
            <a:ext cx="8985251" cy="323078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indent="539750"/>
            <a:r>
              <a:rPr lang="en-US" dirty="0"/>
              <a:t>Lam walking beside his family's farmland in Quang Nam, Vietnam. Photo: Caritas Australia.</a:t>
            </a:r>
            <a:endParaRPr lang="en-AU" dirty="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C14CE1FC-4698-C2A0-E4BB-445A89FE368B}"/>
              </a:ext>
            </a:extLst>
          </p:cNvPr>
          <p:cNvSpPr/>
          <p:nvPr/>
        </p:nvSpPr>
        <p:spPr>
          <a:xfrm>
            <a:off x="298450" y="320675"/>
            <a:ext cx="6095999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0713D6B-2095-E15A-14A7-9D90526CF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Sending Forth</a:t>
            </a:r>
            <a:endParaRPr lang="en-AU"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D9E5BBC3-3C9C-3722-7095-DBC4C63D56C0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001CC906-B38D-ED33-D255-63576D4AD67F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406F4238-153C-5ABC-2785-FB3306C5170A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5AC4D629-C260-F33C-B2CB-0C4E7B4EFCAD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6846DDA7-EE4F-12E1-F624-E5095E9FF5DE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4FE5F97D-1200-6AB9-16B8-A735BFBFF8F3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4D7D5CCB-B1C8-2641-77DC-7D7BA26C0891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92616BB3-E13E-B4D1-AF99-63FA0B5A1C33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984FB129-2271-77C6-4403-C837FE83EDCA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83648296-6D3D-6A8F-9A40-ACDD202B87B8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1CB0CDCD-9F05-C4EB-AAA6-BDD309467CBE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6A3C5E2E-754E-1097-457B-07228ED086D9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C5B99971-BD5D-B7B9-BF53-0C49048D8303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2896BE16-C5C0-C52A-7A56-E47AA638A16B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461486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Placeholder 7" descr="A woman holdings hands with children in a rural village. ">
            <a:extLst>
              <a:ext uri="{FF2B5EF4-FFF2-40B4-BE49-F238E27FC236}">
                <a16:creationId xmlns:a16="http://schemas.microsoft.com/office/drawing/2014/main" id="{CFC05E6A-57F8-8795-C547-5BA3BBEA254B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0104100" cy="1130935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BA58AA-2E14-498D-554E-B348C8D333B3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" y="10177726"/>
            <a:ext cx="10052050" cy="410505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marL="539750"/>
            <a:r>
              <a:rPr lang="en-AU" dirty="0"/>
              <a:t>Irene accompanies her eldest son, niece and nephew to school. Photo: Arlette </a:t>
            </a:r>
            <a:r>
              <a:rPr lang="en-AU" dirty="0" err="1"/>
              <a:t>Bashizi</a:t>
            </a:r>
            <a:r>
              <a:rPr lang="en-AU" dirty="0"/>
              <a:t>/Caritas Australia.</a:t>
            </a: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6FBFA409-9003-29D0-199C-C1B860F047DA}"/>
              </a:ext>
            </a:extLst>
          </p:cNvPr>
          <p:cNvSpPr/>
          <p:nvPr/>
        </p:nvSpPr>
        <p:spPr>
          <a:xfrm>
            <a:off x="298451" y="320675"/>
            <a:ext cx="75438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1395D40-E623-36F3-5EB8-1039D5BB5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Recessional Song</a:t>
            </a:r>
            <a:endParaRPr lang="en-AU"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493ADA52-A996-8C24-0DAA-342F83AAEF91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8F228C62-31BE-42CD-B795-BD2AF149A598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3623CFFD-B836-159D-77F3-DA700319C57D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91BA7CCA-386A-7AE7-BB76-002E5DFFB0BC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AA6EDEA1-4CB3-BB3A-6E9C-7B4B1893D1B1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7BCE15E6-8378-A6A6-CF4B-8B9D22383F99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704EDD59-FCE3-3FBF-1B3D-2F55CDF1F81A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A7727B6B-89CD-807E-9509-98C5A6AD6BA8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81AC8A19-5754-A1EA-E7FD-8D9FFFBBC51E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C7CCCB31-18F7-7E47-0BD5-23DA64762DA7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ECDBCCB8-EF84-1D0B-E557-C45110B33B89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5AA9F2F7-F142-09F9-817A-08C2C1E88462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4BD8ECED-8DF5-B4F3-A115-D6B10895DFA0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31E25D09-5D1D-0ABF-BC3E-4C8DC79FD42D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827281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379250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Samoan primary school student&#10;smiles at the camera on a road&#10;outside her school.">
            <a:extLst>
              <a:ext uri="{FF2B5EF4-FFF2-40B4-BE49-F238E27FC236}">
                <a16:creationId xmlns:a16="http://schemas.microsoft.com/office/drawing/2014/main" id="{57D29D2A-AD43-9888-EC1F-BE7297A52902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876052-6B9E-2258-232A-030D4B10BCB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" y="10250237"/>
            <a:ext cx="12343584" cy="369104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indent="539750"/>
            <a:r>
              <a:rPr lang="en-US" dirty="0" err="1"/>
              <a:t>Toefuata’iga</a:t>
            </a:r>
            <a:r>
              <a:rPr lang="en-US" dirty="0"/>
              <a:t> (13) a Samoan primary school student, smiles at the camera on a road outside her school. Photo: Caritas Australia.</a:t>
            </a:r>
            <a:endParaRPr lang="en-AU" dirty="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D37A37EF-E67D-4FDD-53EC-AEC0FB7B1DBF}"/>
              </a:ext>
            </a:extLst>
          </p:cNvPr>
          <p:cNvSpPr/>
          <p:nvPr/>
        </p:nvSpPr>
        <p:spPr>
          <a:xfrm>
            <a:off x="298451" y="320675"/>
            <a:ext cx="56388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096932ED-73B8-31B4-C296-0AB08478E8C2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50EB86D2-BD60-3C69-8391-3F2E79741ED4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3C6560BC-6FC2-C268-95F3-F8DDE23BFC01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AD2A9F3C-C1B8-6BB1-2560-777718EE5346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C931A3A5-D257-A488-00DA-07434F54628F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768D1384-2C71-06A3-C62B-6C554D287060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A91580A1-FB19-FA4C-D185-DF1026143781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814CD40B-C195-0786-36E8-F53DAE7C5D7F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16965D34-7344-8E28-5E7F-9B8B9C3A1BC1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064527B7-3F20-304F-981F-676682824123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EE609289-F6F0-20E2-5361-401A7FC3D51C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333C5BC7-D690-411D-6AC6-BED3308EBF57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1C21F12F-9958-CF8B-979F-65D7DCAC51D6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0B753744-EDB8-7B19-E26B-EB57834F4E1A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44808B1-C922-997B-EC65-0EBF54E4F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12972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young man sitting on the side of a brick wall in front of a lake with cityscape in the horizon.   ">
            <a:extLst>
              <a:ext uri="{FF2B5EF4-FFF2-40B4-BE49-F238E27FC236}">
                <a16:creationId xmlns:a16="http://schemas.microsoft.com/office/drawing/2014/main" id="{56531F95-B809-5629-EA18-621415BCC08D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305"/>
            <a:ext cx="20104100" cy="1130935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9965DB-842B-65C6-71B3-C3F92B43578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" y="10236085"/>
            <a:ext cx="13100050" cy="375977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indent="539750"/>
            <a:r>
              <a:rPr lang="en-US" dirty="0"/>
              <a:t>Lam visiting Da Nang city where he studied an IT technician training course as part of the I-SHINE program. Photo: Caritas Australia.</a:t>
            </a:r>
            <a:endParaRPr lang="en-AU" dirty="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9A3F8EE7-66F2-DB3B-AFB3-B04FA675BB2C}"/>
              </a:ext>
            </a:extLst>
          </p:cNvPr>
          <p:cNvSpPr/>
          <p:nvPr/>
        </p:nvSpPr>
        <p:spPr>
          <a:xfrm>
            <a:off x="298451" y="320675"/>
            <a:ext cx="67818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A6A5D22-BBC7-0865-CE5C-A36336E84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Gathering Song</a:t>
            </a:r>
            <a:endParaRPr lang="en-AU"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FFFF2C3B-9185-3335-DFA2-15868C19D1C6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B12E57E0-CEC0-7DDA-3996-736127A4D079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4F279D71-812E-E490-99BC-6450F870FB14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2BE99291-BE2A-8DEC-C47F-123B4F20A2EF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CCB4E53C-F439-B23C-2DB3-AD12102AD88F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CA12A0D8-99AC-365F-77B4-7C9BB7415706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D21DC63F-67F9-B21B-AAB4-B61A0B65DE46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529635A3-68CF-6EE3-4C2C-04CC9FCE7F73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63CFEEA7-DACB-BA92-9BFD-F2C49D900E75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9994CD02-49FD-CF17-BFB0-69C6CA3018AB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0A1F410B-0326-6F8A-E028-975F15009711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A8F9472C-0A5F-B0BE-B8D0-15E4D98F95DC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AA9CCF06-947A-19BC-ED8A-30FBEFADE632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24AFD03F-B15E-7237-7EA9-8F4186508749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78155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woman standing outside a brick house with a thatched roof. ">
            <a:extLst>
              <a:ext uri="{FF2B5EF4-FFF2-40B4-BE49-F238E27FC236}">
                <a16:creationId xmlns:a16="http://schemas.microsoft.com/office/drawing/2014/main" id="{A9578189-816F-9764-AA9F-AA5AE1FDC51A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89163-5D64-C608-4BCF-DA84C1EF1E69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0" y="10250144"/>
            <a:ext cx="13655649" cy="492443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marL="539750"/>
            <a:r>
              <a:rPr lang="en-US" dirty="0"/>
              <a:t>Irene is a single mother, who participated in sewing training as part of a Caritas-supported youth empowerment program in the Democratic Republic of the Congo.  Photo: Arlette </a:t>
            </a:r>
            <a:r>
              <a:rPr lang="en-US" dirty="0" err="1"/>
              <a:t>Bashizi</a:t>
            </a:r>
            <a:r>
              <a:rPr lang="en-US" dirty="0"/>
              <a:t>/Caritas Australia.</a:t>
            </a: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B5C04C9E-D557-1A8B-1A80-CFDFF9600A2D}"/>
              </a:ext>
            </a:extLst>
          </p:cNvPr>
          <p:cNvSpPr/>
          <p:nvPr/>
        </p:nvSpPr>
        <p:spPr>
          <a:xfrm>
            <a:off x="298451" y="320675"/>
            <a:ext cx="66294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5262389-12D1-929A-3D75-08EA994E5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Opening Prayer</a:t>
            </a:r>
            <a:endParaRPr lang="en-AU"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99FC8E5D-1663-FBBD-1553-FF6607F40EA3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84FD6CF6-ADF7-5EA1-A403-A001C7C76494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1637B38D-5FE4-CA63-44FA-7CB24455745C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D7C2A313-E6E5-AF00-85D9-B8806F3542D8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6E829948-ED2E-DF21-D26A-6452BD095BAC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8CFB60AB-0BC2-9A70-07C3-4AADDEED4D33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AA03D35C-413C-1DF8-A480-92762F4F9CE1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0A167BB3-FA4E-8732-A892-A471A272560A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6891C354-9E3D-E50E-F79B-9A8CE743AF8C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51DC9522-EC69-E4A5-F10D-D1F1201E528A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90EE1CD1-C83D-363D-5E86-E18459799977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DD1337D1-A826-39ED-57C3-ECD481144104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033DA2D4-AB94-12B5-69EF-234BC8F3D926}"/>
                </a:ext>
              </a:extLst>
            </p:cNvPr>
            <p:cNvPicPr/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ADECC140-02ED-A94B-C9E5-FCA6EFDAE23E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25955705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student smiles at the camera as&#10;she reads a dictionary in a Samoan&#10;primary school.">
            <a:extLst>
              <a:ext uri="{FF2B5EF4-FFF2-40B4-BE49-F238E27FC236}">
                <a16:creationId xmlns:a16="http://schemas.microsoft.com/office/drawing/2014/main" id="{E8AFAD06-A500-AF01-2AB0-17BC45F4C62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5F7CFC-4309-CFC5-F790-244F22F4BD9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" y="10307482"/>
            <a:ext cx="11347450" cy="502117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indent="539750"/>
            <a:r>
              <a:rPr lang="en-US" dirty="0" err="1"/>
              <a:t>Toefuata’iga</a:t>
            </a:r>
            <a:r>
              <a:rPr lang="en-US" dirty="0"/>
              <a:t> (13) smiles at the camera as she reads a dictionary in a Samoan primary school. Photo: Caritas Australia.</a:t>
            </a:r>
            <a:endParaRPr lang="en-AU" dirty="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BFE10088-2F38-FDFD-ABAE-5B44F5F4DFF6}"/>
              </a:ext>
            </a:extLst>
          </p:cNvPr>
          <p:cNvSpPr/>
          <p:nvPr/>
        </p:nvSpPr>
        <p:spPr>
          <a:xfrm>
            <a:off x="298451" y="320675"/>
            <a:ext cx="67056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4676145-08D4-E8F2-C329-D67A81710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Gospel Reading</a:t>
            </a:r>
            <a:endParaRPr lang="en-AU"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1D5B073F-2C56-D38C-CF3E-CD7BDD8EBC58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2321DDC3-A178-7F66-C78E-8CFBDE8E5132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CBC2FFD2-7275-6A86-625F-7D9C0CC6C3FA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2D4F3B03-DB46-AF19-1D4D-3A32468EC373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C1BA04CD-A488-38AC-34C7-3BDF846F88A7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CE281148-1DDD-82CF-E88B-045B12C18105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993813E4-4E88-4005-D84B-7D804F5DE112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42D9FAF5-50DA-C03E-F531-F9A20E1184D1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57396F61-6ACE-2678-7370-83E1C6D2036B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93951F89-CBD7-F4C2-1698-6578507BB58B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D3E2F694-62DD-7A27-5661-459C4CA80EA1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978FA76A-D185-DEF7-23B9-213F8AE54FE3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C63666E9-4770-A96E-E882-C68CA71B9C91}"/>
                </a:ext>
              </a:extLst>
            </p:cNvPr>
            <p:cNvPicPr/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7F328D2A-43B9-AB31-0C21-F0C5A4F6E330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6690740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Placeholder 28" descr="A young man of short stature sitting on the side of a bed, sitting back and gazing outside of a window.">
            <a:extLst>
              <a:ext uri="{FF2B5EF4-FFF2-40B4-BE49-F238E27FC236}">
                <a16:creationId xmlns:a16="http://schemas.microsoft.com/office/drawing/2014/main" id="{8D11FD71-2613-2E6B-2E78-1EB672D704C0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 descr="A young man of short stature sitting on the side of a bed, sitting back and gazing outside of a window.">
            <a:extLst>
              <a:ext uri="{FF2B5EF4-FFF2-40B4-BE49-F238E27FC236}">
                <a16:creationId xmlns:a16="http://schemas.microsoft.com/office/drawing/2014/main" id="{4CC5172F-993E-293B-6D8F-277F1B497DC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27054" y="10177853"/>
            <a:ext cx="13105554" cy="492443"/>
          </a:xfrm>
        </p:spPr>
        <p:txBody>
          <a:bodyPr/>
          <a:lstStyle/>
          <a:p>
            <a:r>
              <a:rPr lang="en-US" dirty="0"/>
              <a:t>Prior to support from the I-SHINE program, Lam felt increasingly isolated. Here, Lam reflects in his family home in Quang Nam, Vietnam. </a:t>
            </a:r>
            <a:br>
              <a:rPr lang="en-US" dirty="0"/>
            </a:br>
            <a:r>
              <a:rPr lang="en-US" dirty="0"/>
              <a:t>Photo: Caritas Australia.</a:t>
            </a: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48CCEBB1-4906-1FED-0507-1EC78754A0B4}"/>
              </a:ext>
            </a:extLst>
          </p:cNvPr>
          <p:cNvSpPr/>
          <p:nvPr/>
        </p:nvSpPr>
        <p:spPr>
          <a:xfrm>
            <a:off x="298451" y="320675"/>
            <a:ext cx="73152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5984E60-A99F-6E8B-C985-F5F5D39E7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Gospel Reflection</a:t>
            </a:r>
            <a:endParaRPr lang="en-AU"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77750767-FE1B-7A59-90D3-0DE112860AD3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D5A6F270-7DF0-CE6B-73EB-33A9AB7602D2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447897EC-FC57-2E6E-9883-1A34E55FA292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93189E45-6B09-FBAA-14EA-571B7AD53A8D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DF029DB8-ACC7-DAA8-3DD7-4063D0396300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42873192-E463-F8E8-32A3-761E4028FA22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BEF65547-1734-3870-02F4-CD511D08C5EA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57042A46-6FB3-BEEA-409F-B6012A725321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8FA365AB-7A06-0860-4EE9-242E2AC83A67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F767197E-1B1C-7B13-94BC-B720545B0688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5F291EE8-6E4C-FF77-AA42-0D01103F0C6F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B87C0DEB-1671-56D0-6399-840FB68482EC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87989C69-AB00-7834-65C6-1A9CBB337900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1FED6D1D-097E-E456-A73D-4F6195562472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57833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4" descr="A group of women standing around a table with two sewing machines outside under a large tree. One of the women is threading a bobbin. ">
            <a:extLst>
              <a:ext uri="{FF2B5EF4-FFF2-40B4-BE49-F238E27FC236}">
                <a16:creationId xmlns:a16="http://schemas.microsoft.com/office/drawing/2014/main" id="{1BD21B96-0ECE-BC5C-25E4-F70C761B1E08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0104100" cy="1130935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97CA3B-B51C-4231-02E6-BA468CF72B0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0" y="10084516"/>
            <a:ext cx="13655642" cy="492443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marL="539750"/>
            <a:r>
              <a:rPr lang="en-US" dirty="0"/>
              <a:t>Irene teaches other women how to sew after participating in the Caritas-supported youth empowerment program in the Democratic Republic of the Congo. Photo: Arlette </a:t>
            </a:r>
            <a:r>
              <a:rPr lang="en-US" dirty="0" err="1"/>
              <a:t>Bashizi</a:t>
            </a:r>
            <a:r>
              <a:rPr lang="en-US" dirty="0"/>
              <a:t>/Caritas Australia.</a:t>
            </a:r>
            <a:endParaRPr lang="en-AU" dirty="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D76B58B2-EA31-3AA6-85DC-BDF70D47EDA2}"/>
              </a:ext>
            </a:extLst>
          </p:cNvPr>
          <p:cNvSpPr/>
          <p:nvPr/>
        </p:nvSpPr>
        <p:spPr>
          <a:xfrm>
            <a:off x="298451" y="320675"/>
            <a:ext cx="86106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D462D4E-E960-011D-4C8C-0B1DD26ED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Distribution of Ashes</a:t>
            </a:r>
            <a:endParaRPr lang="en-AU"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F9FFC065-A851-2DD0-A795-73F816A5E6CF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C5153022-0767-1264-C779-32357BCCDFBA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29E1384A-19C5-7D99-4D97-2534D9DEFD2B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9445C2EA-2740-C1EF-2CF4-3425D874D085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19AFEE44-9E1B-B5D4-BCC0-CEC5F68E7423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2E2B275E-C6F1-20AA-6A1D-A498D92BC9D2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43752762-B78C-F7A0-5C9B-8D62B1992EFA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0B3B742E-63DB-9874-64D6-EFC0312E68C0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4C124207-1CCA-5422-A197-6D6423DE143F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5D180E6C-0838-0505-7251-189C078047CF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1CD8C5E0-5735-8F3F-84E6-123EF9A0B992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F90843BA-72E5-960F-6EE0-6F7670409964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3AA97C16-7DA1-467E-2F9D-D3175265A8B0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10299E19-D3E5-6641-7EA8-5FE6B8276E42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667382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Four school students holding plastic water tubs stand in front of a water tank labelled Caritas Samoa at their school.">
            <a:extLst>
              <a:ext uri="{FF2B5EF4-FFF2-40B4-BE49-F238E27FC236}">
                <a16:creationId xmlns:a16="http://schemas.microsoft.com/office/drawing/2014/main" id="{8585D61C-3332-BAB7-5580-FF1891D104D7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1321BA-3905-0603-1431-20CEA97E117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0" y="10242376"/>
            <a:ext cx="10881221" cy="505733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indent="539750"/>
            <a:r>
              <a:rPr lang="en-US" dirty="0"/>
              <a:t>Students stand with water buckets in front of a water tank in a Samoan primary school. Photo: Caritas Australia.</a:t>
            </a:r>
            <a:endParaRPr lang="en-AU" dirty="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6E0245B7-3C17-23FE-AE3D-E2B77A0D8E07}"/>
              </a:ext>
            </a:extLst>
          </p:cNvPr>
          <p:cNvSpPr/>
          <p:nvPr/>
        </p:nvSpPr>
        <p:spPr>
          <a:xfrm>
            <a:off x="298451" y="320675"/>
            <a:ext cx="88392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231EA43-489C-54FB-48D7-F7B3E53B5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Prayer of Intercession</a:t>
            </a:r>
            <a:endParaRPr lang="en-AU"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01F447B0-D91D-A899-8BBC-544E7B2D5B3A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039283B2-E127-0479-7458-805AFEE6840F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CF7A59A8-D382-89D4-48EA-DB2B96543B66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1AEE1C69-B648-D65E-5E82-BE3C0332306C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849D031D-F5B3-4EC0-CEB0-F97DE1BBD5F6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D42DA59A-ECDB-126F-1C3F-591B58D6010C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A532ADB8-1A16-5E39-D420-ED89A2649374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2948CC91-3E95-2D0F-4501-EAE722EE9384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8E62A137-A8B5-C242-BAFF-0C48F60ED22C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276919E3-5570-C140-118C-7A99EB65B65F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84727CC8-F2AB-690F-76C0-D38CA2AA19D4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830E8670-3562-8E8B-A456-B84F2D16287A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EE71A998-7F2C-12BB-CE5E-F233E4D3FBA6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854763B4-69B8-573E-DE37-1200D647A71B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83618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Three women sitting on the floor proudly showing textile bags and pillows.">
            <a:extLst>
              <a:ext uri="{FF2B5EF4-FFF2-40B4-BE49-F238E27FC236}">
                <a16:creationId xmlns:a16="http://schemas.microsoft.com/office/drawing/2014/main" id="{555E1E08-627E-A1C2-35A8-276F99C10477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56AF7E-7025-09C9-1634-98AB8FA5AD0E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0" y="10150475"/>
            <a:ext cx="13632611" cy="502117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marL="539750"/>
            <a:r>
              <a:rPr lang="en-US" dirty="0"/>
              <a:t>Participants with a disability are displaying their textile work at the I-SHINE program in Vietnam. Photo: Caritas Australia.</a:t>
            </a: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DB87EF7A-D504-6A9D-2AA0-8D61117394AA}"/>
              </a:ext>
            </a:extLst>
          </p:cNvPr>
          <p:cNvSpPr/>
          <p:nvPr/>
        </p:nvSpPr>
        <p:spPr>
          <a:xfrm>
            <a:off x="298451" y="320675"/>
            <a:ext cx="51054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3C4F6DE-C2FB-3037-203C-6186A3FE2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Father</a:t>
            </a:r>
            <a:endParaRPr lang="en-AU"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1A9FEDBA-B2C8-EC6B-2E90-F7323B4A6B52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E0F6050D-0274-0A1D-06F0-76F2E909C5F4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0F7D6543-5A14-4370-4257-33077D660E91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4DDDBFE0-A67E-4BE9-1E7E-50208E165FB1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71E14847-7ACE-1A8D-F25D-566B02457E2C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98CD5991-E622-7B2D-1400-B42A22DD08E6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B5BE58E3-CCCE-91DF-9712-5F7AE6AC8834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B920E084-537E-5ACA-C117-B58D3E72437C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F87F1F29-A524-5FC1-CF0F-9A477E083AF6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636AE1F4-F285-4875-ACB7-F1BAED1CD0B0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837B67C0-DAB2-89F8-6379-3A35D2BFCFCD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1B922B05-65E9-60DC-FD77-65FF07D5AB7E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C1695B1A-9A59-1C65-2FB0-BB095B262748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5984896E-D835-CA49-69CA-B7711911416B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6412223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C25 Colours">
      <a:dk1>
        <a:srgbClr val="762000"/>
      </a:dk1>
      <a:lt1>
        <a:srgbClr val="FFFFFF"/>
      </a:lt1>
      <a:dk2>
        <a:srgbClr val="A47ABB"/>
      </a:dk2>
      <a:lt2>
        <a:srgbClr val="FFD27D"/>
      </a:lt2>
      <a:accent1>
        <a:srgbClr val="93274D"/>
      </a:accent1>
      <a:accent2>
        <a:srgbClr val="5DCFC6"/>
      </a:accent2>
      <a:accent3>
        <a:srgbClr val="BE7D94"/>
      </a:accent3>
      <a:accent4>
        <a:srgbClr val="C8A9D6"/>
      </a:accent4>
      <a:accent5>
        <a:srgbClr val="FFE4B1"/>
      </a:accent5>
      <a:accent6>
        <a:srgbClr val="9EE2DD"/>
      </a:accent6>
      <a:hlink>
        <a:srgbClr val="3296EE"/>
      </a:hlink>
      <a:folHlink>
        <a:srgbClr val="3296E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0" tIns="11430" rIns="0" bIns="0" rtlCol="0">
        <a:spAutoFit/>
      </a:bodyPr>
      <a:lstStyle>
        <a:defPPr marL="12700" algn="ctr">
          <a:lnSpc>
            <a:spcPct val="100000"/>
          </a:lnSpc>
          <a:spcBef>
            <a:spcPts val="90"/>
          </a:spcBef>
          <a:defRPr sz="4400" spc="-10" dirty="0">
            <a:solidFill>
              <a:srgbClr val="FFFFFF"/>
            </a:solidFill>
            <a:latin typeface="Arial"/>
            <a:cs typeface="Arial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B2EFBF7EC79C4FB7EE1E2A7754B606" ma:contentTypeVersion="17" ma:contentTypeDescription="Create a new document." ma:contentTypeScope="" ma:versionID="4732bfac7d709dc55539441ce913f1e0">
  <xsd:schema xmlns:xsd="http://www.w3.org/2001/XMLSchema" xmlns:xs="http://www.w3.org/2001/XMLSchema" xmlns:p="http://schemas.microsoft.com/office/2006/metadata/properties" xmlns:ns1="http://schemas.microsoft.com/sharepoint/v3" xmlns:ns2="a1240345-a333-43d4-bb17-215edb4655ec" xmlns:ns3="a74f41e8-2c9a-4a9a-8a86-1b2eca9cb15f" targetNamespace="http://schemas.microsoft.com/office/2006/metadata/properties" ma:root="true" ma:fieldsID="900af1762bf1d5bcb0e91980c42f8cfd" ns1:_="" ns2:_="" ns3:_="">
    <xsd:import namespace="http://schemas.microsoft.com/sharepoint/v3"/>
    <xsd:import namespace="a1240345-a333-43d4-bb17-215edb4655ec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240345-a333-43d4-bb17-215edb4655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1240345-a333-43d4-bb17-215edb4655ec">
      <Terms xmlns="http://schemas.microsoft.com/office/infopath/2007/PartnerControls"/>
    </lcf76f155ced4ddcb4097134ff3c332f>
    <_ip_UnifiedCompliancePolicyUIAction xmlns="http://schemas.microsoft.com/sharepoint/v3" xsi:nil="true"/>
    <TaxCatchAll xmlns="a74f41e8-2c9a-4a9a-8a86-1b2eca9cb15f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8FDFC83C-636D-48A3-B01F-562CB71EE6A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1240345-a333-43d4-bb17-215edb4655ec"/>
    <ds:schemaRef ds:uri="a74f41e8-2c9a-4a9a-8a86-1b2eca9cb1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A7E17B-D2A0-44A2-BDA7-5776BB31917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D8A4141-33A2-4A43-B128-CC5BB6787E79}">
  <ds:schemaRefs>
    <ds:schemaRef ds:uri="http://schemas.microsoft.com/office/2006/metadata/properties"/>
    <ds:schemaRef ds:uri="http://schemas.microsoft.com/office/infopath/2007/PartnerControls"/>
    <ds:schemaRef ds:uri="a1240345-a333-43d4-bb17-215edb4655ec"/>
    <ds:schemaRef ds:uri="http://schemas.microsoft.com/sharepoint/v3"/>
    <ds:schemaRef ds:uri="a74f41e8-2c9a-4a9a-8a86-1b2eca9cb15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934</TotalTime>
  <Words>357</Words>
  <Application>Microsoft Office PowerPoint</Application>
  <PresentationFormat>Custom</PresentationFormat>
  <Paragraphs>28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Filson Soft Black</vt:lpstr>
      <vt:lpstr>Office Theme</vt:lpstr>
      <vt:lpstr>PowerPoint Presentation</vt:lpstr>
      <vt:lpstr>Introduction</vt:lpstr>
      <vt:lpstr>Gathering Song</vt:lpstr>
      <vt:lpstr>Opening Prayer</vt:lpstr>
      <vt:lpstr>Gospel Reading</vt:lpstr>
      <vt:lpstr>Gospel Reflection</vt:lpstr>
      <vt:lpstr>Distribution of Ashes</vt:lpstr>
      <vt:lpstr>Prayer of Intercession</vt:lpstr>
      <vt:lpstr>Our Father</vt:lpstr>
      <vt:lpstr>Project Compassion 2025</vt:lpstr>
      <vt:lpstr>Closing Prayer</vt:lpstr>
      <vt:lpstr>Sending Forth</vt:lpstr>
      <vt:lpstr>Recessional Song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Caritas Australia Project Compassion 2025</dc:title>
  <dc:creator>Nicole Dobrohotoff</dc:creator>
  <cp:lastModifiedBy>Sally Murphy</cp:lastModifiedBy>
  <cp:revision>23</cp:revision>
  <dcterms:created xsi:type="dcterms:W3CDTF">2024-10-09T06:12:42Z</dcterms:created>
  <dcterms:modified xsi:type="dcterms:W3CDTF">2024-12-03T02:33:03Z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2024-10-09T00:00:00Z</vt:filetime>
  </property>
  <property fmtid="{D5CDD505-2E9C-101B-9397-08002B2CF9AE}" pid="3" name="Creator">
    <vt:lpwstr>Adobe InDesign 19.0 (Macintosh)</vt:lpwstr>
  </property>
  <property fmtid="{D5CDD505-2E9C-101B-9397-08002B2CF9AE}" pid="4" name="LastSaved">
    <vt:filetime>2024-10-09T00:00:00Z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0x010100DFB2EFBF7EC79C4FB7EE1E2A7754B606</vt:lpwstr>
  </property>
  <property fmtid="{D5CDD505-2E9C-101B-9397-08002B2CF9AE}" pid="7" name="MediaServiceImageTags">
    <vt:lpwstr/>
  </property>
</Properties>
</file>