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D_731DA85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handoutMasterIdLst>
    <p:handoutMasterId r:id="rId34"/>
  </p:handoutMasterIdLst>
  <p:sldIdLst>
    <p:sldId id="257" r:id="rId5"/>
    <p:sldId id="294" r:id="rId6"/>
    <p:sldId id="264" r:id="rId7"/>
    <p:sldId id="265" r:id="rId8"/>
    <p:sldId id="268" r:id="rId9"/>
    <p:sldId id="276" r:id="rId10"/>
    <p:sldId id="269" r:id="rId11"/>
    <p:sldId id="280" r:id="rId12"/>
    <p:sldId id="263" r:id="rId13"/>
    <p:sldId id="266" r:id="rId14"/>
    <p:sldId id="277" r:id="rId15"/>
    <p:sldId id="275" r:id="rId16"/>
    <p:sldId id="282" r:id="rId17"/>
    <p:sldId id="283" r:id="rId18"/>
    <p:sldId id="267" r:id="rId19"/>
    <p:sldId id="278" r:id="rId20"/>
    <p:sldId id="285" r:id="rId21"/>
    <p:sldId id="284" r:id="rId22"/>
    <p:sldId id="272" r:id="rId23"/>
    <p:sldId id="286" r:id="rId24"/>
    <p:sldId id="352" r:id="rId25"/>
    <p:sldId id="353" r:id="rId26"/>
    <p:sldId id="354" r:id="rId27"/>
    <p:sldId id="289" r:id="rId28"/>
    <p:sldId id="292" r:id="rId29"/>
    <p:sldId id="355" r:id="rId30"/>
    <p:sldId id="258" r:id="rId31"/>
    <p:sldId id="271" r:id="rId32"/>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D1241-2376-A1BE-ED7C-8083BEC96E46}" name="Leanne Langdon" initials="LL" userId="S::leanne.langdon@caritas.org.au::13b94578-cc9d-4f30-b2db-771bce463f20" providerId="AD"/>
  <p188:author id="{8E415168-9864-D0C8-9735-EB73595BC1BD}" name="Laura Womersley" initials="LW" userId="S::laura.womersley@caritas.org.au::0ae0d7cd-9d65-40c0-b682-5f45e35571ad" providerId="AD"/>
  <p188:author id="{A3C21B81-68C7-CDC9-5D1E-2BF4DC3C010B}" name="Nicole Dobrohotoff" initials="ND" userId="S::nicoled@caritas.org.au::2dc4cf58-dc7e-422a-950b-38460c74cb76" providerId="AD"/>
  <p188:author id="{14C248A8-C7DF-2238-5860-147EDD04E4AC}" name="Nicole Dobrohotoff" initials="ND" userId="S::NicoleD@caritas.org.au::2dc4cf58-dc7e-422a-950b-38460c74cb76" providerId="AD"/>
  <p188:author id="{8A5FC5AE-2BC3-118D-8ADA-AAC5FDAB8CD0}" name="Tim Lam" initials="TL" userId="S::tim.lam@caritas.org.au::50ad375a-c4a0-4ecc-a31f-75e03868e30d" providerId="AD"/>
  <p188:author id="{7915E9D8-E35E-EB42-5C80-FD6477F6F711}" name="Laura Womersley" initials="LW" userId="S::Laura.Womersley@caritas.org.au::0ae0d7cd-9d65-40c0-b682-5f45e3557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27D"/>
    <a:srgbClr val="44B5AC"/>
    <a:srgbClr val="93274E"/>
    <a:srgbClr val="9563AA"/>
    <a:srgbClr val="762000"/>
    <a:srgbClr val="EDE2F1"/>
    <a:srgbClr val="BF9BCF"/>
    <a:srgbClr val="F0E9E5"/>
    <a:srgbClr val="EFF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22BCF-A552-400A-9989-DE738192F7CF}" v="3" dt="2025-01-14T01:41:41.0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690" y="78"/>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Womersley" userId="S::laura.womersley@caritas.org.au::0ae0d7cd-9d65-40c0-b682-5f45e35571ad" providerId="AD" clId="Web-{4A452CA4-9A51-526D-AE44-7E5142AAD901}"/>
    <pc:docChg chg="addSld modSld">
      <pc:chgData name="Laura Womersley" userId="S::laura.womersley@caritas.org.au::0ae0d7cd-9d65-40c0-b682-5f45e35571ad" providerId="AD" clId="Web-{4A452CA4-9A51-526D-AE44-7E5142AAD901}" dt="2024-12-05T01:27:52.588" v="393" actId="20577"/>
      <pc:docMkLst>
        <pc:docMk/>
      </pc:docMkLst>
      <pc:sldChg chg="addSp delSp modSp add">
        <pc:chgData name="Laura Womersley" userId="S::laura.womersley@caritas.org.au::0ae0d7cd-9d65-40c0-b682-5f45e35571ad" providerId="AD" clId="Web-{4A452CA4-9A51-526D-AE44-7E5142AAD901}" dt="2024-12-05T01:25:44.789" v="392" actId="1076"/>
        <pc:sldMkLst>
          <pc:docMk/>
          <pc:sldMk cId="3005691397" sldId="289"/>
        </pc:sldMkLst>
        <pc:spChg chg="add mod">
          <ac:chgData name="Laura Womersley" userId="S::laura.womersley@caritas.org.au::0ae0d7cd-9d65-40c0-b682-5f45e35571ad" providerId="AD" clId="Web-{4A452CA4-9A51-526D-AE44-7E5142AAD901}" dt="2024-12-05T01:09:01.218" v="184" actId="1076"/>
          <ac:spMkLst>
            <pc:docMk/>
            <pc:sldMk cId="3005691397" sldId="289"/>
            <ac:spMk id="8" creationId="{8DA25EA1-5C46-1508-7644-373C6D98DF1E}"/>
          </ac:spMkLst>
        </pc:spChg>
        <pc:spChg chg="del mod">
          <ac:chgData name="Laura Womersley" userId="S::laura.womersley@caritas.org.au::0ae0d7cd-9d65-40c0-b682-5f45e35571ad" providerId="AD" clId="Web-{4A452CA4-9A51-526D-AE44-7E5142AAD901}" dt="2024-12-05T00:54:46.822" v="51"/>
          <ac:spMkLst>
            <pc:docMk/>
            <pc:sldMk cId="3005691397" sldId="289"/>
            <ac:spMk id="10" creationId="{7D71A91E-7514-1420-F42D-42FD9205CBCB}"/>
          </ac:spMkLst>
        </pc:spChg>
        <pc:spChg chg="mod">
          <ac:chgData name="Laura Womersley" userId="S::laura.womersley@caritas.org.au::0ae0d7cd-9d65-40c0-b682-5f45e35571ad" providerId="AD" clId="Web-{4A452CA4-9A51-526D-AE44-7E5142AAD901}" dt="2024-12-05T01:19:41.405" v="343" actId="20577"/>
          <ac:spMkLst>
            <pc:docMk/>
            <pc:sldMk cId="3005691397" sldId="289"/>
            <ac:spMk id="12" creationId="{E6C05044-64A2-AD32-F011-8641BE6E933D}"/>
          </ac:spMkLst>
        </pc:spChg>
        <pc:spChg chg="del mod">
          <ac:chgData name="Laura Womersley" userId="S::laura.womersley@caritas.org.au::0ae0d7cd-9d65-40c0-b682-5f45e35571ad" providerId="AD" clId="Web-{4A452CA4-9A51-526D-AE44-7E5142AAD901}" dt="2024-12-05T00:53:22.008" v="41"/>
          <ac:spMkLst>
            <pc:docMk/>
            <pc:sldMk cId="3005691397" sldId="289"/>
            <ac:spMk id="13" creationId="{C28F6F98-61F4-D3AB-3892-8D09039AAFA4}"/>
          </ac:spMkLst>
        </pc:spChg>
        <pc:spChg chg="add mod">
          <ac:chgData name="Laura Womersley" userId="S::laura.womersley@caritas.org.au::0ae0d7cd-9d65-40c0-b682-5f45e35571ad" providerId="AD" clId="Web-{4A452CA4-9A51-526D-AE44-7E5142AAD901}" dt="2024-12-05T01:21:05.079" v="372" actId="20577"/>
          <ac:spMkLst>
            <pc:docMk/>
            <pc:sldMk cId="3005691397" sldId="289"/>
            <ac:spMk id="14" creationId="{F58C1E43-15D5-BD04-A4D9-8B002AFFF219}"/>
          </ac:spMkLst>
        </pc:spChg>
        <pc:spChg chg="add mod">
          <ac:chgData name="Laura Womersley" userId="S::laura.womersley@caritas.org.au::0ae0d7cd-9d65-40c0-b682-5f45e35571ad" providerId="AD" clId="Web-{4A452CA4-9A51-526D-AE44-7E5142AAD901}" dt="2024-12-05T01:09:01.265" v="188" actId="1076"/>
          <ac:spMkLst>
            <pc:docMk/>
            <pc:sldMk cId="3005691397" sldId="289"/>
            <ac:spMk id="16" creationId="{553B1920-0F5A-D3A8-9AB2-7104D1C27B8B}"/>
          </ac:spMkLst>
        </pc:spChg>
        <pc:spChg chg="add mod">
          <ac:chgData name="Laura Womersley" userId="S::laura.womersley@caritas.org.au::0ae0d7cd-9d65-40c0-b682-5f45e35571ad" providerId="AD" clId="Web-{4A452CA4-9A51-526D-AE44-7E5142AAD901}" dt="2024-12-05T01:12:58.911" v="291" actId="20577"/>
          <ac:spMkLst>
            <pc:docMk/>
            <pc:sldMk cId="3005691397" sldId="289"/>
            <ac:spMk id="18" creationId="{74C2A494-E705-DF5F-2534-0810F0852B2A}"/>
          </ac:spMkLst>
        </pc:spChg>
        <pc:spChg chg="add mod ord">
          <ac:chgData name="Laura Womersley" userId="S::laura.womersley@caritas.org.au::0ae0d7cd-9d65-40c0-b682-5f45e35571ad" providerId="AD" clId="Web-{4A452CA4-9A51-526D-AE44-7E5142AAD901}" dt="2024-12-05T01:20:11.234" v="349" actId="14100"/>
          <ac:spMkLst>
            <pc:docMk/>
            <pc:sldMk cId="3005691397" sldId="289"/>
            <ac:spMk id="19" creationId="{5B87A16A-0209-5642-0873-EF979A863DC7}"/>
          </ac:spMkLst>
        </pc:spChg>
        <pc:grpChg chg="del">
          <ac:chgData name="Laura Womersley" userId="S::laura.womersley@caritas.org.au::0ae0d7cd-9d65-40c0-b682-5f45e35571ad" providerId="AD" clId="Web-{4A452CA4-9A51-526D-AE44-7E5142AAD901}" dt="2024-12-05T00:53:26.992" v="42"/>
          <ac:grpSpMkLst>
            <pc:docMk/>
            <pc:sldMk cId="3005691397" sldId="289"/>
            <ac:grpSpMk id="2" creationId="{D93040FC-584D-DF06-58BC-AE9CF5217BC4}"/>
          </ac:grpSpMkLst>
        </pc:grpChg>
        <pc:grpChg chg="add mod">
          <ac:chgData name="Laura Womersley" userId="S::laura.womersley@caritas.org.au::0ae0d7cd-9d65-40c0-b682-5f45e35571ad" providerId="AD" clId="Web-{4A452CA4-9A51-526D-AE44-7E5142AAD901}" dt="2024-12-05T01:23:38.614" v="381" actId="1076"/>
          <ac:grpSpMkLst>
            <pc:docMk/>
            <pc:sldMk cId="3005691397" sldId="289"/>
            <ac:grpSpMk id="20" creationId="{1E1407A0-9B5B-7E04-F79C-6F04E4449581}"/>
          </ac:grpSpMkLst>
        </pc:grpChg>
        <pc:grpChg chg="del mod">
          <ac:chgData name="Laura Womersley" userId="S::laura.womersley@caritas.org.au::0ae0d7cd-9d65-40c0-b682-5f45e35571ad" providerId="AD" clId="Web-{4A452CA4-9A51-526D-AE44-7E5142AAD901}" dt="2024-12-05T00:54:40.775" v="50"/>
          <ac:grpSpMkLst>
            <pc:docMk/>
            <pc:sldMk cId="3005691397" sldId="289"/>
            <ac:grpSpMk id="31" creationId="{A9FF2800-D63B-7F04-4168-866627050240}"/>
          </ac:grpSpMkLst>
        </pc:grpChg>
        <pc:grpChg chg="del">
          <ac:chgData name="Laura Womersley" userId="S::laura.womersley@caritas.org.au::0ae0d7cd-9d65-40c0-b682-5f45e35571ad" providerId="AD" clId="Web-{4A452CA4-9A51-526D-AE44-7E5142AAD901}" dt="2024-12-05T00:52:41.116" v="35"/>
          <ac:grpSpMkLst>
            <pc:docMk/>
            <pc:sldMk cId="3005691397" sldId="289"/>
            <ac:grpSpMk id="32" creationId="{3A4A8E4B-C7B0-2B37-5180-9751895457AD}"/>
          </ac:grpSpMkLst>
        </pc:grpChg>
        <pc:picChg chg="add mod">
          <ac:chgData name="Laura Womersley" userId="S::laura.womersley@caritas.org.au::0ae0d7cd-9d65-40c0-b682-5f45e35571ad" providerId="AD" clId="Web-{4A452CA4-9A51-526D-AE44-7E5142AAD901}" dt="2024-12-05T00:52:50.023" v="38" actId="1076"/>
          <ac:picMkLst>
            <pc:docMk/>
            <pc:sldMk cId="3005691397" sldId="289"/>
            <ac:picMk id="4" creationId="{2B234BCF-8674-6ACF-B822-9D6512FB534E}"/>
          </ac:picMkLst>
        </pc:picChg>
        <pc:picChg chg="add del mod modCrop">
          <ac:chgData name="Laura Womersley" userId="S::laura.womersley@caritas.org.au::0ae0d7cd-9d65-40c0-b682-5f45e35571ad" providerId="AD" clId="Web-{4A452CA4-9A51-526D-AE44-7E5142AAD901}" dt="2024-12-05T00:54:33.666" v="47"/>
          <ac:picMkLst>
            <pc:docMk/>
            <pc:sldMk cId="3005691397" sldId="289"/>
            <ac:picMk id="5" creationId="{9C2F47F4-8031-27E6-C534-1EC615A7CF65}"/>
          </ac:picMkLst>
        </pc:picChg>
        <pc:picChg chg="add mod modCrop">
          <ac:chgData name="Laura Womersley" userId="S::laura.womersley@caritas.org.au::0ae0d7cd-9d65-40c0-b682-5f45e35571ad" providerId="AD" clId="Web-{4A452CA4-9A51-526D-AE44-7E5142AAD901}" dt="2024-12-05T01:09:01.202" v="183" actId="1076"/>
          <ac:picMkLst>
            <pc:docMk/>
            <pc:sldMk cId="3005691397" sldId="289"/>
            <ac:picMk id="6" creationId="{DBDB442E-1247-A355-D14E-92CC5B1C092C}"/>
          </ac:picMkLst>
        </pc:picChg>
        <pc:picChg chg="add del mod">
          <ac:chgData name="Laura Womersley" userId="S::laura.womersley@caritas.org.au::0ae0d7cd-9d65-40c0-b682-5f45e35571ad" providerId="AD" clId="Web-{4A452CA4-9A51-526D-AE44-7E5142AAD901}" dt="2024-12-05T00:55:15.495" v="53"/>
          <ac:picMkLst>
            <pc:docMk/>
            <pc:sldMk cId="3005691397" sldId="289"/>
            <ac:picMk id="7" creationId="{AD50A306-7EAA-FBAB-E074-3CBAC3E76EB1}"/>
          </ac:picMkLst>
        </pc:picChg>
        <pc:picChg chg="del">
          <ac:chgData name="Laura Womersley" userId="S::laura.womersley@caritas.org.au::0ae0d7cd-9d65-40c0-b682-5f45e35571ad" providerId="AD" clId="Web-{4A452CA4-9A51-526D-AE44-7E5142AAD901}" dt="2024-12-05T00:52:17.334" v="26"/>
          <ac:picMkLst>
            <pc:docMk/>
            <pc:sldMk cId="3005691397" sldId="289"/>
            <ac:picMk id="9" creationId="{C5C40592-4DB7-325A-7923-172E6D1AD007}"/>
          </ac:picMkLst>
        </pc:picChg>
        <pc:picChg chg="add mod modCrop">
          <ac:chgData name="Laura Womersley" userId="S::laura.womersley@caritas.org.au::0ae0d7cd-9d65-40c0-b682-5f45e35571ad" providerId="AD" clId="Web-{4A452CA4-9A51-526D-AE44-7E5142AAD901}" dt="2024-12-05T01:09:01.233" v="185" actId="1076"/>
          <ac:picMkLst>
            <pc:docMk/>
            <pc:sldMk cId="3005691397" sldId="289"/>
            <ac:picMk id="11" creationId="{A43E8401-BBA9-F809-330E-6E17EA153A1F}"/>
          </ac:picMkLst>
        </pc:picChg>
        <pc:picChg chg="add mod modCrop">
          <ac:chgData name="Laura Womersley" userId="S::laura.womersley@caritas.org.au::0ae0d7cd-9d65-40c0-b682-5f45e35571ad" providerId="AD" clId="Web-{4A452CA4-9A51-526D-AE44-7E5142AAD901}" dt="2024-12-05T01:09:01.249" v="187" actId="1076"/>
          <ac:picMkLst>
            <pc:docMk/>
            <pc:sldMk cId="3005691397" sldId="289"/>
            <ac:picMk id="15" creationId="{B2D17E97-66EA-0D37-D08C-FBF746A5A58B}"/>
          </ac:picMkLst>
        </pc:picChg>
        <pc:picChg chg="add mod modCrop">
          <ac:chgData name="Laura Womersley" userId="S::laura.womersley@caritas.org.au::0ae0d7cd-9d65-40c0-b682-5f45e35571ad" providerId="AD" clId="Web-{4A452CA4-9A51-526D-AE44-7E5142AAD901}" dt="2024-12-05T01:25:44.789" v="392" actId="1076"/>
          <ac:picMkLst>
            <pc:docMk/>
            <pc:sldMk cId="3005691397" sldId="289"/>
            <ac:picMk id="22" creationId="{0515EF87-E102-95EB-F107-85D6D634CB64}"/>
          </ac:picMkLst>
        </pc:picChg>
      </pc:sldChg>
      <pc:sldChg chg="addSp delSp modSp">
        <pc:chgData name="Laura Womersley" userId="S::laura.womersley@caritas.org.au::0ae0d7cd-9d65-40c0-b682-5f45e35571ad" providerId="AD" clId="Web-{4A452CA4-9A51-526D-AE44-7E5142AAD901}" dt="2024-12-05T01:27:52.588" v="393" actId="20577"/>
        <pc:sldMkLst>
          <pc:docMk/>
          <pc:sldMk cId="1158714337" sldId="292"/>
        </pc:sldMkLst>
        <pc:spChg chg="mod">
          <ac:chgData name="Laura Womersley" userId="S::laura.womersley@caritas.org.au::0ae0d7cd-9d65-40c0-b682-5f45e35571ad" providerId="AD" clId="Web-{4A452CA4-9A51-526D-AE44-7E5142AAD901}" dt="2024-12-05T01:27:52.588" v="393" actId="20577"/>
          <ac:spMkLst>
            <pc:docMk/>
            <pc:sldMk cId="1158714337" sldId="292"/>
            <ac:spMk id="2" creationId="{B52EAC68-44E9-4B53-C7D5-FE0D3836025E}"/>
          </ac:spMkLst>
        </pc:spChg>
        <pc:picChg chg="add del mod">
          <ac:chgData name="Laura Womersley" userId="S::laura.womersley@caritas.org.au::0ae0d7cd-9d65-40c0-b682-5f45e35571ad" providerId="AD" clId="Web-{4A452CA4-9A51-526D-AE44-7E5142AAD901}" dt="2024-12-05T00:55:18.167" v="54"/>
          <ac:picMkLst>
            <pc:docMk/>
            <pc:sldMk cId="1158714337" sldId="292"/>
            <ac:picMk id="3" creationId="{EAB30340-658B-67FE-2721-DA0E5D14645D}"/>
          </ac:picMkLst>
        </pc:picChg>
        <pc:picChg chg="add mod">
          <ac:chgData name="Laura Womersley" userId="S::laura.womersley@caritas.org.au::0ae0d7cd-9d65-40c0-b682-5f45e35571ad" providerId="AD" clId="Web-{4A452CA4-9A51-526D-AE44-7E5142AAD901}" dt="2024-12-05T00:55:25.151" v="57" actId="14100"/>
          <ac:picMkLst>
            <pc:docMk/>
            <pc:sldMk cId="1158714337" sldId="292"/>
            <ac:picMk id="4" creationId="{C83CA550-D63C-88E7-ABE9-E85A5E57428C}"/>
          </ac:picMkLst>
        </pc:picChg>
      </pc:sldChg>
      <pc:sldChg chg="addSp delSp modSp">
        <pc:chgData name="Laura Womersley" userId="S::laura.womersley@caritas.org.au::0ae0d7cd-9d65-40c0-b682-5f45e35571ad" providerId="AD" clId="Web-{4A452CA4-9A51-526D-AE44-7E5142AAD901}" dt="2024-12-05T01:22:45.128" v="380"/>
        <pc:sldMkLst>
          <pc:docMk/>
          <pc:sldMk cId="1546122169" sldId="352"/>
        </pc:sldMkLst>
        <pc:spChg chg="mod">
          <ac:chgData name="Laura Womersley" userId="S::laura.womersley@caritas.org.au::0ae0d7cd-9d65-40c0-b682-5f45e35571ad" providerId="AD" clId="Web-{4A452CA4-9A51-526D-AE44-7E5142AAD901}" dt="2024-12-05T01:14:06.960" v="299" actId="14100"/>
          <ac:spMkLst>
            <pc:docMk/>
            <pc:sldMk cId="1546122169" sldId="352"/>
            <ac:spMk id="2" creationId="{36BD43EA-450F-B7B2-495B-EF4FDD2A6E74}"/>
          </ac:spMkLst>
        </pc:spChg>
        <pc:spChg chg="mod">
          <ac:chgData name="Laura Womersley" userId="S::laura.womersley@caritas.org.au::0ae0d7cd-9d65-40c0-b682-5f45e35571ad" providerId="AD" clId="Web-{4A452CA4-9A51-526D-AE44-7E5142AAD901}" dt="2024-12-05T01:19:23.280" v="341" actId="14100"/>
          <ac:spMkLst>
            <pc:docMk/>
            <pc:sldMk cId="1546122169" sldId="352"/>
            <ac:spMk id="3" creationId="{F7705FA0-96E5-3AA8-C20B-162FF7A59029}"/>
          </ac:spMkLst>
        </pc:spChg>
        <pc:spChg chg="mod">
          <ac:chgData name="Laura Womersley" userId="S::laura.womersley@caritas.org.au::0ae0d7cd-9d65-40c0-b682-5f45e35571ad" providerId="AD" clId="Web-{4A452CA4-9A51-526D-AE44-7E5142AAD901}" dt="2024-12-05T01:15:06.164" v="314" actId="1076"/>
          <ac:spMkLst>
            <pc:docMk/>
            <pc:sldMk cId="1546122169" sldId="352"/>
            <ac:spMk id="4" creationId="{29CCE934-7A0A-DE73-02BB-6915EF82A369}"/>
          </ac:spMkLst>
        </pc:spChg>
        <pc:spChg chg="add mod">
          <ac:chgData name="Laura Womersley" userId="S::laura.womersley@caritas.org.au::0ae0d7cd-9d65-40c0-b682-5f45e35571ad" providerId="AD" clId="Web-{4A452CA4-9A51-526D-AE44-7E5142AAD901}" dt="2024-12-05T01:20:23.875" v="351" actId="20577"/>
          <ac:spMkLst>
            <pc:docMk/>
            <pc:sldMk cId="1546122169" sldId="352"/>
            <ac:spMk id="9" creationId="{BED126E4-BAA0-1D91-D82C-AF0013254B1D}"/>
          </ac:spMkLst>
        </pc:spChg>
        <pc:spChg chg="add del mod">
          <ac:chgData name="Laura Womersley" userId="S::laura.womersley@caritas.org.au::0ae0d7cd-9d65-40c0-b682-5f45e35571ad" providerId="AD" clId="Web-{4A452CA4-9A51-526D-AE44-7E5142AAD901}" dt="2024-12-05T01:21:44.502" v="379"/>
          <ac:spMkLst>
            <pc:docMk/>
            <pc:sldMk cId="1546122169" sldId="352"/>
            <ac:spMk id="11" creationId="{A4776129-1408-088F-0509-83461A33A7D5}"/>
          </ac:spMkLst>
        </pc:spChg>
        <pc:picChg chg="add mod">
          <ac:chgData name="Laura Womersley" userId="S::laura.womersley@caritas.org.au::0ae0d7cd-9d65-40c0-b682-5f45e35571ad" providerId="AD" clId="Web-{4A452CA4-9A51-526D-AE44-7E5142AAD901}" dt="2024-12-05T01:22:45.128" v="380"/>
          <ac:picMkLst>
            <pc:docMk/>
            <pc:sldMk cId="1546122169" sldId="352"/>
            <ac:picMk id="6" creationId="{D319ECEC-60B6-E848-19C9-215AF009B39C}"/>
          </ac:picMkLst>
        </pc:picChg>
        <pc:picChg chg="mod modCrop">
          <ac:chgData name="Laura Womersley" userId="S::laura.womersley@caritas.org.au::0ae0d7cd-9d65-40c0-b682-5f45e35571ad" providerId="AD" clId="Web-{4A452CA4-9A51-526D-AE44-7E5142AAD901}" dt="2024-12-05T01:18:32.185" v="317" actId="1076"/>
          <ac:picMkLst>
            <pc:docMk/>
            <pc:sldMk cId="1546122169" sldId="352"/>
            <ac:picMk id="10" creationId="{06792C50-D199-C935-2C3B-4BA2326BC9BF}"/>
          </ac:picMkLst>
        </pc:picChg>
        <pc:picChg chg="mod modCrop">
          <ac:chgData name="Laura Womersley" userId="S::laura.womersley@caritas.org.au::0ae0d7cd-9d65-40c0-b682-5f45e35571ad" providerId="AD" clId="Web-{4A452CA4-9A51-526D-AE44-7E5142AAD901}" dt="2024-12-05T01:14:45.445" v="309" actId="1076"/>
          <ac:picMkLst>
            <pc:docMk/>
            <pc:sldMk cId="1546122169" sldId="352"/>
            <ac:picMk id="12" creationId="{E0785858-3202-8639-395E-DBCB39300059}"/>
          </ac:picMkLst>
        </pc:picChg>
        <pc:picChg chg="mod modCrop">
          <ac:chgData name="Laura Womersley" userId="S::laura.womersley@caritas.org.au::0ae0d7cd-9d65-40c0-b682-5f45e35571ad" providerId="AD" clId="Web-{4A452CA4-9A51-526D-AE44-7E5142AAD901}" dt="2024-12-05T01:14:20.554" v="304" actId="1076"/>
          <ac:picMkLst>
            <pc:docMk/>
            <pc:sldMk cId="1546122169" sldId="352"/>
            <ac:picMk id="14" creationId="{97C0E09B-1436-7123-CAEB-B4A4C0DB0FD4}"/>
          </ac:picMkLst>
        </pc:picChg>
      </pc:sldChg>
    </pc:docChg>
  </pc:docChgLst>
  <pc:docChgLst>
    <pc:chgData name="Nicole Dobrohotoff" userId="2dc4cf58-dc7e-422a-950b-38460c74cb76" providerId="ADAL" clId="{D20FC5C5-F563-4CFF-812B-A52B888E3B8A}"/>
    <pc:docChg chg="undo custSel delSld modSld">
      <pc:chgData name="Nicole Dobrohotoff" userId="2dc4cf58-dc7e-422a-950b-38460c74cb76" providerId="ADAL" clId="{D20FC5C5-F563-4CFF-812B-A52B888E3B8A}" dt="2024-12-06T01:22:58.450" v="936" actId="20577"/>
      <pc:docMkLst>
        <pc:docMk/>
      </pc:docMkLst>
      <pc:sldChg chg="modSp mod">
        <pc:chgData name="Nicole Dobrohotoff" userId="2dc4cf58-dc7e-422a-950b-38460c74cb76" providerId="ADAL" clId="{D20FC5C5-F563-4CFF-812B-A52B888E3B8A}" dt="2024-12-04T04:31:18.933" v="5" actId="20577"/>
        <pc:sldMkLst>
          <pc:docMk/>
          <pc:sldMk cId="1411299316" sldId="257"/>
        </pc:sldMkLst>
        <pc:spChg chg="mod">
          <ac:chgData name="Nicole Dobrohotoff" userId="2dc4cf58-dc7e-422a-950b-38460c74cb76" providerId="ADAL" clId="{D20FC5C5-F563-4CFF-812B-A52B888E3B8A}" dt="2024-12-04T04:31:18.933" v="5" actId="20577"/>
          <ac:spMkLst>
            <pc:docMk/>
            <pc:sldMk cId="1411299316" sldId="257"/>
            <ac:spMk id="12" creationId="{728BC505-3C0C-289A-D607-B5A604091DF7}"/>
          </ac:spMkLst>
        </pc:spChg>
      </pc:sldChg>
      <pc:sldChg chg="modSp mod addCm">
        <pc:chgData name="Nicole Dobrohotoff" userId="2dc4cf58-dc7e-422a-950b-38460c74cb76" providerId="ADAL" clId="{D20FC5C5-F563-4CFF-812B-A52B888E3B8A}" dt="2024-12-06T01:22:58.450" v="936" actId="20577"/>
        <pc:sldMkLst>
          <pc:docMk/>
          <pc:sldMk cId="3705778467" sldId="258"/>
        </pc:sldMkLst>
        <pc:spChg chg="mod">
          <ac:chgData name="Nicole Dobrohotoff" userId="2dc4cf58-dc7e-422a-950b-38460c74cb76" providerId="ADAL" clId="{D20FC5C5-F563-4CFF-812B-A52B888E3B8A}" dt="2024-12-06T01:22:58.450" v="936" actId="20577"/>
          <ac:spMkLst>
            <pc:docMk/>
            <pc:sldMk cId="3705778467" sldId="258"/>
            <ac:spMk id="3" creationId="{82BC5B47-C273-6614-36EE-2F2418995A69}"/>
          </ac:spMkLst>
        </pc:spChg>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4T04:32:28.615" v="12"/>
              <pc2:cmMkLst xmlns:pc2="http://schemas.microsoft.com/office/powerpoint/2019/9/main/command">
                <pc:docMk/>
                <pc:sldMk cId="3705778467" sldId="258"/>
                <pc2:cmMk id="{451D945B-2046-42BF-ACD9-45E95C4B3F55}"/>
              </pc2:cmMkLst>
            </pc226:cmChg>
          </p:ext>
        </pc:extLst>
      </pc:sldChg>
      <pc:sldChg chg="del">
        <pc:chgData name="Nicole Dobrohotoff" userId="2dc4cf58-dc7e-422a-950b-38460c74cb76" providerId="ADAL" clId="{D20FC5C5-F563-4CFF-812B-A52B888E3B8A}" dt="2024-12-04T04:32:03.528" v="7" actId="47"/>
        <pc:sldMkLst>
          <pc:docMk/>
          <pc:sldMk cId="3699993693" sldId="287"/>
        </pc:sldMkLst>
      </pc:sldChg>
      <pc:sldChg chg="del addCm">
        <pc:chgData name="Nicole Dobrohotoff" userId="2dc4cf58-dc7e-422a-950b-38460c74cb76" providerId="ADAL" clId="{D20FC5C5-F563-4CFF-812B-A52B888E3B8A}" dt="2024-12-06T01:18:38.947" v="892"/>
        <pc:sldMkLst>
          <pc:docMk/>
          <pc:sldMk cId="3005691397" sldId="289"/>
        </pc:sldMkLst>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6T01:18:00.283" v="891"/>
              <pc2:cmMkLst xmlns:pc2="http://schemas.microsoft.com/office/powerpoint/2019/9/main/command">
                <pc:docMk/>
                <pc:sldMk cId="3005691397" sldId="289"/>
                <pc2:cmMk id="{0E8F0F0A-5B1B-4A37-A9B5-C0BC114B5496}"/>
              </pc2:cmMkLst>
            </pc226:cmChg>
            <pc226:cmChg xmlns:pc226="http://schemas.microsoft.com/office/powerpoint/2022/06/main/command" chg="add">
              <pc226:chgData name="Nicole Dobrohotoff" userId="2dc4cf58-dc7e-422a-950b-38460c74cb76" providerId="ADAL" clId="{D20FC5C5-F563-4CFF-812B-A52B888E3B8A}" dt="2024-12-06T01:18:38.947" v="892"/>
              <pc2:cmMkLst xmlns:pc2="http://schemas.microsoft.com/office/powerpoint/2019/9/main/command">
                <pc:docMk/>
                <pc:sldMk cId="3005691397" sldId="289"/>
                <pc2:cmMk id="{7E01D06B-A754-41BD-8778-146A4C50432F}"/>
              </pc2:cmMkLst>
            </pc226:cmChg>
            <pc226:cmChg xmlns:pc226="http://schemas.microsoft.com/office/powerpoint/2022/06/main/command" chg="add">
              <pc226:chgData name="Nicole Dobrohotoff" userId="2dc4cf58-dc7e-422a-950b-38460c74cb76" providerId="ADAL" clId="{D20FC5C5-F563-4CFF-812B-A52B888E3B8A}" dt="2024-12-06T01:17:32.702" v="890"/>
              <pc2:cmMkLst xmlns:pc2="http://schemas.microsoft.com/office/powerpoint/2019/9/main/command">
                <pc:docMk/>
                <pc:sldMk cId="3005691397" sldId="289"/>
                <pc2:cmMk id="{CD145E95-F102-42CF-9BD3-2A1CF8C2707D}"/>
              </pc2:cmMkLst>
            </pc226:cmChg>
          </p:ext>
        </pc:extLst>
      </pc:sldChg>
      <pc:sldChg chg="del">
        <pc:chgData name="Nicole Dobrohotoff" userId="2dc4cf58-dc7e-422a-950b-38460c74cb76" providerId="ADAL" clId="{D20FC5C5-F563-4CFF-812B-A52B888E3B8A}" dt="2024-12-04T04:32:09.649" v="8" actId="47"/>
        <pc:sldMkLst>
          <pc:docMk/>
          <pc:sldMk cId="3912455557" sldId="291"/>
        </pc:sldMkLst>
      </pc:sldChg>
      <pc:sldChg chg="modSp mod addCm">
        <pc:chgData name="Nicole Dobrohotoff" userId="2dc4cf58-dc7e-422a-950b-38460c74cb76" providerId="ADAL" clId="{D20FC5C5-F563-4CFF-812B-A52B888E3B8A}" dt="2024-12-06T01:19:50.512" v="897"/>
        <pc:sldMkLst>
          <pc:docMk/>
          <pc:sldMk cId="1158714337" sldId="292"/>
        </pc:sldMkLst>
        <pc:spChg chg="mod">
          <ac:chgData name="Nicole Dobrohotoff" userId="2dc4cf58-dc7e-422a-950b-38460c74cb76" providerId="ADAL" clId="{D20FC5C5-F563-4CFF-812B-A52B888E3B8A}" dt="2024-12-06T01:19:08.161" v="896" actId="1076"/>
          <ac:spMkLst>
            <pc:docMk/>
            <pc:sldMk cId="1158714337" sldId="292"/>
            <ac:spMk id="2" creationId="{B52EAC68-44E9-4B53-C7D5-FE0D3836025E}"/>
          </ac:spMkLst>
        </pc:spChg>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6T01:19:50.512" v="897"/>
              <pc2:cmMkLst xmlns:pc2="http://schemas.microsoft.com/office/powerpoint/2019/9/main/command">
                <pc:docMk/>
                <pc:sldMk cId="1158714337" sldId="292"/>
                <pc2:cmMk id="{55458FB7-47FF-4ADD-A331-5ECE50B75BC3}"/>
              </pc2:cmMkLst>
            </pc226:cmChg>
          </p:ext>
        </pc:extLst>
      </pc:sldChg>
      <pc:sldChg chg="del">
        <pc:chgData name="Nicole Dobrohotoff" userId="2dc4cf58-dc7e-422a-950b-38460c74cb76" providerId="ADAL" clId="{D20FC5C5-F563-4CFF-812B-A52B888E3B8A}" dt="2024-12-04T04:32:12.406" v="9" actId="47"/>
        <pc:sldMkLst>
          <pc:docMk/>
          <pc:sldMk cId="911309182" sldId="293"/>
        </pc:sldMkLst>
      </pc:sldChg>
      <pc:sldChg chg="del">
        <pc:chgData name="Nicole Dobrohotoff" userId="2dc4cf58-dc7e-422a-950b-38460c74cb76" providerId="ADAL" clId="{D20FC5C5-F563-4CFF-812B-A52B888E3B8A}" dt="2024-12-04T04:32:14.393" v="10" actId="47"/>
        <pc:sldMkLst>
          <pc:docMk/>
          <pc:sldMk cId="1495968863" sldId="351"/>
        </pc:sldMkLst>
      </pc:sldChg>
      <pc:sldChg chg="addSp delSp modSp mod addCm">
        <pc:chgData name="Nicole Dobrohotoff" userId="2dc4cf58-dc7e-422a-950b-38460c74cb76" providerId="ADAL" clId="{D20FC5C5-F563-4CFF-812B-A52B888E3B8A}" dt="2024-12-06T01:22:44.209" v="900"/>
        <pc:sldMkLst>
          <pc:docMk/>
          <pc:sldMk cId="1546122169" sldId="352"/>
        </pc:sldMkLst>
        <pc:spChg chg="add del mod">
          <ac:chgData name="Nicole Dobrohotoff" userId="2dc4cf58-dc7e-422a-950b-38460c74cb76" providerId="ADAL" clId="{D20FC5C5-F563-4CFF-812B-A52B888E3B8A}" dt="2024-12-06T00:35:25.743" v="34" actId="478"/>
          <ac:spMkLst>
            <pc:docMk/>
            <pc:sldMk cId="1546122169" sldId="352"/>
            <ac:spMk id="7" creationId="{7525947E-5BEF-E42C-FF2F-CFBB2E047779}"/>
          </ac:spMkLst>
        </pc:spChg>
        <pc:picChg chg="mod">
          <ac:chgData name="Nicole Dobrohotoff" userId="2dc4cf58-dc7e-422a-950b-38460c74cb76" providerId="ADAL" clId="{D20FC5C5-F563-4CFF-812B-A52B888E3B8A}" dt="2024-12-06T01:12:36.420" v="651" actId="14100"/>
          <ac:picMkLst>
            <pc:docMk/>
            <pc:sldMk cId="1546122169" sldId="352"/>
            <ac:picMk id="6" creationId="{D319ECEC-60B6-E848-19C9-215AF009B39C}"/>
          </ac:picMkLst>
        </pc:picChg>
        <pc:picChg chg="mod modCrop">
          <ac:chgData name="Nicole Dobrohotoff" userId="2dc4cf58-dc7e-422a-950b-38460c74cb76" providerId="ADAL" clId="{D20FC5C5-F563-4CFF-812B-A52B888E3B8A}" dt="2024-12-06T01:14:11.407" v="887" actId="962"/>
          <ac:picMkLst>
            <pc:docMk/>
            <pc:sldMk cId="1546122169" sldId="352"/>
            <ac:picMk id="10" creationId="{06792C50-D199-C935-2C3B-4BA2326BC9BF}"/>
          </ac:picMkLst>
        </pc:picChg>
        <pc:picChg chg="mod modCrop">
          <ac:chgData name="Nicole Dobrohotoff" userId="2dc4cf58-dc7e-422a-950b-38460c74cb76" providerId="ADAL" clId="{D20FC5C5-F563-4CFF-812B-A52B888E3B8A}" dt="2024-12-06T01:12:46.587" v="654" actId="14100"/>
          <ac:picMkLst>
            <pc:docMk/>
            <pc:sldMk cId="1546122169" sldId="352"/>
            <ac:picMk id="12" creationId="{E0785858-3202-8639-395E-DBCB39300059}"/>
          </ac:picMkLst>
        </pc:picChg>
        <pc:picChg chg="add del mod">
          <ac:chgData name="Nicole Dobrohotoff" userId="2dc4cf58-dc7e-422a-950b-38460c74cb76" providerId="ADAL" clId="{D20FC5C5-F563-4CFF-812B-A52B888E3B8A}" dt="2024-12-06T01:12:42.700" v="653" actId="14100"/>
          <ac:picMkLst>
            <pc:docMk/>
            <pc:sldMk cId="1546122169" sldId="352"/>
            <ac:picMk id="14" creationId="{97C0E09B-1436-7123-CAEB-B4A4C0DB0FD4}"/>
          </ac:picMkLst>
        </pc:picChg>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6T01:22:44.209" v="900"/>
              <pc2:cmMkLst xmlns:pc2="http://schemas.microsoft.com/office/powerpoint/2019/9/main/command">
                <pc:docMk/>
                <pc:sldMk cId="1546122169" sldId="352"/>
                <pc2:cmMk id="{F700D1DC-7048-4E4A-A678-25401D3651CE}"/>
              </pc2:cmMkLst>
            </pc226:cmChg>
          </p:ext>
        </pc:extLst>
      </pc:sldChg>
      <pc:sldChg chg="addCm">
        <pc:chgData name="Nicole Dobrohotoff" userId="2dc4cf58-dc7e-422a-950b-38460c74cb76" providerId="ADAL" clId="{D20FC5C5-F563-4CFF-812B-A52B888E3B8A}" dt="2024-12-06T01:17:02.199" v="889"/>
        <pc:sldMkLst>
          <pc:docMk/>
          <pc:sldMk cId="2814890511" sldId="354"/>
        </pc:sldMkLst>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6T01:17:02.199" v="889"/>
              <pc2:cmMkLst xmlns:pc2="http://schemas.microsoft.com/office/powerpoint/2019/9/main/command">
                <pc:docMk/>
                <pc:sldMk cId="2814890511" sldId="354"/>
                <pc2:cmMk id="{02F44F2E-3D21-4656-8529-608A9DEAD757}"/>
              </pc2:cmMkLst>
            </pc226:cmChg>
            <pc226:cmChg xmlns:pc226="http://schemas.microsoft.com/office/powerpoint/2022/06/main/command" chg="add">
              <pc226:chgData name="Nicole Dobrohotoff" userId="2dc4cf58-dc7e-422a-950b-38460c74cb76" providerId="ADAL" clId="{D20FC5C5-F563-4CFF-812B-A52B888E3B8A}" dt="2024-12-06T01:15:35.728" v="888"/>
              <pc2:cmMkLst xmlns:pc2="http://schemas.microsoft.com/office/powerpoint/2019/9/main/command">
                <pc:docMk/>
                <pc:sldMk cId="2814890511" sldId="354"/>
                <pc2:cmMk id="{1564CFFA-0CDD-4662-A4EB-3DE2E4EB88A3}"/>
              </pc2:cmMkLst>
            </pc226:cmChg>
          </p:ext>
        </pc:extLst>
      </pc:sldChg>
      <pc:sldChg chg="addCm">
        <pc:chgData name="Nicole Dobrohotoff" userId="2dc4cf58-dc7e-422a-950b-38460c74cb76" providerId="ADAL" clId="{D20FC5C5-F563-4CFF-812B-A52B888E3B8A}" dt="2024-12-06T01:21:47.687" v="899"/>
        <pc:sldMkLst>
          <pc:docMk/>
          <pc:sldMk cId="2477367359" sldId="355"/>
        </pc:sldMkLst>
        <pc:extLst>
          <p:ext xmlns:p="http://schemas.openxmlformats.org/presentationml/2006/main" uri="{D6D511B9-2390-475A-947B-AFAB55BFBCF1}">
            <pc226:cmChg xmlns:pc226="http://schemas.microsoft.com/office/powerpoint/2022/06/main/command" chg="add">
              <pc226:chgData name="Nicole Dobrohotoff" userId="2dc4cf58-dc7e-422a-950b-38460c74cb76" providerId="ADAL" clId="{D20FC5C5-F563-4CFF-812B-A52B888E3B8A}" dt="2024-12-06T01:20:58.474" v="898"/>
              <pc2:cmMkLst xmlns:pc2="http://schemas.microsoft.com/office/powerpoint/2019/9/main/command">
                <pc:docMk/>
                <pc:sldMk cId="2477367359" sldId="355"/>
                <pc2:cmMk id="{A8936032-ED96-473C-92B7-E69E04985A8E}"/>
              </pc2:cmMkLst>
            </pc226:cmChg>
            <pc226:cmChg xmlns:pc226="http://schemas.microsoft.com/office/powerpoint/2022/06/main/command" chg="add">
              <pc226:chgData name="Nicole Dobrohotoff" userId="2dc4cf58-dc7e-422a-950b-38460c74cb76" providerId="ADAL" clId="{D20FC5C5-F563-4CFF-812B-A52B888E3B8A}" dt="2024-12-06T01:21:47.687" v="899"/>
              <pc2:cmMkLst xmlns:pc2="http://schemas.microsoft.com/office/powerpoint/2019/9/main/command">
                <pc:docMk/>
                <pc:sldMk cId="2477367359" sldId="355"/>
                <pc2:cmMk id="{071E077D-60F1-4A93-BF36-1ED1E1574964}"/>
              </pc2:cmMkLst>
            </pc226:cmChg>
          </p:ext>
        </pc:extLst>
      </pc:sldChg>
    </pc:docChg>
  </pc:docChgLst>
  <pc:docChgLst>
    <pc:chgData name="Nicole Dobrohotoff" userId="S::nicoled@caritas.org.au::2dc4cf58-dc7e-422a-950b-38460c74cb76" providerId="AD" clId="Web-{85EEFCC3-ABEB-4ECC-9631-DF4B74BF7EEA}"/>
    <pc:docChg chg="modSld">
      <pc:chgData name="Nicole Dobrohotoff" userId="S::nicoled@caritas.org.au::2dc4cf58-dc7e-422a-950b-38460c74cb76" providerId="AD" clId="Web-{85EEFCC3-ABEB-4ECC-9631-DF4B74BF7EEA}" dt="2024-12-04T04:36:07.771" v="30" actId="20577"/>
      <pc:docMkLst>
        <pc:docMk/>
      </pc:docMkLst>
      <pc:sldChg chg="modSp">
        <pc:chgData name="Nicole Dobrohotoff" userId="S::nicoled@caritas.org.au::2dc4cf58-dc7e-422a-950b-38460c74cb76" providerId="AD" clId="Web-{85EEFCC3-ABEB-4ECC-9631-DF4B74BF7EEA}" dt="2024-12-04T04:35:03.863" v="2" actId="20577"/>
        <pc:sldMkLst>
          <pc:docMk/>
          <pc:sldMk cId="3705778467" sldId="258"/>
        </pc:sldMkLst>
        <pc:spChg chg="mod">
          <ac:chgData name="Nicole Dobrohotoff" userId="S::nicoled@caritas.org.au::2dc4cf58-dc7e-422a-950b-38460c74cb76" providerId="AD" clId="Web-{85EEFCC3-ABEB-4ECC-9631-DF4B74BF7EEA}" dt="2024-12-04T04:35:03.863" v="2" actId="20577"/>
          <ac:spMkLst>
            <pc:docMk/>
            <pc:sldMk cId="3705778467" sldId="258"/>
            <ac:spMk id="3" creationId="{82BC5B47-C273-6614-36EE-2F2418995A69}"/>
          </ac:spMkLst>
        </pc:spChg>
      </pc:sldChg>
      <pc:sldChg chg="modSp">
        <pc:chgData name="Nicole Dobrohotoff" userId="S::nicoled@caritas.org.au::2dc4cf58-dc7e-422a-950b-38460c74cb76" providerId="AD" clId="Web-{85EEFCC3-ABEB-4ECC-9631-DF4B74BF7EEA}" dt="2024-12-04T04:36:07.771" v="30" actId="20577"/>
        <pc:sldMkLst>
          <pc:docMk/>
          <pc:sldMk cId="1546122169" sldId="352"/>
        </pc:sldMkLst>
        <pc:spChg chg="mod">
          <ac:chgData name="Nicole Dobrohotoff" userId="S::nicoled@caritas.org.au::2dc4cf58-dc7e-422a-950b-38460c74cb76" providerId="AD" clId="Web-{85EEFCC3-ABEB-4ECC-9631-DF4B74BF7EEA}" dt="2024-12-04T04:35:52.786" v="26" actId="20577"/>
          <ac:spMkLst>
            <pc:docMk/>
            <pc:sldMk cId="1546122169" sldId="352"/>
            <ac:spMk id="2" creationId="{36BD43EA-450F-B7B2-495B-EF4FDD2A6E74}"/>
          </ac:spMkLst>
        </pc:spChg>
        <pc:spChg chg="mod">
          <ac:chgData name="Nicole Dobrohotoff" userId="S::nicoled@caritas.org.au::2dc4cf58-dc7e-422a-950b-38460c74cb76" providerId="AD" clId="Web-{85EEFCC3-ABEB-4ECC-9631-DF4B74BF7EEA}" dt="2024-12-04T04:36:07.771" v="30" actId="20577"/>
          <ac:spMkLst>
            <pc:docMk/>
            <pc:sldMk cId="1546122169" sldId="352"/>
            <ac:spMk id="3" creationId="{F7705FA0-96E5-3AA8-C20B-162FF7A59029}"/>
          </ac:spMkLst>
        </pc:spChg>
      </pc:sldChg>
    </pc:docChg>
  </pc:docChgLst>
  <pc:docChgLst>
    <pc:chgData name="Laura Womersley" userId="S::laura.womersley@caritas.org.au::0ae0d7cd-9d65-40c0-b682-5f45e35571ad" providerId="AD" clId="Web-{176D43C2-8441-F25A-4BFF-E2B8BA9C17AC}"/>
    <pc:docChg chg="modSld">
      <pc:chgData name="Laura Womersley" userId="S::laura.womersley@caritas.org.au::0ae0d7cd-9d65-40c0-b682-5f45e35571ad" providerId="AD" clId="Web-{176D43C2-8441-F25A-4BFF-E2B8BA9C17AC}" dt="2024-12-06T02:04:16.027" v="24" actId="1076"/>
      <pc:docMkLst>
        <pc:docMk/>
      </pc:docMkLst>
      <pc:sldChg chg="addSp delSp modSp">
        <pc:chgData name="Laura Womersley" userId="S::laura.womersley@caritas.org.au::0ae0d7cd-9d65-40c0-b682-5f45e35571ad" providerId="AD" clId="Web-{176D43C2-8441-F25A-4BFF-E2B8BA9C17AC}" dt="2024-12-06T02:04:16.027" v="24" actId="1076"/>
        <pc:sldMkLst>
          <pc:docMk/>
          <pc:sldMk cId="1158714337" sldId="292"/>
        </pc:sldMkLst>
        <pc:spChg chg="mod">
          <ac:chgData name="Laura Womersley" userId="S::laura.womersley@caritas.org.au::0ae0d7cd-9d65-40c0-b682-5f45e35571ad" providerId="AD" clId="Web-{176D43C2-8441-F25A-4BFF-E2B8BA9C17AC}" dt="2024-12-06T02:01:44.524" v="4" actId="20577"/>
          <ac:spMkLst>
            <pc:docMk/>
            <pc:sldMk cId="1158714337" sldId="292"/>
            <ac:spMk id="2" creationId="{B52EAC68-44E9-4B53-C7D5-FE0D3836025E}"/>
          </ac:spMkLst>
        </pc:spChg>
        <pc:spChg chg="add mod">
          <ac:chgData name="Laura Womersley" userId="S::laura.womersley@caritas.org.au::0ae0d7cd-9d65-40c0-b682-5f45e35571ad" providerId="AD" clId="Web-{176D43C2-8441-F25A-4BFF-E2B8BA9C17AC}" dt="2024-12-06T02:04:16.027" v="24" actId="1076"/>
          <ac:spMkLst>
            <pc:docMk/>
            <pc:sldMk cId="1158714337" sldId="292"/>
            <ac:spMk id="5" creationId="{B6D345DE-4087-BDA8-95D9-BA6B1189D5FE}"/>
          </ac:spMkLst>
        </pc:spChg>
        <pc:picChg chg="add del mod modVis modCrop">
          <ac:chgData name="Laura Womersley" userId="S::laura.womersley@caritas.org.au::0ae0d7cd-9d65-40c0-b682-5f45e35571ad" providerId="AD" clId="Web-{176D43C2-8441-F25A-4BFF-E2B8BA9C17AC}" dt="2024-12-06T02:04:04.683" v="22"/>
          <ac:picMkLst>
            <pc:docMk/>
            <pc:sldMk cId="1158714337" sldId="292"/>
            <ac:picMk id="3" creationId="{FFBB7294-273C-9882-563E-A353904FC383}"/>
          </ac:picMkLst>
        </pc:picChg>
        <pc:picChg chg="del mod">
          <ac:chgData name="Laura Womersley" userId="S::laura.womersley@caritas.org.au::0ae0d7cd-9d65-40c0-b682-5f45e35571ad" providerId="AD" clId="Web-{176D43C2-8441-F25A-4BFF-E2B8BA9C17AC}" dt="2024-12-06T02:02:34.572" v="10"/>
          <ac:picMkLst>
            <pc:docMk/>
            <pc:sldMk cId="1158714337" sldId="292"/>
            <ac:picMk id="4" creationId="{C83CA550-D63C-88E7-ABE9-E85A5E57428C}"/>
          </ac:picMkLst>
        </pc:picChg>
      </pc:sldChg>
    </pc:docChg>
  </pc:docChgLst>
  <pc:docChgLst>
    <pc:chgData name="Laura Womersley" userId="S::laura.womersley@caritas.org.au::0ae0d7cd-9d65-40c0-b682-5f45e35571ad" providerId="AD" clId="Web-{50805A41-FC43-A4A3-D373-34B32E16798F}"/>
    <pc:docChg chg="addSld modSld sldOrd">
      <pc:chgData name="Laura Womersley" userId="S::laura.womersley@caritas.org.au::0ae0d7cd-9d65-40c0-b682-5f45e35571ad" providerId="AD" clId="Web-{50805A41-FC43-A4A3-D373-34B32E16798F}" dt="2024-12-06T02:00:55.255" v="1271"/>
      <pc:docMkLst>
        <pc:docMk/>
      </pc:docMkLst>
      <pc:sldChg chg="addSp delSp modSp modCm">
        <pc:chgData name="Laura Womersley" userId="S::laura.womersley@caritas.org.au::0ae0d7cd-9d65-40c0-b682-5f45e35571ad" providerId="AD" clId="Web-{50805A41-FC43-A4A3-D373-34B32E16798F}" dt="2024-12-06T02:00:00.158" v="1259" actId="1076"/>
        <pc:sldMkLst>
          <pc:docMk/>
          <pc:sldMk cId="3005691397" sldId="289"/>
        </pc:sldMkLst>
        <pc:spChg chg="mod topLvl">
          <ac:chgData name="Laura Womersley" userId="S::laura.womersley@caritas.org.au::0ae0d7cd-9d65-40c0-b682-5f45e35571ad" providerId="AD" clId="Web-{50805A41-FC43-A4A3-D373-34B32E16798F}" dt="2024-12-06T01:55:25.096" v="1200"/>
          <ac:spMkLst>
            <pc:docMk/>
            <pc:sldMk cId="3005691397" sldId="289"/>
            <ac:spMk id="8" creationId="{8DA25EA1-5C46-1508-7644-373C6D98DF1E}"/>
          </ac:spMkLst>
        </pc:spChg>
        <pc:spChg chg="mod">
          <ac:chgData name="Laura Womersley" userId="S::laura.womersley@caritas.org.au::0ae0d7cd-9d65-40c0-b682-5f45e35571ad" providerId="AD" clId="Web-{50805A41-FC43-A4A3-D373-34B32E16798F}" dt="2024-12-06T01:06:56.667" v="884" actId="20577"/>
          <ac:spMkLst>
            <pc:docMk/>
            <pc:sldMk cId="3005691397" sldId="289"/>
            <ac:spMk id="12" creationId="{E6C05044-64A2-AD32-F011-8641BE6E933D}"/>
          </ac:spMkLst>
        </pc:spChg>
        <pc:spChg chg="mod topLvl">
          <ac:chgData name="Laura Womersley" userId="S::laura.womersley@caritas.org.au::0ae0d7cd-9d65-40c0-b682-5f45e35571ad" providerId="AD" clId="Web-{50805A41-FC43-A4A3-D373-34B32E16798F}" dt="2024-12-06T01:55:25.096" v="1200"/>
          <ac:spMkLst>
            <pc:docMk/>
            <pc:sldMk cId="3005691397" sldId="289"/>
            <ac:spMk id="14" creationId="{F58C1E43-15D5-BD04-A4D9-8B002AFFF219}"/>
          </ac:spMkLst>
        </pc:spChg>
        <pc:spChg chg="mod topLvl">
          <ac:chgData name="Laura Womersley" userId="S::laura.womersley@caritas.org.au::0ae0d7cd-9d65-40c0-b682-5f45e35571ad" providerId="AD" clId="Web-{50805A41-FC43-A4A3-D373-34B32E16798F}" dt="2024-12-06T01:59:08.108" v="1242" actId="1076"/>
          <ac:spMkLst>
            <pc:docMk/>
            <pc:sldMk cId="3005691397" sldId="289"/>
            <ac:spMk id="16" creationId="{553B1920-0F5A-D3A8-9AB2-7104D1C27B8B}"/>
          </ac:spMkLst>
        </pc:spChg>
        <pc:spChg chg="add del">
          <ac:chgData name="Laura Womersley" userId="S::laura.womersley@caritas.org.au::0ae0d7cd-9d65-40c0-b682-5f45e35571ad" providerId="AD" clId="Web-{50805A41-FC43-A4A3-D373-34B32E16798F}" dt="2024-12-06T01:54:53.719" v="1193"/>
          <ac:spMkLst>
            <pc:docMk/>
            <pc:sldMk cId="3005691397" sldId="289"/>
            <ac:spMk id="17" creationId="{6B761F4C-539A-D429-6B53-92B398F416B7}"/>
          </ac:spMkLst>
        </pc:spChg>
        <pc:spChg chg="mod">
          <ac:chgData name="Laura Womersley" userId="S::laura.womersley@caritas.org.au::0ae0d7cd-9d65-40c0-b682-5f45e35571ad" providerId="AD" clId="Web-{50805A41-FC43-A4A3-D373-34B32E16798F}" dt="2024-12-06T01:46:15.893" v="1136" actId="20577"/>
          <ac:spMkLst>
            <pc:docMk/>
            <pc:sldMk cId="3005691397" sldId="289"/>
            <ac:spMk id="18" creationId="{74C2A494-E705-DF5F-2534-0810F0852B2A}"/>
          </ac:spMkLst>
        </pc:spChg>
        <pc:spChg chg="mod">
          <ac:chgData name="Laura Womersley" userId="S::laura.womersley@caritas.org.au::0ae0d7cd-9d65-40c0-b682-5f45e35571ad" providerId="AD" clId="Web-{50805A41-FC43-A4A3-D373-34B32E16798F}" dt="2024-12-06T00:23:48.944" v="141" actId="14100"/>
          <ac:spMkLst>
            <pc:docMk/>
            <pc:sldMk cId="3005691397" sldId="289"/>
            <ac:spMk id="19" creationId="{5B87A16A-0209-5642-0873-EF979A863DC7}"/>
          </ac:spMkLst>
        </pc:spChg>
        <pc:spChg chg="add del">
          <ac:chgData name="Laura Womersley" userId="S::laura.womersley@caritas.org.au::0ae0d7cd-9d65-40c0-b682-5f45e35571ad" providerId="AD" clId="Web-{50805A41-FC43-A4A3-D373-34B32E16798F}" dt="2024-12-06T01:54:53.719" v="1191"/>
          <ac:spMkLst>
            <pc:docMk/>
            <pc:sldMk cId="3005691397" sldId="289"/>
            <ac:spMk id="24" creationId="{5A0189EC-7A89-FCFD-B337-07179B5FFD01}"/>
          </ac:spMkLst>
        </pc:spChg>
        <pc:spChg chg="add del">
          <ac:chgData name="Laura Womersley" userId="S::laura.womersley@caritas.org.au::0ae0d7cd-9d65-40c0-b682-5f45e35571ad" providerId="AD" clId="Web-{50805A41-FC43-A4A3-D373-34B32E16798F}" dt="2024-12-06T01:54:53.719" v="1190"/>
          <ac:spMkLst>
            <pc:docMk/>
            <pc:sldMk cId="3005691397" sldId="289"/>
            <ac:spMk id="26" creationId="{D460BA15-5B74-4647-D2E8-7547ADE5D276}"/>
          </ac:spMkLst>
        </pc:spChg>
        <pc:spChg chg="add mod">
          <ac:chgData name="Laura Womersley" userId="S::laura.womersley@caritas.org.au::0ae0d7cd-9d65-40c0-b682-5f45e35571ad" providerId="AD" clId="Web-{50805A41-FC43-A4A3-D373-34B32E16798F}" dt="2024-12-06T01:55:46.660" v="1213" actId="20577"/>
          <ac:spMkLst>
            <pc:docMk/>
            <pc:sldMk cId="3005691397" sldId="289"/>
            <ac:spMk id="32" creationId="{9E91AC74-AE6A-FB10-7C4F-9EA0A144E423}"/>
          </ac:spMkLst>
        </pc:spChg>
        <pc:spChg chg="add mod">
          <ac:chgData name="Laura Womersley" userId="S::laura.womersley@caritas.org.au::0ae0d7cd-9d65-40c0-b682-5f45e35571ad" providerId="AD" clId="Web-{50805A41-FC43-A4A3-D373-34B32E16798F}" dt="2024-12-06T01:56:01.192" v="1217" actId="1076"/>
          <ac:spMkLst>
            <pc:docMk/>
            <pc:sldMk cId="3005691397" sldId="289"/>
            <ac:spMk id="36" creationId="{F204678D-2777-C458-9F03-D254011E14BF}"/>
          </ac:spMkLst>
        </pc:spChg>
        <pc:spChg chg="add mod">
          <ac:chgData name="Laura Womersley" userId="S::laura.womersley@caritas.org.au::0ae0d7cd-9d65-40c0-b682-5f45e35571ad" providerId="AD" clId="Web-{50805A41-FC43-A4A3-D373-34B32E16798F}" dt="2024-12-06T01:59:08.124" v="1244" actId="1076"/>
          <ac:spMkLst>
            <pc:docMk/>
            <pc:sldMk cId="3005691397" sldId="289"/>
            <ac:spMk id="38" creationId="{891FC121-CB5D-71F0-5D1C-7D571C701189}"/>
          </ac:spMkLst>
        </pc:spChg>
        <pc:grpChg chg="add">
          <ac:chgData name="Laura Womersley" userId="S::laura.womersley@caritas.org.au::0ae0d7cd-9d65-40c0-b682-5f45e35571ad" providerId="AD" clId="Web-{50805A41-FC43-A4A3-D373-34B32E16798F}" dt="2024-12-06T00:59:38.908" v="756"/>
          <ac:grpSpMkLst>
            <pc:docMk/>
            <pc:sldMk cId="3005691397" sldId="289"/>
            <ac:grpSpMk id="2" creationId="{394BB059-D1BB-BD00-8D14-FF362A0FC9CF}"/>
          </ac:grpSpMkLst>
        </pc:grpChg>
        <pc:grpChg chg="add del">
          <ac:chgData name="Laura Womersley" userId="S::laura.womersley@caritas.org.au::0ae0d7cd-9d65-40c0-b682-5f45e35571ad" providerId="AD" clId="Web-{50805A41-FC43-A4A3-D373-34B32E16798F}" dt="2024-12-06T01:55:25.096" v="1200"/>
          <ac:grpSpMkLst>
            <pc:docMk/>
            <pc:sldMk cId="3005691397" sldId="289"/>
            <ac:grpSpMk id="20" creationId="{1E1407A0-9B5B-7E04-F79C-6F04E4449581}"/>
          </ac:grpSpMkLst>
        </pc:grpChg>
        <pc:grpChg chg="add mod">
          <ac:chgData name="Laura Womersley" userId="S::laura.womersley@caritas.org.au::0ae0d7cd-9d65-40c0-b682-5f45e35571ad" providerId="AD" clId="Web-{50805A41-FC43-A4A3-D373-34B32E16798F}" dt="2024-12-06T01:59:47.704" v="1255" actId="1076"/>
          <ac:grpSpMkLst>
            <pc:docMk/>
            <pc:sldMk cId="3005691397" sldId="289"/>
            <ac:grpSpMk id="39" creationId="{21DE0D18-7735-1A6B-4464-3CDE0A3D7AE3}"/>
          </ac:grpSpMkLst>
        </pc:grpChg>
        <pc:grpChg chg="add mod">
          <ac:chgData name="Laura Womersley" userId="S::laura.womersley@caritas.org.au::0ae0d7cd-9d65-40c0-b682-5f45e35571ad" providerId="AD" clId="Web-{50805A41-FC43-A4A3-D373-34B32E16798F}" dt="2024-12-06T01:59:52.142" v="1257" actId="1076"/>
          <ac:grpSpMkLst>
            <pc:docMk/>
            <pc:sldMk cId="3005691397" sldId="289"/>
            <ac:grpSpMk id="40" creationId="{D8CBFD4E-8B4C-95B0-251F-7D7DFF37AB76}"/>
          </ac:grpSpMkLst>
        </pc:grpChg>
        <pc:grpChg chg="add mod">
          <ac:chgData name="Laura Womersley" userId="S::laura.womersley@caritas.org.au::0ae0d7cd-9d65-40c0-b682-5f45e35571ad" providerId="AD" clId="Web-{50805A41-FC43-A4A3-D373-34B32E16798F}" dt="2024-12-06T02:00:00.158" v="1259" actId="1076"/>
          <ac:grpSpMkLst>
            <pc:docMk/>
            <pc:sldMk cId="3005691397" sldId="289"/>
            <ac:grpSpMk id="41" creationId="{B0ADB4D0-D77B-F01A-5159-AD2431AC95D6}"/>
          </ac:grpSpMkLst>
        </pc:grpChg>
        <pc:picChg chg="mod">
          <ac:chgData name="Laura Womersley" userId="S::laura.womersley@caritas.org.au::0ae0d7cd-9d65-40c0-b682-5f45e35571ad" providerId="AD" clId="Web-{50805A41-FC43-A4A3-D373-34B32E16798F}" dt="2024-12-06T00:46:05.972" v="244" actId="14100"/>
          <ac:picMkLst>
            <pc:docMk/>
            <pc:sldMk cId="3005691397" sldId="289"/>
            <ac:picMk id="4" creationId="{2B234BCF-8674-6ACF-B822-9D6512FB534E}"/>
          </ac:picMkLst>
        </pc:picChg>
        <pc:picChg chg="add del mod topLvl">
          <ac:chgData name="Laura Womersley" userId="S::laura.womersley@caritas.org.au::0ae0d7cd-9d65-40c0-b682-5f45e35571ad" providerId="AD" clId="Web-{50805A41-FC43-A4A3-D373-34B32E16798F}" dt="2024-12-06T01:55:28.971" v="1203"/>
          <ac:picMkLst>
            <pc:docMk/>
            <pc:sldMk cId="3005691397" sldId="289"/>
            <ac:picMk id="6" creationId="{DBDB442E-1247-A355-D14E-92CC5B1C092C}"/>
          </ac:picMkLst>
        </pc:picChg>
        <pc:picChg chg="add del">
          <ac:chgData name="Laura Womersley" userId="S::laura.womersley@caritas.org.au::0ae0d7cd-9d65-40c0-b682-5f45e35571ad" providerId="AD" clId="Web-{50805A41-FC43-A4A3-D373-34B32E16798F}" dt="2024-12-06T01:54:53.719" v="1195"/>
          <ac:picMkLst>
            <pc:docMk/>
            <pc:sldMk cId="3005691397" sldId="289"/>
            <ac:picMk id="7" creationId="{BD14C5C5-F40E-37D1-8115-574AAB44B8EE}"/>
          </ac:picMkLst>
        </pc:picChg>
        <pc:picChg chg="add del">
          <ac:chgData name="Laura Womersley" userId="S::laura.womersley@caritas.org.au::0ae0d7cd-9d65-40c0-b682-5f45e35571ad" providerId="AD" clId="Web-{50805A41-FC43-A4A3-D373-34B32E16798F}" dt="2024-12-06T01:54:53.719" v="1194"/>
          <ac:picMkLst>
            <pc:docMk/>
            <pc:sldMk cId="3005691397" sldId="289"/>
            <ac:picMk id="10" creationId="{CF410CC4-1BB7-C607-13EF-FDAC084E74D5}"/>
          </ac:picMkLst>
        </pc:picChg>
        <pc:picChg chg="add del mod topLvl">
          <ac:chgData name="Laura Womersley" userId="S::laura.womersley@caritas.org.au::0ae0d7cd-9d65-40c0-b682-5f45e35571ad" providerId="AD" clId="Web-{50805A41-FC43-A4A3-D373-34B32E16798F}" dt="2024-12-06T01:55:28.971" v="1202"/>
          <ac:picMkLst>
            <pc:docMk/>
            <pc:sldMk cId="3005691397" sldId="289"/>
            <ac:picMk id="11" creationId="{A43E8401-BBA9-F809-330E-6E17EA153A1F}"/>
          </ac:picMkLst>
        </pc:picChg>
        <pc:picChg chg="add del mod topLvl">
          <ac:chgData name="Laura Womersley" userId="S::laura.womersley@caritas.org.au::0ae0d7cd-9d65-40c0-b682-5f45e35571ad" providerId="AD" clId="Web-{50805A41-FC43-A4A3-D373-34B32E16798F}" dt="2024-12-06T01:55:28.971" v="1201"/>
          <ac:picMkLst>
            <pc:docMk/>
            <pc:sldMk cId="3005691397" sldId="289"/>
            <ac:picMk id="15" creationId="{B2D17E97-66EA-0D37-D08C-FBF746A5A58B}"/>
          </ac:picMkLst>
        </pc:picChg>
        <pc:picChg chg="add del">
          <ac:chgData name="Laura Womersley" userId="S::laura.womersley@caritas.org.au::0ae0d7cd-9d65-40c0-b682-5f45e35571ad" providerId="AD" clId="Web-{50805A41-FC43-A4A3-D373-34B32E16798F}" dt="2024-12-06T01:54:53.719" v="1192"/>
          <ac:picMkLst>
            <pc:docMk/>
            <pc:sldMk cId="3005691397" sldId="289"/>
            <ac:picMk id="22" creationId="{CB0F3E55-6968-EA27-1670-CC2780725C5B}"/>
          </ac:picMkLst>
        </pc:picChg>
        <pc:picChg chg="add mod">
          <ac:chgData name="Laura Womersley" userId="S::laura.womersley@caritas.org.au::0ae0d7cd-9d65-40c0-b682-5f45e35571ad" providerId="AD" clId="Web-{50805A41-FC43-A4A3-D373-34B32E16798F}" dt="2024-12-06T01:57:44.088" v="1220"/>
          <ac:picMkLst>
            <pc:docMk/>
            <pc:sldMk cId="3005691397" sldId="289"/>
            <ac:picMk id="28" creationId="{FC1699AA-C3E2-6504-5994-586DB78EE038}"/>
          </ac:picMkLst>
        </pc:picChg>
        <pc:picChg chg="add mod">
          <ac:chgData name="Laura Womersley" userId="S::laura.womersley@caritas.org.au::0ae0d7cd-9d65-40c0-b682-5f45e35571ad" providerId="AD" clId="Web-{50805A41-FC43-A4A3-D373-34B32E16798F}" dt="2024-12-06T01:57:49.588" v="1221"/>
          <ac:picMkLst>
            <pc:docMk/>
            <pc:sldMk cId="3005691397" sldId="289"/>
            <ac:picMk id="30" creationId="{B34F5785-9E3E-314B-A773-B3B83C4806B3}"/>
          </ac:picMkLst>
        </pc:picChg>
        <pc:picChg chg="add mod">
          <ac:chgData name="Laura Womersley" userId="S::laura.womersley@caritas.org.au::0ae0d7cd-9d65-40c0-b682-5f45e35571ad" providerId="AD" clId="Web-{50805A41-FC43-A4A3-D373-34B32E16798F}" dt="2024-12-06T01:59:08.124" v="1243" actId="1076"/>
          <ac:picMkLst>
            <pc:docMk/>
            <pc:sldMk cId="3005691397" sldId="289"/>
            <ac:picMk id="34" creationId="{56FFE10E-84F8-E215-2161-D7E2B13651D9}"/>
          </ac:picMkLst>
        </pc:picChg>
        <pc:extLst>
          <p:ext xmlns:p="http://schemas.openxmlformats.org/presentationml/2006/main" uri="{D6D511B9-2390-475A-947B-AFAB55BFBCF1}">
            <pc226:cmChg xmlns:pc226="http://schemas.microsoft.com/office/powerpoint/2022/06/main/command" chg="mod">
              <pc226:chgData name="Laura Womersley" userId="S::laura.womersley@caritas.org.au::0ae0d7cd-9d65-40c0-b682-5f45e35571ad" providerId="AD" clId="Web-{50805A41-FC43-A4A3-D373-34B32E16798F}" dt="2024-12-06T01:42:31.725" v="1119" actId="20577"/>
              <pc2:cmMkLst xmlns:pc2="http://schemas.microsoft.com/office/powerpoint/2019/9/main/command">
                <pc:docMk/>
                <pc:sldMk cId="3005691397" sldId="289"/>
                <pc2:cmMk id="{0E8F0F0A-5B1B-4A37-A9B5-C0BC114B5496}"/>
              </pc2:cmMkLst>
            </pc226:cmChg>
          </p:ext>
        </pc:extLst>
      </pc:sldChg>
      <pc:sldChg chg="ord">
        <pc:chgData name="Laura Womersley" userId="S::laura.womersley@caritas.org.au::0ae0d7cd-9d65-40c0-b682-5f45e35571ad" providerId="AD" clId="Web-{50805A41-FC43-A4A3-D373-34B32E16798F}" dt="2024-12-06T00:22:04.470" v="104"/>
        <pc:sldMkLst>
          <pc:docMk/>
          <pc:sldMk cId="1158714337" sldId="292"/>
        </pc:sldMkLst>
      </pc:sldChg>
      <pc:sldChg chg="modSp">
        <pc:chgData name="Laura Womersley" userId="S::laura.womersley@caritas.org.au::0ae0d7cd-9d65-40c0-b682-5f45e35571ad" providerId="AD" clId="Web-{50805A41-FC43-A4A3-D373-34B32E16798F}" dt="2024-12-06T00:20:28.214" v="11" actId="20577"/>
        <pc:sldMkLst>
          <pc:docMk/>
          <pc:sldMk cId="1546122169" sldId="352"/>
        </pc:sldMkLst>
        <pc:spChg chg="mod">
          <ac:chgData name="Laura Womersley" userId="S::laura.womersley@caritas.org.au::0ae0d7cd-9d65-40c0-b682-5f45e35571ad" providerId="AD" clId="Web-{50805A41-FC43-A4A3-D373-34B32E16798F}" dt="2024-12-06T00:20:28.214" v="11" actId="20577"/>
          <ac:spMkLst>
            <pc:docMk/>
            <pc:sldMk cId="1546122169" sldId="352"/>
            <ac:spMk id="8" creationId="{BE522D77-7FDC-009E-4311-2F7455FB573B}"/>
          </ac:spMkLst>
        </pc:spChg>
      </pc:sldChg>
      <pc:sldChg chg="addSp delSp modSp add mod replId modClrScheme chgLayout">
        <pc:chgData name="Laura Womersley" userId="S::laura.womersley@caritas.org.au::0ae0d7cd-9d65-40c0-b682-5f45e35571ad" providerId="AD" clId="Web-{50805A41-FC43-A4A3-D373-34B32E16798F}" dt="2024-12-06T00:40:17.234" v="233" actId="20577"/>
        <pc:sldMkLst>
          <pc:docMk/>
          <pc:sldMk cId="2611343988" sldId="353"/>
        </pc:sldMkLst>
        <pc:spChg chg="del">
          <ac:chgData name="Laura Womersley" userId="S::laura.womersley@caritas.org.au::0ae0d7cd-9d65-40c0-b682-5f45e35571ad" providerId="AD" clId="Web-{50805A41-FC43-A4A3-D373-34B32E16798F}" dt="2024-12-06T00:21:05.623" v="97"/>
          <ac:spMkLst>
            <pc:docMk/>
            <pc:sldMk cId="2611343988" sldId="353"/>
            <ac:spMk id="2" creationId="{36BD43EA-450F-B7B2-495B-EF4FDD2A6E74}"/>
          </ac:spMkLst>
        </pc:spChg>
        <pc:spChg chg="del">
          <ac:chgData name="Laura Womersley" userId="S::laura.womersley@caritas.org.au::0ae0d7cd-9d65-40c0-b682-5f45e35571ad" providerId="AD" clId="Web-{50805A41-FC43-A4A3-D373-34B32E16798F}" dt="2024-12-06T00:21:05.576" v="96"/>
          <ac:spMkLst>
            <pc:docMk/>
            <pc:sldMk cId="2611343988" sldId="353"/>
            <ac:spMk id="3" creationId="{F7705FA0-96E5-3AA8-C20B-162FF7A59029}"/>
          </ac:spMkLst>
        </pc:spChg>
        <pc:spChg chg="del">
          <ac:chgData name="Laura Womersley" userId="S::laura.womersley@caritas.org.au::0ae0d7cd-9d65-40c0-b682-5f45e35571ad" providerId="AD" clId="Web-{50805A41-FC43-A4A3-D373-34B32E16798F}" dt="2024-12-06T00:21:05.513" v="95"/>
          <ac:spMkLst>
            <pc:docMk/>
            <pc:sldMk cId="2611343988" sldId="353"/>
            <ac:spMk id="4" creationId="{29CCE934-7A0A-DE73-02BB-6915EF82A369}"/>
          </ac:spMkLst>
        </pc:spChg>
        <pc:spChg chg="add del mod">
          <ac:chgData name="Laura Womersley" userId="S::laura.womersley@caritas.org.au::0ae0d7cd-9d65-40c0-b682-5f45e35571ad" providerId="AD" clId="Web-{50805A41-FC43-A4A3-D373-34B32E16798F}" dt="2024-12-06T00:21:08.326" v="103"/>
          <ac:spMkLst>
            <pc:docMk/>
            <pc:sldMk cId="2611343988" sldId="353"/>
            <ac:spMk id="7" creationId="{B1B28B0C-D8D0-14B6-DEFB-B7C88A976A81}"/>
          </ac:spMkLst>
        </pc:spChg>
        <pc:spChg chg="del mod ord">
          <ac:chgData name="Laura Womersley" userId="S::laura.womersley@caritas.org.au::0ae0d7cd-9d65-40c0-b682-5f45e35571ad" providerId="AD" clId="Web-{50805A41-FC43-A4A3-D373-34B32E16798F}" dt="2024-12-06T00:32:33.020" v="198"/>
          <ac:spMkLst>
            <pc:docMk/>
            <pc:sldMk cId="2611343988" sldId="353"/>
            <ac:spMk id="8" creationId="{BE522D77-7FDC-009E-4311-2F7455FB573B}"/>
          </ac:spMkLst>
        </pc:spChg>
        <pc:spChg chg="del">
          <ac:chgData name="Laura Womersley" userId="S::laura.womersley@caritas.org.au::0ae0d7cd-9d65-40c0-b682-5f45e35571ad" providerId="AD" clId="Web-{50805A41-FC43-A4A3-D373-34B32E16798F}" dt="2024-12-06T00:21:05.232" v="90"/>
          <ac:spMkLst>
            <pc:docMk/>
            <pc:sldMk cId="2611343988" sldId="353"/>
            <ac:spMk id="9" creationId="{BED126E4-BAA0-1D91-D82C-AF0013254B1D}"/>
          </ac:spMkLst>
        </pc:spChg>
        <pc:spChg chg="add del mod">
          <ac:chgData name="Laura Womersley" userId="S::laura.womersley@caritas.org.au::0ae0d7cd-9d65-40c0-b682-5f45e35571ad" providerId="AD" clId="Web-{50805A41-FC43-A4A3-D373-34B32E16798F}" dt="2024-12-06T00:21:08.326" v="102"/>
          <ac:spMkLst>
            <pc:docMk/>
            <pc:sldMk cId="2611343988" sldId="353"/>
            <ac:spMk id="13" creationId="{72C8F8EB-FB6A-31E4-5759-208AEA9E431A}"/>
          </ac:spMkLst>
        </pc:spChg>
        <pc:spChg chg="add del mod">
          <ac:chgData name="Laura Womersley" userId="S::laura.womersley@caritas.org.au::0ae0d7cd-9d65-40c0-b682-5f45e35571ad" providerId="AD" clId="Web-{50805A41-FC43-A4A3-D373-34B32E16798F}" dt="2024-12-06T00:21:08.326" v="101"/>
          <ac:spMkLst>
            <pc:docMk/>
            <pc:sldMk cId="2611343988" sldId="353"/>
            <ac:spMk id="16" creationId="{59739DDB-0F6A-BDB0-73C1-3477151E2C39}"/>
          </ac:spMkLst>
        </pc:spChg>
        <pc:spChg chg="add del mod">
          <ac:chgData name="Laura Womersley" userId="S::laura.womersley@caritas.org.au::0ae0d7cd-9d65-40c0-b682-5f45e35571ad" providerId="AD" clId="Web-{50805A41-FC43-A4A3-D373-34B32E16798F}" dt="2024-12-06T00:21:08.326" v="100"/>
          <ac:spMkLst>
            <pc:docMk/>
            <pc:sldMk cId="2611343988" sldId="353"/>
            <ac:spMk id="18" creationId="{79985D7F-0703-0CE8-A07F-7604ED926652}"/>
          </ac:spMkLst>
        </pc:spChg>
        <pc:spChg chg="add del mod">
          <ac:chgData name="Laura Womersley" userId="S::laura.womersley@caritas.org.au::0ae0d7cd-9d65-40c0-b682-5f45e35571ad" providerId="AD" clId="Web-{50805A41-FC43-A4A3-D373-34B32E16798F}" dt="2024-12-06T00:21:08.326" v="99"/>
          <ac:spMkLst>
            <pc:docMk/>
            <pc:sldMk cId="2611343988" sldId="353"/>
            <ac:spMk id="20" creationId="{63960A19-1D17-EC1F-FE11-C045CC1D697F}"/>
          </ac:spMkLst>
        </pc:spChg>
        <pc:spChg chg="add del mod">
          <ac:chgData name="Laura Womersley" userId="S::laura.womersley@caritas.org.au::0ae0d7cd-9d65-40c0-b682-5f45e35571ad" providerId="AD" clId="Web-{50805A41-FC43-A4A3-D373-34B32E16798F}" dt="2024-12-06T00:21:08.326" v="98"/>
          <ac:spMkLst>
            <pc:docMk/>
            <pc:sldMk cId="2611343988" sldId="353"/>
            <ac:spMk id="22" creationId="{D6EB9C14-9622-8A68-741A-968A10080E0B}"/>
          </ac:spMkLst>
        </pc:spChg>
        <pc:spChg chg="add mod ord">
          <ac:chgData name="Laura Womersley" userId="S::laura.womersley@caritas.org.au::0ae0d7cd-9d65-40c0-b682-5f45e35571ad" providerId="AD" clId="Web-{50805A41-FC43-A4A3-D373-34B32E16798F}" dt="2024-12-06T00:40:17.234" v="233" actId="20577"/>
          <ac:spMkLst>
            <pc:docMk/>
            <pc:sldMk cId="2611343988" sldId="353"/>
            <ac:spMk id="27" creationId="{DDC66F68-E6F6-A2BF-8470-486E13B108C5}"/>
          </ac:spMkLst>
        </pc:spChg>
        <pc:picChg chg="del">
          <ac:chgData name="Laura Womersley" userId="S::laura.womersley@caritas.org.au::0ae0d7cd-9d65-40c0-b682-5f45e35571ad" providerId="AD" clId="Web-{50805A41-FC43-A4A3-D373-34B32E16798F}" dt="2024-12-06T00:21:05.248" v="91"/>
          <ac:picMkLst>
            <pc:docMk/>
            <pc:sldMk cId="2611343988" sldId="353"/>
            <ac:picMk id="6" creationId="{D319ECEC-60B6-E848-19C9-215AF009B39C}"/>
          </ac:picMkLst>
        </pc:picChg>
        <pc:picChg chg="del">
          <ac:chgData name="Laura Womersley" userId="S::laura.womersley@caritas.org.au::0ae0d7cd-9d65-40c0-b682-5f45e35571ad" providerId="AD" clId="Web-{50805A41-FC43-A4A3-D373-34B32E16798F}" dt="2024-12-06T00:21:05.326" v="92"/>
          <ac:picMkLst>
            <pc:docMk/>
            <pc:sldMk cId="2611343988" sldId="353"/>
            <ac:picMk id="10" creationId="{06792C50-D199-C935-2C3B-4BA2326BC9BF}"/>
          </ac:picMkLst>
        </pc:picChg>
        <pc:picChg chg="del">
          <ac:chgData name="Laura Womersley" userId="S::laura.womersley@caritas.org.au::0ae0d7cd-9d65-40c0-b682-5f45e35571ad" providerId="AD" clId="Web-{50805A41-FC43-A4A3-D373-34B32E16798F}" dt="2024-12-06T00:21:05.388" v="93"/>
          <ac:picMkLst>
            <pc:docMk/>
            <pc:sldMk cId="2611343988" sldId="353"/>
            <ac:picMk id="12" creationId="{E0785858-3202-8639-395E-DBCB39300059}"/>
          </ac:picMkLst>
        </pc:picChg>
        <pc:picChg chg="del">
          <ac:chgData name="Laura Womersley" userId="S::laura.womersley@caritas.org.au::0ae0d7cd-9d65-40c0-b682-5f45e35571ad" providerId="AD" clId="Web-{50805A41-FC43-A4A3-D373-34B32E16798F}" dt="2024-12-06T00:21:05.451" v="94"/>
          <ac:picMkLst>
            <pc:docMk/>
            <pc:sldMk cId="2611343988" sldId="353"/>
            <ac:picMk id="14" creationId="{97C0E09B-1436-7123-CAEB-B4A4C0DB0FD4}"/>
          </ac:picMkLst>
        </pc:picChg>
        <pc:picChg chg="add del mod">
          <ac:chgData name="Laura Womersley" userId="S::laura.womersley@caritas.org.au::0ae0d7cd-9d65-40c0-b682-5f45e35571ad" providerId="AD" clId="Web-{50805A41-FC43-A4A3-D373-34B32E16798F}" dt="2024-12-06T00:32:58.553" v="205"/>
          <ac:picMkLst>
            <pc:docMk/>
            <pc:sldMk cId="2611343988" sldId="353"/>
            <ac:picMk id="24" creationId="{7FB3ABEA-2743-516D-1476-2FD3EDCE6D99}"/>
          </ac:picMkLst>
        </pc:picChg>
        <pc:picChg chg="add del mod">
          <ac:chgData name="Laura Womersley" userId="S::laura.womersley@caritas.org.au::0ae0d7cd-9d65-40c0-b682-5f45e35571ad" providerId="AD" clId="Web-{50805A41-FC43-A4A3-D373-34B32E16798F}" dt="2024-12-06T00:32:54.240" v="202"/>
          <ac:picMkLst>
            <pc:docMk/>
            <pc:sldMk cId="2611343988" sldId="353"/>
            <ac:picMk id="25" creationId="{85DD33A5-1C71-AC30-D7A8-B677F9F71406}"/>
          </ac:picMkLst>
        </pc:picChg>
        <pc:picChg chg="add del mod">
          <ac:chgData name="Laura Womersley" userId="S::laura.womersley@caritas.org.au::0ae0d7cd-9d65-40c0-b682-5f45e35571ad" providerId="AD" clId="Web-{50805A41-FC43-A4A3-D373-34B32E16798F}" dt="2024-12-06T00:29:59.793" v="173"/>
          <ac:picMkLst>
            <pc:docMk/>
            <pc:sldMk cId="2611343988" sldId="353"/>
            <ac:picMk id="26" creationId="{01DC78DD-3DCC-480F-856C-A7E72F106504}"/>
          </ac:picMkLst>
        </pc:picChg>
        <pc:picChg chg="add del mod">
          <ac:chgData name="Laura Womersley" userId="S::laura.womersley@caritas.org.au::0ae0d7cd-9d65-40c0-b682-5f45e35571ad" providerId="AD" clId="Web-{50805A41-FC43-A4A3-D373-34B32E16798F}" dt="2024-12-06T00:39:30.903" v="220"/>
          <ac:picMkLst>
            <pc:docMk/>
            <pc:sldMk cId="2611343988" sldId="353"/>
            <ac:picMk id="28" creationId="{C2A05F14-244B-50F0-9B60-BCE2854E4A09}"/>
          </ac:picMkLst>
        </pc:picChg>
        <pc:picChg chg="add mod">
          <ac:chgData name="Laura Womersley" userId="S::laura.womersley@caritas.org.au::0ae0d7cd-9d65-40c0-b682-5f45e35571ad" providerId="AD" clId="Web-{50805A41-FC43-A4A3-D373-34B32E16798F}" dt="2024-12-06T00:40:14.155" v="231" actId="1076"/>
          <ac:picMkLst>
            <pc:docMk/>
            <pc:sldMk cId="2611343988" sldId="353"/>
            <ac:picMk id="29" creationId="{BD65B7F0-FE84-9752-D371-952C30BC96C6}"/>
          </ac:picMkLst>
        </pc:picChg>
        <pc:picChg chg="add mod">
          <ac:chgData name="Laura Womersley" userId="S::laura.womersley@caritas.org.au::0ae0d7cd-9d65-40c0-b682-5f45e35571ad" providerId="AD" clId="Web-{50805A41-FC43-A4A3-D373-34B32E16798F}" dt="2024-12-06T00:40:14.124" v="230" actId="1076"/>
          <ac:picMkLst>
            <pc:docMk/>
            <pc:sldMk cId="2611343988" sldId="353"/>
            <ac:picMk id="30" creationId="{89D7792E-00C9-9860-07B1-649A08F2735E}"/>
          </ac:picMkLst>
        </pc:picChg>
        <pc:picChg chg="add mod">
          <ac:chgData name="Laura Womersley" userId="S::laura.womersley@caritas.org.au::0ae0d7cd-9d65-40c0-b682-5f45e35571ad" providerId="AD" clId="Web-{50805A41-FC43-A4A3-D373-34B32E16798F}" dt="2024-12-06T00:40:14.093" v="229" actId="1076"/>
          <ac:picMkLst>
            <pc:docMk/>
            <pc:sldMk cId="2611343988" sldId="353"/>
            <ac:picMk id="31" creationId="{21039D9F-0FA5-B834-CCCD-D7194A84BE61}"/>
          </ac:picMkLst>
        </pc:picChg>
      </pc:sldChg>
      <pc:sldChg chg="addSp delSp modSp add mod ord replId modClrScheme modCm chgLayout">
        <pc:chgData name="Laura Womersley" userId="S::laura.womersley@caritas.org.au::0ae0d7cd-9d65-40c0-b682-5f45e35571ad" providerId="AD" clId="Web-{50805A41-FC43-A4A3-D373-34B32E16798F}" dt="2024-12-06T01:59:39.610" v="1253" actId="1076"/>
        <pc:sldMkLst>
          <pc:docMk/>
          <pc:sldMk cId="2814890511" sldId="354"/>
        </pc:sldMkLst>
        <pc:spChg chg="add mod topLvl">
          <ac:chgData name="Laura Womersley" userId="S::laura.womersley@caritas.org.au::0ae0d7cd-9d65-40c0-b682-5f45e35571ad" providerId="AD" clId="Web-{50805A41-FC43-A4A3-D373-34B32E16798F}" dt="2024-12-06T01:59:19.750" v="1248"/>
          <ac:spMkLst>
            <pc:docMk/>
            <pc:sldMk cId="2814890511" sldId="354"/>
            <ac:spMk id="4" creationId="{8E5D3FBB-DC6C-F1C5-0E97-E03AB4930E03}"/>
          </ac:spMkLst>
        </pc:spChg>
        <pc:spChg chg="mod topLvl">
          <ac:chgData name="Laura Womersley" userId="S::laura.womersley@caritas.org.au::0ae0d7cd-9d65-40c0-b682-5f45e35571ad" providerId="AD" clId="Web-{50805A41-FC43-A4A3-D373-34B32E16798F}" dt="2024-12-06T01:59:19.750" v="1248"/>
          <ac:spMkLst>
            <pc:docMk/>
            <pc:sldMk cId="2814890511" sldId="354"/>
            <ac:spMk id="8" creationId="{8DA25EA1-5C46-1508-7644-373C6D98DF1E}"/>
          </ac:spMkLst>
        </pc:spChg>
        <pc:spChg chg="add del mod ord">
          <ac:chgData name="Laura Womersley" userId="S::laura.womersley@caritas.org.au::0ae0d7cd-9d65-40c0-b682-5f45e35571ad" providerId="AD" clId="Web-{50805A41-FC43-A4A3-D373-34B32E16798F}" dt="2024-12-06T00:53:05.964" v="468"/>
          <ac:spMkLst>
            <pc:docMk/>
            <pc:sldMk cId="2814890511" sldId="354"/>
            <ac:spMk id="9" creationId="{C6B209B3-7A16-218A-BA75-030C53567595}"/>
          </ac:spMkLst>
        </pc:spChg>
        <pc:spChg chg="add del mod ord">
          <ac:chgData name="Laura Womersley" userId="S::laura.womersley@caritas.org.au::0ae0d7cd-9d65-40c0-b682-5f45e35571ad" providerId="AD" clId="Web-{50805A41-FC43-A4A3-D373-34B32E16798F}" dt="2024-12-06T00:53:07.933" v="469"/>
          <ac:spMkLst>
            <pc:docMk/>
            <pc:sldMk cId="2814890511" sldId="354"/>
            <ac:spMk id="10" creationId="{001B6A19-387D-D48E-F938-0C8740391A61}"/>
          </ac:spMkLst>
        </pc:spChg>
        <pc:spChg chg="add del mod">
          <ac:chgData name="Laura Womersley" userId="S::laura.womersley@caritas.org.au::0ae0d7cd-9d65-40c0-b682-5f45e35571ad" providerId="AD" clId="Web-{50805A41-FC43-A4A3-D373-34B32E16798F}" dt="2024-12-06T01:53:37.512" v="1171"/>
          <ac:spMkLst>
            <pc:docMk/>
            <pc:sldMk cId="2814890511" sldId="354"/>
            <ac:spMk id="10" creationId="{F6295488-97B0-DB19-67C6-18F533D3A8B6}"/>
          </ac:spMkLst>
        </pc:spChg>
        <pc:spChg chg="add del mod">
          <ac:chgData name="Laura Womersley" userId="S::laura.womersley@caritas.org.au::0ae0d7cd-9d65-40c0-b682-5f45e35571ad" providerId="AD" clId="Web-{50805A41-FC43-A4A3-D373-34B32E16798F}" dt="2024-12-06T01:53:38.653" v="1172"/>
          <ac:spMkLst>
            <pc:docMk/>
            <pc:sldMk cId="2814890511" sldId="354"/>
            <ac:spMk id="11" creationId="{D39A2902-BCC3-239C-1BB2-89FA719F9EEC}"/>
          </ac:spMkLst>
        </pc:spChg>
        <pc:spChg chg="mod">
          <ac:chgData name="Laura Womersley" userId="S::laura.womersley@caritas.org.au::0ae0d7cd-9d65-40c0-b682-5f45e35571ad" providerId="AD" clId="Web-{50805A41-FC43-A4A3-D373-34B32E16798F}" dt="2024-12-06T01:46:28.597" v="1138" actId="20577"/>
          <ac:spMkLst>
            <pc:docMk/>
            <pc:sldMk cId="2814890511" sldId="354"/>
            <ac:spMk id="12" creationId="{E6C05044-64A2-AD32-F011-8641BE6E933D}"/>
          </ac:spMkLst>
        </pc:spChg>
        <pc:spChg chg="add mod">
          <ac:chgData name="Laura Womersley" userId="S::laura.womersley@caritas.org.au::0ae0d7cd-9d65-40c0-b682-5f45e35571ad" providerId="AD" clId="Web-{50805A41-FC43-A4A3-D373-34B32E16798F}" dt="2024-12-06T01:54:02.185" v="1179" actId="20577"/>
          <ac:spMkLst>
            <pc:docMk/>
            <pc:sldMk cId="2814890511" sldId="354"/>
            <ac:spMk id="13" creationId="{84494BD4-6D9F-1635-A040-971F6D7A8367}"/>
          </ac:spMkLst>
        </pc:spChg>
        <pc:spChg chg="mod topLvl">
          <ac:chgData name="Laura Womersley" userId="S::laura.womersley@caritas.org.au::0ae0d7cd-9d65-40c0-b682-5f45e35571ad" providerId="AD" clId="Web-{50805A41-FC43-A4A3-D373-34B32E16798F}" dt="2024-12-06T01:08:52.048" v="918"/>
          <ac:spMkLst>
            <pc:docMk/>
            <pc:sldMk cId="2814890511" sldId="354"/>
            <ac:spMk id="14" creationId="{F58C1E43-15D5-BD04-A4D9-8B002AFFF219}"/>
          </ac:spMkLst>
        </pc:spChg>
        <pc:spChg chg="add mod">
          <ac:chgData name="Laura Womersley" userId="S::laura.womersley@caritas.org.au::0ae0d7cd-9d65-40c0-b682-5f45e35571ad" providerId="AD" clId="Web-{50805A41-FC43-A4A3-D373-34B32E16798F}" dt="2024-12-06T01:53:59.654" v="1178" actId="20577"/>
          <ac:spMkLst>
            <pc:docMk/>
            <pc:sldMk cId="2814890511" sldId="354"/>
            <ac:spMk id="15" creationId="{61F57D51-6662-37D2-0630-3FE133C8F48F}"/>
          </ac:spMkLst>
        </pc:spChg>
        <pc:spChg chg="mod topLvl">
          <ac:chgData name="Laura Womersley" userId="S::laura.womersley@caritas.org.au::0ae0d7cd-9d65-40c0-b682-5f45e35571ad" providerId="AD" clId="Web-{50805A41-FC43-A4A3-D373-34B32E16798F}" dt="2024-12-06T01:11:59.887" v="1076" actId="20577"/>
          <ac:spMkLst>
            <pc:docMk/>
            <pc:sldMk cId="2814890511" sldId="354"/>
            <ac:spMk id="16" creationId="{553B1920-0F5A-D3A8-9AB2-7104D1C27B8B}"/>
          </ac:spMkLst>
        </pc:spChg>
        <pc:spChg chg="mod">
          <ac:chgData name="Laura Womersley" userId="S::laura.womersley@caritas.org.au::0ae0d7cd-9d65-40c0-b682-5f45e35571ad" providerId="AD" clId="Web-{50805A41-FC43-A4A3-D373-34B32E16798F}" dt="2024-12-06T01:46:19.034" v="1137" actId="20577"/>
          <ac:spMkLst>
            <pc:docMk/>
            <pc:sldMk cId="2814890511" sldId="354"/>
            <ac:spMk id="18" creationId="{74C2A494-E705-DF5F-2534-0810F0852B2A}"/>
          </ac:spMkLst>
        </pc:spChg>
        <pc:spChg chg="mod">
          <ac:chgData name="Laura Womersley" userId="S::laura.womersley@caritas.org.au::0ae0d7cd-9d65-40c0-b682-5f45e35571ad" providerId="AD" clId="Web-{50805A41-FC43-A4A3-D373-34B32E16798F}" dt="2024-12-06T01:45:52.033" v="1131" actId="14100"/>
          <ac:spMkLst>
            <pc:docMk/>
            <pc:sldMk cId="2814890511" sldId="354"/>
            <ac:spMk id="19" creationId="{5B87A16A-0209-5642-0873-EF979A863DC7}"/>
          </ac:spMkLst>
        </pc:spChg>
        <pc:grpChg chg="add del">
          <ac:chgData name="Laura Womersley" userId="S::laura.womersley@caritas.org.au::0ae0d7cd-9d65-40c0-b682-5f45e35571ad" providerId="AD" clId="Web-{50805A41-FC43-A4A3-D373-34B32E16798F}" dt="2024-12-06T01:59:19.750" v="1248"/>
          <ac:grpSpMkLst>
            <pc:docMk/>
            <pc:sldMk cId="2814890511" sldId="354"/>
            <ac:grpSpMk id="17" creationId="{E667BA61-C7B0-AEB4-0A3D-FFEC4BFDDF47}"/>
          </ac:grpSpMkLst>
        </pc:grpChg>
        <pc:grpChg chg="del">
          <ac:chgData name="Laura Womersley" userId="S::laura.womersley@caritas.org.au::0ae0d7cd-9d65-40c0-b682-5f45e35571ad" providerId="AD" clId="Web-{50805A41-FC43-A4A3-D373-34B32E16798F}" dt="2024-12-06T00:49:23.702" v="268"/>
          <ac:grpSpMkLst>
            <pc:docMk/>
            <pc:sldMk cId="2814890511" sldId="354"/>
            <ac:grpSpMk id="20" creationId="{1E1407A0-9B5B-7E04-F79C-6F04E4449581}"/>
          </ac:grpSpMkLst>
        </pc:grpChg>
        <pc:grpChg chg="add mod">
          <ac:chgData name="Laura Womersley" userId="S::laura.womersley@caritas.org.au::0ae0d7cd-9d65-40c0-b682-5f45e35571ad" providerId="AD" clId="Web-{50805A41-FC43-A4A3-D373-34B32E16798F}" dt="2024-12-06T01:59:32.219" v="1250" actId="1076"/>
          <ac:grpSpMkLst>
            <pc:docMk/>
            <pc:sldMk cId="2814890511" sldId="354"/>
            <ac:grpSpMk id="20" creationId="{4FBC51CF-1316-A118-0CEB-8E32895BD692}"/>
          </ac:grpSpMkLst>
        </pc:grpChg>
        <pc:grpChg chg="add">
          <ac:chgData name="Laura Womersley" userId="S::laura.womersley@caritas.org.au::0ae0d7cd-9d65-40c0-b682-5f45e35571ad" providerId="AD" clId="Web-{50805A41-FC43-A4A3-D373-34B32E16798F}" dt="2024-12-06T01:59:34.313" v="1251"/>
          <ac:grpSpMkLst>
            <pc:docMk/>
            <pc:sldMk cId="2814890511" sldId="354"/>
            <ac:grpSpMk id="21" creationId="{E1162D35-4FED-768E-01D7-E5DF9801322C}"/>
          </ac:grpSpMkLst>
        </pc:grpChg>
        <pc:grpChg chg="add mod">
          <ac:chgData name="Laura Womersley" userId="S::laura.womersley@caritas.org.au::0ae0d7cd-9d65-40c0-b682-5f45e35571ad" providerId="AD" clId="Web-{50805A41-FC43-A4A3-D373-34B32E16798F}" dt="2024-12-06T01:59:39.610" v="1253" actId="1076"/>
          <ac:grpSpMkLst>
            <pc:docMk/>
            <pc:sldMk cId="2814890511" sldId="354"/>
            <ac:grpSpMk id="22" creationId="{43AFF826-02CF-AF22-DE39-DAD666B9C8A6}"/>
          </ac:grpSpMkLst>
        </pc:grpChg>
        <pc:picChg chg="add mod">
          <ac:chgData name="Laura Womersley" userId="S::laura.womersley@caritas.org.au::0ae0d7cd-9d65-40c0-b682-5f45e35571ad" providerId="AD" clId="Web-{50805A41-FC43-A4A3-D373-34B32E16798F}" dt="2024-12-06T00:46:01.815" v="243" actId="14100"/>
          <ac:picMkLst>
            <pc:docMk/>
            <pc:sldMk cId="2814890511" sldId="354"/>
            <ac:picMk id="2" creationId="{525BC017-EA8E-C6C7-2531-4C4EDCC182BB}"/>
          </ac:picMkLst>
        </pc:picChg>
        <pc:picChg chg="mod modCrop">
          <ac:chgData name="Laura Womersley" userId="S::laura.womersley@caritas.org.au::0ae0d7cd-9d65-40c0-b682-5f45e35571ad" providerId="AD" clId="Web-{50805A41-FC43-A4A3-D373-34B32E16798F}" dt="2024-12-06T01:40:10.186" v="1090"/>
          <ac:picMkLst>
            <pc:docMk/>
            <pc:sldMk cId="2814890511" sldId="354"/>
            <ac:picMk id="3" creationId="{8FB7C980-0877-90C1-400B-0CDF31B26798}"/>
          </ac:picMkLst>
        </pc:picChg>
        <pc:picChg chg="del">
          <ac:chgData name="Laura Womersley" userId="S::laura.womersley@caritas.org.au::0ae0d7cd-9d65-40c0-b682-5f45e35571ad" providerId="AD" clId="Web-{50805A41-FC43-A4A3-D373-34B32E16798F}" dt="2024-12-06T00:22:09.548" v="107"/>
          <ac:picMkLst>
            <pc:docMk/>
            <pc:sldMk cId="2814890511" sldId="354"/>
            <ac:picMk id="4" creationId="{2B234BCF-8674-6ACF-B822-9D6512FB534E}"/>
          </ac:picMkLst>
        </pc:picChg>
        <pc:picChg chg="add mod modCrop">
          <ac:chgData name="Laura Womersley" userId="S::laura.womersley@caritas.org.au::0ae0d7cd-9d65-40c0-b682-5f45e35571ad" providerId="AD" clId="Web-{50805A41-FC43-A4A3-D373-34B32E16798F}" dt="2024-12-06T01:52:58.713" v="1156" actId="1076"/>
          <ac:picMkLst>
            <pc:docMk/>
            <pc:sldMk cId="2814890511" sldId="354"/>
            <ac:picMk id="5" creationId="{6EDE4015-CA51-78A0-911F-4045707AFD55}"/>
          </ac:picMkLst>
        </pc:picChg>
        <pc:picChg chg="mod topLvl modCrop">
          <ac:chgData name="Laura Womersley" userId="S::laura.womersley@caritas.org.au::0ae0d7cd-9d65-40c0-b682-5f45e35571ad" providerId="AD" clId="Web-{50805A41-FC43-A4A3-D373-34B32E16798F}" dt="2024-12-06T01:59:19.750" v="1248"/>
          <ac:picMkLst>
            <pc:docMk/>
            <pc:sldMk cId="2814890511" sldId="354"/>
            <ac:picMk id="6" creationId="{DBDB442E-1247-A355-D14E-92CC5B1C092C}"/>
          </ac:picMkLst>
        </pc:picChg>
        <pc:picChg chg="add del mod modCrop">
          <ac:chgData name="Laura Womersley" userId="S::laura.womersley@caritas.org.au::0ae0d7cd-9d65-40c0-b682-5f45e35571ad" providerId="AD" clId="Web-{50805A41-FC43-A4A3-D373-34B32E16798F}" dt="2024-12-06T01:53:00.885" v="1157"/>
          <ac:picMkLst>
            <pc:docMk/>
            <pc:sldMk cId="2814890511" sldId="354"/>
            <ac:picMk id="7" creationId="{B4DC37DC-EBFF-56A0-FA99-B1439810E305}"/>
          </ac:picMkLst>
        </pc:picChg>
        <pc:picChg chg="add mod">
          <ac:chgData name="Laura Womersley" userId="S::laura.womersley@caritas.org.au::0ae0d7cd-9d65-40c0-b682-5f45e35571ad" providerId="AD" clId="Web-{50805A41-FC43-A4A3-D373-34B32E16798F}" dt="2024-12-06T01:53:09.542" v="1159" actId="1076"/>
          <ac:picMkLst>
            <pc:docMk/>
            <pc:sldMk cId="2814890511" sldId="354"/>
            <ac:picMk id="9" creationId="{AF3490DA-50E3-C0F8-99F8-09FF0FCF6322}"/>
          </ac:picMkLst>
        </pc:picChg>
        <pc:picChg chg="del topLvl">
          <ac:chgData name="Laura Womersley" userId="S::laura.womersley@caritas.org.au::0ae0d7cd-9d65-40c0-b682-5f45e35571ad" providerId="AD" clId="Web-{50805A41-FC43-A4A3-D373-34B32E16798F}" dt="2024-12-06T00:49:41.781" v="274"/>
          <ac:picMkLst>
            <pc:docMk/>
            <pc:sldMk cId="2814890511" sldId="354"/>
            <ac:picMk id="11" creationId="{A43E8401-BBA9-F809-330E-6E17EA153A1F}"/>
          </ac:picMkLst>
        </pc:picChg>
        <pc:picChg chg="del topLvl">
          <ac:chgData name="Laura Womersley" userId="S::laura.womersley@caritas.org.au::0ae0d7cd-9d65-40c0-b682-5f45e35571ad" providerId="AD" clId="Web-{50805A41-FC43-A4A3-D373-34B32E16798F}" dt="2024-12-06T00:49:42.437" v="275"/>
          <ac:picMkLst>
            <pc:docMk/>
            <pc:sldMk cId="2814890511" sldId="354"/>
            <ac:picMk id="15" creationId="{B2D17E97-66EA-0D37-D08C-FBF746A5A58B}"/>
          </ac:picMkLst>
        </pc:picChg>
        <pc:extLst>
          <p:ext xmlns:p="http://schemas.openxmlformats.org/presentationml/2006/main" uri="{D6D511B9-2390-475A-947B-AFAB55BFBCF1}">
            <pc226:cmChg xmlns:pc226="http://schemas.microsoft.com/office/powerpoint/2022/06/main/command" chg="mod">
              <pc226:chgData name="Laura Womersley" userId="S::laura.womersley@caritas.org.au::0ae0d7cd-9d65-40c0-b682-5f45e35571ad" providerId="AD" clId="Web-{50805A41-FC43-A4A3-D373-34B32E16798F}" dt="2024-12-06T01:41:53.769" v="1114" actId="20577"/>
              <pc2:cmMkLst xmlns:pc2="http://schemas.microsoft.com/office/powerpoint/2019/9/main/command">
                <pc:docMk/>
                <pc:sldMk cId="2814890511" sldId="354"/>
                <pc2:cmMk id="{02F44F2E-3D21-4656-8529-608A9DEAD757}"/>
              </pc2:cmMkLst>
            </pc226:cmChg>
          </p:ext>
        </pc:extLst>
      </pc:sldChg>
      <pc:sldChg chg="addSp delSp modSp add mod replId modClrScheme chgLayout">
        <pc:chgData name="Laura Womersley" userId="S::laura.womersley@caritas.org.au::0ae0d7cd-9d65-40c0-b682-5f45e35571ad" providerId="AD" clId="Web-{50805A41-FC43-A4A3-D373-34B32E16798F}" dt="2024-12-06T02:00:55.255" v="1271"/>
        <pc:sldMkLst>
          <pc:docMk/>
          <pc:sldMk cId="2477367359" sldId="355"/>
        </pc:sldMkLst>
        <pc:spChg chg="add del mod ord">
          <ac:chgData name="Laura Womersley" userId="S::laura.womersley@caritas.org.au::0ae0d7cd-9d65-40c0-b682-5f45e35571ad" providerId="AD" clId="Web-{50805A41-FC43-A4A3-D373-34B32E16798F}" dt="2024-12-06T01:01:02.537" v="781"/>
          <ac:spMkLst>
            <pc:docMk/>
            <pc:sldMk cId="2477367359" sldId="355"/>
            <ac:spMk id="7" creationId="{99AA591B-59A7-191B-3493-5672D8881728}"/>
          </ac:spMkLst>
        </pc:spChg>
        <pc:spChg chg="mod topLvl">
          <ac:chgData name="Laura Womersley" userId="S::laura.womersley@caritas.org.au::0ae0d7cd-9d65-40c0-b682-5f45e35571ad" providerId="AD" clId="Web-{50805A41-FC43-A4A3-D373-34B32E16798F}" dt="2024-12-06T01:43:12.977" v="1122" actId="20577"/>
          <ac:spMkLst>
            <pc:docMk/>
            <pc:sldMk cId="2477367359" sldId="355"/>
            <ac:spMk id="8" creationId="{8DA25EA1-5C46-1508-7644-373C6D98DF1E}"/>
          </ac:spMkLst>
        </pc:spChg>
        <pc:spChg chg="add del mod ord">
          <ac:chgData name="Laura Womersley" userId="S::laura.womersley@caritas.org.au::0ae0d7cd-9d65-40c0-b682-5f45e35571ad" providerId="AD" clId="Web-{50805A41-FC43-A4A3-D373-34B32E16798F}" dt="2024-12-06T01:01:04.350" v="782"/>
          <ac:spMkLst>
            <pc:docMk/>
            <pc:sldMk cId="2477367359" sldId="355"/>
            <ac:spMk id="9" creationId="{11989694-F3C1-00BB-D536-186A21DAF07C}"/>
          </ac:spMkLst>
        </pc:spChg>
        <pc:spChg chg="add del mod ord">
          <ac:chgData name="Laura Womersley" userId="S::laura.womersley@caritas.org.au::0ae0d7cd-9d65-40c0-b682-5f45e35571ad" providerId="AD" clId="Web-{50805A41-FC43-A4A3-D373-34B32E16798F}" dt="2024-12-06T01:01:12.288" v="785"/>
          <ac:spMkLst>
            <pc:docMk/>
            <pc:sldMk cId="2477367359" sldId="355"/>
            <ac:spMk id="10" creationId="{B656559E-9B8F-58E9-0670-09B47319CD1B}"/>
          </ac:spMkLst>
        </pc:spChg>
        <pc:spChg chg="mod">
          <ac:chgData name="Laura Womersley" userId="S::laura.womersley@caritas.org.au::0ae0d7cd-9d65-40c0-b682-5f45e35571ad" providerId="AD" clId="Web-{50805A41-FC43-A4A3-D373-34B32E16798F}" dt="2024-12-06T01:12:20.856" v="1081" actId="20577"/>
          <ac:spMkLst>
            <pc:docMk/>
            <pc:sldMk cId="2477367359" sldId="355"/>
            <ac:spMk id="12" creationId="{E6C05044-64A2-AD32-F011-8641BE6E933D}"/>
          </ac:spMkLst>
        </pc:spChg>
        <pc:spChg chg="add del mod ord">
          <ac:chgData name="Laura Womersley" userId="S::laura.womersley@caritas.org.au::0ae0d7cd-9d65-40c0-b682-5f45e35571ad" providerId="AD" clId="Web-{50805A41-FC43-A4A3-D373-34B32E16798F}" dt="2024-12-06T01:01:09.413" v="784"/>
          <ac:spMkLst>
            <pc:docMk/>
            <pc:sldMk cId="2477367359" sldId="355"/>
            <ac:spMk id="13" creationId="{A5851C3A-A209-D6F1-2C80-7E3C20F6BF3E}"/>
          </ac:spMkLst>
        </pc:spChg>
        <pc:spChg chg="mod topLvl">
          <ac:chgData name="Laura Womersley" userId="S::laura.womersley@caritas.org.au::0ae0d7cd-9d65-40c0-b682-5f45e35571ad" providerId="AD" clId="Web-{50805A41-FC43-A4A3-D373-34B32E16798F}" dt="2024-12-06T01:09:06.893" v="926" actId="1076"/>
          <ac:spMkLst>
            <pc:docMk/>
            <pc:sldMk cId="2477367359" sldId="355"/>
            <ac:spMk id="14" creationId="{F58C1E43-15D5-BD04-A4D9-8B002AFFF219}"/>
          </ac:spMkLst>
        </pc:spChg>
        <pc:spChg chg="add mod">
          <ac:chgData name="Laura Womersley" userId="S::laura.womersley@caritas.org.au::0ae0d7cd-9d65-40c0-b682-5f45e35571ad" providerId="AD" clId="Web-{50805A41-FC43-A4A3-D373-34B32E16798F}" dt="2024-12-06T02:00:43.567" v="1265" actId="20577"/>
          <ac:spMkLst>
            <pc:docMk/>
            <pc:sldMk cId="2477367359" sldId="355"/>
            <ac:spMk id="15" creationId="{09078E5B-0201-FEF4-6BDC-B0D7C8E61FE1}"/>
          </ac:spMkLst>
        </pc:spChg>
        <pc:spChg chg="mod topLvl">
          <ac:chgData name="Laura Womersley" userId="S::laura.womersley@caritas.org.au::0ae0d7cd-9d65-40c0-b682-5f45e35571ad" providerId="AD" clId="Web-{50805A41-FC43-A4A3-D373-34B32E16798F}" dt="2024-12-06T01:09:09.361" v="927" actId="1076"/>
          <ac:spMkLst>
            <pc:docMk/>
            <pc:sldMk cId="2477367359" sldId="355"/>
            <ac:spMk id="16" creationId="{553B1920-0F5A-D3A8-9AB2-7104D1C27B8B}"/>
          </ac:spMkLst>
        </pc:spChg>
        <pc:spChg chg="add del mod ord">
          <ac:chgData name="Laura Womersley" userId="S::laura.womersley@caritas.org.au::0ae0d7cd-9d65-40c0-b682-5f45e35571ad" providerId="AD" clId="Web-{50805A41-FC43-A4A3-D373-34B32E16798F}" dt="2024-12-06T01:01:07.553" v="783"/>
          <ac:spMkLst>
            <pc:docMk/>
            <pc:sldMk cId="2477367359" sldId="355"/>
            <ac:spMk id="17" creationId="{D31291D4-958A-BDF7-003E-C90060CDA5F8}"/>
          </ac:spMkLst>
        </pc:spChg>
        <pc:spChg chg="mod">
          <ac:chgData name="Laura Womersley" userId="S::laura.womersley@caritas.org.au::0ae0d7cd-9d65-40c0-b682-5f45e35571ad" providerId="AD" clId="Web-{50805A41-FC43-A4A3-D373-34B32E16798F}" dt="2024-12-06T01:45:36.126" v="1126" actId="20577"/>
          <ac:spMkLst>
            <pc:docMk/>
            <pc:sldMk cId="2477367359" sldId="355"/>
            <ac:spMk id="18" creationId="{74C2A494-E705-DF5F-2534-0810F0852B2A}"/>
          </ac:spMkLst>
        </pc:spChg>
        <pc:spChg chg="mod">
          <ac:chgData name="Laura Womersley" userId="S::laura.womersley@caritas.org.au::0ae0d7cd-9d65-40c0-b682-5f45e35571ad" providerId="AD" clId="Web-{50805A41-FC43-A4A3-D373-34B32E16798F}" dt="2024-12-06T01:45:41.845" v="1127" actId="14100"/>
          <ac:spMkLst>
            <pc:docMk/>
            <pc:sldMk cId="2477367359" sldId="355"/>
            <ac:spMk id="19" creationId="{5B87A16A-0209-5642-0873-EF979A863DC7}"/>
          </ac:spMkLst>
        </pc:spChg>
        <pc:spChg chg="add mod">
          <ac:chgData name="Laura Womersley" userId="S::laura.womersley@caritas.org.au::0ae0d7cd-9d65-40c0-b682-5f45e35571ad" providerId="AD" clId="Web-{50805A41-FC43-A4A3-D373-34B32E16798F}" dt="2024-12-06T02:00:46.489" v="1266" actId="20577"/>
          <ac:spMkLst>
            <pc:docMk/>
            <pc:sldMk cId="2477367359" sldId="355"/>
            <ac:spMk id="22" creationId="{5FF1E439-34D0-DE8F-9418-DBB3F1A914E7}"/>
          </ac:spMkLst>
        </pc:spChg>
        <pc:spChg chg="add mod">
          <ac:chgData name="Laura Womersley" userId="S::laura.womersley@caritas.org.au::0ae0d7cd-9d65-40c0-b682-5f45e35571ad" providerId="AD" clId="Web-{50805A41-FC43-A4A3-D373-34B32E16798F}" dt="2024-12-06T02:00:49.020" v="1268" actId="20577"/>
          <ac:spMkLst>
            <pc:docMk/>
            <pc:sldMk cId="2477367359" sldId="355"/>
            <ac:spMk id="24" creationId="{B252545C-2853-43F1-E9A7-1652CFDBE68B}"/>
          </ac:spMkLst>
        </pc:spChg>
        <pc:grpChg chg="del">
          <ac:chgData name="Laura Womersley" userId="S::laura.womersley@caritas.org.au::0ae0d7cd-9d65-40c0-b682-5f45e35571ad" providerId="AD" clId="Web-{50805A41-FC43-A4A3-D373-34B32E16798F}" dt="2024-12-06T00:48:32.699" v="249"/>
          <ac:grpSpMkLst>
            <pc:docMk/>
            <pc:sldMk cId="2477367359" sldId="355"/>
            <ac:grpSpMk id="20" creationId="{1E1407A0-9B5B-7E04-F79C-6F04E4449581}"/>
          </ac:grpSpMkLst>
        </pc:grpChg>
        <pc:grpChg chg="add">
          <ac:chgData name="Laura Womersley" userId="S::laura.womersley@caritas.org.au::0ae0d7cd-9d65-40c0-b682-5f45e35571ad" providerId="AD" clId="Web-{50805A41-FC43-A4A3-D373-34B32E16798F}" dt="2024-12-06T02:00:51.052" v="1269"/>
          <ac:grpSpMkLst>
            <pc:docMk/>
            <pc:sldMk cId="2477367359" sldId="355"/>
            <ac:grpSpMk id="25" creationId="{F5DF415B-5625-52DC-1453-A16CB18F211B}"/>
          </ac:grpSpMkLst>
        </pc:grpChg>
        <pc:grpChg chg="add">
          <ac:chgData name="Laura Womersley" userId="S::laura.womersley@caritas.org.au::0ae0d7cd-9d65-40c0-b682-5f45e35571ad" providerId="AD" clId="Web-{50805A41-FC43-A4A3-D373-34B32E16798F}" dt="2024-12-06T02:00:52.724" v="1270"/>
          <ac:grpSpMkLst>
            <pc:docMk/>
            <pc:sldMk cId="2477367359" sldId="355"/>
            <ac:grpSpMk id="26" creationId="{4664CBA1-39E5-65A6-2708-C45893AD3DF6}"/>
          </ac:grpSpMkLst>
        </pc:grpChg>
        <pc:grpChg chg="add">
          <ac:chgData name="Laura Womersley" userId="S::laura.womersley@caritas.org.au::0ae0d7cd-9d65-40c0-b682-5f45e35571ad" providerId="AD" clId="Web-{50805A41-FC43-A4A3-D373-34B32E16798F}" dt="2024-12-06T02:00:55.255" v="1271"/>
          <ac:grpSpMkLst>
            <pc:docMk/>
            <pc:sldMk cId="2477367359" sldId="355"/>
            <ac:grpSpMk id="27" creationId="{55DF33EC-A700-F5AA-33E0-8EB31E96487A}"/>
          </ac:grpSpMkLst>
        </pc:grpChg>
        <pc:picChg chg="add mod">
          <ac:chgData name="Laura Womersley" userId="S::laura.womersley@caritas.org.au::0ae0d7cd-9d65-40c0-b682-5f45e35571ad" providerId="AD" clId="Web-{50805A41-FC43-A4A3-D373-34B32E16798F}" dt="2024-12-06T00:45:53.534" v="242" actId="14100"/>
          <ac:picMkLst>
            <pc:docMk/>
            <pc:sldMk cId="2477367359" sldId="355"/>
            <ac:picMk id="2" creationId="{922DB133-274A-68F0-2750-085679F1D519}"/>
          </ac:picMkLst>
        </pc:picChg>
        <pc:picChg chg="mod modCrop">
          <ac:chgData name="Laura Womersley" userId="S::laura.womersley@caritas.org.au::0ae0d7cd-9d65-40c0-b682-5f45e35571ad" providerId="AD" clId="Web-{50805A41-FC43-A4A3-D373-34B32E16798F}" dt="2024-12-06T01:39:51.716" v="1087"/>
          <ac:picMkLst>
            <pc:docMk/>
            <pc:sldMk cId="2477367359" sldId="355"/>
            <ac:picMk id="3" creationId="{8FB7C980-0877-90C1-400B-0CDF31B26798}"/>
          </ac:picMkLst>
        </pc:picChg>
        <pc:picChg chg="add del mod modCrop">
          <ac:chgData name="Laura Womersley" userId="S::laura.womersley@caritas.org.au::0ae0d7cd-9d65-40c0-b682-5f45e35571ad" providerId="AD" clId="Web-{50805A41-FC43-A4A3-D373-34B32E16798F}" dt="2024-12-06T01:58:47.310" v="1224"/>
          <ac:picMkLst>
            <pc:docMk/>
            <pc:sldMk cId="2477367359" sldId="355"/>
            <ac:picMk id="4" creationId="{3707E619-06FE-3E9A-0311-8213FBD6E92F}"/>
          </ac:picMkLst>
        </pc:picChg>
        <pc:picChg chg="add del mod modCrop">
          <ac:chgData name="Laura Womersley" userId="S::laura.womersley@caritas.org.au::0ae0d7cd-9d65-40c0-b682-5f45e35571ad" providerId="AD" clId="Web-{50805A41-FC43-A4A3-D373-34B32E16798F}" dt="2024-12-06T01:58:47.310" v="1223"/>
          <ac:picMkLst>
            <pc:docMk/>
            <pc:sldMk cId="2477367359" sldId="355"/>
            <ac:picMk id="5" creationId="{ED77C9AE-A3DB-8CD3-8365-3ACD13737330}"/>
          </ac:picMkLst>
        </pc:picChg>
        <pc:picChg chg="del mod topLvl modCrop">
          <ac:chgData name="Laura Womersley" userId="S::laura.womersley@caritas.org.au::0ae0d7cd-9d65-40c0-b682-5f45e35571ad" providerId="AD" clId="Web-{50805A41-FC43-A4A3-D373-34B32E16798F}" dt="2024-12-06T01:58:47.310" v="1225"/>
          <ac:picMkLst>
            <pc:docMk/>
            <pc:sldMk cId="2477367359" sldId="355"/>
            <ac:picMk id="6" creationId="{DBDB442E-1247-A355-D14E-92CC5B1C092C}"/>
          </ac:picMkLst>
        </pc:picChg>
        <pc:picChg chg="add mod">
          <ac:chgData name="Laura Womersley" userId="S::laura.womersley@caritas.org.au::0ae0d7cd-9d65-40c0-b682-5f45e35571ad" providerId="AD" clId="Web-{50805A41-FC43-A4A3-D373-34B32E16798F}" dt="2024-12-06T02:00:16.722" v="1260"/>
          <ac:picMkLst>
            <pc:docMk/>
            <pc:sldMk cId="2477367359" sldId="355"/>
            <ac:picMk id="9" creationId="{738A44F2-4DC6-132E-3C53-1AE579711F00}"/>
          </ac:picMkLst>
        </pc:picChg>
        <pc:picChg chg="add mod">
          <ac:chgData name="Laura Womersley" userId="S::laura.womersley@caritas.org.au::0ae0d7cd-9d65-40c0-b682-5f45e35571ad" providerId="AD" clId="Web-{50805A41-FC43-A4A3-D373-34B32E16798F}" dt="2024-12-06T02:00:22.972" v="1261"/>
          <ac:picMkLst>
            <pc:docMk/>
            <pc:sldMk cId="2477367359" sldId="355"/>
            <ac:picMk id="11" creationId="{8FEDDE47-7F98-895A-10AC-37E22869C780}"/>
          </ac:picMkLst>
        </pc:picChg>
        <pc:picChg chg="del topLvl">
          <ac:chgData name="Laura Womersley" userId="S::laura.womersley@caritas.org.au::0ae0d7cd-9d65-40c0-b682-5f45e35571ad" providerId="AD" clId="Web-{50805A41-FC43-A4A3-D373-34B32E16798F}" dt="2024-12-06T00:48:49.903" v="258"/>
          <ac:picMkLst>
            <pc:docMk/>
            <pc:sldMk cId="2477367359" sldId="355"/>
            <ac:picMk id="11" creationId="{A43E8401-BBA9-F809-330E-6E17EA153A1F}"/>
          </ac:picMkLst>
        </pc:picChg>
        <pc:picChg chg="del topLvl">
          <ac:chgData name="Laura Womersley" userId="S::laura.womersley@caritas.org.au::0ae0d7cd-9d65-40c0-b682-5f45e35571ad" providerId="AD" clId="Web-{50805A41-FC43-A4A3-D373-34B32E16798F}" dt="2024-12-06T00:48:55.075" v="261"/>
          <ac:picMkLst>
            <pc:docMk/>
            <pc:sldMk cId="2477367359" sldId="355"/>
            <ac:picMk id="15" creationId="{B2D17E97-66EA-0D37-D08C-FBF746A5A58B}"/>
          </ac:picMkLst>
        </pc:picChg>
        <pc:picChg chg="add mod modCrop">
          <ac:chgData name="Laura Womersley" userId="S::laura.womersley@caritas.org.au::0ae0d7cd-9d65-40c0-b682-5f45e35571ad" providerId="AD" clId="Web-{50805A41-FC43-A4A3-D373-34B32E16798F}" dt="2024-12-06T02:00:34.348" v="1264"/>
          <ac:picMkLst>
            <pc:docMk/>
            <pc:sldMk cId="2477367359" sldId="355"/>
            <ac:picMk id="20" creationId="{2639D48F-DA46-92F1-9139-FA3464816BAC}"/>
          </ac:picMkLst>
        </pc:picChg>
      </pc:sldChg>
    </pc:docChg>
  </pc:docChgLst>
  <pc:docChgLst>
    <pc:chgData name="Nicole Dobrohotoff" userId="2dc4cf58-dc7e-422a-950b-38460c74cb76" providerId="ADAL" clId="{C5D22BCF-A552-400A-9989-DE738192F7CF}"/>
    <pc:docChg chg="undo custSel modSld">
      <pc:chgData name="Nicole Dobrohotoff" userId="2dc4cf58-dc7e-422a-950b-38460c74cb76" providerId="ADAL" clId="{C5D22BCF-A552-400A-9989-DE738192F7CF}" dt="2025-01-15T01:20:44.648" v="90" actId="207"/>
      <pc:docMkLst>
        <pc:docMk/>
      </pc:docMkLst>
      <pc:sldChg chg="modSp mod">
        <pc:chgData name="Nicole Dobrohotoff" userId="2dc4cf58-dc7e-422a-950b-38460c74cb76" providerId="ADAL" clId="{C5D22BCF-A552-400A-9989-DE738192F7CF}" dt="2025-01-15T01:19:25.432" v="75" actId="207"/>
        <pc:sldMkLst>
          <pc:docMk/>
          <pc:sldMk cId="3619764859" sldId="268"/>
        </pc:sldMkLst>
        <pc:spChg chg="mod">
          <ac:chgData name="Nicole Dobrohotoff" userId="2dc4cf58-dc7e-422a-950b-38460c74cb76" providerId="ADAL" clId="{C5D22BCF-A552-400A-9989-DE738192F7CF}" dt="2025-01-15T01:19:25.432" v="75" actId="207"/>
          <ac:spMkLst>
            <pc:docMk/>
            <pc:sldMk cId="3619764859" sldId="268"/>
            <ac:spMk id="6" creationId="{3FE892D0-4211-F365-5EEE-2D5C878D0484}"/>
          </ac:spMkLst>
        </pc:spChg>
      </pc:sldChg>
      <pc:sldChg chg="modSp mod">
        <pc:chgData name="Nicole Dobrohotoff" userId="2dc4cf58-dc7e-422a-950b-38460c74cb76" providerId="ADAL" clId="{C5D22BCF-A552-400A-9989-DE738192F7CF}" dt="2025-01-15T01:19:39.450" v="77" actId="207"/>
        <pc:sldMkLst>
          <pc:docMk/>
          <pc:sldMk cId="27910627" sldId="269"/>
        </pc:sldMkLst>
        <pc:spChg chg="mod">
          <ac:chgData name="Nicole Dobrohotoff" userId="2dc4cf58-dc7e-422a-950b-38460c74cb76" providerId="ADAL" clId="{C5D22BCF-A552-400A-9989-DE738192F7CF}" dt="2025-01-15T01:19:34.406" v="76" actId="207"/>
          <ac:spMkLst>
            <pc:docMk/>
            <pc:sldMk cId="27910627" sldId="269"/>
            <ac:spMk id="2" creationId="{D2314B00-8615-7919-D051-335BB9E83A0C}"/>
          </ac:spMkLst>
        </pc:spChg>
        <pc:spChg chg="mod">
          <ac:chgData name="Nicole Dobrohotoff" userId="2dc4cf58-dc7e-422a-950b-38460c74cb76" providerId="ADAL" clId="{C5D22BCF-A552-400A-9989-DE738192F7CF}" dt="2025-01-15T01:19:34.406" v="76" actId="207"/>
          <ac:spMkLst>
            <pc:docMk/>
            <pc:sldMk cId="27910627" sldId="269"/>
            <ac:spMk id="3" creationId="{0A9E1D37-418D-F6D2-9A31-36D4F2F2215A}"/>
          </ac:spMkLst>
        </pc:spChg>
        <pc:spChg chg="mod">
          <ac:chgData name="Nicole Dobrohotoff" userId="2dc4cf58-dc7e-422a-950b-38460c74cb76" providerId="ADAL" clId="{C5D22BCF-A552-400A-9989-DE738192F7CF}" dt="2025-01-15T01:19:34.406" v="76" actId="207"/>
          <ac:spMkLst>
            <pc:docMk/>
            <pc:sldMk cId="27910627" sldId="269"/>
            <ac:spMk id="4" creationId="{7093136B-13DC-1693-305D-4A11F1702EA9}"/>
          </ac:spMkLst>
        </pc:spChg>
        <pc:spChg chg="mod">
          <ac:chgData name="Nicole Dobrohotoff" userId="2dc4cf58-dc7e-422a-950b-38460c74cb76" providerId="ADAL" clId="{C5D22BCF-A552-400A-9989-DE738192F7CF}" dt="2025-01-15T01:19:39.450" v="77" actId="207"/>
          <ac:spMkLst>
            <pc:docMk/>
            <pc:sldMk cId="27910627" sldId="269"/>
            <ac:spMk id="14" creationId="{7F5702BF-6515-3030-A30F-6E4AE6CCE65F}"/>
          </ac:spMkLst>
        </pc:spChg>
      </pc:sldChg>
      <pc:sldChg chg="modSp mod">
        <pc:chgData name="Nicole Dobrohotoff" userId="2dc4cf58-dc7e-422a-950b-38460c74cb76" providerId="ADAL" clId="{C5D22BCF-A552-400A-9989-DE738192F7CF}" dt="2025-01-15T01:20:00.448" v="82" actId="207"/>
        <pc:sldMkLst>
          <pc:docMk/>
          <pc:sldMk cId="2149460079" sldId="277"/>
        </pc:sldMkLst>
        <pc:spChg chg="mod">
          <ac:chgData name="Nicole Dobrohotoff" userId="2dc4cf58-dc7e-422a-950b-38460c74cb76" providerId="ADAL" clId="{C5D22BCF-A552-400A-9989-DE738192F7CF}" dt="2025-01-15T01:20:00.448" v="82" actId="207"/>
          <ac:spMkLst>
            <pc:docMk/>
            <pc:sldMk cId="2149460079" sldId="277"/>
            <ac:spMk id="6" creationId="{EF999CC3-6691-6283-064B-C9B09D81F233}"/>
          </ac:spMkLst>
        </pc:spChg>
      </pc:sldChg>
      <pc:sldChg chg="modSp mod">
        <pc:chgData name="Nicole Dobrohotoff" userId="2dc4cf58-dc7e-422a-950b-38460c74cb76" providerId="ADAL" clId="{C5D22BCF-A552-400A-9989-DE738192F7CF}" dt="2025-01-15T01:20:21.715" v="86" actId="207"/>
        <pc:sldMkLst>
          <pc:docMk/>
          <pc:sldMk cId="615853054" sldId="278"/>
        </pc:sldMkLst>
        <pc:spChg chg="mod">
          <ac:chgData name="Nicole Dobrohotoff" userId="2dc4cf58-dc7e-422a-950b-38460c74cb76" providerId="ADAL" clId="{C5D22BCF-A552-400A-9989-DE738192F7CF}" dt="2025-01-15T01:20:21.715" v="86" actId="207"/>
          <ac:spMkLst>
            <pc:docMk/>
            <pc:sldMk cId="615853054" sldId="278"/>
            <ac:spMk id="6" creationId="{FF7D68EB-8097-ED10-45DD-FD7D7DAC1418}"/>
          </ac:spMkLst>
        </pc:spChg>
      </pc:sldChg>
      <pc:sldChg chg="modSp mod">
        <pc:chgData name="Nicole Dobrohotoff" userId="2dc4cf58-dc7e-422a-950b-38460c74cb76" providerId="ADAL" clId="{C5D22BCF-A552-400A-9989-DE738192F7CF}" dt="2025-01-15T01:19:42.965" v="78" actId="207"/>
        <pc:sldMkLst>
          <pc:docMk/>
          <pc:sldMk cId="1187285808" sldId="280"/>
        </pc:sldMkLst>
        <pc:spChg chg="mod">
          <ac:chgData name="Nicole Dobrohotoff" userId="2dc4cf58-dc7e-422a-950b-38460c74cb76" providerId="ADAL" clId="{C5D22BCF-A552-400A-9989-DE738192F7CF}" dt="2025-01-15T01:19:42.965" v="78" actId="207"/>
          <ac:spMkLst>
            <pc:docMk/>
            <pc:sldMk cId="1187285808" sldId="280"/>
            <ac:spMk id="6" creationId="{87AD55F2-4DAE-D73E-BC65-799BF98AF49A}"/>
          </ac:spMkLst>
        </pc:spChg>
      </pc:sldChg>
      <pc:sldChg chg="modSp mod">
        <pc:chgData name="Nicole Dobrohotoff" userId="2dc4cf58-dc7e-422a-950b-38460c74cb76" providerId="ADAL" clId="{C5D22BCF-A552-400A-9989-DE738192F7CF}" dt="2025-01-15T01:20:07.234" v="83" actId="207"/>
        <pc:sldMkLst>
          <pc:docMk/>
          <pc:sldMk cId="2265721516" sldId="282"/>
        </pc:sldMkLst>
        <pc:spChg chg="mod">
          <ac:chgData name="Nicole Dobrohotoff" userId="2dc4cf58-dc7e-422a-950b-38460c74cb76" providerId="ADAL" clId="{C5D22BCF-A552-400A-9989-DE738192F7CF}" dt="2025-01-15T01:20:07.234" v="83" actId="207"/>
          <ac:spMkLst>
            <pc:docMk/>
            <pc:sldMk cId="2265721516" sldId="282"/>
            <ac:spMk id="2" creationId="{AA41AAE2-665C-C8DC-1E44-7A19AC3F75B8}"/>
          </ac:spMkLst>
        </pc:spChg>
        <pc:spChg chg="mod">
          <ac:chgData name="Nicole Dobrohotoff" userId="2dc4cf58-dc7e-422a-950b-38460c74cb76" providerId="ADAL" clId="{C5D22BCF-A552-400A-9989-DE738192F7CF}" dt="2025-01-15T01:20:07.234" v="83" actId="207"/>
          <ac:spMkLst>
            <pc:docMk/>
            <pc:sldMk cId="2265721516" sldId="282"/>
            <ac:spMk id="3" creationId="{31476F1A-675C-7984-6649-B1EC3FB90F5A}"/>
          </ac:spMkLst>
        </pc:spChg>
        <pc:spChg chg="mod">
          <ac:chgData name="Nicole Dobrohotoff" userId="2dc4cf58-dc7e-422a-950b-38460c74cb76" providerId="ADAL" clId="{C5D22BCF-A552-400A-9989-DE738192F7CF}" dt="2025-01-15T01:20:07.234" v="83" actId="207"/>
          <ac:spMkLst>
            <pc:docMk/>
            <pc:sldMk cId="2265721516" sldId="282"/>
            <ac:spMk id="4" creationId="{2D53A23F-4104-ADB9-8482-BF6DE3560A84}"/>
          </ac:spMkLst>
        </pc:spChg>
        <pc:spChg chg="mod">
          <ac:chgData name="Nicole Dobrohotoff" userId="2dc4cf58-dc7e-422a-950b-38460c74cb76" providerId="ADAL" clId="{C5D22BCF-A552-400A-9989-DE738192F7CF}" dt="2025-01-15T01:20:07.234" v="83" actId="207"/>
          <ac:spMkLst>
            <pc:docMk/>
            <pc:sldMk cId="2265721516" sldId="282"/>
            <ac:spMk id="5" creationId="{4EB0EFD3-F457-968F-1EBF-BB8C1B57FBF1}"/>
          </ac:spMkLst>
        </pc:spChg>
      </pc:sldChg>
      <pc:sldChg chg="modSp mod">
        <pc:chgData name="Nicole Dobrohotoff" userId="2dc4cf58-dc7e-422a-950b-38460c74cb76" providerId="ADAL" clId="{C5D22BCF-A552-400A-9989-DE738192F7CF}" dt="2025-01-15T01:20:14.498" v="85" actId="207"/>
        <pc:sldMkLst>
          <pc:docMk/>
          <pc:sldMk cId="233114731" sldId="283"/>
        </pc:sldMkLst>
        <pc:spChg chg="mod">
          <ac:chgData name="Nicole Dobrohotoff" userId="2dc4cf58-dc7e-422a-950b-38460c74cb76" providerId="ADAL" clId="{C5D22BCF-A552-400A-9989-DE738192F7CF}" dt="2025-01-15T01:20:14.498" v="85" actId="207"/>
          <ac:spMkLst>
            <pc:docMk/>
            <pc:sldMk cId="233114731" sldId="283"/>
            <ac:spMk id="6" creationId="{846A88A6-5F63-50B5-DE1D-034A02B460D9}"/>
          </ac:spMkLst>
        </pc:spChg>
      </pc:sldChg>
      <pc:sldChg chg="modSp mod">
        <pc:chgData name="Nicole Dobrohotoff" userId="2dc4cf58-dc7e-422a-950b-38460c74cb76" providerId="ADAL" clId="{C5D22BCF-A552-400A-9989-DE738192F7CF}" dt="2025-01-15T01:20:32.531" v="88" actId="207"/>
        <pc:sldMkLst>
          <pc:docMk/>
          <pc:sldMk cId="3687453460" sldId="284"/>
        </pc:sldMkLst>
        <pc:spChg chg="mod">
          <ac:chgData name="Nicole Dobrohotoff" userId="2dc4cf58-dc7e-422a-950b-38460c74cb76" providerId="ADAL" clId="{C5D22BCF-A552-400A-9989-DE738192F7CF}" dt="2025-01-15T01:20:32.531" v="88" actId="207"/>
          <ac:spMkLst>
            <pc:docMk/>
            <pc:sldMk cId="3687453460" sldId="284"/>
            <ac:spMk id="2" creationId="{CE4D96A8-5632-8C34-B847-5FA659BBED6E}"/>
          </ac:spMkLst>
        </pc:spChg>
        <pc:spChg chg="mod">
          <ac:chgData name="Nicole Dobrohotoff" userId="2dc4cf58-dc7e-422a-950b-38460c74cb76" providerId="ADAL" clId="{C5D22BCF-A552-400A-9989-DE738192F7CF}" dt="2025-01-15T01:20:32.531" v="88" actId="207"/>
          <ac:spMkLst>
            <pc:docMk/>
            <pc:sldMk cId="3687453460" sldId="284"/>
            <ac:spMk id="3" creationId="{0918728C-3360-F5AD-0AB9-8C7ADA2BE5E8}"/>
          </ac:spMkLst>
        </pc:spChg>
        <pc:spChg chg="mod">
          <ac:chgData name="Nicole Dobrohotoff" userId="2dc4cf58-dc7e-422a-950b-38460c74cb76" providerId="ADAL" clId="{C5D22BCF-A552-400A-9989-DE738192F7CF}" dt="2025-01-15T01:20:32.531" v="88" actId="207"/>
          <ac:spMkLst>
            <pc:docMk/>
            <pc:sldMk cId="3687453460" sldId="284"/>
            <ac:spMk id="4" creationId="{36F393CB-7698-E87B-F04C-E841F65A30BE}"/>
          </ac:spMkLst>
        </pc:spChg>
        <pc:spChg chg="mod">
          <ac:chgData name="Nicole Dobrohotoff" userId="2dc4cf58-dc7e-422a-950b-38460c74cb76" providerId="ADAL" clId="{C5D22BCF-A552-400A-9989-DE738192F7CF}" dt="2025-01-15T01:20:32.531" v="88" actId="207"/>
          <ac:spMkLst>
            <pc:docMk/>
            <pc:sldMk cId="3687453460" sldId="284"/>
            <ac:spMk id="7" creationId="{E2C92403-E69D-FACB-70EB-1AE9F4564BA6}"/>
          </ac:spMkLst>
        </pc:spChg>
      </pc:sldChg>
      <pc:sldChg chg="modSp mod">
        <pc:chgData name="Nicole Dobrohotoff" userId="2dc4cf58-dc7e-422a-950b-38460c74cb76" providerId="ADAL" clId="{C5D22BCF-A552-400A-9989-DE738192F7CF}" dt="2025-01-15T01:20:26.781" v="87" actId="207"/>
        <pc:sldMkLst>
          <pc:docMk/>
          <pc:sldMk cId="1931323482" sldId="285"/>
        </pc:sldMkLst>
        <pc:spChg chg="mod">
          <ac:chgData name="Nicole Dobrohotoff" userId="2dc4cf58-dc7e-422a-950b-38460c74cb76" providerId="ADAL" clId="{C5D22BCF-A552-400A-9989-DE738192F7CF}" dt="2025-01-15T01:20:26.781" v="87" actId="207"/>
          <ac:spMkLst>
            <pc:docMk/>
            <pc:sldMk cId="1931323482" sldId="285"/>
            <ac:spMk id="6" creationId="{9DC09C0F-3B03-78B5-124A-ECC0A5167E2E}"/>
          </ac:spMkLst>
        </pc:spChg>
      </pc:sldChg>
      <pc:sldChg chg="modSp mod">
        <pc:chgData name="Nicole Dobrohotoff" userId="2dc4cf58-dc7e-422a-950b-38460c74cb76" providerId="ADAL" clId="{C5D22BCF-A552-400A-9989-DE738192F7CF}" dt="2025-01-15T01:20:38.242" v="89" actId="207"/>
        <pc:sldMkLst>
          <pc:docMk/>
          <pc:sldMk cId="223446643" sldId="286"/>
        </pc:sldMkLst>
        <pc:spChg chg="mod">
          <ac:chgData name="Nicole Dobrohotoff" userId="2dc4cf58-dc7e-422a-950b-38460c74cb76" providerId="ADAL" clId="{C5D22BCF-A552-400A-9989-DE738192F7CF}" dt="2025-01-15T01:20:38.242" v="89" actId="207"/>
          <ac:spMkLst>
            <pc:docMk/>
            <pc:sldMk cId="223446643" sldId="286"/>
            <ac:spMk id="6" creationId="{124900DA-4A9F-BE5F-04FE-464CB946252B}"/>
          </ac:spMkLst>
        </pc:spChg>
      </pc:sldChg>
      <pc:sldChg chg="modSp mod delCm">
        <pc:chgData name="Nicole Dobrohotoff" userId="2dc4cf58-dc7e-422a-950b-38460c74cb76" providerId="ADAL" clId="{C5D22BCF-A552-400A-9989-DE738192F7CF}" dt="2025-01-14T01:37:11.863" v="62"/>
        <pc:sldMkLst>
          <pc:docMk/>
          <pc:sldMk cId="3005691397" sldId="289"/>
        </pc:sldMkLst>
        <pc:spChg chg="mod">
          <ac:chgData name="Nicole Dobrohotoff" userId="2dc4cf58-dc7e-422a-950b-38460c74cb76" providerId="ADAL" clId="{C5D22BCF-A552-400A-9989-DE738192F7CF}" dt="2025-01-14T01:37:11.863" v="62"/>
          <ac:spMkLst>
            <pc:docMk/>
            <pc:sldMk cId="3005691397" sldId="289"/>
            <ac:spMk id="18" creationId="{74C2A494-E705-DF5F-2534-0810F0852B2A}"/>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C5D22BCF-A552-400A-9989-DE738192F7CF}" dt="2025-01-14T01:36:23.168" v="60"/>
              <pc2:cmMkLst xmlns:pc2="http://schemas.microsoft.com/office/powerpoint/2019/9/main/command">
                <pc:docMk/>
                <pc:sldMk cId="3005691397" sldId="289"/>
                <pc2:cmMk id="{0E8F0F0A-5B1B-4A37-A9B5-C0BC114B5496}"/>
              </pc2:cmMkLst>
            </pc226:cmChg>
            <pc226:cmChg xmlns:pc226="http://schemas.microsoft.com/office/powerpoint/2022/06/main/command" chg="del">
              <pc226:chgData name="Nicole Dobrohotoff" userId="2dc4cf58-dc7e-422a-950b-38460c74cb76" providerId="ADAL" clId="{C5D22BCF-A552-400A-9989-DE738192F7CF}" dt="2025-01-14T01:36:43.407" v="61"/>
              <pc2:cmMkLst xmlns:pc2="http://schemas.microsoft.com/office/powerpoint/2019/9/main/command">
                <pc:docMk/>
                <pc:sldMk cId="3005691397" sldId="289"/>
                <pc2:cmMk id="{7E01D06B-A754-41BD-8778-146A4C50432F}"/>
              </pc2:cmMkLst>
            </pc226:cmChg>
            <pc226:cmChg xmlns:pc226="http://schemas.microsoft.com/office/powerpoint/2022/06/main/command" chg="del">
              <pc226:chgData name="Nicole Dobrohotoff" userId="2dc4cf58-dc7e-422a-950b-38460c74cb76" providerId="ADAL" clId="{C5D22BCF-A552-400A-9989-DE738192F7CF}" dt="2025-01-14T01:36:16.346" v="59"/>
              <pc2:cmMkLst xmlns:pc2="http://schemas.microsoft.com/office/powerpoint/2019/9/main/command">
                <pc:docMk/>
                <pc:sldMk cId="3005691397" sldId="289"/>
                <pc2:cmMk id="{CD145E95-F102-42CF-9BD3-2A1CF8C2707D}"/>
              </pc2:cmMkLst>
            </pc226:cmChg>
          </p:ext>
        </pc:extLst>
      </pc:sldChg>
      <pc:sldChg chg="modSp mod delCm">
        <pc:chgData name="Nicole Dobrohotoff" userId="2dc4cf58-dc7e-422a-950b-38460c74cb76" providerId="ADAL" clId="{C5D22BCF-A552-400A-9989-DE738192F7CF}" dt="2025-01-14T01:37:47.816" v="66" actId="14100"/>
        <pc:sldMkLst>
          <pc:docMk/>
          <pc:sldMk cId="1158714337" sldId="292"/>
        </pc:sldMkLst>
        <pc:spChg chg="mod">
          <ac:chgData name="Nicole Dobrohotoff" userId="2dc4cf58-dc7e-422a-950b-38460c74cb76" providerId="ADAL" clId="{C5D22BCF-A552-400A-9989-DE738192F7CF}" dt="2025-01-14T01:37:34.421" v="64" actId="20577"/>
          <ac:spMkLst>
            <pc:docMk/>
            <pc:sldMk cId="1158714337" sldId="292"/>
            <ac:spMk id="2" creationId="{B52EAC68-44E9-4B53-C7D5-FE0D3836025E}"/>
          </ac:spMkLst>
        </pc:spChg>
        <pc:picChg chg="mod">
          <ac:chgData name="Nicole Dobrohotoff" userId="2dc4cf58-dc7e-422a-950b-38460c74cb76" providerId="ADAL" clId="{C5D22BCF-A552-400A-9989-DE738192F7CF}" dt="2025-01-14T01:37:47.816" v="66" actId="14100"/>
          <ac:picMkLst>
            <pc:docMk/>
            <pc:sldMk cId="1158714337" sldId="292"/>
            <ac:picMk id="4" creationId="{5268304E-F8DA-4075-1558-E53AAB99EDCB}"/>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C5D22BCF-A552-400A-9989-DE738192F7CF}" dt="2025-01-14T01:37:26.369" v="63"/>
              <pc2:cmMkLst xmlns:pc2="http://schemas.microsoft.com/office/powerpoint/2019/9/main/command">
                <pc:docMk/>
                <pc:sldMk cId="1158714337" sldId="292"/>
                <pc2:cmMk id="{55458FB7-47FF-4ADD-A331-5ECE50B75BC3}"/>
              </pc2:cmMkLst>
            </pc226:cmChg>
          </p:ext>
        </pc:extLst>
      </pc:sldChg>
      <pc:sldChg chg="modSp mod delCm">
        <pc:chgData name="Nicole Dobrohotoff" userId="2dc4cf58-dc7e-422a-950b-38460c74cb76" providerId="ADAL" clId="{C5D22BCF-A552-400A-9989-DE738192F7CF}" dt="2025-01-15T01:20:44.648" v="90" actId="207"/>
        <pc:sldMkLst>
          <pc:docMk/>
          <pc:sldMk cId="1546122169" sldId="352"/>
        </pc:sldMkLst>
        <pc:spChg chg="mod">
          <ac:chgData name="Nicole Dobrohotoff" userId="2dc4cf58-dc7e-422a-950b-38460c74cb76" providerId="ADAL" clId="{C5D22BCF-A552-400A-9989-DE738192F7CF}" dt="2025-01-15T01:20:44.648" v="90" actId="207"/>
          <ac:spMkLst>
            <pc:docMk/>
            <pc:sldMk cId="1546122169" sldId="352"/>
            <ac:spMk id="2" creationId="{36BD43EA-450F-B7B2-495B-EF4FDD2A6E74}"/>
          </ac:spMkLst>
        </pc:spChg>
        <pc:spChg chg="mod">
          <ac:chgData name="Nicole Dobrohotoff" userId="2dc4cf58-dc7e-422a-950b-38460c74cb76" providerId="ADAL" clId="{C5D22BCF-A552-400A-9989-DE738192F7CF}" dt="2025-01-15T01:20:44.648" v="90" actId="207"/>
          <ac:spMkLst>
            <pc:docMk/>
            <pc:sldMk cId="1546122169" sldId="352"/>
            <ac:spMk id="3" creationId="{F7705FA0-96E5-3AA8-C20B-162FF7A59029}"/>
          </ac:spMkLst>
        </pc:spChg>
        <pc:spChg chg="mod">
          <ac:chgData name="Nicole Dobrohotoff" userId="2dc4cf58-dc7e-422a-950b-38460c74cb76" providerId="ADAL" clId="{C5D22BCF-A552-400A-9989-DE738192F7CF}" dt="2025-01-15T01:20:44.648" v="90" actId="207"/>
          <ac:spMkLst>
            <pc:docMk/>
            <pc:sldMk cId="1546122169" sldId="352"/>
            <ac:spMk id="4" creationId="{29CCE934-7A0A-DE73-02BB-6915EF82A369}"/>
          </ac:spMkLst>
        </pc:spChg>
        <pc:spChg chg="mod">
          <ac:chgData name="Nicole Dobrohotoff" userId="2dc4cf58-dc7e-422a-950b-38460c74cb76" providerId="ADAL" clId="{C5D22BCF-A552-400A-9989-DE738192F7CF}" dt="2025-01-15T01:20:44.648" v="90" actId="207"/>
          <ac:spMkLst>
            <pc:docMk/>
            <pc:sldMk cId="1546122169" sldId="352"/>
            <ac:spMk id="9" creationId="{BED126E4-BAA0-1D91-D82C-AF0013254B1D}"/>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C5D22BCF-A552-400A-9989-DE738192F7CF}" dt="2025-01-14T01:34:21.981" v="2"/>
              <pc2:cmMkLst xmlns:pc2="http://schemas.microsoft.com/office/powerpoint/2019/9/main/command">
                <pc:docMk/>
                <pc:sldMk cId="1546122169" sldId="352"/>
                <pc2:cmMk id="{8D46BA2C-B5F1-431F-9C03-5503CE6D039A}"/>
              </pc2:cmMkLst>
            </pc226:cmChg>
            <pc226:cmChg xmlns:pc226="http://schemas.microsoft.com/office/powerpoint/2022/06/main/command" chg="del">
              <pc226:chgData name="Nicole Dobrohotoff" userId="2dc4cf58-dc7e-422a-950b-38460c74cb76" providerId="ADAL" clId="{C5D22BCF-A552-400A-9989-DE738192F7CF}" dt="2025-01-14T01:34:20.295" v="1"/>
              <pc2:cmMkLst xmlns:pc2="http://schemas.microsoft.com/office/powerpoint/2019/9/main/command">
                <pc:docMk/>
                <pc:sldMk cId="1546122169" sldId="352"/>
                <pc2:cmMk id="{7AEA54C4-6376-479D-A8C1-297F17423232}"/>
              </pc2:cmMkLst>
            </pc226:cmChg>
            <pc226:cmChg xmlns:pc226="http://schemas.microsoft.com/office/powerpoint/2022/06/main/command" chg="del">
              <pc226:chgData name="Nicole Dobrohotoff" userId="2dc4cf58-dc7e-422a-950b-38460c74cb76" providerId="ADAL" clId="{C5D22BCF-A552-400A-9989-DE738192F7CF}" dt="2025-01-14T01:34:18.056" v="0"/>
              <pc2:cmMkLst xmlns:pc2="http://schemas.microsoft.com/office/powerpoint/2019/9/main/command">
                <pc:docMk/>
                <pc:sldMk cId="1546122169" sldId="352"/>
                <pc2:cmMk id="{F700D1DC-7048-4E4A-A678-25401D3651CE}"/>
              </pc2:cmMkLst>
            </pc226:cmChg>
          </p:ext>
        </pc:extLst>
      </pc:sldChg>
      <pc:sldChg chg="modSp mod delCm">
        <pc:chgData name="Nicole Dobrohotoff" userId="2dc4cf58-dc7e-422a-950b-38460c74cb76" providerId="ADAL" clId="{C5D22BCF-A552-400A-9989-DE738192F7CF}" dt="2025-01-14T01:35:56.850" v="58" actId="1076"/>
        <pc:sldMkLst>
          <pc:docMk/>
          <pc:sldMk cId="2814890511" sldId="354"/>
        </pc:sldMkLst>
        <pc:spChg chg="mod">
          <ac:chgData name="Nicole Dobrohotoff" userId="2dc4cf58-dc7e-422a-950b-38460c74cb76" providerId="ADAL" clId="{C5D22BCF-A552-400A-9989-DE738192F7CF}" dt="2025-01-14T01:35:51.842" v="57" actId="1076"/>
          <ac:spMkLst>
            <pc:docMk/>
            <pc:sldMk cId="2814890511" sldId="354"/>
            <ac:spMk id="8" creationId="{8DA25EA1-5C46-1508-7644-373C6D98DF1E}"/>
          </ac:spMkLst>
        </pc:spChg>
        <pc:spChg chg="mod">
          <ac:chgData name="Nicole Dobrohotoff" userId="2dc4cf58-dc7e-422a-950b-38460c74cb76" providerId="ADAL" clId="{C5D22BCF-A552-400A-9989-DE738192F7CF}" dt="2025-01-14T01:35:42.180" v="56" actId="1036"/>
          <ac:spMkLst>
            <pc:docMk/>
            <pc:sldMk cId="2814890511" sldId="354"/>
            <ac:spMk id="14" creationId="{F58C1E43-15D5-BD04-A4D9-8B002AFFF219}"/>
          </ac:spMkLst>
        </pc:spChg>
        <pc:spChg chg="mod">
          <ac:chgData name="Nicole Dobrohotoff" userId="2dc4cf58-dc7e-422a-950b-38460c74cb76" providerId="ADAL" clId="{C5D22BCF-A552-400A-9989-DE738192F7CF}" dt="2025-01-14T01:35:56.850" v="58" actId="1076"/>
          <ac:spMkLst>
            <pc:docMk/>
            <pc:sldMk cId="2814890511" sldId="354"/>
            <ac:spMk id="16" creationId="{553B1920-0F5A-D3A8-9AB2-7104D1C27B8B}"/>
          </ac:spMkLst>
        </pc:spChg>
        <pc:spChg chg="mod">
          <ac:chgData name="Nicole Dobrohotoff" userId="2dc4cf58-dc7e-422a-950b-38460c74cb76" providerId="ADAL" clId="{C5D22BCF-A552-400A-9989-DE738192F7CF}" dt="2025-01-14T01:34:56.462" v="36" actId="20577"/>
          <ac:spMkLst>
            <pc:docMk/>
            <pc:sldMk cId="2814890511" sldId="354"/>
            <ac:spMk id="18" creationId="{74C2A494-E705-DF5F-2534-0810F0852B2A}"/>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C5D22BCF-A552-400A-9989-DE738192F7CF}" dt="2025-01-14T01:35:27.467" v="38"/>
              <pc2:cmMkLst xmlns:pc2="http://schemas.microsoft.com/office/powerpoint/2019/9/main/command">
                <pc:docMk/>
                <pc:sldMk cId="2814890511" sldId="354"/>
                <pc2:cmMk id="{02F44F2E-3D21-4656-8529-608A9DEAD757}"/>
              </pc2:cmMkLst>
            </pc226:cmChg>
            <pc226:cmChg xmlns:pc226="http://schemas.microsoft.com/office/powerpoint/2022/06/main/command" chg="del">
              <pc226:chgData name="Nicole Dobrohotoff" userId="2dc4cf58-dc7e-422a-950b-38460c74cb76" providerId="ADAL" clId="{C5D22BCF-A552-400A-9989-DE738192F7CF}" dt="2025-01-14T01:35:19.916" v="37"/>
              <pc2:cmMkLst xmlns:pc2="http://schemas.microsoft.com/office/powerpoint/2019/9/main/command">
                <pc:docMk/>
                <pc:sldMk cId="2814890511" sldId="354"/>
                <pc2:cmMk id="{1564CFFA-0CDD-4662-A4EB-3DE2E4EB88A3}"/>
              </pc2:cmMkLst>
            </pc226:cmChg>
          </p:ext>
        </pc:extLst>
      </pc:sldChg>
      <pc:sldChg chg="modSp mod delCm">
        <pc:chgData name="Nicole Dobrohotoff" userId="2dc4cf58-dc7e-422a-950b-38460c74cb76" providerId="ADAL" clId="{C5D22BCF-A552-400A-9989-DE738192F7CF}" dt="2025-01-14T01:40:52.035" v="74"/>
        <pc:sldMkLst>
          <pc:docMk/>
          <pc:sldMk cId="2477367359" sldId="355"/>
        </pc:sldMkLst>
        <pc:spChg chg="mod">
          <ac:chgData name="Nicole Dobrohotoff" userId="2dc4cf58-dc7e-422a-950b-38460c74cb76" providerId="ADAL" clId="{C5D22BCF-A552-400A-9989-DE738192F7CF}" dt="2025-01-14T01:40:05.760" v="69" actId="207"/>
          <ac:spMkLst>
            <pc:docMk/>
            <pc:sldMk cId="2477367359" sldId="355"/>
            <ac:spMk id="12" creationId="{E6C05044-64A2-AD32-F011-8641BE6E933D}"/>
          </ac:spMkLst>
        </pc:spChg>
        <pc:spChg chg="mod">
          <ac:chgData name="Nicole Dobrohotoff" userId="2dc4cf58-dc7e-422a-950b-38460c74cb76" providerId="ADAL" clId="{C5D22BCF-A552-400A-9989-DE738192F7CF}" dt="2025-01-14T01:40:40.833" v="72"/>
          <ac:spMkLst>
            <pc:docMk/>
            <pc:sldMk cId="2477367359" sldId="355"/>
            <ac:spMk id="18" creationId="{74C2A494-E705-DF5F-2534-0810F0852B2A}"/>
          </ac:spMkLst>
        </pc:spChg>
        <pc:grpChg chg="mod">
          <ac:chgData name="Nicole Dobrohotoff" userId="2dc4cf58-dc7e-422a-950b-38460c74cb76" providerId="ADAL" clId="{C5D22BCF-A552-400A-9989-DE738192F7CF}" dt="2025-01-14T01:40:16.627" v="71" actId="1076"/>
          <ac:grpSpMkLst>
            <pc:docMk/>
            <pc:sldMk cId="2477367359" sldId="355"/>
            <ac:grpSpMk id="25" creationId="{F5DF415B-5625-52DC-1453-A16CB18F211B}"/>
          </ac:grpSpMkLst>
        </pc:gr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C5D22BCF-A552-400A-9989-DE738192F7CF}" dt="2025-01-14T01:40:52.035" v="74"/>
              <pc2:cmMkLst xmlns:pc2="http://schemas.microsoft.com/office/powerpoint/2019/9/main/command">
                <pc:docMk/>
                <pc:sldMk cId="2477367359" sldId="355"/>
                <pc2:cmMk id="{A8936032-ED96-473C-92B7-E69E04985A8E}"/>
              </pc2:cmMkLst>
            </pc226:cmChg>
            <pc226:cmChg xmlns:pc226="http://schemas.microsoft.com/office/powerpoint/2022/06/main/command" chg="del">
              <pc226:chgData name="Nicole Dobrohotoff" userId="2dc4cf58-dc7e-422a-950b-38460c74cb76" providerId="ADAL" clId="{C5D22BCF-A552-400A-9989-DE738192F7CF}" dt="2025-01-14T01:40:49.177" v="73"/>
              <pc2:cmMkLst xmlns:pc2="http://schemas.microsoft.com/office/powerpoint/2019/9/main/command">
                <pc:docMk/>
                <pc:sldMk cId="2477367359" sldId="355"/>
                <pc2:cmMk id="{071E077D-60F1-4A93-BF36-1ED1E1574964}"/>
              </pc2:cmMkLst>
            </pc226:cmChg>
          </p:ext>
        </pc:extLst>
      </pc:sldChg>
    </pc:docChg>
  </pc:docChgLst>
  <pc:docChgLst>
    <pc:chgData name="Laura Womersley" userId="S::laura.womersley@caritas.org.au::0ae0d7cd-9d65-40c0-b682-5f45e35571ad" providerId="AD" clId="Web-{DBEC540F-1229-46D0-BAF0-FCC6B1FA93DB}"/>
    <pc:docChg chg="modSld">
      <pc:chgData name="Laura Womersley" userId="S::laura.womersley@caritas.org.au::0ae0d7cd-9d65-40c0-b682-5f45e35571ad" providerId="AD" clId="Web-{DBEC540F-1229-46D0-BAF0-FCC6B1FA93DB}" dt="2024-12-05T02:12:57.236" v="19" actId="1076"/>
      <pc:docMkLst>
        <pc:docMk/>
      </pc:docMkLst>
      <pc:sldChg chg="addSp delSp modSp">
        <pc:chgData name="Laura Womersley" userId="S::laura.womersley@caritas.org.au::0ae0d7cd-9d65-40c0-b682-5f45e35571ad" providerId="AD" clId="Web-{DBEC540F-1229-46D0-BAF0-FCC6B1FA93DB}" dt="2024-12-05T02:12:16.031" v="15"/>
        <pc:sldMkLst>
          <pc:docMk/>
          <pc:sldMk cId="3005691397" sldId="289"/>
        </pc:sldMkLst>
        <pc:picChg chg="add mod modCrop">
          <ac:chgData name="Laura Womersley" userId="S::laura.womersley@caritas.org.au::0ae0d7cd-9d65-40c0-b682-5f45e35571ad" providerId="AD" clId="Web-{DBEC540F-1229-46D0-BAF0-FCC6B1FA93DB}" dt="2024-12-05T02:12:16.031" v="15"/>
          <ac:picMkLst>
            <pc:docMk/>
            <pc:sldMk cId="3005691397" sldId="289"/>
            <ac:picMk id="3" creationId="{8FB7C980-0877-90C1-400B-0CDF31B26798}"/>
          </ac:picMkLst>
        </pc:picChg>
        <pc:picChg chg="del mod">
          <ac:chgData name="Laura Womersley" userId="S::laura.womersley@caritas.org.au::0ae0d7cd-9d65-40c0-b682-5f45e35571ad" providerId="AD" clId="Web-{DBEC540F-1229-46D0-BAF0-FCC6B1FA93DB}" dt="2024-12-05T02:11:11.982" v="6"/>
          <ac:picMkLst>
            <pc:docMk/>
            <pc:sldMk cId="3005691397" sldId="289"/>
            <ac:picMk id="22" creationId="{0515EF87-E102-95EB-F107-85D6D634CB64}"/>
          </ac:picMkLst>
        </pc:picChg>
      </pc:sldChg>
      <pc:sldChg chg="modSp">
        <pc:chgData name="Laura Womersley" userId="S::laura.womersley@caritas.org.au::0ae0d7cd-9d65-40c0-b682-5f45e35571ad" providerId="AD" clId="Web-{DBEC540F-1229-46D0-BAF0-FCC6B1FA93DB}" dt="2024-12-05T02:12:57.236" v="19" actId="1076"/>
        <pc:sldMkLst>
          <pc:docMk/>
          <pc:sldMk cId="1546122169" sldId="352"/>
        </pc:sldMkLst>
        <pc:spChg chg="mod">
          <ac:chgData name="Laura Womersley" userId="S::laura.womersley@caritas.org.au::0ae0d7cd-9d65-40c0-b682-5f45e35571ad" providerId="AD" clId="Web-{DBEC540F-1229-46D0-BAF0-FCC6B1FA93DB}" dt="2024-12-05T02:12:57.236" v="19" actId="1076"/>
          <ac:spMkLst>
            <pc:docMk/>
            <pc:sldMk cId="1546122169" sldId="352"/>
            <ac:spMk id="9" creationId="{BED126E4-BAA0-1D91-D82C-AF0013254B1D}"/>
          </ac:spMkLst>
        </pc:spChg>
        <pc:picChg chg="mod">
          <ac:chgData name="Laura Womersley" userId="S::laura.womersley@caritas.org.au::0ae0d7cd-9d65-40c0-b682-5f45e35571ad" providerId="AD" clId="Web-{DBEC540F-1229-46D0-BAF0-FCC6B1FA93DB}" dt="2024-12-05T02:12:39.282" v="17"/>
          <ac:picMkLst>
            <pc:docMk/>
            <pc:sldMk cId="1546122169" sldId="352"/>
            <ac:picMk id="6" creationId="{D319ECEC-60B6-E848-19C9-215AF009B39C}"/>
          </ac:picMkLst>
        </pc:picChg>
      </pc:sldChg>
    </pc:docChg>
  </pc:docChgLst>
  <pc:docChgLst>
    <pc:chgData name="Leanne Langdon" userId="S::leanne.langdon@caritas.org.au::13b94578-cc9d-4f30-b2db-771bce463f20" providerId="AD" clId="Web-{719298E3-EC37-6601-73B0-4C0418162109}"/>
    <pc:docChg chg="mod">
      <pc:chgData name="Leanne Langdon" userId="S::leanne.langdon@caritas.org.au::13b94578-cc9d-4f30-b2db-771bce463f20" providerId="AD" clId="Web-{719298E3-EC37-6601-73B0-4C0418162109}" dt="2024-12-05T01:39:31.360" v="0"/>
      <pc:docMkLst>
        <pc:docMk/>
      </pc:docMkLst>
    </pc:docChg>
  </pc:docChgLst>
  <pc:docChgLst>
    <pc:chgData name="Laura Womersley" userId="S::laura.womersley@caritas.org.au::0ae0d7cd-9d65-40c0-b682-5f45e35571ad" providerId="AD" clId="Web-{8AB73892-24F6-8212-3EA1-1FF28A92DF9B}"/>
    <pc:docChg chg="modSld">
      <pc:chgData name="Laura Womersley" userId="S::laura.womersley@caritas.org.au::0ae0d7cd-9d65-40c0-b682-5f45e35571ad" providerId="AD" clId="Web-{8AB73892-24F6-8212-3EA1-1FF28A92DF9B}" dt="2024-12-06T02:06:46.981" v="7" actId="1076"/>
      <pc:docMkLst>
        <pc:docMk/>
      </pc:docMkLst>
      <pc:sldChg chg="addSp delSp modSp">
        <pc:chgData name="Laura Womersley" userId="S::laura.womersley@caritas.org.au::0ae0d7cd-9d65-40c0-b682-5f45e35571ad" providerId="AD" clId="Web-{8AB73892-24F6-8212-3EA1-1FF28A92DF9B}" dt="2024-12-06T02:06:46.981" v="7" actId="1076"/>
        <pc:sldMkLst>
          <pc:docMk/>
          <pc:sldMk cId="1158714337" sldId="292"/>
        </pc:sldMkLst>
        <pc:spChg chg="del mod">
          <ac:chgData name="Laura Womersley" userId="S::laura.womersley@caritas.org.au::0ae0d7cd-9d65-40c0-b682-5f45e35571ad" providerId="AD" clId="Web-{8AB73892-24F6-8212-3EA1-1FF28A92DF9B}" dt="2024-12-06T02:06:37.606" v="5"/>
          <ac:spMkLst>
            <pc:docMk/>
            <pc:sldMk cId="1158714337" sldId="292"/>
            <ac:spMk id="5" creationId="{B6D345DE-4087-BDA8-95D9-BA6B1189D5FE}"/>
          </ac:spMkLst>
        </pc:spChg>
        <pc:picChg chg="add mod">
          <ac:chgData name="Laura Womersley" userId="S::laura.womersley@caritas.org.au::0ae0d7cd-9d65-40c0-b682-5f45e35571ad" providerId="AD" clId="Web-{8AB73892-24F6-8212-3EA1-1FF28A92DF9B}" dt="2024-12-06T02:06:46.981" v="7" actId="1076"/>
          <ac:picMkLst>
            <pc:docMk/>
            <pc:sldMk cId="1158714337" sldId="292"/>
            <ac:picMk id="4" creationId="{5268304E-F8DA-4075-1558-E53AAB99EDCB}"/>
          </ac:picMkLst>
        </pc:picChg>
      </pc:sldChg>
    </pc:docChg>
  </pc:docChgLst>
</pc:chgInfo>
</file>

<file path=ppt/comments/modernComment_11D_731DA85A.xml><?xml version="1.0" encoding="utf-8"?>
<p188:cmLst xmlns:a="http://schemas.openxmlformats.org/drawingml/2006/main" xmlns:r="http://schemas.openxmlformats.org/officeDocument/2006/relationships" xmlns:p188="http://schemas.microsoft.com/office/powerpoint/2018/8/main">
  <p188:cm id="{146469FE-ECC7-4027-9DE0-93B9C46D31AF}" authorId="{8A5FC5AE-2BC3-118D-8ADA-AAC5FDAB8CD0}" status="resolved" created="2024-11-28T05:02:11.808" complete="100000">
    <ac:deMkLst xmlns:ac="http://schemas.microsoft.com/office/drawing/2013/main/command">
      <pc:docMk xmlns:pc="http://schemas.microsoft.com/office/powerpoint/2013/main/command"/>
      <pc:sldMk xmlns:pc="http://schemas.microsoft.com/office/powerpoint/2013/main/command" cId="1931323482" sldId="285"/>
      <ac:picMk id="8" creationId="{BF5C705D-48F2-D3C1-E975-981537C94996}"/>
    </ac:deMkLst>
    <p188:replyLst>
      <p188:reply id="{B9384664-03BC-4F5E-B3DC-D7C5582CB718}" authorId="{8E415168-9864-D0C8-9735-EB73595BC1BD}" created="2024-12-02T22:19:49.624">
        <p188:txBody>
          <a:bodyPr/>
          <a:lstStyle/>
          <a:p>
            <a:r>
              <a:rPr lang="en-US"/>
              <a:t>I'm so sorry Tim - I somehow missed this comment! MY APOLOGIES! 
Great call, have also just realised I've used this image twice too - whoops! 
Will swap it out now! 
Thanks,</a:t>
            </a:r>
          </a:p>
        </p188:txBody>
      </p188:reply>
    </p188:replyLst>
    <p188:txBody>
      <a:bodyPr/>
      <a:lstStyle/>
      <a:p>
        <a:r>
          <a:rPr lang="en-US"/>
          <a:t>Do you think we should use a photo of Irene with her children instead?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A6279-9323-24FD-52C5-376848860B8C}"/>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0E795027-C8DD-FDB7-919B-82F13363ED33}"/>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8E5B552-FD85-43DC-90D5-BCCA873A189C}" type="datetimeFigureOut">
              <a:rPr lang="en-AU" smtClean="0"/>
              <a:t>15/01/2025</a:t>
            </a:fld>
            <a:endParaRPr lang="en-AU"/>
          </a:p>
        </p:txBody>
      </p:sp>
      <p:sp>
        <p:nvSpPr>
          <p:cNvPr id="4" name="Footer Placeholder 3">
            <a:extLst>
              <a:ext uri="{FF2B5EF4-FFF2-40B4-BE49-F238E27FC236}">
                <a16:creationId xmlns:a16="http://schemas.microsoft.com/office/drawing/2014/main" id="{18576E1B-CBCD-DF95-77F0-E8C0516FDCA9}"/>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5AFFE18-D316-3324-7638-D042B2349F9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C5F191D2-7298-40D1-9BEA-3A3403A03489}" type="slidenum">
              <a:rPr lang="en-AU" smtClean="0"/>
              <a:t>‹#›</a:t>
            </a:fld>
            <a:endParaRPr lang="en-AU"/>
          </a:p>
        </p:txBody>
      </p:sp>
    </p:spTree>
    <p:extLst>
      <p:ext uri="{BB962C8B-B14F-4D97-AF65-F5344CB8AC3E}">
        <p14:creationId xmlns:p14="http://schemas.microsoft.com/office/powerpoint/2010/main" val="4015876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B36BFEE-1CF7-4741-968D-33054279F78D}" type="datetimeFigureOut">
              <a:rPr lang="en-AU" smtClean="0"/>
              <a:t>15/01/2025</a:t>
            </a:fld>
            <a:endParaRPr lang="en-AU"/>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D34D8E5-D71F-4B08-9ED3-81C3DBD93D59}" type="slidenum">
              <a:rPr lang="en-AU" smtClean="0"/>
              <a:t>‹#›</a:t>
            </a:fld>
            <a:endParaRPr lang="en-AU"/>
          </a:p>
        </p:txBody>
      </p:sp>
    </p:spTree>
    <p:extLst>
      <p:ext uri="{BB962C8B-B14F-4D97-AF65-F5344CB8AC3E}">
        <p14:creationId xmlns:p14="http://schemas.microsoft.com/office/powerpoint/2010/main" val="12517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Project Compassion 2025 brings us three stories of resilience and strength from three different countries around the world. </a:t>
            </a:r>
          </a:p>
          <a:p>
            <a:endParaRPr lang="en-AU"/>
          </a:p>
          <a:p>
            <a:r>
              <a:rPr lang="en-AU" b="1" err="1"/>
              <a:t>Toefuata'iga</a:t>
            </a:r>
            <a:r>
              <a:rPr lang="en-AU" err="1"/>
              <a:t>’s</a:t>
            </a:r>
            <a:r>
              <a:rPr lang="en-AU"/>
              <a:t> </a:t>
            </a:r>
            <a:r>
              <a:rPr lang="en-AU" i="1"/>
              <a:t>(Toy-foo-ah-</a:t>
            </a:r>
            <a:r>
              <a:rPr lang="en-AU" i="1" err="1"/>
              <a:t>tah</a:t>
            </a:r>
            <a:r>
              <a:rPr lang="en-AU" i="1"/>
              <a:t>-</a:t>
            </a:r>
            <a:r>
              <a:rPr lang="en-AU" i="1" err="1"/>
              <a:t>ing</a:t>
            </a:r>
            <a:r>
              <a:rPr lang="en-AU" i="1"/>
              <a:t>-ah)</a:t>
            </a:r>
            <a:r>
              <a:rPr lang="en-AU"/>
              <a:t> story from Samoa, where a new 10,000 litre water tank has been installed at a primary school.</a:t>
            </a:r>
            <a:br>
              <a:rPr lang="en-AU"/>
            </a:br>
            <a:endParaRPr lang="en-AU"/>
          </a:p>
          <a:p>
            <a:r>
              <a:rPr lang="en-AU"/>
              <a:t>Then, </a:t>
            </a:r>
            <a:r>
              <a:rPr lang="en-AU" b="1"/>
              <a:t>Lam</a:t>
            </a:r>
            <a:r>
              <a:rPr lang="en-AU"/>
              <a:t> from Vietnam. As a person of short stature, Lam faced social exclusion and employment opportunities were limited due to his disability.</a:t>
            </a:r>
          </a:p>
          <a:p>
            <a:endParaRPr lang="en-AU"/>
          </a:p>
          <a:p>
            <a:r>
              <a:rPr lang="en-AU"/>
              <a:t>And </a:t>
            </a:r>
            <a:r>
              <a:rPr lang="en-AU" b="1"/>
              <a:t>Irene</a:t>
            </a:r>
            <a:r>
              <a:rPr lang="en-AU"/>
              <a:t>, from the Democratic Republic of the Congo (DRC) who, with the support of people like you, Irene has been able to break free from the cycle of poverty she once faced. </a:t>
            </a:r>
          </a:p>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3</a:t>
            </a:fld>
            <a:endParaRPr lang="en-AU"/>
          </a:p>
        </p:txBody>
      </p:sp>
    </p:spTree>
    <p:extLst>
      <p:ext uri="{BB962C8B-B14F-4D97-AF65-F5344CB8AC3E}">
        <p14:creationId xmlns:p14="http://schemas.microsoft.com/office/powerpoint/2010/main" val="38549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6</a:t>
            </a:fld>
            <a:endParaRPr lang="en-AU"/>
          </a:p>
        </p:txBody>
      </p:sp>
    </p:spTree>
    <p:extLst>
      <p:ext uri="{BB962C8B-B14F-4D97-AF65-F5344CB8AC3E}">
        <p14:creationId xmlns:p14="http://schemas.microsoft.com/office/powerpoint/2010/main" val="399850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13</a:t>
            </a:fld>
            <a:endParaRPr lang="en-AU"/>
          </a:p>
        </p:txBody>
      </p:sp>
    </p:spTree>
    <p:extLst>
      <p:ext uri="{BB962C8B-B14F-4D97-AF65-F5344CB8AC3E}">
        <p14:creationId xmlns:p14="http://schemas.microsoft.com/office/powerpoint/2010/main" val="406016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21</a:t>
            </a:fld>
            <a:endParaRPr lang="en-AU"/>
          </a:p>
        </p:txBody>
      </p:sp>
    </p:spTree>
    <p:extLst>
      <p:ext uri="{BB962C8B-B14F-4D97-AF65-F5344CB8AC3E}">
        <p14:creationId xmlns:p14="http://schemas.microsoft.com/office/powerpoint/2010/main" val="132649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D34D8E5-D71F-4B08-9ED3-81C3DBD93D59}" type="slidenum">
              <a:rPr lang="en-AU" smtClean="0"/>
              <a:t>25</a:t>
            </a:fld>
            <a:endParaRPr lang="en-AU"/>
          </a:p>
        </p:txBody>
      </p:sp>
    </p:spTree>
    <p:extLst>
      <p:ext uri="{BB962C8B-B14F-4D97-AF65-F5344CB8AC3E}">
        <p14:creationId xmlns:p14="http://schemas.microsoft.com/office/powerpoint/2010/main" val="423884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34D8E5-D71F-4B08-9ED3-81C3DBD93D59}" type="slidenum">
              <a:rPr lang="en-AU" smtClean="0"/>
              <a:t>26</a:t>
            </a:fld>
            <a:endParaRPr lang="en-AU"/>
          </a:p>
        </p:txBody>
      </p:sp>
    </p:spTree>
    <p:extLst>
      <p:ext uri="{BB962C8B-B14F-4D97-AF65-F5344CB8AC3E}">
        <p14:creationId xmlns:p14="http://schemas.microsoft.com/office/powerpoint/2010/main" val="403680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3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63FA348-CEEA-B153-A5F7-E698321D267E}"/>
              </a:ext>
            </a:extLst>
          </p:cNvPr>
          <p:cNvSpPr>
            <a:spLocks noGrp="1"/>
          </p:cNvSpPr>
          <p:nvPr>
            <p:ph type="body" sz="quarter" idx="16" hasCustomPrompt="1"/>
          </p:nvPr>
        </p:nvSpPr>
        <p:spPr>
          <a:xfrm>
            <a:off x="6239302" y="7796967"/>
            <a:ext cx="7629525" cy="677108"/>
          </a:xfrm>
        </p:spPr>
        <p:txBody>
          <a:bodyPr/>
          <a:lstStyle>
            <a:lvl1pPr algn="ctr">
              <a:defRPr sz="4400">
                <a:solidFill>
                  <a:schemeClr val="bg1"/>
                </a:solidFill>
                <a:latin typeface="Arial" panose="020B0604020202020204" pitchFamily="34" charset="0"/>
                <a:cs typeface="Arial" panose="020B0604020202020204" pitchFamily="34" charset="0"/>
              </a:defRPr>
            </a:lvl1pPr>
          </a:lstStyle>
          <a:p>
            <a:pPr lvl="0"/>
            <a:r>
              <a:rPr lang="en-GB"/>
              <a:t>Additional Title</a:t>
            </a:r>
            <a:endParaRPr lang="en-AU"/>
          </a:p>
        </p:txBody>
      </p:sp>
      <p:sp>
        <p:nvSpPr>
          <p:cNvPr id="8" name="Content Placeholder 5">
            <a:extLst>
              <a:ext uri="{FF2B5EF4-FFF2-40B4-BE49-F238E27FC236}">
                <a16:creationId xmlns:a16="http://schemas.microsoft.com/office/drawing/2014/main" id="{E525EE24-01B1-3437-9141-DDAE2AA7CEB4}"/>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pic>
        <p:nvPicPr>
          <p:cNvPr id="10" name="object 12">
            <a:extLst>
              <a:ext uri="{FF2B5EF4-FFF2-40B4-BE49-F238E27FC236}">
                <a16:creationId xmlns:a16="http://schemas.microsoft.com/office/drawing/2014/main" id="{4B86DB24-A11A-07D7-E636-090DEFEC747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11" name="object 9">
            <a:extLst>
              <a:ext uri="{FF2B5EF4-FFF2-40B4-BE49-F238E27FC236}">
                <a16:creationId xmlns:a16="http://schemas.microsoft.com/office/drawing/2014/main" id="{A61C8691-3535-B8F2-81A5-B53FAA645E34}"/>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12" name="TextBox 11">
            <a:extLst>
              <a:ext uri="{FF2B5EF4-FFF2-40B4-BE49-F238E27FC236}">
                <a16:creationId xmlns:a16="http://schemas.microsoft.com/office/drawing/2014/main" id="{CB8C2527-8505-4737-0C60-4B35979FF39D}"/>
              </a:ext>
            </a:extLst>
          </p:cNvPr>
          <p:cNvSpPr txBox="1"/>
          <p:nvPr userDrawn="1"/>
        </p:nvSpPr>
        <p:spPr>
          <a:xfrm>
            <a:off x="6239302" y="6873875"/>
            <a:ext cx="7629525" cy="688650"/>
          </a:xfrm>
          <a:prstGeom prst="rect">
            <a:avLst/>
          </a:prstGeom>
        </p:spPr>
        <p:txBody>
          <a:bodyPr vert="horz" wrap="square" lIns="0" tIns="11430" rIns="0" bIns="0" rtlCol="0">
            <a:spAutoFit/>
          </a:bodyPr>
          <a:lstStyle/>
          <a:p>
            <a:pPr marL="12700" marR="0" lvl="0" indent="0" algn="ctr" defTabSz="914400" eaLnBrk="1" fontAlgn="auto" latinLnBrk="0" hangingPunct="1">
              <a:lnSpc>
                <a:spcPct val="100000"/>
              </a:lnSpc>
              <a:spcBef>
                <a:spcPts val="90"/>
              </a:spcBef>
              <a:spcAft>
                <a:spcPts val="0"/>
              </a:spcAft>
              <a:buClrTx/>
              <a:buSzTx/>
              <a:buFontTx/>
              <a:buNone/>
              <a:tabLst/>
              <a:defRPr/>
            </a:pPr>
            <a:r>
              <a:rPr lang="en-AU" sz="4400" spc="-10">
                <a:solidFill>
                  <a:srgbClr val="FFFFFF"/>
                </a:solidFill>
                <a:latin typeface="Arial"/>
                <a:cs typeface="Arial"/>
              </a:rPr>
              <a:t>Unite</a:t>
            </a:r>
            <a:r>
              <a:rPr lang="en-AU" sz="4400" spc="-180">
                <a:solidFill>
                  <a:srgbClr val="FFFFFF"/>
                </a:solidFill>
                <a:latin typeface="Arial"/>
                <a:cs typeface="Arial"/>
              </a:rPr>
              <a:t> </a:t>
            </a:r>
            <a:r>
              <a:rPr lang="en-AU" sz="4400">
                <a:solidFill>
                  <a:srgbClr val="FFFFFF"/>
                </a:solidFill>
                <a:latin typeface="Arial"/>
                <a:cs typeface="Arial"/>
              </a:rPr>
              <a:t>Against</a:t>
            </a:r>
            <a:r>
              <a:rPr lang="en-AU" sz="4400" spc="-170">
                <a:solidFill>
                  <a:srgbClr val="FFFFFF"/>
                </a:solidFill>
                <a:latin typeface="Arial"/>
                <a:cs typeface="Arial"/>
              </a:rPr>
              <a:t> </a:t>
            </a:r>
            <a:r>
              <a:rPr lang="en-AU" sz="4400" spc="-10">
                <a:solidFill>
                  <a:srgbClr val="FFFFFF"/>
                </a:solidFill>
                <a:latin typeface="Arial"/>
                <a:cs typeface="Arial"/>
              </a:rPr>
              <a:t>Poverty</a:t>
            </a:r>
            <a:r>
              <a:rPr lang="en-AU" sz="4400" spc="-170">
                <a:solidFill>
                  <a:srgbClr val="FFFFFF"/>
                </a:solidFill>
                <a:latin typeface="Arial"/>
                <a:cs typeface="Arial"/>
              </a:rPr>
              <a:t> </a:t>
            </a:r>
            <a:r>
              <a:rPr lang="en-AU" sz="4400" spc="65">
                <a:solidFill>
                  <a:srgbClr val="FFFFFF"/>
                </a:solidFill>
                <a:latin typeface="Arial"/>
                <a:cs typeface="Arial"/>
              </a:rPr>
              <a:t>this</a:t>
            </a:r>
            <a:r>
              <a:rPr lang="en-AU" sz="4400" spc="-170">
                <a:solidFill>
                  <a:srgbClr val="FFFFFF"/>
                </a:solidFill>
                <a:latin typeface="Arial"/>
                <a:cs typeface="Arial"/>
              </a:rPr>
              <a:t> </a:t>
            </a:r>
            <a:r>
              <a:rPr lang="en-AU" sz="4400" spc="-20">
                <a:solidFill>
                  <a:srgbClr val="FFFFFF"/>
                </a:solidFill>
                <a:latin typeface="Arial"/>
                <a:cs typeface="Arial"/>
              </a:rPr>
              <a:t>Lent</a:t>
            </a:r>
          </a:p>
        </p:txBody>
      </p:sp>
      <p:pic>
        <p:nvPicPr>
          <p:cNvPr id="3" name="Picture 2" descr="A black arrow in a white circle&#10;&#10;Description automatically generated">
            <a:extLst>
              <a:ext uri="{FF2B5EF4-FFF2-40B4-BE49-F238E27FC236}">
                <a16:creationId xmlns:a16="http://schemas.microsoft.com/office/drawing/2014/main" id="{E6A803CC-6662-95B5-9A9D-6DC6D55B2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70650" y="10107295"/>
            <a:ext cx="393700" cy="393700"/>
          </a:xfrm>
          <a:prstGeom prst="rect">
            <a:avLst/>
          </a:prstGeom>
        </p:spPr>
      </p:pic>
    </p:spTree>
    <p:extLst>
      <p:ext uri="{BB962C8B-B14F-4D97-AF65-F5344CB8AC3E}">
        <p14:creationId xmlns:p14="http://schemas.microsoft.com/office/powerpoint/2010/main" val="18720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B7C9D862-7B94-1B8C-AB5F-A9363AAF8183}"/>
              </a:ext>
            </a:extLst>
          </p:cNvPr>
          <p:cNvSpPr/>
          <p:nvPr/>
        </p:nvSpPr>
        <p:spPr>
          <a:xfrm>
            <a:off x="0" y="1633458"/>
            <a:ext cx="9738360" cy="9675495"/>
          </a:xfrm>
          <a:custGeom>
            <a:avLst/>
            <a:gdLst/>
            <a:ahLst/>
            <a:cxnLst/>
            <a:rect l="l" t="t" r="r" b="b"/>
            <a:pathLst>
              <a:path w="9738360" h="9675495">
                <a:moveTo>
                  <a:pt x="1922559" y="0"/>
                </a:moveTo>
                <a:lnTo>
                  <a:pt x="0" y="1590234"/>
                </a:lnTo>
                <a:lnTo>
                  <a:pt x="0" y="9675098"/>
                </a:lnTo>
                <a:lnTo>
                  <a:pt x="4299827" y="9675098"/>
                </a:lnTo>
                <a:lnTo>
                  <a:pt x="9737923" y="5371564"/>
                </a:lnTo>
                <a:lnTo>
                  <a:pt x="1922559" y="0"/>
                </a:lnTo>
                <a:close/>
              </a:path>
            </a:pathLst>
          </a:custGeom>
          <a:solidFill>
            <a:srgbClr val="FFD27D"/>
          </a:solidFill>
        </p:spPr>
        <p:txBody>
          <a:bodyPr wrap="square" lIns="0" tIns="0" rIns="0" bIns="0" rtlCol="0"/>
          <a:lstStyle/>
          <a:p>
            <a:endParaRPr/>
          </a:p>
        </p:txBody>
      </p:sp>
      <p:pic>
        <p:nvPicPr>
          <p:cNvPr id="9" name="object 6">
            <a:extLst>
              <a:ext uri="{FF2B5EF4-FFF2-40B4-BE49-F238E27FC236}">
                <a16:creationId xmlns:a16="http://schemas.microsoft.com/office/drawing/2014/main" id="{15A65095-8FA9-DCB9-1208-BE3F7AD4E95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919120" y="1633458"/>
            <a:ext cx="7818798" cy="5385291"/>
          </a:xfrm>
          <a:prstGeom prst="rect">
            <a:avLst/>
          </a:prstGeom>
        </p:spPr>
      </p:pic>
      <p:sp>
        <p:nvSpPr>
          <p:cNvPr id="13" name="Rectangle 12">
            <a:extLst>
              <a:ext uri="{FF2B5EF4-FFF2-40B4-BE49-F238E27FC236}">
                <a16:creationId xmlns:a16="http://schemas.microsoft.com/office/drawing/2014/main" id="{A8C0422E-EA19-008F-7A86-170E6F5F86A5}"/>
              </a:ext>
            </a:extLst>
          </p:cNvPr>
          <p:cNvSpPr/>
          <p:nvPr userDrawn="1"/>
        </p:nvSpPr>
        <p:spPr>
          <a:xfrm>
            <a:off x="2720265" y="2225674"/>
            <a:ext cx="6629400" cy="2902108"/>
          </a:xfrm>
          <a:prstGeom prst="rect">
            <a:avLst/>
          </a:prstGeom>
          <a:solidFill>
            <a:srgbClr val="BF9B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719823" y="5130290"/>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720265" y="2581612"/>
            <a:ext cx="6341185" cy="984885"/>
          </a:xfrm>
        </p:spPr>
        <p:txBody>
          <a:bodyPr/>
          <a:lstStyle>
            <a:lvl1pPr>
              <a:defRPr sz="6400" b="1" i="0">
                <a:solidFill>
                  <a:srgbClr val="762000"/>
                </a:solidFill>
                <a:latin typeface="Filson Soft Black" pitchFamily="2" charset="77"/>
              </a:defRPr>
            </a:lvl1pPr>
          </a:lstStyle>
          <a:p>
            <a:pPr lvl="0"/>
            <a:r>
              <a:rPr lang="en-GB" err="1"/>
              <a:t>Toefuata’iga’s</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7"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8"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47" name="Content Placeholder 5">
            <a:extLst>
              <a:ext uri="{FF2B5EF4-FFF2-40B4-BE49-F238E27FC236}">
                <a16:creationId xmlns:a16="http://schemas.microsoft.com/office/drawing/2014/main" id="{068A4D72-B7D0-8B7C-5E27-69B32076F6EC}"/>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8" name="Text Placeholder 14">
            <a:extLst>
              <a:ext uri="{FF2B5EF4-FFF2-40B4-BE49-F238E27FC236}">
                <a16:creationId xmlns:a16="http://schemas.microsoft.com/office/drawing/2014/main" id="{DE788BCB-1E62-9CB8-4327-5DED7F4857F8}"/>
              </a:ext>
            </a:extLst>
          </p:cNvPr>
          <p:cNvSpPr>
            <a:spLocks noGrp="1"/>
          </p:cNvSpPr>
          <p:nvPr>
            <p:ph type="body" sz="quarter" idx="19" hasCustomPrompt="1"/>
          </p:nvPr>
        </p:nvSpPr>
        <p:spPr>
          <a:xfrm>
            <a:off x="2712561" y="3488221"/>
            <a:ext cx="6417827" cy="1252054"/>
          </a:xfrm>
        </p:spPr>
        <p:txBody>
          <a:bodyPr/>
          <a:lstStyle>
            <a:lvl1pPr>
              <a:defRPr sz="9600" b="1" i="0">
                <a:solidFill>
                  <a:srgbClr val="762000"/>
                </a:solidFill>
                <a:latin typeface="Filson Soft Black" pitchFamily="2" charset="77"/>
              </a:defRPr>
            </a:lvl1pPr>
          </a:lstStyle>
          <a:p>
            <a:pPr lvl="0"/>
            <a:r>
              <a:rPr lang="en-GB"/>
              <a:t>story</a:t>
            </a:r>
            <a:endParaRPr lang="en-AU"/>
          </a:p>
        </p:txBody>
      </p:sp>
    </p:spTree>
    <p:extLst>
      <p:ext uri="{BB962C8B-B14F-4D97-AF65-F5344CB8AC3E}">
        <p14:creationId xmlns:p14="http://schemas.microsoft.com/office/powerpoint/2010/main" val="201923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2955ECD-5C7A-6A66-48A4-304C90550243}"/>
              </a:ext>
            </a:extLst>
          </p:cNvPr>
          <p:cNvSpPr/>
          <p:nvPr userDrawn="1"/>
        </p:nvSpPr>
        <p:spPr>
          <a:xfrm>
            <a:off x="0" y="163345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solidFill>
        </p:spPr>
        <p:txBody>
          <a:bodyPr wrap="square" lIns="0" tIns="0" rIns="0" bIns="0" rtlCol="0"/>
          <a:lstStyle/>
          <a:p>
            <a:endParaRPr/>
          </a:p>
        </p:txBody>
      </p:sp>
      <p:sp>
        <p:nvSpPr>
          <p:cNvPr id="3" name="object 5">
            <a:extLst>
              <a:ext uri="{FF2B5EF4-FFF2-40B4-BE49-F238E27FC236}">
                <a16:creationId xmlns:a16="http://schemas.microsoft.com/office/drawing/2014/main" id="{910A98DD-F1B2-CAD2-ACEF-40F4D0E0D246}"/>
              </a:ext>
            </a:extLst>
          </p:cNvPr>
          <p:cNvSpPr/>
          <p:nvPr userDrawn="1"/>
        </p:nvSpPr>
        <p:spPr>
          <a:xfrm>
            <a:off x="1919120" y="163345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5DCFC6"/>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Lam’s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7935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BEBF1BFD-50D3-F246-CD88-33C05E423F89}"/>
              </a:ext>
            </a:extLst>
          </p:cNvPr>
          <p:cNvSpPr/>
          <p:nvPr userDrawn="1"/>
        </p:nvSpPr>
        <p:spPr>
          <a:xfrm>
            <a:off x="0" y="1633928"/>
            <a:ext cx="8942705" cy="9675495"/>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DCFC6"/>
          </a:solidFill>
        </p:spPr>
        <p:txBody>
          <a:bodyPr wrap="square" lIns="0" tIns="0" rIns="0" bIns="0" rtlCol="0"/>
          <a:lstStyle/>
          <a:p>
            <a:endParaRPr/>
          </a:p>
        </p:txBody>
      </p:sp>
      <p:sp>
        <p:nvSpPr>
          <p:cNvPr id="8" name="object 5">
            <a:extLst>
              <a:ext uri="{FF2B5EF4-FFF2-40B4-BE49-F238E27FC236}">
                <a16:creationId xmlns:a16="http://schemas.microsoft.com/office/drawing/2014/main" id="{66E622C5-A067-2A84-C761-7D256011D3FD}"/>
              </a:ext>
            </a:extLst>
          </p:cNvPr>
          <p:cNvSpPr/>
          <p:nvPr userDrawn="1"/>
        </p:nvSpPr>
        <p:spPr>
          <a:xfrm>
            <a:off x="1919120" y="1633928"/>
            <a:ext cx="7023100" cy="5385435"/>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rgbClr val="FFD27D"/>
          </a:solidFill>
        </p:spPr>
        <p:txBody>
          <a:bodyPr wrap="square" lIns="0" tIns="0" rIns="0" bIns="0" rtlCol="0"/>
          <a:lstStyle/>
          <a:p>
            <a:endParaRPr/>
          </a:p>
        </p:txBody>
      </p:sp>
      <p:sp>
        <p:nvSpPr>
          <p:cNvPr id="32" name="Text Placeholder 31">
            <a:extLst>
              <a:ext uri="{FF2B5EF4-FFF2-40B4-BE49-F238E27FC236}">
                <a16:creationId xmlns:a16="http://schemas.microsoft.com/office/drawing/2014/main" id="{2074A6AF-360F-C4D2-C9D2-8C72674A7A5B}"/>
              </a:ext>
            </a:extLst>
          </p:cNvPr>
          <p:cNvSpPr>
            <a:spLocks noGrp="1"/>
          </p:cNvSpPr>
          <p:nvPr>
            <p:ph type="body" sz="quarter" idx="12" hasCustomPrompt="1"/>
          </p:nvPr>
        </p:nvSpPr>
        <p:spPr>
          <a:xfrm>
            <a:off x="2818280" y="5635625"/>
            <a:ext cx="4490570" cy="628650"/>
          </a:xfrm>
        </p:spPr>
        <p:txBody>
          <a:bodyPr/>
          <a:lstStyle>
            <a:lvl1pPr>
              <a:defRPr sz="3950" b="1">
                <a:solidFill>
                  <a:srgbClr val="762000"/>
                </a:solidFill>
              </a:defRPr>
            </a:lvl1pPr>
          </a:lstStyle>
          <a:p>
            <a:pPr lvl="0"/>
            <a:r>
              <a:rPr lang="en-GB"/>
              <a:t>Country</a:t>
            </a:r>
            <a:endParaRPr lang="en-AU"/>
          </a:p>
        </p:txBody>
      </p:sp>
      <p:sp>
        <p:nvSpPr>
          <p:cNvPr id="15" name="Text Placeholder 14">
            <a:extLst>
              <a:ext uri="{FF2B5EF4-FFF2-40B4-BE49-F238E27FC236}">
                <a16:creationId xmlns:a16="http://schemas.microsoft.com/office/drawing/2014/main" id="{62607E15-F57A-29A4-B770-D09263F1B09E}"/>
              </a:ext>
            </a:extLst>
          </p:cNvPr>
          <p:cNvSpPr>
            <a:spLocks noGrp="1"/>
          </p:cNvSpPr>
          <p:nvPr>
            <p:ph type="body" sz="quarter" idx="11" hasCustomPrompt="1"/>
          </p:nvPr>
        </p:nvSpPr>
        <p:spPr>
          <a:xfrm>
            <a:off x="2818279" y="2216941"/>
            <a:ext cx="4490571" cy="3016210"/>
          </a:xfrm>
        </p:spPr>
        <p:txBody>
          <a:bodyPr/>
          <a:lstStyle>
            <a:lvl1pPr>
              <a:defRPr sz="9800" b="1" i="0">
                <a:solidFill>
                  <a:srgbClr val="762000"/>
                </a:solidFill>
                <a:latin typeface="Filson Soft Black" pitchFamily="2" charset="77"/>
              </a:defRPr>
            </a:lvl1pPr>
          </a:lstStyle>
          <a:p>
            <a:pPr lvl="0"/>
            <a:r>
              <a:rPr lang="en-GB"/>
              <a:t>Irene’s story</a:t>
            </a:r>
            <a:endParaRPr lang="en-AU"/>
          </a:p>
        </p:txBody>
      </p:sp>
      <p:grpSp>
        <p:nvGrpSpPr>
          <p:cNvPr id="16" name="object 9">
            <a:extLst>
              <a:ext uri="{FF2B5EF4-FFF2-40B4-BE49-F238E27FC236}">
                <a16:creationId xmlns:a16="http://schemas.microsoft.com/office/drawing/2014/main" id="{08036BF1-D6FA-3D25-C073-93FD526C45BE}"/>
              </a:ext>
            </a:extLst>
          </p:cNvPr>
          <p:cNvGrpSpPr/>
          <p:nvPr userDrawn="1"/>
        </p:nvGrpSpPr>
        <p:grpSpPr>
          <a:xfrm>
            <a:off x="15266570" y="10177726"/>
            <a:ext cx="3786504" cy="508000"/>
            <a:chOff x="15266570" y="10177726"/>
            <a:chExt cx="3786504" cy="508000"/>
          </a:xfrm>
        </p:grpSpPr>
        <p:pic>
          <p:nvPicPr>
            <p:cNvPr id="17" name="object 10">
              <a:extLst>
                <a:ext uri="{FF2B5EF4-FFF2-40B4-BE49-F238E27FC236}">
                  <a16:creationId xmlns:a16="http://schemas.microsoft.com/office/drawing/2014/main" id="{91F03B0A-8A0E-FA47-E3A3-06818B31A7AF}"/>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847064" y="10181342"/>
              <a:ext cx="1109944" cy="502117"/>
            </a:xfrm>
            <a:prstGeom prst="rect">
              <a:avLst/>
            </a:prstGeom>
          </p:spPr>
        </p:pic>
        <p:sp>
          <p:nvSpPr>
            <p:cNvPr id="18" name="object 11">
              <a:extLst>
                <a:ext uri="{FF2B5EF4-FFF2-40B4-BE49-F238E27FC236}">
                  <a16:creationId xmlns:a16="http://schemas.microsoft.com/office/drawing/2014/main" id="{E9690FFB-76E9-3202-30F2-799D24F39498}"/>
                </a:ext>
              </a:extLst>
            </p:cNvPr>
            <p:cNvSpPr/>
            <p:nvPr/>
          </p:nvSpPr>
          <p:spPr>
            <a:xfrm>
              <a:off x="15266569" y="10381977"/>
              <a:ext cx="504190" cy="303530"/>
            </a:xfrm>
            <a:custGeom>
              <a:avLst/>
              <a:gdLst/>
              <a:ahLst/>
              <a:cxnLst/>
              <a:rect l="l" t="t" r="r" b="b"/>
              <a:pathLst>
                <a:path w="504190" h="303529">
                  <a:moveTo>
                    <a:pt x="504088" y="0"/>
                  </a:moveTo>
                  <a:lnTo>
                    <a:pt x="0" y="0"/>
                  </a:lnTo>
                  <a:lnTo>
                    <a:pt x="0" y="102870"/>
                  </a:lnTo>
                  <a:lnTo>
                    <a:pt x="201091" y="102870"/>
                  </a:lnTo>
                  <a:lnTo>
                    <a:pt x="201091" y="303530"/>
                  </a:lnTo>
                  <a:lnTo>
                    <a:pt x="302983" y="303530"/>
                  </a:lnTo>
                  <a:lnTo>
                    <a:pt x="302983" y="102870"/>
                  </a:lnTo>
                  <a:lnTo>
                    <a:pt x="504088" y="102870"/>
                  </a:lnTo>
                  <a:lnTo>
                    <a:pt x="504088" y="0"/>
                  </a:lnTo>
                  <a:close/>
                </a:path>
              </a:pathLst>
            </a:custGeom>
            <a:solidFill>
              <a:srgbClr val="FFFFFF"/>
            </a:solidFill>
          </p:spPr>
          <p:txBody>
            <a:bodyPr wrap="square" lIns="0" tIns="0" rIns="0" bIns="0" rtlCol="0"/>
            <a:lstStyle/>
            <a:p>
              <a:endParaRPr/>
            </a:p>
          </p:txBody>
        </p:sp>
        <p:pic>
          <p:nvPicPr>
            <p:cNvPr id="19" name="object 12">
              <a:extLst>
                <a:ext uri="{FF2B5EF4-FFF2-40B4-BE49-F238E27FC236}">
                  <a16:creationId xmlns:a16="http://schemas.microsoft.com/office/drawing/2014/main" id="{3B65E291-837A-C240-193F-55CB538E5551}"/>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292508" y="10181304"/>
              <a:ext cx="446072" cy="200659"/>
            </a:xfrm>
            <a:prstGeom prst="rect">
              <a:avLst/>
            </a:prstGeom>
          </p:spPr>
        </p:pic>
        <p:pic>
          <p:nvPicPr>
            <p:cNvPr id="20" name="object 13">
              <a:extLst>
                <a:ext uri="{FF2B5EF4-FFF2-40B4-BE49-F238E27FC236}">
                  <a16:creationId xmlns:a16="http://schemas.microsoft.com/office/drawing/2014/main" id="{C0535E55-6328-CE66-30D0-7C7F2CFCD548}"/>
                </a:ext>
              </a:extLst>
            </p:cNvPr>
            <p:cNvPicPr/>
            <p:nvPr/>
          </p:nvPicPr>
          <p:blipFill>
            <a:blip r:embed="rId5" cstate="screen">
              <a:extLst>
                <a:ext uri="{28A0092B-C50C-407E-A947-70E740481C1C}">
                  <a14:useLocalDpi xmlns:a14="http://schemas.microsoft.com/office/drawing/2010/main"/>
                </a:ext>
              </a:extLst>
            </a:blip>
            <a:stretch>
              <a:fillRect/>
            </a:stretch>
          </p:blipFill>
          <p:spPr>
            <a:xfrm>
              <a:off x="15298625" y="10495243"/>
              <a:ext cx="158045" cy="164214"/>
            </a:xfrm>
            <a:prstGeom prst="rect">
              <a:avLst/>
            </a:prstGeom>
          </p:spPr>
        </p:pic>
        <p:pic>
          <p:nvPicPr>
            <p:cNvPr id="21" name="object 14">
              <a:extLst>
                <a:ext uri="{FF2B5EF4-FFF2-40B4-BE49-F238E27FC236}">
                  <a16:creationId xmlns:a16="http://schemas.microsoft.com/office/drawing/2014/main" id="{A400D0F1-6EDD-4BE3-FCF4-EEECB4D3395E}"/>
                </a:ext>
              </a:extLst>
            </p:cNvPr>
            <p:cNvPicPr/>
            <p:nvPr/>
          </p:nvPicPr>
          <p:blipFill>
            <a:blip r:embed="rId6" cstate="screen">
              <a:extLst>
                <a:ext uri="{28A0092B-C50C-407E-A947-70E740481C1C}">
                  <a14:useLocalDpi xmlns:a14="http://schemas.microsoft.com/office/drawing/2010/main"/>
                </a:ext>
              </a:extLst>
            </a:blip>
            <a:stretch>
              <a:fillRect/>
            </a:stretch>
          </p:blipFill>
          <p:spPr>
            <a:xfrm>
              <a:off x="15580489" y="10495296"/>
              <a:ext cx="164214" cy="158045"/>
            </a:xfrm>
            <a:prstGeom prst="rect">
              <a:avLst/>
            </a:prstGeom>
          </p:spPr>
        </p:pic>
        <p:sp>
          <p:nvSpPr>
            <p:cNvPr id="22" name="object 15">
              <a:extLst>
                <a:ext uri="{FF2B5EF4-FFF2-40B4-BE49-F238E27FC236}">
                  <a16:creationId xmlns:a16="http://schemas.microsoft.com/office/drawing/2014/main" id="{DE1EC5AA-BA20-A882-C828-3E505E84E102}"/>
                </a:ext>
              </a:extLst>
            </p:cNvPr>
            <p:cNvSpPr/>
            <p:nvPr/>
          </p:nvSpPr>
          <p:spPr>
            <a:xfrm>
              <a:off x="17181114" y="10181312"/>
              <a:ext cx="0" cy="504190"/>
            </a:xfrm>
            <a:custGeom>
              <a:avLst/>
              <a:gdLst/>
              <a:ahLst/>
              <a:cxnLst/>
              <a:rect l="l" t="t" r="r" b="b"/>
              <a:pathLst>
                <a:path h="504190">
                  <a:moveTo>
                    <a:pt x="0" y="0"/>
                  </a:moveTo>
                  <a:lnTo>
                    <a:pt x="0" y="504089"/>
                  </a:lnTo>
                </a:path>
              </a:pathLst>
            </a:custGeom>
            <a:ln w="13989">
              <a:solidFill>
                <a:srgbClr val="FFFFFF"/>
              </a:solidFill>
            </a:ln>
          </p:spPr>
          <p:txBody>
            <a:bodyPr wrap="square" lIns="0" tIns="0" rIns="0" bIns="0" rtlCol="0"/>
            <a:lstStyle/>
            <a:p>
              <a:endParaRPr/>
            </a:p>
          </p:txBody>
        </p:sp>
        <p:pic>
          <p:nvPicPr>
            <p:cNvPr id="23" name="object 16">
              <a:extLst>
                <a:ext uri="{FF2B5EF4-FFF2-40B4-BE49-F238E27FC236}">
                  <a16:creationId xmlns:a16="http://schemas.microsoft.com/office/drawing/2014/main" id="{A977C5C8-DA1D-88B9-55B0-5126B233EB7B}"/>
                </a:ext>
              </a:extLst>
            </p:cNvPr>
            <p:cNvPicPr/>
            <p:nvPr/>
          </p:nvPicPr>
          <p:blipFill>
            <a:blip r:embed="rId7" cstate="screen">
              <a:extLst>
                <a:ext uri="{28A0092B-C50C-407E-A947-70E740481C1C}">
                  <a14:useLocalDpi xmlns:a14="http://schemas.microsoft.com/office/drawing/2010/main"/>
                </a:ext>
              </a:extLst>
            </a:blip>
            <a:stretch>
              <a:fillRect/>
            </a:stretch>
          </p:blipFill>
          <p:spPr>
            <a:xfrm>
              <a:off x="17407997" y="10181497"/>
              <a:ext cx="196151" cy="242579"/>
            </a:xfrm>
            <a:prstGeom prst="rect">
              <a:avLst/>
            </a:prstGeom>
          </p:spPr>
        </p:pic>
        <p:pic>
          <p:nvPicPr>
            <p:cNvPr id="24" name="object 17">
              <a:extLst>
                <a:ext uri="{FF2B5EF4-FFF2-40B4-BE49-F238E27FC236}">
                  <a16:creationId xmlns:a16="http://schemas.microsoft.com/office/drawing/2014/main" id="{09E3063B-7BD1-78C6-53C9-3BB0D1D5DB3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409546" y="10181511"/>
              <a:ext cx="168382" cy="242579"/>
            </a:xfrm>
            <a:prstGeom prst="rect">
              <a:avLst/>
            </a:prstGeom>
          </p:spPr>
        </p:pic>
        <p:pic>
          <p:nvPicPr>
            <p:cNvPr id="25" name="object 18">
              <a:extLst>
                <a:ext uri="{FF2B5EF4-FFF2-40B4-BE49-F238E27FC236}">
                  <a16:creationId xmlns:a16="http://schemas.microsoft.com/office/drawing/2014/main" id="{C4ACA4AD-A92A-E442-0BE3-E10669FAD07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642736" y="10181514"/>
              <a:ext cx="219295" cy="246390"/>
            </a:xfrm>
            <a:prstGeom prst="rect">
              <a:avLst/>
            </a:prstGeom>
          </p:spPr>
        </p:pic>
        <p:pic>
          <p:nvPicPr>
            <p:cNvPr id="26" name="object 19">
              <a:extLst>
                <a:ext uri="{FF2B5EF4-FFF2-40B4-BE49-F238E27FC236}">
                  <a16:creationId xmlns:a16="http://schemas.microsoft.com/office/drawing/2014/main" id="{300F6853-BBAF-730D-98DF-EA3FD84E70D8}"/>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8608858" y="10177726"/>
              <a:ext cx="218306" cy="250128"/>
            </a:xfrm>
            <a:prstGeom prst="rect">
              <a:avLst/>
            </a:prstGeom>
          </p:spPr>
        </p:pic>
        <p:pic>
          <p:nvPicPr>
            <p:cNvPr id="27" name="object 20">
              <a:extLst>
                <a:ext uri="{FF2B5EF4-FFF2-40B4-BE49-F238E27FC236}">
                  <a16:creationId xmlns:a16="http://schemas.microsoft.com/office/drawing/2014/main" id="{B3FB02C6-25F3-1F34-9A02-B8AA64BD64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8852234" y="10181506"/>
              <a:ext cx="200255" cy="242568"/>
            </a:xfrm>
            <a:prstGeom prst="rect">
              <a:avLst/>
            </a:prstGeom>
          </p:spPr>
        </p:pic>
        <p:pic>
          <p:nvPicPr>
            <p:cNvPr id="28" name="object 21">
              <a:extLst>
                <a:ext uri="{FF2B5EF4-FFF2-40B4-BE49-F238E27FC236}">
                  <a16:creationId xmlns:a16="http://schemas.microsoft.com/office/drawing/2014/main" id="{F27BAA2C-A92D-AA52-5EA8-560A657F997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8160605" y="10181510"/>
              <a:ext cx="196507" cy="246390"/>
            </a:xfrm>
            <a:prstGeom prst="rect">
              <a:avLst/>
            </a:prstGeom>
          </p:spPr>
        </p:pic>
        <p:sp>
          <p:nvSpPr>
            <p:cNvPr id="29" name="object 22">
              <a:extLst>
                <a:ext uri="{FF2B5EF4-FFF2-40B4-BE49-F238E27FC236}">
                  <a16:creationId xmlns:a16="http://schemas.microsoft.com/office/drawing/2014/main" id="{6256CA29-807C-D49C-399B-E7756F1F4174}"/>
                </a:ext>
              </a:extLst>
            </p:cNvPr>
            <p:cNvSpPr/>
            <p:nvPr/>
          </p:nvSpPr>
          <p:spPr>
            <a:xfrm>
              <a:off x="17404716" y="10181647"/>
              <a:ext cx="1647825" cy="499109"/>
            </a:xfrm>
            <a:custGeom>
              <a:avLst/>
              <a:gdLst/>
              <a:ahLst/>
              <a:cxnLst/>
              <a:rect l="l" t="t" r="r" b="b"/>
              <a:pathLst>
                <a:path w="1647825" h="499109">
                  <a:moveTo>
                    <a:pt x="152476" y="354330"/>
                  </a:moveTo>
                  <a:lnTo>
                    <a:pt x="121767" y="330593"/>
                  </a:lnTo>
                  <a:lnTo>
                    <a:pt x="92773" y="326072"/>
                  </a:lnTo>
                  <a:lnTo>
                    <a:pt x="54432" y="333019"/>
                  </a:lnTo>
                  <a:lnTo>
                    <a:pt x="25184" y="351790"/>
                  </a:lnTo>
                  <a:lnTo>
                    <a:pt x="6540" y="379336"/>
                  </a:lnTo>
                  <a:lnTo>
                    <a:pt x="0" y="412546"/>
                  </a:lnTo>
                  <a:lnTo>
                    <a:pt x="6540" y="445808"/>
                  </a:lnTo>
                  <a:lnTo>
                    <a:pt x="25184" y="473367"/>
                  </a:lnTo>
                  <a:lnTo>
                    <a:pt x="54432" y="492163"/>
                  </a:lnTo>
                  <a:lnTo>
                    <a:pt x="92773" y="499110"/>
                  </a:lnTo>
                  <a:lnTo>
                    <a:pt x="108458" y="497865"/>
                  </a:lnTo>
                  <a:lnTo>
                    <a:pt x="122351" y="494322"/>
                  </a:lnTo>
                  <a:lnTo>
                    <a:pt x="134810" y="488797"/>
                  </a:lnTo>
                  <a:lnTo>
                    <a:pt x="146189" y="481584"/>
                  </a:lnTo>
                  <a:lnTo>
                    <a:pt x="152476" y="477075"/>
                  </a:lnTo>
                  <a:lnTo>
                    <a:pt x="152476" y="470852"/>
                  </a:lnTo>
                  <a:lnTo>
                    <a:pt x="147180" y="464350"/>
                  </a:lnTo>
                  <a:lnTo>
                    <a:pt x="144373" y="461022"/>
                  </a:lnTo>
                  <a:lnTo>
                    <a:pt x="139484" y="455231"/>
                  </a:lnTo>
                  <a:lnTo>
                    <a:pt x="134251" y="448792"/>
                  </a:lnTo>
                  <a:lnTo>
                    <a:pt x="128460" y="448792"/>
                  </a:lnTo>
                  <a:lnTo>
                    <a:pt x="121310" y="453605"/>
                  </a:lnTo>
                  <a:lnTo>
                    <a:pt x="114325" y="456971"/>
                  </a:lnTo>
                  <a:lnTo>
                    <a:pt x="107124" y="459282"/>
                  </a:lnTo>
                  <a:lnTo>
                    <a:pt x="99885" y="460603"/>
                  </a:lnTo>
                  <a:lnTo>
                    <a:pt x="92773" y="461022"/>
                  </a:lnTo>
                  <a:lnTo>
                    <a:pt x="72529" y="457225"/>
                  </a:lnTo>
                  <a:lnTo>
                    <a:pt x="57188" y="446862"/>
                  </a:lnTo>
                  <a:lnTo>
                    <a:pt x="47472" y="431457"/>
                  </a:lnTo>
                  <a:lnTo>
                    <a:pt x="44081" y="412546"/>
                  </a:lnTo>
                  <a:lnTo>
                    <a:pt x="47472" y="393687"/>
                  </a:lnTo>
                  <a:lnTo>
                    <a:pt x="57188" y="378307"/>
                  </a:lnTo>
                  <a:lnTo>
                    <a:pt x="72529" y="367944"/>
                  </a:lnTo>
                  <a:lnTo>
                    <a:pt x="92773" y="364147"/>
                  </a:lnTo>
                  <a:lnTo>
                    <a:pt x="99910" y="364578"/>
                  </a:lnTo>
                  <a:lnTo>
                    <a:pt x="107200" y="365899"/>
                  </a:lnTo>
                  <a:lnTo>
                    <a:pt x="114414" y="368198"/>
                  </a:lnTo>
                  <a:lnTo>
                    <a:pt x="121310" y="371563"/>
                  </a:lnTo>
                  <a:lnTo>
                    <a:pt x="128460" y="376364"/>
                  </a:lnTo>
                  <a:lnTo>
                    <a:pt x="134251" y="376364"/>
                  </a:lnTo>
                  <a:lnTo>
                    <a:pt x="139484" y="369938"/>
                  </a:lnTo>
                  <a:lnTo>
                    <a:pt x="144373" y="364147"/>
                  </a:lnTo>
                  <a:lnTo>
                    <a:pt x="147180" y="360832"/>
                  </a:lnTo>
                  <a:lnTo>
                    <a:pt x="152476" y="354330"/>
                  </a:lnTo>
                  <a:close/>
                </a:path>
                <a:path w="1647825" h="499109">
                  <a:moveTo>
                    <a:pt x="346583" y="412546"/>
                  </a:moveTo>
                  <a:lnTo>
                    <a:pt x="340220" y="379247"/>
                  </a:lnTo>
                  <a:lnTo>
                    <a:pt x="330301" y="364147"/>
                  </a:lnTo>
                  <a:lnTo>
                    <a:pt x="322122" y="351713"/>
                  </a:lnTo>
                  <a:lnTo>
                    <a:pt x="302285" y="338607"/>
                  </a:lnTo>
                  <a:lnTo>
                    <a:pt x="302285" y="412546"/>
                  </a:lnTo>
                  <a:lnTo>
                    <a:pt x="299072" y="431355"/>
                  </a:lnTo>
                  <a:lnTo>
                    <a:pt x="289941" y="446773"/>
                  </a:lnTo>
                  <a:lnTo>
                    <a:pt x="275577" y="457200"/>
                  </a:lnTo>
                  <a:lnTo>
                    <a:pt x="256705" y="461022"/>
                  </a:lnTo>
                  <a:lnTo>
                    <a:pt x="237972" y="457200"/>
                  </a:lnTo>
                  <a:lnTo>
                    <a:pt x="223621" y="446773"/>
                  </a:lnTo>
                  <a:lnTo>
                    <a:pt x="214426" y="431355"/>
                  </a:lnTo>
                  <a:lnTo>
                    <a:pt x="211201" y="412546"/>
                  </a:lnTo>
                  <a:lnTo>
                    <a:pt x="214426" y="393776"/>
                  </a:lnTo>
                  <a:lnTo>
                    <a:pt x="223621" y="378383"/>
                  </a:lnTo>
                  <a:lnTo>
                    <a:pt x="237972" y="367982"/>
                  </a:lnTo>
                  <a:lnTo>
                    <a:pt x="256705" y="364147"/>
                  </a:lnTo>
                  <a:lnTo>
                    <a:pt x="275577" y="367982"/>
                  </a:lnTo>
                  <a:lnTo>
                    <a:pt x="289941" y="378383"/>
                  </a:lnTo>
                  <a:lnTo>
                    <a:pt x="299072" y="393776"/>
                  </a:lnTo>
                  <a:lnTo>
                    <a:pt x="302285" y="412546"/>
                  </a:lnTo>
                  <a:lnTo>
                    <a:pt x="302285" y="338607"/>
                  </a:lnTo>
                  <a:lnTo>
                    <a:pt x="293789" y="332981"/>
                  </a:lnTo>
                  <a:lnTo>
                    <a:pt x="256705" y="326072"/>
                  </a:lnTo>
                  <a:lnTo>
                    <a:pt x="219735" y="332981"/>
                  </a:lnTo>
                  <a:lnTo>
                    <a:pt x="191465" y="351713"/>
                  </a:lnTo>
                  <a:lnTo>
                    <a:pt x="173393" y="379247"/>
                  </a:lnTo>
                  <a:lnTo>
                    <a:pt x="167030" y="412546"/>
                  </a:lnTo>
                  <a:lnTo>
                    <a:pt x="173393" y="445897"/>
                  </a:lnTo>
                  <a:lnTo>
                    <a:pt x="191465" y="473456"/>
                  </a:lnTo>
                  <a:lnTo>
                    <a:pt x="219735" y="492188"/>
                  </a:lnTo>
                  <a:lnTo>
                    <a:pt x="256705" y="499110"/>
                  </a:lnTo>
                  <a:lnTo>
                    <a:pt x="293789" y="492188"/>
                  </a:lnTo>
                  <a:lnTo>
                    <a:pt x="322122" y="473456"/>
                  </a:lnTo>
                  <a:lnTo>
                    <a:pt x="330288" y="461022"/>
                  </a:lnTo>
                  <a:lnTo>
                    <a:pt x="340220" y="445897"/>
                  </a:lnTo>
                  <a:lnTo>
                    <a:pt x="346583" y="412546"/>
                  </a:lnTo>
                  <a:close/>
                </a:path>
                <a:path w="1647825" h="499109">
                  <a:moveTo>
                    <a:pt x="569506" y="491680"/>
                  </a:moveTo>
                  <a:lnTo>
                    <a:pt x="568528" y="482790"/>
                  </a:lnTo>
                  <a:lnTo>
                    <a:pt x="561428" y="406615"/>
                  </a:lnTo>
                  <a:lnTo>
                    <a:pt x="555307" y="340906"/>
                  </a:lnTo>
                  <a:lnTo>
                    <a:pt x="554888" y="332994"/>
                  </a:lnTo>
                  <a:lnTo>
                    <a:pt x="550087" y="328676"/>
                  </a:lnTo>
                  <a:lnTo>
                    <a:pt x="514819" y="328676"/>
                  </a:lnTo>
                  <a:lnTo>
                    <a:pt x="510298" y="331787"/>
                  </a:lnTo>
                  <a:lnTo>
                    <a:pt x="507403" y="338785"/>
                  </a:lnTo>
                  <a:lnTo>
                    <a:pt x="469036" y="433184"/>
                  </a:lnTo>
                  <a:lnTo>
                    <a:pt x="458317" y="406615"/>
                  </a:lnTo>
                  <a:lnTo>
                    <a:pt x="430949" y="338785"/>
                  </a:lnTo>
                  <a:lnTo>
                    <a:pt x="428066" y="331787"/>
                  </a:lnTo>
                  <a:lnTo>
                    <a:pt x="423252" y="328676"/>
                  </a:lnTo>
                  <a:lnTo>
                    <a:pt x="388061" y="328676"/>
                  </a:lnTo>
                  <a:lnTo>
                    <a:pt x="383463" y="332994"/>
                  </a:lnTo>
                  <a:lnTo>
                    <a:pt x="382765" y="340906"/>
                  </a:lnTo>
                  <a:lnTo>
                    <a:pt x="369493" y="484276"/>
                  </a:lnTo>
                  <a:lnTo>
                    <a:pt x="368833" y="491680"/>
                  </a:lnTo>
                  <a:lnTo>
                    <a:pt x="373430" y="496493"/>
                  </a:lnTo>
                  <a:lnTo>
                    <a:pt x="407911" y="496493"/>
                  </a:lnTo>
                  <a:lnTo>
                    <a:pt x="412724" y="492188"/>
                  </a:lnTo>
                  <a:lnTo>
                    <a:pt x="413410" y="484479"/>
                  </a:lnTo>
                  <a:lnTo>
                    <a:pt x="419925" y="406615"/>
                  </a:lnTo>
                  <a:lnTo>
                    <a:pt x="450507" y="484276"/>
                  </a:lnTo>
                  <a:lnTo>
                    <a:pt x="453212" y="491680"/>
                  </a:lnTo>
                  <a:lnTo>
                    <a:pt x="458012" y="494792"/>
                  </a:lnTo>
                  <a:lnTo>
                    <a:pt x="480339" y="494792"/>
                  </a:lnTo>
                  <a:lnTo>
                    <a:pt x="485152" y="491680"/>
                  </a:lnTo>
                  <a:lnTo>
                    <a:pt x="487768" y="484479"/>
                  </a:lnTo>
                  <a:lnTo>
                    <a:pt x="507961" y="433184"/>
                  </a:lnTo>
                  <a:lnTo>
                    <a:pt x="518426" y="406615"/>
                  </a:lnTo>
                  <a:lnTo>
                    <a:pt x="524802" y="482790"/>
                  </a:lnTo>
                  <a:lnTo>
                    <a:pt x="524929" y="484276"/>
                  </a:lnTo>
                  <a:lnTo>
                    <a:pt x="525322" y="491680"/>
                  </a:lnTo>
                  <a:lnTo>
                    <a:pt x="525360" y="492188"/>
                  </a:lnTo>
                  <a:lnTo>
                    <a:pt x="530161" y="496493"/>
                  </a:lnTo>
                  <a:lnTo>
                    <a:pt x="564921" y="496493"/>
                  </a:lnTo>
                  <a:lnTo>
                    <a:pt x="569506" y="491680"/>
                  </a:lnTo>
                  <a:close/>
                </a:path>
                <a:path w="1647825" h="499109">
                  <a:moveTo>
                    <a:pt x="732599" y="125056"/>
                  </a:moveTo>
                  <a:lnTo>
                    <a:pt x="723404" y="76898"/>
                  </a:lnTo>
                  <a:lnTo>
                    <a:pt x="709028" y="55029"/>
                  </a:lnTo>
                  <a:lnTo>
                    <a:pt x="697242" y="37084"/>
                  </a:lnTo>
                  <a:lnTo>
                    <a:pt x="682282" y="27190"/>
                  </a:lnTo>
                  <a:lnTo>
                    <a:pt x="682282" y="111848"/>
                  </a:lnTo>
                  <a:lnTo>
                    <a:pt x="679932" y="117576"/>
                  </a:lnTo>
                  <a:lnTo>
                    <a:pt x="656463" y="152768"/>
                  </a:lnTo>
                  <a:lnTo>
                    <a:pt x="625259" y="187172"/>
                  </a:lnTo>
                  <a:lnTo>
                    <a:pt x="621588" y="190411"/>
                  </a:lnTo>
                  <a:lnTo>
                    <a:pt x="617982" y="193878"/>
                  </a:lnTo>
                  <a:lnTo>
                    <a:pt x="614946" y="197281"/>
                  </a:lnTo>
                  <a:lnTo>
                    <a:pt x="602221" y="208572"/>
                  </a:lnTo>
                  <a:lnTo>
                    <a:pt x="601446" y="207949"/>
                  </a:lnTo>
                  <a:lnTo>
                    <a:pt x="589432" y="197281"/>
                  </a:lnTo>
                  <a:lnTo>
                    <a:pt x="586397" y="193878"/>
                  </a:lnTo>
                  <a:lnTo>
                    <a:pt x="582790" y="190411"/>
                  </a:lnTo>
                  <a:lnTo>
                    <a:pt x="553110" y="159181"/>
                  </a:lnTo>
                  <a:lnTo>
                    <a:pt x="527646" y="123583"/>
                  </a:lnTo>
                  <a:lnTo>
                    <a:pt x="522020" y="111848"/>
                  </a:lnTo>
                  <a:lnTo>
                    <a:pt x="524116" y="79857"/>
                  </a:lnTo>
                  <a:lnTo>
                    <a:pt x="546163" y="59613"/>
                  </a:lnTo>
                  <a:lnTo>
                    <a:pt x="576173" y="55029"/>
                  </a:lnTo>
                  <a:lnTo>
                    <a:pt x="602157" y="70015"/>
                  </a:lnTo>
                  <a:lnTo>
                    <a:pt x="628142" y="55029"/>
                  </a:lnTo>
                  <a:lnTo>
                    <a:pt x="658152" y="59613"/>
                  </a:lnTo>
                  <a:lnTo>
                    <a:pt x="680186" y="79857"/>
                  </a:lnTo>
                  <a:lnTo>
                    <a:pt x="682282" y="111848"/>
                  </a:lnTo>
                  <a:lnTo>
                    <a:pt x="682282" y="27190"/>
                  </a:lnTo>
                  <a:lnTo>
                    <a:pt x="656285" y="9994"/>
                  </a:lnTo>
                  <a:lnTo>
                    <a:pt x="602653" y="0"/>
                  </a:lnTo>
                  <a:lnTo>
                    <a:pt x="549224" y="9994"/>
                  </a:lnTo>
                  <a:lnTo>
                    <a:pt x="508355" y="37084"/>
                  </a:lnTo>
                  <a:lnTo>
                    <a:pt x="482244" y="76898"/>
                  </a:lnTo>
                  <a:lnTo>
                    <a:pt x="473049" y="125056"/>
                  </a:lnTo>
                  <a:lnTo>
                    <a:pt x="482244" y="173253"/>
                  </a:lnTo>
                  <a:lnTo>
                    <a:pt x="508355" y="213093"/>
                  </a:lnTo>
                  <a:lnTo>
                    <a:pt x="549224" y="240195"/>
                  </a:lnTo>
                  <a:lnTo>
                    <a:pt x="602653" y="250190"/>
                  </a:lnTo>
                  <a:lnTo>
                    <a:pt x="656285" y="240195"/>
                  </a:lnTo>
                  <a:lnTo>
                    <a:pt x="697242" y="213093"/>
                  </a:lnTo>
                  <a:lnTo>
                    <a:pt x="700214" y="208572"/>
                  </a:lnTo>
                  <a:lnTo>
                    <a:pt x="723404" y="173253"/>
                  </a:lnTo>
                  <a:lnTo>
                    <a:pt x="732599" y="125056"/>
                  </a:lnTo>
                  <a:close/>
                </a:path>
                <a:path w="1647825" h="499109">
                  <a:moveTo>
                    <a:pt x="736777" y="386689"/>
                  </a:moveTo>
                  <a:lnTo>
                    <a:pt x="733348" y="366344"/>
                  </a:lnTo>
                  <a:lnTo>
                    <a:pt x="733044" y="364477"/>
                  </a:lnTo>
                  <a:lnTo>
                    <a:pt x="722033" y="345998"/>
                  </a:lnTo>
                  <a:lnTo>
                    <a:pt x="703999" y="333362"/>
                  </a:lnTo>
                  <a:lnTo>
                    <a:pt x="692454" y="331177"/>
                  </a:lnTo>
                  <a:lnTo>
                    <a:pt x="692454" y="386981"/>
                  </a:lnTo>
                  <a:lnTo>
                    <a:pt x="691121" y="394690"/>
                  </a:lnTo>
                  <a:lnTo>
                    <a:pt x="687336" y="401180"/>
                  </a:lnTo>
                  <a:lnTo>
                    <a:pt x="681494" y="405650"/>
                  </a:lnTo>
                  <a:lnTo>
                    <a:pt x="673950" y="407327"/>
                  </a:lnTo>
                  <a:lnTo>
                    <a:pt x="645198" y="407327"/>
                  </a:lnTo>
                  <a:lnTo>
                    <a:pt x="645198" y="366344"/>
                  </a:lnTo>
                  <a:lnTo>
                    <a:pt x="673950" y="366344"/>
                  </a:lnTo>
                  <a:lnTo>
                    <a:pt x="692454" y="386981"/>
                  </a:lnTo>
                  <a:lnTo>
                    <a:pt x="692454" y="331177"/>
                  </a:lnTo>
                  <a:lnTo>
                    <a:pt x="679246" y="328676"/>
                  </a:lnTo>
                  <a:lnTo>
                    <a:pt x="605701" y="328676"/>
                  </a:lnTo>
                  <a:lnTo>
                    <a:pt x="602310" y="332066"/>
                  </a:lnTo>
                  <a:lnTo>
                    <a:pt x="601103" y="333362"/>
                  </a:lnTo>
                  <a:lnTo>
                    <a:pt x="601103" y="491909"/>
                  </a:lnTo>
                  <a:lnTo>
                    <a:pt x="605701" y="496493"/>
                  </a:lnTo>
                  <a:lnTo>
                    <a:pt x="640461" y="496493"/>
                  </a:lnTo>
                  <a:lnTo>
                    <a:pt x="645198" y="491909"/>
                  </a:lnTo>
                  <a:lnTo>
                    <a:pt x="645198" y="442290"/>
                  </a:lnTo>
                  <a:lnTo>
                    <a:pt x="679246" y="442290"/>
                  </a:lnTo>
                  <a:lnTo>
                    <a:pt x="721944" y="426186"/>
                  </a:lnTo>
                  <a:lnTo>
                    <a:pt x="736727" y="386981"/>
                  </a:lnTo>
                  <a:lnTo>
                    <a:pt x="736777" y="386689"/>
                  </a:lnTo>
                  <a:close/>
                </a:path>
                <a:path w="1647825" h="499109">
                  <a:moveTo>
                    <a:pt x="901407" y="490486"/>
                  </a:moveTo>
                  <a:lnTo>
                    <a:pt x="898093" y="481584"/>
                  </a:lnTo>
                  <a:lnTo>
                    <a:pt x="892263" y="466750"/>
                  </a:lnTo>
                  <a:lnTo>
                    <a:pt x="878713" y="432269"/>
                  </a:lnTo>
                  <a:lnTo>
                    <a:pt x="856119" y="374751"/>
                  </a:lnTo>
                  <a:lnTo>
                    <a:pt x="841984" y="338785"/>
                  </a:lnTo>
                  <a:lnTo>
                    <a:pt x="839368" y="332066"/>
                  </a:lnTo>
                  <a:lnTo>
                    <a:pt x="838161" y="331228"/>
                  </a:lnTo>
                  <a:lnTo>
                    <a:pt x="838161" y="432269"/>
                  </a:lnTo>
                  <a:lnTo>
                    <a:pt x="796480" y="432269"/>
                  </a:lnTo>
                  <a:lnTo>
                    <a:pt x="817816" y="374751"/>
                  </a:lnTo>
                  <a:lnTo>
                    <a:pt x="838161" y="432269"/>
                  </a:lnTo>
                  <a:lnTo>
                    <a:pt x="838161" y="331228"/>
                  </a:lnTo>
                  <a:lnTo>
                    <a:pt x="834555" y="328676"/>
                  </a:lnTo>
                  <a:lnTo>
                    <a:pt x="801001" y="328676"/>
                  </a:lnTo>
                  <a:lnTo>
                    <a:pt x="795985" y="332066"/>
                  </a:lnTo>
                  <a:lnTo>
                    <a:pt x="793369" y="338785"/>
                  </a:lnTo>
                  <a:lnTo>
                    <a:pt x="738466" y="481584"/>
                  </a:lnTo>
                  <a:lnTo>
                    <a:pt x="734860" y="490486"/>
                  </a:lnTo>
                  <a:lnTo>
                    <a:pt x="738962" y="496493"/>
                  </a:lnTo>
                  <a:lnTo>
                    <a:pt x="774420" y="496493"/>
                  </a:lnTo>
                  <a:lnTo>
                    <a:pt x="779157" y="493102"/>
                  </a:lnTo>
                  <a:lnTo>
                    <a:pt x="781494" y="486384"/>
                  </a:lnTo>
                  <a:lnTo>
                    <a:pt x="788771" y="466750"/>
                  </a:lnTo>
                  <a:lnTo>
                    <a:pt x="846289" y="466750"/>
                  </a:lnTo>
                  <a:lnTo>
                    <a:pt x="853630" y="486181"/>
                  </a:lnTo>
                  <a:lnTo>
                    <a:pt x="856399" y="493102"/>
                  </a:lnTo>
                  <a:lnTo>
                    <a:pt x="861402" y="496493"/>
                  </a:lnTo>
                  <a:lnTo>
                    <a:pt x="897597" y="496493"/>
                  </a:lnTo>
                  <a:lnTo>
                    <a:pt x="901407" y="490486"/>
                  </a:lnTo>
                  <a:close/>
                </a:path>
                <a:path w="1647825" h="499109">
                  <a:moveTo>
                    <a:pt x="1043292" y="447814"/>
                  </a:moveTo>
                  <a:lnTo>
                    <a:pt x="1017765" y="406679"/>
                  </a:lnTo>
                  <a:lnTo>
                    <a:pt x="962812" y="385000"/>
                  </a:lnTo>
                  <a:lnTo>
                    <a:pt x="959700" y="379476"/>
                  </a:lnTo>
                  <a:lnTo>
                    <a:pt x="959700" y="365137"/>
                  </a:lnTo>
                  <a:lnTo>
                    <a:pt x="968743" y="360324"/>
                  </a:lnTo>
                  <a:lnTo>
                    <a:pt x="987259" y="360324"/>
                  </a:lnTo>
                  <a:lnTo>
                    <a:pt x="993190" y="363435"/>
                  </a:lnTo>
                  <a:lnTo>
                    <a:pt x="996797" y="368731"/>
                  </a:lnTo>
                  <a:lnTo>
                    <a:pt x="1001890" y="374954"/>
                  </a:lnTo>
                  <a:lnTo>
                    <a:pt x="1006195" y="377863"/>
                  </a:lnTo>
                  <a:lnTo>
                    <a:pt x="1013612" y="375666"/>
                  </a:lnTo>
                  <a:lnTo>
                    <a:pt x="1024851" y="372554"/>
                  </a:lnTo>
                  <a:lnTo>
                    <a:pt x="1033043" y="370154"/>
                  </a:lnTo>
                  <a:lnTo>
                    <a:pt x="1036853" y="363943"/>
                  </a:lnTo>
                  <a:lnTo>
                    <a:pt x="1034897" y="360324"/>
                  </a:lnTo>
                  <a:lnTo>
                    <a:pt x="996226" y="328091"/>
                  </a:lnTo>
                  <a:lnTo>
                    <a:pt x="978154" y="326072"/>
                  </a:lnTo>
                  <a:lnTo>
                    <a:pt x="953846" y="329704"/>
                  </a:lnTo>
                  <a:lnTo>
                    <a:pt x="934300" y="340055"/>
                  </a:lnTo>
                  <a:lnTo>
                    <a:pt x="921270" y="356298"/>
                  </a:lnTo>
                  <a:lnTo>
                    <a:pt x="916520" y="377571"/>
                  </a:lnTo>
                  <a:lnTo>
                    <a:pt x="922083" y="397408"/>
                  </a:lnTo>
                  <a:lnTo>
                    <a:pt x="963523" y="425767"/>
                  </a:lnTo>
                  <a:lnTo>
                    <a:pt x="996378" y="437273"/>
                  </a:lnTo>
                  <a:lnTo>
                    <a:pt x="1000404" y="443293"/>
                  </a:lnTo>
                  <a:lnTo>
                    <a:pt x="1000404" y="449503"/>
                  </a:lnTo>
                  <a:lnTo>
                    <a:pt x="998728" y="456044"/>
                  </a:lnTo>
                  <a:lnTo>
                    <a:pt x="993990" y="460857"/>
                  </a:lnTo>
                  <a:lnTo>
                    <a:pt x="986409" y="463931"/>
                  </a:lnTo>
                  <a:lnTo>
                    <a:pt x="985697" y="463931"/>
                  </a:lnTo>
                  <a:lnTo>
                    <a:pt x="977150" y="464845"/>
                  </a:lnTo>
                  <a:lnTo>
                    <a:pt x="945286" y="444703"/>
                  </a:lnTo>
                  <a:lnTo>
                    <a:pt x="941184" y="441591"/>
                  </a:lnTo>
                  <a:lnTo>
                    <a:pt x="913625" y="448017"/>
                  </a:lnTo>
                  <a:lnTo>
                    <a:pt x="909320" y="453809"/>
                  </a:lnTo>
                  <a:lnTo>
                    <a:pt x="912431" y="461937"/>
                  </a:lnTo>
                  <a:lnTo>
                    <a:pt x="921994" y="477558"/>
                  </a:lnTo>
                  <a:lnTo>
                    <a:pt x="936282" y="489242"/>
                  </a:lnTo>
                  <a:lnTo>
                    <a:pt x="954824" y="496570"/>
                  </a:lnTo>
                  <a:lnTo>
                    <a:pt x="977150" y="499110"/>
                  </a:lnTo>
                  <a:lnTo>
                    <a:pt x="1002753" y="495909"/>
                  </a:lnTo>
                  <a:lnTo>
                    <a:pt x="1023785" y="486308"/>
                  </a:lnTo>
                  <a:lnTo>
                    <a:pt x="1038047" y="470281"/>
                  </a:lnTo>
                  <a:lnTo>
                    <a:pt x="1039317" y="464845"/>
                  </a:lnTo>
                  <a:lnTo>
                    <a:pt x="1043241" y="448017"/>
                  </a:lnTo>
                  <a:lnTo>
                    <a:pt x="1043292" y="447814"/>
                  </a:lnTo>
                  <a:close/>
                </a:path>
                <a:path w="1647825" h="499109">
                  <a:moveTo>
                    <a:pt x="1195006" y="447814"/>
                  </a:moveTo>
                  <a:lnTo>
                    <a:pt x="1169479" y="406679"/>
                  </a:lnTo>
                  <a:lnTo>
                    <a:pt x="1114526" y="385000"/>
                  </a:lnTo>
                  <a:lnTo>
                    <a:pt x="1111415" y="379476"/>
                  </a:lnTo>
                  <a:lnTo>
                    <a:pt x="1111415" y="365137"/>
                  </a:lnTo>
                  <a:lnTo>
                    <a:pt x="1120444" y="360324"/>
                  </a:lnTo>
                  <a:lnTo>
                    <a:pt x="1138974" y="360324"/>
                  </a:lnTo>
                  <a:lnTo>
                    <a:pt x="1144892" y="363435"/>
                  </a:lnTo>
                  <a:lnTo>
                    <a:pt x="1148499" y="368731"/>
                  </a:lnTo>
                  <a:lnTo>
                    <a:pt x="1153591" y="374954"/>
                  </a:lnTo>
                  <a:lnTo>
                    <a:pt x="1157897" y="377863"/>
                  </a:lnTo>
                  <a:lnTo>
                    <a:pt x="1165326" y="375666"/>
                  </a:lnTo>
                  <a:lnTo>
                    <a:pt x="1176566" y="372554"/>
                  </a:lnTo>
                  <a:lnTo>
                    <a:pt x="1184744" y="370154"/>
                  </a:lnTo>
                  <a:lnTo>
                    <a:pt x="1188567" y="363943"/>
                  </a:lnTo>
                  <a:lnTo>
                    <a:pt x="1186599" y="360324"/>
                  </a:lnTo>
                  <a:lnTo>
                    <a:pt x="1147927" y="328091"/>
                  </a:lnTo>
                  <a:lnTo>
                    <a:pt x="1129855" y="326072"/>
                  </a:lnTo>
                  <a:lnTo>
                    <a:pt x="1105560" y="329704"/>
                  </a:lnTo>
                  <a:lnTo>
                    <a:pt x="1086002" y="340055"/>
                  </a:lnTo>
                  <a:lnTo>
                    <a:pt x="1072972" y="356298"/>
                  </a:lnTo>
                  <a:lnTo>
                    <a:pt x="1068235" y="377571"/>
                  </a:lnTo>
                  <a:lnTo>
                    <a:pt x="1073797" y="397408"/>
                  </a:lnTo>
                  <a:lnTo>
                    <a:pt x="1115225" y="425767"/>
                  </a:lnTo>
                  <a:lnTo>
                    <a:pt x="1148080" y="437273"/>
                  </a:lnTo>
                  <a:lnTo>
                    <a:pt x="1152105" y="443293"/>
                  </a:lnTo>
                  <a:lnTo>
                    <a:pt x="1152105" y="449503"/>
                  </a:lnTo>
                  <a:lnTo>
                    <a:pt x="1150442" y="456044"/>
                  </a:lnTo>
                  <a:lnTo>
                    <a:pt x="1145705" y="460857"/>
                  </a:lnTo>
                  <a:lnTo>
                    <a:pt x="1138110" y="463931"/>
                  </a:lnTo>
                  <a:lnTo>
                    <a:pt x="1137412" y="463931"/>
                  </a:lnTo>
                  <a:lnTo>
                    <a:pt x="1128852" y="464845"/>
                  </a:lnTo>
                  <a:lnTo>
                    <a:pt x="1096987" y="444703"/>
                  </a:lnTo>
                  <a:lnTo>
                    <a:pt x="1092898" y="441591"/>
                  </a:lnTo>
                  <a:lnTo>
                    <a:pt x="1065339" y="448017"/>
                  </a:lnTo>
                  <a:lnTo>
                    <a:pt x="1061021" y="453809"/>
                  </a:lnTo>
                  <a:lnTo>
                    <a:pt x="1064133" y="461937"/>
                  </a:lnTo>
                  <a:lnTo>
                    <a:pt x="1073708" y="477558"/>
                  </a:lnTo>
                  <a:lnTo>
                    <a:pt x="1087996" y="489242"/>
                  </a:lnTo>
                  <a:lnTo>
                    <a:pt x="1106538" y="496570"/>
                  </a:lnTo>
                  <a:lnTo>
                    <a:pt x="1128852" y="499110"/>
                  </a:lnTo>
                  <a:lnTo>
                    <a:pt x="1154455" y="495909"/>
                  </a:lnTo>
                  <a:lnTo>
                    <a:pt x="1175499" y="486308"/>
                  </a:lnTo>
                  <a:lnTo>
                    <a:pt x="1189748" y="470281"/>
                  </a:lnTo>
                  <a:lnTo>
                    <a:pt x="1191031" y="464845"/>
                  </a:lnTo>
                  <a:lnTo>
                    <a:pt x="1194955" y="448017"/>
                  </a:lnTo>
                  <a:lnTo>
                    <a:pt x="1195006" y="447814"/>
                  </a:lnTo>
                  <a:close/>
                </a:path>
                <a:path w="1647825" h="499109">
                  <a:moveTo>
                    <a:pt x="1268133" y="333273"/>
                  </a:moveTo>
                  <a:lnTo>
                    <a:pt x="1263319" y="328676"/>
                  </a:lnTo>
                  <a:lnTo>
                    <a:pt x="1228559" y="328676"/>
                  </a:lnTo>
                  <a:lnTo>
                    <a:pt x="1224038" y="333273"/>
                  </a:lnTo>
                  <a:lnTo>
                    <a:pt x="1224038" y="491909"/>
                  </a:lnTo>
                  <a:lnTo>
                    <a:pt x="1228559" y="496493"/>
                  </a:lnTo>
                  <a:lnTo>
                    <a:pt x="1263319" y="496493"/>
                  </a:lnTo>
                  <a:lnTo>
                    <a:pt x="1268133" y="491909"/>
                  </a:lnTo>
                  <a:lnTo>
                    <a:pt x="1268133" y="333273"/>
                  </a:lnTo>
                  <a:close/>
                </a:path>
                <a:path w="1647825" h="499109">
                  <a:moveTo>
                    <a:pt x="1476362" y="412546"/>
                  </a:moveTo>
                  <a:lnTo>
                    <a:pt x="1470012" y="379247"/>
                  </a:lnTo>
                  <a:lnTo>
                    <a:pt x="1460106" y="364147"/>
                  </a:lnTo>
                  <a:lnTo>
                    <a:pt x="1451940" y="351713"/>
                  </a:lnTo>
                  <a:lnTo>
                    <a:pt x="1432064" y="338582"/>
                  </a:lnTo>
                  <a:lnTo>
                    <a:pt x="1432064" y="412546"/>
                  </a:lnTo>
                  <a:lnTo>
                    <a:pt x="1428851" y="431355"/>
                  </a:lnTo>
                  <a:lnTo>
                    <a:pt x="1419707" y="446773"/>
                  </a:lnTo>
                  <a:lnTo>
                    <a:pt x="1405356" y="457200"/>
                  </a:lnTo>
                  <a:lnTo>
                    <a:pt x="1386497" y="461022"/>
                  </a:lnTo>
                  <a:lnTo>
                    <a:pt x="1367751" y="457200"/>
                  </a:lnTo>
                  <a:lnTo>
                    <a:pt x="1353400" y="446773"/>
                  </a:lnTo>
                  <a:lnTo>
                    <a:pt x="1344218" y="431355"/>
                  </a:lnTo>
                  <a:lnTo>
                    <a:pt x="1340980" y="412546"/>
                  </a:lnTo>
                  <a:lnTo>
                    <a:pt x="1344218" y="393776"/>
                  </a:lnTo>
                  <a:lnTo>
                    <a:pt x="1353400" y="378383"/>
                  </a:lnTo>
                  <a:lnTo>
                    <a:pt x="1367751" y="367982"/>
                  </a:lnTo>
                  <a:lnTo>
                    <a:pt x="1386497" y="364147"/>
                  </a:lnTo>
                  <a:lnTo>
                    <a:pt x="1405356" y="367982"/>
                  </a:lnTo>
                  <a:lnTo>
                    <a:pt x="1419707" y="378383"/>
                  </a:lnTo>
                  <a:lnTo>
                    <a:pt x="1428851" y="393776"/>
                  </a:lnTo>
                  <a:lnTo>
                    <a:pt x="1432064" y="412546"/>
                  </a:lnTo>
                  <a:lnTo>
                    <a:pt x="1432064" y="338582"/>
                  </a:lnTo>
                  <a:lnTo>
                    <a:pt x="1423606" y="332981"/>
                  </a:lnTo>
                  <a:lnTo>
                    <a:pt x="1386497" y="326072"/>
                  </a:lnTo>
                  <a:lnTo>
                    <a:pt x="1349565" y="332981"/>
                  </a:lnTo>
                  <a:lnTo>
                    <a:pt x="1321308" y="351713"/>
                  </a:lnTo>
                  <a:lnTo>
                    <a:pt x="1303248" y="379247"/>
                  </a:lnTo>
                  <a:lnTo>
                    <a:pt x="1296898" y="412546"/>
                  </a:lnTo>
                  <a:lnTo>
                    <a:pt x="1303248" y="445897"/>
                  </a:lnTo>
                  <a:lnTo>
                    <a:pt x="1321308" y="473456"/>
                  </a:lnTo>
                  <a:lnTo>
                    <a:pt x="1349565" y="492188"/>
                  </a:lnTo>
                  <a:lnTo>
                    <a:pt x="1386497" y="499110"/>
                  </a:lnTo>
                  <a:lnTo>
                    <a:pt x="1423606" y="492188"/>
                  </a:lnTo>
                  <a:lnTo>
                    <a:pt x="1451940" y="473456"/>
                  </a:lnTo>
                  <a:lnTo>
                    <a:pt x="1460080" y="461022"/>
                  </a:lnTo>
                  <a:lnTo>
                    <a:pt x="1470012" y="445897"/>
                  </a:lnTo>
                  <a:lnTo>
                    <a:pt x="1476362" y="412546"/>
                  </a:lnTo>
                  <a:close/>
                </a:path>
                <a:path w="1647825" h="499109">
                  <a:moveTo>
                    <a:pt x="1647786" y="333273"/>
                  </a:moveTo>
                  <a:lnTo>
                    <a:pt x="1643202" y="328676"/>
                  </a:lnTo>
                  <a:lnTo>
                    <a:pt x="1608226" y="328676"/>
                  </a:lnTo>
                  <a:lnTo>
                    <a:pt x="1603705" y="333273"/>
                  </a:lnTo>
                  <a:lnTo>
                    <a:pt x="1603705" y="418134"/>
                  </a:lnTo>
                  <a:lnTo>
                    <a:pt x="1594891" y="405904"/>
                  </a:lnTo>
                  <a:lnTo>
                    <a:pt x="1545183" y="336880"/>
                  </a:lnTo>
                  <a:lnTo>
                    <a:pt x="1541094" y="331368"/>
                  </a:lnTo>
                  <a:lnTo>
                    <a:pt x="1536293" y="328676"/>
                  </a:lnTo>
                  <a:lnTo>
                    <a:pt x="1509725" y="328676"/>
                  </a:lnTo>
                  <a:lnTo>
                    <a:pt x="1505127" y="333273"/>
                  </a:lnTo>
                  <a:lnTo>
                    <a:pt x="1505127" y="491909"/>
                  </a:lnTo>
                  <a:lnTo>
                    <a:pt x="1509725" y="496493"/>
                  </a:lnTo>
                  <a:lnTo>
                    <a:pt x="1544485" y="496493"/>
                  </a:lnTo>
                  <a:lnTo>
                    <a:pt x="1549298" y="491909"/>
                  </a:lnTo>
                  <a:lnTo>
                    <a:pt x="1549298" y="405904"/>
                  </a:lnTo>
                  <a:lnTo>
                    <a:pt x="1608226" y="488302"/>
                  </a:lnTo>
                  <a:lnTo>
                    <a:pt x="1612036" y="493814"/>
                  </a:lnTo>
                  <a:lnTo>
                    <a:pt x="1616837" y="496493"/>
                  </a:lnTo>
                  <a:lnTo>
                    <a:pt x="1643202" y="496493"/>
                  </a:lnTo>
                  <a:lnTo>
                    <a:pt x="1647786" y="491909"/>
                  </a:lnTo>
                  <a:lnTo>
                    <a:pt x="1647786" y="418134"/>
                  </a:lnTo>
                  <a:lnTo>
                    <a:pt x="1647786" y="333273"/>
                  </a:lnTo>
                  <a:close/>
                </a:path>
              </a:pathLst>
            </a:custGeom>
            <a:solidFill>
              <a:srgbClr val="FFFFFF"/>
            </a:solidFill>
          </p:spPr>
          <p:txBody>
            <a:bodyPr wrap="square" lIns="0" tIns="0" rIns="0" bIns="0" rtlCol="0"/>
            <a:lstStyle/>
            <a:p>
              <a:endParaRPr/>
            </a:p>
          </p:txBody>
        </p:sp>
      </p:grpSp>
      <p:sp>
        <p:nvSpPr>
          <p:cNvPr id="5" name="Content Placeholder 5">
            <a:extLst>
              <a:ext uri="{FF2B5EF4-FFF2-40B4-BE49-F238E27FC236}">
                <a16:creationId xmlns:a16="http://schemas.microsoft.com/office/drawing/2014/main" id="{F9463361-DE50-35AF-6896-644836AB53FB}"/>
              </a:ext>
            </a:extLst>
          </p:cNvPr>
          <p:cNvSpPr>
            <a:spLocks noGrp="1"/>
          </p:cNvSpPr>
          <p:nvPr>
            <p:ph sz="quarter" idx="18" hasCustomPrompt="1"/>
          </p:nvPr>
        </p:nvSpPr>
        <p:spPr>
          <a:xfrm>
            <a:off x="6034965" y="10597748"/>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Tree>
    <p:extLst>
      <p:ext uri="{BB962C8B-B14F-4D97-AF65-F5344CB8AC3E}">
        <p14:creationId xmlns:p14="http://schemas.microsoft.com/office/powerpoint/2010/main" val="27892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y Detai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Picture Placeholder 8">
            <a:extLst>
              <a:ext uri="{FF2B5EF4-FFF2-40B4-BE49-F238E27FC236}">
                <a16:creationId xmlns:a16="http://schemas.microsoft.com/office/drawing/2014/main" id="{FBCD4EEF-68A6-0F20-27C1-062F0F351C30}"/>
              </a:ext>
            </a:extLst>
          </p:cNvPr>
          <p:cNvSpPr>
            <a:spLocks noGrp="1"/>
          </p:cNvSpPr>
          <p:nvPr>
            <p:ph type="pic" sz="quarter" idx="10"/>
          </p:nvPr>
        </p:nvSpPr>
        <p:spPr>
          <a:xfrm>
            <a:off x="0" y="0"/>
            <a:ext cx="9737923" cy="11309350"/>
          </a:xfrm>
        </p:spPr>
        <p:txBody>
          <a:bodyPr/>
          <a:lstStyle/>
          <a:p>
            <a:endParaRPr lang="en-AU"/>
          </a:p>
        </p:txBody>
      </p:sp>
      <p:sp>
        <p:nvSpPr>
          <p:cNvPr id="11" name="Content Placeholder 5">
            <a:extLst>
              <a:ext uri="{FF2B5EF4-FFF2-40B4-BE49-F238E27FC236}">
                <a16:creationId xmlns:a16="http://schemas.microsoft.com/office/drawing/2014/main" id="{7FCD3CA6-6A73-944E-34B7-B2576FED19AA}"/>
              </a:ext>
            </a:extLst>
          </p:cNvPr>
          <p:cNvSpPr>
            <a:spLocks noGrp="1"/>
          </p:cNvSpPr>
          <p:nvPr>
            <p:ph sz="quarter" idx="18" hasCustomPrompt="1"/>
          </p:nvPr>
        </p:nvSpPr>
        <p:spPr>
          <a:xfrm>
            <a:off x="1051612" y="10450280"/>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2" name="Title 1">
            <a:extLst>
              <a:ext uri="{FF2B5EF4-FFF2-40B4-BE49-F238E27FC236}">
                <a16:creationId xmlns:a16="http://schemas.microsoft.com/office/drawing/2014/main" id="{3B3E87B0-7D94-FA10-32C0-E8B3AD31F203}"/>
              </a:ext>
            </a:extLst>
          </p:cNvPr>
          <p:cNvSpPr>
            <a:spLocks noGrp="1"/>
          </p:cNvSpPr>
          <p:nvPr>
            <p:ph type="title" hasCustomPrompt="1"/>
          </p:nvPr>
        </p:nvSpPr>
        <p:spPr>
          <a:xfrm>
            <a:off x="10366178" y="829347"/>
            <a:ext cx="8703531" cy="830997"/>
          </a:xfrm>
          <a:prstGeom prst="rect">
            <a:avLst/>
          </a:prstGeom>
        </p:spPr>
        <p:txBody>
          <a:bodyPr/>
          <a:lstStyle>
            <a:lvl1pPr>
              <a:defRPr/>
            </a:lvl1pPr>
          </a:lstStyle>
          <a:p>
            <a:r>
              <a:rPr lang="en-AU" sz="5400"/>
              <a:t>XXXX’s story</a:t>
            </a:r>
            <a:endParaRPr lang="en-AU"/>
          </a:p>
        </p:txBody>
      </p:sp>
      <p:sp>
        <p:nvSpPr>
          <p:cNvPr id="19" name="Text Placeholder 18">
            <a:extLst>
              <a:ext uri="{FF2B5EF4-FFF2-40B4-BE49-F238E27FC236}">
                <a16:creationId xmlns:a16="http://schemas.microsoft.com/office/drawing/2014/main" id="{29286936-C897-AB30-387D-602EE49CCE3D}"/>
              </a:ext>
            </a:extLst>
          </p:cNvPr>
          <p:cNvSpPr>
            <a:spLocks noGrp="1"/>
          </p:cNvSpPr>
          <p:nvPr>
            <p:ph type="body" sz="quarter" idx="19" hasCustomPrompt="1"/>
          </p:nvPr>
        </p:nvSpPr>
        <p:spPr>
          <a:xfrm>
            <a:off x="10366178" y="1808503"/>
            <a:ext cx="8702675" cy="607859"/>
          </a:xfrm>
        </p:spPr>
        <p:txBody>
          <a:bodyPr/>
          <a:lstStyle>
            <a:lvl1pPr>
              <a:defRPr sz="3950" b="1">
                <a:solidFill>
                  <a:srgbClr val="762000"/>
                </a:solidFill>
              </a:defRPr>
            </a:lvl1pPr>
          </a:lstStyle>
          <a:p>
            <a:pPr lvl="0"/>
            <a:r>
              <a:rPr lang="en-GB"/>
              <a:t>Country</a:t>
            </a:r>
            <a:endParaRPr lang="en-AU"/>
          </a:p>
        </p:txBody>
      </p:sp>
      <p:sp>
        <p:nvSpPr>
          <p:cNvPr id="21" name="Text Placeholder 20">
            <a:extLst>
              <a:ext uri="{FF2B5EF4-FFF2-40B4-BE49-F238E27FC236}">
                <a16:creationId xmlns:a16="http://schemas.microsoft.com/office/drawing/2014/main" id="{D2087434-DE3C-AAD5-6A40-A3F02F27DD0A}"/>
              </a:ext>
            </a:extLst>
          </p:cNvPr>
          <p:cNvSpPr>
            <a:spLocks noGrp="1"/>
          </p:cNvSpPr>
          <p:nvPr>
            <p:ph type="body" sz="quarter" idx="20" hasCustomPrompt="1"/>
          </p:nvPr>
        </p:nvSpPr>
        <p:spPr>
          <a:xfrm>
            <a:off x="10366178" y="2760686"/>
            <a:ext cx="8753475" cy="7172413"/>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r>
              <a:rPr lang="en-GB"/>
              <a:t>Loles </a:t>
            </a:r>
            <a:r>
              <a:rPr lang="en-GB" err="1"/>
              <a:t>dolorum</a:t>
            </a:r>
            <a:r>
              <a:rPr lang="en-GB"/>
              <a:t> as </a:t>
            </a:r>
            <a:r>
              <a:rPr lang="en-GB" err="1"/>
              <a:t>deri</a:t>
            </a:r>
            <a:r>
              <a:rPr lang="en-GB"/>
              <a:t> </a:t>
            </a:r>
            <a:r>
              <a:rPr lang="en-GB" err="1"/>
              <a:t>quiam</a:t>
            </a:r>
            <a:r>
              <a:rPr lang="en-GB"/>
              <a:t>, tempore re </a:t>
            </a:r>
            <a:r>
              <a:rPr lang="en-GB" err="1"/>
              <a:t>iunto</a:t>
            </a:r>
            <a:r>
              <a:rPr lang="en-GB"/>
              <a:t> </a:t>
            </a:r>
            <a:r>
              <a:rPr lang="en-GB" err="1"/>
              <a:t>dolupta</a:t>
            </a:r>
            <a:r>
              <a:rPr lang="en-GB"/>
              <a:t> </a:t>
            </a:r>
            <a:r>
              <a:rPr lang="en-GB" err="1"/>
              <a:t>tatiis</a:t>
            </a:r>
            <a:r>
              <a:rPr lang="en-GB"/>
              <a:t> es </a:t>
            </a:r>
            <a:r>
              <a:rPr lang="en-GB" err="1"/>
              <a:t>aciaeptati</a:t>
            </a:r>
            <a:r>
              <a:rPr lang="en-GB"/>
              <a:t> </a:t>
            </a:r>
            <a:r>
              <a:rPr lang="en-GB" err="1"/>
              <a:t>officiatus</a:t>
            </a:r>
            <a:r>
              <a:rPr lang="en-GB"/>
              <a:t> et </a:t>
            </a:r>
            <a:r>
              <a:rPr lang="en-GB" err="1"/>
              <a:t>aciminte</a:t>
            </a:r>
            <a:r>
              <a:rPr lang="en-GB"/>
              <a:t> ad </a:t>
            </a:r>
            <a:r>
              <a:rPr lang="en-GB" err="1"/>
              <a:t>quassimuscim</a:t>
            </a:r>
            <a:r>
              <a:rPr lang="en-GB"/>
              <a:t> </a:t>
            </a:r>
            <a:r>
              <a:rPr lang="en-GB" err="1"/>
              <a:t>ut</a:t>
            </a:r>
            <a:r>
              <a:rPr lang="en-GB"/>
              <a:t> </a:t>
            </a:r>
            <a:r>
              <a:rPr lang="en-GB" err="1"/>
              <a:t>invendicia</a:t>
            </a:r>
            <a:r>
              <a:rPr lang="en-GB"/>
              <a:t> arum </a:t>
            </a:r>
            <a:r>
              <a:rPr lang="en-GB" err="1"/>
              <a:t>quas</a:t>
            </a:r>
            <a:r>
              <a:rPr lang="en-GB"/>
              <a:t> </a:t>
            </a:r>
            <a:r>
              <a:rPr lang="en-GB" err="1"/>
              <a:t>etum</a:t>
            </a:r>
            <a:r>
              <a:rPr lang="en-GB"/>
              <a:t> </a:t>
            </a:r>
            <a:r>
              <a:rPr lang="en-GB" err="1"/>
              <a:t>reius</a:t>
            </a:r>
            <a:r>
              <a:rPr lang="en-GB"/>
              <a:t>, </a:t>
            </a:r>
            <a:r>
              <a:rPr lang="en-GB" err="1"/>
              <a:t>ut</a:t>
            </a:r>
            <a:r>
              <a:rPr lang="en-GB"/>
              <a:t> </a:t>
            </a:r>
            <a:r>
              <a:rPr lang="en-GB" err="1"/>
              <a:t>maiosapiet</a:t>
            </a:r>
            <a:r>
              <a:rPr lang="en-GB"/>
              <a:t> accus re </a:t>
            </a:r>
            <a:r>
              <a:rPr lang="en-GB" err="1"/>
              <a:t>essundebist</a:t>
            </a:r>
            <a:r>
              <a:rPr lang="en-GB"/>
              <a:t> </a:t>
            </a:r>
            <a:r>
              <a:rPr lang="en-GB" err="1"/>
              <a:t>ulpa</a:t>
            </a:r>
            <a:r>
              <a:rPr lang="en-GB"/>
              <a:t> </a:t>
            </a:r>
            <a:r>
              <a:rPr lang="en-GB" err="1"/>
              <a:t>quaepudit</a:t>
            </a:r>
            <a:r>
              <a:rPr lang="en-GB"/>
              <a:t> </a:t>
            </a:r>
            <a:r>
              <a:rPr lang="en-GB" err="1"/>
              <a:t>aut</a:t>
            </a:r>
            <a:r>
              <a:rPr lang="en-GB"/>
              <a:t> </a:t>
            </a:r>
            <a:r>
              <a:rPr lang="en-GB" err="1"/>
              <a:t>ut</a:t>
            </a:r>
            <a:r>
              <a:rPr lang="en-GB"/>
              <a:t> quo </a:t>
            </a:r>
            <a:r>
              <a:rPr lang="en-GB" err="1"/>
              <a:t>magnat</a:t>
            </a:r>
            <a:r>
              <a:rPr lang="en-GB"/>
              <a:t> </a:t>
            </a:r>
            <a:r>
              <a:rPr lang="en-GB" err="1"/>
              <a:t>deliam</a:t>
            </a:r>
            <a:r>
              <a:rPr lang="en-GB"/>
              <a:t> </a:t>
            </a:r>
            <a:r>
              <a:rPr lang="en-GB" err="1"/>
              <a:t>illupidus</a:t>
            </a:r>
            <a:r>
              <a:rPr lang="en-GB"/>
              <a:t> </a:t>
            </a:r>
            <a:r>
              <a:rPr lang="en-GB" err="1"/>
              <a:t>solupta</a:t>
            </a:r>
            <a:r>
              <a:rPr lang="en-GB"/>
              <a:t> </a:t>
            </a:r>
            <a:r>
              <a:rPr lang="en-GB" err="1"/>
              <a:t>idiciaes</a:t>
            </a:r>
            <a:r>
              <a:rPr lang="en-GB"/>
              <a:t> </a:t>
            </a:r>
            <a:r>
              <a:rPr lang="en-GB" err="1"/>
              <a:t>ero</a:t>
            </a:r>
            <a:r>
              <a:rPr lang="en-GB"/>
              <a:t> </a:t>
            </a:r>
            <a:r>
              <a:rPr lang="en-GB" err="1"/>
              <a:t>eaquatu</a:t>
            </a:r>
            <a:r>
              <a:rPr lang="en-GB"/>
              <a:t> </a:t>
            </a:r>
            <a:r>
              <a:rPr lang="en-GB" err="1"/>
              <a:t>sandam</a:t>
            </a:r>
            <a:r>
              <a:rPr lang="en-GB"/>
              <a:t>.</a:t>
            </a:r>
          </a:p>
        </p:txBody>
      </p:sp>
    </p:spTree>
    <p:extLst>
      <p:ext uri="{BB962C8B-B14F-4D97-AF65-F5344CB8AC3E}">
        <p14:creationId xmlns:p14="http://schemas.microsoft.com/office/powerpoint/2010/main" val="4245135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rgbClr val="F0E9E5"/>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24FF354-8EEA-59C0-1304-F429CE60BE05}"/>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C7A8D6">
              <a:alpha val="19999"/>
            </a:srgbClr>
          </a:solidFill>
        </p:spPr>
        <p:txBody>
          <a:bodyPr wrap="square" lIns="0" tIns="0" rIns="0" bIns="0" rtlCol="0"/>
          <a:lstStyle/>
          <a:p>
            <a:endParaRPr/>
          </a:p>
        </p:txBody>
      </p:sp>
      <p:pic>
        <p:nvPicPr>
          <p:cNvPr id="7" name="object 7">
            <a:extLst>
              <a:ext uri="{FF2B5EF4-FFF2-40B4-BE49-F238E27FC236}">
                <a16:creationId xmlns:a16="http://schemas.microsoft.com/office/drawing/2014/main" id="{5DB27CF8-58B1-2E5B-351D-28729D9C84C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1047088"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7259811"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13472533" y="5891338"/>
            <a:ext cx="5584479" cy="4106737"/>
          </a:xfrm>
        </p:spPr>
        <p:txBody>
          <a:bodyPr/>
          <a:lstStyle>
            <a:lvl1pPr marL="14400">
              <a:lnSpc>
                <a:spcPct val="116100"/>
              </a:lnSpc>
              <a:spcBef>
                <a:spcPts val="1980"/>
              </a:spcBef>
              <a:defRPr lang="en-GB" sz="3550" b="0" dirty="0" smtClean="0">
                <a:solidFill>
                  <a:schemeClr val="tx1"/>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1080000" y="2763838"/>
            <a:ext cx="5551561" cy="2893457"/>
          </a:xfrm>
          <a:prstGeom prst="roundRect">
            <a:avLst/>
          </a:prstGeom>
        </p:spPr>
        <p:txBody>
          <a:body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7277526" y="2760819"/>
            <a:ext cx="5551561" cy="2893457"/>
          </a:xfrm>
          <a:prstGeom prst="roundRect">
            <a:avLst/>
          </a:prstGeom>
        </p:spPr>
        <p:txBody>
          <a:body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13475051" y="2760819"/>
            <a:ext cx="5551561" cy="2893457"/>
          </a:xfrm>
          <a:prstGeom prst="roundRect">
            <a:avLst/>
          </a:prstGeom>
        </p:spPr>
        <p:txBody>
          <a:bodyPr/>
          <a:lstStyle/>
          <a:p>
            <a:endParaRPr lang="en-AU"/>
          </a:p>
        </p:txBody>
      </p:sp>
      <p:sp>
        <p:nvSpPr>
          <p:cNvPr id="12" name="Text Placeholder 20">
            <a:extLst>
              <a:ext uri="{FF2B5EF4-FFF2-40B4-BE49-F238E27FC236}">
                <a16:creationId xmlns:a16="http://schemas.microsoft.com/office/drawing/2014/main" id="{D8A21F0F-B250-5E1B-9DC9-397C76B85F7A}"/>
              </a:ext>
            </a:extLst>
          </p:cNvPr>
          <p:cNvSpPr>
            <a:spLocks noGrp="1"/>
          </p:cNvSpPr>
          <p:nvPr>
            <p:ph type="body" sz="quarter" idx="26" hasCustomPrompt="1"/>
          </p:nvPr>
        </p:nvSpPr>
        <p:spPr>
          <a:xfrm>
            <a:off x="1104666" y="930275"/>
            <a:ext cx="17919434" cy="1212704"/>
          </a:xfrm>
        </p:spPr>
        <p:txBody>
          <a:bodyPr/>
          <a:lstStyle>
            <a:lvl1pPr marL="14400">
              <a:lnSpc>
                <a:spcPct val="116100"/>
              </a:lnSpc>
              <a:spcBef>
                <a:spcPts val="1980"/>
              </a:spcBef>
              <a:defRPr lang="en-GB" sz="3550" b="1" dirty="0" smtClean="0">
                <a:solidFill>
                  <a:srgbClr val="BF9BCF"/>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p:txBody>
      </p:sp>
    </p:spTree>
    <p:extLst>
      <p:ext uri="{BB962C8B-B14F-4D97-AF65-F5344CB8AC3E}">
        <p14:creationId xmlns:p14="http://schemas.microsoft.com/office/powerpoint/2010/main" val="3501075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CE282139-83C2-2F67-BC14-4BA416A4330D}"/>
              </a:ext>
            </a:extLst>
          </p:cNvPr>
          <p:cNvSpPr/>
          <p:nvPr userDrawn="1"/>
        </p:nvSpPr>
        <p:spPr>
          <a:xfrm>
            <a:off x="1078501" y="2098916"/>
            <a:ext cx="6387465" cy="6445885"/>
          </a:xfrm>
          <a:custGeom>
            <a:avLst/>
            <a:gdLst/>
            <a:ahLst/>
            <a:cxnLst/>
            <a:rect l="l" t="t" r="r" b="b"/>
            <a:pathLst>
              <a:path w="6387465" h="6445884">
                <a:moveTo>
                  <a:pt x="5758986" y="0"/>
                </a:moveTo>
                <a:lnTo>
                  <a:pt x="0" y="0"/>
                </a:lnTo>
                <a:lnTo>
                  <a:pt x="0" y="5817068"/>
                </a:lnTo>
                <a:lnTo>
                  <a:pt x="1890" y="5866167"/>
                </a:lnTo>
                <a:lnTo>
                  <a:pt x="7467" y="5914232"/>
                </a:lnTo>
                <a:lnTo>
                  <a:pt x="16592" y="5961124"/>
                </a:lnTo>
                <a:lnTo>
                  <a:pt x="29125" y="6006703"/>
                </a:lnTo>
                <a:lnTo>
                  <a:pt x="44926" y="6050829"/>
                </a:lnTo>
                <a:lnTo>
                  <a:pt x="63856" y="6093362"/>
                </a:lnTo>
                <a:lnTo>
                  <a:pt x="85775" y="6134164"/>
                </a:lnTo>
                <a:lnTo>
                  <a:pt x="110543" y="6173094"/>
                </a:lnTo>
                <a:lnTo>
                  <a:pt x="138020" y="6210013"/>
                </a:lnTo>
                <a:lnTo>
                  <a:pt x="168067" y="6244780"/>
                </a:lnTo>
                <a:lnTo>
                  <a:pt x="200545" y="6277258"/>
                </a:lnTo>
                <a:lnTo>
                  <a:pt x="235313" y="6307304"/>
                </a:lnTo>
                <a:lnTo>
                  <a:pt x="272232" y="6334781"/>
                </a:lnTo>
                <a:lnTo>
                  <a:pt x="311162" y="6359549"/>
                </a:lnTo>
                <a:lnTo>
                  <a:pt x="351963" y="6381467"/>
                </a:lnTo>
                <a:lnTo>
                  <a:pt x="394497" y="6400396"/>
                </a:lnTo>
                <a:lnTo>
                  <a:pt x="438622" y="6416197"/>
                </a:lnTo>
                <a:lnTo>
                  <a:pt x="484200" y="6428729"/>
                </a:lnTo>
                <a:lnTo>
                  <a:pt x="531091" y="6437854"/>
                </a:lnTo>
                <a:lnTo>
                  <a:pt x="579155" y="6443431"/>
                </a:lnTo>
                <a:lnTo>
                  <a:pt x="628253" y="6445322"/>
                </a:lnTo>
                <a:lnTo>
                  <a:pt x="6387240" y="6445322"/>
                </a:lnTo>
                <a:lnTo>
                  <a:pt x="6387240" y="628253"/>
                </a:lnTo>
                <a:lnTo>
                  <a:pt x="6385349" y="579155"/>
                </a:lnTo>
                <a:lnTo>
                  <a:pt x="6379772" y="531091"/>
                </a:lnTo>
                <a:lnTo>
                  <a:pt x="6370647" y="484200"/>
                </a:lnTo>
                <a:lnTo>
                  <a:pt x="6358114" y="438622"/>
                </a:lnTo>
                <a:lnTo>
                  <a:pt x="6342313" y="394497"/>
                </a:lnTo>
                <a:lnTo>
                  <a:pt x="6323383" y="351963"/>
                </a:lnTo>
                <a:lnTo>
                  <a:pt x="6301464" y="311162"/>
                </a:lnTo>
                <a:lnTo>
                  <a:pt x="6276697" y="272232"/>
                </a:lnTo>
                <a:lnTo>
                  <a:pt x="6249219" y="235313"/>
                </a:lnTo>
                <a:lnTo>
                  <a:pt x="6219172" y="200545"/>
                </a:lnTo>
                <a:lnTo>
                  <a:pt x="6186694" y="168067"/>
                </a:lnTo>
                <a:lnTo>
                  <a:pt x="6151926" y="138020"/>
                </a:lnTo>
                <a:lnTo>
                  <a:pt x="6115007" y="110543"/>
                </a:lnTo>
                <a:lnTo>
                  <a:pt x="6076077" y="85775"/>
                </a:lnTo>
                <a:lnTo>
                  <a:pt x="6035276" y="63856"/>
                </a:lnTo>
                <a:lnTo>
                  <a:pt x="5992742" y="44926"/>
                </a:lnTo>
                <a:lnTo>
                  <a:pt x="5948617" y="29125"/>
                </a:lnTo>
                <a:lnTo>
                  <a:pt x="5903039" y="16592"/>
                </a:lnTo>
                <a:lnTo>
                  <a:pt x="5856148" y="7467"/>
                </a:lnTo>
                <a:lnTo>
                  <a:pt x="5808084" y="1890"/>
                </a:lnTo>
                <a:lnTo>
                  <a:pt x="5758986" y="0"/>
                </a:lnTo>
                <a:close/>
              </a:path>
            </a:pathLst>
          </a:custGeom>
          <a:solidFill>
            <a:srgbClr val="FFD27D"/>
          </a:solidFill>
        </p:spPr>
        <p:txBody>
          <a:bodyPr wrap="square" lIns="0" tIns="0" rIns="0" bIns="0" rtlCol="0"/>
          <a:lstStyle/>
          <a:p>
            <a:endParaRPr/>
          </a:p>
        </p:txBody>
      </p:sp>
      <p:sp>
        <p:nvSpPr>
          <p:cNvPr id="7" name="Content Placeholder 5">
            <a:extLst>
              <a:ext uri="{FF2B5EF4-FFF2-40B4-BE49-F238E27FC236}">
                <a16:creationId xmlns:a16="http://schemas.microsoft.com/office/drawing/2014/main" id="{D0318466-D514-B6BA-CBC6-1B62D720FC9B}"/>
              </a:ext>
            </a:extLst>
          </p:cNvPr>
          <p:cNvSpPr>
            <a:spLocks noGrp="1"/>
          </p:cNvSpPr>
          <p:nvPr>
            <p:ph sz="quarter" idx="18" hasCustomPrompt="1"/>
          </p:nvPr>
        </p:nvSpPr>
        <p:spPr>
          <a:xfrm>
            <a:off x="1120728" y="10516717"/>
            <a:ext cx="3063922" cy="315471"/>
          </a:xfrm>
        </p:spPr>
        <p:txBody>
          <a:bodyPr anchor="ctr"/>
          <a:lstStyle>
            <a:lvl1pPr>
              <a:defRPr sz="20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4" name="Text Placeholder 13">
            <a:extLst>
              <a:ext uri="{FF2B5EF4-FFF2-40B4-BE49-F238E27FC236}">
                <a16:creationId xmlns:a16="http://schemas.microsoft.com/office/drawing/2014/main" id="{9783D5CC-C633-1D1F-47DD-B010415E380D}"/>
              </a:ext>
            </a:extLst>
          </p:cNvPr>
          <p:cNvSpPr>
            <a:spLocks noGrp="1"/>
          </p:cNvSpPr>
          <p:nvPr>
            <p:ph type="body" sz="quarter" idx="19" hasCustomPrompt="1"/>
          </p:nvPr>
        </p:nvSpPr>
        <p:spPr>
          <a:xfrm>
            <a:off x="1757362" y="6797675"/>
            <a:ext cx="5246688" cy="453970"/>
          </a:xfrm>
        </p:spPr>
        <p:txBody>
          <a:bodyPr anchor="ctr"/>
          <a:lstStyle>
            <a:lvl1pPr>
              <a:defRPr sz="2950" b="1">
                <a:solidFill>
                  <a:srgbClr val="762000"/>
                </a:solidFill>
              </a:defRPr>
            </a:lvl1pPr>
          </a:lstStyle>
          <a:p>
            <a:pPr lvl="0"/>
            <a:r>
              <a:rPr lang="en-GB"/>
              <a:t>- Name</a:t>
            </a:r>
            <a:endParaRPr lang="en-AU"/>
          </a:p>
        </p:txBody>
      </p:sp>
      <p:sp>
        <p:nvSpPr>
          <p:cNvPr id="16" name="Text Placeholder 15">
            <a:extLst>
              <a:ext uri="{FF2B5EF4-FFF2-40B4-BE49-F238E27FC236}">
                <a16:creationId xmlns:a16="http://schemas.microsoft.com/office/drawing/2014/main" id="{93D7C8D5-68A3-6670-EC9B-8B212E7DC0ED}"/>
              </a:ext>
            </a:extLst>
          </p:cNvPr>
          <p:cNvSpPr>
            <a:spLocks noGrp="1"/>
          </p:cNvSpPr>
          <p:nvPr>
            <p:ph type="body" sz="quarter" idx="20" hasCustomPrompt="1"/>
          </p:nvPr>
        </p:nvSpPr>
        <p:spPr>
          <a:xfrm>
            <a:off x="1757363" y="2624329"/>
            <a:ext cx="5246687" cy="3716146"/>
          </a:xfrm>
        </p:spPr>
        <p:txBody>
          <a:bodyPr/>
          <a:lstStyle>
            <a:lvl1pPr marL="14400" algn="l">
              <a:lnSpc>
                <a:spcPct val="115000"/>
              </a:lnSpc>
              <a:defRPr sz="3550" b="1">
                <a:solidFill>
                  <a:srgbClr val="762000"/>
                </a:solidFill>
              </a:defRPr>
            </a:lvl1pPr>
          </a:lstStyle>
          <a:p>
            <a:pPr lvl="0"/>
            <a:r>
              <a:rPr lang="en-AU" err="1"/>
              <a:t>Ossed</a:t>
            </a:r>
            <a:r>
              <a:rPr lang="en-AU"/>
              <a:t> maximin </a:t>
            </a:r>
            <a:r>
              <a:rPr lang="en-AU" err="1"/>
              <a:t>plab</a:t>
            </a:r>
            <a:r>
              <a:rPr lang="en-AU"/>
              <a:t> </a:t>
            </a:r>
            <a:r>
              <a:rPr lang="en-AU" err="1"/>
              <a:t>ius</a:t>
            </a:r>
            <a:r>
              <a:rPr lang="en-AU"/>
              <a:t>. Arum </a:t>
            </a:r>
            <a:r>
              <a:rPr lang="en-AU" err="1"/>
              <a:t>seque</a:t>
            </a:r>
            <a:r>
              <a:rPr lang="en-AU"/>
              <a:t> </a:t>
            </a:r>
            <a:r>
              <a:rPr lang="en-AU" err="1"/>
              <a:t>volorem</a:t>
            </a:r>
            <a:r>
              <a:rPr lang="en-AU"/>
              <a:t> </a:t>
            </a:r>
            <a:r>
              <a:rPr lang="en-AU" err="1"/>
              <a:t>voluptus</a:t>
            </a:r>
            <a:r>
              <a:rPr lang="en-AU"/>
              <a:t>, </a:t>
            </a:r>
            <a:r>
              <a:rPr lang="en-AU" err="1"/>
              <a:t>cus</a:t>
            </a:r>
            <a:r>
              <a:rPr lang="en-AU"/>
              <a:t> </a:t>
            </a:r>
            <a:r>
              <a:rPr lang="en-AU" err="1"/>
              <a:t>molluptur</a:t>
            </a:r>
            <a:r>
              <a:rPr lang="en-AU"/>
              <a:t> lore sim </a:t>
            </a:r>
            <a:r>
              <a:rPr lang="en-AU" err="1"/>
              <a:t>usam</a:t>
            </a:r>
            <a:r>
              <a:rPr lang="en-AU"/>
              <a:t> </a:t>
            </a:r>
            <a:r>
              <a:rPr lang="en-AU" err="1"/>
              <a:t>eature</a:t>
            </a:r>
            <a:r>
              <a:rPr lang="en-AU"/>
              <a:t> </a:t>
            </a:r>
            <a:r>
              <a:rPr lang="en-AU" err="1"/>
              <a:t>dolupte</a:t>
            </a:r>
            <a:r>
              <a:rPr lang="en-AU"/>
              <a:t> </a:t>
            </a:r>
            <a:r>
              <a:rPr lang="en-AU" err="1"/>
              <a:t>onsi</a:t>
            </a:r>
            <a:r>
              <a:rPr lang="en-AU"/>
              <a:t> </a:t>
            </a:r>
            <a:r>
              <a:rPr lang="en-AU" err="1"/>
              <a:t>ndi</a:t>
            </a:r>
            <a:r>
              <a:rPr lang="en-AU"/>
              <a:t> </a:t>
            </a:r>
            <a:r>
              <a:rPr lang="en-AU" err="1"/>
              <a:t>aut</a:t>
            </a:r>
            <a:r>
              <a:rPr lang="en-AU"/>
              <a:t> </a:t>
            </a:r>
            <a:r>
              <a:rPr lang="en-AU" err="1"/>
              <a:t>quamus</a:t>
            </a:r>
            <a:r>
              <a:rPr lang="en-AU"/>
              <a:t>.”</a:t>
            </a:r>
          </a:p>
        </p:txBody>
      </p:sp>
    </p:spTree>
    <p:extLst>
      <p:ext uri="{BB962C8B-B14F-4D97-AF65-F5344CB8AC3E}">
        <p14:creationId xmlns:p14="http://schemas.microsoft.com/office/powerpoint/2010/main" val="143462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6EF0E86-46E2-9021-D7FD-BEB9CD60A2A3}"/>
              </a:ext>
            </a:extLst>
          </p:cNvPr>
          <p:cNvSpPr/>
          <p:nvPr userDrawn="1"/>
        </p:nvSpPr>
        <p:spPr>
          <a:xfrm>
            <a:off x="10160" y="5397"/>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pic>
        <p:nvPicPr>
          <p:cNvPr id="7" name="object 3">
            <a:extLst>
              <a:ext uri="{FF2B5EF4-FFF2-40B4-BE49-F238E27FC236}">
                <a16:creationId xmlns:a16="http://schemas.microsoft.com/office/drawing/2014/main" id="{C4A9E6FA-EBA1-4A15-377E-3D4BFE9633D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70136" y="9285976"/>
            <a:ext cx="3299394" cy="1426482"/>
          </a:xfrm>
          <a:prstGeom prst="rect">
            <a:avLst/>
          </a:prstGeom>
        </p:spPr>
      </p:pic>
      <p:sp>
        <p:nvSpPr>
          <p:cNvPr id="31" name="object 27">
            <a:extLst>
              <a:ext uri="{FF2B5EF4-FFF2-40B4-BE49-F238E27FC236}">
                <a16:creationId xmlns:a16="http://schemas.microsoft.com/office/drawing/2014/main" id="{1BDA7970-3489-F784-2EE9-7071986F10A4}"/>
              </a:ext>
            </a:extLst>
          </p:cNvPr>
          <p:cNvSpPr txBox="1"/>
          <p:nvPr userDrawn="1"/>
        </p:nvSpPr>
        <p:spPr>
          <a:xfrm>
            <a:off x="7087150" y="8190207"/>
            <a:ext cx="6059339" cy="2141804"/>
          </a:xfrm>
          <a:prstGeom prst="rect">
            <a:avLst/>
          </a:prstGeom>
        </p:spPr>
        <p:txBody>
          <a:bodyPr vert="horz" wrap="square" lIns="0" tIns="252729" rIns="0" bIns="0" rtlCol="0">
            <a:spAutoFit/>
          </a:bodyPr>
          <a:lstStyle/>
          <a:p>
            <a:pPr marL="1749425">
              <a:lnSpc>
                <a:spcPct val="100000"/>
              </a:lnSpc>
              <a:spcBef>
                <a:spcPts val="1989"/>
              </a:spcBef>
            </a:pPr>
            <a:r>
              <a:rPr sz="2950">
                <a:solidFill>
                  <a:srgbClr val="FFFFFF"/>
                </a:solidFill>
                <a:latin typeface="Arial"/>
                <a:cs typeface="Arial"/>
              </a:rPr>
              <a:t>1800</a:t>
            </a:r>
            <a:r>
              <a:rPr sz="2950" spc="-45">
                <a:solidFill>
                  <a:srgbClr val="FFFFFF"/>
                </a:solidFill>
                <a:latin typeface="Arial"/>
                <a:cs typeface="Arial"/>
              </a:rPr>
              <a:t> </a:t>
            </a:r>
            <a:r>
              <a:rPr sz="2950">
                <a:solidFill>
                  <a:srgbClr val="FFFFFF"/>
                </a:solidFill>
                <a:latin typeface="Arial"/>
                <a:cs typeface="Arial"/>
              </a:rPr>
              <a:t>024</a:t>
            </a:r>
            <a:r>
              <a:rPr sz="2950" spc="-30">
                <a:solidFill>
                  <a:srgbClr val="FFFFFF"/>
                </a:solidFill>
                <a:latin typeface="Arial"/>
                <a:cs typeface="Arial"/>
              </a:rPr>
              <a:t> </a:t>
            </a:r>
            <a:r>
              <a:rPr sz="2950" spc="-25">
                <a:solidFill>
                  <a:srgbClr val="FFFFFF"/>
                </a:solidFill>
                <a:latin typeface="Arial"/>
                <a:cs typeface="Arial"/>
              </a:rPr>
              <a:t>413</a:t>
            </a:r>
            <a:endParaRPr sz="2950">
              <a:latin typeface="Arial"/>
              <a:cs typeface="Arial"/>
            </a:endParaRPr>
          </a:p>
          <a:p>
            <a:pPr marL="12700" marR="5080" indent="1057275">
              <a:lnSpc>
                <a:spcPts val="6010"/>
              </a:lnSpc>
            </a:pPr>
            <a:r>
              <a:rPr sz="2950" spc="-10">
                <a:solidFill>
                  <a:srgbClr val="FFFFFF"/>
                </a:solidFill>
                <a:latin typeface="Arial"/>
                <a:cs typeface="Arial"/>
              </a:rPr>
              <a:t>#projectcompassion </a:t>
            </a:r>
            <a:r>
              <a:rPr lang="en-US" sz="2950" spc="-10">
                <a:solidFill>
                  <a:srgbClr val="FFFFFF"/>
                </a:solidFill>
                <a:latin typeface="Arial"/>
                <a:cs typeface="Arial"/>
              </a:rPr>
              <a:t>caritas.org.au/project-compassion</a:t>
            </a:r>
            <a:endParaRPr sz="2950">
              <a:latin typeface="Arial"/>
              <a:cs typeface="Arial"/>
            </a:endParaRPr>
          </a:p>
        </p:txBody>
      </p:sp>
      <p:pic>
        <p:nvPicPr>
          <p:cNvPr id="4" name="Picture 3" descr="A black background with yellow letters and a purple heart&#10;&#10;Description automatically generated">
            <a:extLst>
              <a:ext uri="{FF2B5EF4-FFF2-40B4-BE49-F238E27FC236}">
                <a16:creationId xmlns:a16="http://schemas.microsoft.com/office/drawing/2014/main" id="{0336B7E8-095E-7AC8-D04B-D41F19BFE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5850" y="2984139"/>
            <a:ext cx="7772400" cy="4062374"/>
          </a:xfrm>
          <a:prstGeom prst="rect">
            <a:avLst/>
          </a:prstGeom>
        </p:spPr>
      </p:pic>
      <p:pic>
        <p:nvPicPr>
          <p:cNvPr id="28" name="Picture 27" descr="A black heart in a white circle&#10;&#10;Description automatically generated">
            <a:extLst>
              <a:ext uri="{FF2B5EF4-FFF2-40B4-BE49-F238E27FC236}">
                <a16:creationId xmlns:a16="http://schemas.microsoft.com/office/drawing/2014/main" id="{E8432D07-D581-7F57-7BC2-2A6257BD6E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3650" y="9159875"/>
            <a:ext cx="393700" cy="393700"/>
          </a:xfrm>
          <a:prstGeom prst="rect">
            <a:avLst/>
          </a:prstGeom>
        </p:spPr>
      </p:pic>
      <p:pic>
        <p:nvPicPr>
          <p:cNvPr id="35" name="Picture 34" descr="A black arrow in a white circle&#10;&#10;Description automatically generated">
            <a:extLst>
              <a:ext uri="{FF2B5EF4-FFF2-40B4-BE49-F238E27FC236}">
                <a16:creationId xmlns:a16="http://schemas.microsoft.com/office/drawing/2014/main" id="{06EE2053-BFF3-B583-C960-AA14A82A19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46850" y="9921875"/>
            <a:ext cx="393700" cy="393700"/>
          </a:xfrm>
          <a:prstGeom prst="rect">
            <a:avLst/>
          </a:prstGeom>
        </p:spPr>
      </p:pic>
      <p:pic>
        <p:nvPicPr>
          <p:cNvPr id="37" name="Picture 36" descr="A black phone in a white circle&#10;&#10;Description automatically generated">
            <a:extLst>
              <a:ext uri="{FF2B5EF4-FFF2-40B4-BE49-F238E27FC236}">
                <a16:creationId xmlns:a16="http://schemas.microsoft.com/office/drawing/2014/main" id="{B33B8A76-FCE1-CF1A-223B-CE51F55BDD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75650" y="8474075"/>
            <a:ext cx="393700" cy="393700"/>
          </a:xfrm>
          <a:prstGeom prst="rect">
            <a:avLst/>
          </a:prstGeom>
        </p:spPr>
      </p:pic>
    </p:spTree>
    <p:extLst>
      <p:ext uri="{BB962C8B-B14F-4D97-AF65-F5344CB8AC3E}">
        <p14:creationId xmlns:p14="http://schemas.microsoft.com/office/powerpoint/2010/main" val="2119596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5" name="Content Placeholder 5">
            <a:extLst>
              <a:ext uri="{FF2B5EF4-FFF2-40B4-BE49-F238E27FC236}">
                <a16:creationId xmlns:a16="http://schemas.microsoft.com/office/drawing/2014/main" id="{E0AC4F55-5B96-CD51-A679-A350509CE6CD}"/>
              </a:ext>
            </a:extLst>
          </p:cNvPr>
          <p:cNvSpPr>
            <a:spLocks noGrp="1"/>
          </p:cNvSpPr>
          <p:nvPr>
            <p:ph sz="quarter" idx="18" hasCustomPrompt="1"/>
          </p:nvPr>
        </p:nvSpPr>
        <p:spPr>
          <a:xfrm>
            <a:off x="17214850" y="10226675"/>
            <a:ext cx="2301875" cy="238527"/>
          </a:xfrm>
        </p:spPr>
        <p:txBody>
          <a:bodyPr/>
          <a:lstStyle>
            <a:lvl1pPr>
              <a:defRPr sz="1550" b="1">
                <a:solidFill>
                  <a:schemeClr val="bg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4" name="object 11">
            <a:extLst>
              <a:ext uri="{FF2B5EF4-FFF2-40B4-BE49-F238E27FC236}">
                <a16:creationId xmlns:a16="http://schemas.microsoft.com/office/drawing/2014/main" id="{933775F5-29D9-EA55-3F2D-44E1AB70F28A}"/>
              </a:ext>
            </a:extLst>
          </p:cNvPr>
          <p:cNvSpPr/>
          <p:nvPr/>
        </p:nvSpPr>
        <p:spPr>
          <a:xfrm>
            <a:off x="6268461" y="10000620"/>
            <a:ext cx="475615" cy="475615"/>
          </a:xfrm>
          <a:custGeom>
            <a:avLst/>
            <a:gdLst/>
            <a:ahLst/>
            <a:cxnLst/>
            <a:rect l="l" t="t" r="r" b="b"/>
            <a:pathLst>
              <a:path w="475615" h="475615">
                <a:moveTo>
                  <a:pt x="237511" y="0"/>
                </a:moveTo>
                <a:lnTo>
                  <a:pt x="189642" y="4825"/>
                </a:lnTo>
                <a:lnTo>
                  <a:pt x="145058" y="18663"/>
                </a:lnTo>
                <a:lnTo>
                  <a:pt x="104713" y="40561"/>
                </a:lnTo>
                <a:lnTo>
                  <a:pt x="69563" y="69562"/>
                </a:lnTo>
                <a:lnTo>
                  <a:pt x="40561" y="104711"/>
                </a:lnTo>
                <a:lnTo>
                  <a:pt x="18664" y="145054"/>
                </a:lnTo>
                <a:lnTo>
                  <a:pt x="4825" y="189635"/>
                </a:lnTo>
                <a:lnTo>
                  <a:pt x="0" y="237500"/>
                </a:lnTo>
                <a:lnTo>
                  <a:pt x="4825" y="285365"/>
                </a:lnTo>
                <a:lnTo>
                  <a:pt x="18664" y="329946"/>
                </a:lnTo>
                <a:lnTo>
                  <a:pt x="40561" y="370289"/>
                </a:lnTo>
                <a:lnTo>
                  <a:pt x="69563" y="405439"/>
                </a:lnTo>
                <a:lnTo>
                  <a:pt x="104713" y="434440"/>
                </a:lnTo>
                <a:lnTo>
                  <a:pt x="145058" y="456337"/>
                </a:lnTo>
                <a:lnTo>
                  <a:pt x="189642" y="470176"/>
                </a:lnTo>
                <a:lnTo>
                  <a:pt x="237511" y="475001"/>
                </a:lnTo>
                <a:lnTo>
                  <a:pt x="285375" y="470176"/>
                </a:lnTo>
                <a:lnTo>
                  <a:pt x="329957" y="456337"/>
                </a:lnTo>
                <a:lnTo>
                  <a:pt x="370300" y="434440"/>
                </a:lnTo>
                <a:lnTo>
                  <a:pt x="405449" y="405439"/>
                </a:lnTo>
                <a:lnTo>
                  <a:pt x="428202" y="377862"/>
                </a:lnTo>
                <a:lnTo>
                  <a:pt x="322796" y="377862"/>
                </a:lnTo>
                <a:lnTo>
                  <a:pt x="317339" y="372313"/>
                </a:lnTo>
                <a:lnTo>
                  <a:pt x="216883" y="372313"/>
                </a:lnTo>
                <a:lnTo>
                  <a:pt x="213524" y="370289"/>
                </a:lnTo>
                <a:lnTo>
                  <a:pt x="212736" y="369329"/>
                </a:lnTo>
                <a:lnTo>
                  <a:pt x="212339" y="368292"/>
                </a:lnTo>
                <a:lnTo>
                  <a:pt x="111190" y="125566"/>
                </a:lnTo>
                <a:lnTo>
                  <a:pt x="112394" y="122551"/>
                </a:lnTo>
                <a:lnTo>
                  <a:pt x="116175" y="120917"/>
                </a:lnTo>
                <a:lnTo>
                  <a:pt x="443247" y="120917"/>
                </a:lnTo>
                <a:lnTo>
                  <a:pt x="434450" y="104711"/>
                </a:lnTo>
                <a:lnTo>
                  <a:pt x="405449" y="69562"/>
                </a:lnTo>
                <a:lnTo>
                  <a:pt x="370300" y="40561"/>
                </a:lnTo>
                <a:lnTo>
                  <a:pt x="329957" y="18663"/>
                </a:lnTo>
                <a:lnTo>
                  <a:pt x="285375" y="4825"/>
                </a:lnTo>
                <a:lnTo>
                  <a:pt x="237511" y="0"/>
                </a:lnTo>
                <a:close/>
              </a:path>
              <a:path w="475615" h="475615">
                <a:moveTo>
                  <a:pt x="443247" y="120917"/>
                </a:moveTo>
                <a:lnTo>
                  <a:pt x="117661" y="120917"/>
                </a:lnTo>
                <a:lnTo>
                  <a:pt x="356952" y="224705"/>
                </a:lnTo>
                <a:lnTo>
                  <a:pt x="358135" y="227720"/>
                </a:lnTo>
                <a:lnTo>
                  <a:pt x="356606" y="231375"/>
                </a:lnTo>
                <a:lnTo>
                  <a:pt x="355873" y="232202"/>
                </a:lnTo>
                <a:lnTo>
                  <a:pt x="296640" y="267866"/>
                </a:lnTo>
                <a:lnTo>
                  <a:pt x="361643" y="334209"/>
                </a:lnTo>
                <a:lnTo>
                  <a:pt x="363622" y="336209"/>
                </a:lnTo>
                <a:lnTo>
                  <a:pt x="363622" y="339476"/>
                </a:lnTo>
                <a:lnTo>
                  <a:pt x="325990" y="377862"/>
                </a:lnTo>
                <a:lnTo>
                  <a:pt x="428202" y="377862"/>
                </a:lnTo>
                <a:lnTo>
                  <a:pt x="434450" y="370289"/>
                </a:lnTo>
                <a:lnTo>
                  <a:pt x="456347" y="329946"/>
                </a:lnTo>
                <a:lnTo>
                  <a:pt x="470186" y="285365"/>
                </a:lnTo>
                <a:lnTo>
                  <a:pt x="475011" y="237500"/>
                </a:lnTo>
                <a:lnTo>
                  <a:pt x="470186" y="189635"/>
                </a:lnTo>
                <a:lnTo>
                  <a:pt x="456347" y="145054"/>
                </a:lnTo>
                <a:lnTo>
                  <a:pt x="443247" y="120917"/>
                </a:lnTo>
                <a:close/>
              </a:path>
              <a:path w="475615" h="475615">
                <a:moveTo>
                  <a:pt x="255814" y="309519"/>
                </a:moveTo>
                <a:lnTo>
                  <a:pt x="219961" y="371507"/>
                </a:lnTo>
                <a:lnTo>
                  <a:pt x="216883" y="372313"/>
                </a:lnTo>
                <a:lnTo>
                  <a:pt x="317339" y="372313"/>
                </a:lnTo>
                <a:lnTo>
                  <a:pt x="255814" y="309519"/>
                </a:lnTo>
                <a:close/>
              </a:path>
            </a:pathLst>
          </a:custGeom>
          <a:solidFill>
            <a:srgbClr val="FFFFFF"/>
          </a:solidFill>
        </p:spPr>
        <p:txBody>
          <a:bodyPr wrap="square" lIns="0" tIns="0" rIns="0" bIns="0" rtlCol="0"/>
          <a:lstStyle/>
          <a:p>
            <a:endParaRPr/>
          </a:p>
        </p:txBody>
      </p:sp>
      <p:pic>
        <p:nvPicPr>
          <p:cNvPr id="5" name="object 12">
            <a:extLst>
              <a:ext uri="{FF2B5EF4-FFF2-40B4-BE49-F238E27FC236}">
                <a16:creationId xmlns:a16="http://schemas.microsoft.com/office/drawing/2014/main" id="{7BEEF5AB-603C-A18E-810F-C54EF3BEEB33}"/>
              </a:ext>
            </a:extLst>
          </p:cNvPr>
          <p:cNvPicPr/>
          <p:nvPr/>
        </p:nvPicPr>
        <p:blipFill>
          <a:blip r:embed="rId2" cstate="screen">
            <a:extLst>
              <a:ext uri="{28A0092B-C50C-407E-A947-70E740481C1C}">
                <a14:useLocalDpi xmlns:a14="http://schemas.microsoft.com/office/drawing/2010/main"/>
              </a:ext>
            </a:extLst>
          </a:blip>
          <a:stretch>
            <a:fillRect/>
          </a:stretch>
        </p:blipFill>
        <p:spPr>
          <a:xfrm>
            <a:off x="403081" y="9007475"/>
            <a:ext cx="4067880" cy="1758734"/>
          </a:xfrm>
          <a:prstGeom prst="rect">
            <a:avLst/>
          </a:prstGeom>
        </p:spPr>
      </p:pic>
      <p:sp>
        <p:nvSpPr>
          <p:cNvPr id="6" name="object 9">
            <a:extLst>
              <a:ext uri="{FF2B5EF4-FFF2-40B4-BE49-F238E27FC236}">
                <a16:creationId xmlns:a16="http://schemas.microsoft.com/office/drawing/2014/main" id="{A6823040-5133-31CA-234C-78A5C295C026}"/>
              </a:ext>
            </a:extLst>
          </p:cNvPr>
          <p:cNvSpPr txBox="1"/>
          <p:nvPr userDrawn="1"/>
        </p:nvSpPr>
        <p:spPr>
          <a:xfrm>
            <a:off x="7159856" y="9998075"/>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FFFFFF"/>
                </a:solidFill>
                <a:latin typeface="Arial"/>
                <a:cs typeface="Arial"/>
              </a:rPr>
              <a:t>fundraise.projectcompassion.org.au</a:t>
            </a:r>
            <a:endParaRPr sz="3100">
              <a:latin typeface="Arial"/>
              <a:cs typeface="Arial"/>
            </a:endParaRPr>
          </a:p>
        </p:txBody>
      </p:sp>
      <p:sp>
        <p:nvSpPr>
          <p:cNvPr id="2" name="Title 1">
            <a:extLst>
              <a:ext uri="{FF2B5EF4-FFF2-40B4-BE49-F238E27FC236}">
                <a16:creationId xmlns:a16="http://schemas.microsoft.com/office/drawing/2014/main" id="{8DCC6ABE-8986-6CAB-6B3C-14174F37B60A}"/>
              </a:ext>
            </a:extLst>
          </p:cNvPr>
          <p:cNvSpPr>
            <a:spLocks noGrp="1"/>
          </p:cNvSpPr>
          <p:nvPr>
            <p:ph type="title"/>
          </p:nvPr>
        </p:nvSpPr>
        <p:spPr>
          <a:xfrm>
            <a:off x="1034388" y="829347"/>
            <a:ext cx="18035322" cy="823302"/>
          </a:xfrm>
          <a:prstGeom prst="rect">
            <a:avLst/>
          </a:prstGeo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B00F57F5-68A6-FC9B-56FE-1970170DA12F}"/>
              </a:ext>
            </a:extLst>
          </p:cNvPr>
          <p:cNvSpPr>
            <a:spLocks noGrp="1"/>
          </p:cNvSpPr>
          <p:nvPr>
            <p:ph type="dt" sz="half" idx="19"/>
          </p:nvPr>
        </p:nvSpPr>
        <p:spPr/>
        <p:txBody>
          <a:bodyPr/>
          <a:lstStyle/>
          <a:p>
            <a:fld id="{1D8BD707-D9CF-40AE-B4C6-C98DA3205C09}" type="datetimeFigureOut">
              <a:rPr lang="en-US" smtClean="0"/>
              <a:t>1/15/2025</a:t>
            </a:fld>
            <a:endParaRPr lang="en-US"/>
          </a:p>
        </p:txBody>
      </p:sp>
      <p:sp>
        <p:nvSpPr>
          <p:cNvPr id="7" name="Footer Placeholder 6">
            <a:extLst>
              <a:ext uri="{FF2B5EF4-FFF2-40B4-BE49-F238E27FC236}">
                <a16:creationId xmlns:a16="http://schemas.microsoft.com/office/drawing/2014/main" id="{84160BB4-3534-8784-F683-ECDE019ED9C2}"/>
              </a:ext>
            </a:extLst>
          </p:cNvPr>
          <p:cNvSpPr>
            <a:spLocks noGrp="1"/>
          </p:cNvSpPr>
          <p:nvPr>
            <p:ph type="ftr" sz="quarter" idx="20"/>
          </p:nvPr>
        </p:nvSpPr>
        <p:spPr/>
        <p:txBody>
          <a:bodyPr/>
          <a:lstStyle/>
          <a:p>
            <a:endParaRPr lang="en-AU"/>
          </a:p>
        </p:txBody>
      </p:sp>
      <p:sp>
        <p:nvSpPr>
          <p:cNvPr id="9" name="Slide Number Placeholder 8">
            <a:extLst>
              <a:ext uri="{FF2B5EF4-FFF2-40B4-BE49-F238E27FC236}">
                <a16:creationId xmlns:a16="http://schemas.microsoft.com/office/drawing/2014/main" id="{EEFC5CA7-6EA5-31E0-28F8-5C9EC658261E}"/>
              </a:ext>
            </a:extLst>
          </p:cNvPr>
          <p:cNvSpPr>
            <a:spLocks noGrp="1"/>
          </p:cNvSpPr>
          <p:nvPr>
            <p:ph type="sldNum" sz="quarter" idx="21"/>
          </p:nvPr>
        </p:nvSpPr>
        <p:spPr/>
        <p:txBody>
          <a:bodyPr/>
          <a:lstStyle/>
          <a:p>
            <a:fld id="{B6F15528-21DE-4FAA-801E-634DDDAF4B2B}" type="slidenum">
              <a:rPr lang="en-AU" smtClean="0"/>
              <a:t>‹#›</a:t>
            </a:fld>
            <a:endParaRPr lang="en-AU"/>
          </a:p>
        </p:txBody>
      </p:sp>
    </p:spTree>
    <p:extLst>
      <p:ext uri="{BB962C8B-B14F-4D97-AF65-F5344CB8AC3E}">
        <p14:creationId xmlns:p14="http://schemas.microsoft.com/office/powerpoint/2010/main" val="262265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53223" y="3437032"/>
            <a:ext cx="6060440" cy="1621789"/>
          </a:xfrm>
          <a:prstGeom prst="rect">
            <a:avLst/>
          </a:prstGeom>
        </p:spPr>
        <p:txBody>
          <a:bodyPr wrap="square" lIns="0" tIns="0" rIns="0" bIns="0">
            <a:spAutoFit/>
          </a:bodyPr>
          <a:lstStyle>
            <a:lvl1pPr>
              <a:defRPr sz="5350" b="1" i="0">
                <a:solidFill>
                  <a:srgbClr val="762000"/>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
        <p:nvSpPr>
          <p:cNvPr id="5" name="object 4">
            <a:extLst>
              <a:ext uri="{FF2B5EF4-FFF2-40B4-BE49-F238E27FC236}">
                <a16:creationId xmlns:a16="http://schemas.microsoft.com/office/drawing/2014/main" id="{3F9B4242-7D46-D026-8AB2-344C8DC3BF33}"/>
              </a:ext>
            </a:extLst>
          </p:cNvPr>
          <p:cNvSpPr txBox="1"/>
          <p:nvPr userDrawn="1"/>
        </p:nvSpPr>
        <p:spPr>
          <a:xfrm>
            <a:off x="1683583" y="9848972"/>
            <a:ext cx="6524625" cy="502920"/>
          </a:xfrm>
          <a:prstGeom prst="rect">
            <a:avLst/>
          </a:prstGeom>
        </p:spPr>
        <p:txBody>
          <a:bodyPr vert="horz" wrap="square" lIns="0" tIns="16510" rIns="0" bIns="0" rtlCol="0">
            <a:spAutoFit/>
          </a:bodyPr>
          <a:lstStyle/>
          <a:p>
            <a:pPr marL="12700">
              <a:lnSpc>
                <a:spcPct val="100000"/>
              </a:lnSpc>
              <a:spcBef>
                <a:spcPts val="130"/>
              </a:spcBef>
            </a:pPr>
            <a:r>
              <a:rPr sz="3100" b="1" spc="-75">
                <a:solidFill>
                  <a:srgbClr val="762000"/>
                </a:solidFill>
                <a:latin typeface="Arial"/>
                <a:cs typeface="Arial"/>
              </a:rPr>
              <a:t>fundraise.projectcompassion.org.au</a:t>
            </a:r>
            <a:endParaRPr sz="310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47088" y="1223771"/>
            <a:ext cx="11699266" cy="1568791"/>
          </a:xfrm>
          <a:prstGeom prst="rect">
            <a:avLst/>
          </a:prstGeom>
        </p:spPr>
      </p:pic>
      <p:pic>
        <p:nvPicPr>
          <p:cNvPr id="9" name="object 8">
            <a:extLst>
              <a:ext uri="{FF2B5EF4-FFF2-40B4-BE49-F238E27FC236}">
                <a16:creationId xmlns:a16="http://schemas.microsoft.com/office/drawing/2014/main" id="{DC7BF3C1-0DF8-C72A-E453-003BB098EA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6250813" y="1047088"/>
            <a:ext cx="3853285" cy="4791600"/>
          </a:xfrm>
          <a:prstGeom prst="rect">
            <a:avLst/>
          </a:prstGeom>
        </p:spPr>
      </p:pic>
      <p:sp>
        <p:nvSpPr>
          <p:cNvPr id="15" name="Content Placeholder 5">
            <a:extLst>
              <a:ext uri="{FF2B5EF4-FFF2-40B4-BE49-F238E27FC236}">
                <a16:creationId xmlns:a16="http://schemas.microsoft.com/office/drawing/2014/main" id="{5B7D534D-F6F2-BA1A-E8C6-CA5823416588}"/>
              </a:ext>
            </a:extLst>
          </p:cNvPr>
          <p:cNvSpPr>
            <a:spLocks noGrp="1"/>
          </p:cNvSpPr>
          <p:nvPr userDrawn="1">
            <p:ph sz="quarter" idx="18" hasCustomPrompt="1"/>
          </p:nvPr>
        </p:nvSpPr>
        <p:spPr>
          <a:xfrm>
            <a:off x="17214850" y="10150475"/>
            <a:ext cx="2301875" cy="238527"/>
          </a:xfrm>
        </p:spPr>
        <p:txBody>
          <a:bodyPr/>
          <a:lstStyle>
            <a:lvl1pPr>
              <a:defRPr sz="1550" b="1">
                <a:solidFill>
                  <a:schemeClr val="tx1"/>
                </a:solidFill>
                <a:latin typeface="Arial" panose="020B0604020202020204" pitchFamily="34" charset="0"/>
                <a:cs typeface="Arial" panose="020B0604020202020204" pitchFamily="34" charset="0"/>
              </a:defRPr>
            </a:lvl1pPr>
          </a:lstStyle>
          <a:p>
            <a:pPr lvl="0"/>
            <a:r>
              <a:rPr lang="en-GB"/>
              <a:t>Image caption here</a:t>
            </a:r>
            <a:endParaRPr lang="en-AU"/>
          </a:p>
        </p:txBody>
      </p:sp>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13696632" y="3800929"/>
            <a:ext cx="5422900" cy="4991100"/>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7370421" y="3800929"/>
            <a:ext cx="5422900" cy="4991100"/>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1044210" y="3800929"/>
            <a:ext cx="5422900" cy="4991100"/>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835" y="9904851"/>
            <a:ext cx="469900" cy="469900"/>
          </a:xfrm>
          <a:prstGeom prst="rect">
            <a:avLst/>
          </a:prstGeom>
        </p:spPr>
      </p:pic>
    </p:spTree>
    <p:extLst>
      <p:ext uri="{BB962C8B-B14F-4D97-AF65-F5344CB8AC3E}">
        <p14:creationId xmlns:p14="http://schemas.microsoft.com/office/powerpoint/2010/main" val="3880342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sz="half" idx="2"/>
          </p:nvPr>
        </p:nvSpPr>
        <p:spPr>
          <a:xfrm>
            <a:off x="1034388" y="2604028"/>
            <a:ext cx="8268334" cy="7439025"/>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4" name="Holder 4"/>
          <p:cNvSpPr>
            <a:spLocks noGrp="1"/>
          </p:cNvSpPr>
          <p:nvPr>
            <p:ph sz="half" idx="3"/>
          </p:nvPr>
        </p:nvSpPr>
        <p:spPr>
          <a:xfrm>
            <a:off x="10353476" y="2604028"/>
            <a:ext cx="8345169" cy="5931534"/>
          </a:xfrm>
          <a:prstGeom prst="rect">
            <a:avLst/>
          </a:prstGeom>
        </p:spPr>
        <p:txBody>
          <a:bodyPr wrap="square" lIns="0" tIns="0" rIns="0" bIns="0">
            <a:spAutoFit/>
          </a:bodyPr>
          <a:lstStyle>
            <a:lvl1pPr>
              <a:defRPr sz="35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235" y="5245"/>
            <a:ext cx="20093940" cy="11298555"/>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762000"/>
          </a:solidFill>
        </p:spPr>
        <p:txBody>
          <a:bodyPr wrap="square" lIns="0" tIns="0" rIns="0" bIns="0" rtlCol="0"/>
          <a:lstStyle/>
          <a:p>
            <a:endParaRPr/>
          </a:p>
        </p:txBody>
      </p:sp>
      <p:sp>
        <p:nvSpPr>
          <p:cNvPr id="2" name="Holder 2"/>
          <p:cNvSpPr>
            <a:spLocks noGrp="1"/>
          </p:cNvSpPr>
          <p:nvPr>
            <p:ph type="title"/>
          </p:nvPr>
        </p:nvSpPr>
        <p:spPr>
          <a:xfrm>
            <a:off x="1034388" y="829347"/>
            <a:ext cx="18035322" cy="823302"/>
          </a:xfrm>
          <a:prstGeom prst="rect">
            <a:avLst/>
          </a:prstGeom>
        </p:spPr>
        <p:txBody>
          <a:bodyPr lIns="0" tIns="0" rIns="0" bIns="0"/>
          <a:lstStyle>
            <a:lvl1pPr>
              <a:defRPr sz="5350" b="1" i="0">
                <a:solidFill>
                  <a:srgbClr val="762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1E9E5"/>
          </a:solidFill>
        </p:spPr>
        <p:txBody>
          <a:bodyPr wrap="square" lIns="0" tIns="0" rIns="0" bIns="0" rtlCol="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fo Slide 1">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908050" y="2225674"/>
            <a:ext cx="8839200" cy="2209801"/>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908050" y="829347"/>
            <a:ext cx="18161001" cy="830997"/>
          </a:xfrm>
          <a:prstGeom prst="rect">
            <a:avLst/>
          </a:prstGeom>
        </p:spPr>
        <p:txBody>
          <a:bodyPr lIns="0"/>
          <a:lstStyle/>
          <a:p>
            <a:r>
              <a:rPr lang="en-AU" sz="5400"/>
              <a:t>Project Compassion</a:t>
            </a:r>
            <a:r>
              <a:rPr lang="en-AU" sz="5400" spc="10"/>
              <a:t> </a:t>
            </a:r>
            <a:r>
              <a:rPr lang="en-AU" sz="5400" spc="-20"/>
              <a:t>2025</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10356850" y="2225674"/>
            <a:ext cx="8839199" cy="7721795"/>
          </a:xfrm>
        </p:spPr>
        <p:txBody>
          <a:bodyPr/>
          <a:lstStyle>
            <a:lvl1pPr>
              <a:lnSpc>
                <a:spcPct val="115000"/>
              </a:lnSpc>
              <a:spcAft>
                <a:spcPts val="1800"/>
              </a:spcAft>
              <a:defRPr sz="3200"/>
            </a:lvl1pPr>
            <a:lvl2pPr>
              <a:lnSpc>
                <a:spcPct val="114000"/>
              </a:lnSpc>
              <a:spcAft>
                <a:spcPts val="1800"/>
              </a:spcAft>
              <a:defRPr sz="3200"/>
            </a:lvl2pPr>
            <a:lvl3pPr>
              <a:lnSpc>
                <a:spcPct val="114000"/>
              </a:lnSpc>
              <a:spcAft>
                <a:spcPts val="1800"/>
              </a:spcAft>
              <a:defRPr sz="3200"/>
            </a:lvl3pPr>
            <a:lvl4pPr>
              <a:lnSpc>
                <a:spcPct val="114000"/>
              </a:lnSpc>
              <a:spcAft>
                <a:spcPts val="1800"/>
              </a:spcAft>
              <a:defRPr sz="3200"/>
            </a:lvl4pPr>
            <a:lvl5pPr>
              <a:lnSpc>
                <a:spcPct val="115000"/>
              </a:lnSpc>
              <a:spcAft>
                <a:spcPts val="1800"/>
              </a:spcAft>
              <a:defRPr sz="3200"/>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Tree>
    <p:extLst>
      <p:ext uri="{BB962C8B-B14F-4D97-AF65-F5344CB8AC3E}">
        <p14:creationId xmlns:p14="http://schemas.microsoft.com/office/powerpoint/2010/main" val="105080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grpSp>
        <p:nvGrpSpPr>
          <p:cNvPr id="15" name="object 5">
            <a:extLst>
              <a:ext uri="{FF2B5EF4-FFF2-40B4-BE49-F238E27FC236}">
                <a16:creationId xmlns:a16="http://schemas.microsoft.com/office/drawing/2014/main" id="{5964507C-298E-0C0C-74A1-2A6F31C3CBE4}"/>
              </a:ext>
            </a:extLst>
          </p:cNvPr>
          <p:cNvGrpSpPr/>
          <p:nvPr userDrawn="1"/>
        </p:nvGrpSpPr>
        <p:grpSpPr>
          <a:xfrm>
            <a:off x="10750736" y="803492"/>
            <a:ext cx="9353550" cy="10505440"/>
            <a:chOff x="10750736" y="803492"/>
            <a:chExt cx="9353550" cy="10505440"/>
          </a:xfrm>
        </p:grpSpPr>
        <p:sp>
          <p:nvSpPr>
            <p:cNvPr id="16" name="object 6">
              <a:extLst>
                <a:ext uri="{FF2B5EF4-FFF2-40B4-BE49-F238E27FC236}">
                  <a16:creationId xmlns:a16="http://schemas.microsoft.com/office/drawing/2014/main" id="{B2CC7E07-4DF8-D48D-C7EB-16ECCB90D3F2}"/>
                </a:ext>
              </a:extLst>
            </p:cNvPr>
            <p:cNvSpPr/>
            <p:nvPr/>
          </p:nvSpPr>
          <p:spPr>
            <a:xfrm>
              <a:off x="10750728" y="803496"/>
              <a:ext cx="9353550" cy="1050544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a:p>
          </p:txBody>
        </p:sp>
        <p:pic>
          <p:nvPicPr>
            <p:cNvPr id="17" name="object 7">
              <a:extLst>
                <a:ext uri="{FF2B5EF4-FFF2-40B4-BE49-F238E27FC236}">
                  <a16:creationId xmlns:a16="http://schemas.microsoft.com/office/drawing/2014/main" id="{001090A8-DCA6-38AF-F31A-C18134A2A04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spTree>
    <p:extLst>
      <p:ext uri="{BB962C8B-B14F-4D97-AF65-F5344CB8AC3E}">
        <p14:creationId xmlns:p14="http://schemas.microsoft.com/office/powerpoint/2010/main" val="127851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FFBFA"/>
        </a:solidFill>
        <a:effectLst/>
      </p:bgPr>
    </p:bg>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F822FBE7-1FFC-17C4-2073-2577AEDDF7D9}"/>
              </a:ext>
            </a:extLst>
          </p:cNvPr>
          <p:cNvSpPr/>
          <p:nvPr userDrawn="1"/>
        </p:nvSpPr>
        <p:spPr>
          <a:xfrm>
            <a:off x="10696144" y="5"/>
            <a:ext cx="9408160" cy="9697085"/>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p>
        </p:txBody>
      </p:sp>
      <p:pic>
        <p:nvPicPr>
          <p:cNvPr id="8" name="object 6">
            <a:extLst>
              <a:ext uri="{FF2B5EF4-FFF2-40B4-BE49-F238E27FC236}">
                <a16:creationId xmlns:a16="http://schemas.microsoft.com/office/drawing/2014/main" id="{93A26670-F66C-38F3-CF98-099E708509B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1465923" y="3437032"/>
            <a:ext cx="9448800" cy="1608133"/>
          </a:xfrm>
        </p:spPr>
        <p:txBody>
          <a:bodyPr/>
          <a:lstStyle>
            <a:lvl1pPr>
              <a:defRPr sz="10450"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1465923" y="5654675"/>
            <a:ext cx="9448800" cy="907941"/>
          </a:xfrm>
        </p:spPr>
        <p:txBody>
          <a:bodyPr/>
          <a:lstStyle>
            <a:lvl1pPr>
              <a:defRPr sz="5900" b="1">
                <a:solidFill>
                  <a:schemeClr val="tx1"/>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Tree>
    <p:extLst>
      <p:ext uri="{BB962C8B-B14F-4D97-AF65-F5344CB8AC3E}">
        <p14:creationId xmlns:p14="http://schemas.microsoft.com/office/powerpoint/2010/main" val="165967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p>
            <a:r>
              <a:rPr lang="en-AU" sz="5400"/>
              <a:t>Project Compassion</a:t>
            </a:r>
            <a:r>
              <a:rPr lang="en-AU" sz="5400" spc="10"/>
              <a:t> </a:t>
            </a:r>
            <a:r>
              <a:rPr lang="en-AU" sz="5400" spc="-20"/>
              <a:t>2025</a:t>
            </a:r>
            <a:endParaRPr lang="en-AU"/>
          </a:p>
        </p:txBody>
      </p:sp>
      <p:sp>
        <p:nvSpPr>
          <p:cNvPr id="7" name="object 9">
            <a:extLst>
              <a:ext uri="{FF2B5EF4-FFF2-40B4-BE49-F238E27FC236}">
                <a16:creationId xmlns:a16="http://schemas.microsoft.com/office/drawing/2014/main" id="{AFF1E786-671F-BB68-99BD-C090E3A5A95C}"/>
              </a:ext>
            </a:extLst>
          </p:cNvPr>
          <p:cNvSpPr/>
          <p:nvPr userDrawn="1"/>
        </p:nvSpPr>
        <p:spPr>
          <a:xfrm>
            <a:off x="1047088" y="4948115"/>
            <a:ext cx="8062595" cy="4999355"/>
          </a:xfrm>
          <a:custGeom>
            <a:avLst/>
            <a:gdLst/>
            <a:ahLst/>
            <a:cxnLst/>
            <a:rect l="l" t="t" r="r" b="b"/>
            <a:pathLst>
              <a:path w="8062595" h="4999355">
                <a:moveTo>
                  <a:pt x="7434328" y="0"/>
                </a:moveTo>
                <a:lnTo>
                  <a:pt x="0" y="0"/>
                </a:lnTo>
                <a:lnTo>
                  <a:pt x="0" y="4370976"/>
                </a:lnTo>
                <a:lnTo>
                  <a:pt x="1890" y="4420074"/>
                </a:lnTo>
                <a:lnTo>
                  <a:pt x="7467" y="4468138"/>
                </a:lnTo>
                <a:lnTo>
                  <a:pt x="16592" y="4515029"/>
                </a:lnTo>
                <a:lnTo>
                  <a:pt x="29125" y="4560607"/>
                </a:lnTo>
                <a:lnTo>
                  <a:pt x="44926" y="4604732"/>
                </a:lnTo>
                <a:lnTo>
                  <a:pt x="63856" y="4647266"/>
                </a:lnTo>
                <a:lnTo>
                  <a:pt x="85775" y="4688067"/>
                </a:lnTo>
                <a:lnTo>
                  <a:pt x="110543" y="4726997"/>
                </a:lnTo>
                <a:lnTo>
                  <a:pt x="138020" y="4763916"/>
                </a:lnTo>
                <a:lnTo>
                  <a:pt x="168067" y="4798684"/>
                </a:lnTo>
                <a:lnTo>
                  <a:pt x="200545" y="4831162"/>
                </a:lnTo>
                <a:lnTo>
                  <a:pt x="235313" y="4861209"/>
                </a:lnTo>
                <a:lnTo>
                  <a:pt x="272232" y="4888686"/>
                </a:lnTo>
                <a:lnTo>
                  <a:pt x="311162" y="4913454"/>
                </a:lnTo>
                <a:lnTo>
                  <a:pt x="351963" y="4935373"/>
                </a:lnTo>
                <a:lnTo>
                  <a:pt x="394497" y="4954303"/>
                </a:lnTo>
                <a:lnTo>
                  <a:pt x="438622" y="4970104"/>
                </a:lnTo>
                <a:lnTo>
                  <a:pt x="484200" y="4982637"/>
                </a:lnTo>
                <a:lnTo>
                  <a:pt x="531091" y="4991762"/>
                </a:lnTo>
                <a:lnTo>
                  <a:pt x="579155" y="4997339"/>
                </a:lnTo>
                <a:lnTo>
                  <a:pt x="628253" y="4999229"/>
                </a:lnTo>
                <a:lnTo>
                  <a:pt x="8062581" y="4999229"/>
                </a:lnTo>
                <a:lnTo>
                  <a:pt x="8062581" y="628253"/>
                </a:lnTo>
                <a:lnTo>
                  <a:pt x="8060691" y="579155"/>
                </a:lnTo>
                <a:lnTo>
                  <a:pt x="8055114" y="531091"/>
                </a:lnTo>
                <a:lnTo>
                  <a:pt x="8045989" y="484200"/>
                </a:lnTo>
                <a:lnTo>
                  <a:pt x="8033456" y="438622"/>
                </a:lnTo>
                <a:lnTo>
                  <a:pt x="8017654" y="394497"/>
                </a:lnTo>
                <a:lnTo>
                  <a:pt x="7998725" y="351963"/>
                </a:lnTo>
                <a:lnTo>
                  <a:pt x="7976806" y="311162"/>
                </a:lnTo>
                <a:lnTo>
                  <a:pt x="7952038" y="272232"/>
                </a:lnTo>
                <a:lnTo>
                  <a:pt x="7924561" y="235313"/>
                </a:lnTo>
                <a:lnTo>
                  <a:pt x="7894514" y="200545"/>
                </a:lnTo>
                <a:lnTo>
                  <a:pt x="7862036" y="168067"/>
                </a:lnTo>
                <a:lnTo>
                  <a:pt x="7827268" y="138020"/>
                </a:lnTo>
                <a:lnTo>
                  <a:pt x="7790349" y="110543"/>
                </a:lnTo>
                <a:lnTo>
                  <a:pt x="7751419" y="85775"/>
                </a:lnTo>
                <a:lnTo>
                  <a:pt x="7710618" y="63856"/>
                </a:lnTo>
                <a:lnTo>
                  <a:pt x="7668084" y="44926"/>
                </a:lnTo>
                <a:lnTo>
                  <a:pt x="7623959" y="29125"/>
                </a:lnTo>
                <a:lnTo>
                  <a:pt x="7578381" y="16592"/>
                </a:lnTo>
                <a:lnTo>
                  <a:pt x="7531490" y="7467"/>
                </a:lnTo>
                <a:lnTo>
                  <a:pt x="7483426" y="1890"/>
                </a:lnTo>
                <a:lnTo>
                  <a:pt x="7434328" y="0"/>
                </a:lnTo>
                <a:close/>
              </a:path>
            </a:pathLst>
          </a:custGeom>
          <a:solidFill>
            <a:srgbClr val="FFD27D"/>
          </a:solidFill>
        </p:spPr>
        <p:txBody>
          <a:bodyPr wrap="square" lIns="0" tIns="0" rIns="0" bIns="0" rtlCol="0"/>
          <a:lstStyle/>
          <a:p>
            <a:endParaRPr/>
          </a:p>
        </p:txBody>
      </p:sp>
      <p:sp>
        <p:nvSpPr>
          <p:cNvPr id="9" name="object 10">
            <a:extLst>
              <a:ext uri="{FF2B5EF4-FFF2-40B4-BE49-F238E27FC236}">
                <a16:creationId xmlns:a16="http://schemas.microsoft.com/office/drawing/2014/main" id="{79A3BC31-75CD-5B13-7ABF-0E5C79AFFB50}"/>
              </a:ext>
            </a:extLst>
          </p:cNvPr>
          <p:cNvSpPr txBox="1"/>
          <p:nvPr userDrawn="1"/>
        </p:nvSpPr>
        <p:spPr>
          <a:xfrm>
            <a:off x="1690880" y="5430161"/>
            <a:ext cx="7141970" cy="3805914"/>
          </a:xfrm>
          <a:prstGeom prst="rect">
            <a:avLst/>
          </a:prstGeom>
        </p:spPr>
        <p:txBody>
          <a:bodyPr vert="horz" wrap="square" lIns="0" tIns="12700" rIns="0" bIns="0" rtlCol="0">
            <a:spAutoFit/>
          </a:bodyPr>
          <a:lstStyle/>
          <a:p>
            <a:pPr marL="431165">
              <a:lnSpc>
                <a:spcPct val="100000"/>
              </a:lnSpc>
            </a:pPr>
            <a:r>
              <a:rPr lang="en-AU" sz="3600">
                <a:solidFill>
                  <a:srgbClr val="0F233D"/>
                </a:solidFill>
                <a:latin typeface="Arial"/>
                <a:cs typeface="Arial"/>
              </a:rPr>
              <a:t>God </a:t>
            </a:r>
            <a:r>
              <a:rPr lang="en-AU" sz="3600" spc="-10">
                <a:solidFill>
                  <a:srgbClr val="0F233D"/>
                </a:solidFill>
                <a:latin typeface="Arial"/>
                <a:cs typeface="Arial"/>
              </a:rPr>
              <a:t>said,</a:t>
            </a:r>
            <a:endParaRPr lang="en-AU" sz="3600">
              <a:latin typeface="Arial"/>
              <a:cs typeface="Arial"/>
            </a:endParaRPr>
          </a:p>
          <a:p>
            <a:pPr marL="431165" marR="1028065">
              <a:lnSpc>
                <a:spcPct val="103099"/>
              </a:lnSpc>
              <a:spcBef>
                <a:spcPts val="1975"/>
              </a:spcBef>
            </a:pPr>
            <a:r>
              <a:rPr lang="en-AU" sz="3600" b="1">
                <a:solidFill>
                  <a:srgbClr val="0F233D"/>
                </a:solidFill>
                <a:latin typeface="Arial"/>
                <a:cs typeface="Arial"/>
              </a:rPr>
              <a:t>This</a:t>
            </a:r>
            <a:r>
              <a:rPr lang="en-AU" sz="3600" b="1" spc="15">
                <a:solidFill>
                  <a:srgbClr val="0F233D"/>
                </a:solidFill>
                <a:latin typeface="Arial"/>
                <a:cs typeface="Arial"/>
              </a:rPr>
              <a:t> </a:t>
            </a:r>
            <a:r>
              <a:rPr lang="en-AU" sz="3600" b="1">
                <a:solidFill>
                  <a:srgbClr val="0F233D"/>
                </a:solidFill>
                <a:latin typeface="Arial"/>
                <a:cs typeface="Arial"/>
              </a:rPr>
              <a:t>is</a:t>
            </a:r>
            <a:r>
              <a:rPr lang="en-AU" sz="3600" b="1" spc="20">
                <a:solidFill>
                  <a:srgbClr val="0F233D"/>
                </a:solidFill>
                <a:latin typeface="Arial"/>
                <a:cs typeface="Arial"/>
              </a:rPr>
              <a:t> </a:t>
            </a:r>
            <a:r>
              <a:rPr lang="en-AU" sz="3600" b="1">
                <a:solidFill>
                  <a:srgbClr val="0F233D"/>
                </a:solidFill>
                <a:latin typeface="Arial"/>
                <a:cs typeface="Arial"/>
              </a:rPr>
              <a:t>my</a:t>
            </a:r>
            <a:r>
              <a:rPr lang="en-AU" sz="3600" b="1" spc="15">
                <a:solidFill>
                  <a:srgbClr val="0F233D"/>
                </a:solidFill>
                <a:latin typeface="Arial"/>
                <a:cs typeface="Arial"/>
              </a:rPr>
              <a:t> </a:t>
            </a:r>
            <a:r>
              <a:rPr lang="en-AU" sz="3600" b="1">
                <a:solidFill>
                  <a:srgbClr val="0F233D"/>
                </a:solidFill>
                <a:latin typeface="Arial"/>
                <a:cs typeface="Arial"/>
              </a:rPr>
              <a:t>name</a:t>
            </a:r>
            <a:r>
              <a:rPr lang="en-AU" sz="3600" b="1" spc="20">
                <a:solidFill>
                  <a:srgbClr val="0F233D"/>
                </a:solidFill>
                <a:latin typeface="Arial"/>
                <a:cs typeface="Arial"/>
              </a:rPr>
              <a:t> </a:t>
            </a:r>
            <a:r>
              <a:rPr lang="en-AU" sz="3600" b="1">
                <a:solidFill>
                  <a:srgbClr val="0F233D"/>
                </a:solidFill>
                <a:latin typeface="Arial"/>
                <a:cs typeface="Arial"/>
              </a:rPr>
              <a:t>for</a:t>
            </a:r>
            <a:r>
              <a:rPr lang="en-AU" sz="3600" b="1" spc="15">
                <a:solidFill>
                  <a:srgbClr val="0F233D"/>
                </a:solidFill>
                <a:latin typeface="Arial"/>
                <a:cs typeface="Arial"/>
              </a:rPr>
              <a:t> </a:t>
            </a:r>
            <a:r>
              <a:rPr lang="en-AU" sz="3600" b="1" spc="-25">
                <a:solidFill>
                  <a:srgbClr val="0F233D"/>
                </a:solidFill>
                <a:latin typeface="Arial"/>
                <a:cs typeface="Arial"/>
              </a:rPr>
              <a:t>all </a:t>
            </a:r>
            <a:r>
              <a:rPr lang="en-AU" sz="3600" b="1">
                <a:solidFill>
                  <a:srgbClr val="0F233D"/>
                </a:solidFill>
                <a:latin typeface="Arial"/>
                <a:cs typeface="Arial"/>
              </a:rPr>
              <a:t>time;</a:t>
            </a:r>
            <a:r>
              <a:rPr lang="en-AU" sz="3600" b="1" spc="25">
                <a:solidFill>
                  <a:srgbClr val="0F233D"/>
                </a:solidFill>
                <a:latin typeface="Arial"/>
                <a:cs typeface="Arial"/>
              </a:rPr>
              <a:t> </a:t>
            </a:r>
            <a:r>
              <a:rPr lang="en-AU" sz="3600" b="1">
                <a:solidFill>
                  <a:srgbClr val="0F233D"/>
                </a:solidFill>
                <a:latin typeface="Arial"/>
                <a:cs typeface="Arial"/>
              </a:rPr>
              <a:t>by</a:t>
            </a:r>
            <a:r>
              <a:rPr lang="en-AU" sz="3600" b="1" spc="25">
                <a:solidFill>
                  <a:srgbClr val="0F233D"/>
                </a:solidFill>
                <a:latin typeface="Arial"/>
                <a:cs typeface="Arial"/>
              </a:rPr>
              <a:t> </a:t>
            </a:r>
            <a:r>
              <a:rPr lang="en-AU" sz="3600" b="1">
                <a:solidFill>
                  <a:srgbClr val="0F233D"/>
                </a:solidFill>
                <a:latin typeface="Arial"/>
                <a:cs typeface="Arial"/>
              </a:rPr>
              <a:t>this</a:t>
            </a:r>
            <a:r>
              <a:rPr lang="en-AU" sz="3600" b="1" spc="30">
                <a:solidFill>
                  <a:srgbClr val="0F233D"/>
                </a:solidFill>
                <a:latin typeface="Arial"/>
                <a:cs typeface="Arial"/>
              </a:rPr>
              <a:t> </a:t>
            </a:r>
            <a:r>
              <a:rPr lang="en-AU" sz="3600" b="1">
                <a:solidFill>
                  <a:srgbClr val="0F233D"/>
                </a:solidFill>
                <a:latin typeface="Arial"/>
                <a:cs typeface="Arial"/>
              </a:rPr>
              <a:t>name</a:t>
            </a:r>
            <a:r>
              <a:rPr lang="en-AU" sz="3600" b="1" spc="25">
                <a:solidFill>
                  <a:srgbClr val="0F233D"/>
                </a:solidFill>
                <a:latin typeface="Arial"/>
                <a:cs typeface="Arial"/>
              </a:rPr>
              <a:t> </a:t>
            </a:r>
            <a:r>
              <a:rPr lang="en-AU" sz="3600" b="1">
                <a:solidFill>
                  <a:srgbClr val="0F233D"/>
                </a:solidFill>
                <a:latin typeface="Arial"/>
                <a:cs typeface="Arial"/>
              </a:rPr>
              <a:t>I</a:t>
            </a:r>
            <a:r>
              <a:rPr lang="en-AU" sz="3600" b="1" spc="30">
                <a:solidFill>
                  <a:srgbClr val="0F233D"/>
                </a:solidFill>
                <a:latin typeface="Arial"/>
                <a:cs typeface="Arial"/>
              </a:rPr>
              <a:t> </a:t>
            </a:r>
            <a:r>
              <a:rPr lang="en-AU" sz="3600" b="1">
                <a:solidFill>
                  <a:srgbClr val="0F233D"/>
                </a:solidFill>
                <a:latin typeface="Arial"/>
                <a:cs typeface="Arial"/>
              </a:rPr>
              <a:t>shall</a:t>
            </a:r>
            <a:r>
              <a:rPr lang="en-AU" sz="3600" b="1" spc="25">
                <a:solidFill>
                  <a:srgbClr val="0F233D"/>
                </a:solidFill>
                <a:latin typeface="Arial"/>
                <a:cs typeface="Arial"/>
              </a:rPr>
              <a:t> </a:t>
            </a:r>
            <a:r>
              <a:rPr lang="en-AU" sz="3600" b="1" spc="-25">
                <a:solidFill>
                  <a:srgbClr val="0F233D"/>
                </a:solidFill>
                <a:latin typeface="Arial"/>
                <a:cs typeface="Arial"/>
              </a:rPr>
              <a:t>be </a:t>
            </a:r>
            <a:r>
              <a:rPr lang="en-AU" sz="3600" b="1">
                <a:solidFill>
                  <a:srgbClr val="0F233D"/>
                </a:solidFill>
                <a:latin typeface="Arial"/>
                <a:cs typeface="Arial"/>
              </a:rPr>
              <a:t>invoked</a:t>
            </a:r>
            <a:r>
              <a:rPr lang="en-AU" sz="3600" b="1" spc="55">
                <a:solidFill>
                  <a:srgbClr val="0F233D"/>
                </a:solidFill>
                <a:latin typeface="Arial"/>
                <a:cs typeface="Arial"/>
              </a:rPr>
              <a:t> </a:t>
            </a:r>
            <a:r>
              <a:rPr lang="en-AU" sz="3600" b="1">
                <a:solidFill>
                  <a:srgbClr val="0F233D"/>
                </a:solidFill>
                <a:latin typeface="Arial"/>
                <a:cs typeface="Arial"/>
              </a:rPr>
              <a:t>for</a:t>
            </a:r>
            <a:r>
              <a:rPr lang="en-AU" sz="3600" b="1" spc="55">
                <a:solidFill>
                  <a:srgbClr val="0F233D"/>
                </a:solidFill>
                <a:latin typeface="Arial"/>
                <a:cs typeface="Arial"/>
              </a:rPr>
              <a:t> </a:t>
            </a:r>
            <a:r>
              <a:rPr lang="en-AU" sz="3600" b="1">
                <a:solidFill>
                  <a:srgbClr val="0F233D"/>
                </a:solidFill>
                <a:latin typeface="Arial"/>
                <a:cs typeface="Arial"/>
              </a:rPr>
              <a:t>all</a:t>
            </a:r>
            <a:r>
              <a:rPr lang="en-AU" sz="3600" b="1" spc="60">
                <a:solidFill>
                  <a:srgbClr val="0F233D"/>
                </a:solidFill>
                <a:latin typeface="Arial"/>
                <a:cs typeface="Arial"/>
              </a:rPr>
              <a:t> </a:t>
            </a:r>
            <a:r>
              <a:rPr lang="en-AU" sz="3600" b="1" spc="-10">
                <a:solidFill>
                  <a:srgbClr val="0F233D"/>
                </a:solidFill>
                <a:latin typeface="Arial"/>
                <a:cs typeface="Arial"/>
              </a:rPr>
              <a:t>generations </a:t>
            </a:r>
            <a:r>
              <a:rPr lang="en-AU" sz="3600" b="1">
                <a:solidFill>
                  <a:srgbClr val="0F233D"/>
                </a:solidFill>
                <a:latin typeface="Arial"/>
                <a:cs typeface="Arial"/>
              </a:rPr>
              <a:t>to</a:t>
            </a:r>
            <a:r>
              <a:rPr lang="en-AU" sz="3600" b="1" spc="45">
                <a:solidFill>
                  <a:srgbClr val="0F233D"/>
                </a:solidFill>
                <a:latin typeface="Arial"/>
                <a:cs typeface="Arial"/>
              </a:rPr>
              <a:t> </a:t>
            </a:r>
            <a:r>
              <a:rPr lang="en-AU" sz="3600" b="1" spc="-10">
                <a:solidFill>
                  <a:srgbClr val="0F233D"/>
                </a:solidFill>
                <a:latin typeface="Arial"/>
                <a:cs typeface="Arial"/>
              </a:rPr>
              <a:t>come.</a:t>
            </a:r>
            <a:r>
              <a:rPr lang="en-AU" sz="3600" b="1" spc="-10">
                <a:solidFill>
                  <a:srgbClr val="762000"/>
                </a:solidFill>
                <a:latin typeface="Arial"/>
                <a:cs typeface="Arial"/>
              </a:rPr>
              <a:t>  ”</a:t>
            </a:r>
            <a:endParaRPr lang="en-AU" sz="3600">
              <a:solidFill>
                <a:srgbClr val="762000"/>
              </a:solidFill>
              <a:latin typeface="Arial"/>
              <a:cs typeface="Arial"/>
            </a:endParaRPr>
          </a:p>
          <a:p>
            <a:pPr marL="431165">
              <a:lnSpc>
                <a:spcPct val="100000"/>
              </a:lnSpc>
              <a:spcBef>
                <a:spcPts val="2130"/>
              </a:spcBef>
            </a:pPr>
            <a:r>
              <a:rPr lang="en-AU" sz="2800" b="1">
                <a:solidFill>
                  <a:srgbClr val="0F233D"/>
                </a:solidFill>
                <a:latin typeface="Arial"/>
                <a:cs typeface="Arial"/>
              </a:rPr>
              <a:t>Exodus</a:t>
            </a:r>
            <a:r>
              <a:rPr lang="en-AU" sz="2800" b="1" spc="-20">
                <a:solidFill>
                  <a:srgbClr val="0F233D"/>
                </a:solidFill>
                <a:latin typeface="Arial"/>
                <a:cs typeface="Arial"/>
              </a:rPr>
              <a:t> 3:15</a:t>
            </a:r>
            <a:endParaRPr lang="en-AU" sz="3550" spc="-25">
              <a:latin typeface="Arial"/>
              <a:cs typeface="Arial"/>
            </a:endParaRPr>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grpSp>
        <p:nvGrpSpPr>
          <p:cNvPr id="23" name="Group 22">
            <a:extLst>
              <a:ext uri="{FF2B5EF4-FFF2-40B4-BE49-F238E27FC236}">
                <a16:creationId xmlns:a16="http://schemas.microsoft.com/office/drawing/2014/main" id="{367CC033-A336-C8F0-823C-220620768517}"/>
              </a:ext>
            </a:extLst>
          </p:cNvPr>
          <p:cNvGrpSpPr/>
          <p:nvPr userDrawn="1"/>
        </p:nvGrpSpPr>
        <p:grpSpPr>
          <a:xfrm>
            <a:off x="15753528" y="331091"/>
            <a:ext cx="4351056" cy="5817480"/>
            <a:chOff x="15753528" y="331091"/>
            <a:chExt cx="4351056" cy="5817480"/>
          </a:xfrm>
        </p:grpSpPr>
        <p:sp>
          <p:nvSpPr>
            <p:cNvPr id="17" name="object 2">
              <a:extLst>
                <a:ext uri="{FF2B5EF4-FFF2-40B4-BE49-F238E27FC236}">
                  <a16:creationId xmlns:a16="http://schemas.microsoft.com/office/drawing/2014/main" id="{FBD6CA8E-63BA-A7D2-D9FC-6979282075CA}"/>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p>
          </p:txBody>
        </p:sp>
        <p:sp>
          <p:nvSpPr>
            <p:cNvPr id="18" name="object 3">
              <a:extLst>
                <a:ext uri="{FF2B5EF4-FFF2-40B4-BE49-F238E27FC236}">
                  <a16:creationId xmlns:a16="http://schemas.microsoft.com/office/drawing/2014/main" id="{0560F1F7-EE5A-1A2E-1873-41FD129C8126}"/>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p>
          </p:txBody>
        </p:sp>
        <p:sp>
          <p:nvSpPr>
            <p:cNvPr id="19" name="object 4">
              <a:extLst>
                <a:ext uri="{FF2B5EF4-FFF2-40B4-BE49-F238E27FC236}">
                  <a16:creationId xmlns:a16="http://schemas.microsoft.com/office/drawing/2014/main" id="{557A2EDB-B3E2-6737-197F-CBD7BE65F6B1}"/>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p>
          </p:txBody>
        </p:sp>
        <p:sp>
          <p:nvSpPr>
            <p:cNvPr id="20" name="object 5">
              <a:extLst>
                <a:ext uri="{FF2B5EF4-FFF2-40B4-BE49-F238E27FC236}">
                  <a16:creationId xmlns:a16="http://schemas.microsoft.com/office/drawing/2014/main" id="{4A2983FC-3913-F1FC-2559-A1803BC3EB2B}"/>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p>
          </p:txBody>
        </p:sp>
        <p:sp>
          <p:nvSpPr>
            <p:cNvPr id="21" name="object 6">
              <a:extLst>
                <a:ext uri="{FF2B5EF4-FFF2-40B4-BE49-F238E27FC236}">
                  <a16:creationId xmlns:a16="http://schemas.microsoft.com/office/drawing/2014/main" id="{DA609FE2-84C3-4CDA-7C60-F182AFF1D397}"/>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p>
          </p:txBody>
        </p:sp>
        <p:sp>
          <p:nvSpPr>
            <p:cNvPr id="22" name="object 11">
              <a:extLst>
                <a:ext uri="{FF2B5EF4-FFF2-40B4-BE49-F238E27FC236}">
                  <a16:creationId xmlns:a16="http://schemas.microsoft.com/office/drawing/2014/main" id="{F25CAE09-8C9F-820D-1F1E-4184F862BEE1}"/>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p>
          </p:txBody>
        </p:sp>
      </p:grpSp>
      <p:sp>
        <p:nvSpPr>
          <p:cNvPr id="25" name="Text Placeholder 24">
            <a:extLst>
              <a:ext uri="{FF2B5EF4-FFF2-40B4-BE49-F238E27FC236}">
                <a16:creationId xmlns:a16="http://schemas.microsoft.com/office/drawing/2014/main" id="{F4FD933E-880D-D311-E0EB-E28D1BC63A62}"/>
              </a:ext>
            </a:extLst>
          </p:cNvPr>
          <p:cNvSpPr>
            <a:spLocks noGrp="1"/>
          </p:cNvSpPr>
          <p:nvPr>
            <p:ph type="body" sz="quarter" idx="10" hasCustomPrompt="1"/>
          </p:nvPr>
        </p:nvSpPr>
        <p:spPr>
          <a:xfrm>
            <a:off x="1035050" y="2225675"/>
            <a:ext cx="8483600" cy="1638910"/>
          </a:xfrm>
        </p:spPr>
        <p:txBody>
          <a:bodyPr/>
          <a:lstStyle>
            <a:lvl1pPr>
              <a:defRPr sz="3550">
                <a:latin typeface="Arial" panose="020B060402020202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AU" sz="3550">
                <a:latin typeface="Arial"/>
                <a:cs typeface="Arial"/>
              </a:rPr>
              <a:t>Ur</a:t>
            </a:r>
            <a:r>
              <a:rPr lang="en-AU" sz="3550" spc="-75">
                <a:latin typeface="Arial"/>
                <a:cs typeface="Arial"/>
              </a:rPr>
              <a:t> </a:t>
            </a:r>
            <a:r>
              <a:rPr lang="en-AU" sz="3550">
                <a:latin typeface="Arial"/>
                <a:cs typeface="Arial"/>
              </a:rPr>
              <a:t>re</a:t>
            </a:r>
            <a:r>
              <a:rPr lang="en-AU" sz="3550" spc="-70">
                <a:latin typeface="Arial"/>
                <a:cs typeface="Arial"/>
              </a:rPr>
              <a:t> </a:t>
            </a:r>
            <a:r>
              <a:rPr lang="en-AU" sz="3550" err="1">
                <a:latin typeface="Arial"/>
                <a:cs typeface="Arial"/>
              </a:rPr>
              <a:t>si</a:t>
            </a:r>
            <a:r>
              <a:rPr lang="en-AU" sz="3550" spc="-75">
                <a:latin typeface="Arial"/>
                <a:cs typeface="Arial"/>
              </a:rPr>
              <a:t> </a:t>
            </a:r>
            <a:r>
              <a:rPr lang="en-AU" sz="3550" err="1">
                <a:latin typeface="Arial"/>
                <a:cs typeface="Arial"/>
              </a:rPr>
              <a:t>repera</a:t>
            </a:r>
            <a:r>
              <a:rPr lang="en-AU" sz="3550" spc="-70">
                <a:latin typeface="Arial"/>
                <a:cs typeface="Arial"/>
              </a:rPr>
              <a:t> </a:t>
            </a:r>
            <a:r>
              <a:rPr lang="en-AU" sz="3550">
                <a:latin typeface="Arial"/>
                <a:cs typeface="Arial"/>
              </a:rPr>
              <a:t>a</a:t>
            </a:r>
            <a:r>
              <a:rPr lang="en-AU" sz="3550" spc="-75">
                <a:latin typeface="Arial"/>
                <a:cs typeface="Arial"/>
              </a:rPr>
              <a:t> </a:t>
            </a:r>
            <a:r>
              <a:rPr lang="en-AU" sz="3550" err="1">
                <a:latin typeface="Arial"/>
                <a:cs typeface="Arial"/>
              </a:rPr>
              <a:t>dolest</a:t>
            </a:r>
            <a:r>
              <a:rPr lang="en-AU" sz="3550" spc="-70">
                <a:latin typeface="Arial"/>
                <a:cs typeface="Arial"/>
              </a:rPr>
              <a:t> </a:t>
            </a:r>
            <a:r>
              <a:rPr lang="en-AU" sz="3550" err="1">
                <a:latin typeface="Arial"/>
                <a:cs typeface="Arial"/>
              </a:rPr>
              <a:t>volendit</a:t>
            </a:r>
            <a:r>
              <a:rPr lang="en-AU" sz="3550" spc="-70">
                <a:latin typeface="Arial"/>
                <a:cs typeface="Arial"/>
              </a:rPr>
              <a:t> </a:t>
            </a:r>
            <a:r>
              <a:rPr lang="en-AU" sz="3550" spc="-10" err="1">
                <a:latin typeface="Arial"/>
                <a:cs typeface="Arial"/>
              </a:rPr>
              <a:t>accum</a:t>
            </a:r>
            <a:r>
              <a:rPr lang="en-AU" sz="3550" spc="-10">
                <a:latin typeface="Arial"/>
                <a:cs typeface="Arial"/>
              </a:rPr>
              <a:t> </a:t>
            </a:r>
            <a:r>
              <a:rPr lang="en-AU" sz="3550" err="1">
                <a:latin typeface="Arial"/>
                <a:cs typeface="Arial"/>
              </a:rPr>
              <a:t>estionectum</a:t>
            </a:r>
            <a:r>
              <a:rPr lang="en-AU" sz="3550" spc="-120">
                <a:latin typeface="Arial"/>
                <a:cs typeface="Arial"/>
              </a:rPr>
              <a:t> </a:t>
            </a:r>
            <a:r>
              <a:rPr lang="en-AU" sz="3550">
                <a:latin typeface="Arial"/>
                <a:cs typeface="Arial"/>
              </a:rPr>
              <a:t>fugit</a:t>
            </a:r>
            <a:r>
              <a:rPr lang="en-AU" sz="3550" spc="-114">
                <a:latin typeface="Arial"/>
                <a:cs typeface="Arial"/>
              </a:rPr>
              <a:t> </a:t>
            </a:r>
            <a:r>
              <a:rPr lang="en-AU" sz="3550">
                <a:latin typeface="Arial"/>
                <a:cs typeface="Arial"/>
              </a:rPr>
              <a:t>et</a:t>
            </a:r>
            <a:r>
              <a:rPr lang="en-AU" sz="3550" spc="-114">
                <a:latin typeface="Arial"/>
                <a:cs typeface="Arial"/>
              </a:rPr>
              <a:t> </a:t>
            </a:r>
            <a:r>
              <a:rPr lang="en-AU" sz="3550" err="1">
                <a:latin typeface="Arial"/>
                <a:cs typeface="Arial"/>
              </a:rPr>
              <a:t>faccullautem</a:t>
            </a:r>
            <a:r>
              <a:rPr lang="en-AU" sz="3550" spc="-120">
                <a:latin typeface="Arial"/>
                <a:cs typeface="Arial"/>
              </a:rPr>
              <a:t> </a:t>
            </a:r>
            <a:r>
              <a:rPr lang="en-AU" sz="3550">
                <a:latin typeface="Arial"/>
                <a:cs typeface="Arial"/>
              </a:rPr>
              <a:t>non</a:t>
            </a:r>
            <a:r>
              <a:rPr lang="en-AU" sz="3550" spc="-114">
                <a:latin typeface="Arial"/>
                <a:cs typeface="Arial"/>
              </a:rPr>
              <a:t> </a:t>
            </a:r>
            <a:r>
              <a:rPr lang="en-AU" sz="3550" spc="-25" err="1">
                <a:latin typeface="Arial"/>
                <a:cs typeface="Arial"/>
              </a:rPr>
              <a:t>nos</a:t>
            </a:r>
            <a:r>
              <a:rPr lang="en-AU" sz="3550" spc="-25">
                <a:latin typeface="Arial"/>
                <a:cs typeface="Arial"/>
              </a:rPr>
              <a:t> </a:t>
            </a:r>
            <a:r>
              <a:rPr lang="en-AU" sz="3550" err="1">
                <a:latin typeface="Arial"/>
                <a:cs typeface="Arial"/>
              </a:rPr>
              <a:t>solessitaqui</a:t>
            </a:r>
            <a:r>
              <a:rPr lang="en-AU" sz="3550" spc="-130">
                <a:latin typeface="Arial"/>
                <a:cs typeface="Arial"/>
              </a:rPr>
              <a:t> </a:t>
            </a:r>
            <a:r>
              <a:rPr lang="en-AU" sz="3550" err="1">
                <a:latin typeface="Arial"/>
                <a:cs typeface="Arial"/>
              </a:rPr>
              <a:t>occabo</a:t>
            </a:r>
            <a:r>
              <a:rPr lang="en-AU" sz="3550">
                <a:latin typeface="Arial"/>
                <a:cs typeface="Arial"/>
              </a:rPr>
              <a:t>.</a:t>
            </a:r>
            <a:r>
              <a:rPr lang="en-AU" sz="3550" spc="-130">
                <a:latin typeface="Arial"/>
                <a:cs typeface="Arial"/>
              </a:rPr>
              <a:t> </a:t>
            </a:r>
            <a:r>
              <a:rPr lang="en-AU" sz="3550">
                <a:latin typeface="Arial"/>
                <a:cs typeface="Arial"/>
              </a:rPr>
              <a:t>Et</a:t>
            </a:r>
            <a:r>
              <a:rPr lang="en-AU" sz="3550" spc="-125">
                <a:latin typeface="Arial"/>
                <a:cs typeface="Arial"/>
              </a:rPr>
              <a:t> </a:t>
            </a:r>
            <a:r>
              <a:rPr lang="en-AU" sz="3550" err="1">
                <a:latin typeface="Arial"/>
                <a:cs typeface="Arial"/>
              </a:rPr>
              <a:t>quae</a:t>
            </a:r>
            <a:r>
              <a:rPr lang="en-AU" sz="3550" spc="-130">
                <a:latin typeface="Arial"/>
                <a:cs typeface="Arial"/>
              </a:rPr>
              <a:t> </a:t>
            </a:r>
            <a:r>
              <a:rPr lang="en-AU" sz="3550" spc="-25">
                <a:latin typeface="Arial"/>
                <a:cs typeface="Arial"/>
              </a:rPr>
              <a:t>qui.</a:t>
            </a:r>
          </a:p>
        </p:txBody>
      </p:sp>
      <p:sp>
        <p:nvSpPr>
          <p:cNvPr id="26" name="Text Placeholder 24">
            <a:extLst>
              <a:ext uri="{FF2B5EF4-FFF2-40B4-BE49-F238E27FC236}">
                <a16:creationId xmlns:a16="http://schemas.microsoft.com/office/drawing/2014/main" id="{735F37BF-9116-B756-7DD6-EB26895B4CD7}"/>
              </a:ext>
            </a:extLst>
          </p:cNvPr>
          <p:cNvSpPr>
            <a:spLocks noGrp="1"/>
          </p:cNvSpPr>
          <p:nvPr>
            <p:ph type="body" sz="quarter" idx="11" hasCustomPrompt="1"/>
          </p:nvPr>
        </p:nvSpPr>
        <p:spPr>
          <a:xfrm>
            <a:off x="10353476" y="2213940"/>
            <a:ext cx="8210414" cy="7806111"/>
          </a:xfrm>
        </p:spPr>
        <p:txBody>
          <a:bodyPr/>
          <a:lstStyle>
            <a:lvl1pPr>
              <a:defRPr sz="3550">
                <a:latin typeface="Arial" panose="020B0604020202020204" pitchFamily="34" charset="0"/>
                <a:cs typeface="Arial" panose="020B0604020202020204" pitchFamily="34" charset="0"/>
              </a:defRPr>
            </a:lvl1pPr>
          </a:lstStyle>
          <a:p>
            <a:pPr marL="12700" marR="55244">
              <a:lnSpc>
                <a:spcPct val="116100"/>
              </a:lnSpc>
              <a:spcBef>
                <a:spcPts val="100"/>
              </a:spcBef>
            </a:pPr>
            <a:r>
              <a:rPr lang="en-AU" sz="3550" err="1">
                <a:latin typeface="Arial"/>
                <a:cs typeface="Arial"/>
              </a:rPr>
              <a:t>Alignitissint</a:t>
            </a:r>
            <a:r>
              <a:rPr lang="en-AU" sz="3550" spc="-130">
                <a:latin typeface="Arial"/>
                <a:cs typeface="Arial"/>
              </a:rPr>
              <a:t> </a:t>
            </a:r>
            <a:r>
              <a:rPr lang="en-AU" sz="3550" err="1">
                <a:latin typeface="Arial"/>
                <a:cs typeface="Arial"/>
              </a:rPr>
              <a:t>dit</a:t>
            </a:r>
            <a:r>
              <a:rPr lang="en-AU" sz="3550" spc="-125">
                <a:latin typeface="Arial"/>
                <a:cs typeface="Arial"/>
              </a:rPr>
              <a:t> </a:t>
            </a:r>
            <a:r>
              <a:rPr lang="en-AU" sz="3550" err="1">
                <a:latin typeface="Arial"/>
                <a:cs typeface="Arial"/>
              </a:rPr>
              <a:t>dolessit</a:t>
            </a:r>
            <a:r>
              <a:rPr lang="en-AU" sz="3550">
                <a:latin typeface="Arial"/>
                <a:cs typeface="Arial"/>
              </a:rPr>
              <a:t>,</a:t>
            </a:r>
            <a:r>
              <a:rPr lang="en-AU" sz="3550" spc="-125">
                <a:latin typeface="Arial"/>
                <a:cs typeface="Arial"/>
              </a:rPr>
              <a:t> </a:t>
            </a:r>
            <a:r>
              <a:rPr lang="en-AU" sz="3550">
                <a:latin typeface="Arial"/>
                <a:cs typeface="Arial"/>
              </a:rPr>
              <a:t>con</a:t>
            </a:r>
            <a:r>
              <a:rPr lang="en-AU" sz="3550" spc="-130">
                <a:latin typeface="Arial"/>
                <a:cs typeface="Arial"/>
              </a:rPr>
              <a:t> </a:t>
            </a:r>
            <a:r>
              <a:rPr lang="en-AU" sz="3550">
                <a:latin typeface="Arial"/>
                <a:cs typeface="Arial"/>
              </a:rPr>
              <a:t>expediate</a:t>
            </a:r>
            <a:r>
              <a:rPr lang="en-AU" sz="3550" spc="-125">
                <a:latin typeface="Arial"/>
                <a:cs typeface="Arial"/>
              </a:rPr>
              <a:t> </a:t>
            </a:r>
            <a:br>
              <a:rPr lang="en-AU" sz="3550" spc="-125">
                <a:latin typeface="Arial"/>
                <a:cs typeface="Arial"/>
              </a:rPr>
            </a:br>
            <a:r>
              <a:rPr lang="en-AU" sz="3550" spc="-25">
                <a:latin typeface="Arial"/>
                <a:cs typeface="Arial"/>
              </a:rPr>
              <a:t>pos </a:t>
            </a:r>
            <a:r>
              <a:rPr lang="en-AU" sz="3550" err="1">
                <a:latin typeface="Arial"/>
                <a:cs typeface="Arial"/>
              </a:rPr>
              <a:t>doluptatas</a:t>
            </a:r>
            <a:r>
              <a:rPr lang="en-AU" sz="3550" spc="-125">
                <a:latin typeface="Arial"/>
                <a:cs typeface="Arial"/>
              </a:rPr>
              <a:t> </a:t>
            </a:r>
            <a:r>
              <a:rPr lang="en-AU" sz="3550" err="1">
                <a:latin typeface="Arial"/>
                <a:cs typeface="Arial"/>
              </a:rPr>
              <a:t>eatem</a:t>
            </a:r>
            <a:r>
              <a:rPr lang="en-AU" sz="3550" spc="-120">
                <a:latin typeface="Arial"/>
                <a:cs typeface="Arial"/>
              </a:rPr>
              <a:t> </a:t>
            </a:r>
            <a:r>
              <a:rPr lang="en-AU" sz="3550" err="1">
                <a:latin typeface="Arial"/>
                <a:cs typeface="Arial"/>
              </a:rPr>
              <a:t>aut</a:t>
            </a:r>
            <a:r>
              <a:rPr lang="en-AU" sz="3550" spc="-120">
                <a:latin typeface="Arial"/>
                <a:cs typeface="Arial"/>
              </a:rPr>
              <a:t> </a:t>
            </a:r>
            <a:r>
              <a:rPr lang="en-AU" sz="3550" err="1">
                <a:latin typeface="Arial"/>
                <a:cs typeface="Arial"/>
              </a:rPr>
              <a:t>audipsum</a:t>
            </a:r>
            <a:r>
              <a:rPr lang="en-AU" sz="3550" spc="-125">
                <a:latin typeface="Arial"/>
                <a:cs typeface="Arial"/>
              </a:rPr>
              <a:t> </a:t>
            </a:r>
            <a:r>
              <a:rPr lang="en-AU" sz="3550" spc="-10" err="1">
                <a:latin typeface="Arial"/>
                <a:cs typeface="Arial"/>
              </a:rPr>
              <a:t>inulpar</a:t>
            </a:r>
            <a:r>
              <a:rPr lang="en-AU" sz="3550" spc="-10">
                <a:latin typeface="Arial"/>
                <a:cs typeface="Arial"/>
              </a:rPr>
              <a:t> </a:t>
            </a:r>
            <a:r>
              <a:rPr lang="en-AU" sz="3550" err="1">
                <a:latin typeface="Arial"/>
                <a:cs typeface="Arial"/>
              </a:rPr>
              <a:t>cimpos</a:t>
            </a:r>
            <a:r>
              <a:rPr lang="en-AU" sz="3550" spc="-120">
                <a:latin typeface="Arial"/>
                <a:cs typeface="Arial"/>
              </a:rPr>
              <a:t> </a:t>
            </a:r>
            <a:r>
              <a:rPr lang="en-AU" sz="3550">
                <a:latin typeface="Arial"/>
                <a:cs typeface="Arial"/>
              </a:rPr>
              <a:t>dis</a:t>
            </a:r>
            <a:r>
              <a:rPr lang="en-AU" sz="3550" spc="-120">
                <a:latin typeface="Arial"/>
                <a:cs typeface="Arial"/>
              </a:rPr>
              <a:t> </a:t>
            </a:r>
            <a:r>
              <a:rPr lang="en-AU" sz="3550" err="1">
                <a:latin typeface="Arial"/>
                <a:cs typeface="Arial"/>
              </a:rPr>
              <a:t>minullo</a:t>
            </a:r>
            <a:r>
              <a:rPr lang="en-AU" sz="3550" spc="-120">
                <a:latin typeface="Arial"/>
                <a:cs typeface="Arial"/>
              </a:rPr>
              <a:t> </a:t>
            </a:r>
            <a:r>
              <a:rPr lang="en-AU" sz="3550" err="1">
                <a:latin typeface="Arial"/>
                <a:cs typeface="Arial"/>
              </a:rPr>
              <a:t>rumquaecti</a:t>
            </a:r>
            <a:r>
              <a:rPr lang="en-AU" sz="3550" spc="-114">
                <a:latin typeface="Arial"/>
                <a:cs typeface="Arial"/>
              </a:rPr>
              <a:t> </a:t>
            </a:r>
            <a:br>
              <a:rPr lang="en-AU" sz="3550" spc="-114">
                <a:latin typeface="Arial"/>
                <a:cs typeface="Arial"/>
              </a:rPr>
            </a:br>
            <a:r>
              <a:rPr lang="en-AU" sz="3550" err="1">
                <a:latin typeface="Arial"/>
                <a:cs typeface="Arial"/>
              </a:rPr>
              <a:t>tes</a:t>
            </a:r>
            <a:r>
              <a:rPr lang="en-AU" sz="3550" spc="-120">
                <a:latin typeface="Arial"/>
                <a:cs typeface="Arial"/>
              </a:rPr>
              <a:t> </a:t>
            </a:r>
            <a:r>
              <a:rPr lang="en-AU" sz="3550" spc="-10" err="1">
                <a:latin typeface="Arial"/>
                <a:cs typeface="Arial"/>
              </a:rPr>
              <a:t>sitat</a:t>
            </a:r>
            <a:r>
              <a:rPr lang="en-AU" sz="3550" spc="-10">
                <a:latin typeface="Arial"/>
                <a:cs typeface="Arial"/>
              </a:rPr>
              <a:t> </a:t>
            </a:r>
            <a:r>
              <a:rPr lang="en-AU" sz="3550" err="1">
                <a:latin typeface="Arial"/>
                <a:cs typeface="Arial"/>
              </a:rPr>
              <a:t>odipicius</a:t>
            </a:r>
            <a:r>
              <a:rPr lang="en-AU" sz="3550" spc="-85">
                <a:latin typeface="Arial"/>
                <a:cs typeface="Arial"/>
              </a:rPr>
              <a:t> </a:t>
            </a:r>
            <a:r>
              <a:rPr lang="en-AU" sz="3550">
                <a:latin typeface="Arial"/>
                <a:cs typeface="Arial"/>
              </a:rPr>
              <a:t>et</a:t>
            </a:r>
            <a:r>
              <a:rPr lang="en-AU" sz="3550" spc="-80">
                <a:latin typeface="Arial"/>
                <a:cs typeface="Arial"/>
              </a:rPr>
              <a:t> </a:t>
            </a:r>
            <a:r>
              <a:rPr lang="en-AU" sz="3550" err="1">
                <a:latin typeface="Arial"/>
                <a:cs typeface="Arial"/>
              </a:rPr>
              <a:t>ent</a:t>
            </a:r>
            <a:r>
              <a:rPr lang="en-AU" sz="3550" spc="-85">
                <a:latin typeface="Arial"/>
                <a:cs typeface="Arial"/>
              </a:rPr>
              <a:t> </a:t>
            </a:r>
            <a:r>
              <a:rPr lang="en-AU" sz="3550">
                <a:latin typeface="Arial"/>
                <a:cs typeface="Arial"/>
              </a:rPr>
              <a:t>lab</a:t>
            </a:r>
            <a:r>
              <a:rPr lang="en-AU" sz="3550" spc="-80">
                <a:latin typeface="Arial"/>
                <a:cs typeface="Arial"/>
              </a:rPr>
              <a:t> </a:t>
            </a:r>
            <a:r>
              <a:rPr lang="en-AU" sz="3550" err="1">
                <a:latin typeface="Arial"/>
                <a:cs typeface="Arial"/>
              </a:rPr>
              <a:t>iusanis</a:t>
            </a:r>
            <a:r>
              <a:rPr lang="en-AU" sz="3550" spc="-80">
                <a:latin typeface="Arial"/>
                <a:cs typeface="Arial"/>
              </a:rPr>
              <a:t> </a:t>
            </a:r>
            <a:r>
              <a:rPr lang="en-AU" sz="3550" spc="-10" err="1">
                <a:latin typeface="Arial"/>
                <a:cs typeface="Arial"/>
              </a:rPr>
              <a:t>repuditature</a:t>
            </a:r>
            <a:r>
              <a:rPr lang="en-AU" sz="3550" spc="-10">
                <a:latin typeface="Arial"/>
                <a:cs typeface="Arial"/>
              </a:rPr>
              <a:t> </a:t>
            </a:r>
            <a:r>
              <a:rPr lang="en-AU" sz="3550" spc="-10" err="1">
                <a:latin typeface="Arial"/>
                <a:cs typeface="Arial"/>
              </a:rPr>
              <a:t>porporesto</a:t>
            </a:r>
            <a:r>
              <a:rPr lang="en-AU" sz="3550" spc="-10">
                <a:latin typeface="Arial"/>
                <a:cs typeface="Arial"/>
              </a:rPr>
              <a:t>.</a:t>
            </a:r>
            <a:endParaRPr lang="en-AU" sz="3550">
              <a:latin typeface="Arial"/>
              <a:cs typeface="Arial"/>
            </a:endParaRPr>
          </a:p>
          <a:p>
            <a:pPr marL="12700" marR="5080">
              <a:lnSpc>
                <a:spcPct val="116100"/>
              </a:lnSpc>
              <a:spcBef>
                <a:spcPts val="1980"/>
              </a:spcBef>
            </a:pPr>
            <a:r>
              <a:rPr lang="en-AU" sz="3550">
                <a:latin typeface="Arial"/>
                <a:cs typeface="Arial"/>
              </a:rPr>
              <a:t>Que</a:t>
            </a:r>
            <a:r>
              <a:rPr lang="en-AU" sz="3550" spc="-110">
                <a:latin typeface="Arial"/>
                <a:cs typeface="Arial"/>
              </a:rPr>
              <a:t> </a:t>
            </a:r>
            <a:r>
              <a:rPr lang="en-AU" sz="3550" err="1">
                <a:latin typeface="Arial"/>
                <a:cs typeface="Arial"/>
              </a:rPr>
              <a:t>perori</a:t>
            </a:r>
            <a:r>
              <a:rPr lang="en-AU" sz="3550" spc="-110">
                <a:latin typeface="Arial"/>
                <a:cs typeface="Arial"/>
              </a:rPr>
              <a:t> </a:t>
            </a:r>
            <a:r>
              <a:rPr lang="en-AU" sz="3550" err="1">
                <a:latin typeface="Arial"/>
                <a:cs typeface="Arial"/>
              </a:rPr>
              <a:t>occabor</a:t>
            </a:r>
            <a:r>
              <a:rPr lang="en-AU" sz="3550" spc="-110">
                <a:latin typeface="Arial"/>
                <a:cs typeface="Arial"/>
              </a:rPr>
              <a:t> </a:t>
            </a:r>
            <a:r>
              <a:rPr lang="en-AU" sz="3550" err="1">
                <a:latin typeface="Arial"/>
                <a:cs typeface="Arial"/>
              </a:rPr>
              <a:t>empedis</a:t>
            </a:r>
            <a:r>
              <a:rPr lang="en-AU" sz="3550" spc="-110">
                <a:latin typeface="Arial"/>
                <a:cs typeface="Arial"/>
              </a:rPr>
              <a:t> </a:t>
            </a:r>
            <a:r>
              <a:rPr lang="en-AU" sz="3550">
                <a:latin typeface="Arial"/>
                <a:cs typeface="Arial"/>
              </a:rPr>
              <a:t>mint</a:t>
            </a:r>
            <a:r>
              <a:rPr lang="en-AU" sz="3550" spc="-110">
                <a:latin typeface="Arial"/>
                <a:cs typeface="Arial"/>
              </a:rPr>
              <a:t> </a:t>
            </a:r>
            <a:r>
              <a:rPr lang="en-AU" sz="3550" spc="-25">
                <a:latin typeface="Arial"/>
                <a:cs typeface="Arial"/>
              </a:rPr>
              <a:t>et </a:t>
            </a:r>
            <a:r>
              <a:rPr lang="en-AU" sz="3550" err="1">
                <a:latin typeface="Arial"/>
                <a:cs typeface="Arial"/>
              </a:rPr>
              <a:t>volupiet</a:t>
            </a:r>
            <a:r>
              <a:rPr lang="en-AU" sz="3550" spc="-130">
                <a:latin typeface="Arial"/>
                <a:cs typeface="Arial"/>
              </a:rPr>
              <a:t> </a:t>
            </a:r>
            <a:r>
              <a:rPr lang="en-AU" sz="3550">
                <a:latin typeface="Arial"/>
                <a:cs typeface="Arial"/>
              </a:rPr>
              <a:t>quid</a:t>
            </a:r>
            <a:r>
              <a:rPr lang="en-AU" sz="3550" spc="-130">
                <a:latin typeface="Arial"/>
                <a:cs typeface="Arial"/>
              </a:rPr>
              <a:t> </a:t>
            </a:r>
            <a:r>
              <a:rPr lang="en-AU" sz="3550" err="1">
                <a:latin typeface="Arial"/>
                <a:cs typeface="Arial"/>
              </a:rPr>
              <a:t>quosa</a:t>
            </a:r>
            <a:r>
              <a:rPr lang="en-AU" sz="3550" spc="-125">
                <a:latin typeface="Arial"/>
                <a:cs typeface="Arial"/>
              </a:rPr>
              <a:t> </a:t>
            </a:r>
            <a:r>
              <a:rPr lang="en-AU" sz="3550" err="1">
                <a:latin typeface="Arial"/>
                <a:cs typeface="Arial"/>
              </a:rPr>
              <a:t>prepuda</a:t>
            </a:r>
            <a:r>
              <a:rPr lang="en-AU" sz="3550" spc="-130">
                <a:latin typeface="Arial"/>
                <a:cs typeface="Arial"/>
              </a:rPr>
              <a:t> </a:t>
            </a:r>
            <a:r>
              <a:rPr lang="en-AU" sz="3550" err="1">
                <a:latin typeface="Arial"/>
                <a:cs typeface="Arial"/>
              </a:rPr>
              <a:t>ndanihit</a:t>
            </a:r>
            <a:r>
              <a:rPr lang="en-AU" sz="3550">
                <a:latin typeface="Arial"/>
                <a:cs typeface="Arial"/>
              </a:rPr>
              <a:t>,</a:t>
            </a:r>
            <a:r>
              <a:rPr lang="en-AU" sz="3550" spc="-130">
                <a:latin typeface="Arial"/>
                <a:cs typeface="Arial"/>
              </a:rPr>
              <a:t> </a:t>
            </a:r>
            <a:br>
              <a:rPr lang="en-AU" sz="3550" spc="-130">
                <a:latin typeface="Arial"/>
                <a:cs typeface="Arial"/>
              </a:rPr>
            </a:br>
            <a:r>
              <a:rPr lang="en-AU" sz="3550" spc="-25">
                <a:latin typeface="Arial"/>
                <a:cs typeface="Arial"/>
              </a:rPr>
              <a:t>cum </a:t>
            </a:r>
            <a:r>
              <a:rPr lang="en-AU" sz="3550" err="1">
                <a:latin typeface="Arial"/>
                <a:cs typeface="Arial"/>
              </a:rPr>
              <a:t>fugianihicit</a:t>
            </a:r>
            <a:r>
              <a:rPr lang="en-AU" sz="3550" spc="-75">
                <a:latin typeface="Arial"/>
                <a:cs typeface="Arial"/>
              </a:rPr>
              <a:t> </a:t>
            </a:r>
            <a:r>
              <a:rPr lang="en-AU" sz="3550">
                <a:latin typeface="Arial"/>
                <a:cs typeface="Arial"/>
              </a:rPr>
              <a:t>il</a:t>
            </a:r>
            <a:r>
              <a:rPr lang="en-AU" sz="3550" spc="-70">
                <a:latin typeface="Arial"/>
                <a:cs typeface="Arial"/>
              </a:rPr>
              <a:t> </a:t>
            </a:r>
            <a:r>
              <a:rPr lang="en-AU" sz="3550">
                <a:latin typeface="Arial"/>
                <a:cs typeface="Arial"/>
              </a:rPr>
              <a:t>il</a:t>
            </a:r>
            <a:r>
              <a:rPr lang="en-AU" sz="3550" spc="-70">
                <a:latin typeface="Arial"/>
                <a:cs typeface="Arial"/>
              </a:rPr>
              <a:t> </a:t>
            </a:r>
            <a:r>
              <a:rPr lang="en-AU" sz="3550" err="1">
                <a:latin typeface="Arial"/>
                <a:cs typeface="Arial"/>
              </a:rPr>
              <a:t>ipsunt</a:t>
            </a:r>
            <a:r>
              <a:rPr lang="en-AU" sz="3550">
                <a:latin typeface="Arial"/>
                <a:cs typeface="Arial"/>
              </a:rPr>
              <a:t>,</a:t>
            </a:r>
            <a:r>
              <a:rPr lang="en-AU" sz="3550" spc="-70">
                <a:latin typeface="Arial"/>
                <a:cs typeface="Arial"/>
              </a:rPr>
              <a:t> </a:t>
            </a:r>
            <a:r>
              <a:rPr lang="en-AU" sz="3550" err="1">
                <a:latin typeface="Arial"/>
                <a:cs typeface="Arial"/>
              </a:rPr>
              <a:t>aut</a:t>
            </a:r>
            <a:r>
              <a:rPr lang="en-AU" sz="3550" spc="-70">
                <a:latin typeface="Arial"/>
                <a:cs typeface="Arial"/>
              </a:rPr>
              <a:t> </a:t>
            </a:r>
            <a:r>
              <a:rPr lang="en-AU" sz="3550">
                <a:latin typeface="Arial"/>
                <a:cs typeface="Arial"/>
              </a:rPr>
              <a:t>id</a:t>
            </a:r>
            <a:r>
              <a:rPr lang="en-AU" sz="3550" spc="-75">
                <a:latin typeface="Arial"/>
                <a:cs typeface="Arial"/>
              </a:rPr>
              <a:t> </a:t>
            </a:r>
            <a:r>
              <a:rPr lang="en-AU" sz="3550" err="1">
                <a:latin typeface="Arial"/>
                <a:cs typeface="Arial"/>
              </a:rPr>
              <a:t>quodit</a:t>
            </a:r>
            <a:r>
              <a:rPr lang="en-AU" sz="3550" spc="-70">
                <a:latin typeface="Arial"/>
                <a:cs typeface="Arial"/>
              </a:rPr>
              <a:t> </a:t>
            </a:r>
            <a:r>
              <a:rPr lang="en-AU" sz="3550" spc="-10" err="1">
                <a:latin typeface="Arial"/>
                <a:cs typeface="Arial"/>
              </a:rPr>
              <a:t>parum</a:t>
            </a:r>
            <a:r>
              <a:rPr lang="en-AU" sz="3550" spc="-10">
                <a:latin typeface="Arial"/>
                <a:cs typeface="Arial"/>
              </a:rPr>
              <a:t>, </a:t>
            </a:r>
            <a:r>
              <a:rPr lang="en-AU" sz="3550" err="1">
                <a:latin typeface="Arial"/>
                <a:cs typeface="Arial"/>
              </a:rPr>
              <a:t>nistis</a:t>
            </a:r>
            <a:r>
              <a:rPr lang="en-AU" sz="3550" spc="-130">
                <a:latin typeface="Arial"/>
                <a:cs typeface="Arial"/>
              </a:rPr>
              <a:t> </a:t>
            </a:r>
            <a:r>
              <a:rPr lang="en-AU" sz="3550" err="1">
                <a:latin typeface="Arial"/>
                <a:cs typeface="Arial"/>
              </a:rPr>
              <a:t>dolorum</a:t>
            </a:r>
            <a:r>
              <a:rPr lang="en-AU" sz="3550" spc="-125">
                <a:latin typeface="Arial"/>
                <a:cs typeface="Arial"/>
              </a:rPr>
              <a:t> </a:t>
            </a:r>
            <a:r>
              <a:rPr lang="en-AU" sz="3550" err="1">
                <a:latin typeface="Arial"/>
                <a:cs typeface="Arial"/>
              </a:rPr>
              <a:t>volupta</a:t>
            </a:r>
            <a:r>
              <a:rPr lang="en-AU" sz="3550" spc="-125">
                <a:latin typeface="Arial"/>
                <a:cs typeface="Arial"/>
              </a:rPr>
              <a:t> </a:t>
            </a:r>
            <a:r>
              <a:rPr lang="en-AU" sz="3550" err="1">
                <a:latin typeface="Arial"/>
                <a:cs typeface="Arial"/>
              </a:rPr>
              <a:t>sendit</a:t>
            </a:r>
            <a:r>
              <a:rPr lang="en-AU" sz="3550">
                <a:latin typeface="Arial"/>
                <a:cs typeface="Arial"/>
              </a:rPr>
              <a:t>,</a:t>
            </a:r>
            <a:r>
              <a:rPr lang="en-AU" sz="3550" spc="-130">
                <a:latin typeface="Arial"/>
                <a:cs typeface="Arial"/>
              </a:rPr>
              <a:t> </a:t>
            </a:r>
            <a:r>
              <a:rPr lang="en-AU" sz="3550" err="1">
                <a:latin typeface="Arial"/>
                <a:cs typeface="Arial"/>
              </a:rPr>
              <a:t>cusame</a:t>
            </a:r>
            <a:r>
              <a:rPr lang="en-AU" sz="3550" spc="-125">
                <a:latin typeface="Arial"/>
                <a:cs typeface="Arial"/>
              </a:rPr>
              <a:t> </a:t>
            </a:r>
            <a:r>
              <a:rPr lang="en-AU" sz="3550" spc="-20" err="1">
                <a:latin typeface="Arial"/>
                <a:cs typeface="Arial"/>
              </a:rPr>
              <a:t>ilis</a:t>
            </a:r>
            <a:r>
              <a:rPr lang="en-AU" sz="3550" spc="-20">
                <a:latin typeface="Arial"/>
                <a:cs typeface="Arial"/>
              </a:rPr>
              <a:t> </a:t>
            </a:r>
            <a:r>
              <a:rPr lang="en-AU" sz="3550" err="1">
                <a:latin typeface="Arial"/>
                <a:cs typeface="Arial"/>
              </a:rPr>
              <a:t>quam</a:t>
            </a:r>
            <a:r>
              <a:rPr lang="en-AU" sz="3550" spc="-85">
                <a:latin typeface="Arial"/>
                <a:cs typeface="Arial"/>
              </a:rPr>
              <a:t> </a:t>
            </a:r>
            <a:r>
              <a:rPr lang="en-AU" sz="3550" err="1">
                <a:latin typeface="Arial"/>
                <a:cs typeface="Arial"/>
              </a:rPr>
              <a:t>ea</a:t>
            </a:r>
            <a:r>
              <a:rPr lang="en-AU" sz="3550" spc="-80">
                <a:latin typeface="Arial"/>
                <a:cs typeface="Arial"/>
              </a:rPr>
              <a:t> </a:t>
            </a:r>
            <a:r>
              <a:rPr lang="en-AU" sz="3550">
                <a:latin typeface="Arial"/>
                <a:cs typeface="Arial"/>
              </a:rPr>
              <a:t>sed</a:t>
            </a:r>
            <a:r>
              <a:rPr lang="en-AU" sz="3550" spc="-85">
                <a:latin typeface="Arial"/>
                <a:cs typeface="Arial"/>
              </a:rPr>
              <a:t> </a:t>
            </a:r>
            <a:r>
              <a:rPr lang="en-AU" sz="3550" err="1">
                <a:latin typeface="Arial"/>
                <a:cs typeface="Arial"/>
              </a:rPr>
              <a:t>ut</a:t>
            </a:r>
            <a:r>
              <a:rPr lang="en-AU" sz="3550" spc="-80">
                <a:latin typeface="Arial"/>
                <a:cs typeface="Arial"/>
              </a:rPr>
              <a:t> </a:t>
            </a:r>
            <a:r>
              <a:rPr lang="en-AU" sz="3550" err="1">
                <a:latin typeface="Arial"/>
                <a:cs typeface="Arial"/>
              </a:rPr>
              <a:t>omnihic</a:t>
            </a:r>
            <a:r>
              <a:rPr lang="en-AU" sz="3550" spc="-85">
                <a:latin typeface="Arial"/>
                <a:cs typeface="Arial"/>
              </a:rPr>
              <a:t> </a:t>
            </a:r>
            <a:br>
              <a:rPr lang="en-AU" sz="3550" spc="-85">
                <a:latin typeface="Arial"/>
                <a:cs typeface="Arial"/>
              </a:rPr>
            </a:br>
            <a:r>
              <a:rPr lang="en-AU" sz="3550" err="1">
                <a:latin typeface="Arial"/>
                <a:cs typeface="Arial"/>
              </a:rPr>
              <a:t>ientio</a:t>
            </a:r>
            <a:r>
              <a:rPr lang="en-AU" sz="3550" spc="-80">
                <a:latin typeface="Arial"/>
                <a:cs typeface="Arial"/>
              </a:rPr>
              <a:t> </a:t>
            </a:r>
            <a:r>
              <a:rPr lang="en-AU" sz="3550" spc="-10" err="1">
                <a:latin typeface="Arial"/>
                <a:cs typeface="Arial"/>
              </a:rPr>
              <a:t>quasper</a:t>
            </a:r>
            <a:r>
              <a:rPr lang="en-AU" sz="3550" spc="-10">
                <a:latin typeface="Arial"/>
                <a:cs typeface="Arial"/>
              </a:rPr>
              <a:t> </a:t>
            </a:r>
            <a:r>
              <a:rPr lang="en-AU" sz="3550" err="1">
                <a:latin typeface="Arial"/>
                <a:cs typeface="Arial"/>
              </a:rPr>
              <a:t>ibuscius</a:t>
            </a:r>
            <a:r>
              <a:rPr lang="en-AU" sz="3550" spc="-135">
                <a:latin typeface="Arial"/>
                <a:cs typeface="Arial"/>
              </a:rPr>
              <a:t> </a:t>
            </a:r>
            <a:r>
              <a:rPr lang="en-AU" sz="3550" err="1">
                <a:latin typeface="Arial"/>
                <a:cs typeface="Arial"/>
              </a:rPr>
              <a:t>eatempe</a:t>
            </a:r>
            <a:r>
              <a:rPr lang="en-AU" sz="3550" spc="-130">
                <a:latin typeface="Arial"/>
                <a:cs typeface="Arial"/>
              </a:rPr>
              <a:t> </a:t>
            </a:r>
            <a:r>
              <a:rPr lang="en-AU" sz="3550" err="1">
                <a:latin typeface="Arial"/>
                <a:cs typeface="Arial"/>
              </a:rPr>
              <a:t>perro</a:t>
            </a:r>
            <a:r>
              <a:rPr lang="en-AU" sz="3550" spc="-135">
                <a:latin typeface="Arial"/>
                <a:cs typeface="Arial"/>
              </a:rPr>
              <a:t> </a:t>
            </a:r>
            <a:r>
              <a:rPr lang="en-AU" sz="3550" err="1">
                <a:latin typeface="Arial"/>
                <a:cs typeface="Arial"/>
              </a:rPr>
              <a:t>expliquiat</a:t>
            </a:r>
            <a:r>
              <a:rPr lang="en-AU" sz="3550" spc="-130">
                <a:latin typeface="Arial"/>
                <a:cs typeface="Arial"/>
              </a:rPr>
              <a:t> </a:t>
            </a:r>
            <a:r>
              <a:rPr lang="en-AU" sz="3550" err="1">
                <a:latin typeface="Arial"/>
                <a:cs typeface="Arial"/>
              </a:rPr>
              <a:t>eate</a:t>
            </a:r>
            <a:r>
              <a:rPr lang="en-AU" sz="3550" spc="-130">
                <a:latin typeface="Arial"/>
                <a:cs typeface="Arial"/>
              </a:rPr>
              <a:t> </a:t>
            </a:r>
            <a:r>
              <a:rPr lang="en-AU" sz="3550" spc="-25">
                <a:latin typeface="Arial"/>
                <a:cs typeface="Arial"/>
              </a:rPr>
              <a:t>vel </a:t>
            </a:r>
            <a:r>
              <a:rPr lang="en-AU" sz="3550" err="1">
                <a:latin typeface="Arial"/>
                <a:cs typeface="Arial"/>
              </a:rPr>
              <a:t>ilignimaio</a:t>
            </a:r>
            <a:r>
              <a:rPr lang="en-AU" sz="3550" spc="-200">
                <a:latin typeface="Arial"/>
                <a:cs typeface="Arial"/>
              </a:rPr>
              <a:t> </a:t>
            </a:r>
            <a:r>
              <a:rPr lang="en-AU" sz="3550" spc="-10" err="1">
                <a:latin typeface="Arial"/>
                <a:cs typeface="Arial"/>
              </a:rPr>
              <a:t>doluptia</a:t>
            </a:r>
            <a:r>
              <a:rPr lang="en-AU" sz="3550" spc="-10">
                <a:latin typeface="Arial"/>
                <a:cs typeface="Arial"/>
              </a:rPr>
              <a:t>.</a:t>
            </a:r>
            <a:endParaRPr lang="en-AU" sz="3550">
              <a:latin typeface="Arial"/>
              <a:cs typeface="Arial"/>
            </a:endParaRPr>
          </a:p>
        </p:txBody>
      </p:sp>
      <p:sp>
        <p:nvSpPr>
          <p:cNvPr id="27" name="TextBox 26">
            <a:extLst>
              <a:ext uri="{FF2B5EF4-FFF2-40B4-BE49-F238E27FC236}">
                <a16:creationId xmlns:a16="http://schemas.microsoft.com/office/drawing/2014/main" id="{4B80469F-C985-6734-579A-807CB4B3110D}"/>
              </a:ext>
            </a:extLst>
          </p:cNvPr>
          <p:cNvSpPr txBox="1"/>
          <p:nvPr userDrawn="1"/>
        </p:nvSpPr>
        <p:spPr>
          <a:xfrm>
            <a:off x="1593850" y="6090703"/>
            <a:ext cx="685800" cy="646331"/>
          </a:xfrm>
          <a:prstGeom prst="rect">
            <a:avLst/>
          </a:prstGeom>
          <a:noFill/>
        </p:spPr>
        <p:txBody>
          <a:bodyPr wrap="square">
            <a:spAutoFit/>
          </a:bodyPr>
          <a:lstStyle/>
          <a:p>
            <a:r>
              <a:rPr lang="en-AU" sz="3600" b="1">
                <a:solidFill>
                  <a:srgbClr val="762000"/>
                </a:solidFill>
                <a:latin typeface="Arial"/>
                <a:cs typeface="Arial"/>
              </a:rPr>
              <a:t>“</a:t>
            </a:r>
            <a:endParaRPr lang="en-US" sz="3600"/>
          </a:p>
        </p:txBody>
      </p:sp>
    </p:spTree>
    <p:extLst>
      <p:ext uri="{BB962C8B-B14F-4D97-AF65-F5344CB8AC3E}">
        <p14:creationId xmlns:p14="http://schemas.microsoft.com/office/powerpoint/2010/main" val="18145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15753525" y="331094"/>
            <a:ext cx="4351020" cy="4394200"/>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9563AA"/>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183297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49AB176-1B35-8527-B7D7-D5FA42061445}"/>
              </a:ext>
            </a:extLst>
          </p:cNvPr>
          <p:cNvSpPr/>
          <p:nvPr userDrawn="1"/>
        </p:nvSpPr>
        <p:spPr>
          <a:xfrm>
            <a:off x="17263749" y="2174084"/>
            <a:ext cx="2840355" cy="4787900"/>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p>
        </p:txBody>
      </p:sp>
      <p:sp>
        <p:nvSpPr>
          <p:cNvPr id="4" name="object 3">
            <a:extLst>
              <a:ext uri="{FF2B5EF4-FFF2-40B4-BE49-F238E27FC236}">
                <a16:creationId xmlns:a16="http://schemas.microsoft.com/office/drawing/2014/main" id="{38AFBCA4-F444-B02A-7BC1-0938AA92462C}"/>
              </a:ext>
            </a:extLst>
          </p:cNvPr>
          <p:cNvSpPr/>
          <p:nvPr userDrawn="1"/>
        </p:nvSpPr>
        <p:spPr>
          <a:xfrm>
            <a:off x="17178523" y="157129"/>
            <a:ext cx="1160780" cy="1781175"/>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p>
        </p:txBody>
      </p:sp>
      <p:sp>
        <p:nvSpPr>
          <p:cNvPr id="6" name="object 4">
            <a:extLst>
              <a:ext uri="{FF2B5EF4-FFF2-40B4-BE49-F238E27FC236}">
                <a16:creationId xmlns:a16="http://schemas.microsoft.com/office/drawing/2014/main" id="{2763FF3D-1B60-960E-58E9-8B48DCA6B756}"/>
              </a:ext>
            </a:extLst>
          </p:cNvPr>
          <p:cNvSpPr/>
          <p:nvPr userDrawn="1"/>
        </p:nvSpPr>
        <p:spPr>
          <a:xfrm>
            <a:off x="18897541" y="780534"/>
            <a:ext cx="754380" cy="1158240"/>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1034388" y="829347"/>
            <a:ext cx="18035322" cy="830997"/>
          </a:xfrm>
          <a:prstGeom prst="rect">
            <a:avLst/>
          </a:prstGeom>
        </p:spPr>
        <p:txBody>
          <a:bodyPr/>
          <a:lstStyle>
            <a:lvl1pPr>
              <a:defRPr>
                <a:solidFill>
                  <a:srgbClr val="44B5AC"/>
                </a:solidFill>
              </a:defRPr>
            </a:lvl1pPr>
          </a:lstStyle>
          <a:p>
            <a:r>
              <a:rPr lang="en-AU" sz="5400"/>
              <a:t>Lorem Ipsum </a:t>
            </a:r>
            <a:r>
              <a:rPr lang="en-AU" sz="5400" err="1"/>
              <a:t>Dolor</a:t>
            </a:r>
            <a:r>
              <a:rPr lang="en-AU" sz="5400"/>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8" name="Text Placeholder 7">
            <a:extLst>
              <a:ext uri="{FF2B5EF4-FFF2-40B4-BE49-F238E27FC236}">
                <a16:creationId xmlns:a16="http://schemas.microsoft.com/office/drawing/2014/main" id="{969249D9-00C9-062C-0A5E-67B7B95190B7}"/>
              </a:ext>
            </a:extLst>
          </p:cNvPr>
          <p:cNvSpPr>
            <a:spLocks noGrp="1"/>
          </p:cNvSpPr>
          <p:nvPr>
            <p:ph type="body" sz="quarter" idx="11" hasCustomPrompt="1"/>
          </p:nvPr>
        </p:nvSpPr>
        <p:spPr>
          <a:xfrm>
            <a:off x="1035050" y="2174875"/>
            <a:ext cx="17703800" cy="7998536"/>
          </a:xfrm>
        </p:spPr>
        <p:txBody>
          <a:bodyPr numCol="2" spcCol="1404000"/>
          <a:lstStyle>
            <a:lvl1pPr marL="547200" indent="-532800">
              <a:lnSpc>
                <a:spcPct val="115000"/>
              </a:lnSpc>
              <a:spcBef>
                <a:spcPts val="1980"/>
              </a:spcBef>
              <a:buClr>
                <a:srgbClr val="762000"/>
              </a:buClr>
              <a:buFont typeface="Arial" panose="020B0604020202020204" pitchFamily="34" charset="0"/>
              <a:buChar char="•"/>
              <a:defRPr sz="3550"/>
            </a:lvl1pPr>
            <a:lvl2pPr>
              <a:defRPr sz="3550"/>
            </a:lvl2pPr>
            <a:lvl3pPr>
              <a:defRPr sz="3550"/>
            </a:lvl3pPr>
            <a:lvl4pPr>
              <a:defRPr sz="3550"/>
            </a:lvl4pPr>
            <a:lvl5pPr>
              <a:defRPr sz="3550"/>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5527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EDE2F1"/>
        </a:solidFill>
        <a:effectLst/>
      </p:bgPr>
    </p:bg>
    <p:spTree>
      <p:nvGrpSpPr>
        <p:cNvPr id="1" name=""/>
        <p:cNvGrpSpPr/>
        <p:nvPr/>
      </p:nvGrpSpPr>
      <p:grpSpPr>
        <a:xfrm>
          <a:off x="0" y="0"/>
          <a:ext cx="0" cy="0"/>
          <a:chOff x="0" y="0"/>
          <a:chExt cx="0" cy="0"/>
        </a:xfrm>
      </p:grpSpPr>
      <p:pic>
        <p:nvPicPr>
          <p:cNvPr id="9" name="object 5">
            <a:extLst>
              <a:ext uri="{FF2B5EF4-FFF2-40B4-BE49-F238E27FC236}">
                <a16:creationId xmlns:a16="http://schemas.microsoft.com/office/drawing/2014/main" id="{2E3BB93A-F029-872E-972E-F62FCBA02B0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5266550" y="10315710"/>
            <a:ext cx="3785938" cy="507668"/>
          </a:xfrm>
          <a:prstGeom prst="rect">
            <a:avLst/>
          </a:prstGeom>
        </p:spPr>
      </p:pic>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4991735" y="3140075"/>
            <a:ext cx="10120630" cy="4167808"/>
          </a:xfrm>
        </p:spPr>
        <p:txBody>
          <a:bodyPr/>
          <a:lstStyle>
            <a:lvl1pPr algn="ctr">
              <a:lnSpc>
                <a:spcPts val="6509"/>
              </a:lnSpc>
              <a:defRPr sz="5900" b="1">
                <a:solidFill>
                  <a:srgbClr val="762000"/>
                </a:solidFill>
                <a:latin typeface="Arial" panose="020B0604020202020204" pitchFamily="34" charset="0"/>
                <a:cs typeface="Arial" panose="020B0604020202020204" pitchFamily="34" charset="0"/>
              </a:defRPr>
            </a:lvl1pPr>
          </a:lstStyle>
          <a:p>
            <a:pPr lvl="0"/>
            <a:r>
              <a:rPr lang="en-AU"/>
              <a:t>“</a:t>
            </a:r>
            <a:r>
              <a:rPr lang="en-AU" err="1"/>
              <a:t>Ihicia</a:t>
            </a:r>
            <a:r>
              <a:rPr lang="en-AU"/>
              <a:t> de </a:t>
            </a:r>
            <a:r>
              <a:rPr lang="en-AU" err="1"/>
              <a:t>eum</a:t>
            </a:r>
            <a:r>
              <a:rPr lang="en-AU"/>
              <a:t> </a:t>
            </a:r>
            <a:r>
              <a:rPr lang="en-AU" err="1"/>
              <a:t>quam</a:t>
            </a:r>
            <a:r>
              <a:rPr lang="en-AU"/>
              <a:t>, con num </a:t>
            </a:r>
            <a:r>
              <a:rPr lang="en-AU" err="1"/>
              <a:t>remque</a:t>
            </a:r>
            <a:r>
              <a:rPr lang="en-AU"/>
              <a:t> vit, </a:t>
            </a:r>
            <a:r>
              <a:rPr lang="en-AU" err="1"/>
              <a:t>ut</a:t>
            </a:r>
            <a:r>
              <a:rPr lang="en-AU"/>
              <a:t> fugit </a:t>
            </a:r>
            <a:r>
              <a:rPr lang="en-AU" err="1"/>
              <a:t>eum</a:t>
            </a:r>
            <a:r>
              <a:rPr lang="en-AU"/>
              <a:t> </a:t>
            </a:r>
            <a:r>
              <a:rPr lang="en-AU" err="1"/>
              <a:t>ipsam</a:t>
            </a:r>
            <a:r>
              <a:rPr lang="en-AU"/>
              <a:t> con </a:t>
            </a:r>
            <a:r>
              <a:rPr lang="en-AU" err="1"/>
              <a:t>possume</a:t>
            </a:r>
            <a:r>
              <a:rPr lang="en-AU"/>
              <a:t> pos </a:t>
            </a:r>
            <a:r>
              <a:rPr lang="en-AU" err="1"/>
              <a:t>ilit</a:t>
            </a:r>
            <a:r>
              <a:rPr lang="en-AU"/>
              <a:t> </a:t>
            </a:r>
            <a:r>
              <a:rPr lang="en-AU" err="1"/>
              <a:t>reperem</a:t>
            </a:r>
            <a:r>
              <a:rPr lang="en-AU"/>
              <a:t> qui </a:t>
            </a:r>
            <a:r>
              <a:rPr lang="en-AU" err="1"/>
              <a:t>voluptat</a:t>
            </a:r>
            <a:r>
              <a:rPr lang="en-AU"/>
              <a:t> </a:t>
            </a:r>
            <a:r>
              <a:rPr lang="en-AU" err="1"/>
              <a:t>accuscil</a:t>
            </a:r>
            <a:r>
              <a:rPr lang="en-AU"/>
              <a:t> </a:t>
            </a:r>
            <a:r>
              <a:rPr lang="en-AU" err="1"/>
              <a:t>inum</a:t>
            </a:r>
            <a:r>
              <a:rPr lang="en-AU"/>
              <a:t> </a:t>
            </a:r>
            <a:r>
              <a:rPr lang="en-AU" err="1"/>
              <a:t>namet</a:t>
            </a:r>
            <a:r>
              <a:rPr lang="en-AU"/>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4991735" y="7788275"/>
            <a:ext cx="10120630" cy="453970"/>
          </a:xfrm>
        </p:spPr>
        <p:txBody>
          <a:bodyPr anchor="ctr"/>
          <a:lstStyle>
            <a:lvl1pPr algn="ctr">
              <a:lnSpc>
                <a:spcPct val="100000"/>
              </a:lnSpc>
              <a:defRPr sz="2950" b="1">
                <a:solidFill>
                  <a:srgbClr val="762000"/>
                </a:solidFill>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950" b="1">
                <a:solidFill>
                  <a:srgbClr val="762000"/>
                </a:solidFill>
                <a:latin typeface="Arial"/>
                <a:cs typeface="Arial"/>
              </a:rPr>
              <a:t>– </a:t>
            </a:r>
            <a:r>
              <a:rPr lang="en-AU"/>
              <a:t>Name</a:t>
            </a:r>
          </a:p>
        </p:txBody>
      </p:sp>
    </p:spTree>
    <p:extLst>
      <p:ext uri="{BB962C8B-B14F-4D97-AF65-F5344CB8AC3E}">
        <p14:creationId xmlns:p14="http://schemas.microsoft.com/office/powerpoint/2010/main" val="286341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F0E9E5"/>
        </a:solidFill>
        <a:effectLst/>
      </p:bgPr>
    </p:bg>
    <p:spTree>
      <p:nvGrpSpPr>
        <p:cNvPr id="1" name=""/>
        <p:cNvGrpSpPr/>
        <p:nvPr/>
      </p:nvGrpSpPr>
      <p:grpSpPr>
        <a:xfrm>
          <a:off x="0" y="0"/>
          <a:ext cx="0" cy="0"/>
          <a:chOff x="0" y="0"/>
          <a:chExt cx="0" cy="0"/>
        </a:xfrm>
      </p:grpSpPr>
      <p:grpSp>
        <p:nvGrpSpPr>
          <p:cNvPr id="7" name="object 4">
            <a:extLst>
              <a:ext uri="{FF2B5EF4-FFF2-40B4-BE49-F238E27FC236}">
                <a16:creationId xmlns:a16="http://schemas.microsoft.com/office/drawing/2014/main" id="{0877E8BB-858F-60F0-3826-A190C631F104}"/>
              </a:ext>
            </a:extLst>
          </p:cNvPr>
          <p:cNvGrpSpPr/>
          <p:nvPr userDrawn="1"/>
        </p:nvGrpSpPr>
        <p:grpSpPr>
          <a:xfrm>
            <a:off x="-43954" y="-60325"/>
            <a:ext cx="19820826" cy="11334584"/>
            <a:chOff x="-8244818" y="1618728"/>
            <a:chExt cx="19820826" cy="11334584"/>
          </a:xfrm>
        </p:grpSpPr>
        <p:pic>
          <p:nvPicPr>
            <p:cNvPr id="8" name="object 5">
              <a:extLst>
                <a:ext uri="{FF2B5EF4-FFF2-40B4-BE49-F238E27FC236}">
                  <a16:creationId xmlns:a16="http://schemas.microsoft.com/office/drawing/2014/main" id="{4D9E6996-5D2F-CF76-CF1D-4A9D736F892C}"/>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74002" y="9102893"/>
              <a:ext cx="102006" cy="64886"/>
            </a:xfrm>
            <a:prstGeom prst="rect">
              <a:avLst/>
            </a:prstGeom>
          </p:spPr>
        </p:pic>
        <p:pic>
          <p:nvPicPr>
            <p:cNvPr id="9" name="object 6">
              <a:extLst>
                <a:ext uri="{FF2B5EF4-FFF2-40B4-BE49-F238E27FC236}">
                  <a16:creationId xmlns:a16="http://schemas.microsoft.com/office/drawing/2014/main" id="{9A9C2F53-BD8D-E2BF-ADEA-7A8C7C2C53B6}"/>
                </a:ext>
              </a:extLst>
            </p:cNvPr>
            <p:cNvPicPr/>
            <p:nvPr/>
          </p:nvPicPr>
          <p:blipFill>
            <a:blip r:embed="rId3" cstate="print"/>
            <a:stretch>
              <a:fillRect/>
            </a:stretch>
          </p:blipFill>
          <p:spPr>
            <a:xfrm>
              <a:off x="-8200864" y="2015202"/>
              <a:ext cx="18812660" cy="9948289"/>
            </a:xfrm>
            <a:prstGeom prst="rect">
              <a:avLst/>
            </a:prstGeom>
          </p:spPr>
        </p:pic>
        <p:sp>
          <p:nvSpPr>
            <p:cNvPr id="10" name="object 7">
              <a:extLst>
                <a:ext uri="{FF2B5EF4-FFF2-40B4-BE49-F238E27FC236}">
                  <a16:creationId xmlns:a16="http://schemas.microsoft.com/office/drawing/2014/main" id="{2FAA99C3-A2EA-DCF7-0C32-B88BA2BDC405}"/>
                </a:ext>
              </a:extLst>
            </p:cNvPr>
            <p:cNvSpPr/>
            <p:nvPr/>
          </p:nvSpPr>
          <p:spPr>
            <a:xfrm>
              <a:off x="9226993" y="10410601"/>
              <a:ext cx="676275" cy="831850"/>
            </a:xfrm>
            <a:custGeom>
              <a:avLst/>
              <a:gdLst/>
              <a:ahLst/>
              <a:cxnLst/>
              <a:rect l="l" t="t" r="r" b="b"/>
              <a:pathLst>
                <a:path w="676275" h="831850">
                  <a:moveTo>
                    <a:pt x="335706" y="391551"/>
                  </a:moveTo>
                  <a:lnTo>
                    <a:pt x="319844" y="394710"/>
                  </a:lnTo>
                  <a:lnTo>
                    <a:pt x="309099" y="406969"/>
                  </a:lnTo>
                  <a:lnTo>
                    <a:pt x="306615" y="417013"/>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280" y="796689"/>
                  </a:lnTo>
                  <a:lnTo>
                    <a:pt x="199265" y="765902"/>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5555" y="418466"/>
                  </a:lnTo>
                  <a:lnTo>
                    <a:pt x="425678" y="417013"/>
                  </a:lnTo>
                  <a:lnTo>
                    <a:pt x="374449" y="417013"/>
                  </a:lnTo>
                  <a:lnTo>
                    <a:pt x="361379" y="414577"/>
                  </a:lnTo>
                  <a:lnTo>
                    <a:pt x="349008" y="402131"/>
                  </a:lnTo>
                  <a:lnTo>
                    <a:pt x="335706" y="391551"/>
                  </a:lnTo>
                  <a:close/>
                </a:path>
                <a:path w="676275" h="831850">
                  <a:moveTo>
                    <a:pt x="373203" y="0"/>
                  </a:moveTo>
                  <a:lnTo>
                    <a:pt x="363699" y="7214"/>
                  </a:lnTo>
                  <a:lnTo>
                    <a:pt x="367926" y="24203"/>
                  </a:lnTo>
                  <a:lnTo>
                    <a:pt x="379135" y="43988"/>
                  </a:lnTo>
                  <a:lnTo>
                    <a:pt x="390575" y="59589"/>
                  </a:lnTo>
                  <a:lnTo>
                    <a:pt x="402001" y="70499"/>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0" y="246599"/>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379" y="402297"/>
                  </a:lnTo>
                  <a:lnTo>
                    <a:pt x="551479" y="402131"/>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35" y="284258"/>
                  </a:lnTo>
                  <a:lnTo>
                    <a:pt x="640848" y="279000"/>
                  </a:lnTo>
                  <a:lnTo>
                    <a:pt x="644242" y="267468"/>
                  </a:lnTo>
                  <a:lnTo>
                    <a:pt x="648335" y="255935"/>
                  </a:lnTo>
                  <a:lnTo>
                    <a:pt x="657425" y="250693"/>
                  </a:lnTo>
                  <a:lnTo>
                    <a:pt x="666282" y="246599"/>
                  </a:lnTo>
                  <a:lnTo>
                    <a:pt x="669545" y="235638"/>
                  </a:lnTo>
                  <a:lnTo>
                    <a:pt x="671411" y="219794"/>
                  </a:lnTo>
                  <a:lnTo>
                    <a:pt x="673697" y="210605"/>
                  </a:lnTo>
                  <a:lnTo>
                    <a:pt x="611177" y="210605"/>
                  </a:lnTo>
                  <a:lnTo>
                    <a:pt x="597868" y="208021"/>
                  </a:lnTo>
                  <a:lnTo>
                    <a:pt x="582700" y="201951"/>
                  </a:lnTo>
                  <a:lnTo>
                    <a:pt x="566831" y="198559"/>
                  </a:lnTo>
                  <a:lnTo>
                    <a:pt x="533314" y="165063"/>
                  </a:lnTo>
                  <a:lnTo>
                    <a:pt x="532526" y="154170"/>
                  </a:lnTo>
                  <a:lnTo>
                    <a:pt x="532503" y="153852"/>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close/>
                </a:path>
                <a:path w="676275" h="831850">
                  <a:moveTo>
                    <a:pt x="407420" y="399050"/>
                  </a:moveTo>
                  <a:lnTo>
                    <a:pt x="397246" y="402297"/>
                  </a:lnTo>
                  <a:lnTo>
                    <a:pt x="386839" y="409489"/>
                  </a:lnTo>
                  <a:lnTo>
                    <a:pt x="374449" y="417013"/>
                  </a:lnTo>
                  <a:lnTo>
                    <a:pt x="425678" y="417013"/>
                  </a:lnTo>
                  <a:lnTo>
                    <a:pt x="426032" y="412828"/>
                  </a:lnTo>
                  <a:lnTo>
                    <a:pt x="419108" y="403359"/>
                  </a:lnTo>
                  <a:lnTo>
                    <a:pt x="407420" y="399050"/>
                  </a:lnTo>
                  <a:close/>
                </a:path>
                <a:path w="676275" h="831850">
                  <a:moveTo>
                    <a:pt x="656656" y="185542"/>
                  </a:moveTo>
                  <a:lnTo>
                    <a:pt x="636090" y="191629"/>
                  </a:lnTo>
                  <a:lnTo>
                    <a:pt x="621468" y="203543"/>
                  </a:lnTo>
                  <a:lnTo>
                    <a:pt x="611177" y="210605"/>
                  </a:lnTo>
                  <a:lnTo>
                    <a:pt x="673697" y="210605"/>
                  </a:lnTo>
                  <a:lnTo>
                    <a:pt x="676074" y="201051"/>
                  </a:lnTo>
                  <a:lnTo>
                    <a:pt x="673278" y="187833"/>
                  </a:lnTo>
                  <a:lnTo>
                    <a:pt x="656656" y="185542"/>
                  </a:lnTo>
                  <a:close/>
                </a:path>
                <a:path w="676275" h="831850">
                  <a:moveTo>
                    <a:pt x="508519" y="120373"/>
                  </a:moveTo>
                  <a:lnTo>
                    <a:pt x="500973" y="124349"/>
                  </a:lnTo>
                  <a:lnTo>
                    <a:pt x="503211" y="132628"/>
                  </a:lnTo>
                  <a:lnTo>
                    <a:pt x="507784" y="142538"/>
                  </a:lnTo>
                  <a:lnTo>
                    <a:pt x="507356" y="149538"/>
                  </a:lnTo>
                  <a:lnTo>
                    <a:pt x="507241" y="151409"/>
                  </a:lnTo>
                  <a:lnTo>
                    <a:pt x="502002" y="153852"/>
                  </a:lnTo>
                  <a:lnTo>
                    <a:pt x="532503" y="153852"/>
                  </a:lnTo>
                  <a:lnTo>
                    <a:pt x="532326" y="151409"/>
                  </a:lnTo>
                  <a:lnTo>
                    <a:pt x="532228" y="150056"/>
                  </a:lnTo>
                  <a:lnTo>
                    <a:pt x="528353" y="135269"/>
                  </a:lnTo>
                  <a:lnTo>
                    <a:pt x="520858" y="124349"/>
                  </a:lnTo>
                  <a:lnTo>
                    <a:pt x="520759" y="124206"/>
                  </a:lnTo>
                  <a:lnTo>
                    <a:pt x="508519" y="120373"/>
                  </a:lnTo>
                  <a:close/>
                </a:path>
                <a:path w="676275" h="831850">
                  <a:moveTo>
                    <a:pt x="68526" y="801448"/>
                  </a:moveTo>
                  <a:lnTo>
                    <a:pt x="57220" y="809530"/>
                  </a:lnTo>
                  <a:lnTo>
                    <a:pt x="52794" y="822441"/>
                  </a:lnTo>
                  <a:lnTo>
                    <a:pt x="60438" y="831587"/>
                  </a:lnTo>
                  <a:lnTo>
                    <a:pt x="69498" y="831587"/>
                  </a:lnTo>
                  <a:lnTo>
                    <a:pt x="80284" y="827525"/>
                  </a:lnTo>
                  <a:lnTo>
                    <a:pt x="86255" y="819358"/>
                  </a:lnTo>
                  <a:lnTo>
                    <a:pt x="81526" y="806792"/>
                  </a:lnTo>
                  <a:lnTo>
                    <a:pt x="68526" y="801448"/>
                  </a:lnTo>
                  <a:close/>
                </a:path>
              </a:pathLst>
            </a:custGeom>
            <a:solidFill>
              <a:srgbClr val="D8C0B4"/>
            </a:solidFill>
          </p:spPr>
          <p:txBody>
            <a:bodyPr wrap="square" lIns="0" tIns="0" rIns="0" bIns="0" rtlCol="0"/>
            <a:lstStyle/>
            <a:p>
              <a:endParaRPr/>
            </a:p>
          </p:txBody>
        </p:sp>
        <p:sp>
          <p:nvSpPr>
            <p:cNvPr id="11" name="object 8">
              <a:extLst>
                <a:ext uri="{FF2B5EF4-FFF2-40B4-BE49-F238E27FC236}">
                  <a16:creationId xmlns:a16="http://schemas.microsoft.com/office/drawing/2014/main" id="{BF5EB3DD-2BF1-168A-CCE8-2B54AB370EB9}"/>
                </a:ext>
              </a:extLst>
            </p:cNvPr>
            <p:cNvSpPr/>
            <p:nvPr/>
          </p:nvSpPr>
          <p:spPr>
            <a:xfrm>
              <a:off x="9337425" y="9309339"/>
              <a:ext cx="676275" cy="831850"/>
            </a:xfrm>
            <a:custGeom>
              <a:avLst/>
              <a:gdLst/>
              <a:ahLst/>
              <a:cxnLst/>
              <a:rect l="l" t="t" r="r" b="b"/>
              <a:pathLst>
                <a:path w="676275" h="831850">
                  <a:moveTo>
                    <a:pt x="621468" y="203543"/>
                  </a:moveTo>
                  <a:lnTo>
                    <a:pt x="611177" y="210605"/>
                  </a:lnTo>
                  <a:lnTo>
                    <a:pt x="597868" y="208021"/>
                  </a:lnTo>
                  <a:lnTo>
                    <a:pt x="582700" y="201951"/>
                  </a:lnTo>
                  <a:lnTo>
                    <a:pt x="566831" y="198559"/>
                  </a:lnTo>
                  <a:lnTo>
                    <a:pt x="533314" y="165063"/>
                  </a:lnTo>
                  <a:lnTo>
                    <a:pt x="532228" y="150056"/>
                  </a:lnTo>
                  <a:lnTo>
                    <a:pt x="528353" y="135269"/>
                  </a:lnTo>
                  <a:lnTo>
                    <a:pt x="520759" y="124206"/>
                  </a:lnTo>
                  <a:lnTo>
                    <a:pt x="508519" y="120373"/>
                  </a:lnTo>
                  <a:lnTo>
                    <a:pt x="500973" y="124349"/>
                  </a:lnTo>
                  <a:lnTo>
                    <a:pt x="503211" y="132628"/>
                  </a:lnTo>
                  <a:lnTo>
                    <a:pt x="507784" y="142538"/>
                  </a:lnTo>
                  <a:lnTo>
                    <a:pt x="507241" y="151409"/>
                  </a:lnTo>
                  <a:lnTo>
                    <a:pt x="502002" y="153852"/>
                  </a:lnTo>
                  <a:lnTo>
                    <a:pt x="497001" y="149538"/>
                  </a:lnTo>
                  <a:lnTo>
                    <a:pt x="491536" y="143361"/>
                  </a:lnTo>
                  <a:lnTo>
                    <a:pt x="484907" y="140215"/>
                  </a:lnTo>
                  <a:lnTo>
                    <a:pt x="477438" y="137693"/>
                  </a:lnTo>
                  <a:lnTo>
                    <a:pt x="470646" y="130283"/>
                  </a:lnTo>
                  <a:lnTo>
                    <a:pt x="465706" y="118225"/>
                  </a:lnTo>
                  <a:lnTo>
                    <a:pt x="463798" y="101756"/>
                  </a:lnTo>
                  <a:lnTo>
                    <a:pt x="460502" y="87348"/>
                  </a:lnTo>
                  <a:lnTo>
                    <a:pt x="453253" y="77716"/>
                  </a:lnTo>
                  <a:lnTo>
                    <a:pt x="446004" y="67387"/>
                  </a:lnTo>
                  <a:lnTo>
                    <a:pt x="442709" y="50888"/>
                  </a:lnTo>
                  <a:lnTo>
                    <a:pt x="435340" y="30886"/>
                  </a:lnTo>
                  <a:lnTo>
                    <a:pt x="417266" y="14732"/>
                  </a:lnTo>
                  <a:lnTo>
                    <a:pt x="394537" y="3934"/>
                  </a:lnTo>
                  <a:lnTo>
                    <a:pt x="373203" y="0"/>
                  </a:lnTo>
                  <a:lnTo>
                    <a:pt x="363699" y="7214"/>
                  </a:lnTo>
                  <a:lnTo>
                    <a:pt x="379135" y="43988"/>
                  </a:lnTo>
                  <a:lnTo>
                    <a:pt x="414939" y="80828"/>
                  </a:lnTo>
                  <a:lnTo>
                    <a:pt x="425315" y="90457"/>
                  </a:lnTo>
                  <a:lnTo>
                    <a:pt x="429055" y="99263"/>
                  </a:lnTo>
                  <a:lnTo>
                    <a:pt x="431676" y="110284"/>
                  </a:lnTo>
                  <a:lnTo>
                    <a:pt x="439772" y="123964"/>
                  </a:lnTo>
                  <a:lnTo>
                    <a:pt x="450892" y="136467"/>
                  </a:lnTo>
                  <a:lnTo>
                    <a:pt x="462583" y="143953"/>
                  </a:lnTo>
                  <a:lnTo>
                    <a:pt x="467491" y="154170"/>
                  </a:lnTo>
                  <a:lnTo>
                    <a:pt x="463792" y="174371"/>
                  </a:lnTo>
                  <a:lnTo>
                    <a:pt x="457306" y="200149"/>
                  </a:lnTo>
                  <a:lnTo>
                    <a:pt x="453850" y="227092"/>
                  </a:lnTo>
                  <a:lnTo>
                    <a:pt x="449296" y="246593"/>
                  </a:lnTo>
                  <a:lnTo>
                    <a:pt x="437883" y="257236"/>
                  </a:lnTo>
                  <a:lnTo>
                    <a:pt x="422986" y="265546"/>
                  </a:lnTo>
                  <a:lnTo>
                    <a:pt x="407977" y="278043"/>
                  </a:lnTo>
                  <a:lnTo>
                    <a:pt x="407917" y="294767"/>
                  </a:lnTo>
                  <a:lnTo>
                    <a:pt x="427986" y="311508"/>
                  </a:lnTo>
                  <a:lnTo>
                    <a:pt x="456667" y="328258"/>
                  </a:lnTo>
                  <a:lnTo>
                    <a:pt x="482446" y="345005"/>
                  </a:lnTo>
                  <a:lnTo>
                    <a:pt x="490425" y="366704"/>
                  </a:lnTo>
                  <a:lnTo>
                    <a:pt x="481891" y="393545"/>
                  </a:lnTo>
                  <a:lnTo>
                    <a:pt x="469603" y="418466"/>
                  </a:lnTo>
                  <a:lnTo>
                    <a:pt x="466321" y="434405"/>
                  </a:lnTo>
                  <a:lnTo>
                    <a:pt x="471807" y="439238"/>
                  </a:lnTo>
                  <a:lnTo>
                    <a:pt x="482425" y="443257"/>
                  </a:lnTo>
                  <a:lnTo>
                    <a:pt x="497708" y="444714"/>
                  </a:lnTo>
                  <a:lnTo>
                    <a:pt x="517189" y="441860"/>
                  </a:lnTo>
                  <a:lnTo>
                    <a:pt x="536142" y="427579"/>
                  </a:lnTo>
                  <a:lnTo>
                    <a:pt x="551481" y="402129"/>
                  </a:lnTo>
                  <a:lnTo>
                    <a:pt x="565194" y="374825"/>
                  </a:lnTo>
                  <a:lnTo>
                    <a:pt x="579270" y="354983"/>
                  </a:lnTo>
                  <a:lnTo>
                    <a:pt x="588941" y="340441"/>
                  </a:lnTo>
                  <a:lnTo>
                    <a:pt x="591647" y="324393"/>
                  </a:lnTo>
                  <a:lnTo>
                    <a:pt x="592508" y="309051"/>
                  </a:lnTo>
                  <a:lnTo>
                    <a:pt x="596642" y="296629"/>
                  </a:lnTo>
                  <a:lnTo>
                    <a:pt x="604715" y="288933"/>
                  </a:lnTo>
                  <a:lnTo>
                    <a:pt x="613835" y="285315"/>
                  </a:lnTo>
                  <a:lnTo>
                    <a:pt x="623661" y="284258"/>
                  </a:lnTo>
                  <a:lnTo>
                    <a:pt x="633855" y="284242"/>
                  </a:lnTo>
                  <a:lnTo>
                    <a:pt x="640848" y="279000"/>
                  </a:lnTo>
                  <a:lnTo>
                    <a:pt x="644242" y="267468"/>
                  </a:lnTo>
                  <a:lnTo>
                    <a:pt x="648335" y="255935"/>
                  </a:lnTo>
                  <a:lnTo>
                    <a:pt x="657425" y="250693"/>
                  </a:lnTo>
                  <a:lnTo>
                    <a:pt x="666282" y="246599"/>
                  </a:lnTo>
                  <a:lnTo>
                    <a:pt x="669545" y="235638"/>
                  </a:lnTo>
                  <a:lnTo>
                    <a:pt x="671411" y="219794"/>
                  </a:lnTo>
                  <a:lnTo>
                    <a:pt x="676074" y="201051"/>
                  </a:lnTo>
                  <a:lnTo>
                    <a:pt x="673278" y="187833"/>
                  </a:lnTo>
                  <a:lnTo>
                    <a:pt x="656656" y="185542"/>
                  </a:lnTo>
                  <a:lnTo>
                    <a:pt x="636090" y="191629"/>
                  </a:lnTo>
                  <a:lnTo>
                    <a:pt x="621468" y="203543"/>
                  </a:lnTo>
                  <a:close/>
                </a:path>
                <a:path w="676275" h="831850">
                  <a:moveTo>
                    <a:pt x="60438" y="831587"/>
                  </a:moveTo>
                  <a:lnTo>
                    <a:pt x="69663" y="831525"/>
                  </a:lnTo>
                  <a:lnTo>
                    <a:pt x="80284" y="827525"/>
                  </a:lnTo>
                  <a:lnTo>
                    <a:pt x="86255" y="819358"/>
                  </a:lnTo>
                  <a:lnTo>
                    <a:pt x="81526" y="806792"/>
                  </a:lnTo>
                  <a:lnTo>
                    <a:pt x="68526" y="801448"/>
                  </a:lnTo>
                  <a:lnTo>
                    <a:pt x="57220" y="809530"/>
                  </a:lnTo>
                  <a:lnTo>
                    <a:pt x="52794" y="822441"/>
                  </a:lnTo>
                  <a:lnTo>
                    <a:pt x="60438" y="831587"/>
                  </a:lnTo>
                  <a:close/>
                </a:path>
                <a:path w="676275" h="831850">
                  <a:moveTo>
                    <a:pt x="419108" y="403359"/>
                  </a:moveTo>
                  <a:lnTo>
                    <a:pt x="407420" y="399050"/>
                  </a:lnTo>
                  <a:lnTo>
                    <a:pt x="397246" y="402297"/>
                  </a:lnTo>
                  <a:lnTo>
                    <a:pt x="386839" y="409489"/>
                  </a:lnTo>
                  <a:lnTo>
                    <a:pt x="374449" y="417013"/>
                  </a:lnTo>
                  <a:lnTo>
                    <a:pt x="361379" y="414577"/>
                  </a:lnTo>
                  <a:lnTo>
                    <a:pt x="349008" y="402131"/>
                  </a:lnTo>
                  <a:lnTo>
                    <a:pt x="335706" y="391551"/>
                  </a:lnTo>
                  <a:lnTo>
                    <a:pt x="319844" y="394710"/>
                  </a:lnTo>
                  <a:lnTo>
                    <a:pt x="309099" y="406969"/>
                  </a:lnTo>
                  <a:lnTo>
                    <a:pt x="306496" y="417495"/>
                  </a:lnTo>
                  <a:lnTo>
                    <a:pt x="303426" y="428727"/>
                  </a:lnTo>
                  <a:lnTo>
                    <a:pt x="291279" y="443106"/>
                  </a:lnTo>
                  <a:lnTo>
                    <a:pt x="277474" y="457932"/>
                  </a:lnTo>
                  <a:lnTo>
                    <a:pt x="270184" y="472407"/>
                  </a:lnTo>
                  <a:lnTo>
                    <a:pt x="245343" y="521293"/>
                  </a:lnTo>
                  <a:lnTo>
                    <a:pt x="210476" y="553936"/>
                  </a:lnTo>
                  <a:lnTo>
                    <a:pt x="162808" y="580542"/>
                  </a:lnTo>
                  <a:lnTo>
                    <a:pt x="117938" y="602970"/>
                  </a:lnTo>
                  <a:lnTo>
                    <a:pt x="91463" y="623080"/>
                  </a:lnTo>
                  <a:lnTo>
                    <a:pt x="73785" y="641740"/>
                  </a:lnTo>
                  <a:lnTo>
                    <a:pt x="50509" y="658889"/>
                  </a:lnTo>
                  <a:lnTo>
                    <a:pt x="30017" y="674874"/>
                  </a:lnTo>
                  <a:lnTo>
                    <a:pt x="20691" y="690041"/>
                  </a:lnTo>
                  <a:lnTo>
                    <a:pt x="15194" y="704188"/>
                  </a:lnTo>
                  <a:lnTo>
                    <a:pt x="5712" y="717900"/>
                  </a:lnTo>
                  <a:lnTo>
                    <a:pt x="17769" y="761014"/>
                  </a:lnTo>
                  <a:lnTo>
                    <a:pt x="44029" y="765902"/>
                  </a:lnTo>
                  <a:lnTo>
                    <a:pt x="56700" y="773243"/>
                  </a:lnTo>
                  <a:lnTo>
                    <a:pt x="68668" y="780657"/>
                  </a:lnTo>
                  <a:lnTo>
                    <a:pt x="79822" y="782251"/>
                  </a:lnTo>
                  <a:lnTo>
                    <a:pt x="89348" y="783376"/>
                  </a:lnTo>
                  <a:lnTo>
                    <a:pt x="96427" y="789389"/>
                  </a:lnTo>
                  <a:lnTo>
                    <a:pt x="109906" y="796689"/>
                  </a:lnTo>
                  <a:lnTo>
                    <a:pt x="135364" y="796664"/>
                  </a:lnTo>
                  <a:lnTo>
                    <a:pt x="167106" y="787101"/>
                  </a:lnTo>
                  <a:lnTo>
                    <a:pt x="199439" y="765788"/>
                  </a:lnTo>
                  <a:lnTo>
                    <a:pt x="220261" y="741397"/>
                  </a:lnTo>
                  <a:lnTo>
                    <a:pt x="227362" y="723294"/>
                  </a:lnTo>
                  <a:lnTo>
                    <a:pt x="229810" y="710308"/>
                  </a:lnTo>
                  <a:lnTo>
                    <a:pt x="236674" y="701266"/>
                  </a:lnTo>
                  <a:lnTo>
                    <a:pt x="246540" y="690565"/>
                  </a:lnTo>
                  <a:lnTo>
                    <a:pt x="253270" y="675344"/>
                  </a:lnTo>
                  <a:lnTo>
                    <a:pt x="258837" y="658495"/>
                  </a:lnTo>
                  <a:lnTo>
                    <a:pt x="265217" y="642912"/>
                  </a:lnTo>
                  <a:lnTo>
                    <a:pt x="300126" y="607813"/>
                  </a:lnTo>
                  <a:lnTo>
                    <a:pt x="349403" y="602734"/>
                  </a:lnTo>
                  <a:lnTo>
                    <a:pt x="354285" y="597462"/>
                  </a:lnTo>
                  <a:lnTo>
                    <a:pt x="350328" y="588229"/>
                  </a:lnTo>
                  <a:lnTo>
                    <a:pt x="345916" y="574673"/>
                  </a:lnTo>
                  <a:lnTo>
                    <a:pt x="350680" y="561472"/>
                  </a:lnTo>
                  <a:lnTo>
                    <a:pt x="363589" y="550934"/>
                  </a:lnTo>
                  <a:lnTo>
                    <a:pt x="376965" y="539232"/>
                  </a:lnTo>
                  <a:lnTo>
                    <a:pt x="383130" y="522539"/>
                  </a:lnTo>
                  <a:lnTo>
                    <a:pt x="391490" y="502551"/>
                  </a:lnTo>
                  <a:lnTo>
                    <a:pt x="409044" y="483603"/>
                  </a:lnTo>
                  <a:lnTo>
                    <a:pt x="424499" y="465816"/>
                  </a:lnTo>
                  <a:lnTo>
                    <a:pt x="426563" y="449316"/>
                  </a:lnTo>
                  <a:lnTo>
                    <a:pt x="423132" y="434982"/>
                  </a:lnTo>
                  <a:lnTo>
                    <a:pt x="425164" y="423094"/>
                  </a:lnTo>
                  <a:lnTo>
                    <a:pt x="426032" y="412828"/>
                  </a:lnTo>
                  <a:lnTo>
                    <a:pt x="419108" y="403359"/>
                  </a:lnTo>
                  <a:close/>
                </a:path>
              </a:pathLst>
            </a:custGeom>
            <a:ln w="6355">
              <a:solidFill>
                <a:srgbClr val="F7F1ED"/>
              </a:solidFill>
            </a:ln>
          </p:spPr>
          <p:txBody>
            <a:bodyPr wrap="square" lIns="0" tIns="0" rIns="0" bIns="0" rtlCol="0"/>
            <a:lstStyle/>
            <a:p>
              <a:endParaRPr/>
            </a:p>
          </p:txBody>
        </p:sp>
        <p:sp>
          <p:nvSpPr>
            <p:cNvPr id="12" name="object 9">
              <a:extLst>
                <a:ext uri="{FF2B5EF4-FFF2-40B4-BE49-F238E27FC236}">
                  <a16:creationId xmlns:a16="http://schemas.microsoft.com/office/drawing/2014/main" id="{2EA72235-085B-9AB2-F50C-EFB4E04FE8A0}"/>
                </a:ext>
              </a:extLst>
            </p:cNvPr>
            <p:cNvSpPr/>
            <p:nvPr/>
          </p:nvSpPr>
          <p:spPr>
            <a:xfrm>
              <a:off x="-8244818" y="1618728"/>
              <a:ext cx="8002468" cy="11334584"/>
            </a:xfrm>
            <a:custGeom>
              <a:avLst/>
              <a:gdLst/>
              <a:ahLst/>
              <a:cxnLst/>
              <a:rect l="l" t="t" r="r" b="b"/>
              <a:pathLst>
                <a:path w="7814309" h="11080750">
                  <a:moveTo>
                    <a:pt x="7777213" y="0"/>
                  </a:moveTo>
                  <a:lnTo>
                    <a:pt x="0" y="0"/>
                  </a:lnTo>
                  <a:lnTo>
                    <a:pt x="0" y="11080363"/>
                  </a:lnTo>
                  <a:lnTo>
                    <a:pt x="6572425" y="11080363"/>
                  </a:lnTo>
                  <a:lnTo>
                    <a:pt x="7209588" y="3038608"/>
                  </a:lnTo>
                  <a:lnTo>
                    <a:pt x="7814188" y="1537030"/>
                  </a:lnTo>
                  <a:lnTo>
                    <a:pt x="7777213" y="0"/>
                  </a:lnTo>
                  <a:close/>
                </a:path>
              </a:pathLst>
            </a:custGeom>
            <a:solidFill>
              <a:srgbClr val="F1EAE5"/>
            </a:solidFill>
          </p:spPr>
          <p:txBody>
            <a:bodyPr wrap="square" lIns="0" tIns="0" rIns="0" bIns="0" rtlCol="0"/>
            <a:lstStyle/>
            <a:p>
              <a:endParaRPr/>
            </a:p>
          </p:txBody>
        </p:sp>
        <p:sp>
          <p:nvSpPr>
            <p:cNvPr id="13" name="object 10">
              <a:extLst>
                <a:ext uri="{FF2B5EF4-FFF2-40B4-BE49-F238E27FC236}">
                  <a16:creationId xmlns:a16="http://schemas.microsoft.com/office/drawing/2014/main" id="{429F04C1-684C-E453-C7DE-2BE78B8202EA}"/>
                </a:ext>
              </a:extLst>
            </p:cNvPr>
            <p:cNvSpPr/>
            <p:nvPr/>
          </p:nvSpPr>
          <p:spPr>
            <a:xfrm>
              <a:off x="-7217388" y="3959663"/>
              <a:ext cx="5759450" cy="5050465"/>
            </a:xfrm>
            <a:custGeom>
              <a:avLst/>
              <a:gdLst/>
              <a:ahLst/>
              <a:cxnLst/>
              <a:rect l="l" t="t" r="r" b="b"/>
              <a:pathLst>
                <a:path w="5759450" h="6386830">
                  <a:moveTo>
                    <a:pt x="5130733" y="0"/>
                  </a:moveTo>
                  <a:lnTo>
                    <a:pt x="0" y="0"/>
                  </a:lnTo>
                  <a:lnTo>
                    <a:pt x="0" y="5758222"/>
                  </a:lnTo>
                  <a:lnTo>
                    <a:pt x="1890" y="5807320"/>
                  </a:lnTo>
                  <a:lnTo>
                    <a:pt x="7467" y="5855384"/>
                  </a:lnTo>
                  <a:lnTo>
                    <a:pt x="16592" y="5902274"/>
                  </a:lnTo>
                  <a:lnTo>
                    <a:pt x="29125" y="5947853"/>
                  </a:lnTo>
                  <a:lnTo>
                    <a:pt x="44926" y="5991978"/>
                  </a:lnTo>
                  <a:lnTo>
                    <a:pt x="63856" y="6034511"/>
                  </a:lnTo>
                  <a:lnTo>
                    <a:pt x="85775" y="6075313"/>
                  </a:lnTo>
                  <a:lnTo>
                    <a:pt x="110543" y="6114243"/>
                  </a:lnTo>
                  <a:lnTo>
                    <a:pt x="138020" y="6151162"/>
                  </a:lnTo>
                  <a:lnTo>
                    <a:pt x="168067" y="6185930"/>
                  </a:lnTo>
                  <a:lnTo>
                    <a:pt x="200545" y="6218407"/>
                  </a:lnTo>
                  <a:lnTo>
                    <a:pt x="235313" y="6248455"/>
                  </a:lnTo>
                  <a:lnTo>
                    <a:pt x="272232" y="6275932"/>
                  </a:lnTo>
                  <a:lnTo>
                    <a:pt x="311162" y="6300700"/>
                  </a:lnTo>
                  <a:lnTo>
                    <a:pt x="351963" y="6322619"/>
                  </a:lnTo>
                  <a:lnTo>
                    <a:pt x="394497" y="6341548"/>
                  </a:lnTo>
                  <a:lnTo>
                    <a:pt x="438622" y="6357350"/>
                  </a:lnTo>
                  <a:lnTo>
                    <a:pt x="484200" y="6369883"/>
                  </a:lnTo>
                  <a:lnTo>
                    <a:pt x="531091" y="6379008"/>
                  </a:lnTo>
                  <a:lnTo>
                    <a:pt x="579155" y="6384585"/>
                  </a:lnTo>
                  <a:lnTo>
                    <a:pt x="628253" y="6386475"/>
                  </a:lnTo>
                  <a:lnTo>
                    <a:pt x="5758986" y="6386475"/>
                  </a:lnTo>
                  <a:lnTo>
                    <a:pt x="5758986" y="628253"/>
                  </a:lnTo>
                  <a:lnTo>
                    <a:pt x="5757096" y="579155"/>
                  </a:lnTo>
                  <a:lnTo>
                    <a:pt x="5751519" y="531091"/>
                  </a:lnTo>
                  <a:lnTo>
                    <a:pt x="5742394" y="484200"/>
                  </a:lnTo>
                  <a:lnTo>
                    <a:pt x="5729861" y="438622"/>
                  </a:lnTo>
                  <a:lnTo>
                    <a:pt x="5714060" y="394497"/>
                  </a:lnTo>
                  <a:lnTo>
                    <a:pt x="5695130" y="351963"/>
                  </a:lnTo>
                  <a:lnTo>
                    <a:pt x="5673211" y="311162"/>
                  </a:lnTo>
                  <a:lnTo>
                    <a:pt x="5648443" y="272232"/>
                  </a:lnTo>
                  <a:lnTo>
                    <a:pt x="5620966" y="235313"/>
                  </a:lnTo>
                  <a:lnTo>
                    <a:pt x="5590919" y="200545"/>
                  </a:lnTo>
                  <a:lnTo>
                    <a:pt x="5558441" y="168067"/>
                  </a:lnTo>
                  <a:lnTo>
                    <a:pt x="5523673" y="138020"/>
                  </a:lnTo>
                  <a:lnTo>
                    <a:pt x="5486754" y="110543"/>
                  </a:lnTo>
                  <a:lnTo>
                    <a:pt x="5447824" y="85775"/>
                  </a:lnTo>
                  <a:lnTo>
                    <a:pt x="5407023" y="63856"/>
                  </a:lnTo>
                  <a:lnTo>
                    <a:pt x="5364489" y="44926"/>
                  </a:lnTo>
                  <a:lnTo>
                    <a:pt x="5320364" y="29125"/>
                  </a:lnTo>
                  <a:lnTo>
                    <a:pt x="5274786" y="16592"/>
                  </a:lnTo>
                  <a:lnTo>
                    <a:pt x="5227895" y="7467"/>
                  </a:lnTo>
                  <a:lnTo>
                    <a:pt x="5179831" y="1890"/>
                  </a:lnTo>
                  <a:lnTo>
                    <a:pt x="5130733" y="0"/>
                  </a:lnTo>
                  <a:close/>
                </a:path>
              </a:pathLst>
            </a:custGeom>
            <a:solidFill>
              <a:srgbClr val="DBC6E4"/>
            </a:solidFill>
          </p:spPr>
          <p:txBody>
            <a:bodyPr wrap="square" lIns="0" tIns="0" rIns="0" bIns="0" rtlCol="0"/>
            <a:lstStyle/>
            <a:p>
              <a:endParaRPr/>
            </a:p>
          </p:txBody>
        </p:sp>
      </p:grpSp>
      <p:sp>
        <p:nvSpPr>
          <p:cNvPr id="6" name="Title 5">
            <a:extLst>
              <a:ext uri="{FF2B5EF4-FFF2-40B4-BE49-F238E27FC236}">
                <a16:creationId xmlns:a16="http://schemas.microsoft.com/office/drawing/2014/main" id="{A1CBE52F-86B8-6499-ED47-9933371673D7}"/>
              </a:ext>
            </a:extLst>
          </p:cNvPr>
          <p:cNvSpPr>
            <a:spLocks noGrp="1"/>
          </p:cNvSpPr>
          <p:nvPr>
            <p:ph type="title" hasCustomPrompt="1"/>
          </p:nvPr>
        </p:nvSpPr>
        <p:spPr/>
        <p:txBody>
          <a:bodyPr/>
          <a:lstStyle/>
          <a:p>
            <a:r>
              <a:rPr lang="en-GB"/>
              <a:t>Heading goes here</a:t>
            </a:r>
            <a:endParaRPr lang="en-AU"/>
          </a:p>
        </p:txBody>
      </p:sp>
      <p:grpSp>
        <p:nvGrpSpPr>
          <p:cNvPr id="14" name="object 12">
            <a:extLst>
              <a:ext uri="{FF2B5EF4-FFF2-40B4-BE49-F238E27FC236}">
                <a16:creationId xmlns:a16="http://schemas.microsoft.com/office/drawing/2014/main" id="{4467ECF5-FCB9-68A9-6769-0749D3C62C5D}"/>
              </a:ext>
            </a:extLst>
          </p:cNvPr>
          <p:cNvGrpSpPr/>
          <p:nvPr userDrawn="1"/>
        </p:nvGrpSpPr>
        <p:grpSpPr>
          <a:xfrm>
            <a:off x="9258465" y="1476394"/>
            <a:ext cx="9798685" cy="5163185"/>
            <a:chOff x="9258465" y="1476394"/>
            <a:chExt cx="9798685" cy="5163185"/>
          </a:xfrm>
        </p:grpSpPr>
        <p:sp>
          <p:nvSpPr>
            <p:cNvPr id="15" name="object 13">
              <a:extLst>
                <a:ext uri="{FF2B5EF4-FFF2-40B4-BE49-F238E27FC236}">
                  <a16:creationId xmlns:a16="http://schemas.microsoft.com/office/drawing/2014/main" id="{67B1DCDC-308E-0D76-5587-B18B406DDB4F}"/>
                </a:ext>
              </a:extLst>
            </p:cNvPr>
            <p:cNvSpPr/>
            <p:nvPr/>
          </p:nvSpPr>
          <p:spPr>
            <a:xfrm>
              <a:off x="9341934" y="637929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07" y="249655"/>
                  </a:lnTo>
                  <a:lnTo>
                    <a:pt x="221808" y="221808"/>
                  </a:lnTo>
                  <a:lnTo>
                    <a:pt x="249655" y="180507"/>
                  </a:lnTo>
                  <a:lnTo>
                    <a:pt x="259866" y="129933"/>
                  </a:lnTo>
                  <a:lnTo>
                    <a:pt x="249655" y="79354"/>
                  </a:lnTo>
                  <a:lnTo>
                    <a:pt x="221808" y="38053"/>
                  </a:lnTo>
                  <a:lnTo>
                    <a:pt x="180507" y="10209"/>
                  </a:lnTo>
                  <a:lnTo>
                    <a:pt x="129933" y="0"/>
                  </a:lnTo>
                  <a:close/>
                </a:path>
              </a:pathLst>
            </a:custGeom>
            <a:solidFill>
              <a:srgbClr val="5DCFC6"/>
            </a:solidFill>
          </p:spPr>
          <p:txBody>
            <a:bodyPr wrap="square" lIns="0" tIns="0" rIns="0" bIns="0" rtlCol="0"/>
            <a:lstStyle/>
            <a:p>
              <a:endParaRPr/>
            </a:p>
          </p:txBody>
        </p:sp>
        <p:pic>
          <p:nvPicPr>
            <p:cNvPr id="16" name="object 14">
              <a:extLst>
                <a:ext uri="{FF2B5EF4-FFF2-40B4-BE49-F238E27FC236}">
                  <a16:creationId xmlns:a16="http://schemas.microsoft.com/office/drawing/2014/main" id="{4A912908-0463-8202-7797-68E68A9F8864}"/>
                </a:ext>
              </a:extLst>
            </p:cNvPr>
            <p:cNvPicPr/>
            <p:nvPr/>
          </p:nvPicPr>
          <p:blipFill>
            <a:blip r:embed="rId4" cstate="screen">
              <a:extLst>
                <a:ext uri="{28A0092B-C50C-407E-A947-70E740481C1C}">
                  <a14:useLocalDpi xmlns:a14="http://schemas.microsoft.com/office/drawing/2010/main"/>
                </a:ext>
              </a:extLst>
            </a:blip>
            <a:stretch>
              <a:fillRect/>
            </a:stretch>
          </p:blipFill>
          <p:spPr>
            <a:xfrm>
              <a:off x="9380018" y="6413418"/>
              <a:ext cx="183774" cy="176999"/>
            </a:xfrm>
            <a:prstGeom prst="rect">
              <a:avLst/>
            </a:prstGeom>
          </p:spPr>
        </p:pic>
        <p:sp>
          <p:nvSpPr>
            <p:cNvPr id="17" name="object 15">
              <a:extLst>
                <a:ext uri="{FF2B5EF4-FFF2-40B4-BE49-F238E27FC236}">
                  <a16:creationId xmlns:a16="http://schemas.microsoft.com/office/drawing/2014/main" id="{39D843B3-39C7-DCD4-B174-A166094B013D}"/>
                </a:ext>
              </a:extLst>
            </p:cNvPr>
            <p:cNvSpPr/>
            <p:nvPr/>
          </p:nvSpPr>
          <p:spPr>
            <a:xfrm>
              <a:off x="13823176" y="5375122"/>
              <a:ext cx="260350" cy="260350"/>
            </a:xfrm>
            <a:custGeom>
              <a:avLst/>
              <a:gdLst/>
              <a:ahLst/>
              <a:cxnLst/>
              <a:rect l="l" t="t" r="r" b="b"/>
              <a:pathLst>
                <a:path w="260350" h="260350">
                  <a:moveTo>
                    <a:pt x="129933" y="0"/>
                  </a:moveTo>
                  <a:lnTo>
                    <a:pt x="79358" y="10209"/>
                  </a:lnTo>
                  <a:lnTo>
                    <a:pt x="38057" y="38053"/>
                  </a:lnTo>
                  <a:lnTo>
                    <a:pt x="10211" y="79354"/>
                  </a:lnTo>
                  <a:lnTo>
                    <a:pt x="0" y="129933"/>
                  </a:lnTo>
                  <a:lnTo>
                    <a:pt x="10211" y="180507"/>
                  </a:lnTo>
                  <a:lnTo>
                    <a:pt x="38057" y="221808"/>
                  </a:lnTo>
                  <a:lnTo>
                    <a:pt x="79358" y="249655"/>
                  </a:lnTo>
                  <a:lnTo>
                    <a:pt x="129933" y="259866"/>
                  </a:lnTo>
                  <a:lnTo>
                    <a:pt x="180512" y="249655"/>
                  </a:lnTo>
                  <a:lnTo>
                    <a:pt x="221812" y="221808"/>
                  </a:lnTo>
                  <a:lnTo>
                    <a:pt x="249656" y="180507"/>
                  </a:lnTo>
                  <a:lnTo>
                    <a:pt x="259866" y="129933"/>
                  </a:lnTo>
                  <a:lnTo>
                    <a:pt x="249656" y="79354"/>
                  </a:lnTo>
                  <a:lnTo>
                    <a:pt x="221812" y="38053"/>
                  </a:lnTo>
                  <a:lnTo>
                    <a:pt x="180512" y="10209"/>
                  </a:lnTo>
                  <a:lnTo>
                    <a:pt x="129933" y="0"/>
                  </a:lnTo>
                  <a:close/>
                </a:path>
              </a:pathLst>
            </a:custGeom>
            <a:solidFill>
              <a:srgbClr val="5DCFC6"/>
            </a:solidFill>
          </p:spPr>
          <p:txBody>
            <a:bodyPr wrap="square" lIns="0" tIns="0" rIns="0" bIns="0" rtlCol="0"/>
            <a:lstStyle/>
            <a:p>
              <a:endParaRPr/>
            </a:p>
          </p:txBody>
        </p:sp>
        <p:pic>
          <p:nvPicPr>
            <p:cNvPr id="18" name="object 16">
              <a:extLst>
                <a:ext uri="{FF2B5EF4-FFF2-40B4-BE49-F238E27FC236}">
                  <a16:creationId xmlns:a16="http://schemas.microsoft.com/office/drawing/2014/main" id="{77E23A00-D923-CF1D-4EA8-2674500FAB7F}"/>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861259" y="5409248"/>
              <a:ext cx="183774" cy="176999"/>
            </a:xfrm>
            <a:prstGeom prst="rect">
              <a:avLst/>
            </a:prstGeom>
          </p:spPr>
        </p:pic>
        <p:sp>
          <p:nvSpPr>
            <p:cNvPr id="19" name="object 17">
              <a:extLst>
                <a:ext uri="{FF2B5EF4-FFF2-40B4-BE49-F238E27FC236}">
                  <a16:creationId xmlns:a16="http://schemas.microsoft.com/office/drawing/2014/main" id="{B2A59477-CA73-F596-3576-885FF627767E}"/>
                </a:ext>
              </a:extLst>
            </p:cNvPr>
            <p:cNvSpPr/>
            <p:nvPr/>
          </p:nvSpPr>
          <p:spPr>
            <a:xfrm>
              <a:off x="9258452" y="1476406"/>
              <a:ext cx="9798685" cy="5046345"/>
            </a:xfrm>
            <a:custGeom>
              <a:avLst/>
              <a:gdLst/>
              <a:ahLst/>
              <a:cxnLst/>
              <a:rect l="l" t="t" r="r" b="b"/>
              <a:pathLst>
                <a:path w="9798685" h="5046345">
                  <a:moveTo>
                    <a:pt x="447408" y="4183215"/>
                  </a:moveTo>
                  <a:lnTo>
                    <a:pt x="446811" y="4131576"/>
                  </a:lnTo>
                  <a:lnTo>
                    <a:pt x="440994" y="4081970"/>
                  </a:lnTo>
                  <a:lnTo>
                    <a:pt x="430022" y="4038320"/>
                  </a:lnTo>
                  <a:lnTo>
                    <a:pt x="276059" y="3591306"/>
                  </a:lnTo>
                  <a:lnTo>
                    <a:pt x="256692" y="3554323"/>
                  </a:lnTo>
                  <a:lnTo>
                    <a:pt x="234289" y="3541788"/>
                  </a:lnTo>
                  <a:lnTo>
                    <a:pt x="211582" y="3553752"/>
                  </a:lnTo>
                  <a:lnTo>
                    <a:pt x="191287" y="3590252"/>
                  </a:lnTo>
                  <a:lnTo>
                    <a:pt x="21069" y="4047223"/>
                  </a:lnTo>
                  <a:lnTo>
                    <a:pt x="8991" y="4090593"/>
                  </a:lnTo>
                  <a:lnTo>
                    <a:pt x="1917" y="4140047"/>
                  </a:lnTo>
                  <a:lnTo>
                    <a:pt x="0" y="4191660"/>
                  </a:lnTo>
                  <a:lnTo>
                    <a:pt x="3390" y="4241508"/>
                  </a:lnTo>
                  <a:lnTo>
                    <a:pt x="12217" y="4285653"/>
                  </a:lnTo>
                  <a:lnTo>
                    <a:pt x="176301" y="4851209"/>
                  </a:lnTo>
                  <a:lnTo>
                    <a:pt x="192925" y="4888763"/>
                  </a:lnTo>
                  <a:lnTo>
                    <a:pt x="212229" y="4901476"/>
                  </a:lnTo>
                  <a:lnTo>
                    <a:pt x="231851" y="4889284"/>
                  </a:lnTo>
                  <a:lnTo>
                    <a:pt x="249453" y="4852162"/>
                  </a:lnTo>
                  <a:lnTo>
                    <a:pt x="432777" y="4276839"/>
                  </a:lnTo>
                  <a:lnTo>
                    <a:pt x="442747" y="4232935"/>
                  </a:lnTo>
                  <a:lnTo>
                    <a:pt x="447408" y="4183215"/>
                  </a:lnTo>
                  <a:close/>
                </a:path>
                <a:path w="9798685" h="5046345">
                  <a:moveTo>
                    <a:pt x="5717629" y="314121"/>
                  </a:moveTo>
                  <a:lnTo>
                    <a:pt x="5714225" y="267703"/>
                  </a:lnTo>
                  <a:lnTo>
                    <a:pt x="5704332" y="223393"/>
                  </a:lnTo>
                  <a:lnTo>
                    <a:pt x="5688431" y="181698"/>
                  </a:lnTo>
                  <a:lnTo>
                    <a:pt x="5667019" y="143078"/>
                  </a:lnTo>
                  <a:lnTo>
                    <a:pt x="5640578" y="108038"/>
                  </a:lnTo>
                  <a:lnTo>
                    <a:pt x="5609590" y="77050"/>
                  </a:lnTo>
                  <a:lnTo>
                    <a:pt x="5574550" y="50609"/>
                  </a:lnTo>
                  <a:lnTo>
                    <a:pt x="5535930" y="29197"/>
                  </a:lnTo>
                  <a:lnTo>
                    <a:pt x="5494223" y="13296"/>
                  </a:lnTo>
                  <a:lnTo>
                    <a:pt x="5449925" y="3403"/>
                  </a:lnTo>
                  <a:lnTo>
                    <a:pt x="5403507" y="0"/>
                  </a:lnTo>
                  <a:lnTo>
                    <a:pt x="2492591" y="0"/>
                  </a:lnTo>
                  <a:lnTo>
                    <a:pt x="2492591" y="3032798"/>
                  </a:lnTo>
                  <a:lnTo>
                    <a:pt x="2496007" y="3079229"/>
                  </a:lnTo>
                  <a:lnTo>
                    <a:pt x="2505900" y="3123527"/>
                  </a:lnTo>
                  <a:lnTo>
                    <a:pt x="2521788" y="3165233"/>
                  </a:lnTo>
                  <a:lnTo>
                    <a:pt x="2543200" y="3203854"/>
                  </a:lnTo>
                  <a:lnTo>
                    <a:pt x="2569641" y="3238893"/>
                  </a:lnTo>
                  <a:lnTo>
                    <a:pt x="2600629" y="3269881"/>
                  </a:lnTo>
                  <a:lnTo>
                    <a:pt x="2635681" y="3296323"/>
                  </a:lnTo>
                  <a:lnTo>
                    <a:pt x="2674289" y="3317735"/>
                  </a:lnTo>
                  <a:lnTo>
                    <a:pt x="2715996" y="3333635"/>
                  </a:lnTo>
                  <a:lnTo>
                    <a:pt x="2760307" y="3343529"/>
                  </a:lnTo>
                  <a:lnTo>
                    <a:pt x="2806725" y="3346932"/>
                  </a:lnTo>
                  <a:lnTo>
                    <a:pt x="4515078" y="3346932"/>
                  </a:lnTo>
                  <a:lnTo>
                    <a:pt x="4657534" y="3837978"/>
                  </a:lnTo>
                  <a:lnTo>
                    <a:pt x="4674159" y="3875544"/>
                  </a:lnTo>
                  <a:lnTo>
                    <a:pt x="4693475" y="3888244"/>
                  </a:lnTo>
                  <a:lnTo>
                    <a:pt x="4713097" y="3876052"/>
                  </a:lnTo>
                  <a:lnTo>
                    <a:pt x="4730699" y="3838943"/>
                  </a:lnTo>
                  <a:lnTo>
                    <a:pt x="4887468" y="3346932"/>
                  </a:lnTo>
                  <a:lnTo>
                    <a:pt x="5717629" y="3346932"/>
                  </a:lnTo>
                  <a:lnTo>
                    <a:pt x="5717629" y="314121"/>
                  </a:lnTo>
                  <a:close/>
                </a:path>
                <a:path w="9798685" h="5046345">
                  <a:moveTo>
                    <a:pt x="9798558" y="1543062"/>
                  </a:moveTo>
                  <a:lnTo>
                    <a:pt x="9795142" y="1496644"/>
                  </a:lnTo>
                  <a:lnTo>
                    <a:pt x="9785248" y="1452346"/>
                  </a:lnTo>
                  <a:lnTo>
                    <a:pt x="9769361" y="1410639"/>
                  </a:lnTo>
                  <a:lnTo>
                    <a:pt x="9747948" y="1372019"/>
                  </a:lnTo>
                  <a:lnTo>
                    <a:pt x="9721507" y="1336979"/>
                  </a:lnTo>
                  <a:lnTo>
                    <a:pt x="9690519" y="1305991"/>
                  </a:lnTo>
                  <a:lnTo>
                    <a:pt x="9655480" y="1279550"/>
                  </a:lnTo>
                  <a:lnTo>
                    <a:pt x="9616859" y="1258138"/>
                  </a:lnTo>
                  <a:lnTo>
                    <a:pt x="9575152" y="1242237"/>
                  </a:lnTo>
                  <a:lnTo>
                    <a:pt x="9530842" y="1232344"/>
                  </a:lnTo>
                  <a:lnTo>
                    <a:pt x="9484423" y="1228940"/>
                  </a:lnTo>
                  <a:lnTo>
                    <a:pt x="6573520" y="1228940"/>
                  </a:lnTo>
                  <a:lnTo>
                    <a:pt x="6573520" y="4261751"/>
                  </a:lnTo>
                  <a:lnTo>
                    <a:pt x="6576923" y="4308170"/>
                  </a:lnTo>
                  <a:lnTo>
                    <a:pt x="6586817" y="4352480"/>
                  </a:lnTo>
                  <a:lnTo>
                    <a:pt x="6602717" y="4394174"/>
                  </a:lnTo>
                  <a:lnTo>
                    <a:pt x="6624129" y="4432795"/>
                  </a:lnTo>
                  <a:lnTo>
                    <a:pt x="6650571" y="4467847"/>
                  </a:lnTo>
                  <a:lnTo>
                    <a:pt x="6681559" y="4498822"/>
                  </a:lnTo>
                  <a:lnTo>
                    <a:pt x="6716598" y="4525264"/>
                  </a:lnTo>
                  <a:lnTo>
                    <a:pt x="6755219" y="4546676"/>
                  </a:lnTo>
                  <a:lnTo>
                    <a:pt x="6796926" y="4562576"/>
                  </a:lnTo>
                  <a:lnTo>
                    <a:pt x="6841223" y="4572470"/>
                  </a:lnTo>
                  <a:lnTo>
                    <a:pt x="6887642" y="4575873"/>
                  </a:lnTo>
                  <a:lnTo>
                    <a:pt x="8692096" y="4575873"/>
                  </a:lnTo>
                  <a:lnTo>
                    <a:pt x="8813927" y="4995811"/>
                  </a:lnTo>
                  <a:lnTo>
                    <a:pt x="8830564" y="5033378"/>
                  </a:lnTo>
                  <a:lnTo>
                    <a:pt x="8849868" y="5046078"/>
                  </a:lnTo>
                  <a:lnTo>
                    <a:pt x="8869489" y="5033886"/>
                  </a:lnTo>
                  <a:lnTo>
                    <a:pt x="8887092" y="4996777"/>
                  </a:lnTo>
                  <a:lnTo>
                    <a:pt x="9021204" y="4575873"/>
                  </a:lnTo>
                  <a:lnTo>
                    <a:pt x="9798558" y="4575873"/>
                  </a:lnTo>
                  <a:lnTo>
                    <a:pt x="9798558" y="1543062"/>
                  </a:lnTo>
                  <a:close/>
                </a:path>
              </a:pathLst>
            </a:custGeom>
            <a:solidFill>
              <a:srgbClr val="762000"/>
            </a:solidFill>
          </p:spPr>
          <p:txBody>
            <a:bodyPr wrap="square" lIns="0" tIns="0" rIns="0" bIns="0" rtlCol="0"/>
            <a:lstStyle/>
            <a:p>
              <a:endParaRPr/>
            </a:p>
          </p:txBody>
        </p:sp>
        <p:pic>
          <p:nvPicPr>
            <p:cNvPr id="20" name="object 18">
              <a:extLst>
                <a:ext uri="{FF2B5EF4-FFF2-40B4-BE49-F238E27FC236}">
                  <a16:creationId xmlns:a16="http://schemas.microsoft.com/office/drawing/2014/main" id="{401D288E-8D49-6462-61DE-DC31DF1F68FD}"/>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034810" y="3685857"/>
              <a:ext cx="2812784" cy="2157002"/>
            </a:xfrm>
            <a:prstGeom prst="rect">
              <a:avLst/>
            </a:prstGeom>
          </p:spPr>
        </p:pic>
      </p:grpSp>
      <p:grpSp>
        <p:nvGrpSpPr>
          <p:cNvPr id="21" name="object 20">
            <a:extLst>
              <a:ext uri="{FF2B5EF4-FFF2-40B4-BE49-F238E27FC236}">
                <a16:creationId xmlns:a16="http://schemas.microsoft.com/office/drawing/2014/main" id="{69807A2F-AC3A-E7EC-ECBB-F89545CA6B04}"/>
              </a:ext>
            </a:extLst>
          </p:cNvPr>
          <p:cNvGrpSpPr/>
          <p:nvPr userDrawn="1"/>
        </p:nvGrpSpPr>
        <p:grpSpPr>
          <a:xfrm>
            <a:off x="7670134" y="2431114"/>
            <a:ext cx="7096759" cy="3347085"/>
            <a:chOff x="7670134" y="2431114"/>
            <a:chExt cx="7096759" cy="3347085"/>
          </a:xfrm>
        </p:grpSpPr>
        <p:pic>
          <p:nvPicPr>
            <p:cNvPr id="22" name="object 21">
              <a:extLst>
                <a:ext uri="{FF2B5EF4-FFF2-40B4-BE49-F238E27FC236}">
                  <a16:creationId xmlns:a16="http://schemas.microsoft.com/office/drawing/2014/main" id="{23D28027-DCC2-0357-B24A-02288621364C}"/>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953887" y="2456909"/>
              <a:ext cx="2812784" cy="2157003"/>
            </a:xfrm>
            <a:prstGeom prst="rect">
              <a:avLst/>
            </a:prstGeom>
          </p:spPr>
        </p:pic>
        <p:sp>
          <p:nvSpPr>
            <p:cNvPr id="23" name="object 22">
              <a:extLst>
                <a:ext uri="{FF2B5EF4-FFF2-40B4-BE49-F238E27FC236}">
                  <a16:creationId xmlns:a16="http://schemas.microsoft.com/office/drawing/2014/main" id="{9C078E80-88C5-6751-454C-63B850E79EBE}"/>
                </a:ext>
              </a:extLst>
            </p:cNvPr>
            <p:cNvSpPr/>
            <p:nvPr/>
          </p:nvSpPr>
          <p:spPr>
            <a:xfrm>
              <a:off x="7670134" y="2431114"/>
              <a:ext cx="3225165" cy="3347085"/>
            </a:xfrm>
            <a:custGeom>
              <a:avLst/>
              <a:gdLst/>
              <a:ahLst/>
              <a:cxnLst/>
              <a:rect l="l" t="t" r="r" b="b"/>
              <a:pathLst>
                <a:path w="3225165" h="3347085">
                  <a:moveTo>
                    <a:pt x="2910906" y="0"/>
                  </a:moveTo>
                  <a:lnTo>
                    <a:pt x="0" y="0"/>
                  </a:lnTo>
                  <a:lnTo>
                    <a:pt x="0" y="3032808"/>
                  </a:lnTo>
                  <a:lnTo>
                    <a:pt x="3405" y="3079228"/>
                  </a:lnTo>
                  <a:lnTo>
                    <a:pt x="13299" y="3123533"/>
                  </a:lnTo>
                  <a:lnTo>
                    <a:pt x="29194" y="3165238"/>
                  </a:lnTo>
                  <a:lnTo>
                    <a:pt x="50606" y="3203855"/>
                  </a:lnTo>
                  <a:lnTo>
                    <a:pt x="77048" y="3238900"/>
                  </a:lnTo>
                  <a:lnTo>
                    <a:pt x="108034" y="3269886"/>
                  </a:lnTo>
                  <a:lnTo>
                    <a:pt x="143079" y="3296328"/>
                  </a:lnTo>
                  <a:lnTo>
                    <a:pt x="181696" y="3317739"/>
                  </a:lnTo>
                  <a:lnTo>
                    <a:pt x="223400" y="3333635"/>
                  </a:lnTo>
                  <a:lnTo>
                    <a:pt x="267706" y="3343528"/>
                  </a:lnTo>
                  <a:lnTo>
                    <a:pt x="314126" y="3346934"/>
                  </a:lnTo>
                  <a:lnTo>
                    <a:pt x="3225032" y="3346934"/>
                  </a:lnTo>
                  <a:lnTo>
                    <a:pt x="3225032" y="314126"/>
                  </a:lnTo>
                  <a:lnTo>
                    <a:pt x="3221626" y="267708"/>
                  </a:lnTo>
                  <a:lnTo>
                    <a:pt x="3211732" y="223404"/>
                  </a:lnTo>
                  <a:lnTo>
                    <a:pt x="3195836" y="181701"/>
                  </a:lnTo>
                  <a:lnTo>
                    <a:pt x="3174423" y="143083"/>
                  </a:lnTo>
                  <a:lnTo>
                    <a:pt x="3147980" y="108038"/>
                  </a:lnTo>
                  <a:lnTo>
                    <a:pt x="3116993" y="77051"/>
                  </a:lnTo>
                  <a:lnTo>
                    <a:pt x="3081948" y="50609"/>
                  </a:lnTo>
                  <a:lnTo>
                    <a:pt x="3043331" y="29196"/>
                  </a:lnTo>
                  <a:lnTo>
                    <a:pt x="3001627" y="13300"/>
                  </a:lnTo>
                  <a:lnTo>
                    <a:pt x="2957324" y="3406"/>
                  </a:lnTo>
                  <a:lnTo>
                    <a:pt x="2910906" y="0"/>
                  </a:lnTo>
                  <a:close/>
                </a:path>
              </a:pathLst>
            </a:custGeom>
            <a:solidFill>
              <a:srgbClr val="762000"/>
            </a:solidFill>
          </p:spPr>
          <p:txBody>
            <a:bodyPr wrap="square" lIns="0" tIns="0" rIns="0" bIns="0" rtlCol="0"/>
            <a:lstStyle/>
            <a:p>
              <a:endParaRPr/>
            </a:p>
          </p:txBody>
        </p:sp>
        <p:pic>
          <p:nvPicPr>
            <p:cNvPr id="24" name="object 23">
              <a:extLst>
                <a:ext uri="{FF2B5EF4-FFF2-40B4-BE49-F238E27FC236}">
                  <a16:creationId xmlns:a16="http://schemas.microsoft.com/office/drawing/2014/main" id="{E5C219F8-C75F-D327-6A2C-5EAFE6742963}"/>
                </a:ext>
              </a:extLst>
            </p:cNvPr>
            <p:cNvPicPr/>
            <p:nvPr/>
          </p:nvPicPr>
          <p:blipFill>
            <a:blip r:embed="rId8" cstate="screen">
              <a:extLst>
                <a:ext uri="{28A0092B-C50C-407E-A947-70E740481C1C}">
                  <a14:useLocalDpi xmlns:a14="http://schemas.microsoft.com/office/drawing/2010/main"/>
                </a:ext>
              </a:extLst>
            </a:blip>
            <a:stretch>
              <a:fillRect/>
            </a:stretch>
          </p:blipFill>
          <p:spPr>
            <a:xfrm>
              <a:off x="7872966" y="3411631"/>
              <a:ext cx="2812783" cy="2157005"/>
            </a:xfrm>
            <a:prstGeom prst="rect">
              <a:avLst/>
            </a:prstGeom>
          </p:spPr>
        </p:pic>
      </p:grpSp>
      <p:sp>
        <p:nvSpPr>
          <p:cNvPr id="25" name="object 19">
            <a:extLst>
              <a:ext uri="{FF2B5EF4-FFF2-40B4-BE49-F238E27FC236}">
                <a16:creationId xmlns:a16="http://schemas.microsoft.com/office/drawing/2014/main" id="{4C03F714-9B33-74C1-4D62-8CDE8BD5D015}"/>
              </a:ext>
            </a:extLst>
          </p:cNvPr>
          <p:cNvSpPr txBox="1"/>
          <p:nvPr userDrawn="1"/>
        </p:nvSpPr>
        <p:spPr>
          <a:xfrm>
            <a:off x="12861051" y="1813624"/>
            <a:ext cx="998219"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Vietnam</a:t>
            </a:r>
            <a:endParaRPr sz="1950">
              <a:latin typeface="Arial"/>
              <a:cs typeface="Arial"/>
            </a:endParaRPr>
          </a:p>
        </p:txBody>
      </p:sp>
      <p:sp>
        <p:nvSpPr>
          <p:cNvPr id="26" name="object 24">
            <a:extLst>
              <a:ext uri="{FF2B5EF4-FFF2-40B4-BE49-F238E27FC236}">
                <a16:creationId xmlns:a16="http://schemas.microsoft.com/office/drawing/2014/main" id="{82E5BE1F-5765-0261-1192-2C0BE6874799}"/>
              </a:ext>
            </a:extLst>
          </p:cNvPr>
          <p:cNvSpPr txBox="1"/>
          <p:nvPr userDrawn="1"/>
        </p:nvSpPr>
        <p:spPr>
          <a:xfrm>
            <a:off x="17019748" y="3024949"/>
            <a:ext cx="849630" cy="327025"/>
          </a:xfrm>
          <a:prstGeom prst="rect">
            <a:avLst/>
          </a:prstGeom>
        </p:spPr>
        <p:txBody>
          <a:bodyPr vert="horz" wrap="square" lIns="0" tIns="15875" rIns="0" bIns="0" rtlCol="0">
            <a:spAutoFit/>
          </a:bodyPr>
          <a:lstStyle/>
          <a:p>
            <a:pPr marL="12700">
              <a:lnSpc>
                <a:spcPct val="100000"/>
              </a:lnSpc>
              <a:spcBef>
                <a:spcPts val="125"/>
              </a:spcBef>
            </a:pPr>
            <a:r>
              <a:rPr sz="1950" b="1" spc="-10">
                <a:solidFill>
                  <a:srgbClr val="FFFFFF"/>
                </a:solidFill>
                <a:latin typeface="Arial"/>
                <a:cs typeface="Arial"/>
              </a:rPr>
              <a:t>Samoa</a:t>
            </a:r>
            <a:endParaRPr sz="1950">
              <a:latin typeface="Arial"/>
              <a:cs typeface="Arial"/>
            </a:endParaRPr>
          </a:p>
        </p:txBody>
      </p:sp>
      <p:sp>
        <p:nvSpPr>
          <p:cNvPr id="27" name="object 25">
            <a:extLst>
              <a:ext uri="{FF2B5EF4-FFF2-40B4-BE49-F238E27FC236}">
                <a16:creationId xmlns:a16="http://schemas.microsoft.com/office/drawing/2014/main" id="{CD7C0037-3141-C4F4-4130-B0D59342CAEC}"/>
              </a:ext>
            </a:extLst>
          </p:cNvPr>
          <p:cNvSpPr txBox="1"/>
          <p:nvPr userDrawn="1"/>
        </p:nvSpPr>
        <p:spPr>
          <a:xfrm>
            <a:off x="8020070" y="2597819"/>
            <a:ext cx="2524760" cy="628650"/>
          </a:xfrm>
          <a:prstGeom prst="rect">
            <a:avLst/>
          </a:prstGeom>
        </p:spPr>
        <p:txBody>
          <a:bodyPr vert="horz" wrap="square" lIns="0" tIns="11430" rIns="0" bIns="0" rtlCol="0">
            <a:spAutoFit/>
          </a:bodyPr>
          <a:lstStyle/>
          <a:p>
            <a:pPr marL="487680" marR="5080" indent="-475615">
              <a:lnSpc>
                <a:spcPct val="101499"/>
              </a:lnSpc>
              <a:spcBef>
                <a:spcPts val="90"/>
              </a:spcBef>
            </a:pPr>
            <a:r>
              <a:rPr sz="1950" b="1">
                <a:solidFill>
                  <a:srgbClr val="FFFFFF"/>
                </a:solidFill>
                <a:latin typeface="Arial"/>
                <a:cs typeface="Arial"/>
              </a:rPr>
              <a:t>Democratic</a:t>
            </a:r>
            <a:r>
              <a:rPr sz="1950" b="1" spc="65">
                <a:solidFill>
                  <a:srgbClr val="FFFFFF"/>
                </a:solidFill>
                <a:latin typeface="Arial"/>
                <a:cs typeface="Arial"/>
              </a:rPr>
              <a:t> </a:t>
            </a:r>
            <a:r>
              <a:rPr sz="1950" b="1" spc="-10">
                <a:solidFill>
                  <a:srgbClr val="FFFFFF"/>
                </a:solidFill>
                <a:latin typeface="Arial"/>
                <a:cs typeface="Arial"/>
              </a:rPr>
              <a:t>Republic </a:t>
            </a:r>
            <a:r>
              <a:rPr sz="1950" b="1">
                <a:solidFill>
                  <a:srgbClr val="FFFFFF"/>
                </a:solidFill>
                <a:latin typeface="Arial"/>
                <a:cs typeface="Arial"/>
              </a:rPr>
              <a:t>of</a:t>
            </a:r>
            <a:r>
              <a:rPr sz="1950" b="1" spc="20">
                <a:solidFill>
                  <a:srgbClr val="FFFFFF"/>
                </a:solidFill>
                <a:latin typeface="Arial"/>
                <a:cs typeface="Arial"/>
              </a:rPr>
              <a:t> </a:t>
            </a:r>
            <a:r>
              <a:rPr sz="1950" b="1">
                <a:solidFill>
                  <a:srgbClr val="FFFFFF"/>
                </a:solidFill>
                <a:latin typeface="Arial"/>
                <a:cs typeface="Arial"/>
              </a:rPr>
              <a:t>the</a:t>
            </a:r>
            <a:r>
              <a:rPr sz="1950" b="1" spc="25">
                <a:solidFill>
                  <a:srgbClr val="FFFFFF"/>
                </a:solidFill>
                <a:latin typeface="Arial"/>
                <a:cs typeface="Arial"/>
              </a:rPr>
              <a:t> </a:t>
            </a:r>
            <a:r>
              <a:rPr sz="1950" b="1" spc="-10">
                <a:solidFill>
                  <a:srgbClr val="FFFFFF"/>
                </a:solidFill>
                <a:latin typeface="Arial"/>
                <a:cs typeface="Arial"/>
              </a:rPr>
              <a:t>Congo</a:t>
            </a:r>
            <a:endParaRPr sz="1950">
              <a:latin typeface="Arial"/>
              <a:cs typeface="Arial"/>
            </a:endParaRPr>
          </a:p>
        </p:txBody>
      </p:sp>
      <p:grpSp>
        <p:nvGrpSpPr>
          <p:cNvPr id="28" name="object 27">
            <a:extLst>
              <a:ext uri="{FF2B5EF4-FFF2-40B4-BE49-F238E27FC236}">
                <a16:creationId xmlns:a16="http://schemas.microsoft.com/office/drawing/2014/main" id="{CFD36F23-CF9C-DD0B-967F-092D44F6D56D}"/>
              </a:ext>
            </a:extLst>
          </p:cNvPr>
          <p:cNvGrpSpPr/>
          <p:nvPr userDrawn="1"/>
        </p:nvGrpSpPr>
        <p:grpSpPr>
          <a:xfrm>
            <a:off x="10052055" y="6522487"/>
            <a:ext cx="9000490" cy="4301490"/>
            <a:chOff x="10052055" y="6522487"/>
            <a:chExt cx="9000490" cy="4301490"/>
          </a:xfrm>
        </p:grpSpPr>
        <p:pic>
          <p:nvPicPr>
            <p:cNvPr id="29" name="object 28">
              <a:extLst>
                <a:ext uri="{FF2B5EF4-FFF2-40B4-BE49-F238E27FC236}">
                  <a16:creationId xmlns:a16="http://schemas.microsoft.com/office/drawing/2014/main" id="{DADE94F0-C312-B384-3C8B-4A7954E8E025}"/>
                </a:ext>
              </a:extLst>
            </p:cNvPr>
            <p:cNvPicPr/>
            <p:nvPr/>
          </p:nvPicPr>
          <p:blipFill>
            <a:blip r:embed="rId9" cstate="screen">
              <a:extLst>
                <a:ext uri="{28A0092B-C50C-407E-A947-70E740481C1C}">
                  <a14:useLocalDpi xmlns:a14="http://schemas.microsoft.com/office/drawing/2010/main"/>
                </a:ext>
              </a:extLst>
            </a:blip>
            <a:stretch>
              <a:fillRect/>
            </a:stretch>
          </p:blipFill>
          <p:spPr>
            <a:xfrm>
              <a:off x="17525589" y="6522487"/>
              <a:ext cx="1157087" cy="1076527"/>
            </a:xfrm>
            <a:prstGeom prst="rect">
              <a:avLst/>
            </a:prstGeom>
          </p:spPr>
        </p:pic>
        <p:sp>
          <p:nvSpPr>
            <p:cNvPr id="30" name="object 29">
              <a:extLst>
                <a:ext uri="{FF2B5EF4-FFF2-40B4-BE49-F238E27FC236}">
                  <a16:creationId xmlns:a16="http://schemas.microsoft.com/office/drawing/2014/main" id="{32C51F4F-5EFE-0EE1-46E3-B1C5495B3539}"/>
                </a:ext>
              </a:extLst>
            </p:cNvPr>
            <p:cNvSpPr/>
            <p:nvPr/>
          </p:nvSpPr>
          <p:spPr>
            <a:xfrm>
              <a:off x="10052055" y="9430557"/>
              <a:ext cx="359410" cy="359410"/>
            </a:xfrm>
            <a:custGeom>
              <a:avLst/>
              <a:gdLst/>
              <a:ahLst/>
              <a:cxnLst/>
              <a:rect l="l" t="t" r="r" b="b"/>
              <a:pathLst>
                <a:path w="359409" h="359409">
                  <a:moveTo>
                    <a:pt x="179512" y="0"/>
                  </a:moveTo>
                  <a:lnTo>
                    <a:pt x="131788" y="6412"/>
                  </a:lnTo>
                  <a:lnTo>
                    <a:pt x="88906" y="24509"/>
                  </a:lnTo>
                  <a:lnTo>
                    <a:pt x="52575" y="52579"/>
                  </a:lnTo>
                  <a:lnTo>
                    <a:pt x="24507" y="88911"/>
                  </a:lnTo>
                  <a:lnTo>
                    <a:pt x="6411" y="131792"/>
                  </a:lnTo>
                  <a:lnTo>
                    <a:pt x="0" y="179512"/>
                  </a:lnTo>
                  <a:lnTo>
                    <a:pt x="6411" y="227237"/>
                  </a:lnTo>
                  <a:lnTo>
                    <a:pt x="24507" y="270122"/>
                  </a:lnTo>
                  <a:lnTo>
                    <a:pt x="52575" y="306455"/>
                  </a:lnTo>
                  <a:lnTo>
                    <a:pt x="88906" y="334526"/>
                  </a:lnTo>
                  <a:lnTo>
                    <a:pt x="131788" y="352623"/>
                  </a:lnTo>
                  <a:lnTo>
                    <a:pt x="179512" y="359036"/>
                  </a:lnTo>
                  <a:lnTo>
                    <a:pt x="227236" y="352623"/>
                  </a:lnTo>
                  <a:lnTo>
                    <a:pt x="270119" y="334526"/>
                  </a:lnTo>
                  <a:lnTo>
                    <a:pt x="306450" y="306455"/>
                  </a:lnTo>
                  <a:lnTo>
                    <a:pt x="334518" y="270122"/>
                  </a:lnTo>
                  <a:lnTo>
                    <a:pt x="352613" y="227237"/>
                  </a:lnTo>
                  <a:lnTo>
                    <a:pt x="359025" y="179512"/>
                  </a:lnTo>
                  <a:lnTo>
                    <a:pt x="352613" y="131792"/>
                  </a:lnTo>
                  <a:lnTo>
                    <a:pt x="334518" y="88911"/>
                  </a:lnTo>
                  <a:lnTo>
                    <a:pt x="306450" y="52579"/>
                  </a:lnTo>
                  <a:lnTo>
                    <a:pt x="270119" y="24509"/>
                  </a:lnTo>
                  <a:lnTo>
                    <a:pt x="227236" y="6412"/>
                  </a:lnTo>
                  <a:lnTo>
                    <a:pt x="179512" y="0"/>
                  </a:lnTo>
                  <a:close/>
                </a:path>
              </a:pathLst>
            </a:custGeom>
            <a:solidFill>
              <a:srgbClr val="A470BB"/>
            </a:solidFill>
          </p:spPr>
          <p:txBody>
            <a:bodyPr wrap="square" lIns="0" tIns="0" rIns="0" bIns="0" rtlCol="0"/>
            <a:lstStyle/>
            <a:p>
              <a:endParaRPr/>
            </a:p>
          </p:txBody>
        </p:sp>
        <p:sp>
          <p:nvSpPr>
            <p:cNvPr id="31" name="object 30">
              <a:extLst>
                <a:ext uri="{FF2B5EF4-FFF2-40B4-BE49-F238E27FC236}">
                  <a16:creationId xmlns:a16="http://schemas.microsoft.com/office/drawing/2014/main" id="{667D6092-6FDC-623A-F730-2CB236F0336A}"/>
                </a:ext>
              </a:extLst>
            </p:cNvPr>
            <p:cNvSpPr/>
            <p:nvPr/>
          </p:nvSpPr>
          <p:spPr>
            <a:xfrm>
              <a:off x="12711649" y="9430557"/>
              <a:ext cx="359410" cy="359410"/>
            </a:xfrm>
            <a:custGeom>
              <a:avLst/>
              <a:gdLst/>
              <a:ahLst/>
              <a:cxnLst/>
              <a:rect l="l" t="t" r="r" b="b"/>
              <a:pathLst>
                <a:path w="359409" h="359409">
                  <a:moveTo>
                    <a:pt x="179523" y="0"/>
                  </a:moveTo>
                  <a:lnTo>
                    <a:pt x="131798" y="6412"/>
                  </a:lnTo>
                  <a:lnTo>
                    <a:pt x="88914" y="24509"/>
                  </a:lnTo>
                  <a:lnTo>
                    <a:pt x="52580" y="52579"/>
                  </a:lnTo>
                  <a:lnTo>
                    <a:pt x="24510" y="88911"/>
                  </a:lnTo>
                  <a:lnTo>
                    <a:pt x="6412" y="131792"/>
                  </a:lnTo>
                  <a:lnTo>
                    <a:pt x="0" y="179512"/>
                  </a:lnTo>
                  <a:lnTo>
                    <a:pt x="6412" y="227237"/>
                  </a:lnTo>
                  <a:lnTo>
                    <a:pt x="24510" y="270122"/>
                  </a:lnTo>
                  <a:lnTo>
                    <a:pt x="52580" y="306455"/>
                  </a:lnTo>
                  <a:lnTo>
                    <a:pt x="88914" y="334526"/>
                  </a:lnTo>
                  <a:lnTo>
                    <a:pt x="131798" y="352623"/>
                  </a:lnTo>
                  <a:lnTo>
                    <a:pt x="179523" y="359036"/>
                  </a:lnTo>
                  <a:lnTo>
                    <a:pt x="227247" y="352623"/>
                  </a:lnTo>
                  <a:lnTo>
                    <a:pt x="270129" y="334526"/>
                  </a:lnTo>
                  <a:lnTo>
                    <a:pt x="306460" y="306455"/>
                  </a:lnTo>
                  <a:lnTo>
                    <a:pt x="334528" y="270122"/>
                  </a:lnTo>
                  <a:lnTo>
                    <a:pt x="352624" y="227237"/>
                  </a:lnTo>
                  <a:lnTo>
                    <a:pt x="359036" y="179512"/>
                  </a:lnTo>
                  <a:lnTo>
                    <a:pt x="352624" y="131792"/>
                  </a:lnTo>
                  <a:lnTo>
                    <a:pt x="334528" y="88911"/>
                  </a:lnTo>
                  <a:lnTo>
                    <a:pt x="306460" y="52579"/>
                  </a:lnTo>
                  <a:lnTo>
                    <a:pt x="270129" y="24509"/>
                  </a:lnTo>
                  <a:lnTo>
                    <a:pt x="227247" y="6412"/>
                  </a:lnTo>
                  <a:lnTo>
                    <a:pt x="179523" y="0"/>
                  </a:lnTo>
                  <a:close/>
                </a:path>
              </a:pathLst>
            </a:custGeom>
            <a:solidFill>
              <a:srgbClr val="5DCFC6"/>
            </a:solidFill>
          </p:spPr>
          <p:txBody>
            <a:bodyPr wrap="square" lIns="0" tIns="0" rIns="0" bIns="0" rtlCol="0"/>
            <a:lstStyle/>
            <a:p>
              <a:endParaRPr/>
            </a:p>
          </p:txBody>
        </p:sp>
        <p:pic>
          <p:nvPicPr>
            <p:cNvPr id="32" name="object 31">
              <a:extLst>
                <a:ext uri="{FF2B5EF4-FFF2-40B4-BE49-F238E27FC236}">
                  <a16:creationId xmlns:a16="http://schemas.microsoft.com/office/drawing/2014/main" id="{0D3BEE04-4F32-148E-91C6-4A3CB8DC30F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764270" y="9477704"/>
              <a:ext cx="253908" cy="244547"/>
            </a:xfrm>
            <a:prstGeom prst="rect">
              <a:avLst/>
            </a:prstGeom>
          </p:spPr>
        </p:pic>
        <p:pic>
          <p:nvPicPr>
            <p:cNvPr id="33" name="object 32">
              <a:extLst>
                <a:ext uri="{FF2B5EF4-FFF2-40B4-BE49-F238E27FC236}">
                  <a16:creationId xmlns:a16="http://schemas.microsoft.com/office/drawing/2014/main" id="{BBF29D9E-C6BE-ABD9-91AD-A7DEA745653F}"/>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5266551" y="10315710"/>
              <a:ext cx="3785938" cy="507668"/>
            </a:xfrm>
            <a:prstGeom prst="rect">
              <a:avLst/>
            </a:prstGeom>
          </p:spPr>
        </p:pic>
      </p:grpSp>
      <p:sp>
        <p:nvSpPr>
          <p:cNvPr id="34" name="object 33">
            <a:extLst>
              <a:ext uri="{FF2B5EF4-FFF2-40B4-BE49-F238E27FC236}">
                <a16:creationId xmlns:a16="http://schemas.microsoft.com/office/drawing/2014/main" id="{FBA8D7E4-56BA-4168-B204-6033086C59AA}"/>
              </a:ext>
            </a:extLst>
          </p:cNvPr>
          <p:cNvSpPr txBox="1"/>
          <p:nvPr userDrawn="1"/>
        </p:nvSpPr>
        <p:spPr>
          <a:xfrm>
            <a:off x="10562894" y="9444449"/>
            <a:ext cx="1812925" cy="339725"/>
          </a:xfrm>
          <a:prstGeom prst="rect">
            <a:avLst/>
          </a:prstGeom>
        </p:spPr>
        <p:txBody>
          <a:bodyPr vert="horz" wrap="square" lIns="0" tIns="13970" rIns="0" bIns="0" rtlCol="0">
            <a:spAutoFit/>
          </a:bodyPr>
          <a:lstStyle/>
          <a:p>
            <a:pPr marL="12700">
              <a:lnSpc>
                <a:spcPct val="100000"/>
              </a:lnSpc>
              <a:spcBef>
                <a:spcPts val="110"/>
              </a:spcBef>
            </a:pPr>
            <a:r>
              <a:rPr sz="2050" spc="-25">
                <a:solidFill>
                  <a:srgbClr val="0F233D"/>
                </a:solidFill>
                <a:latin typeface="Arial"/>
                <a:cs typeface="Arial"/>
              </a:rPr>
              <a:t>Where</a:t>
            </a:r>
            <a:r>
              <a:rPr sz="2050" spc="-90">
                <a:solidFill>
                  <a:srgbClr val="0F233D"/>
                </a:solidFill>
                <a:latin typeface="Arial"/>
                <a:cs typeface="Arial"/>
              </a:rPr>
              <a:t> </a:t>
            </a:r>
            <a:r>
              <a:rPr sz="2050">
                <a:solidFill>
                  <a:srgbClr val="0F233D"/>
                </a:solidFill>
                <a:latin typeface="Arial"/>
                <a:cs typeface="Arial"/>
              </a:rPr>
              <a:t>we</a:t>
            </a:r>
            <a:r>
              <a:rPr sz="2050" spc="-90">
                <a:solidFill>
                  <a:srgbClr val="0F233D"/>
                </a:solidFill>
                <a:latin typeface="Arial"/>
                <a:cs typeface="Arial"/>
              </a:rPr>
              <a:t> </a:t>
            </a:r>
            <a:r>
              <a:rPr sz="2050" spc="-20">
                <a:solidFill>
                  <a:srgbClr val="0F233D"/>
                </a:solidFill>
                <a:latin typeface="Arial"/>
                <a:cs typeface="Arial"/>
              </a:rPr>
              <a:t>work</a:t>
            </a:r>
            <a:endParaRPr sz="2050">
              <a:latin typeface="Arial"/>
              <a:cs typeface="Arial"/>
            </a:endParaRPr>
          </a:p>
        </p:txBody>
      </p:sp>
      <p:sp>
        <p:nvSpPr>
          <p:cNvPr id="35" name="object 34">
            <a:extLst>
              <a:ext uri="{FF2B5EF4-FFF2-40B4-BE49-F238E27FC236}">
                <a16:creationId xmlns:a16="http://schemas.microsoft.com/office/drawing/2014/main" id="{2A350029-EFB6-BA42-23F7-68898A163350}"/>
              </a:ext>
            </a:extLst>
          </p:cNvPr>
          <p:cNvSpPr txBox="1"/>
          <p:nvPr userDrawn="1"/>
        </p:nvSpPr>
        <p:spPr>
          <a:xfrm>
            <a:off x="13232970" y="9464036"/>
            <a:ext cx="2080895" cy="339725"/>
          </a:xfrm>
          <a:prstGeom prst="rect">
            <a:avLst/>
          </a:prstGeom>
        </p:spPr>
        <p:txBody>
          <a:bodyPr vert="horz" wrap="square" lIns="0" tIns="13970" rIns="0" bIns="0" rtlCol="0">
            <a:spAutoFit/>
          </a:bodyPr>
          <a:lstStyle/>
          <a:p>
            <a:pPr marL="12700">
              <a:lnSpc>
                <a:spcPct val="100000"/>
              </a:lnSpc>
              <a:spcBef>
                <a:spcPts val="110"/>
              </a:spcBef>
            </a:pPr>
            <a:r>
              <a:rPr sz="2050">
                <a:solidFill>
                  <a:srgbClr val="0F233D"/>
                </a:solidFill>
                <a:latin typeface="Arial"/>
                <a:cs typeface="Arial"/>
              </a:rPr>
              <a:t>Feature</a:t>
            </a:r>
            <a:r>
              <a:rPr sz="2050" spc="-135">
                <a:solidFill>
                  <a:srgbClr val="0F233D"/>
                </a:solidFill>
                <a:latin typeface="Arial"/>
                <a:cs typeface="Arial"/>
              </a:rPr>
              <a:t> </a:t>
            </a:r>
            <a:r>
              <a:rPr sz="2050" spc="-10">
                <a:solidFill>
                  <a:srgbClr val="0F233D"/>
                </a:solidFill>
                <a:latin typeface="Arial"/>
                <a:cs typeface="Arial"/>
              </a:rPr>
              <a:t>countries</a:t>
            </a:r>
            <a:endParaRPr sz="2050">
              <a:latin typeface="Arial"/>
              <a:cs typeface="Arial"/>
            </a:endParaRPr>
          </a:p>
        </p:txBody>
      </p:sp>
      <p:sp>
        <p:nvSpPr>
          <p:cNvPr id="38" name="Text Placeholder 37">
            <a:extLst>
              <a:ext uri="{FF2B5EF4-FFF2-40B4-BE49-F238E27FC236}">
                <a16:creationId xmlns:a16="http://schemas.microsoft.com/office/drawing/2014/main" id="{C5DD6788-2C70-9595-DF9E-306661124258}"/>
              </a:ext>
            </a:extLst>
          </p:cNvPr>
          <p:cNvSpPr>
            <a:spLocks noGrp="1"/>
          </p:cNvSpPr>
          <p:nvPr>
            <p:ph type="body" sz="quarter" idx="10" hasCustomPrompt="1"/>
          </p:nvPr>
        </p:nvSpPr>
        <p:spPr>
          <a:xfrm>
            <a:off x="1418629" y="2797046"/>
            <a:ext cx="4981880" cy="5600829"/>
          </a:xfrm>
        </p:spPr>
        <p:txBody>
          <a:bodyPr/>
          <a:lstStyle>
            <a:lvl1pPr marL="14400">
              <a:lnSpc>
                <a:spcPct val="115000"/>
              </a:lnSpc>
              <a:defRPr sz="3550"/>
            </a:lvl1pPr>
          </a:lstStyle>
          <a:p>
            <a:pPr lvl="0"/>
            <a:r>
              <a:rPr lang="en-AU"/>
              <a:t>For over 60 years, Caritas Australia has worked hand in hand with the most marginalised</a:t>
            </a:r>
          </a:p>
          <a:p>
            <a:pPr lvl="0"/>
            <a:r>
              <a:rPr lang="en-AU"/>
              <a:t>and remote communities in Australia and overseas to confront the challenges of poverty.</a:t>
            </a:r>
          </a:p>
        </p:txBody>
      </p:sp>
    </p:spTree>
    <p:extLst>
      <p:ext uri="{BB962C8B-B14F-4D97-AF65-F5344CB8AC3E}">
        <p14:creationId xmlns:p14="http://schemas.microsoft.com/office/powerpoint/2010/main" val="337349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itle Placeholder 8">
            <a:extLst>
              <a:ext uri="{FF2B5EF4-FFF2-40B4-BE49-F238E27FC236}">
                <a16:creationId xmlns:a16="http://schemas.microsoft.com/office/drawing/2014/main" id="{5F017B84-F1BF-4C20-0716-5DA0AB3A097E}"/>
              </a:ext>
            </a:extLst>
          </p:cNvPr>
          <p:cNvSpPr>
            <a:spLocks noGrp="1"/>
          </p:cNvSpPr>
          <p:nvPr>
            <p:ph type="title"/>
          </p:nvPr>
        </p:nvSpPr>
        <p:spPr>
          <a:xfrm>
            <a:off x="1005205" y="777875"/>
            <a:ext cx="17338675" cy="1164025"/>
          </a:xfrm>
          <a:prstGeom prst="rect">
            <a:avLst/>
          </a:prstGeom>
        </p:spPr>
        <p:txBody>
          <a:bodyPr vert="horz" lIns="91440" tIns="45720" rIns="91440" bIns="45720" rtlCol="0" anchor="ctr">
            <a:normAutofit/>
          </a:bodyPr>
          <a:lstStyle/>
          <a:p>
            <a:r>
              <a:rPr lang="en-GB"/>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669" r:id="rId1"/>
    <p:sldLayoutId id="2147483668"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67" r:id="rId17"/>
    <p:sldLayoutId id="2147483661" r:id="rId18"/>
    <p:sldLayoutId id="2147483662" r:id="rId19"/>
    <p:sldLayoutId id="2147483663" r:id="rId20"/>
    <p:sldLayoutId id="2147483664" r:id="rId21"/>
    <p:sldLayoutId id="2147483665" r:id="rId22"/>
    <p:sldLayoutId id="2147483684" r:id="rId23"/>
  </p:sldLayoutIdLst>
  <p:txStyles>
    <p:titleStyle>
      <a:lvl1pPr>
        <a:defRPr sz="5900" b="1">
          <a:solidFill>
            <a:srgbClr val="76200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1D_731DA85A.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fundraise.projectcompassion.org.au" TargetMode="Externa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fundraise.projectcompassion.org.au" TargetMode="External"/><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2.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fundraise.projectcompassion.org.au" TargetMode="External"/><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tanding outside a brick house with a thatched roof.  ">
            <a:extLst>
              <a:ext uri="{FF2B5EF4-FFF2-40B4-BE49-F238E27FC236}">
                <a16:creationId xmlns:a16="http://schemas.microsoft.com/office/drawing/2014/main" id="{F1022DCB-3805-A47B-9370-C61670E4A4B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13696632" y="3800929"/>
            <a:ext cx="5422900" cy="4991100"/>
          </a:xfrm>
        </p:spPr>
      </p:pic>
      <p:pic>
        <p:nvPicPr>
          <p:cNvPr id="13" name="Picture Placeholder 12" descr="A young man sitting on the side of a brick wall in front of a lake with cityscape in the horizon.">
            <a:extLst>
              <a:ext uri="{FF2B5EF4-FFF2-40B4-BE49-F238E27FC236}">
                <a16:creationId xmlns:a16="http://schemas.microsoft.com/office/drawing/2014/main" id="{C3804258-91DC-C9B1-176F-A8454AA882AD}"/>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r="-117"/>
          <a:stretch/>
        </p:blipFill>
        <p:spPr>
          <a:xfrm>
            <a:off x="7370421" y="3800929"/>
            <a:ext cx="5422900" cy="4991100"/>
          </a:xfrm>
        </p:spPr>
      </p:pic>
      <p:pic>
        <p:nvPicPr>
          <p:cNvPr id="6" name="Picture Placeholder 5" descr="A primary school student writes on a chalkboard at her school in Samoa.">
            <a:extLst>
              <a:ext uri="{FF2B5EF4-FFF2-40B4-BE49-F238E27FC236}">
                <a16:creationId xmlns:a16="http://schemas.microsoft.com/office/drawing/2014/main" id="{5D04C4EB-FFAC-AF47-1EDB-36785CB9E4AD}"/>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t="311" b="311"/>
          <a:stretch/>
        </p:blipFill>
        <p:spPr>
          <a:xfrm>
            <a:off x="988851" y="3800929"/>
            <a:ext cx="5418245" cy="4991100"/>
          </a:xfrm>
        </p:spPr>
      </p:pic>
      <p:sp>
        <p:nvSpPr>
          <p:cNvPr id="12" name="Content Placeholder 1">
            <a:extLst>
              <a:ext uri="{FF2B5EF4-FFF2-40B4-BE49-F238E27FC236}">
                <a16:creationId xmlns:a16="http://schemas.microsoft.com/office/drawing/2014/main" id="{728BC505-3C0C-289A-D607-B5A604091DF7}"/>
              </a:ext>
            </a:extLst>
          </p:cNvPr>
          <p:cNvSpPr>
            <a:spLocks noGrp="1"/>
          </p:cNvSpPr>
          <p:nvPr/>
        </p:nvSpPr>
        <p:spPr>
          <a:xfrm>
            <a:off x="10890250" y="9388475"/>
            <a:ext cx="8244703" cy="984885"/>
          </a:xfrm>
          <a:prstGeom prst="rect">
            <a:avLst/>
          </a:prstGeom>
        </p:spPr>
        <p:txBody>
          <a:bodyPr wrap="square" lIns="0" tIns="0" rIns="0" bIns="0" anchor="t">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r>
              <a:rPr lang="en-AU" sz="3200" b="1">
                <a:solidFill>
                  <a:srgbClr val="000000"/>
                </a:solidFill>
              </a:rPr>
              <a:t>Introduction to Project Compassion 2025</a:t>
            </a:r>
          </a:p>
          <a:p>
            <a:pPr algn="r"/>
            <a:r>
              <a:rPr lang="en-AU" sz="3200">
                <a:latin typeface="Arial"/>
                <a:cs typeface="Arial"/>
              </a:rPr>
              <a:t>Parish</a:t>
            </a:r>
            <a:endParaRPr lang="en-AU" sz="3200" b="0">
              <a:solidFill>
                <a:srgbClr val="000000"/>
              </a:solidFill>
            </a:endParaRPr>
          </a:p>
        </p:txBody>
      </p:sp>
    </p:spTree>
    <p:extLst>
      <p:ext uri="{BB962C8B-B14F-4D97-AF65-F5344CB8AC3E}">
        <p14:creationId xmlns:p14="http://schemas.microsoft.com/office/powerpoint/2010/main" val="141129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0FB04A-BB9B-7906-4F73-DC8B1720CDA0}"/>
              </a:ext>
            </a:extLst>
          </p:cNvPr>
          <p:cNvSpPr>
            <a:spLocks noGrp="1"/>
          </p:cNvSpPr>
          <p:nvPr>
            <p:ph type="body" sz="quarter" idx="12"/>
          </p:nvPr>
        </p:nvSpPr>
        <p:spPr/>
        <p:txBody>
          <a:bodyPr/>
          <a:lstStyle/>
          <a:p>
            <a:r>
              <a:rPr lang="en-AU"/>
              <a:t>Vietnam	</a:t>
            </a:r>
          </a:p>
        </p:txBody>
      </p:sp>
      <p:sp>
        <p:nvSpPr>
          <p:cNvPr id="3" name="Text Placeholder 2">
            <a:extLst>
              <a:ext uri="{FF2B5EF4-FFF2-40B4-BE49-F238E27FC236}">
                <a16:creationId xmlns:a16="http://schemas.microsoft.com/office/drawing/2014/main" id="{C6591EC4-9CCD-AC7B-FA7B-2107C36FC499}"/>
              </a:ext>
            </a:extLst>
          </p:cNvPr>
          <p:cNvSpPr>
            <a:spLocks noGrp="1"/>
          </p:cNvSpPr>
          <p:nvPr>
            <p:ph type="body" sz="quarter" idx="11"/>
          </p:nvPr>
        </p:nvSpPr>
        <p:spPr>
          <a:xfrm>
            <a:off x="2818279" y="2216941"/>
            <a:ext cx="4490571" cy="3016210"/>
          </a:xfrm>
        </p:spPr>
        <p:txBody>
          <a:bodyPr/>
          <a:lstStyle/>
          <a:p>
            <a:r>
              <a:rPr lang="en-AU"/>
              <a:t>Lam’s Story	</a:t>
            </a:r>
          </a:p>
        </p:txBody>
      </p:sp>
    </p:spTree>
    <p:extLst>
      <p:ext uri="{BB962C8B-B14F-4D97-AF65-F5344CB8AC3E}">
        <p14:creationId xmlns:p14="http://schemas.microsoft.com/office/powerpoint/2010/main" val="127543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09D56-90D9-4879-ED19-E26EFBD799E2}"/>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16C73AE1-64E4-0DE2-84FF-CAC2FAAE107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3D6DE64F-DABE-B914-DB32-BDFE86ABD934}"/>
              </a:ext>
            </a:extLst>
          </p:cNvPr>
          <p:cNvSpPr>
            <a:spLocks noGrp="1"/>
          </p:cNvSpPr>
          <p:nvPr>
            <p:ph type="title"/>
          </p:nvPr>
        </p:nvSpPr>
        <p:spPr>
          <a:xfrm>
            <a:off x="10365322" y="805344"/>
            <a:ext cx="8703531" cy="830997"/>
          </a:xfrm>
        </p:spPr>
        <p:txBody>
          <a:bodyPr>
            <a:normAutofit fontScale="90000"/>
          </a:bodyPr>
          <a:lstStyle/>
          <a:p>
            <a:r>
              <a:rPr lang="en-AU">
                <a:solidFill>
                  <a:srgbClr val="44B5AC"/>
                </a:solidFill>
              </a:rPr>
              <a:t>Lam’s Story	</a:t>
            </a:r>
          </a:p>
        </p:txBody>
      </p:sp>
      <p:sp>
        <p:nvSpPr>
          <p:cNvPr id="5" name="Text Placeholder 4">
            <a:extLst>
              <a:ext uri="{FF2B5EF4-FFF2-40B4-BE49-F238E27FC236}">
                <a16:creationId xmlns:a16="http://schemas.microsoft.com/office/drawing/2014/main" id="{DB6CB0A1-113F-B862-B819-8DA1738DC150}"/>
              </a:ext>
            </a:extLst>
          </p:cNvPr>
          <p:cNvSpPr>
            <a:spLocks noGrp="1"/>
          </p:cNvSpPr>
          <p:nvPr>
            <p:ph type="body" sz="quarter" idx="19"/>
          </p:nvPr>
        </p:nvSpPr>
        <p:spPr>
          <a:xfrm>
            <a:off x="10454171" y="1768475"/>
            <a:ext cx="8702675" cy="607859"/>
          </a:xfrm>
        </p:spPr>
        <p:txBody>
          <a:bodyPr/>
          <a:lstStyle/>
          <a:p>
            <a:r>
              <a:rPr lang="en-AU">
                <a:solidFill>
                  <a:srgbClr val="44B5AC"/>
                </a:solidFill>
              </a:rPr>
              <a:t>Vietnam</a:t>
            </a:r>
          </a:p>
        </p:txBody>
      </p:sp>
      <p:sp>
        <p:nvSpPr>
          <p:cNvPr id="6" name="Text Placeholder 5">
            <a:extLst>
              <a:ext uri="{FF2B5EF4-FFF2-40B4-BE49-F238E27FC236}">
                <a16:creationId xmlns:a16="http://schemas.microsoft.com/office/drawing/2014/main" id="{EF999CC3-6691-6283-064B-C9B09D81F233}"/>
              </a:ext>
            </a:extLst>
          </p:cNvPr>
          <p:cNvSpPr>
            <a:spLocks noGrp="1"/>
          </p:cNvSpPr>
          <p:nvPr>
            <p:ph type="body" sz="quarter" idx="20"/>
          </p:nvPr>
        </p:nvSpPr>
        <p:spPr>
          <a:xfrm>
            <a:off x="10366179" y="2760686"/>
            <a:ext cx="8702674" cy="5271379"/>
          </a:xfrm>
        </p:spPr>
        <p:txBody>
          <a:bodyPr/>
          <a:lstStyle/>
          <a:p>
            <a:r>
              <a:rPr lang="en-AU" dirty="0">
                <a:solidFill>
                  <a:srgbClr val="000000"/>
                </a:solidFill>
              </a:rPr>
              <a:t>Growing up in rural Vietnam, 27-year-old Lam dreamed of becoming a graphic artist, but faced limited opportunities due to his physical disability. </a:t>
            </a:r>
          </a:p>
          <a:p>
            <a:r>
              <a:rPr lang="en-AU" dirty="0">
                <a:solidFill>
                  <a:srgbClr val="000000"/>
                </a:solidFill>
              </a:rPr>
              <a:t>While his peers pursued careers after high school, Lam remained at home, feeling isolated and disconnected from his aspirations and society. </a:t>
            </a:r>
          </a:p>
        </p:txBody>
      </p:sp>
    </p:spTree>
    <p:extLst>
      <p:ext uri="{BB962C8B-B14F-4D97-AF65-F5344CB8AC3E}">
        <p14:creationId xmlns:p14="http://schemas.microsoft.com/office/powerpoint/2010/main" val="214946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9E6B67E-88EE-29FA-BFE1-43B8A88E28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50B8D1-3E88-EF1F-9028-463D170764B5}"/>
              </a:ext>
            </a:extLst>
          </p:cNvPr>
          <p:cNvSpPr>
            <a:spLocks noGrp="1"/>
          </p:cNvSpPr>
          <p:nvPr>
            <p:ph type="body" sz="quarter" idx="19"/>
          </p:nvPr>
        </p:nvSpPr>
        <p:spPr>
          <a:xfrm>
            <a:off x="1643582" y="7309661"/>
            <a:ext cx="5246688" cy="453970"/>
          </a:xfrm>
        </p:spPr>
        <p:txBody>
          <a:bodyPr/>
          <a:lstStyle/>
          <a:p>
            <a:r>
              <a:rPr lang="en-AU"/>
              <a:t>- Lam	</a:t>
            </a:r>
          </a:p>
        </p:txBody>
      </p:sp>
      <p:sp>
        <p:nvSpPr>
          <p:cNvPr id="4" name="Text Placeholder 3">
            <a:extLst>
              <a:ext uri="{FF2B5EF4-FFF2-40B4-BE49-F238E27FC236}">
                <a16:creationId xmlns:a16="http://schemas.microsoft.com/office/drawing/2014/main" id="{5BF0E105-4568-1C19-C2B7-87A24EF5E5FC}"/>
              </a:ext>
            </a:extLst>
          </p:cNvPr>
          <p:cNvSpPr>
            <a:spLocks noGrp="1"/>
          </p:cNvSpPr>
          <p:nvPr>
            <p:ph type="body" sz="quarter" idx="20"/>
          </p:nvPr>
        </p:nvSpPr>
        <p:spPr>
          <a:xfrm>
            <a:off x="1529803" y="2641652"/>
            <a:ext cx="5474247" cy="4894994"/>
          </a:xfrm>
        </p:spPr>
        <p:txBody>
          <a:bodyPr/>
          <a:lstStyle/>
          <a:p>
            <a:r>
              <a:rPr lang="en-AU" sz="4000" i="1"/>
              <a:t>“ It's a struggle to feel like we fit into society, and our limited mobility makes it hard to access jobs or education ”</a:t>
            </a:r>
          </a:p>
        </p:txBody>
      </p:sp>
    </p:spTree>
    <p:extLst>
      <p:ext uri="{BB962C8B-B14F-4D97-AF65-F5344CB8AC3E}">
        <p14:creationId xmlns:p14="http://schemas.microsoft.com/office/powerpoint/2010/main" val="159222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6DE0-8247-B9B4-33B9-0FBA65AEC2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41AAE2-665C-C8DC-1E44-7A19AC3F75B8}"/>
              </a:ext>
            </a:extLst>
          </p:cNvPr>
          <p:cNvSpPr>
            <a:spLocks noGrp="1"/>
          </p:cNvSpPr>
          <p:nvPr>
            <p:ph type="body" sz="quarter" idx="4294967295"/>
          </p:nvPr>
        </p:nvSpPr>
        <p:spPr>
          <a:xfrm>
            <a:off x="1047088" y="5891338"/>
            <a:ext cx="5584479" cy="5301451"/>
          </a:xfrm>
        </p:spPr>
        <p:txBody>
          <a:bodyPr>
            <a:noAutofit/>
          </a:bodyPr>
          <a:lstStyle/>
          <a:p>
            <a:pPr>
              <a:lnSpc>
                <a:spcPct val="115000"/>
              </a:lnSpc>
              <a:spcBef>
                <a:spcPts val="116"/>
              </a:spcBef>
            </a:pPr>
            <a:r>
              <a:rPr lang="en-AU" sz="3550" dirty="0">
                <a:solidFill>
                  <a:srgbClr val="000000"/>
                </a:solidFill>
                <a:latin typeface="Arial"/>
                <a:ea typeface="+mj-ea"/>
                <a:cs typeface="Arial"/>
              </a:rPr>
              <a:t>Lam enrolled in a six-month training course that equipped him with </a:t>
            </a:r>
            <a:r>
              <a:rPr lang="en-AU" sz="3550" b="1" dirty="0">
                <a:solidFill>
                  <a:srgbClr val="000000"/>
                </a:solidFill>
                <a:latin typeface="Arial"/>
                <a:ea typeface="+mj-ea"/>
                <a:cs typeface="Arial"/>
              </a:rPr>
              <a:t>professional skills and</a:t>
            </a:r>
            <a:r>
              <a:rPr lang="en-AU" sz="3550" dirty="0">
                <a:solidFill>
                  <a:srgbClr val="000000"/>
                </a:solidFill>
                <a:latin typeface="Arial"/>
                <a:ea typeface="+mj-ea"/>
                <a:cs typeface="Arial"/>
              </a:rPr>
              <a:t> rekindled his social connections and confidence.</a:t>
            </a:r>
          </a:p>
        </p:txBody>
      </p:sp>
      <p:sp>
        <p:nvSpPr>
          <p:cNvPr id="3" name="Text Placeholder 2">
            <a:extLst>
              <a:ext uri="{FF2B5EF4-FFF2-40B4-BE49-F238E27FC236}">
                <a16:creationId xmlns:a16="http://schemas.microsoft.com/office/drawing/2014/main" id="{31476F1A-675C-7984-6649-B1EC3FB90F5A}"/>
              </a:ext>
            </a:extLst>
          </p:cNvPr>
          <p:cNvSpPr>
            <a:spLocks noGrp="1"/>
          </p:cNvSpPr>
          <p:nvPr>
            <p:ph type="body" sz="quarter" idx="21"/>
          </p:nvPr>
        </p:nvSpPr>
        <p:spPr>
          <a:xfrm>
            <a:off x="7259811" y="5891338"/>
            <a:ext cx="5584479" cy="3113801"/>
          </a:xfrm>
        </p:spPr>
        <p:txBody>
          <a:bodyPr/>
          <a:lstStyle/>
          <a:p>
            <a:r>
              <a:rPr lang="en-AU">
                <a:solidFill>
                  <a:srgbClr val="000000"/>
                </a:solidFill>
              </a:rPr>
              <a:t>Lam’s dedication during the training paid off </a:t>
            </a:r>
            <a:r>
              <a:rPr lang="en-AU" b="1">
                <a:solidFill>
                  <a:srgbClr val="000000"/>
                </a:solidFill>
              </a:rPr>
              <a:t>as he launched a freelance graphic design business </a:t>
            </a:r>
            <a:r>
              <a:rPr lang="en-AU">
                <a:solidFill>
                  <a:srgbClr val="000000"/>
                </a:solidFill>
              </a:rPr>
              <a:t>from home. </a:t>
            </a:r>
          </a:p>
        </p:txBody>
      </p:sp>
      <p:sp>
        <p:nvSpPr>
          <p:cNvPr id="4" name="Text Placeholder 3">
            <a:extLst>
              <a:ext uri="{FF2B5EF4-FFF2-40B4-BE49-F238E27FC236}">
                <a16:creationId xmlns:a16="http://schemas.microsoft.com/office/drawing/2014/main" id="{2D53A23F-4104-ADB9-8482-BF6DE3560A84}"/>
              </a:ext>
            </a:extLst>
          </p:cNvPr>
          <p:cNvSpPr>
            <a:spLocks noGrp="1"/>
          </p:cNvSpPr>
          <p:nvPr>
            <p:ph type="body" sz="quarter" idx="22"/>
          </p:nvPr>
        </p:nvSpPr>
        <p:spPr>
          <a:xfrm>
            <a:off x="13472533" y="5891338"/>
            <a:ext cx="5584479" cy="3747501"/>
          </a:xfrm>
        </p:spPr>
        <p:txBody>
          <a:bodyPr/>
          <a:lstStyle/>
          <a:p>
            <a:r>
              <a:rPr lang="en-AU">
                <a:solidFill>
                  <a:srgbClr val="000000"/>
                </a:solidFill>
              </a:rPr>
              <a:t>Today, Lam is a successful graphic designer, serving clients locally and internationally and </a:t>
            </a:r>
            <a:r>
              <a:rPr lang="en-AU" b="1">
                <a:solidFill>
                  <a:srgbClr val="000000"/>
                </a:solidFill>
              </a:rPr>
              <a:t>earning a stable income every month. </a:t>
            </a:r>
          </a:p>
        </p:txBody>
      </p:sp>
      <p:pic>
        <p:nvPicPr>
          <p:cNvPr id="13" name="Picture Placeholder 12" descr="A young man sitting in an office space using a computer. ">
            <a:extLst>
              <a:ext uri="{FF2B5EF4-FFF2-40B4-BE49-F238E27FC236}">
                <a16:creationId xmlns:a16="http://schemas.microsoft.com/office/drawing/2014/main" id="{8CF44AAD-F48D-298B-BF6E-AEF4BC1F3F76}"/>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rustic looking home with pot plants surrounding it.  ">
            <a:extLst>
              <a:ext uri="{FF2B5EF4-FFF2-40B4-BE49-F238E27FC236}">
                <a16:creationId xmlns:a16="http://schemas.microsoft.com/office/drawing/2014/main" id="{FBC6EFAF-0A96-56A5-7E66-D7DB8EE77E50}"/>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p:blipFill>
        <p:spPr/>
      </p:pic>
      <p:pic>
        <p:nvPicPr>
          <p:cNvPr id="9" name="Picture Placeholder 8" descr="A young man of short stature sitting at a desk using computer equipment at a home.  ">
            <a:extLst>
              <a:ext uri="{FF2B5EF4-FFF2-40B4-BE49-F238E27FC236}">
                <a16:creationId xmlns:a16="http://schemas.microsoft.com/office/drawing/2014/main" id="{C231FFA1-35FB-87EE-A58D-F757E2BD3E9C}"/>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p:blipFill>
        <p:spPr/>
      </p:pic>
      <p:sp>
        <p:nvSpPr>
          <p:cNvPr id="5" name="Title 1">
            <a:extLst>
              <a:ext uri="{FF2B5EF4-FFF2-40B4-BE49-F238E27FC236}">
                <a16:creationId xmlns:a16="http://schemas.microsoft.com/office/drawing/2014/main" id="{4EB0EFD3-F457-968F-1EBF-BB8C1B57FBF1}"/>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pPr>
              <a:lnSpc>
                <a:spcPct val="115000"/>
              </a:lnSpc>
              <a:spcBef>
                <a:spcPts val="116"/>
              </a:spcBef>
            </a:pPr>
            <a:r>
              <a:rPr lang="en-AU" sz="3550" b="0" dirty="0">
                <a:solidFill>
                  <a:srgbClr val="000000"/>
                </a:solidFill>
                <a:latin typeface="Arial"/>
                <a:cs typeface="Arial"/>
              </a:rPr>
              <a:t>The I-SHINE program helps people with disabilities learn new skills, find jobs, and become more independent.</a:t>
            </a:r>
          </a:p>
        </p:txBody>
      </p:sp>
    </p:spTree>
    <p:extLst>
      <p:ext uri="{BB962C8B-B14F-4D97-AF65-F5344CB8AC3E}">
        <p14:creationId xmlns:p14="http://schemas.microsoft.com/office/powerpoint/2010/main" val="226572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D9AB-C58C-0257-BE10-7F2AFFA33268}"/>
            </a:ext>
          </a:extLst>
        </p:cNvPr>
        <p:cNvGrpSpPr/>
        <p:nvPr/>
      </p:nvGrpSpPr>
      <p:grpSpPr>
        <a:xfrm>
          <a:off x="0" y="0"/>
          <a:ext cx="0" cy="0"/>
          <a:chOff x="0" y="0"/>
          <a:chExt cx="0" cy="0"/>
        </a:xfrm>
      </p:grpSpPr>
      <p:pic>
        <p:nvPicPr>
          <p:cNvPr id="8" name="Picture Placeholder 7" descr="A young man of short stature sitting at a computer desk at a home smiling to camera.  ">
            <a:extLst>
              <a:ext uri="{FF2B5EF4-FFF2-40B4-BE49-F238E27FC236}">
                <a16:creationId xmlns:a16="http://schemas.microsoft.com/office/drawing/2014/main" id="{94713BB4-A408-11FB-8DBC-44FBE2A948B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846A88A6-5F63-50B5-DE1D-034A02B460D9}"/>
              </a:ext>
            </a:extLst>
          </p:cNvPr>
          <p:cNvSpPr>
            <a:spLocks noGrp="1"/>
          </p:cNvSpPr>
          <p:nvPr>
            <p:ph type="body" sz="quarter" idx="20"/>
          </p:nvPr>
        </p:nvSpPr>
        <p:spPr>
          <a:xfrm>
            <a:off x="10814050" y="1584380"/>
            <a:ext cx="8144072" cy="6538778"/>
          </a:xfrm>
        </p:spPr>
        <p:txBody>
          <a:bodyPr/>
          <a:lstStyle/>
          <a:p>
            <a:r>
              <a:rPr lang="en-AU" dirty="0">
                <a:solidFill>
                  <a:srgbClr val="000000"/>
                </a:solidFill>
              </a:rPr>
              <a:t>Lam’s story highlights how powerful vocational training can be for people with disabilities in rural Vietnam, where it can be hard to find accessible facilities and good job opportunities. </a:t>
            </a:r>
          </a:p>
          <a:p>
            <a:r>
              <a:rPr lang="en-AU" dirty="0">
                <a:solidFill>
                  <a:srgbClr val="000000"/>
                </a:solidFill>
              </a:rPr>
              <a:t>By sharing his journey, Lam hopes to inspire other young people with disabilities, in Vietnam and worldwide, to rise above the challenges of poverty and inequality and follow their dreams.</a:t>
            </a:r>
          </a:p>
        </p:txBody>
      </p:sp>
    </p:spTree>
    <p:extLst>
      <p:ext uri="{BB962C8B-B14F-4D97-AF65-F5344CB8AC3E}">
        <p14:creationId xmlns:p14="http://schemas.microsoft.com/office/powerpoint/2010/main" val="23311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77740-9D6E-251E-079A-BFC56AB1DA2C}"/>
              </a:ext>
            </a:extLst>
          </p:cNvPr>
          <p:cNvSpPr>
            <a:spLocks noGrp="1"/>
          </p:cNvSpPr>
          <p:nvPr>
            <p:ph type="body" sz="quarter" idx="12"/>
          </p:nvPr>
        </p:nvSpPr>
        <p:spPr>
          <a:xfrm>
            <a:off x="2818280" y="5507499"/>
            <a:ext cx="5709770" cy="1823576"/>
          </a:xfrm>
        </p:spPr>
        <p:txBody>
          <a:bodyPr/>
          <a:lstStyle/>
          <a:p>
            <a:r>
              <a:rPr lang="en-AU"/>
              <a:t>The Democratic Republic of the Congo</a:t>
            </a:r>
          </a:p>
        </p:txBody>
      </p:sp>
      <p:sp>
        <p:nvSpPr>
          <p:cNvPr id="3" name="Text Placeholder 2">
            <a:extLst>
              <a:ext uri="{FF2B5EF4-FFF2-40B4-BE49-F238E27FC236}">
                <a16:creationId xmlns:a16="http://schemas.microsoft.com/office/drawing/2014/main" id="{164AB4D2-2DA6-41C0-EE77-950610D1B906}"/>
              </a:ext>
            </a:extLst>
          </p:cNvPr>
          <p:cNvSpPr>
            <a:spLocks noGrp="1"/>
          </p:cNvSpPr>
          <p:nvPr>
            <p:ph type="body" sz="quarter" idx="11"/>
          </p:nvPr>
        </p:nvSpPr>
        <p:spPr>
          <a:xfrm>
            <a:off x="2818279" y="2216941"/>
            <a:ext cx="4490571" cy="3016210"/>
          </a:xfrm>
        </p:spPr>
        <p:txBody>
          <a:bodyPr wrap="square" lIns="0" tIns="0" rIns="0" bIns="0" anchor="t">
            <a:spAutoFit/>
          </a:bodyPr>
          <a:lstStyle/>
          <a:p>
            <a:r>
              <a:rPr lang="en-AU">
                <a:latin typeface="Arial"/>
                <a:cs typeface="Arial"/>
              </a:rPr>
              <a:t>Irene’s Story</a:t>
            </a:r>
          </a:p>
        </p:txBody>
      </p:sp>
    </p:spTree>
    <p:extLst>
      <p:ext uri="{BB962C8B-B14F-4D97-AF65-F5344CB8AC3E}">
        <p14:creationId xmlns:p14="http://schemas.microsoft.com/office/powerpoint/2010/main" val="207526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6B246-5263-3E17-1EB8-A1E105827699}"/>
            </a:ext>
          </a:extLst>
        </p:cNvPr>
        <p:cNvGrpSpPr/>
        <p:nvPr/>
      </p:nvGrpSpPr>
      <p:grpSpPr>
        <a:xfrm>
          <a:off x="0" y="0"/>
          <a:ext cx="0" cy="0"/>
          <a:chOff x="0" y="0"/>
          <a:chExt cx="0" cy="0"/>
        </a:xfrm>
      </p:grpSpPr>
      <p:pic>
        <p:nvPicPr>
          <p:cNvPr id="8" name="Picture Placeholder 7" descr="A family posing for a photograph in a rural village.  ">
            <a:extLst>
              <a:ext uri="{FF2B5EF4-FFF2-40B4-BE49-F238E27FC236}">
                <a16:creationId xmlns:a16="http://schemas.microsoft.com/office/drawing/2014/main" id="{9A81CF6B-3BFE-308B-3558-CE654C6D84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4" name="Title 3">
            <a:extLst>
              <a:ext uri="{FF2B5EF4-FFF2-40B4-BE49-F238E27FC236}">
                <a16:creationId xmlns:a16="http://schemas.microsoft.com/office/drawing/2014/main" id="{324FC7AE-99F9-1285-DDA6-1E5298DB4B96}"/>
              </a:ext>
            </a:extLst>
          </p:cNvPr>
          <p:cNvSpPr>
            <a:spLocks noGrp="1"/>
          </p:cNvSpPr>
          <p:nvPr>
            <p:ph type="title"/>
          </p:nvPr>
        </p:nvSpPr>
        <p:spPr/>
        <p:txBody>
          <a:bodyPr>
            <a:normAutofit fontScale="90000"/>
          </a:bodyPr>
          <a:lstStyle/>
          <a:p>
            <a:r>
              <a:rPr lang="en-AU">
                <a:solidFill>
                  <a:srgbClr val="9563AA"/>
                </a:solidFill>
              </a:rPr>
              <a:t>Irene’s Story	</a:t>
            </a:r>
          </a:p>
        </p:txBody>
      </p:sp>
      <p:sp>
        <p:nvSpPr>
          <p:cNvPr id="5" name="Text Placeholder 4">
            <a:extLst>
              <a:ext uri="{FF2B5EF4-FFF2-40B4-BE49-F238E27FC236}">
                <a16:creationId xmlns:a16="http://schemas.microsoft.com/office/drawing/2014/main" id="{26166EC3-A085-76E9-86D8-44017C62EEE6}"/>
              </a:ext>
            </a:extLst>
          </p:cNvPr>
          <p:cNvSpPr>
            <a:spLocks noGrp="1"/>
          </p:cNvSpPr>
          <p:nvPr>
            <p:ph type="body" sz="quarter" idx="19"/>
          </p:nvPr>
        </p:nvSpPr>
        <p:spPr>
          <a:xfrm>
            <a:off x="10416978" y="1768475"/>
            <a:ext cx="8702675" cy="607859"/>
          </a:xfrm>
        </p:spPr>
        <p:txBody>
          <a:bodyPr/>
          <a:lstStyle/>
          <a:p>
            <a:r>
              <a:rPr lang="en-AU">
                <a:solidFill>
                  <a:srgbClr val="9563AA"/>
                </a:solidFill>
              </a:rPr>
              <a:t>Democratic Republic of the Congo</a:t>
            </a:r>
          </a:p>
        </p:txBody>
      </p:sp>
      <p:sp>
        <p:nvSpPr>
          <p:cNvPr id="6" name="Text Placeholder 5">
            <a:extLst>
              <a:ext uri="{FF2B5EF4-FFF2-40B4-BE49-F238E27FC236}">
                <a16:creationId xmlns:a16="http://schemas.microsoft.com/office/drawing/2014/main" id="{FF7D68EB-8097-ED10-45DD-FD7D7DAC1418}"/>
              </a:ext>
            </a:extLst>
          </p:cNvPr>
          <p:cNvSpPr>
            <a:spLocks noGrp="1"/>
          </p:cNvSpPr>
          <p:nvPr>
            <p:ph type="body" sz="quarter" idx="20"/>
          </p:nvPr>
        </p:nvSpPr>
        <p:spPr>
          <a:xfrm>
            <a:off x="10366179" y="2760686"/>
            <a:ext cx="7915472" cy="5905078"/>
          </a:xfrm>
        </p:spPr>
        <p:txBody>
          <a:bodyPr/>
          <a:lstStyle/>
          <a:p>
            <a:r>
              <a:rPr lang="en-AU" dirty="0">
                <a:solidFill>
                  <a:srgbClr val="000000"/>
                </a:solidFill>
              </a:rPr>
              <a:t>Irene lives in the </a:t>
            </a:r>
            <a:r>
              <a:rPr lang="en-AU" dirty="0" err="1">
                <a:solidFill>
                  <a:srgbClr val="000000"/>
                </a:solidFill>
              </a:rPr>
              <a:t>Kongolo</a:t>
            </a:r>
            <a:r>
              <a:rPr lang="en-AU" dirty="0">
                <a:solidFill>
                  <a:srgbClr val="000000"/>
                </a:solidFill>
              </a:rPr>
              <a:t> region in the Democratic Republic of the Congo (DRC). </a:t>
            </a:r>
          </a:p>
          <a:p>
            <a:r>
              <a:rPr lang="en-AU" dirty="0">
                <a:solidFill>
                  <a:srgbClr val="000000"/>
                </a:solidFill>
              </a:rPr>
              <a:t>Irene has had a tough life. Her father was killed during a war when Irene was young, leaving Irene to live with her mother and siblings on very meagre resources, often going hungry for extended periods of time.  </a:t>
            </a:r>
          </a:p>
        </p:txBody>
      </p:sp>
    </p:spTree>
    <p:extLst>
      <p:ext uri="{BB962C8B-B14F-4D97-AF65-F5344CB8AC3E}">
        <p14:creationId xmlns:p14="http://schemas.microsoft.com/office/powerpoint/2010/main" val="61585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6561-F78D-1F05-E286-7847A59D5948}"/>
            </a:ext>
          </a:extLst>
        </p:cNvPr>
        <p:cNvGrpSpPr/>
        <p:nvPr/>
      </p:nvGrpSpPr>
      <p:grpSpPr>
        <a:xfrm>
          <a:off x="0" y="0"/>
          <a:ext cx="0" cy="0"/>
          <a:chOff x="0" y="0"/>
          <a:chExt cx="0" cy="0"/>
        </a:xfrm>
      </p:grpSpPr>
      <p:pic>
        <p:nvPicPr>
          <p:cNvPr id="2" name="Picture 1" descr="A group of people sitting outside&#10;&#10;Description automatically generated">
            <a:extLst>
              <a:ext uri="{FF2B5EF4-FFF2-40B4-BE49-F238E27FC236}">
                <a16:creationId xmlns:a16="http://schemas.microsoft.com/office/drawing/2014/main" id="{BD4BC539-3130-8B8F-9FBE-888D25F3A110}"/>
              </a:ext>
            </a:extLst>
          </p:cNvPr>
          <p:cNvPicPr>
            <a:picLocks noChangeAspect="1"/>
          </p:cNvPicPr>
          <p:nvPr/>
        </p:nvPicPr>
        <p:blipFill>
          <a:blip r:embed="rId3" cstate="screen">
            <a:extLst>
              <a:ext uri="{28A0092B-C50C-407E-A947-70E740481C1C}">
                <a14:useLocalDpi xmlns:a14="http://schemas.microsoft.com/office/drawing/2010/main"/>
              </a:ext>
            </a:extLst>
          </a:blip>
          <a:srcRect b="-147"/>
          <a:stretch/>
        </p:blipFill>
        <p:spPr>
          <a:xfrm>
            <a:off x="3975" y="4443"/>
            <a:ext cx="9669097" cy="11406168"/>
          </a:xfrm>
          <a:prstGeom prst="rect">
            <a:avLst/>
          </a:prstGeom>
        </p:spPr>
      </p:pic>
      <p:sp>
        <p:nvSpPr>
          <p:cNvPr id="3" name="Content Placeholder 2">
            <a:extLst>
              <a:ext uri="{FF2B5EF4-FFF2-40B4-BE49-F238E27FC236}">
                <a16:creationId xmlns:a16="http://schemas.microsoft.com/office/drawing/2014/main" id="{27A7B5AC-3FC5-5C4B-F012-CCBA240FA878}"/>
              </a:ext>
            </a:extLst>
          </p:cNvPr>
          <p:cNvSpPr>
            <a:spLocks noGrp="1"/>
          </p:cNvSpPr>
          <p:nvPr>
            <p:ph sz="quarter" idx="18"/>
          </p:nvPr>
        </p:nvSpPr>
        <p:spPr>
          <a:xfrm>
            <a:off x="1051612" y="10450280"/>
            <a:ext cx="2301875" cy="477054"/>
          </a:xfrm>
        </p:spPr>
        <p:txBody>
          <a:bodyPr wrap="square" lIns="0" tIns="0" rIns="0" bIns="0" anchor="t">
            <a:spAutoFit/>
          </a:bodyPr>
          <a:lstStyle/>
          <a:p>
            <a:r>
              <a:rPr lang="en-AU">
                <a:latin typeface="Arial"/>
                <a:cs typeface="Arial"/>
              </a:rPr>
              <a:t>Irene shares a meal with her family. </a:t>
            </a:r>
            <a:endParaRPr lang="en-AU"/>
          </a:p>
        </p:txBody>
      </p:sp>
      <p:sp>
        <p:nvSpPr>
          <p:cNvPr id="6" name="Text Placeholder 5">
            <a:extLst>
              <a:ext uri="{FF2B5EF4-FFF2-40B4-BE49-F238E27FC236}">
                <a16:creationId xmlns:a16="http://schemas.microsoft.com/office/drawing/2014/main" id="{9DC09C0F-3B03-78B5-124A-ECC0A5167E2E}"/>
              </a:ext>
            </a:extLst>
          </p:cNvPr>
          <p:cNvSpPr>
            <a:spLocks noGrp="1"/>
          </p:cNvSpPr>
          <p:nvPr>
            <p:ph type="body" sz="quarter" idx="20"/>
          </p:nvPr>
        </p:nvSpPr>
        <p:spPr>
          <a:xfrm>
            <a:off x="10737850" y="1463675"/>
            <a:ext cx="8144072" cy="7685437"/>
          </a:xfrm>
        </p:spPr>
        <p:txBody>
          <a:bodyPr/>
          <a:lstStyle/>
          <a:p>
            <a:r>
              <a:rPr lang="en-AU" dirty="0">
                <a:solidFill>
                  <a:srgbClr val="000000"/>
                </a:solidFill>
              </a:rPr>
              <a:t>Irene first became pregnant as a teenager and later had to raise her two children with the support of her mother, after her husband abandoned her. </a:t>
            </a:r>
          </a:p>
          <a:p>
            <a:r>
              <a:rPr lang="en-AU" dirty="0">
                <a:solidFill>
                  <a:srgbClr val="000000"/>
                </a:solidFill>
              </a:rPr>
              <a:t>As a single mother, it was challenging for Irene to care for her two sons without a stable income. She worked hard but didn’t have a steady job to support her family.</a:t>
            </a:r>
          </a:p>
          <a:p>
            <a:endParaRPr lang="en-AU" dirty="0">
              <a:solidFill>
                <a:srgbClr val="000000"/>
              </a:solidFill>
            </a:endParaRPr>
          </a:p>
          <a:p>
            <a:r>
              <a:rPr lang="en-AU" dirty="0">
                <a:solidFill>
                  <a:srgbClr val="000000"/>
                </a:solidFill>
              </a:rPr>
              <a:t>  </a:t>
            </a:r>
          </a:p>
        </p:txBody>
      </p:sp>
    </p:spTree>
    <p:extLst>
      <p:ext uri="{BB962C8B-B14F-4D97-AF65-F5344CB8AC3E}">
        <p14:creationId xmlns:p14="http://schemas.microsoft.com/office/powerpoint/2010/main" val="193132348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92854-9E2B-67CE-5659-1D90778DFF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4D96A8-5632-8C34-B847-5FA659BBED6E}"/>
              </a:ext>
            </a:extLst>
          </p:cNvPr>
          <p:cNvSpPr>
            <a:spLocks noGrp="1"/>
          </p:cNvSpPr>
          <p:nvPr>
            <p:ph type="body" sz="quarter" idx="4294967295"/>
          </p:nvPr>
        </p:nvSpPr>
        <p:spPr>
          <a:xfrm>
            <a:off x="1047088" y="5891338"/>
            <a:ext cx="5584479" cy="3277820"/>
          </a:xfrm>
        </p:spPr>
        <p:txBody>
          <a:bodyPr>
            <a:noAutofit/>
          </a:bodyPr>
          <a:lstStyle/>
          <a:p>
            <a:pPr>
              <a:lnSpc>
                <a:spcPct val="115000"/>
              </a:lnSpc>
            </a:pPr>
            <a:r>
              <a:rPr lang="en-AU" sz="3550">
                <a:solidFill>
                  <a:srgbClr val="000000"/>
                </a:solidFill>
                <a:latin typeface="Arial"/>
                <a:ea typeface="+mj-ea"/>
                <a:cs typeface="Arial"/>
              </a:rPr>
              <a:t>Through the program, she undertook training in sewing and agricultural farming, enabling her to </a:t>
            </a:r>
            <a:r>
              <a:rPr lang="en-AU" sz="3550" b="1">
                <a:solidFill>
                  <a:srgbClr val="000000"/>
                </a:solidFill>
                <a:latin typeface="Arial"/>
                <a:ea typeface="+mj-ea"/>
                <a:cs typeface="Arial"/>
              </a:rPr>
              <a:t>generate income to support her family.</a:t>
            </a:r>
          </a:p>
        </p:txBody>
      </p:sp>
      <p:sp>
        <p:nvSpPr>
          <p:cNvPr id="3" name="Text Placeholder 2">
            <a:extLst>
              <a:ext uri="{FF2B5EF4-FFF2-40B4-BE49-F238E27FC236}">
                <a16:creationId xmlns:a16="http://schemas.microsoft.com/office/drawing/2014/main" id="{0918728C-3360-F5AD-0AB9-8C7ADA2BE5E8}"/>
              </a:ext>
            </a:extLst>
          </p:cNvPr>
          <p:cNvSpPr>
            <a:spLocks noGrp="1"/>
          </p:cNvSpPr>
          <p:nvPr>
            <p:ph type="body" sz="quarter" idx="21"/>
          </p:nvPr>
        </p:nvSpPr>
        <p:spPr>
          <a:xfrm>
            <a:off x="7259811" y="5891338"/>
            <a:ext cx="5078239" cy="4381199"/>
          </a:xfrm>
        </p:spPr>
        <p:txBody>
          <a:bodyPr wrap="square" lIns="0" tIns="0" rIns="0" bIns="0">
            <a:noAutofit/>
          </a:bodyPr>
          <a:lstStyle/>
          <a:p>
            <a:pPr marL="0">
              <a:lnSpc>
                <a:spcPct val="115000"/>
              </a:lnSpc>
            </a:pPr>
            <a:r>
              <a:rPr lang="en-AU">
                <a:solidFill>
                  <a:srgbClr val="000000"/>
                </a:solidFill>
              </a:rPr>
              <a:t>Irene’s newfound skills not only provide financial stability for her family but have also enabled her to take on a </a:t>
            </a:r>
            <a:r>
              <a:rPr lang="en-AU" b="1">
                <a:solidFill>
                  <a:srgbClr val="000000"/>
                </a:solidFill>
              </a:rPr>
              <a:t>mentoring role</a:t>
            </a:r>
            <a:r>
              <a:rPr lang="en-AU">
                <a:solidFill>
                  <a:srgbClr val="000000"/>
                </a:solidFill>
              </a:rPr>
              <a:t>, training other young women to sew. </a:t>
            </a:r>
          </a:p>
        </p:txBody>
      </p:sp>
      <p:sp>
        <p:nvSpPr>
          <p:cNvPr id="4" name="Text Placeholder 3">
            <a:extLst>
              <a:ext uri="{FF2B5EF4-FFF2-40B4-BE49-F238E27FC236}">
                <a16:creationId xmlns:a16="http://schemas.microsoft.com/office/drawing/2014/main" id="{36F393CB-7698-E87B-F04C-E841F65A30BE}"/>
              </a:ext>
            </a:extLst>
          </p:cNvPr>
          <p:cNvSpPr>
            <a:spLocks noGrp="1"/>
          </p:cNvSpPr>
          <p:nvPr>
            <p:ph type="body" sz="quarter" idx="22"/>
          </p:nvPr>
        </p:nvSpPr>
        <p:spPr>
          <a:xfrm>
            <a:off x="13472533" y="5891338"/>
            <a:ext cx="5584479" cy="3747501"/>
          </a:xfrm>
        </p:spPr>
        <p:txBody>
          <a:bodyPr wrap="square" lIns="0" tIns="0" rIns="0" bIns="0">
            <a:noAutofit/>
          </a:bodyPr>
          <a:lstStyle/>
          <a:p>
            <a:pPr marL="0">
              <a:lnSpc>
                <a:spcPct val="115000"/>
              </a:lnSpc>
            </a:pPr>
            <a:r>
              <a:rPr lang="en-AU">
                <a:solidFill>
                  <a:srgbClr val="000000"/>
                </a:solidFill>
              </a:rPr>
              <a:t>Irene is determined to use her new income streams to </a:t>
            </a:r>
            <a:r>
              <a:rPr lang="en-AU" b="1">
                <a:solidFill>
                  <a:srgbClr val="000000"/>
                </a:solidFill>
              </a:rPr>
              <a:t>support her children’s education</a:t>
            </a:r>
            <a:r>
              <a:rPr lang="en-AU">
                <a:solidFill>
                  <a:srgbClr val="000000"/>
                </a:solidFill>
              </a:rPr>
              <a:t> and hopes her two boys can one day become doctors.   </a:t>
            </a:r>
          </a:p>
        </p:txBody>
      </p:sp>
      <p:pic>
        <p:nvPicPr>
          <p:cNvPr id="13" name="Picture Placeholder 12" descr="A woman and girl carrying vegetables in a basket on their heads. ">
            <a:extLst>
              <a:ext uri="{FF2B5EF4-FFF2-40B4-BE49-F238E27FC236}">
                <a16:creationId xmlns:a16="http://schemas.microsoft.com/office/drawing/2014/main" id="{6E9E7201-9E1F-920E-9B6E-D6A28F7EC9E1}"/>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r="-365"/>
          <a:stretch/>
        </p:blipFill>
        <p:spPr>
          <a:xfrm>
            <a:off x="1080000" y="2763838"/>
            <a:ext cx="5551561" cy="2893457"/>
          </a:xfrm>
        </p:spPr>
      </p:pic>
      <p:pic>
        <p:nvPicPr>
          <p:cNvPr id="11" name="Picture Placeholder 10" descr="A woman using a sewing machine inside her house  at night, with a torch on her head. ">
            <a:extLst>
              <a:ext uri="{FF2B5EF4-FFF2-40B4-BE49-F238E27FC236}">
                <a16:creationId xmlns:a16="http://schemas.microsoft.com/office/drawing/2014/main" id="{3C332B8A-4561-A685-0669-093150CD4744}"/>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r="-23"/>
          <a:stretch/>
        </p:blipFill>
        <p:spPr>
          <a:xfrm>
            <a:off x="7277526" y="2760819"/>
            <a:ext cx="5551561" cy="2893457"/>
          </a:xfrm>
        </p:spPr>
      </p:pic>
      <p:pic>
        <p:nvPicPr>
          <p:cNvPr id="9" name="Picture Placeholder 8" descr="A group of women standing around a table with sewing machines ">
            <a:extLst>
              <a:ext uri="{FF2B5EF4-FFF2-40B4-BE49-F238E27FC236}">
                <a16:creationId xmlns:a16="http://schemas.microsoft.com/office/drawing/2014/main" id="{1E199DEC-DDA9-4044-92E0-E781D4990B50}"/>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a:xfrm>
            <a:off x="13475051" y="2760819"/>
            <a:ext cx="5551561" cy="2893457"/>
          </a:xfrm>
        </p:spPr>
      </p:pic>
      <p:sp>
        <p:nvSpPr>
          <p:cNvPr id="7" name="Title 1">
            <a:extLst>
              <a:ext uri="{FF2B5EF4-FFF2-40B4-BE49-F238E27FC236}">
                <a16:creationId xmlns:a16="http://schemas.microsoft.com/office/drawing/2014/main" id="{E2C92403-E69D-FACB-70EB-1AE9F4564BA6}"/>
              </a:ext>
            </a:extLst>
          </p:cNvPr>
          <p:cNvSpPr txBox="1">
            <a:spLocks/>
          </p:cNvSpPr>
          <p:nvPr/>
        </p:nvSpPr>
        <p:spPr>
          <a:xfrm>
            <a:off x="1034388" y="829347"/>
            <a:ext cx="18035322" cy="830997"/>
          </a:xfrm>
          <a:prstGeom prst="rect">
            <a:avLst/>
          </a:prstGeom>
        </p:spPr>
        <p:txBody>
          <a:bodyPr lIns="91440" tIns="45720" rIns="91440" bIns="45720" anchor="t">
            <a:noAutofit/>
          </a:bodyPr>
          <a:lstStyle>
            <a:lvl1pPr>
              <a:defRPr sz="5900" b="1">
                <a:solidFill>
                  <a:srgbClr val="762000"/>
                </a:solidFill>
                <a:latin typeface="+mj-lt"/>
                <a:ea typeface="+mj-ea"/>
                <a:cs typeface="+mj-cs"/>
              </a:defRPr>
            </a:lvl1pPr>
          </a:lstStyle>
          <a:p>
            <a:pPr>
              <a:lnSpc>
                <a:spcPct val="115000"/>
              </a:lnSpc>
            </a:pPr>
            <a:r>
              <a:rPr lang="en-AU" sz="3550" b="0" dirty="0">
                <a:solidFill>
                  <a:srgbClr val="000000"/>
                </a:solidFill>
                <a:latin typeface="Arial"/>
                <a:cs typeface="Arial"/>
              </a:rPr>
              <a:t>Irene’s life changed after she participated in the Youth Capacity Strengthening Program, run by Caritas Australia’s partner, Caritas </a:t>
            </a:r>
            <a:r>
              <a:rPr lang="en-AU" sz="3550" b="0" dirty="0" err="1">
                <a:solidFill>
                  <a:srgbClr val="000000"/>
                </a:solidFill>
                <a:latin typeface="Arial"/>
                <a:cs typeface="Arial"/>
              </a:rPr>
              <a:t>Kongolo</a:t>
            </a:r>
            <a:r>
              <a:rPr lang="en-AU" sz="3550" b="0" dirty="0">
                <a:solidFill>
                  <a:srgbClr val="000000"/>
                </a:solidFill>
                <a:latin typeface="Arial"/>
                <a:cs typeface="Arial"/>
              </a:rPr>
              <a:t>. </a:t>
            </a:r>
          </a:p>
        </p:txBody>
      </p:sp>
    </p:spTree>
    <p:extLst>
      <p:ext uri="{BB962C8B-B14F-4D97-AF65-F5344CB8AC3E}">
        <p14:creationId xmlns:p14="http://schemas.microsoft.com/office/powerpoint/2010/main" val="3687453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499C-B326-12D9-0BD9-B4BEAED582FE}"/>
              </a:ext>
            </a:extLst>
          </p:cNvPr>
          <p:cNvSpPr>
            <a:spLocks noGrp="1"/>
          </p:cNvSpPr>
          <p:nvPr>
            <p:ph type="body" sz="quarter" idx="19"/>
          </p:nvPr>
        </p:nvSpPr>
        <p:spPr>
          <a:xfrm>
            <a:off x="1757362" y="7407275"/>
            <a:ext cx="5246688" cy="453970"/>
          </a:xfrm>
        </p:spPr>
        <p:txBody>
          <a:bodyPr/>
          <a:lstStyle/>
          <a:p>
            <a:r>
              <a:rPr lang="en-AU"/>
              <a:t>- Irene	</a:t>
            </a:r>
          </a:p>
        </p:txBody>
      </p:sp>
      <p:sp>
        <p:nvSpPr>
          <p:cNvPr id="4" name="Text Placeholder 3">
            <a:extLst>
              <a:ext uri="{FF2B5EF4-FFF2-40B4-BE49-F238E27FC236}">
                <a16:creationId xmlns:a16="http://schemas.microsoft.com/office/drawing/2014/main" id="{A89C8DF5-0F7B-7BE9-7680-33E7AF00D0F4}"/>
              </a:ext>
            </a:extLst>
          </p:cNvPr>
          <p:cNvSpPr>
            <a:spLocks noGrp="1"/>
          </p:cNvSpPr>
          <p:nvPr>
            <p:ph type="body" sz="quarter" idx="20"/>
          </p:nvPr>
        </p:nvSpPr>
        <p:spPr>
          <a:xfrm>
            <a:off x="1757362" y="2759075"/>
            <a:ext cx="5024438" cy="4187108"/>
          </a:xfrm>
        </p:spPr>
        <p:txBody>
          <a:bodyPr/>
          <a:lstStyle/>
          <a:p>
            <a:r>
              <a:rPr lang="en-AU" sz="4000" i="1"/>
              <a:t>“ With the earnings from this job, I can not only buy my own clothes but also for my family members…”</a:t>
            </a:r>
          </a:p>
        </p:txBody>
      </p:sp>
    </p:spTree>
    <p:extLst>
      <p:ext uri="{BB962C8B-B14F-4D97-AF65-F5344CB8AC3E}">
        <p14:creationId xmlns:p14="http://schemas.microsoft.com/office/powerpoint/2010/main" val="77490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B44A5F-FEDC-D884-1071-3CA442FEB531}"/>
              </a:ext>
            </a:extLst>
          </p:cNvPr>
          <p:cNvSpPr>
            <a:spLocks noGrp="1"/>
          </p:cNvSpPr>
          <p:nvPr>
            <p:ph type="body" sz="quarter" idx="14"/>
          </p:nvPr>
        </p:nvSpPr>
        <p:spPr>
          <a:xfrm>
            <a:off x="908050" y="2225674"/>
            <a:ext cx="8839200" cy="1857111"/>
          </a:xfrm>
        </p:spPr>
        <p:txBody>
          <a:bodyPr/>
          <a:lstStyle/>
          <a:p>
            <a:r>
              <a:rPr lang="en-US" sz="3600"/>
              <a:t>Lent is a special time of year. It is a time of prayer, fasting and almsgiving, a time to be the ‘good news for the poor’ </a:t>
            </a:r>
            <a:r>
              <a:rPr lang="en-US" sz="2400"/>
              <a:t>(Luke 4:18). </a:t>
            </a:r>
            <a:endParaRPr lang="en-AU" sz="2400"/>
          </a:p>
        </p:txBody>
      </p:sp>
      <p:sp>
        <p:nvSpPr>
          <p:cNvPr id="2" name="Title 1">
            <a:extLst>
              <a:ext uri="{FF2B5EF4-FFF2-40B4-BE49-F238E27FC236}">
                <a16:creationId xmlns:a16="http://schemas.microsoft.com/office/drawing/2014/main" id="{8CFE1C9E-6760-05C6-A9AC-110C22D43A7E}"/>
              </a:ext>
            </a:extLst>
          </p:cNvPr>
          <p:cNvSpPr>
            <a:spLocks noGrp="1"/>
          </p:cNvSpPr>
          <p:nvPr>
            <p:ph type="title"/>
          </p:nvPr>
        </p:nvSpPr>
        <p:spPr>
          <a:xfrm>
            <a:off x="908050" y="829347"/>
            <a:ext cx="18161001" cy="830997"/>
          </a:xfrm>
        </p:spPr>
        <p:txBody>
          <a:bodyPr>
            <a:normAutofit fontScale="90000"/>
          </a:bodyPr>
          <a:lstStyle/>
          <a:p>
            <a:r>
              <a:rPr lang="en-AU">
                <a:solidFill>
                  <a:srgbClr val="BF9BCF"/>
                </a:solidFill>
              </a:rPr>
              <a:t>Unite Against Poverty this Lent</a:t>
            </a:r>
            <a:endParaRPr lang="en-AU">
              <a:solidFill>
                <a:srgbClr val="BF9BCF"/>
              </a:solidFill>
              <a:cs typeface="Arial"/>
            </a:endParaRPr>
          </a:p>
        </p:txBody>
      </p:sp>
      <p:sp>
        <p:nvSpPr>
          <p:cNvPr id="4" name="Text Placeholder 3">
            <a:extLst>
              <a:ext uri="{FF2B5EF4-FFF2-40B4-BE49-F238E27FC236}">
                <a16:creationId xmlns:a16="http://schemas.microsoft.com/office/drawing/2014/main" id="{42E01CDF-C861-0BEE-8862-BC59D6747872}"/>
              </a:ext>
            </a:extLst>
          </p:cNvPr>
          <p:cNvSpPr>
            <a:spLocks noGrp="1"/>
          </p:cNvSpPr>
          <p:nvPr>
            <p:ph type="body" sz="quarter" idx="13"/>
          </p:nvPr>
        </p:nvSpPr>
        <p:spPr>
          <a:xfrm>
            <a:off x="10356850" y="2225674"/>
            <a:ext cx="8839199" cy="7877221"/>
          </a:xfrm>
        </p:spPr>
        <p:txBody>
          <a:bodyPr/>
          <a:lstStyle/>
          <a:p>
            <a:r>
              <a:rPr lang="en-US" sz="3600"/>
              <a:t>Caritas Australia invites you to put your compassion into action this Lent. </a:t>
            </a:r>
          </a:p>
          <a:p>
            <a:r>
              <a:rPr lang="en-US" sz="3600"/>
              <a:t>As individuals we can help others, but when we come together though Project Compassion, our good becomes great. </a:t>
            </a:r>
          </a:p>
          <a:p>
            <a:r>
              <a:rPr lang="en-US" sz="3600"/>
              <a:t>Our combined kindness grows. </a:t>
            </a:r>
          </a:p>
          <a:p>
            <a:r>
              <a:rPr lang="en-US" sz="3600"/>
              <a:t>And when we unite with each other – and with people living in poverty – we can create BIG, lasting change.</a:t>
            </a:r>
          </a:p>
          <a:p>
            <a:r>
              <a:rPr lang="en-US" sz="3600"/>
              <a:t>Let’s all </a:t>
            </a:r>
            <a:r>
              <a:rPr lang="en-US" sz="3600" i="1"/>
              <a:t>Unite Against Poverty</a:t>
            </a:r>
            <a:r>
              <a:rPr lang="en-US" sz="3600"/>
              <a:t>! There is no time like 2025!</a:t>
            </a:r>
            <a:endParaRPr lang="en-AU" sz="3600"/>
          </a:p>
        </p:txBody>
      </p:sp>
      <p:pic>
        <p:nvPicPr>
          <p:cNvPr id="15" name="Picture 14" descr="A purple object with text&#10;&#10;Description automatically generated">
            <a:extLst>
              <a:ext uri="{FF2B5EF4-FFF2-40B4-BE49-F238E27FC236}">
                <a16:creationId xmlns:a16="http://schemas.microsoft.com/office/drawing/2014/main" id="{264B0BE8-8715-B7CE-F73E-D1AC6CDD1F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023265"/>
            <a:ext cx="8332786" cy="6286085"/>
          </a:xfrm>
          <a:prstGeom prst="rect">
            <a:avLst/>
          </a:prstGeom>
        </p:spPr>
      </p:pic>
    </p:spTree>
    <p:extLst>
      <p:ext uri="{BB962C8B-B14F-4D97-AF65-F5344CB8AC3E}">
        <p14:creationId xmlns:p14="http://schemas.microsoft.com/office/powerpoint/2010/main" val="171520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0B4A-1CE0-8EAB-071E-3794BCB69E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24900DA-4A9F-BE5F-04FE-464CB946252B}"/>
              </a:ext>
            </a:extLst>
          </p:cNvPr>
          <p:cNvSpPr>
            <a:spLocks noGrp="1"/>
          </p:cNvSpPr>
          <p:nvPr>
            <p:ph type="body" sz="quarter" idx="20"/>
          </p:nvPr>
        </p:nvSpPr>
        <p:spPr>
          <a:xfrm>
            <a:off x="10366178" y="1616075"/>
            <a:ext cx="8753671" cy="6795258"/>
          </a:xfrm>
        </p:spPr>
        <p:txBody>
          <a:bodyPr/>
          <a:lstStyle/>
          <a:p>
            <a:r>
              <a:rPr lang="en-AU" dirty="0">
                <a:solidFill>
                  <a:srgbClr val="000000"/>
                </a:solidFill>
              </a:rPr>
              <a:t>Through programs like these, your support through Project Compassion helps to offer pathways out of poverty in the Democratic Republic of the Congo and beyond.  </a:t>
            </a:r>
          </a:p>
          <a:p>
            <a:r>
              <a:rPr lang="en-AU" b="1" i="1" dirty="0">
                <a:solidFill>
                  <a:srgbClr val="000000"/>
                </a:solidFill>
              </a:rPr>
              <a:t>“I want to say a big thank you to Caritas Australia and Caritas </a:t>
            </a:r>
            <a:r>
              <a:rPr lang="en-AU" b="1" i="1" dirty="0" err="1">
                <a:solidFill>
                  <a:srgbClr val="000000"/>
                </a:solidFill>
              </a:rPr>
              <a:t>Kongolo</a:t>
            </a:r>
            <a:r>
              <a:rPr lang="en-AU" b="1" i="1" dirty="0">
                <a:solidFill>
                  <a:srgbClr val="000000"/>
                </a:solidFill>
              </a:rPr>
              <a:t>. </a:t>
            </a:r>
          </a:p>
          <a:p>
            <a:r>
              <a:rPr lang="en-AU" b="1" i="1" dirty="0">
                <a:solidFill>
                  <a:srgbClr val="000000"/>
                </a:solidFill>
              </a:rPr>
              <a:t>Thank you so much for uplifting me. I never thought I, Irene, could become someone. I never knew this life was possible,”.</a:t>
            </a:r>
            <a:endParaRPr lang="en-AU" b="1" dirty="0">
              <a:solidFill>
                <a:srgbClr val="000000"/>
              </a:solidFill>
            </a:endParaRPr>
          </a:p>
        </p:txBody>
      </p:sp>
      <p:pic>
        <p:nvPicPr>
          <p:cNvPr id="5" name="Picture Placeholder 4" descr="A group of people working on a piece of wood&#10;&#10;Description automatically generated">
            <a:extLst>
              <a:ext uri="{FF2B5EF4-FFF2-40B4-BE49-F238E27FC236}">
                <a16:creationId xmlns:a16="http://schemas.microsoft.com/office/drawing/2014/main" id="{5CF7234B-1210-FC3C-611E-5A0D068ECC3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737923" cy="11309350"/>
          </a:xfrm>
        </p:spPr>
      </p:pic>
    </p:spTree>
    <p:extLst>
      <p:ext uri="{BB962C8B-B14F-4D97-AF65-F5344CB8AC3E}">
        <p14:creationId xmlns:p14="http://schemas.microsoft.com/office/powerpoint/2010/main" val="22344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D43EA-450F-B7B2-495B-EF4FDD2A6E74}"/>
              </a:ext>
            </a:extLst>
          </p:cNvPr>
          <p:cNvSpPr>
            <a:spLocks noGrp="1"/>
          </p:cNvSpPr>
          <p:nvPr>
            <p:ph type="body" sz="quarter" idx="20"/>
          </p:nvPr>
        </p:nvSpPr>
        <p:spPr>
          <a:xfrm>
            <a:off x="1047088" y="7573092"/>
            <a:ext cx="4588758" cy="3113801"/>
          </a:xfrm>
        </p:spPr>
        <p:txBody>
          <a:bodyPr wrap="square" lIns="0" tIns="0" rIns="0" bIns="0" anchor="t">
            <a:spAutoFit/>
          </a:bodyPr>
          <a:lstStyle/>
          <a:p>
            <a:pPr marL="13970"/>
            <a:r>
              <a:rPr lang="en-AU" b="1" dirty="0">
                <a:solidFill>
                  <a:srgbClr val="000000"/>
                </a:solidFill>
              </a:rPr>
              <a:t>Share</a:t>
            </a:r>
            <a:r>
              <a:rPr lang="en-AU" dirty="0">
                <a:solidFill>
                  <a:srgbClr val="000000"/>
                </a:solidFill>
              </a:rPr>
              <a:t> the Project Compassion stories with your community. Watch the films each week after Mass.</a:t>
            </a:r>
            <a:endParaRPr lang="en-US" dirty="0">
              <a:solidFill>
                <a:srgbClr val="000000"/>
              </a:solidFill>
            </a:endParaRPr>
          </a:p>
        </p:txBody>
      </p:sp>
      <p:sp>
        <p:nvSpPr>
          <p:cNvPr id="3" name="Text Placeholder 2">
            <a:extLst>
              <a:ext uri="{FF2B5EF4-FFF2-40B4-BE49-F238E27FC236}">
                <a16:creationId xmlns:a16="http://schemas.microsoft.com/office/drawing/2014/main" id="{F7705FA0-96E5-3AA8-C20B-162FF7A59029}"/>
              </a:ext>
            </a:extLst>
          </p:cNvPr>
          <p:cNvSpPr>
            <a:spLocks noGrp="1"/>
          </p:cNvSpPr>
          <p:nvPr>
            <p:ph type="body" sz="quarter" idx="21"/>
          </p:nvPr>
        </p:nvSpPr>
        <p:spPr>
          <a:xfrm>
            <a:off x="5968765" y="7596801"/>
            <a:ext cx="4209435" cy="3113801"/>
          </a:xfrm>
        </p:spPr>
        <p:txBody>
          <a:bodyPr wrap="square" lIns="0" tIns="0" rIns="0" bIns="0" anchor="t">
            <a:spAutoFit/>
          </a:bodyPr>
          <a:lstStyle/>
          <a:p>
            <a:pPr marL="13970"/>
            <a:r>
              <a:rPr lang="en-AU" b="1">
                <a:solidFill>
                  <a:srgbClr val="000000"/>
                </a:solidFill>
              </a:rPr>
              <a:t>Fundraise</a:t>
            </a:r>
            <a:r>
              <a:rPr lang="en-AU">
                <a:solidFill>
                  <a:srgbClr val="000000"/>
                </a:solidFill>
              </a:rPr>
              <a:t> for Project Compassion by </a:t>
            </a:r>
            <a:r>
              <a:rPr lang="en-AU" b="1">
                <a:solidFill>
                  <a:srgbClr val="000000"/>
                </a:solidFill>
              </a:rPr>
              <a:t>Hosting a Lent Event </a:t>
            </a:r>
            <a:r>
              <a:rPr lang="en-AU">
                <a:solidFill>
                  <a:srgbClr val="000000"/>
                </a:solidFill>
              </a:rPr>
              <a:t>at your parish.</a:t>
            </a:r>
            <a:endParaRPr lang="en-US">
              <a:solidFill>
                <a:srgbClr val="000000"/>
              </a:solidFill>
            </a:endParaRPr>
          </a:p>
        </p:txBody>
      </p:sp>
      <p:sp>
        <p:nvSpPr>
          <p:cNvPr id="4" name="Text Placeholder 3">
            <a:extLst>
              <a:ext uri="{FF2B5EF4-FFF2-40B4-BE49-F238E27FC236}">
                <a16:creationId xmlns:a16="http://schemas.microsoft.com/office/drawing/2014/main" id="{29CCE934-7A0A-DE73-02BB-6915EF82A369}"/>
              </a:ext>
            </a:extLst>
          </p:cNvPr>
          <p:cNvSpPr>
            <a:spLocks noGrp="1"/>
          </p:cNvSpPr>
          <p:nvPr>
            <p:ph type="body" sz="quarter" idx="22"/>
          </p:nvPr>
        </p:nvSpPr>
        <p:spPr>
          <a:xfrm>
            <a:off x="14865666" y="7573092"/>
            <a:ext cx="4612466" cy="2480103"/>
          </a:xfrm>
        </p:spPr>
        <p:txBody>
          <a:bodyPr/>
          <a:lstStyle/>
          <a:p>
            <a:r>
              <a:rPr lang="en-AU" b="1">
                <a:solidFill>
                  <a:srgbClr val="000000"/>
                </a:solidFill>
              </a:rPr>
              <a:t>Pray</a:t>
            </a:r>
            <a:r>
              <a:rPr lang="en-AU">
                <a:solidFill>
                  <a:srgbClr val="000000"/>
                </a:solidFill>
              </a:rPr>
              <a:t> for the people Caritas Australia supports and for us all to respond with love.</a:t>
            </a:r>
          </a:p>
        </p:txBody>
      </p:sp>
      <p:pic>
        <p:nvPicPr>
          <p:cNvPr id="14" name="Picture Placeholder 13" descr="A woman stands next to a table with a Project Compassion box on top.">
            <a:extLst>
              <a:ext uri="{FF2B5EF4-FFF2-40B4-BE49-F238E27FC236}">
                <a16:creationId xmlns:a16="http://schemas.microsoft.com/office/drawing/2014/main" id="{97C0E09B-1436-7123-CAEB-B4A4C0DB0FD4}"/>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p:blipFill>
        <p:spPr>
          <a:xfrm>
            <a:off x="5967353" y="3538395"/>
            <a:ext cx="3705056" cy="3747089"/>
          </a:xfrm>
        </p:spPr>
      </p:pic>
      <p:sp>
        <p:nvSpPr>
          <p:cNvPr id="8" name="Text Placeholder 7">
            <a:extLst>
              <a:ext uri="{FF2B5EF4-FFF2-40B4-BE49-F238E27FC236}">
                <a16:creationId xmlns:a16="http://schemas.microsoft.com/office/drawing/2014/main" id="{BE522D77-7FDC-009E-4311-2F7455FB573B}"/>
              </a:ext>
            </a:extLst>
          </p:cNvPr>
          <p:cNvSpPr>
            <a:spLocks noGrp="1"/>
          </p:cNvSpPr>
          <p:nvPr>
            <p:ph type="body" sz="quarter" idx="26"/>
          </p:nvPr>
        </p:nvSpPr>
        <p:spPr>
          <a:xfrm>
            <a:off x="1047088" y="1006475"/>
            <a:ext cx="17979100" cy="2049535"/>
          </a:xfrm>
        </p:spPr>
        <p:txBody>
          <a:bodyPr wrap="square" lIns="0" tIns="0" rIns="0" bIns="0" anchor="t">
            <a:spAutoFit/>
          </a:bodyPr>
          <a:lstStyle/>
          <a:p>
            <a:pPr marL="13970"/>
            <a:r>
              <a:rPr lang="en-AU" sz="6000">
                <a:solidFill>
                  <a:srgbClr val="9563AA"/>
                </a:solidFill>
              </a:rPr>
              <a:t>How you can help people like </a:t>
            </a:r>
            <a:r>
              <a:rPr lang="en-AU" sz="6000" err="1">
                <a:solidFill>
                  <a:srgbClr val="9563AA"/>
                </a:solidFill>
              </a:rPr>
              <a:t>Toefuata’iga</a:t>
            </a:r>
            <a:r>
              <a:rPr lang="en-AU" sz="6000">
                <a:solidFill>
                  <a:srgbClr val="9563AA"/>
                </a:solidFill>
              </a:rPr>
              <a:t>, Lam and Irene? </a:t>
            </a:r>
            <a:endParaRPr lang="en-US"/>
          </a:p>
        </p:txBody>
      </p:sp>
      <p:pic>
        <p:nvPicPr>
          <p:cNvPr id="12" name="Picture Placeholder 11" descr="A woman standing at a lectern in a church, speaking into the microphone. ">
            <a:extLst>
              <a:ext uri="{FF2B5EF4-FFF2-40B4-BE49-F238E27FC236}">
                <a16:creationId xmlns:a16="http://schemas.microsoft.com/office/drawing/2014/main" id="{E0785858-3202-8639-395E-DBCB39300059}"/>
              </a:ext>
            </a:extLst>
          </p:cNvPr>
          <p:cNvPicPr>
            <a:picLocks noGrp="1" noChangeAspect="1"/>
          </p:cNvPicPr>
          <p:nvPr>
            <p:ph type="pic" sz="quarter" idx="23"/>
          </p:nvPr>
        </p:nvPicPr>
        <p:blipFill rotWithShape="1">
          <a:blip r:embed="rId4" cstate="screen">
            <a:extLst>
              <a:ext uri="{28A0092B-C50C-407E-A947-70E740481C1C}">
                <a14:useLocalDpi xmlns:a14="http://schemas.microsoft.com/office/drawing/2010/main"/>
              </a:ext>
            </a:extLst>
          </a:blip>
          <a:srcRect/>
          <a:stretch/>
        </p:blipFill>
        <p:spPr>
          <a:xfrm>
            <a:off x="1020307" y="3532057"/>
            <a:ext cx="4008544" cy="3747089"/>
          </a:xfrm>
        </p:spPr>
      </p:pic>
      <p:pic>
        <p:nvPicPr>
          <p:cNvPr id="10" name="Picture Placeholder 9" descr="A display containing a candle and Project Compassion donation box on draped purple fabric.&#10;">
            <a:extLst>
              <a:ext uri="{FF2B5EF4-FFF2-40B4-BE49-F238E27FC236}">
                <a16:creationId xmlns:a16="http://schemas.microsoft.com/office/drawing/2014/main" id="{06792C50-D199-C935-2C3B-4BA2326BC9BF}"/>
              </a:ext>
            </a:extLst>
          </p:cNvPr>
          <p:cNvPicPr>
            <a:picLocks noGrp="1" noChangeAspect="1"/>
          </p:cNvPicPr>
          <p:nvPr>
            <p:ph type="pic" sz="quarter" idx="25"/>
          </p:nvPr>
        </p:nvPicPr>
        <p:blipFill rotWithShape="1">
          <a:blip r:embed="rId5" cstate="screen">
            <a:extLst>
              <a:ext uri="{28A0092B-C50C-407E-A947-70E740481C1C}">
                <a14:useLocalDpi xmlns:a14="http://schemas.microsoft.com/office/drawing/2010/main"/>
              </a:ext>
            </a:extLst>
          </a:blip>
          <a:srcRect/>
          <a:stretch/>
        </p:blipFill>
        <p:spPr>
          <a:xfrm rot="5400000">
            <a:off x="15018927" y="3573503"/>
            <a:ext cx="3740753" cy="3670538"/>
          </a:xfrm>
        </p:spPr>
      </p:pic>
      <p:pic>
        <p:nvPicPr>
          <p:cNvPr id="6" name="Picture Placeholder 13" descr="A group of four people standing shoulder-to-shoulder in a park.">
            <a:extLst>
              <a:ext uri="{FF2B5EF4-FFF2-40B4-BE49-F238E27FC236}">
                <a16:creationId xmlns:a16="http://schemas.microsoft.com/office/drawing/2014/main" id="{D319ECEC-60B6-E848-19C9-215AF009B39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1000"/>
                    </a14:imgEffect>
                  </a14:imgLayer>
                </a14:imgProps>
              </a:ext>
              <a:ext uri="{28A0092B-C50C-407E-A947-70E740481C1C}">
                <a14:useLocalDpi xmlns:a14="http://schemas.microsoft.com/office/drawing/2010/main"/>
              </a:ext>
            </a:extLst>
          </a:blip>
          <a:srcRect/>
          <a:stretch/>
        </p:blipFill>
        <p:spPr>
          <a:xfrm rot="16200000">
            <a:off x="10538409" y="3556243"/>
            <a:ext cx="3740749" cy="3705056"/>
          </a:xfrm>
          <a:prstGeom prst="roundRect">
            <a:avLst/>
          </a:prstGeom>
        </p:spPr>
      </p:pic>
      <p:sp>
        <p:nvSpPr>
          <p:cNvPr id="9" name="Text Placeholder 2">
            <a:extLst>
              <a:ext uri="{FF2B5EF4-FFF2-40B4-BE49-F238E27FC236}">
                <a16:creationId xmlns:a16="http://schemas.microsoft.com/office/drawing/2014/main" id="{BED126E4-BAA0-1D91-D82C-AF0013254B1D}"/>
              </a:ext>
            </a:extLst>
          </p:cNvPr>
          <p:cNvSpPr txBox="1">
            <a:spLocks/>
          </p:cNvSpPr>
          <p:nvPr/>
        </p:nvSpPr>
        <p:spPr>
          <a:xfrm>
            <a:off x="10668920" y="7568808"/>
            <a:ext cx="3801422" cy="2495702"/>
          </a:xfrm>
          <a:prstGeom prst="rect">
            <a:avLst/>
          </a:prstGeom>
        </p:spPr>
        <p:txBody>
          <a:bodyPr wrap="square" lIns="0" tIns="0" rIns="0" bIns="0" anchor="t">
            <a:spAutoFit/>
          </a:bodyPr>
          <a:lstStyle>
            <a:lvl1pPr marL="14400">
              <a:lnSpc>
                <a:spcPct val="116100"/>
              </a:lnSpc>
              <a:spcBef>
                <a:spcPts val="1980"/>
              </a:spcBef>
              <a:defRPr lang="en-GB" sz="3550" b="0" dirty="0" smtClean="0">
                <a:solidFill>
                  <a:schemeClr val="tx1"/>
                </a:solidFill>
                <a:latin typeface="Arial"/>
                <a:ea typeface="+mj-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3970"/>
            <a:r>
              <a:rPr lang="en-AU">
                <a:solidFill>
                  <a:srgbClr val="000000"/>
                </a:solidFill>
              </a:rPr>
              <a:t>Sign up and take part in </a:t>
            </a:r>
            <a:r>
              <a:rPr lang="en-AU" b="1">
                <a:solidFill>
                  <a:srgbClr val="000000"/>
                </a:solidFill>
              </a:rPr>
              <a:t>The Long Walk for Water </a:t>
            </a:r>
            <a:r>
              <a:rPr lang="en-AU">
                <a:solidFill>
                  <a:srgbClr val="000000"/>
                </a:solidFill>
              </a:rPr>
              <a:t>this Lent. </a:t>
            </a:r>
            <a:endParaRPr lang="en-US">
              <a:solidFill>
                <a:srgbClr val="000000"/>
              </a:solidFill>
            </a:endParaRPr>
          </a:p>
        </p:txBody>
      </p:sp>
    </p:spTree>
    <p:extLst>
      <p:ext uri="{BB962C8B-B14F-4D97-AF65-F5344CB8AC3E}">
        <p14:creationId xmlns:p14="http://schemas.microsoft.com/office/powerpoint/2010/main" val="1546122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DDC66F68-E6F6-A2BF-8470-486E13B108C5}"/>
              </a:ext>
            </a:extLst>
          </p:cNvPr>
          <p:cNvSpPr>
            <a:spLocks noGrp="1"/>
          </p:cNvSpPr>
          <p:nvPr>
            <p:ph type="title"/>
          </p:nvPr>
        </p:nvSpPr>
        <p:spPr>
          <a:xfrm>
            <a:off x="1164055" y="1997034"/>
            <a:ext cx="18035322" cy="830997"/>
          </a:xfrm>
        </p:spPr>
        <p:txBody>
          <a:bodyPr>
            <a:normAutofit fontScale="90000"/>
          </a:bodyPr>
          <a:lstStyle/>
          <a:p>
            <a:pPr>
              <a:lnSpc>
                <a:spcPct val="114999"/>
              </a:lnSpc>
              <a:spcBef>
                <a:spcPts val="1980"/>
              </a:spcBef>
            </a:pPr>
            <a:r>
              <a:rPr lang="en-AU" sz="6700">
                <a:cs typeface="Arial"/>
              </a:rPr>
              <a:t>How else can your parish </a:t>
            </a:r>
            <a:r>
              <a:rPr lang="en-AU" sz="6700" i="1">
                <a:cs typeface="Arial"/>
              </a:rPr>
              <a:t>Unite Against Poverty</a:t>
            </a:r>
            <a:r>
              <a:rPr lang="en-AU" sz="6700">
                <a:cs typeface="Arial"/>
              </a:rPr>
              <a:t> this Project Compassion? </a:t>
            </a:r>
            <a:endParaRPr lang="en-US" sz="6700" b="0">
              <a:solidFill>
                <a:srgbClr val="000000"/>
              </a:solidFill>
              <a:cs typeface="Arial"/>
            </a:endParaRPr>
          </a:p>
          <a:p>
            <a:endParaRPr lang="en-US">
              <a:cs typeface="Arial"/>
            </a:endParaRPr>
          </a:p>
        </p:txBody>
      </p:sp>
      <p:pic>
        <p:nvPicPr>
          <p:cNvPr id="29" name="Picture 28" descr="A blue and green text&#10;&#10;Description automatically generated">
            <a:extLst>
              <a:ext uri="{FF2B5EF4-FFF2-40B4-BE49-F238E27FC236}">
                <a16:creationId xmlns:a16="http://schemas.microsoft.com/office/drawing/2014/main" id="{BD65B7F0-FE84-9752-D371-952C30BC96C6}"/>
              </a:ext>
            </a:extLst>
          </p:cNvPr>
          <p:cNvPicPr>
            <a:picLocks noChangeAspect="1"/>
          </p:cNvPicPr>
          <p:nvPr/>
        </p:nvPicPr>
        <p:blipFill>
          <a:blip r:embed="rId2"/>
          <a:stretch>
            <a:fillRect/>
          </a:stretch>
        </p:blipFill>
        <p:spPr>
          <a:xfrm>
            <a:off x="434374" y="3502727"/>
            <a:ext cx="10251433" cy="3373892"/>
          </a:xfrm>
          <a:prstGeom prst="rect">
            <a:avLst/>
          </a:prstGeom>
        </p:spPr>
      </p:pic>
      <p:pic>
        <p:nvPicPr>
          <p:cNvPr id="30" name="Picture 29" descr="A pink sign with purple text&#10;&#10;Description automatically generated">
            <a:extLst>
              <a:ext uri="{FF2B5EF4-FFF2-40B4-BE49-F238E27FC236}">
                <a16:creationId xmlns:a16="http://schemas.microsoft.com/office/drawing/2014/main" id="{89D7792E-00C9-9860-07B1-649A08F2735E}"/>
              </a:ext>
            </a:extLst>
          </p:cNvPr>
          <p:cNvPicPr>
            <a:picLocks noChangeAspect="1"/>
          </p:cNvPicPr>
          <p:nvPr/>
        </p:nvPicPr>
        <p:blipFill>
          <a:blip r:embed="rId3"/>
          <a:stretch>
            <a:fillRect/>
          </a:stretch>
        </p:blipFill>
        <p:spPr>
          <a:xfrm>
            <a:off x="6639024" y="6884435"/>
            <a:ext cx="7066817" cy="3634969"/>
          </a:xfrm>
          <a:prstGeom prst="rect">
            <a:avLst/>
          </a:prstGeom>
        </p:spPr>
      </p:pic>
      <p:pic>
        <p:nvPicPr>
          <p:cNvPr id="31" name="Picture 30" descr="A purple sign with text&#10;&#10;Description automatically generated">
            <a:extLst>
              <a:ext uri="{FF2B5EF4-FFF2-40B4-BE49-F238E27FC236}">
                <a16:creationId xmlns:a16="http://schemas.microsoft.com/office/drawing/2014/main" id="{21039D9F-0FA5-B834-CCCD-D7194A84BE61}"/>
              </a:ext>
            </a:extLst>
          </p:cNvPr>
          <p:cNvPicPr>
            <a:picLocks noChangeAspect="1"/>
          </p:cNvPicPr>
          <p:nvPr/>
        </p:nvPicPr>
        <p:blipFill>
          <a:blip r:embed="rId4"/>
          <a:stretch>
            <a:fillRect/>
          </a:stretch>
        </p:blipFill>
        <p:spPr>
          <a:xfrm>
            <a:off x="10852319" y="3537266"/>
            <a:ext cx="6901928" cy="3360785"/>
          </a:xfrm>
          <a:prstGeom prst="rect">
            <a:avLst/>
          </a:prstGeom>
        </p:spPr>
      </p:pic>
    </p:spTree>
    <p:extLst>
      <p:ext uri="{BB962C8B-B14F-4D97-AF65-F5344CB8AC3E}">
        <p14:creationId xmlns:p14="http://schemas.microsoft.com/office/powerpoint/2010/main" val="261134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6C05044-64A2-AD32-F011-8641BE6E933D}"/>
              </a:ext>
            </a:extLst>
          </p:cNvPr>
          <p:cNvSpPr txBox="1">
            <a:spLocks/>
          </p:cNvSpPr>
          <p:nvPr/>
        </p:nvSpPr>
        <p:spPr>
          <a:xfrm>
            <a:off x="8123825" y="879616"/>
            <a:ext cx="11517600" cy="220338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200" b="1">
                <a:solidFill>
                  <a:srgbClr val="93274E"/>
                </a:solidFill>
                <a:latin typeface="Roboto"/>
                <a:ea typeface="Roboto"/>
                <a:cs typeface="Roboto"/>
              </a:rPr>
              <a:t>Why not Host a Lent Event at your parish this Lent? </a:t>
            </a:r>
            <a:br>
              <a:rPr lang="en-AU" sz="3200" b="1">
                <a:solidFill>
                  <a:srgbClr val="93274E"/>
                </a:solidFill>
                <a:latin typeface="Roboto"/>
                <a:ea typeface="Roboto"/>
                <a:cs typeface="Roboto"/>
              </a:rPr>
            </a:br>
            <a:endParaRPr lang="en-US">
              <a:solidFill>
                <a:srgbClr val="93274E"/>
              </a:solidFill>
            </a:endParaRPr>
          </a:p>
          <a:p>
            <a:r>
              <a:rPr lang="en-AU" sz="3200">
                <a:solidFill>
                  <a:schemeClr val="tx1"/>
                </a:solidFill>
                <a:latin typeface="Roboto"/>
                <a:ea typeface="Roboto"/>
                <a:cs typeface="Roboto"/>
              </a:rPr>
              <a:t>Get together with your parish community and </a:t>
            </a:r>
            <a:r>
              <a:rPr lang="en-AU" sz="3200" b="1">
                <a:solidFill>
                  <a:schemeClr val="tx1"/>
                </a:solidFill>
                <a:latin typeface="Roboto"/>
                <a:ea typeface="Roboto"/>
                <a:cs typeface="Roboto"/>
              </a:rPr>
              <a:t>Host a Lent Event</a:t>
            </a:r>
            <a:r>
              <a:rPr lang="en-AU" sz="3200">
                <a:solidFill>
                  <a:schemeClr val="tx1"/>
                </a:solidFill>
                <a:latin typeface="Roboto"/>
                <a:ea typeface="Roboto"/>
                <a:cs typeface="Roboto"/>
              </a:rPr>
              <a:t> this Lent to raise funds to empower people to break the cycle of poverty! </a:t>
            </a:r>
            <a:endParaRPr lang="en-US">
              <a:solidFill>
                <a:schemeClr val="tx1"/>
              </a:solidFill>
              <a:latin typeface="Arial" panose="020B0604020202020204"/>
              <a:ea typeface="Roboto"/>
              <a:cs typeface="Arial" panose="020B0604020202020204"/>
            </a:endParaRPr>
          </a:p>
        </p:txBody>
      </p:sp>
      <p:sp>
        <p:nvSpPr>
          <p:cNvPr id="19" name="Rectangle: Rounded Corners 18">
            <a:extLst>
              <a:ext uri="{FF2B5EF4-FFF2-40B4-BE49-F238E27FC236}">
                <a16:creationId xmlns:a16="http://schemas.microsoft.com/office/drawing/2014/main" id="{5B87A16A-0209-5642-0873-EF979A863DC7}"/>
              </a:ext>
            </a:extLst>
          </p:cNvPr>
          <p:cNvSpPr/>
          <p:nvPr/>
        </p:nvSpPr>
        <p:spPr>
          <a:xfrm>
            <a:off x="1005976" y="9781132"/>
            <a:ext cx="12776474" cy="1054222"/>
          </a:xfrm>
          <a:prstGeom prst="roundRect">
            <a:avLst/>
          </a:prstGeom>
          <a:solidFill>
            <a:srgbClr val="93274E">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74C2A494-E705-DF5F-2534-0810F0852B2A}"/>
              </a:ext>
            </a:extLst>
          </p:cNvPr>
          <p:cNvSpPr txBox="1">
            <a:spLocks/>
          </p:cNvSpPr>
          <p:nvPr/>
        </p:nvSpPr>
        <p:spPr>
          <a:xfrm>
            <a:off x="1321832" y="10041100"/>
            <a:ext cx="14845119" cy="533095"/>
          </a:xfrm>
          <a:prstGeom prst="rect">
            <a:avLst/>
          </a:prstGeom>
        </p:spPr>
        <p:txBody>
          <a:bodyPr wrap="square" lIns="0" tIns="0" rIns="0" bIns="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14999"/>
              </a:lnSpc>
              <a:spcAft>
                <a:spcPts val="1800"/>
              </a:spcAft>
            </a:pPr>
            <a:r>
              <a:rPr lang="en-AU" sz="3200" b="1" dirty="0">
                <a:solidFill>
                  <a:schemeClr val="tx1"/>
                </a:solidFill>
                <a:latin typeface="filson-soft"/>
                <a:cs typeface="Arial"/>
              </a:rPr>
              <a:t>For more information, please visit:</a:t>
            </a:r>
            <a:r>
              <a:rPr lang="en-AU" sz="3200" dirty="0">
                <a:solidFill>
                  <a:schemeClr val="tx1"/>
                </a:solidFill>
                <a:latin typeface="filson-soft"/>
                <a:cs typeface="Arial"/>
              </a:rPr>
              <a:t> </a:t>
            </a:r>
            <a:r>
              <a:rPr lang="en-AU" sz="3200" u="sng" dirty="0">
                <a:solidFill>
                  <a:schemeClr val="tx1"/>
                </a:solidFill>
                <a:latin typeface="filson-soft"/>
                <a:cs typeface="Arial"/>
                <a:hlinkClick r:id="rId2"/>
              </a:rPr>
              <a:t>fundraise.projectcompassion.org.au</a:t>
            </a:r>
            <a:endParaRPr lang="en-AU" sz="3200" u="sng" dirty="0">
              <a:solidFill>
                <a:schemeClr val="tx1"/>
              </a:solidFill>
              <a:latin typeface="filson-soft"/>
              <a:cs typeface="Arial"/>
            </a:endParaRPr>
          </a:p>
        </p:txBody>
      </p:sp>
      <p:pic>
        <p:nvPicPr>
          <p:cNvPr id="3" name="Picture Placeholder 13" descr="A morning tea setting, with a donation box on the table">
            <a:extLst>
              <a:ext uri="{FF2B5EF4-FFF2-40B4-BE49-F238E27FC236}">
                <a16:creationId xmlns:a16="http://schemas.microsoft.com/office/drawing/2014/main" id="{8FB7C980-0877-90C1-400B-0CDF31B267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6"/>
          <a:stretch/>
        </p:blipFill>
        <p:spPr>
          <a:xfrm rot="16200000">
            <a:off x="281011" y="4375015"/>
            <a:ext cx="5131087" cy="3696389"/>
          </a:xfrm>
          <a:prstGeom prst="roundRect">
            <a:avLst/>
          </a:prstGeom>
        </p:spPr>
      </p:pic>
      <p:pic>
        <p:nvPicPr>
          <p:cNvPr id="2" name="Picture 1" descr="A close up of a sign&#10;&#10;Description automatically generated">
            <a:extLst>
              <a:ext uri="{FF2B5EF4-FFF2-40B4-BE49-F238E27FC236}">
                <a16:creationId xmlns:a16="http://schemas.microsoft.com/office/drawing/2014/main" id="{525BC017-EA8E-C6C7-2531-4C4EDCC182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222" y="663195"/>
            <a:ext cx="5985647" cy="2235295"/>
          </a:xfrm>
          <a:prstGeom prst="rect">
            <a:avLst/>
          </a:prstGeom>
        </p:spPr>
      </p:pic>
      <p:grpSp>
        <p:nvGrpSpPr>
          <p:cNvPr id="20" name="Group 19">
            <a:extLst>
              <a:ext uri="{FF2B5EF4-FFF2-40B4-BE49-F238E27FC236}">
                <a16:creationId xmlns:a16="http://schemas.microsoft.com/office/drawing/2014/main" id="{4FBC51CF-1316-A118-0CEB-8E32895BD692}"/>
              </a:ext>
            </a:extLst>
          </p:cNvPr>
          <p:cNvGrpSpPr/>
          <p:nvPr/>
        </p:nvGrpSpPr>
        <p:grpSpPr>
          <a:xfrm>
            <a:off x="5777540" y="3958231"/>
            <a:ext cx="3038351" cy="4983235"/>
            <a:chOff x="5148115" y="3958231"/>
            <a:chExt cx="3038351" cy="4983235"/>
          </a:xfrm>
        </p:grpSpPr>
        <p:pic>
          <p:nvPicPr>
            <p:cNvPr id="6" name="Picture 5" descr="A clipboard with a pen and checklist&#10;&#10;Description automatically generated">
              <a:extLst>
                <a:ext uri="{FF2B5EF4-FFF2-40B4-BE49-F238E27FC236}">
                  <a16:creationId xmlns:a16="http://schemas.microsoft.com/office/drawing/2014/main" id="{DBDB442E-1247-A355-D14E-92CC5B1C092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7128" y="3958231"/>
              <a:ext cx="2040326" cy="1960017"/>
            </a:xfrm>
            <a:prstGeom prst="rect">
              <a:avLst/>
            </a:prstGeom>
          </p:spPr>
        </p:pic>
        <p:sp>
          <p:nvSpPr>
            <p:cNvPr id="8" name="Text Placeholder 2">
              <a:extLst>
                <a:ext uri="{FF2B5EF4-FFF2-40B4-BE49-F238E27FC236}">
                  <a16:creationId xmlns:a16="http://schemas.microsoft.com/office/drawing/2014/main" id="{8DA25EA1-5C46-1508-7644-373C6D98DF1E}"/>
                </a:ext>
              </a:extLst>
            </p:cNvPr>
            <p:cNvSpPr txBox="1">
              <a:spLocks/>
            </p:cNvSpPr>
            <p:nvPr/>
          </p:nvSpPr>
          <p:spPr>
            <a:xfrm>
              <a:off x="5148115" y="6663925"/>
              <a:ext cx="3038351" cy="227754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dirty="0">
                  <a:solidFill>
                    <a:srgbClr val="000000"/>
                  </a:solidFill>
                  <a:latin typeface="Roboto"/>
                  <a:ea typeface="Roboto"/>
                  <a:cs typeface="Roboto"/>
                </a:rPr>
                <a:t>It’s easy to make a difference! </a:t>
              </a:r>
              <a:br>
                <a:rPr lang="en-AU" sz="2600" dirty="0">
                  <a:solidFill>
                    <a:srgbClr val="000000"/>
                  </a:solidFill>
                  <a:latin typeface="Roboto"/>
                  <a:ea typeface="Roboto"/>
                  <a:cs typeface="Roboto"/>
                </a:rPr>
              </a:br>
              <a:r>
                <a:rPr lang="en-AU" sz="2600" dirty="0">
                  <a:solidFill>
                    <a:srgbClr val="000000"/>
                  </a:solidFill>
                  <a:latin typeface="Roboto"/>
                  <a:ea typeface="Roboto"/>
                  <a:cs typeface="Roboto"/>
                </a:rPr>
                <a:t>Sign up today to </a:t>
              </a:r>
              <a:r>
                <a:rPr lang="en-AU" sz="2600" b="1" dirty="0">
                  <a:solidFill>
                    <a:srgbClr val="000000"/>
                  </a:solidFill>
                  <a:latin typeface="Roboto"/>
                  <a:ea typeface="Roboto"/>
                  <a:cs typeface="Roboto"/>
                </a:rPr>
                <a:t>Host a Lent Event</a:t>
              </a:r>
              <a:r>
                <a:rPr lang="en-AU" sz="2600" dirty="0">
                  <a:solidFill>
                    <a:srgbClr val="000000"/>
                  </a:solidFill>
                  <a:latin typeface="Roboto"/>
                  <a:ea typeface="Roboto"/>
                  <a:cs typeface="Roboto"/>
                </a:rPr>
                <a:t> at your parish and help change lives.</a:t>
              </a:r>
              <a:endParaRPr lang="en-US" dirty="0"/>
            </a:p>
            <a:p>
              <a:pPr algn="ctr"/>
              <a:endParaRPr lang="en-AU" sz="2600" dirty="0">
                <a:latin typeface="Roboto"/>
                <a:ea typeface="Roboto"/>
                <a:cs typeface="Roboto"/>
              </a:endParaRPr>
            </a:p>
          </p:txBody>
        </p:sp>
        <p:sp>
          <p:nvSpPr>
            <p:cNvPr id="4" name="Rectangle: Rounded Corners 3">
              <a:extLst>
                <a:ext uri="{FF2B5EF4-FFF2-40B4-BE49-F238E27FC236}">
                  <a16:creationId xmlns:a16="http://schemas.microsoft.com/office/drawing/2014/main" id="{8E5D3FBB-DC6C-F1C5-0E97-E03AB4930E03}"/>
                </a:ext>
              </a:extLst>
            </p:cNvPr>
            <p:cNvSpPr/>
            <p:nvPr/>
          </p:nvSpPr>
          <p:spPr>
            <a:xfrm>
              <a:off x="5949503" y="5960701"/>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93274E"/>
                  </a:solidFill>
                  <a:latin typeface="Roboto"/>
                  <a:ea typeface="Roboto"/>
                  <a:cs typeface="Arial"/>
                </a:rPr>
                <a:t>Step 1</a:t>
              </a:r>
              <a:endParaRPr lang="en-US" b="1">
                <a:solidFill>
                  <a:srgbClr val="93274E"/>
                </a:solidFill>
                <a:latin typeface="Roboto"/>
                <a:ea typeface="Roboto"/>
                <a:cs typeface="Roboto"/>
              </a:endParaRPr>
            </a:p>
          </p:txBody>
        </p:sp>
      </p:grpSp>
      <p:grpSp>
        <p:nvGrpSpPr>
          <p:cNvPr id="21" name="Group 20">
            <a:extLst>
              <a:ext uri="{FF2B5EF4-FFF2-40B4-BE49-F238E27FC236}">
                <a16:creationId xmlns:a16="http://schemas.microsoft.com/office/drawing/2014/main" id="{E1162D35-4FED-768E-01D7-E5DF9801322C}"/>
              </a:ext>
            </a:extLst>
          </p:cNvPr>
          <p:cNvGrpSpPr/>
          <p:nvPr/>
        </p:nvGrpSpPr>
        <p:grpSpPr>
          <a:xfrm>
            <a:off x="9488320" y="3847182"/>
            <a:ext cx="4298332" cy="5085520"/>
            <a:chOff x="9488320" y="3847182"/>
            <a:chExt cx="4298332" cy="5085520"/>
          </a:xfrm>
        </p:grpSpPr>
        <p:sp>
          <p:nvSpPr>
            <p:cNvPr id="14" name="Text Placeholder 2">
              <a:extLst>
                <a:ext uri="{FF2B5EF4-FFF2-40B4-BE49-F238E27FC236}">
                  <a16:creationId xmlns:a16="http://schemas.microsoft.com/office/drawing/2014/main" id="{F58C1E43-15D5-BD04-A4D9-8B002AFFF219}"/>
                </a:ext>
              </a:extLst>
            </p:cNvPr>
            <p:cNvSpPr txBox="1">
              <a:spLocks/>
            </p:cNvSpPr>
            <p:nvPr/>
          </p:nvSpPr>
          <p:spPr>
            <a:xfrm>
              <a:off x="9488320" y="6729321"/>
              <a:ext cx="4298332" cy="220338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dirty="0">
                  <a:solidFill>
                    <a:srgbClr val="000000"/>
                  </a:solidFill>
                  <a:latin typeface="Roboto"/>
                  <a:ea typeface="Roboto"/>
                  <a:cs typeface="Roboto"/>
                </a:rPr>
                <a:t>Choose what Lent event﻿ you'll host at your parish, </a:t>
              </a:r>
              <a:r>
                <a:rPr lang="en-AU" sz="2600" i="1" dirty="0">
                  <a:solidFill>
                    <a:srgbClr val="000000"/>
                  </a:solidFill>
                  <a:latin typeface="Roboto"/>
                  <a:ea typeface="Roboto"/>
                  <a:cs typeface="Roboto"/>
                </a:rPr>
                <a:t>it could be a morning tea, trivia night or anything you choose!</a:t>
              </a:r>
              <a:endParaRPr lang="en-US" i="1" dirty="0"/>
            </a:p>
            <a:p>
              <a:pPr algn="ctr"/>
              <a:br>
                <a:rPr lang="en-US" dirty="0"/>
              </a:br>
              <a:endParaRPr lang="en-US" dirty="0"/>
            </a:p>
            <a:p>
              <a:pPr algn="ctr"/>
              <a:endParaRPr lang="en-AU" sz="2639"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calendar with a star&#10;&#10;Description automatically generated">
              <a:extLst>
                <a:ext uri="{FF2B5EF4-FFF2-40B4-BE49-F238E27FC236}">
                  <a16:creationId xmlns:a16="http://schemas.microsoft.com/office/drawing/2014/main" id="{6EDE4015-CA51-78A0-911F-4045707AFD5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3808" y="3847182"/>
              <a:ext cx="2163435" cy="2089820"/>
            </a:xfrm>
            <a:prstGeom prst="rect">
              <a:avLst/>
            </a:prstGeom>
          </p:spPr>
        </p:pic>
        <p:sp>
          <p:nvSpPr>
            <p:cNvPr id="13" name="Rectangle: Rounded Corners 12">
              <a:extLst>
                <a:ext uri="{FF2B5EF4-FFF2-40B4-BE49-F238E27FC236}">
                  <a16:creationId xmlns:a16="http://schemas.microsoft.com/office/drawing/2014/main" id="{84494BD4-6D9F-1635-A040-971F6D7A8367}"/>
                </a:ext>
              </a:extLst>
            </p:cNvPr>
            <p:cNvSpPr/>
            <p:nvPr/>
          </p:nvSpPr>
          <p:spPr>
            <a:xfrm>
              <a:off x="10914493" y="6016362"/>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93274E"/>
                  </a:solidFill>
                  <a:latin typeface="Roboto"/>
                  <a:ea typeface="Roboto"/>
                  <a:cs typeface="Arial"/>
                </a:rPr>
                <a:t>Step 2</a:t>
              </a:r>
              <a:endParaRPr lang="en-US" b="1">
                <a:solidFill>
                  <a:srgbClr val="93274E"/>
                </a:solidFill>
                <a:latin typeface="Roboto"/>
                <a:ea typeface="Roboto"/>
                <a:cs typeface="Roboto"/>
              </a:endParaRPr>
            </a:p>
          </p:txBody>
        </p:sp>
      </p:grpSp>
      <p:grpSp>
        <p:nvGrpSpPr>
          <p:cNvPr id="22" name="Group 21">
            <a:extLst>
              <a:ext uri="{FF2B5EF4-FFF2-40B4-BE49-F238E27FC236}">
                <a16:creationId xmlns:a16="http://schemas.microsoft.com/office/drawing/2014/main" id="{43AFF826-02CF-AF22-DE39-DAD666B9C8A6}"/>
              </a:ext>
            </a:extLst>
          </p:cNvPr>
          <p:cNvGrpSpPr/>
          <p:nvPr/>
        </p:nvGrpSpPr>
        <p:grpSpPr>
          <a:xfrm>
            <a:off x="14416813" y="3847273"/>
            <a:ext cx="3056881" cy="5094193"/>
            <a:chOff x="14638963" y="3847273"/>
            <a:chExt cx="3056881" cy="5094193"/>
          </a:xfrm>
        </p:grpSpPr>
        <p:sp>
          <p:nvSpPr>
            <p:cNvPr id="16" name="Text Placeholder 2">
              <a:extLst>
                <a:ext uri="{FF2B5EF4-FFF2-40B4-BE49-F238E27FC236}">
                  <a16:creationId xmlns:a16="http://schemas.microsoft.com/office/drawing/2014/main" id="{553B1920-0F5A-D3A8-9AB2-7104D1C27B8B}"/>
                </a:ext>
              </a:extLst>
            </p:cNvPr>
            <p:cNvSpPr txBox="1">
              <a:spLocks/>
            </p:cNvSpPr>
            <p:nvPr/>
          </p:nvSpPr>
          <p:spPr>
            <a:xfrm>
              <a:off x="14638963" y="6663926"/>
              <a:ext cx="3056881" cy="2277540"/>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dirty="0">
                  <a:solidFill>
                    <a:srgbClr val="000000"/>
                  </a:solidFill>
                  <a:latin typeface="Roboto"/>
                  <a:ea typeface="Roboto"/>
                  <a:cs typeface="Roboto"/>
                </a:rPr>
                <a:t>Be the host with the most﻿ this Lent! Spread the word and start planning your event.</a:t>
              </a:r>
              <a:endParaRPr lang="en-US" dirty="0"/>
            </a:p>
            <a:p>
              <a:pPr algn="ctr"/>
              <a:br>
                <a:rPr lang="en-US" dirty="0"/>
              </a:br>
              <a:endParaRPr lang="en-US" dirty="0"/>
            </a:p>
            <a:p>
              <a:pPr algn="ctr"/>
              <a:endParaRPr lang="en-AU" sz="2639"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descr="A calendar with a star&#10;&#10;Description automatically generated">
              <a:extLst>
                <a:ext uri="{FF2B5EF4-FFF2-40B4-BE49-F238E27FC236}">
                  <a16:creationId xmlns:a16="http://schemas.microsoft.com/office/drawing/2014/main" id="{AF3490DA-50E3-C0F8-99F8-09FF0FCF632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5085687" y="3847273"/>
              <a:ext cx="2163435" cy="2089820"/>
            </a:xfrm>
            <a:prstGeom prst="rect">
              <a:avLst/>
            </a:prstGeom>
          </p:spPr>
        </p:pic>
        <p:sp>
          <p:nvSpPr>
            <p:cNvPr id="15" name="Rectangle: Rounded Corners 14">
              <a:extLst>
                <a:ext uri="{FF2B5EF4-FFF2-40B4-BE49-F238E27FC236}">
                  <a16:creationId xmlns:a16="http://schemas.microsoft.com/office/drawing/2014/main" id="{61F57D51-6662-37D2-0630-3FE133C8F48F}"/>
                </a:ext>
              </a:extLst>
            </p:cNvPr>
            <p:cNvSpPr/>
            <p:nvPr/>
          </p:nvSpPr>
          <p:spPr>
            <a:xfrm>
              <a:off x="15468743" y="6016454"/>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93274E"/>
                  </a:solidFill>
                  <a:latin typeface="Roboto"/>
                  <a:ea typeface="Roboto"/>
                  <a:cs typeface="Arial"/>
                </a:rPr>
                <a:t>Step 3</a:t>
              </a:r>
              <a:endParaRPr lang="en-US" b="1">
                <a:solidFill>
                  <a:srgbClr val="93274E"/>
                </a:solidFill>
                <a:latin typeface="Roboto"/>
                <a:ea typeface="Roboto"/>
                <a:cs typeface="Roboto"/>
              </a:endParaRPr>
            </a:p>
          </p:txBody>
        </p:sp>
      </p:grpSp>
    </p:spTree>
    <p:extLst>
      <p:ext uri="{BB962C8B-B14F-4D97-AF65-F5344CB8AC3E}">
        <p14:creationId xmlns:p14="http://schemas.microsoft.com/office/powerpoint/2010/main" val="281489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6C05044-64A2-AD32-F011-8641BE6E933D}"/>
              </a:ext>
            </a:extLst>
          </p:cNvPr>
          <p:cNvSpPr txBox="1">
            <a:spLocks/>
          </p:cNvSpPr>
          <p:nvPr/>
        </p:nvSpPr>
        <p:spPr>
          <a:xfrm>
            <a:off x="10921722" y="879616"/>
            <a:ext cx="8719703" cy="220338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3200">
                <a:solidFill>
                  <a:srgbClr val="44B5AC"/>
                </a:solidFill>
                <a:latin typeface="Roboto"/>
                <a:ea typeface="Roboto"/>
                <a:cs typeface="Roboto"/>
              </a:rPr>
              <a:t>Sign up for </a:t>
            </a:r>
            <a:r>
              <a:rPr lang="en-AU" sz="3200" b="1">
                <a:solidFill>
                  <a:srgbClr val="44B5AC"/>
                </a:solidFill>
                <a:latin typeface="Roboto"/>
                <a:ea typeface="Roboto"/>
                <a:cs typeface="Roboto"/>
              </a:rPr>
              <a:t>The Long Walk for Water </a:t>
            </a:r>
            <a:br>
              <a:rPr lang="en-AU" sz="3200">
                <a:latin typeface="Roboto"/>
                <a:ea typeface="Roboto"/>
                <a:cs typeface="Roboto"/>
              </a:rPr>
            </a:br>
            <a:r>
              <a:rPr lang="en-AU" sz="3200">
                <a:solidFill>
                  <a:srgbClr val="44B5AC"/>
                </a:solidFill>
                <a:latin typeface="Roboto"/>
                <a:ea typeface="Roboto"/>
                <a:cs typeface="Roboto"/>
              </a:rPr>
              <a:t>challenge this Lent!</a:t>
            </a:r>
            <a:endParaRPr lang="en-US"/>
          </a:p>
          <a:p>
            <a:r>
              <a:rPr lang="en-AU" sz="3200">
                <a:solidFill>
                  <a:schemeClr val="tx1"/>
                </a:solidFill>
                <a:latin typeface="Roboto"/>
                <a:ea typeface="Roboto"/>
                <a:cs typeface="Roboto"/>
              </a:rPr>
              <a:t>Take on our </a:t>
            </a:r>
            <a:r>
              <a:rPr lang="en-AU" sz="3200" b="1">
                <a:solidFill>
                  <a:schemeClr val="tx1"/>
                </a:solidFill>
                <a:latin typeface="Roboto"/>
                <a:ea typeface="Roboto"/>
                <a:cs typeface="Roboto"/>
              </a:rPr>
              <a:t>NEW </a:t>
            </a:r>
            <a:r>
              <a:rPr lang="en-AU" sz="3200">
                <a:solidFill>
                  <a:schemeClr val="tx1"/>
                </a:solidFill>
                <a:latin typeface="Roboto"/>
                <a:ea typeface="Roboto"/>
                <a:cs typeface="Roboto"/>
              </a:rPr>
              <a:t>40-day walking challenge to help bring clean, safe water to vulnerable communities around the world.</a:t>
            </a:r>
            <a:endParaRPr lang="en-US" sz="3200">
              <a:solidFill>
                <a:schemeClr val="tx1"/>
              </a:solidFill>
            </a:endParaRPr>
          </a:p>
        </p:txBody>
      </p:sp>
      <p:pic>
        <p:nvPicPr>
          <p:cNvPr id="4" name="Picture 3" descr="A purple letters on a black background&#10;&#10;Description automatically generated">
            <a:extLst>
              <a:ext uri="{FF2B5EF4-FFF2-40B4-BE49-F238E27FC236}">
                <a16:creationId xmlns:a16="http://schemas.microsoft.com/office/drawing/2014/main" id="{2B234BCF-8674-6ACF-B822-9D6512FB5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985" y="884289"/>
            <a:ext cx="9194965" cy="2215581"/>
          </a:xfrm>
          <a:prstGeom prst="rect">
            <a:avLst/>
          </a:prstGeom>
        </p:spPr>
      </p:pic>
      <p:grpSp>
        <p:nvGrpSpPr>
          <p:cNvPr id="2" name="Group 1">
            <a:extLst>
              <a:ext uri="{FF2B5EF4-FFF2-40B4-BE49-F238E27FC236}">
                <a16:creationId xmlns:a16="http://schemas.microsoft.com/office/drawing/2014/main" id="{394BB059-D1BB-BD00-8D14-FF362A0FC9CF}"/>
              </a:ext>
            </a:extLst>
          </p:cNvPr>
          <p:cNvGrpSpPr/>
          <p:nvPr/>
        </p:nvGrpSpPr>
        <p:grpSpPr>
          <a:xfrm>
            <a:off x="987447" y="9392786"/>
            <a:ext cx="15179504" cy="1442568"/>
            <a:chOff x="987447" y="9392786"/>
            <a:chExt cx="15179504" cy="1442568"/>
          </a:xfrm>
        </p:grpSpPr>
        <p:sp>
          <p:nvSpPr>
            <p:cNvPr id="19" name="Rectangle: Rounded Corners 18">
              <a:extLst>
                <a:ext uri="{FF2B5EF4-FFF2-40B4-BE49-F238E27FC236}">
                  <a16:creationId xmlns:a16="http://schemas.microsoft.com/office/drawing/2014/main" id="{5B87A16A-0209-5642-0873-EF979A863DC7}"/>
                </a:ext>
              </a:extLst>
            </p:cNvPr>
            <p:cNvSpPr/>
            <p:nvPr/>
          </p:nvSpPr>
          <p:spPr>
            <a:xfrm>
              <a:off x="987447" y="9873831"/>
              <a:ext cx="13258231" cy="961523"/>
            </a:xfrm>
            <a:prstGeom prst="roundRect">
              <a:avLst/>
            </a:prstGeom>
            <a:solidFill>
              <a:srgbClr val="EDE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74C2A494-E705-DF5F-2534-0810F0852B2A}"/>
                </a:ext>
              </a:extLst>
            </p:cNvPr>
            <p:cNvSpPr txBox="1">
              <a:spLocks/>
            </p:cNvSpPr>
            <p:nvPr/>
          </p:nvSpPr>
          <p:spPr>
            <a:xfrm>
              <a:off x="1321832" y="9392786"/>
              <a:ext cx="14845119" cy="1240981"/>
            </a:xfrm>
            <a:prstGeom prst="rect">
              <a:avLst/>
            </a:prstGeom>
          </p:spPr>
          <p:txBody>
            <a:bodyPr wrap="square" lIns="0" tIns="0" rIns="0" bIns="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14999"/>
                </a:lnSpc>
                <a:spcAft>
                  <a:spcPts val="1800"/>
                </a:spcAft>
              </a:pPr>
              <a:br>
                <a:rPr lang="en-AU" sz="4000" dirty="0">
                  <a:solidFill>
                    <a:schemeClr val="tx1"/>
                  </a:solidFill>
                  <a:latin typeface="filson-soft"/>
                  <a:cs typeface="Arial"/>
                </a:rPr>
              </a:br>
              <a:r>
                <a:rPr lang="en-AU" sz="3200" b="1" dirty="0">
                  <a:solidFill>
                    <a:schemeClr val="tx1"/>
                  </a:solidFill>
                  <a:latin typeface="filson-soft"/>
                  <a:cs typeface="Arial"/>
                </a:rPr>
                <a:t>For more information, please visit:</a:t>
              </a:r>
              <a:r>
                <a:rPr lang="en-AU" sz="3200" dirty="0">
                  <a:solidFill>
                    <a:schemeClr val="tx1"/>
                  </a:solidFill>
                  <a:latin typeface="filson-soft"/>
                  <a:cs typeface="Arial"/>
                </a:rPr>
                <a:t> </a:t>
              </a:r>
              <a:r>
                <a:rPr lang="en-AU" sz="3200" u="sng" dirty="0">
                  <a:solidFill>
                    <a:schemeClr val="tx1"/>
                  </a:solidFill>
                  <a:latin typeface="filson-soft"/>
                  <a:cs typeface="Arial"/>
                  <a:hlinkClick r:id="rId3"/>
                </a:rPr>
                <a:t>fundraise.projectcompassion.org.au</a:t>
              </a:r>
              <a:endParaRPr lang="en-AU" sz="3200" u="sng" dirty="0">
                <a:solidFill>
                  <a:schemeClr val="tx1"/>
                </a:solidFill>
                <a:latin typeface="filson-soft"/>
                <a:cs typeface="Arial"/>
              </a:endParaRPr>
            </a:p>
          </p:txBody>
        </p:sp>
      </p:grpSp>
      <p:pic>
        <p:nvPicPr>
          <p:cNvPr id="3" name="Picture Placeholder 13" descr="A group of people walking to raise funds for Project Compassion">
            <a:extLst>
              <a:ext uri="{FF2B5EF4-FFF2-40B4-BE49-F238E27FC236}">
                <a16:creationId xmlns:a16="http://schemas.microsoft.com/office/drawing/2014/main" id="{8FB7C980-0877-90C1-400B-0CDF31B267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9000" contrast="-23000"/>
                    </a14:imgEffect>
                  </a14:imgLayer>
                </a14:imgProps>
              </a:ext>
              <a:ext uri="{28A0092B-C50C-407E-A947-70E740481C1C}">
                <a14:useLocalDpi xmlns:a14="http://schemas.microsoft.com/office/drawing/2010/main"/>
              </a:ext>
            </a:extLst>
          </a:blip>
          <a:srcRect b="-466"/>
          <a:stretch/>
        </p:blipFill>
        <p:spPr>
          <a:xfrm rot="16200000">
            <a:off x="261849" y="4375015"/>
            <a:ext cx="5143931" cy="3696401"/>
          </a:xfrm>
          <a:prstGeom prst="roundRect">
            <a:avLst/>
          </a:prstGeom>
        </p:spPr>
      </p:pic>
      <p:grpSp>
        <p:nvGrpSpPr>
          <p:cNvPr id="41" name="Group 40">
            <a:extLst>
              <a:ext uri="{FF2B5EF4-FFF2-40B4-BE49-F238E27FC236}">
                <a16:creationId xmlns:a16="http://schemas.microsoft.com/office/drawing/2014/main" id="{B0ADB4D0-D77B-F01A-5159-AD2431AC95D6}"/>
              </a:ext>
            </a:extLst>
          </p:cNvPr>
          <p:cNvGrpSpPr/>
          <p:nvPr/>
        </p:nvGrpSpPr>
        <p:grpSpPr>
          <a:xfrm>
            <a:off x="5634359" y="3958231"/>
            <a:ext cx="2834530" cy="4816823"/>
            <a:chOff x="5430722" y="3958231"/>
            <a:chExt cx="2834530" cy="4816823"/>
          </a:xfrm>
        </p:grpSpPr>
        <p:sp>
          <p:nvSpPr>
            <p:cNvPr id="8" name="Text Placeholder 2">
              <a:extLst>
                <a:ext uri="{FF2B5EF4-FFF2-40B4-BE49-F238E27FC236}">
                  <a16:creationId xmlns:a16="http://schemas.microsoft.com/office/drawing/2014/main" id="{8DA25EA1-5C46-1508-7644-373C6D98DF1E}"/>
                </a:ext>
              </a:extLst>
            </p:cNvPr>
            <p:cNvSpPr txBox="1">
              <a:spLocks/>
            </p:cNvSpPr>
            <p:nvPr/>
          </p:nvSpPr>
          <p:spPr>
            <a:xfrm>
              <a:off x="5430722" y="6590212"/>
              <a:ext cx="2834530" cy="2184842"/>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Take the first step toward change! Sign up for</a:t>
              </a:r>
              <a:r>
                <a:rPr lang="en-AU" sz="2600" b="1">
                  <a:solidFill>
                    <a:srgbClr val="000000"/>
                  </a:solidFill>
                  <a:latin typeface="Roboto"/>
                  <a:ea typeface="Roboto"/>
                  <a:cs typeface="Roboto"/>
                </a:rPr>
                <a:t> The Long Walk for Water</a:t>
              </a:r>
              <a:r>
                <a:rPr lang="en-AU" sz="2600">
                  <a:solidFill>
                    <a:srgbClr val="000000"/>
                  </a:solidFill>
                  <a:latin typeface="Roboto"/>
                  <a:ea typeface="Roboto"/>
                  <a:cs typeface="Roboto"/>
                </a:rPr>
                <a:t> today.</a:t>
              </a:r>
              <a:endParaRPr lang="en-US"/>
            </a:p>
            <a:p>
              <a:pPr algn="ctr"/>
              <a:endParaRPr lang="en-AU" sz="2600">
                <a:latin typeface="Roboto"/>
                <a:ea typeface="Roboto"/>
                <a:cs typeface="Roboto"/>
              </a:endParaRPr>
            </a:p>
            <a:p>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28" name="Picture 27" descr="A purple clipboard with a pen and checklist&#10;&#10;Description automatically generated">
              <a:extLst>
                <a:ext uri="{FF2B5EF4-FFF2-40B4-BE49-F238E27FC236}">
                  <a16:creationId xmlns:a16="http://schemas.microsoft.com/office/drawing/2014/main" id="{FC1699AA-C3E2-6504-5994-586DB78EE0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47128" y="3958231"/>
              <a:ext cx="2040326" cy="1960017"/>
            </a:xfrm>
            <a:prstGeom prst="rect">
              <a:avLst/>
            </a:prstGeom>
          </p:spPr>
        </p:pic>
        <p:sp>
          <p:nvSpPr>
            <p:cNvPr id="32" name="Rectangle: Rounded Corners 31">
              <a:extLst>
                <a:ext uri="{FF2B5EF4-FFF2-40B4-BE49-F238E27FC236}">
                  <a16:creationId xmlns:a16="http://schemas.microsoft.com/office/drawing/2014/main" id="{9E91AC74-AE6A-FB10-7C4F-9EA0A144E423}"/>
                </a:ext>
              </a:extLst>
            </p:cNvPr>
            <p:cNvSpPr/>
            <p:nvPr/>
          </p:nvSpPr>
          <p:spPr>
            <a:xfrm>
              <a:off x="5949503" y="5960701"/>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Roboto"/>
                  <a:ea typeface="Roboto"/>
                  <a:cs typeface="Arial"/>
                </a:rPr>
                <a:t>Step 1</a:t>
              </a:r>
              <a:endParaRPr lang="en-US" b="1">
                <a:solidFill>
                  <a:schemeClr val="bg1"/>
                </a:solidFill>
                <a:latin typeface="Roboto"/>
                <a:ea typeface="Roboto"/>
                <a:cs typeface="Roboto"/>
              </a:endParaRPr>
            </a:p>
          </p:txBody>
        </p:sp>
      </p:grpSp>
      <p:grpSp>
        <p:nvGrpSpPr>
          <p:cNvPr id="40" name="Group 39">
            <a:extLst>
              <a:ext uri="{FF2B5EF4-FFF2-40B4-BE49-F238E27FC236}">
                <a16:creationId xmlns:a16="http://schemas.microsoft.com/office/drawing/2014/main" id="{D8CBFD4E-8B4C-95B0-251F-7D7DFF37AB76}"/>
              </a:ext>
            </a:extLst>
          </p:cNvPr>
          <p:cNvGrpSpPr/>
          <p:nvPr/>
        </p:nvGrpSpPr>
        <p:grpSpPr>
          <a:xfrm>
            <a:off x="9432813" y="3810136"/>
            <a:ext cx="4057453" cy="5062450"/>
            <a:chOff x="9247688" y="3810136"/>
            <a:chExt cx="4057453" cy="5062450"/>
          </a:xfrm>
        </p:grpSpPr>
        <p:sp>
          <p:nvSpPr>
            <p:cNvPr id="14" name="Text Placeholder 2">
              <a:extLst>
                <a:ext uri="{FF2B5EF4-FFF2-40B4-BE49-F238E27FC236}">
                  <a16:creationId xmlns:a16="http://schemas.microsoft.com/office/drawing/2014/main" id="{F58C1E43-15D5-BD04-A4D9-8B002AFFF219}"/>
                </a:ext>
              </a:extLst>
            </p:cNvPr>
            <p:cNvSpPr txBox="1">
              <a:spLocks/>
            </p:cNvSpPr>
            <p:nvPr/>
          </p:nvSpPr>
          <p:spPr>
            <a:xfrm>
              <a:off x="9247688" y="6613587"/>
              <a:ext cx="4057453" cy="2258999"/>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Pledge to walk 30 minutes a day - </a:t>
              </a:r>
              <a:r>
                <a:rPr lang="en-AU" sz="2600" i="1">
                  <a:solidFill>
                    <a:srgbClr val="000000"/>
                  </a:solidFill>
                  <a:latin typeface="Roboto"/>
                  <a:ea typeface="Roboto"/>
                  <a:cs typeface="Roboto"/>
                </a:rPr>
                <a:t>or any duration you choose </a:t>
              </a:r>
              <a:r>
                <a:rPr lang="en-AU" sz="2600">
                  <a:solidFill>
                    <a:srgbClr val="000000"/>
                  </a:solidFill>
                  <a:latin typeface="Roboto"/>
                  <a:ea typeface="Roboto"/>
                  <a:cs typeface="Roboto"/>
                </a:rPr>
                <a:t>during Lent. </a:t>
              </a:r>
              <a:br>
                <a:rPr lang="en-AU" sz="2600">
                  <a:solidFill>
                    <a:srgbClr val="000000"/>
                  </a:solidFill>
                  <a:latin typeface="Roboto"/>
                  <a:ea typeface="Roboto"/>
                  <a:cs typeface="Roboto"/>
                </a:rPr>
              </a:br>
              <a:r>
                <a:rPr lang="en-AU" sz="2600">
                  <a:solidFill>
                    <a:srgbClr val="000000"/>
                  </a:solidFill>
                  <a:latin typeface="Roboto"/>
                  <a:ea typeface="Roboto"/>
                  <a:cs typeface="Roboto"/>
                </a:rPr>
                <a:t>You’ll get fit, feel great, and change the lives of people living in poverty.</a:t>
              </a:r>
              <a:endParaRPr lang="en-US"/>
            </a:p>
            <a:p>
              <a:pPr algn="ctr"/>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30" name="Picture 29" descr="A purple and blue pin pointers on a white circle&#10;&#10;Description automatically generated">
              <a:extLst>
                <a:ext uri="{FF2B5EF4-FFF2-40B4-BE49-F238E27FC236}">
                  <a16:creationId xmlns:a16="http://schemas.microsoft.com/office/drawing/2014/main" id="{B34F5785-9E3E-314B-A773-B3B83C4806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18021" y="3810136"/>
              <a:ext cx="2163435" cy="2089820"/>
            </a:xfrm>
            <a:prstGeom prst="rect">
              <a:avLst/>
            </a:prstGeom>
          </p:spPr>
        </p:pic>
        <p:sp>
          <p:nvSpPr>
            <p:cNvPr id="36" name="Rectangle: Rounded Corners 35">
              <a:extLst>
                <a:ext uri="{FF2B5EF4-FFF2-40B4-BE49-F238E27FC236}">
                  <a16:creationId xmlns:a16="http://schemas.microsoft.com/office/drawing/2014/main" id="{F204678D-2777-C458-9F03-D254011E14BF}"/>
                </a:ext>
              </a:extLst>
            </p:cNvPr>
            <p:cNvSpPr/>
            <p:nvPr/>
          </p:nvSpPr>
          <p:spPr>
            <a:xfrm>
              <a:off x="10488706" y="5979315"/>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Roboto"/>
                  <a:ea typeface="Roboto"/>
                  <a:cs typeface="Arial"/>
                </a:rPr>
                <a:t>Step 2</a:t>
              </a:r>
              <a:endParaRPr lang="en-US" b="1">
                <a:solidFill>
                  <a:schemeClr val="bg1"/>
                </a:solidFill>
                <a:latin typeface="Roboto"/>
                <a:ea typeface="Roboto"/>
                <a:cs typeface="Roboto"/>
              </a:endParaRPr>
            </a:p>
          </p:txBody>
        </p:sp>
      </p:grpSp>
      <p:grpSp>
        <p:nvGrpSpPr>
          <p:cNvPr id="39" name="Group 38">
            <a:extLst>
              <a:ext uri="{FF2B5EF4-FFF2-40B4-BE49-F238E27FC236}">
                <a16:creationId xmlns:a16="http://schemas.microsoft.com/office/drawing/2014/main" id="{21DE0D18-7735-1A6B-4464-3CDE0A3D7AE3}"/>
              </a:ext>
            </a:extLst>
          </p:cNvPr>
          <p:cNvGrpSpPr/>
          <p:nvPr/>
        </p:nvGrpSpPr>
        <p:grpSpPr>
          <a:xfrm>
            <a:off x="14035638" y="3810227"/>
            <a:ext cx="4298331" cy="5063555"/>
            <a:chOff x="13832001" y="3810227"/>
            <a:chExt cx="4298331" cy="5063555"/>
          </a:xfrm>
        </p:grpSpPr>
        <p:sp>
          <p:nvSpPr>
            <p:cNvPr id="16" name="Text Placeholder 2">
              <a:extLst>
                <a:ext uri="{FF2B5EF4-FFF2-40B4-BE49-F238E27FC236}">
                  <a16:creationId xmlns:a16="http://schemas.microsoft.com/office/drawing/2014/main" id="{553B1920-0F5A-D3A8-9AB2-7104D1C27B8B}"/>
                </a:ext>
              </a:extLst>
            </p:cNvPr>
            <p:cNvSpPr txBox="1">
              <a:spLocks/>
            </p:cNvSpPr>
            <p:nvPr/>
          </p:nvSpPr>
          <p:spPr>
            <a:xfrm>
              <a:off x="13832001" y="6670401"/>
              <a:ext cx="4298331" cy="220338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Let everyone know that you’re taking part in </a:t>
              </a:r>
              <a:r>
                <a:rPr lang="en-AU" sz="2600" b="1">
                  <a:solidFill>
                    <a:srgbClr val="000000"/>
                  </a:solidFill>
                  <a:latin typeface="Roboto"/>
                  <a:ea typeface="Roboto"/>
                  <a:cs typeface="Roboto"/>
                </a:rPr>
                <a:t>The Long Walk for Water </a:t>
              </a:r>
              <a:r>
                <a:rPr lang="en-AU" sz="2600">
                  <a:solidFill>
                    <a:srgbClr val="000000"/>
                  </a:solidFill>
                  <a:latin typeface="Roboto"/>
                  <a:ea typeface="Roboto"/>
                  <a:cs typeface="Roboto"/>
                </a:rPr>
                <a:t>this Lent. Ask for their support. Then watch those fundraising dollars roll in.</a:t>
              </a:r>
              <a:endParaRPr lang="en-US"/>
            </a:p>
            <a:p>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34" name="Picture 33">
              <a:extLst>
                <a:ext uri="{FF2B5EF4-FFF2-40B4-BE49-F238E27FC236}">
                  <a16:creationId xmlns:a16="http://schemas.microsoft.com/office/drawing/2014/main" id="{56FFE10E-84F8-E215-2161-D7E2B13651D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4974612" y="3810227"/>
              <a:ext cx="2163435" cy="2089820"/>
            </a:xfrm>
            <a:prstGeom prst="rect">
              <a:avLst/>
            </a:prstGeom>
          </p:spPr>
        </p:pic>
        <p:sp>
          <p:nvSpPr>
            <p:cNvPr id="38" name="Rectangle: Rounded Corners 37">
              <a:extLst>
                <a:ext uri="{FF2B5EF4-FFF2-40B4-BE49-F238E27FC236}">
                  <a16:creationId xmlns:a16="http://schemas.microsoft.com/office/drawing/2014/main" id="{891FC121-CB5D-71F0-5D1C-7D571C701189}"/>
                </a:ext>
              </a:extLst>
            </p:cNvPr>
            <p:cNvSpPr/>
            <p:nvPr/>
          </p:nvSpPr>
          <p:spPr>
            <a:xfrm>
              <a:off x="15357668" y="5979408"/>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Roboto"/>
                  <a:ea typeface="Roboto"/>
                  <a:cs typeface="Arial"/>
                </a:rPr>
                <a:t>Step 3</a:t>
              </a:r>
              <a:endParaRPr lang="en-US" b="1">
                <a:solidFill>
                  <a:schemeClr val="bg1"/>
                </a:solidFill>
                <a:latin typeface="Roboto"/>
                <a:ea typeface="Roboto"/>
                <a:cs typeface="Roboto"/>
              </a:endParaRPr>
            </a:p>
          </p:txBody>
        </p:sp>
      </p:grpSp>
    </p:spTree>
    <p:extLst>
      <p:ext uri="{BB962C8B-B14F-4D97-AF65-F5344CB8AC3E}">
        <p14:creationId xmlns:p14="http://schemas.microsoft.com/office/powerpoint/2010/main" val="300569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B5AC">
            <a:alpha val="34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EAC68-44E9-4B53-C7D5-FE0D3836025E}"/>
              </a:ext>
            </a:extLst>
          </p:cNvPr>
          <p:cNvSpPr>
            <a:spLocks noGrp="1"/>
          </p:cNvSpPr>
          <p:nvPr>
            <p:ph type="body" sz="quarter" idx="10"/>
          </p:nvPr>
        </p:nvSpPr>
        <p:spPr>
          <a:xfrm>
            <a:off x="1626821" y="699533"/>
            <a:ext cx="16860270" cy="7152984"/>
          </a:xfrm>
        </p:spPr>
        <p:txBody>
          <a:bodyPr wrap="square" lIns="0" tIns="0" rIns="0" bIns="0" anchor="t">
            <a:spAutoFit/>
          </a:bodyPr>
          <a:lstStyle/>
          <a:p>
            <a:pPr algn="l" fontAlgn="base">
              <a:lnSpc>
                <a:spcPct val="115000"/>
              </a:lnSpc>
              <a:spcAft>
                <a:spcPts val="1800"/>
              </a:spcAft>
            </a:pPr>
            <a:r>
              <a:rPr lang="en-AU" sz="11500" b="1" i="0" dirty="0">
                <a:solidFill>
                  <a:srgbClr val="44B5AC"/>
                </a:solidFill>
                <a:effectLst/>
                <a:latin typeface="filson-soft"/>
                <a:cs typeface="Arial"/>
              </a:rPr>
              <a:t>Did you know...</a:t>
            </a:r>
            <a:br>
              <a:rPr lang="en-AU" sz="11500" b="1" i="0" dirty="0">
                <a:effectLst/>
                <a:latin typeface="filson-soft"/>
              </a:rPr>
            </a:br>
            <a:r>
              <a:rPr lang="en-AU" sz="5400" b="0" i="0" dirty="0">
                <a:solidFill>
                  <a:srgbClr val="070B2C"/>
                </a:solidFill>
                <a:effectLst/>
                <a:latin typeface="Arial"/>
                <a:cs typeface="Arial"/>
              </a:rPr>
              <a:t>Currently, </a:t>
            </a:r>
            <a:r>
              <a:rPr lang="en-AU" sz="5400" i="0" dirty="0">
                <a:solidFill>
                  <a:srgbClr val="070B2C"/>
                </a:solidFill>
                <a:effectLst/>
                <a:latin typeface="Arial"/>
                <a:cs typeface="Arial"/>
              </a:rPr>
              <a:t>292 million people </a:t>
            </a:r>
            <a:r>
              <a:rPr lang="en-AU" sz="5400" b="0" i="0" dirty="0">
                <a:solidFill>
                  <a:srgbClr val="070B2C"/>
                </a:solidFill>
                <a:effectLst/>
                <a:latin typeface="Arial"/>
                <a:cs typeface="Arial"/>
              </a:rPr>
              <a:t>spend </a:t>
            </a:r>
            <a:r>
              <a:rPr lang="en-AU" sz="5400" i="0" dirty="0">
                <a:solidFill>
                  <a:srgbClr val="070B2C"/>
                </a:solidFill>
                <a:effectLst/>
                <a:latin typeface="Arial"/>
                <a:cs typeface="Arial"/>
              </a:rPr>
              <a:t>more than 30 minutes</a:t>
            </a:r>
            <a:r>
              <a:rPr lang="en-AU" sz="5400" b="0" i="0" dirty="0">
                <a:solidFill>
                  <a:srgbClr val="070B2C"/>
                </a:solidFill>
                <a:effectLst/>
                <a:latin typeface="Arial"/>
                <a:cs typeface="Arial"/>
              </a:rPr>
              <a:t> walking </a:t>
            </a:r>
            <a:r>
              <a:rPr lang="en-AU" sz="5400" b="0" dirty="0">
                <a:solidFill>
                  <a:srgbClr val="070B2C"/>
                </a:solidFill>
                <a:latin typeface="Arial"/>
                <a:cs typeface="Arial"/>
              </a:rPr>
              <a:t>each day to</a:t>
            </a:r>
            <a:r>
              <a:rPr lang="en-AU" sz="5400" b="0" i="0" dirty="0">
                <a:solidFill>
                  <a:srgbClr val="070B2C"/>
                </a:solidFill>
                <a:effectLst/>
                <a:latin typeface="Arial"/>
                <a:cs typeface="Arial"/>
              </a:rPr>
              <a:t> collect water?</a:t>
            </a:r>
          </a:p>
          <a:p>
            <a:pPr algn="l" fontAlgn="base">
              <a:lnSpc>
                <a:spcPct val="115000"/>
              </a:lnSpc>
              <a:spcAft>
                <a:spcPts val="1800"/>
              </a:spcAft>
            </a:pPr>
            <a:r>
              <a:rPr lang="en-AU" sz="5400" b="0" i="0" dirty="0">
                <a:solidFill>
                  <a:srgbClr val="070B2C"/>
                </a:solidFill>
                <a:effectLst/>
                <a:latin typeface="Arial"/>
                <a:cs typeface="Arial"/>
              </a:rPr>
              <a:t>Show your compassion </a:t>
            </a:r>
            <a:r>
              <a:rPr lang="en-AU" sz="5400" b="0" dirty="0">
                <a:solidFill>
                  <a:srgbClr val="070B2C"/>
                </a:solidFill>
                <a:latin typeface="Arial"/>
                <a:cs typeface="Arial"/>
              </a:rPr>
              <a:t>and walk in solidarity with </a:t>
            </a:r>
            <a:r>
              <a:rPr lang="en-AU" sz="5400" b="0" i="0" dirty="0">
                <a:solidFill>
                  <a:srgbClr val="070B2C"/>
                </a:solidFill>
                <a:effectLst/>
                <a:latin typeface="Arial"/>
                <a:cs typeface="Arial"/>
              </a:rPr>
              <a:t>people living in poverty this Lent and take part in</a:t>
            </a:r>
            <a:endParaRPr lang="en-AU" sz="5400" b="0" dirty="0">
              <a:solidFill>
                <a:srgbClr val="070B2C"/>
              </a:solidFill>
              <a:latin typeface="Arial"/>
              <a:cs typeface="Arial"/>
            </a:endParaRPr>
          </a:p>
          <a:p>
            <a:pPr>
              <a:spcAft>
                <a:spcPts val="1800"/>
              </a:spcAft>
            </a:pPr>
            <a:endParaRPr lang="en-AU" dirty="0"/>
          </a:p>
        </p:txBody>
      </p:sp>
      <p:pic>
        <p:nvPicPr>
          <p:cNvPr id="4" name="Picture 3" descr="A white letters on a black background&#10;&#10;Description automatically generated">
            <a:extLst>
              <a:ext uri="{FF2B5EF4-FFF2-40B4-BE49-F238E27FC236}">
                <a16:creationId xmlns:a16="http://schemas.microsoft.com/office/drawing/2014/main" id="{5268304E-F8DA-4075-1558-E53AAB99ED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6821" y="6989683"/>
            <a:ext cx="11162916" cy="2790925"/>
          </a:xfrm>
          <a:prstGeom prst="rect">
            <a:avLst/>
          </a:prstGeom>
        </p:spPr>
      </p:pic>
    </p:spTree>
    <p:extLst>
      <p:ext uri="{BB962C8B-B14F-4D97-AF65-F5344CB8AC3E}">
        <p14:creationId xmlns:p14="http://schemas.microsoft.com/office/powerpoint/2010/main" val="1158714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6C05044-64A2-AD32-F011-8641BE6E933D}"/>
              </a:ext>
            </a:extLst>
          </p:cNvPr>
          <p:cNvSpPr txBox="1">
            <a:spLocks/>
          </p:cNvSpPr>
          <p:nvPr/>
        </p:nvSpPr>
        <p:spPr>
          <a:xfrm>
            <a:off x="8328029" y="1046325"/>
            <a:ext cx="10887609" cy="220338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AU" sz="4000" b="1" dirty="0">
                <a:solidFill>
                  <a:srgbClr val="FFD27D"/>
                </a:solidFill>
                <a:latin typeface="Roboto"/>
                <a:ea typeface="Roboto"/>
                <a:cs typeface="Roboto"/>
              </a:rPr>
              <a:t>A little sacrifice will go a long way this Lent. </a:t>
            </a:r>
            <a:endParaRPr lang="en-AU" sz="4000" dirty="0">
              <a:solidFill>
                <a:srgbClr val="FFD27D"/>
              </a:solidFill>
            </a:endParaRPr>
          </a:p>
          <a:p>
            <a:r>
              <a:rPr lang="en-AU" sz="3200" dirty="0">
                <a:solidFill>
                  <a:schemeClr val="tx1"/>
                </a:solidFill>
                <a:latin typeface="Roboto"/>
                <a:ea typeface="Roboto"/>
                <a:cs typeface="Roboto"/>
              </a:rPr>
              <a:t>How about signing up to </a:t>
            </a:r>
            <a:r>
              <a:rPr lang="en-AU" sz="3200" b="1" dirty="0">
                <a:solidFill>
                  <a:schemeClr val="tx1"/>
                </a:solidFill>
                <a:latin typeface="Roboto"/>
                <a:ea typeface="Roboto"/>
                <a:cs typeface="Roboto"/>
              </a:rPr>
              <a:t>Give it up for Lent</a:t>
            </a:r>
            <a:r>
              <a:rPr lang="en-AU" sz="3200" dirty="0">
                <a:solidFill>
                  <a:schemeClr val="tx1"/>
                </a:solidFill>
                <a:latin typeface="Roboto"/>
                <a:ea typeface="Roboto"/>
                <a:cs typeface="Roboto"/>
              </a:rPr>
              <a:t> this Project Compassion? Pledge to give up something </a:t>
            </a:r>
            <a:r>
              <a:rPr lang="en-AU" sz="3200" b="1" dirty="0">
                <a:solidFill>
                  <a:schemeClr val="tx1"/>
                </a:solidFill>
                <a:latin typeface="Roboto"/>
                <a:ea typeface="Roboto"/>
                <a:cs typeface="Roboto"/>
              </a:rPr>
              <a:t>BIG </a:t>
            </a:r>
            <a:r>
              <a:rPr lang="en-AU" sz="3200" dirty="0">
                <a:solidFill>
                  <a:schemeClr val="tx1"/>
                </a:solidFill>
                <a:latin typeface="Roboto"/>
                <a:ea typeface="Roboto"/>
                <a:cs typeface="Roboto"/>
              </a:rPr>
              <a:t>and raise funds to create </a:t>
            </a:r>
            <a:r>
              <a:rPr lang="en-AU" sz="3200" b="1" dirty="0">
                <a:solidFill>
                  <a:schemeClr val="tx1"/>
                </a:solidFill>
                <a:latin typeface="Roboto"/>
                <a:ea typeface="Roboto"/>
                <a:cs typeface="Roboto"/>
              </a:rPr>
              <a:t>HUGE </a:t>
            </a:r>
            <a:r>
              <a:rPr lang="en-AU" sz="3200" dirty="0">
                <a:solidFill>
                  <a:schemeClr val="tx1"/>
                </a:solidFill>
                <a:latin typeface="Roboto"/>
                <a:ea typeface="Roboto"/>
                <a:cs typeface="Roboto"/>
              </a:rPr>
              <a:t>change for people living in poverty.</a:t>
            </a:r>
          </a:p>
        </p:txBody>
      </p:sp>
      <p:sp>
        <p:nvSpPr>
          <p:cNvPr id="19" name="Rectangle: Rounded Corners 18">
            <a:extLst>
              <a:ext uri="{FF2B5EF4-FFF2-40B4-BE49-F238E27FC236}">
                <a16:creationId xmlns:a16="http://schemas.microsoft.com/office/drawing/2014/main" id="{5B87A16A-0209-5642-0873-EF979A863DC7}"/>
              </a:ext>
            </a:extLst>
          </p:cNvPr>
          <p:cNvSpPr/>
          <p:nvPr/>
        </p:nvSpPr>
        <p:spPr>
          <a:xfrm>
            <a:off x="987447" y="9873831"/>
            <a:ext cx="12943236" cy="961523"/>
          </a:xfrm>
          <a:prstGeom prst="roundRect">
            <a:avLst/>
          </a:prstGeom>
          <a:solidFill>
            <a:srgbClr val="FFD27D">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74C2A494-E705-DF5F-2534-0810F0852B2A}"/>
              </a:ext>
            </a:extLst>
          </p:cNvPr>
          <p:cNvSpPr txBox="1">
            <a:spLocks/>
          </p:cNvSpPr>
          <p:nvPr/>
        </p:nvSpPr>
        <p:spPr>
          <a:xfrm>
            <a:off x="1321832" y="9392786"/>
            <a:ext cx="14845119" cy="1240981"/>
          </a:xfrm>
          <a:prstGeom prst="rect">
            <a:avLst/>
          </a:prstGeom>
        </p:spPr>
        <p:txBody>
          <a:bodyPr wrap="square" lIns="0" tIns="0" rIns="0" bIns="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14999"/>
              </a:lnSpc>
              <a:spcAft>
                <a:spcPts val="1800"/>
              </a:spcAft>
            </a:pPr>
            <a:br>
              <a:rPr lang="en-AU" sz="4000" dirty="0">
                <a:solidFill>
                  <a:schemeClr val="tx1"/>
                </a:solidFill>
                <a:latin typeface="filson-soft"/>
                <a:cs typeface="Arial"/>
              </a:rPr>
            </a:br>
            <a:r>
              <a:rPr lang="en-AU" sz="3200" b="1" dirty="0">
                <a:solidFill>
                  <a:schemeClr val="tx1"/>
                </a:solidFill>
                <a:latin typeface="filson-soft"/>
                <a:cs typeface="Arial"/>
              </a:rPr>
              <a:t>For more information, please visit:</a:t>
            </a:r>
            <a:r>
              <a:rPr lang="en-AU" sz="3200" dirty="0">
                <a:solidFill>
                  <a:schemeClr val="tx1"/>
                </a:solidFill>
                <a:latin typeface="filson-soft"/>
                <a:cs typeface="Arial"/>
              </a:rPr>
              <a:t> </a:t>
            </a:r>
            <a:r>
              <a:rPr lang="en-AU" sz="3200" u="sng" dirty="0">
                <a:solidFill>
                  <a:schemeClr val="tx1"/>
                </a:solidFill>
                <a:latin typeface="filson-soft"/>
                <a:cs typeface="Arial"/>
                <a:hlinkClick r:id="rId3"/>
              </a:rPr>
              <a:t>fundraise.projectcompassion.org.au</a:t>
            </a:r>
            <a:endParaRPr lang="en-AU" sz="3200" u="sng" dirty="0">
              <a:solidFill>
                <a:schemeClr val="tx1"/>
              </a:solidFill>
              <a:latin typeface="filson-soft"/>
              <a:cs typeface="Arial"/>
            </a:endParaRPr>
          </a:p>
        </p:txBody>
      </p:sp>
      <p:pic>
        <p:nvPicPr>
          <p:cNvPr id="3" name="Picture Placeholder 13" descr="A person declining a plate of donuts">
            <a:extLst>
              <a:ext uri="{FF2B5EF4-FFF2-40B4-BE49-F238E27FC236}">
                <a16:creationId xmlns:a16="http://schemas.microsoft.com/office/drawing/2014/main" id="{8FB7C980-0877-90C1-400B-0CDF31B267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3988" y="4226828"/>
            <a:ext cx="5108552" cy="4200233"/>
          </a:xfrm>
          <a:prstGeom prst="roundRect">
            <a:avLst/>
          </a:prstGeom>
        </p:spPr>
      </p:pic>
      <p:pic>
        <p:nvPicPr>
          <p:cNvPr id="2" name="Picture 1" descr="A yellow letters on a black background&#10;&#10;Description automatically generated">
            <a:extLst>
              <a:ext uri="{FF2B5EF4-FFF2-40B4-BE49-F238E27FC236}">
                <a16:creationId xmlns:a16="http://schemas.microsoft.com/office/drawing/2014/main" id="{922DB133-274A-68F0-2750-085679F1D5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676" y="872861"/>
            <a:ext cx="6707783" cy="2209966"/>
          </a:xfrm>
          <a:prstGeom prst="rect">
            <a:avLst/>
          </a:prstGeom>
        </p:spPr>
      </p:pic>
      <p:grpSp>
        <p:nvGrpSpPr>
          <p:cNvPr id="25" name="Group 24">
            <a:extLst>
              <a:ext uri="{FF2B5EF4-FFF2-40B4-BE49-F238E27FC236}">
                <a16:creationId xmlns:a16="http://schemas.microsoft.com/office/drawing/2014/main" id="{F5DF415B-5625-52DC-1453-A16CB18F211B}"/>
              </a:ext>
            </a:extLst>
          </p:cNvPr>
          <p:cNvGrpSpPr/>
          <p:nvPr/>
        </p:nvGrpSpPr>
        <p:grpSpPr>
          <a:xfrm>
            <a:off x="6708083" y="3847091"/>
            <a:ext cx="2945707" cy="4946486"/>
            <a:chOff x="6708083" y="3847091"/>
            <a:chExt cx="2945707" cy="4946486"/>
          </a:xfrm>
        </p:grpSpPr>
        <p:sp>
          <p:nvSpPr>
            <p:cNvPr id="8" name="Text Placeholder 2">
              <a:extLst>
                <a:ext uri="{FF2B5EF4-FFF2-40B4-BE49-F238E27FC236}">
                  <a16:creationId xmlns:a16="http://schemas.microsoft.com/office/drawing/2014/main" id="{8DA25EA1-5C46-1508-7644-373C6D98DF1E}"/>
                </a:ext>
              </a:extLst>
            </p:cNvPr>
            <p:cNvSpPr txBox="1">
              <a:spLocks/>
            </p:cNvSpPr>
            <p:nvPr/>
          </p:nvSpPr>
          <p:spPr>
            <a:xfrm>
              <a:off x="6708083" y="6516036"/>
              <a:ext cx="2945707" cy="2277541"/>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Make a meaningful sacrifice this Lent! Register for </a:t>
              </a:r>
              <a:r>
                <a:rPr lang="en-AU" sz="2600" b="1">
                  <a:solidFill>
                    <a:srgbClr val="000000"/>
                  </a:solidFill>
                  <a:latin typeface="Roboto"/>
                  <a:ea typeface="Roboto"/>
                  <a:cs typeface="Roboto"/>
                </a:rPr>
                <a:t>Give it up for Lent </a:t>
              </a:r>
              <a:r>
                <a:rPr lang="en-AU" sz="2600">
                  <a:solidFill>
                    <a:srgbClr val="000000"/>
                  </a:solidFill>
                  <a:latin typeface="Roboto"/>
                  <a:ea typeface="Roboto"/>
                  <a:cs typeface="Roboto"/>
                </a:rPr>
                <a:t>today.</a:t>
              </a:r>
              <a:endParaRPr lang="en-US"/>
            </a:p>
            <a:p>
              <a:pPr algn="ctr"/>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9" name="Picture 8" descr="A purple clipboard with a pen and checklist&#10;&#10;Description automatically generated">
              <a:extLst>
                <a:ext uri="{FF2B5EF4-FFF2-40B4-BE49-F238E27FC236}">
                  <a16:creationId xmlns:a16="http://schemas.microsoft.com/office/drawing/2014/main" id="{738A44F2-4DC6-132E-3C53-1AE579711F0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109614" y="3847091"/>
              <a:ext cx="2040326" cy="1960017"/>
            </a:xfrm>
            <a:prstGeom prst="rect">
              <a:avLst/>
            </a:prstGeom>
          </p:spPr>
        </p:pic>
        <p:sp>
          <p:nvSpPr>
            <p:cNvPr id="15" name="Rectangle: Rounded Corners 14">
              <a:extLst>
                <a:ext uri="{FF2B5EF4-FFF2-40B4-BE49-F238E27FC236}">
                  <a16:creationId xmlns:a16="http://schemas.microsoft.com/office/drawing/2014/main" id="{09078E5B-0201-FEF4-6BDC-B0D7C8E61FE1}"/>
                </a:ext>
              </a:extLst>
            </p:cNvPr>
            <p:cNvSpPr/>
            <p:nvPr/>
          </p:nvSpPr>
          <p:spPr>
            <a:xfrm>
              <a:off x="7411990" y="5849561"/>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latin typeface="Roboto"/>
                  <a:ea typeface="Roboto"/>
                  <a:cs typeface="Arial"/>
                </a:rPr>
                <a:t>Step 1</a:t>
              </a:r>
              <a:endParaRPr lang="en-US" b="1">
                <a:solidFill>
                  <a:schemeClr val="tx1"/>
                </a:solidFill>
                <a:latin typeface="Roboto"/>
                <a:ea typeface="Roboto"/>
                <a:cs typeface="Roboto"/>
              </a:endParaRPr>
            </a:p>
          </p:txBody>
        </p:sp>
      </p:grpSp>
      <p:grpSp>
        <p:nvGrpSpPr>
          <p:cNvPr id="26" name="Group 25">
            <a:extLst>
              <a:ext uri="{FF2B5EF4-FFF2-40B4-BE49-F238E27FC236}">
                <a16:creationId xmlns:a16="http://schemas.microsoft.com/office/drawing/2014/main" id="{4664CBA1-39E5-65A6-2708-C45893AD3DF6}"/>
              </a:ext>
            </a:extLst>
          </p:cNvPr>
          <p:cNvGrpSpPr/>
          <p:nvPr/>
        </p:nvGrpSpPr>
        <p:grpSpPr>
          <a:xfrm>
            <a:off x="10543532" y="3754565"/>
            <a:ext cx="3557167" cy="5043946"/>
            <a:chOff x="10543532" y="3754565"/>
            <a:chExt cx="3557167" cy="5043946"/>
          </a:xfrm>
        </p:grpSpPr>
        <p:sp>
          <p:nvSpPr>
            <p:cNvPr id="14" name="Text Placeholder 2">
              <a:extLst>
                <a:ext uri="{FF2B5EF4-FFF2-40B4-BE49-F238E27FC236}">
                  <a16:creationId xmlns:a16="http://schemas.microsoft.com/office/drawing/2014/main" id="{F58C1E43-15D5-BD04-A4D9-8B002AFFF219}"/>
                </a:ext>
              </a:extLst>
            </p:cNvPr>
            <p:cNvSpPr txBox="1">
              <a:spLocks/>
            </p:cNvSpPr>
            <p:nvPr/>
          </p:nvSpPr>
          <p:spPr>
            <a:xfrm>
              <a:off x="10543532" y="6520971"/>
              <a:ext cx="3557167" cy="2277540"/>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Choose something meaningful to give up this Lent and your Lenten sacrifice into a powerful force for good.</a:t>
              </a:r>
              <a:endParaRPr lang="en-US"/>
            </a:p>
            <a:p>
              <a:pPr algn="ctr"/>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purple people with their hands up&#10;&#10;Description automatically generated">
              <a:extLst>
                <a:ext uri="{FF2B5EF4-FFF2-40B4-BE49-F238E27FC236}">
                  <a16:creationId xmlns:a16="http://schemas.microsoft.com/office/drawing/2014/main" id="{8FEDDE47-7F98-895A-10AC-37E22869C7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173233" y="3754565"/>
              <a:ext cx="2163435" cy="2089820"/>
            </a:xfrm>
            <a:prstGeom prst="rect">
              <a:avLst/>
            </a:prstGeom>
          </p:spPr>
        </p:pic>
        <p:sp>
          <p:nvSpPr>
            <p:cNvPr id="22" name="Rectangle: Rounded Corners 21">
              <a:extLst>
                <a:ext uri="{FF2B5EF4-FFF2-40B4-BE49-F238E27FC236}">
                  <a16:creationId xmlns:a16="http://schemas.microsoft.com/office/drawing/2014/main" id="{5FF1E439-34D0-DE8F-9418-DBB3F1A914E7}"/>
                </a:ext>
              </a:extLst>
            </p:cNvPr>
            <p:cNvSpPr/>
            <p:nvPr/>
          </p:nvSpPr>
          <p:spPr>
            <a:xfrm>
              <a:off x="11543917" y="5923745"/>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latin typeface="Roboto"/>
                  <a:ea typeface="Roboto"/>
                  <a:cs typeface="Arial"/>
                </a:rPr>
                <a:t>Step 2</a:t>
              </a:r>
              <a:endParaRPr lang="en-US" b="1">
                <a:solidFill>
                  <a:schemeClr val="tx1"/>
                </a:solidFill>
                <a:latin typeface="Roboto"/>
                <a:ea typeface="Roboto"/>
                <a:cs typeface="Roboto"/>
              </a:endParaRPr>
            </a:p>
          </p:txBody>
        </p:sp>
      </p:grpSp>
      <p:grpSp>
        <p:nvGrpSpPr>
          <p:cNvPr id="27" name="Group 26">
            <a:extLst>
              <a:ext uri="{FF2B5EF4-FFF2-40B4-BE49-F238E27FC236}">
                <a16:creationId xmlns:a16="http://schemas.microsoft.com/office/drawing/2014/main" id="{55DF33EC-A700-F5AA-33E0-8EB31E96487A}"/>
              </a:ext>
            </a:extLst>
          </p:cNvPr>
          <p:cNvGrpSpPr/>
          <p:nvPr/>
        </p:nvGrpSpPr>
        <p:grpSpPr>
          <a:xfrm>
            <a:off x="14868701" y="3561212"/>
            <a:ext cx="3705401" cy="5238493"/>
            <a:chOff x="14868701" y="3561212"/>
            <a:chExt cx="3705401" cy="5238493"/>
          </a:xfrm>
        </p:grpSpPr>
        <p:sp>
          <p:nvSpPr>
            <p:cNvPr id="16" name="Text Placeholder 2">
              <a:extLst>
                <a:ext uri="{FF2B5EF4-FFF2-40B4-BE49-F238E27FC236}">
                  <a16:creationId xmlns:a16="http://schemas.microsoft.com/office/drawing/2014/main" id="{553B1920-0F5A-D3A8-9AB2-7104D1C27B8B}"/>
                </a:ext>
              </a:extLst>
            </p:cNvPr>
            <p:cNvSpPr txBox="1">
              <a:spLocks/>
            </p:cNvSpPr>
            <p:nvPr/>
          </p:nvSpPr>
          <p:spPr>
            <a:xfrm>
              <a:off x="14868701" y="6522166"/>
              <a:ext cx="3705401" cy="2277539"/>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600">
                  <a:solidFill>
                    <a:srgbClr val="000000"/>
                  </a:solidFill>
                  <a:latin typeface="Roboto"/>
                  <a:ea typeface="Roboto"/>
                  <a:cs typeface="Roboto"/>
                </a:rPr>
                <a:t>Let everyone know that you’re taking part in the </a:t>
              </a:r>
              <a:r>
                <a:rPr lang="en-AU" sz="2600" b="1">
                  <a:solidFill>
                    <a:srgbClr val="000000"/>
                  </a:solidFill>
                  <a:latin typeface="Roboto"/>
                  <a:ea typeface="Roboto"/>
                  <a:cs typeface="Roboto"/>
                </a:rPr>
                <a:t>Give it up for Lent</a:t>
              </a:r>
              <a:r>
                <a:rPr lang="en-AU" sz="2600">
                  <a:solidFill>
                    <a:srgbClr val="000000"/>
                  </a:solidFill>
                  <a:latin typeface="Roboto"/>
                  <a:ea typeface="Roboto"/>
                  <a:cs typeface="Roboto"/>
                </a:rPr>
                <a:t> challenge and ask for their support. </a:t>
              </a:r>
              <a:endParaRPr lang="en-US"/>
            </a:p>
            <a:p>
              <a:pPr algn="ctr"/>
              <a:endParaRPr lang="en-AU" sz="2639">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purple stick figure holding a megaphone&#10;&#10;Description automatically generated">
              <a:extLst>
                <a:ext uri="{FF2B5EF4-FFF2-40B4-BE49-F238E27FC236}">
                  <a16:creationId xmlns:a16="http://schemas.microsoft.com/office/drawing/2014/main" id="{2639D48F-DA46-92F1-9139-FA3464816BAC}"/>
                </a:ext>
              </a:extLst>
            </p:cNvPr>
            <p:cNvPicPr>
              <a:picLocks noChangeAspect="1"/>
            </p:cNvPicPr>
            <p:nvPr/>
          </p:nvPicPr>
          <p:blipFill>
            <a:blip r:embed="rId8" cstate="screen">
              <a:extLst>
                <a:ext uri="{28A0092B-C50C-407E-A947-70E740481C1C}">
                  <a14:useLocalDpi xmlns:a14="http://schemas.microsoft.com/office/drawing/2010/main"/>
                </a:ext>
              </a:extLst>
            </a:blip>
            <a:srcRect t="-2888" r="-862"/>
            <a:stretch/>
          </p:blipFill>
          <p:spPr>
            <a:xfrm>
              <a:off x="15613126" y="3561212"/>
              <a:ext cx="2182085" cy="2279275"/>
            </a:xfrm>
            <a:prstGeom prst="rect">
              <a:avLst/>
            </a:prstGeom>
          </p:spPr>
        </p:pic>
        <p:sp>
          <p:nvSpPr>
            <p:cNvPr id="24" name="Rectangle: Rounded Corners 23">
              <a:extLst>
                <a:ext uri="{FF2B5EF4-FFF2-40B4-BE49-F238E27FC236}">
                  <a16:creationId xmlns:a16="http://schemas.microsoft.com/office/drawing/2014/main" id="{B252545C-2853-43F1-E9A7-1652CFDBE68B}"/>
                </a:ext>
              </a:extLst>
            </p:cNvPr>
            <p:cNvSpPr/>
            <p:nvPr/>
          </p:nvSpPr>
          <p:spPr>
            <a:xfrm>
              <a:off x="15987093" y="5905314"/>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latin typeface="Roboto"/>
                  <a:ea typeface="Roboto"/>
                  <a:cs typeface="Arial"/>
                </a:rPr>
                <a:t>Step 3</a:t>
              </a:r>
              <a:endParaRPr lang="en-US" b="1">
                <a:solidFill>
                  <a:schemeClr val="tx1"/>
                </a:solidFill>
                <a:latin typeface="Roboto"/>
                <a:ea typeface="Roboto"/>
                <a:cs typeface="Roboto"/>
              </a:endParaRPr>
            </a:p>
          </p:txBody>
        </p:sp>
      </p:grpSp>
    </p:spTree>
    <p:extLst>
      <p:ext uri="{BB962C8B-B14F-4D97-AF65-F5344CB8AC3E}">
        <p14:creationId xmlns:p14="http://schemas.microsoft.com/office/powerpoint/2010/main" val="2477367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C5B47-C273-6614-36EE-2F2418995A69}"/>
              </a:ext>
            </a:extLst>
          </p:cNvPr>
          <p:cNvSpPr>
            <a:spLocks noGrp="1"/>
          </p:cNvSpPr>
          <p:nvPr>
            <p:ph type="body" sz="quarter" idx="14"/>
          </p:nvPr>
        </p:nvSpPr>
        <p:spPr>
          <a:xfrm>
            <a:off x="908050" y="2225674"/>
            <a:ext cx="18364200" cy="2909579"/>
          </a:xfrm>
        </p:spPr>
        <p:txBody>
          <a:bodyPr wrap="square" lIns="0" tIns="0" rIns="0" bIns="0" anchor="t">
            <a:spAutoFit/>
          </a:bodyPr>
          <a:lstStyle/>
          <a:p>
            <a:pPr>
              <a:spcAft>
                <a:spcPts val="1800"/>
              </a:spcAft>
            </a:pPr>
            <a:r>
              <a:rPr lang="en-AU" sz="3200" err="1"/>
              <a:t>Toefuata’iga’s</a:t>
            </a:r>
            <a:r>
              <a:rPr lang="en-AU" sz="3200"/>
              <a:t> Story – Caritas Australia</a:t>
            </a:r>
          </a:p>
          <a:p>
            <a:pPr>
              <a:spcAft>
                <a:spcPts val="1800"/>
              </a:spcAft>
            </a:pPr>
            <a:r>
              <a:rPr lang="en-AU" sz="3200"/>
              <a:t>Lam’s Story – Caritas Australia</a:t>
            </a:r>
          </a:p>
          <a:p>
            <a:pPr>
              <a:spcAft>
                <a:spcPts val="1800"/>
              </a:spcAft>
            </a:pPr>
            <a:r>
              <a:rPr lang="en-AU" sz="3200"/>
              <a:t>Irene’s Story - Arlette </a:t>
            </a:r>
            <a:r>
              <a:rPr lang="en-AU" sz="3200" err="1"/>
              <a:t>Bashizi</a:t>
            </a:r>
            <a:r>
              <a:rPr lang="en-AU" sz="3200"/>
              <a:t>/Caritas Australia</a:t>
            </a:r>
          </a:p>
          <a:p>
            <a:pPr>
              <a:spcAft>
                <a:spcPts val="1800"/>
              </a:spcAft>
            </a:pPr>
            <a:r>
              <a:rPr lang="en-AU" sz="3200"/>
              <a:t>Slide 21 (L-R) - </a:t>
            </a:r>
            <a:r>
              <a:rPr lang="en-US" sz="3200"/>
              <a:t>Elizabeth Symington</a:t>
            </a:r>
            <a:r>
              <a:rPr lang="en-AU" sz="3200"/>
              <a:t>, Leanne Prichard, Caritas Australia, Caritas Australia</a:t>
            </a:r>
            <a:endParaRPr lang="en-AU" sz="3200">
              <a:highlight>
                <a:srgbClr val="FFFF00"/>
              </a:highlight>
            </a:endParaRPr>
          </a:p>
        </p:txBody>
      </p:sp>
      <p:sp>
        <p:nvSpPr>
          <p:cNvPr id="6" name="Title 5">
            <a:extLst>
              <a:ext uri="{FF2B5EF4-FFF2-40B4-BE49-F238E27FC236}">
                <a16:creationId xmlns:a16="http://schemas.microsoft.com/office/drawing/2014/main" id="{F7FFDC8C-E6F0-27D8-5EC1-49FA33FC7AA5}"/>
              </a:ext>
            </a:extLst>
          </p:cNvPr>
          <p:cNvSpPr>
            <a:spLocks noGrp="1"/>
          </p:cNvSpPr>
          <p:nvPr>
            <p:ph type="title"/>
          </p:nvPr>
        </p:nvSpPr>
        <p:spPr/>
        <p:txBody>
          <a:bodyPr>
            <a:normAutofit fontScale="90000"/>
          </a:bodyPr>
          <a:lstStyle/>
          <a:p>
            <a:r>
              <a:rPr lang="en-AU"/>
              <a:t>Photo credits</a:t>
            </a:r>
          </a:p>
        </p:txBody>
      </p:sp>
      <p:pic>
        <p:nvPicPr>
          <p:cNvPr id="5" name="Picture 4" descr="A close up of a text&#10;&#10;Description automatically generated">
            <a:extLst>
              <a:ext uri="{FF2B5EF4-FFF2-40B4-BE49-F238E27FC236}">
                <a16:creationId xmlns:a16="http://schemas.microsoft.com/office/drawing/2014/main" id="{60013B90-1DD1-62AC-5F30-103E079C0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050" y="8093075"/>
            <a:ext cx="13124712" cy="1645503"/>
          </a:xfrm>
          <a:prstGeom prst="rect">
            <a:avLst/>
          </a:prstGeom>
        </p:spPr>
      </p:pic>
    </p:spTree>
    <p:extLst>
      <p:ext uri="{BB962C8B-B14F-4D97-AF65-F5344CB8AC3E}">
        <p14:creationId xmlns:p14="http://schemas.microsoft.com/office/powerpoint/2010/main" val="3705778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B5A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6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D022-C0B9-F8E8-72AD-86CA84F96FFC}"/>
              </a:ext>
            </a:extLst>
          </p:cNvPr>
          <p:cNvSpPr>
            <a:spLocks noGrp="1"/>
          </p:cNvSpPr>
          <p:nvPr>
            <p:ph type="title"/>
          </p:nvPr>
        </p:nvSpPr>
        <p:spPr/>
        <p:txBody>
          <a:bodyPr/>
          <a:lstStyle/>
          <a:p>
            <a:r>
              <a:rPr lang="en-AU"/>
              <a:t>Where we work</a:t>
            </a:r>
            <a:endParaRPr lang="en-US"/>
          </a:p>
        </p:txBody>
      </p:sp>
      <p:sp>
        <p:nvSpPr>
          <p:cNvPr id="3" name="Text Placeholder 2">
            <a:extLst>
              <a:ext uri="{FF2B5EF4-FFF2-40B4-BE49-F238E27FC236}">
                <a16:creationId xmlns:a16="http://schemas.microsoft.com/office/drawing/2014/main" id="{B98036A4-3AF9-D6D2-1430-A74B473D3573}"/>
              </a:ext>
            </a:extLst>
          </p:cNvPr>
          <p:cNvSpPr>
            <a:spLocks noGrp="1"/>
          </p:cNvSpPr>
          <p:nvPr>
            <p:ph type="body" sz="quarter" idx="10"/>
          </p:nvPr>
        </p:nvSpPr>
        <p:spPr>
          <a:xfrm>
            <a:off x="1441450" y="2759075"/>
            <a:ext cx="5058080" cy="5025735"/>
          </a:xfrm>
        </p:spPr>
        <p:txBody>
          <a:bodyPr/>
          <a:lstStyle/>
          <a:p>
            <a:pPr lvl="0"/>
            <a:r>
              <a:rPr lang="en-AU" sz="3600"/>
              <a:t>For over 60 years, Caritas Australia has worked hand in hand with people in Australia and overseas to break the cycle of poverty. </a:t>
            </a:r>
          </a:p>
          <a:p>
            <a:br>
              <a:rPr lang="en-AU" i="1"/>
            </a:br>
            <a:endParaRPr lang="en-AU" i="1"/>
          </a:p>
        </p:txBody>
      </p:sp>
    </p:spTree>
    <p:extLst>
      <p:ext uri="{BB962C8B-B14F-4D97-AF65-F5344CB8AC3E}">
        <p14:creationId xmlns:p14="http://schemas.microsoft.com/office/powerpoint/2010/main" val="161117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EB31A6-65CE-2549-43D3-CDEAAA3F2021}"/>
              </a:ext>
            </a:extLst>
          </p:cNvPr>
          <p:cNvSpPr>
            <a:spLocks noGrp="1"/>
          </p:cNvSpPr>
          <p:nvPr>
            <p:ph type="body" sz="quarter" idx="12"/>
          </p:nvPr>
        </p:nvSpPr>
        <p:spPr>
          <a:xfrm>
            <a:off x="2742080" y="5127782"/>
            <a:ext cx="6090770" cy="1823576"/>
          </a:xfrm>
        </p:spPr>
        <p:txBody>
          <a:bodyPr/>
          <a:lstStyle/>
          <a:p>
            <a:r>
              <a:rPr lang="en-AU" b="0" i="1"/>
              <a:t>(Toy-foo-ah-</a:t>
            </a:r>
            <a:r>
              <a:rPr lang="en-AU" b="0" i="1" err="1"/>
              <a:t>tah</a:t>
            </a:r>
            <a:r>
              <a:rPr lang="en-AU" b="0" i="1"/>
              <a:t>-</a:t>
            </a:r>
            <a:r>
              <a:rPr lang="en-AU" b="0" i="1" err="1"/>
              <a:t>ing</a:t>
            </a:r>
            <a:r>
              <a:rPr lang="en-AU" b="0" i="1"/>
              <a:t>-ah) </a:t>
            </a:r>
            <a:r>
              <a:rPr lang="en-AU"/>
              <a:t>Samoa	</a:t>
            </a:r>
            <a:r>
              <a:rPr lang="en-AU" i="1"/>
              <a:t> </a:t>
            </a:r>
            <a:br>
              <a:rPr lang="en-AU" i="1"/>
            </a:br>
            <a:endParaRPr lang="en-AU" b="0"/>
          </a:p>
        </p:txBody>
      </p:sp>
      <p:sp>
        <p:nvSpPr>
          <p:cNvPr id="5" name="Text Placeholder 4">
            <a:extLst>
              <a:ext uri="{FF2B5EF4-FFF2-40B4-BE49-F238E27FC236}">
                <a16:creationId xmlns:a16="http://schemas.microsoft.com/office/drawing/2014/main" id="{28E11EE7-40BE-B215-4888-79552C7773A9}"/>
              </a:ext>
            </a:extLst>
          </p:cNvPr>
          <p:cNvSpPr>
            <a:spLocks noGrp="1"/>
          </p:cNvSpPr>
          <p:nvPr>
            <p:ph type="body" sz="quarter" idx="11"/>
          </p:nvPr>
        </p:nvSpPr>
        <p:spPr>
          <a:xfrm>
            <a:off x="2584450" y="2105720"/>
            <a:ext cx="8474785" cy="1231106"/>
          </a:xfrm>
        </p:spPr>
        <p:txBody>
          <a:bodyPr wrap="square" lIns="0" tIns="0" rIns="0" bIns="0" anchor="t">
            <a:spAutoFit/>
          </a:bodyPr>
          <a:lstStyle/>
          <a:p>
            <a:r>
              <a:rPr lang="en-AU" sz="8000" err="1">
                <a:latin typeface="Arial"/>
                <a:cs typeface="Arial"/>
              </a:rPr>
              <a:t>Toefuata'iga’s</a:t>
            </a:r>
            <a:endParaRPr lang="en-AU" sz="8000">
              <a:latin typeface="Arial"/>
              <a:cs typeface="Arial"/>
            </a:endParaRPr>
          </a:p>
        </p:txBody>
      </p:sp>
      <p:sp>
        <p:nvSpPr>
          <p:cNvPr id="8" name="Text Placeholder 7">
            <a:extLst>
              <a:ext uri="{FF2B5EF4-FFF2-40B4-BE49-F238E27FC236}">
                <a16:creationId xmlns:a16="http://schemas.microsoft.com/office/drawing/2014/main" id="{C264061D-32B7-3C2C-CAA0-06EFC8E87822}"/>
              </a:ext>
            </a:extLst>
          </p:cNvPr>
          <p:cNvSpPr>
            <a:spLocks noGrp="1"/>
          </p:cNvSpPr>
          <p:nvPr>
            <p:ph type="body" sz="quarter" idx="19"/>
          </p:nvPr>
        </p:nvSpPr>
        <p:spPr>
          <a:xfrm>
            <a:off x="2584450" y="3292475"/>
            <a:ext cx="6417827" cy="1477328"/>
          </a:xfrm>
        </p:spPr>
        <p:txBody>
          <a:bodyPr wrap="square" lIns="0" tIns="0" rIns="0" bIns="0" anchor="t">
            <a:spAutoFit/>
          </a:bodyPr>
          <a:lstStyle/>
          <a:p>
            <a:r>
              <a:rPr lang="en-AU" sz="8800">
                <a:latin typeface="Arial"/>
                <a:cs typeface="Arial"/>
              </a:rPr>
              <a:t>Story</a:t>
            </a:r>
            <a:r>
              <a:rPr lang="en-AU">
                <a:latin typeface="Arial"/>
                <a:cs typeface="Arial"/>
              </a:rPr>
              <a:t>	</a:t>
            </a:r>
          </a:p>
        </p:txBody>
      </p:sp>
    </p:spTree>
    <p:extLst>
      <p:ext uri="{BB962C8B-B14F-4D97-AF65-F5344CB8AC3E}">
        <p14:creationId xmlns:p14="http://schemas.microsoft.com/office/powerpoint/2010/main" val="19373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mary school student writes on the board in her classroom in Samoa.   ">
            <a:extLst>
              <a:ext uri="{FF2B5EF4-FFF2-40B4-BE49-F238E27FC236}">
                <a16:creationId xmlns:a16="http://schemas.microsoft.com/office/drawing/2014/main" id="{4F502238-DA65-84D2-EBC6-6951C161687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65D4BCDB-2778-E8DA-5D0D-361D1AEEF415}"/>
              </a:ext>
            </a:extLst>
          </p:cNvPr>
          <p:cNvSpPr>
            <a:spLocks noGrp="1"/>
          </p:cNvSpPr>
          <p:nvPr>
            <p:ph type="title"/>
          </p:nvPr>
        </p:nvSpPr>
        <p:spPr/>
        <p:txBody>
          <a:bodyPr>
            <a:normAutofit fontScale="90000"/>
          </a:bodyPr>
          <a:lstStyle/>
          <a:p>
            <a:r>
              <a:rPr lang="en-AU" err="1"/>
              <a:t>Toefuata'iga</a:t>
            </a:r>
            <a:endParaRPr lang="en-AU"/>
          </a:p>
        </p:txBody>
      </p:sp>
      <p:sp>
        <p:nvSpPr>
          <p:cNvPr id="5" name="Text Placeholder 4">
            <a:extLst>
              <a:ext uri="{FF2B5EF4-FFF2-40B4-BE49-F238E27FC236}">
                <a16:creationId xmlns:a16="http://schemas.microsoft.com/office/drawing/2014/main" id="{DA7D0330-1449-3ACC-F7AE-B4A6D032939B}"/>
              </a:ext>
            </a:extLst>
          </p:cNvPr>
          <p:cNvSpPr>
            <a:spLocks noGrp="1"/>
          </p:cNvSpPr>
          <p:nvPr>
            <p:ph type="body" sz="quarter" idx="19"/>
          </p:nvPr>
        </p:nvSpPr>
        <p:spPr>
          <a:xfrm>
            <a:off x="10439657" y="1845705"/>
            <a:ext cx="8702675" cy="607859"/>
          </a:xfrm>
        </p:spPr>
        <p:txBody>
          <a:bodyPr/>
          <a:lstStyle/>
          <a:p>
            <a:r>
              <a:rPr lang="en-AU"/>
              <a:t>Samoa	</a:t>
            </a:r>
          </a:p>
        </p:txBody>
      </p:sp>
      <p:sp>
        <p:nvSpPr>
          <p:cNvPr id="6" name="Text Placeholder 5">
            <a:extLst>
              <a:ext uri="{FF2B5EF4-FFF2-40B4-BE49-F238E27FC236}">
                <a16:creationId xmlns:a16="http://schemas.microsoft.com/office/drawing/2014/main" id="{3FE892D0-4211-F365-5EEE-2D5C878D0484}"/>
              </a:ext>
            </a:extLst>
          </p:cNvPr>
          <p:cNvSpPr>
            <a:spLocks noGrp="1"/>
          </p:cNvSpPr>
          <p:nvPr>
            <p:ph type="body" sz="quarter" idx="20"/>
          </p:nvPr>
        </p:nvSpPr>
        <p:spPr>
          <a:xfrm>
            <a:off x="10366178" y="2760686"/>
            <a:ext cx="8753475" cy="6795258"/>
          </a:xfrm>
        </p:spPr>
        <p:txBody>
          <a:bodyPr/>
          <a:lstStyle/>
          <a:p>
            <a:r>
              <a:rPr lang="en-AU" dirty="0" err="1">
                <a:solidFill>
                  <a:srgbClr val="000000"/>
                </a:solidFill>
              </a:rPr>
              <a:t>Toefuata'iga</a:t>
            </a:r>
            <a:r>
              <a:rPr lang="en-AU" dirty="0">
                <a:solidFill>
                  <a:srgbClr val="000000"/>
                </a:solidFill>
              </a:rPr>
              <a:t>, </a:t>
            </a:r>
            <a:r>
              <a:rPr lang="en-AU" i="1" dirty="0">
                <a:solidFill>
                  <a:srgbClr val="000000"/>
                </a:solidFill>
              </a:rPr>
              <a:t>(Toy-foo-ah-</a:t>
            </a:r>
            <a:r>
              <a:rPr lang="en-AU" i="1" dirty="0" err="1">
                <a:solidFill>
                  <a:srgbClr val="000000"/>
                </a:solidFill>
              </a:rPr>
              <a:t>tah</a:t>
            </a:r>
            <a:r>
              <a:rPr lang="en-AU" i="1" dirty="0">
                <a:solidFill>
                  <a:srgbClr val="000000"/>
                </a:solidFill>
              </a:rPr>
              <a:t>-</a:t>
            </a:r>
            <a:r>
              <a:rPr lang="en-AU" i="1" dirty="0" err="1">
                <a:solidFill>
                  <a:srgbClr val="000000"/>
                </a:solidFill>
              </a:rPr>
              <a:t>ing</a:t>
            </a:r>
            <a:r>
              <a:rPr lang="en-AU" i="1" dirty="0">
                <a:solidFill>
                  <a:srgbClr val="000000"/>
                </a:solidFill>
              </a:rPr>
              <a:t>-ah) </a:t>
            </a:r>
            <a:r>
              <a:rPr lang="en-AU" dirty="0">
                <a:solidFill>
                  <a:srgbClr val="000000"/>
                </a:solidFill>
              </a:rPr>
              <a:t>is a 13-year-old, 8th grade primary school student in Samoa. </a:t>
            </a:r>
          </a:p>
          <a:p>
            <a:r>
              <a:rPr lang="en-AU" dirty="0">
                <a:solidFill>
                  <a:srgbClr val="000000"/>
                </a:solidFill>
              </a:rPr>
              <a:t>Her primary school in Upolu, Samoa, grappled with severe water scarcity that disrupted education and jeopardised students' health. </a:t>
            </a:r>
          </a:p>
          <a:p>
            <a:r>
              <a:rPr lang="en-AU" dirty="0" err="1">
                <a:solidFill>
                  <a:srgbClr val="000000"/>
                </a:solidFill>
              </a:rPr>
              <a:t>Toefuata'iga</a:t>
            </a:r>
            <a:r>
              <a:rPr lang="en-AU" dirty="0">
                <a:solidFill>
                  <a:srgbClr val="000000"/>
                </a:solidFill>
              </a:rPr>
              <a:t> and her classmates faced frequent early dismissals and missed lessons due to a lack of clean water.</a:t>
            </a:r>
          </a:p>
        </p:txBody>
      </p:sp>
    </p:spTree>
    <p:extLst>
      <p:ext uri="{BB962C8B-B14F-4D97-AF65-F5344CB8AC3E}">
        <p14:creationId xmlns:p14="http://schemas.microsoft.com/office/powerpoint/2010/main" val="361976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4DC8EEC-7A18-6B81-CAE2-0AB73FC3BD1B}"/>
            </a:ext>
          </a:extLst>
        </p:cNvPr>
        <p:cNvGrpSpPr/>
        <p:nvPr/>
      </p:nvGrpSpPr>
      <p:grpSpPr>
        <a:xfrm>
          <a:off x="0" y="0"/>
          <a:ext cx="0" cy="0"/>
          <a:chOff x="0" y="0"/>
          <a:chExt cx="0" cy="0"/>
        </a:xfrm>
      </p:grpSpPr>
      <p:pic>
        <p:nvPicPr>
          <p:cNvPr id="5" name="Picture 4" descr="A blue square with black border&#10;&#10;Description automatically generated">
            <a:extLst>
              <a:ext uri="{FF2B5EF4-FFF2-40B4-BE49-F238E27FC236}">
                <a16:creationId xmlns:a16="http://schemas.microsoft.com/office/drawing/2014/main" id="{1917A321-696C-6DC0-9386-B1E8AA01B8C7}"/>
              </a:ext>
            </a:extLst>
          </p:cNvPr>
          <p:cNvPicPr>
            <a:picLocks noChangeAspect="1"/>
          </p:cNvPicPr>
          <p:nvPr/>
        </p:nvPicPr>
        <p:blipFill>
          <a:blip r:embed="rId4"/>
          <a:stretch>
            <a:fillRect/>
          </a:stretch>
        </p:blipFill>
        <p:spPr>
          <a:xfrm>
            <a:off x="1095274" y="1976873"/>
            <a:ext cx="6630853" cy="6713893"/>
          </a:xfrm>
          <a:prstGeom prst="rect">
            <a:avLst/>
          </a:prstGeom>
          <a:ln>
            <a:noFill/>
          </a:ln>
        </p:spPr>
      </p:pic>
      <p:sp>
        <p:nvSpPr>
          <p:cNvPr id="3" name="Text Placeholder 2">
            <a:extLst>
              <a:ext uri="{FF2B5EF4-FFF2-40B4-BE49-F238E27FC236}">
                <a16:creationId xmlns:a16="http://schemas.microsoft.com/office/drawing/2014/main" id="{10AACCA7-92A6-CB44-0A08-68BCD56530F0}"/>
              </a:ext>
            </a:extLst>
          </p:cNvPr>
          <p:cNvSpPr>
            <a:spLocks noGrp="1"/>
          </p:cNvSpPr>
          <p:nvPr>
            <p:ph type="body" sz="quarter" idx="19"/>
          </p:nvPr>
        </p:nvSpPr>
        <p:spPr>
          <a:xfrm>
            <a:off x="1615007" y="6790404"/>
            <a:ext cx="5246688" cy="453970"/>
          </a:xfrm>
        </p:spPr>
        <p:txBody>
          <a:bodyPr/>
          <a:lstStyle/>
          <a:p>
            <a:r>
              <a:rPr lang="en-AU">
                <a:solidFill>
                  <a:schemeClr val="tx1"/>
                </a:solidFill>
              </a:rPr>
              <a:t>- </a:t>
            </a:r>
            <a:r>
              <a:rPr lang="en-AU" err="1">
                <a:solidFill>
                  <a:schemeClr val="tx1"/>
                </a:solidFill>
              </a:rPr>
              <a:t>Toefuata'iga</a:t>
            </a:r>
            <a:r>
              <a:rPr lang="en-AU">
                <a:solidFill>
                  <a:schemeClr val="tx1"/>
                </a:solidFill>
              </a:rPr>
              <a:t> 	</a:t>
            </a:r>
            <a:endParaRPr lang="en-AU">
              <a:solidFill>
                <a:schemeClr val="tx1"/>
              </a:solidFill>
              <a:cs typeface="Arial"/>
            </a:endParaRPr>
          </a:p>
        </p:txBody>
      </p:sp>
      <p:sp>
        <p:nvSpPr>
          <p:cNvPr id="11" name="Text Placeholder 3">
            <a:extLst>
              <a:ext uri="{FF2B5EF4-FFF2-40B4-BE49-F238E27FC236}">
                <a16:creationId xmlns:a16="http://schemas.microsoft.com/office/drawing/2014/main" id="{29FE73CD-1B4D-5E42-60F0-C1D8B4537225}"/>
              </a:ext>
            </a:extLst>
          </p:cNvPr>
          <p:cNvSpPr>
            <a:spLocks noGrp="1"/>
          </p:cNvSpPr>
          <p:nvPr>
            <p:ph type="body" sz="quarter" idx="20"/>
          </p:nvPr>
        </p:nvSpPr>
        <p:spPr>
          <a:xfrm>
            <a:off x="1615008" y="2616868"/>
            <a:ext cx="5246687" cy="3131306"/>
          </a:xfrm>
        </p:spPr>
        <p:txBody>
          <a:bodyPr wrap="square" lIns="0" tIns="0" rIns="0" bIns="0" anchor="t">
            <a:spAutoFit/>
          </a:bodyPr>
          <a:lstStyle/>
          <a:p>
            <a:pPr marL="13970"/>
            <a:r>
              <a:rPr lang="en-AU" sz="3600" i="1">
                <a:solidFill>
                  <a:schemeClr val="tx1"/>
                </a:solidFill>
              </a:rPr>
              <a:t>“I felt sad when there was no school. There’s not enough time to read a book or play games with my friends.”</a:t>
            </a:r>
            <a:endParaRPr lang="en-AU" sz="3600" i="1">
              <a:solidFill>
                <a:schemeClr val="tx1"/>
              </a:solidFill>
              <a:cs typeface="Arial"/>
            </a:endParaRPr>
          </a:p>
        </p:txBody>
      </p:sp>
    </p:spTree>
    <p:extLst>
      <p:ext uri="{BB962C8B-B14F-4D97-AF65-F5344CB8AC3E}">
        <p14:creationId xmlns:p14="http://schemas.microsoft.com/office/powerpoint/2010/main" val="162975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14B00-8615-7919-D051-335BB9E83A0C}"/>
              </a:ext>
            </a:extLst>
          </p:cNvPr>
          <p:cNvSpPr>
            <a:spLocks noGrp="1"/>
          </p:cNvSpPr>
          <p:nvPr>
            <p:ph type="body" sz="quarter" idx="4294967295"/>
          </p:nvPr>
        </p:nvSpPr>
        <p:spPr>
          <a:xfrm>
            <a:off x="1047089" y="5891338"/>
            <a:ext cx="5347362" cy="4381199"/>
          </a:xfrm>
        </p:spPr>
        <p:txBody>
          <a:bodyPr/>
          <a:lstStyle/>
          <a:p>
            <a:pPr marL="14400">
              <a:lnSpc>
                <a:spcPct val="116100"/>
              </a:lnSpc>
              <a:spcBef>
                <a:spcPts val="1980"/>
              </a:spcBef>
            </a:pPr>
            <a:r>
              <a:rPr lang="en-AU" sz="3550" dirty="0">
                <a:solidFill>
                  <a:srgbClr val="000000"/>
                </a:solidFill>
                <a:latin typeface="Arial"/>
                <a:ea typeface="+mj-ea"/>
                <a:cs typeface="Arial"/>
              </a:rPr>
              <a:t>This new water tank enabled the school to maintain regular class schedules, </a:t>
            </a:r>
            <a:r>
              <a:rPr lang="en-AU" sz="3550" b="1" dirty="0">
                <a:solidFill>
                  <a:srgbClr val="000000"/>
                </a:solidFill>
                <a:latin typeface="Arial"/>
                <a:ea typeface="+mj-ea"/>
                <a:cs typeface="Arial"/>
              </a:rPr>
              <a:t>improving both educational outcomes and student health. </a:t>
            </a:r>
          </a:p>
        </p:txBody>
      </p:sp>
      <p:sp>
        <p:nvSpPr>
          <p:cNvPr id="3" name="Text Placeholder 2">
            <a:extLst>
              <a:ext uri="{FF2B5EF4-FFF2-40B4-BE49-F238E27FC236}">
                <a16:creationId xmlns:a16="http://schemas.microsoft.com/office/drawing/2014/main" id="{0A9E1D37-418D-F6D2-9A31-36D4F2F2215A}"/>
              </a:ext>
            </a:extLst>
          </p:cNvPr>
          <p:cNvSpPr>
            <a:spLocks noGrp="1"/>
          </p:cNvSpPr>
          <p:nvPr>
            <p:ph type="body" sz="quarter" idx="21"/>
          </p:nvPr>
        </p:nvSpPr>
        <p:spPr>
          <a:xfrm>
            <a:off x="7259812" y="5891338"/>
            <a:ext cx="5347362" cy="4381199"/>
          </a:xfrm>
        </p:spPr>
        <p:txBody>
          <a:bodyPr/>
          <a:lstStyle/>
          <a:p>
            <a:r>
              <a:rPr lang="en-AU" b="1">
                <a:solidFill>
                  <a:srgbClr val="000000"/>
                </a:solidFill>
              </a:rPr>
              <a:t>Attendance and enrolment numbers increased</a:t>
            </a:r>
            <a:r>
              <a:rPr lang="en-AU">
                <a:solidFill>
                  <a:srgbClr val="000000"/>
                </a:solidFill>
              </a:rPr>
              <a:t>, as parents no longer worried about sending their children to a school without access to clean water. </a:t>
            </a:r>
          </a:p>
        </p:txBody>
      </p:sp>
      <p:sp>
        <p:nvSpPr>
          <p:cNvPr id="4" name="Text Placeholder 3">
            <a:extLst>
              <a:ext uri="{FF2B5EF4-FFF2-40B4-BE49-F238E27FC236}">
                <a16:creationId xmlns:a16="http://schemas.microsoft.com/office/drawing/2014/main" id="{7093136B-13DC-1693-305D-4A11F1702EA9}"/>
              </a:ext>
            </a:extLst>
          </p:cNvPr>
          <p:cNvSpPr>
            <a:spLocks noGrp="1"/>
          </p:cNvSpPr>
          <p:nvPr>
            <p:ph type="body" sz="quarter" idx="22"/>
          </p:nvPr>
        </p:nvSpPr>
        <p:spPr>
          <a:xfrm>
            <a:off x="13472533" y="5891338"/>
            <a:ext cx="5584479" cy="4381199"/>
          </a:xfrm>
        </p:spPr>
        <p:txBody>
          <a:bodyPr/>
          <a:lstStyle/>
          <a:p>
            <a:r>
              <a:rPr lang="en-AU">
                <a:solidFill>
                  <a:srgbClr val="000000"/>
                </a:solidFill>
              </a:rPr>
              <a:t>The tank also alleviated financial burdens on teachers, allowing the school community to </a:t>
            </a:r>
            <a:r>
              <a:rPr lang="en-AU" b="1">
                <a:solidFill>
                  <a:srgbClr val="000000"/>
                </a:solidFill>
              </a:rPr>
              <a:t>focus on education </a:t>
            </a:r>
            <a:r>
              <a:rPr lang="en-AU">
                <a:solidFill>
                  <a:srgbClr val="000000"/>
                </a:solidFill>
              </a:rPr>
              <a:t>rather than the constant struggle for water.  </a:t>
            </a:r>
          </a:p>
        </p:txBody>
      </p:sp>
      <p:pic>
        <p:nvPicPr>
          <p:cNvPr id="13" name="Picture Placeholder 12" descr="Students stand with water buckets in front of two classrooms. ">
            <a:extLst>
              <a:ext uri="{FF2B5EF4-FFF2-40B4-BE49-F238E27FC236}">
                <a16:creationId xmlns:a16="http://schemas.microsoft.com/office/drawing/2014/main" id="{53F68B75-75BA-8D65-0724-B4368782150F}"/>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a:stretch/>
        </p:blipFill>
        <p:spPr>
          <a:xfrm>
            <a:off x="1080000" y="2763838"/>
            <a:ext cx="5551561" cy="2893457"/>
          </a:xfrm>
        </p:spPr>
      </p:pic>
      <p:pic>
        <p:nvPicPr>
          <p:cNvPr id="11" name="Picture Placeholder 10" descr="A group of students, a principal, and a teacher assemble for a photo in their classroom.  ">
            <a:extLst>
              <a:ext uri="{FF2B5EF4-FFF2-40B4-BE49-F238E27FC236}">
                <a16:creationId xmlns:a16="http://schemas.microsoft.com/office/drawing/2014/main" id="{7777AA8B-9EC7-0658-736C-F1C6242C90A3}"/>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p:blipFill>
        <p:spPr/>
      </p:pic>
      <p:pic>
        <p:nvPicPr>
          <p:cNvPr id="9" name="Picture Placeholder 8" descr="A student at a desk smiles at classmates as she reads a dictionary in a Samoan primary school. ">
            <a:extLst>
              <a:ext uri="{FF2B5EF4-FFF2-40B4-BE49-F238E27FC236}">
                <a16:creationId xmlns:a16="http://schemas.microsoft.com/office/drawing/2014/main" id="{7C8DECFF-7A6A-CCA8-8EBD-0B1301C5274B}"/>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p:blipFill>
        <p:spPr/>
      </p:pic>
      <p:sp>
        <p:nvSpPr>
          <p:cNvPr id="14" name="Title 1">
            <a:extLst>
              <a:ext uri="{FF2B5EF4-FFF2-40B4-BE49-F238E27FC236}">
                <a16:creationId xmlns:a16="http://schemas.microsoft.com/office/drawing/2014/main" id="{7F5702BF-6515-3030-A30F-6E4AE6CCE65F}"/>
              </a:ext>
            </a:extLst>
          </p:cNvPr>
          <p:cNvSpPr txBox="1">
            <a:spLocks/>
          </p:cNvSpPr>
          <p:nvPr/>
        </p:nvSpPr>
        <p:spPr>
          <a:xfrm>
            <a:off x="1034388" y="829347"/>
            <a:ext cx="18035322" cy="830997"/>
          </a:xfrm>
          <a:prstGeom prst="rect">
            <a:avLst/>
          </a:prstGeom>
        </p:spPr>
        <p:txBody>
          <a:bodyPr>
            <a:noAutofit/>
          </a:bodyPr>
          <a:lstStyle>
            <a:lvl1pPr>
              <a:defRPr sz="5900" b="1">
                <a:solidFill>
                  <a:srgbClr val="762000"/>
                </a:solidFill>
                <a:latin typeface="+mj-lt"/>
                <a:ea typeface="+mj-ea"/>
                <a:cs typeface="+mj-cs"/>
              </a:defRPr>
            </a:lvl1pPr>
          </a:lstStyle>
          <a:p>
            <a:r>
              <a:rPr lang="en-AU" sz="3550" b="0" dirty="0">
                <a:solidFill>
                  <a:srgbClr val="000000"/>
                </a:solidFill>
                <a:latin typeface="+mn-lt"/>
                <a:cs typeface="Arial"/>
              </a:rPr>
              <a:t>The situation changed dramatically when Caritas Samoa, a partner of Caritas Australia, installed a 10,000 litre water tank at the school. </a:t>
            </a:r>
          </a:p>
        </p:txBody>
      </p:sp>
    </p:spTree>
    <p:extLst>
      <p:ext uri="{BB962C8B-B14F-4D97-AF65-F5344CB8AC3E}">
        <p14:creationId xmlns:p14="http://schemas.microsoft.com/office/powerpoint/2010/main" val="27910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rincipal stands in front of students and a 10,000 L water tank at a Samoan primary school. The logo on the tank reads “Caritas Samoa”. ">
            <a:extLst>
              <a:ext uri="{FF2B5EF4-FFF2-40B4-BE49-F238E27FC236}">
                <a16:creationId xmlns:a16="http://schemas.microsoft.com/office/drawing/2014/main" id="{85B9F925-69BC-7B47-8529-C1F567F07D2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9737923" cy="11309350"/>
          </a:xfrm>
        </p:spPr>
      </p:pic>
      <p:sp>
        <p:nvSpPr>
          <p:cNvPr id="6" name="Text Placeholder 5">
            <a:extLst>
              <a:ext uri="{FF2B5EF4-FFF2-40B4-BE49-F238E27FC236}">
                <a16:creationId xmlns:a16="http://schemas.microsoft.com/office/drawing/2014/main" id="{87AD55F2-4DAE-D73E-BC65-799BF98AF49A}"/>
              </a:ext>
            </a:extLst>
          </p:cNvPr>
          <p:cNvSpPr>
            <a:spLocks noGrp="1"/>
          </p:cNvSpPr>
          <p:nvPr>
            <p:ph type="body" sz="quarter" idx="20"/>
          </p:nvPr>
        </p:nvSpPr>
        <p:spPr>
          <a:xfrm>
            <a:off x="10661651" y="1235075"/>
            <a:ext cx="8153400" cy="8439875"/>
          </a:xfrm>
        </p:spPr>
        <p:txBody>
          <a:bodyPr/>
          <a:lstStyle/>
          <a:p>
            <a:r>
              <a:rPr lang="en-AU" dirty="0">
                <a:solidFill>
                  <a:srgbClr val="000000"/>
                </a:solidFill>
              </a:rPr>
              <a:t>With your ongoing support, Caritas Australia continues to provide practical solutions for communities like </a:t>
            </a:r>
            <a:r>
              <a:rPr lang="en-AU" dirty="0" err="1">
                <a:solidFill>
                  <a:srgbClr val="000000"/>
                </a:solidFill>
              </a:rPr>
              <a:t>Toefuata'iga’s</a:t>
            </a:r>
            <a:r>
              <a:rPr lang="en-AU" dirty="0">
                <a:solidFill>
                  <a:srgbClr val="000000"/>
                </a:solidFill>
              </a:rPr>
              <a:t>, ensuring that clean water and education are not just dreams but realities. </a:t>
            </a:r>
          </a:p>
          <a:p>
            <a:r>
              <a:rPr lang="en-AU" dirty="0">
                <a:solidFill>
                  <a:srgbClr val="000000"/>
                </a:solidFill>
              </a:rPr>
              <a:t>Together, we are building resilient communities and creating lasting change. Principal Ada said: </a:t>
            </a:r>
            <a:r>
              <a:rPr lang="en-AU" i="1" dirty="0">
                <a:solidFill>
                  <a:srgbClr val="000000"/>
                </a:solidFill>
              </a:rPr>
              <a:t>“I would like to say thank you very much to the people of Australia for helping us with the water tank, for giving us this gift through Caritas.” </a:t>
            </a:r>
          </a:p>
        </p:txBody>
      </p:sp>
    </p:spTree>
    <p:extLst>
      <p:ext uri="{BB962C8B-B14F-4D97-AF65-F5344CB8AC3E}">
        <p14:creationId xmlns:p14="http://schemas.microsoft.com/office/powerpoint/2010/main" val="118728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C0C705-B6C1-301D-C084-8A53AC1466CF}"/>
              </a:ext>
            </a:extLst>
          </p:cNvPr>
          <p:cNvSpPr>
            <a:spLocks noGrp="1"/>
          </p:cNvSpPr>
          <p:nvPr>
            <p:ph type="body" sz="quarter" idx="10"/>
          </p:nvPr>
        </p:nvSpPr>
        <p:spPr>
          <a:xfrm>
            <a:off x="2987992" y="2301875"/>
            <a:ext cx="14128115" cy="5001369"/>
          </a:xfrm>
        </p:spPr>
        <p:txBody>
          <a:bodyPr/>
          <a:lstStyle/>
          <a:p>
            <a:r>
              <a:rPr lang="en-AU" i="1"/>
              <a:t>“Now that we have the water tank, things are so much better, we can stay at school all day, and I get to spend more time learning and playing with my friends. I’m happy that we don’t have to go home early anymore.” </a:t>
            </a:r>
          </a:p>
        </p:txBody>
      </p:sp>
      <p:sp>
        <p:nvSpPr>
          <p:cNvPr id="3" name="Text Placeholder 2">
            <a:extLst>
              <a:ext uri="{FF2B5EF4-FFF2-40B4-BE49-F238E27FC236}">
                <a16:creationId xmlns:a16="http://schemas.microsoft.com/office/drawing/2014/main" id="{F6CB7478-3BC1-2C07-38F8-81658CDF3183}"/>
              </a:ext>
            </a:extLst>
          </p:cNvPr>
          <p:cNvSpPr>
            <a:spLocks noGrp="1"/>
          </p:cNvSpPr>
          <p:nvPr>
            <p:ph type="body" sz="quarter" idx="11"/>
          </p:nvPr>
        </p:nvSpPr>
        <p:spPr/>
        <p:txBody>
          <a:bodyPr/>
          <a:lstStyle/>
          <a:p>
            <a:r>
              <a:rPr lang="en-AU" err="1"/>
              <a:t>Toefuata'iga</a:t>
            </a:r>
            <a:endParaRPr lang="en-AU"/>
          </a:p>
        </p:txBody>
      </p:sp>
    </p:spTree>
    <p:extLst>
      <p:ext uri="{BB962C8B-B14F-4D97-AF65-F5344CB8AC3E}">
        <p14:creationId xmlns:p14="http://schemas.microsoft.com/office/powerpoint/2010/main" val="394118439"/>
      </p:ext>
    </p:extLst>
  </p:cSld>
  <p:clrMapOvr>
    <a:masterClrMapping/>
  </p:clrMapOvr>
</p:sld>
</file>

<file path=ppt/theme/theme1.xml><?xml version="1.0" encoding="utf-8"?>
<a:theme xmlns:a="http://schemas.openxmlformats.org/drawingml/2006/main" name="Office Theme">
  <a:themeElements>
    <a:clrScheme name="PC25 Colours">
      <a:dk1>
        <a:srgbClr val="762000"/>
      </a:dk1>
      <a:lt1>
        <a:srgbClr val="FFFFFF"/>
      </a:lt1>
      <a:dk2>
        <a:srgbClr val="A47ABB"/>
      </a:dk2>
      <a:lt2>
        <a:srgbClr val="FFD27D"/>
      </a:lt2>
      <a:accent1>
        <a:srgbClr val="93274D"/>
      </a:accent1>
      <a:accent2>
        <a:srgbClr val="5DCFC6"/>
      </a:accent2>
      <a:accent3>
        <a:srgbClr val="BE7D94"/>
      </a:accent3>
      <a:accent4>
        <a:srgbClr val="C8A9D6"/>
      </a:accent4>
      <a:accent5>
        <a:srgbClr val="FFE4B1"/>
      </a:accent5>
      <a:accent6>
        <a:srgbClr val="9EE2DD"/>
      </a:accent6>
      <a:hlink>
        <a:srgbClr val="3296EE"/>
      </a:hlink>
      <a:folHlink>
        <a:srgbClr val="3296E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1430" rIns="0" bIns="0" rtlCol="0">
        <a:spAutoFit/>
      </a:bodyPr>
      <a:lstStyle>
        <a:defPPr marL="12700" algn="ctr">
          <a:lnSpc>
            <a:spcPct val="100000"/>
          </a:lnSpc>
          <a:spcBef>
            <a:spcPts val="90"/>
          </a:spcBef>
          <a:defRPr sz="4400" spc="-10" dirty="0">
            <a:solidFill>
              <a:srgbClr val="FFFFFF"/>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_ip_UnifiedCompliancePolicyUIAction xmlns="http://schemas.microsoft.com/sharepoint/v3" xsi:nil="true"/>
    <TaxCatchAll xmlns="a74f41e8-2c9a-4a9a-8a86-1b2eca9cb15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7" ma:contentTypeDescription="Create a new document." ma:contentTypeScope="" ma:versionID="4732bfac7d709dc55539441ce913f1e0">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00af1762bf1d5bcb0e91980c42f8cfd"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8E4B4B-2D2D-4928-B82D-CDD6E08A61E0}">
  <ds:schemaRefs>
    <ds:schemaRef ds:uri="http://schemas.microsoft.com/sharepoint/v3/contenttype/forms"/>
  </ds:schemaRefs>
</ds:datastoreItem>
</file>

<file path=customXml/itemProps2.xml><?xml version="1.0" encoding="utf-8"?>
<ds:datastoreItem xmlns:ds="http://schemas.openxmlformats.org/officeDocument/2006/customXml" ds:itemID="{2157D67A-4F31-4D00-A974-DA35EB9F0EF9}">
  <ds:schemaRefs>
    <ds:schemaRef ds:uri="a1240345-a333-43d4-bb17-215edb4655ec"/>
    <ds:schemaRef ds:uri="a74f41e8-2c9a-4a9a-8a86-1b2eca9cb1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E855E0-834A-4276-B2EA-D216B50F7EFF}">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1700</Words>
  <Application>Microsoft Office PowerPoint</Application>
  <PresentationFormat>Custom</PresentationFormat>
  <Paragraphs>118</Paragraphs>
  <Slides>28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Filson Soft Black</vt:lpstr>
      <vt:lpstr>filson-soft</vt:lpstr>
      <vt:lpstr>Roboto</vt:lpstr>
      <vt:lpstr>Office Theme</vt:lpstr>
      <vt:lpstr>PowerPoint Presentation</vt:lpstr>
      <vt:lpstr>Unite Against Poverty this Lent</vt:lpstr>
      <vt:lpstr>Where we work</vt:lpstr>
      <vt:lpstr>PowerPoint Presentation</vt:lpstr>
      <vt:lpstr>Toefuata'iga</vt:lpstr>
      <vt:lpstr>PowerPoint Presentation</vt:lpstr>
      <vt:lpstr>PowerPoint Presentation</vt:lpstr>
      <vt:lpstr>PowerPoint Presentation</vt:lpstr>
      <vt:lpstr>PowerPoint Presentation</vt:lpstr>
      <vt:lpstr>PowerPoint Presentation</vt:lpstr>
      <vt:lpstr>Lam’s Story </vt:lpstr>
      <vt:lpstr>PowerPoint Presentation</vt:lpstr>
      <vt:lpstr>PowerPoint Presentation</vt:lpstr>
      <vt:lpstr>PowerPoint Presentation</vt:lpstr>
      <vt:lpstr>PowerPoint Presentation</vt:lpstr>
      <vt:lpstr>Irene’s Story </vt:lpstr>
      <vt:lpstr>PowerPoint Presentation</vt:lpstr>
      <vt:lpstr>PowerPoint Presentation</vt:lpstr>
      <vt:lpstr>PowerPoint Presentation</vt:lpstr>
      <vt:lpstr>PowerPoint Presentation</vt:lpstr>
      <vt:lpstr>PowerPoint Presentation</vt:lpstr>
      <vt:lpstr>How else can your parish Unite Against Poverty this Project Compassion?  </vt:lpstr>
      <vt:lpstr>PowerPoint Presentation</vt:lpstr>
      <vt:lpstr>PowerPoint Presentation</vt:lpstr>
      <vt:lpstr>PowerPoint Presentation</vt:lpstr>
      <vt:lpstr>PowerPoint Presentation</vt:lpstr>
      <vt:lpstr>Photo credits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PC25 Introduction to Project Compassion - Secondary</dc:title>
  <dc:creator>Laura Womersley</dc:creator>
  <cp:lastModifiedBy>Nicole Dobrohotoff</cp:lastModifiedBy>
  <cp:revision>1</cp:revision>
  <dcterms:created xsi:type="dcterms:W3CDTF">2024-10-09T06:12:42Z</dcterms:created>
  <dcterms:modified xsi:type="dcterms:W3CDTF">2025-01-15T01:20:48Z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2024-10-09T00:00:00Z</vt:filetime>
  </property>
  <property fmtid="{D5CDD505-2E9C-101B-9397-08002B2CF9AE}" pid="3" name="Creator">
    <vt:lpwstr>Adobe InDesign 19.0 (Macintosh)</vt:lpwstr>
  </property>
  <property fmtid="{D5CDD505-2E9C-101B-9397-08002B2CF9AE}" pid="4" name="LastSaved">
    <vt:filetime>2024-10-09T00:00:00Z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0x010100DFB2EFBF7EC79C4FB7EE1E2A7754B606</vt:lpwstr>
  </property>
</Properties>
</file>