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483" r:id="rId5"/>
    <p:sldId id="455" r:id="rId6"/>
    <p:sldId id="480" r:id="rId7"/>
    <p:sldId id="479" r:id="rId8"/>
    <p:sldId id="462" r:id="rId9"/>
    <p:sldId id="463" r:id="rId10"/>
    <p:sldId id="464" r:id="rId11"/>
    <p:sldId id="465" r:id="rId12"/>
    <p:sldId id="466" r:id="rId13"/>
    <p:sldId id="467" r:id="rId14"/>
    <p:sldId id="468" r:id="rId15"/>
    <p:sldId id="469" r:id="rId16"/>
    <p:sldId id="470" r:id="rId17"/>
    <p:sldId id="477" r:id="rId18"/>
    <p:sldId id="478" r:id="rId19"/>
    <p:sldId id="473" r:id="rId20"/>
    <p:sldId id="481" r:id="rId21"/>
    <p:sldId id="482" r:id="rId22"/>
    <p:sldId id="4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415168-9864-D0C8-9735-EB73595BC1BD}" name="Laura Womersley" initials="LW" userId="S::laura.womersley@caritas.org.au::0ae0d7cd-9d65-40c0-b682-5f45e35571ad" providerId="AD"/>
  <p188:author id="{14C248A8-C7DF-2238-5860-147EDD04E4AC}" name="Nicole Dobrohotoff" initials="ND" userId="S::NicoleD@caritas.org.au::2dc4cf58-dc7e-422a-950b-38460c74cb7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 Rebekah Pryor" initials="DRP" lastIdx="2" clrIdx="0">
    <p:extLst>
      <p:ext uri="{19B8F6BF-5375-455C-9EA6-DF929625EA0E}">
        <p15:presenceInfo xmlns:p15="http://schemas.microsoft.com/office/powerpoint/2012/main" userId="S-1-5-21-568877940-3399399001-4121681156-7401" providerId="AD"/>
      </p:ext>
    </p:extLst>
  </p:cmAuthor>
  <p:cmAuthor id="2" name="Nicole Dobrohotoff" initials="ND" lastIdx="10" clrIdx="1">
    <p:extLst>
      <p:ext uri="{19B8F6BF-5375-455C-9EA6-DF929625EA0E}">
        <p15:presenceInfo xmlns:p15="http://schemas.microsoft.com/office/powerpoint/2012/main" userId="S-1-5-21-568877940-3399399001-4121681156-2163" providerId="AD"/>
      </p:ext>
    </p:extLst>
  </p:cmAuthor>
  <p:cmAuthor id="3" name="Dr Rebekah Pryor" initials="DP" lastIdx="12" clrIdx="2">
    <p:extLst>
      <p:ext uri="{19B8F6BF-5375-455C-9EA6-DF929625EA0E}">
        <p15:presenceInfo xmlns:p15="http://schemas.microsoft.com/office/powerpoint/2012/main" userId="S::rebekah.pryor@caritas.org.au::8d859597-0c52-4ddc-b3e3-bd9b1ef69f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1E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9E306D-EEA8-48CA-84C4-585D2C9CA228}" v="9" dt="2024-12-03T06:35:17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Womersley" userId="S::laura.womersley@caritas.org.au::0ae0d7cd-9d65-40c0-b682-5f45e35571ad" providerId="AD" clId="Web-{D398BBCE-0B77-1B8A-9D39-28BD6934372A}"/>
    <pc:docChg chg="modSld">
      <pc:chgData name="Laura Womersley" userId="S::laura.womersley@caritas.org.au::0ae0d7cd-9d65-40c0-b682-5f45e35571ad" providerId="AD" clId="Web-{D398BBCE-0B77-1B8A-9D39-28BD6934372A}" dt="2024-11-01T05:39:50.368" v="6"/>
      <pc:docMkLst>
        <pc:docMk/>
      </pc:docMkLst>
      <pc:sldChg chg="modSp">
        <pc:chgData name="Laura Womersley" userId="S::laura.womersley@caritas.org.au::0ae0d7cd-9d65-40c0-b682-5f45e35571ad" providerId="AD" clId="Web-{D398BBCE-0B77-1B8A-9D39-28BD6934372A}" dt="2024-11-01T05:39:36.790" v="4" actId="20577"/>
        <pc:sldMkLst>
          <pc:docMk/>
          <pc:sldMk cId="3204601363" sldId="466"/>
        </pc:sldMkLst>
        <pc:spChg chg="mod">
          <ac:chgData name="Laura Womersley" userId="S::laura.womersley@caritas.org.au::0ae0d7cd-9d65-40c0-b682-5f45e35571ad" providerId="AD" clId="Web-{D398BBCE-0B77-1B8A-9D39-28BD6934372A}" dt="2024-11-01T05:39:36.790" v="4" actId="20577"/>
          <ac:spMkLst>
            <pc:docMk/>
            <pc:sldMk cId="3204601363" sldId="466"/>
            <ac:spMk id="3" creationId="{BA5A9F31-005D-7DF4-AAE3-9A90072231D4}"/>
          </ac:spMkLst>
        </pc:spChg>
      </pc:sldChg>
      <pc:sldChg chg="modSp">
        <pc:chgData name="Laura Womersley" userId="S::laura.womersley@caritas.org.au::0ae0d7cd-9d65-40c0-b682-5f45e35571ad" providerId="AD" clId="Web-{D398BBCE-0B77-1B8A-9D39-28BD6934372A}" dt="2024-11-01T05:39:50.368" v="6"/>
        <pc:sldMkLst>
          <pc:docMk/>
          <pc:sldMk cId="1596150346" sldId="470"/>
        </pc:sldMkLst>
        <pc:picChg chg="mod modCrop">
          <ac:chgData name="Laura Womersley" userId="S::laura.womersley@caritas.org.au::0ae0d7cd-9d65-40c0-b682-5f45e35571ad" providerId="AD" clId="Web-{D398BBCE-0B77-1B8A-9D39-28BD6934372A}" dt="2024-11-01T05:39:50.368" v="6"/>
          <ac:picMkLst>
            <pc:docMk/>
            <pc:sldMk cId="1596150346" sldId="470"/>
            <ac:picMk id="6" creationId="{E0A8057D-0F1D-AF80-7427-7EEF34C5A245}"/>
          </ac:picMkLst>
        </pc:picChg>
      </pc:sldChg>
    </pc:docChg>
  </pc:docChgLst>
  <pc:docChgLst>
    <pc:chgData name="Nicole Dobrohotoff" userId="2dc4cf58-dc7e-422a-950b-38460c74cb76" providerId="ADAL" clId="{749E306D-EEA8-48CA-84C4-585D2C9CA228}"/>
    <pc:docChg chg="custSel modSld modMainMaster">
      <pc:chgData name="Nicole Dobrohotoff" userId="2dc4cf58-dc7e-422a-950b-38460c74cb76" providerId="ADAL" clId="{749E306D-EEA8-48CA-84C4-585D2C9CA228}" dt="2024-12-03T06:36:46.903" v="51" actId="20577"/>
      <pc:docMkLst>
        <pc:docMk/>
      </pc:docMkLst>
      <pc:sldChg chg="modTransition">
        <pc:chgData name="Nicole Dobrohotoff" userId="2dc4cf58-dc7e-422a-950b-38460c74cb76" providerId="ADAL" clId="{749E306D-EEA8-48CA-84C4-585D2C9CA228}" dt="2024-11-27T23:25:52.809" v="10"/>
        <pc:sldMkLst>
          <pc:docMk/>
          <pc:sldMk cId="432374080" sldId="455"/>
        </pc:sldMkLst>
      </pc:sldChg>
      <pc:sldChg chg="modSp mod">
        <pc:chgData name="Nicole Dobrohotoff" userId="2dc4cf58-dc7e-422a-950b-38460c74cb76" providerId="ADAL" clId="{749E306D-EEA8-48CA-84C4-585D2C9CA228}" dt="2024-11-27T23:25:04.538" v="5" actId="20577"/>
        <pc:sldMkLst>
          <pc:docMk/>
          <pc:sldMk cId="1947122984" sldId="461"/>
        </pc:sldMkLst>
        <pc:spChg chg="mod">
          <ac:chgData name="Nicole Dobrohotoff" userId="2dc4cf58-dc7e-422a-950b-38460c74cb76" providerId="ADAL" clId="{749E306D-EEA8-48CA-84C4-585D2C9CA228}" dt="2024-11-27T23:25:04.538" v="5" actId="20577"/>
          <ac:spMkLst>
            <pc:docMk/>
            <pc:sldMk cId="1947122984" sldId="461"/>
            <ac:spMk id="5" creationId="{58D1420A-B4E5-444D-A85B-9EB92B80B643}"/>
          </ac:spMkLst>
        </pc:spChg>
      </pc:sldChg>
      <pc:sldChg chg="modTransition">
        <pc:chgData name="Nicole Dobrohotoff" userId="2dc4cf58-dc7e-422a-950b-38460c74cb76" providerId="ADAL" clId="{749E306D-EEA8-48CA-84C4-585D2C9CA228}" dt="2024-11-27T23:25:52.809" v="10"/>
        <pc:sldMkLst>
          <pc:docMk/>
          <pc:sldMk cId="1797818292" sldId="462"/>
        </pc:sldMkLst>
      </pc:sldChg>
      <pc:sldChg chg="modTransition">
        <pc:chgData name="Nicole Dobrohotoff" userId="2dc4cf58-dc7e-422a-950b-38460c74cb76" providerId="ADAL" clId="{749E306D-EEA8-48CA-84C4-585D2C9CA228}" dt="2024-11-27T23:25:52.809" v="10"/>
        <pc:sldMkLst>
          <pc:docMk/>
          <pc:sldMk cId="1043313253" sldId="463"/>
        </pc:sldMkLst>
      </pc:sldChg>
      <pc:sldChg chg="modTransition">
        <pc:chgData name="Nicole Dobrohotoff" userId="2dc4cf58-dc7e-422a-950b-38460c74cb76" providerId="ADAL" clId="{749E306D-EEA8-48CA-84C4-585D2C9CA228}" dt="2024-11-27T23:25:52.809" v="10"/>
        <pc:sldMkLst>
          <pc:docMk/>
          <pc:sldMk cId="210427926" sldId="464"/>
        </pc:sldMkLst>
      </pc:sldChg>
      <pc:sldChg chg="modTransition">
        <pc:chgData name="Nicole Dobrohotoff" userId="2dc4cf58-dc7e-422a-950b-38460c74cb76" providerId="ADAL" clId="{749E306D-EEA8-48CA-84C4-585D2C9CA228}" dt="2024-11-27T23:25:52.809" v="10"/>
        <pc:sldMkLst>
          <pc:docMk/>
          <pc:sldMk cId="263515837" sldId="465"/>
        </pc:sldMkLst>
      </pc:sldChg>
      <pc:sldChg chg="modTransition">
        <pc:chgData name="Nicole Dobrohotoff" userId="2dc4cf58-dc7e-422a-950b-38460c74cb76" providerId="ADAL" clId="{749E306D-EEA8-48CA-84C4-585D2C9CA228}" dt="2024-11-27T23:25:52.809" v="10"/>
        <pc:sldMkLst>
          <pc:docMk/>
          <pc:sldMk cId="3204601363" sldId="466"/>
        </pc:sldMkLst>
      </pc:sldChg>
      <pc:sldChg chg="modTransition">
        <pc:chgData name="Nicole Dobrohotoff" userId="2dc4cf58-dc7e-422a-950b-38460c74cb76" providerId="ADAL" clId="{749E306D-EEA8-48CA-84C4-585D2C9CA228}" dt="2024-11-27T23:25:52.809" v="10"/>
        <pc:sldMkLst>
          <pc:docMk/>
          <pc:sldMk cId="3417237448" sldId="467"/>
        </pc:sldMkLst>
      </pc:sldChg>
      <pc:sldChg chg="modTransition">
        <pc:chgData name="Nicole Dobrohotoff" userId="2dc4cf58-dc7e-422a-950b-38460c74cb76" providerId="ADAL" clId="{749E306D-EEA8-48CA-84C4-585D2C9CA228}" dt="2024-11-27T23:25:52.809" v="10"/>
        <pc:sldMkLst>
          <pc:docMk/>
          <pc:sldMk cId="2798985769" sldId="468"/>
        </pc:sldMkLst>
      </pc:sldChg>
      <pc:sldChg chg="modTransition">
        <pc:chgData name="Nicole Dobrohotoff" userId="2dc4cf58-dc7e-422a-950b-38460c74cb76" providerId="ADAL" clId="{749E306D-EEA8-48CA-84C4-585D2C9CA228}" dt="2024-11-27T23:25:52.809" v="10"/>
        <pc:sldMkLst>
          <pc:docMk/>
          <pc:sldMk cId="593728438" sldId="469"/>
        </pc:sldMkLst>
      </pc:sldChg>
      <pc:sldChg chg="modTransition">
        <pc:chgData name="Nicole Dobrohotoff" userId="2dc4cf58-dc7e-422a-950b-38460c74cb76" providerId="ADAL" clId="{749E306D-EEA8-48CA-84C4-585D2C9CA228}" dt="2024-11-27T23:25:52.809" v="10"/>
        <pc:sldMkLst>
          <pc:docMk/>
          <pc:sldMk cId="1596150346" sldId="470"/>
        </pc:sldMkLst>
      </pc:sldChg>
      <pc:sldChg chg="modTransition">
        <pc:chgData name="Nicole Dobrohotoff" userId="2dc4cf58-dc7e-422a-950b-38460c74cb76" providerId="ADAL" clId="{749E306D-EEA8-48CA-84C4-585D2C9CA228}" dt="2024-11-27T23:25:52.809" v="10"/>
        <pc:sldMkLst>
          <pc:docMk/>
          <pc:sldMk cId="906326529" sldId="473"/>
        </pc:sldMkLst>
      </pc:sldChg>
      <pc:sldChg chg="modTransition">
        <pc:chgData name="Nicole Dobrohotoff" userId="2dc4cf58-dc7e-422a-950b-38460c74cb76" providerId="ADAL" clId="{749E306D-EEA8-48CA-84C4-585D2C9CA228}" dt="2024-11-27T23:25:52.809" v="10"/>
        <pc:sldMkLst>
          <pc:docMk/>
          <pc:sldMk cId="2024294538" sldId="477"/>
        </pc:sldMkLst>
      </pc:sldChg>
      <pc:sldChg chg="modTransition">
        <pc:chgData name="Nicole Dobrohotoff" userId="2dc4cf58-dc7e-422a-950b-38460c74cb76" providerId="ADAL" clId="{749E306D-EEA8-48CA-84C4-585D2C9CA228}" dt="2024-11-27T23:25:52.809" v="10"/>
        <pc:sldMkLst>
          <pc:docMk/>
          <pc:sldMk cId="3985921967" sldId="478"/>
        </pc:sldMkLst>
      </pc:sldChg>
      <pc:sldChg chg="modTransition">
        <pc:chgData name="Nicole Dobrohotoff" userId="2dc4cf58-dc7e-422a-950b-38460c74cb76" providerId="ADAL" clId="{749E306D-EEA8-48CA-84C4-585D2C9CA228}" dt="2024-11-27T23:25:52.809" v="10"/>
        <pc:sldMkLst>
          <pc:docMk/>
          <pc:sldMk cId="3531791319" sldId="479"/>
        </pc:sldMkLst>
      </pc:sldChg>
      <pc:sldChg chg="modTransition">
        <pc:chgData name="Nicole Dobrohotoff" userId="2dc4cf58-dc7e-422a-950b-38460c74cb76" providerId="ADAL" clId="{749E306D-EEA8-48CA-84C4-585D2C9CA228}" dt="2024-11-27T23:25:52.809" v="10"/>
        <pc:sldMkLst>
          <pc:docMk/>
          <pc:sldMk cId="4030906144" sldId="480"/>
        </pc:sldMkLst>
      </pc:sldChg>
      <pc:sldChg chg="modTransition">
        <pc:chgData name="Nicole Dobrohotoff" userId="2dc4cf58-dc7e-422a-950b-38460c74cb76" providerId="ADAL" clId="{749E306D-EEA8-48CA-84C4-585D2C9CA228}" dt="2024-11-27T23:25:52.809" v="10"/>
        <pc:sldMkLst>
          <pc:docMk/>
          <pc:sldMk cId="1559028182" sldId="481"/>
        </pc:sldMkLst>
      </pc:sldChg>
      <pc:sldMasterChg chg="modSldLayout">
        <pc:chgData name="Nicole Dobrohotoff" userId="2dc4cf58-dc7e-422a-950b-38460c74cb76" providerId="ADAL" clId="{749E306D-EEA8-48CA-84C4-585D2C9CA228}" dt="2024-12-03T06:36:46.903" v="51" actId="20577"/>
        <pc:sldMasterMkLst>
          <pc:docMk/>
          <pc:sldMasterMk cId="1914691443" sldId="2147483648"/>
        </pc:sldMasterMkLst>
        <pc:sldLayoutChg chg="modSp mod">
          <pc:chgData name="Nicole Dobrohotoff" userId="2dc4cf58-dc7e-422a-950b-38460c74cb76" providerId="ADAL" clId="{749E306D-EEA8-48CA-84C4-585D2C9CA228}" dt="2024-12-03T06:36:46.903" v="51" actId="20577"/>
          <pc:sldLayoutMkLst>
            <pc:docMk/>
            <pc:sldMasterMk cId="1914691443" sldId="2147483648"/>
            <pc:sldLayoutMk cId="1207353484" sldId="2147483673"/>
          </pc:sldLayoutMkLst>
          <pc:spChg chg="mod">
            <ac:chgData name="Nicole Dobrohotoff" userId="2dc4cf58-dc7e-422a-950b-38460c74cb76" providerId="ADAL" clId="{749E306D-EEA8-48CA-84C4-585D2C9CA228}" dt="2024-12-03T06:36:46.903" v="51" actId="20577"/>
            <ac:spMkLst>
              <pc:docMk/>
              <pc:sldMasterMk cId="1914691443" sldId="2147483648"/>
              <pc:sldLayoutMk cId="1207353484" sldId="2147483673"/>
              <ac:spMk id="31" creationId="{1BDA7970-3489-F784-2EE9-7071986F10A4}"/>
            </ac:spMkLst>
          </pc:spChg>
        </pc:sldLayoutChg>
        <pc:sldLayoutChg chg="addSp delSp modSp mod">
          <pc:chgData name="Nicole Dobrohotoff" userId="2dc4cf58-dc7e-422a-950b-38460c74cb76" providerId="ADAL" clId="{749E306D-EEA8-48CA-84C4-585D2C9CA228}" dt="2024-12-02T06:02:49.647" v="14" actId="167"/>
          <pc:sldLayoutMkLst>
            <pc:docMk/>
            <pc:sldMasterMk cId="1914691443" sldId="2147483648"/>
            <pc:sldLayoutMk cId="2604706815" sldId="2147483674"/>
          </pc:sldLayoutMkLst>
          <pc:spChg chg="del">
            <ac:chgData name="Nicole Dobrohotoff" userId="2dc4cf58-dc7e-422a-950b-38460c74cb76" providerId="ADAL" clId="{749E306D-EEA8-48CA-84C4-585D2C9CA228}" dt="2024-12-02T06:02:37.497" v="11" actId="21"/>
            <ac:spMkLst>
              <pc:docMk/>
              <pc:sldMasterMk cId="1914691443" sldId="2147483648"/>
              <pc:sldLayoutMk cId="2604706815" sldId="2147483674"/>
              <ac:spMk id="5" creationId="{1AF9C42E-C9B7-2804-3A90-C4ABBB4EC8C2}"/>
            </ac:spMkLst>
          </pc:spChg>
          <pc:picChg chg="add mod ord">
            <ac:chgData name="Nicole Dobrohotoff" userId="2dc4cf58-dc7e-422a-950b-38460c74cb76" providerId="ADAL" clId="{749E306D-EEA8-48CA-84C4-585D2C9CA228}" dt="2024-12-02T06:02:49.647" v="14" actId="167"/>
            <ac:picMkLst>
              <pc:docMk/>
              <pc:sldMasterMk cId="1914691443" sldId="2147483648"/>
              <pc:sldLayoutMk cId="2604706815" sldId="2147483674"/>
              <ac:picMk id="3" creationId="{B6DF9FC4-20D2-5B2E-16DD-D9FC99658670}"/>
            </ac:picMkLst>
          </pc:picChg>
        </pc:sldLayoutChg>
      </pc:sldMasterChg>
    </pc:docChg>
  </pc:docChgLst>
  <pc:docChgLst>
    <pc:chgData name="Laura Womersley" userId="S::laura.womersley@caritas.org.au::0ae0d7cd-9d65-40c0-b682-5f45e35571ad" providerId="AD" clId="Web-{36F57AAE-836E-114D-1E43-C1F3BCA0FB1E}"/>
    <pc:docChg chg="mod">
      <pc:chgData name="Laura Womersley" userId="S::laura.womersley@caritas.org.au::0ae0d7cd-9d65-40c0-b682-5f45e35571ad" providerId="AD" clId="Web-{36F57AAE-836E-114D-1E43-C1F3BCA0FB1E}" dt="2024-11-06T03:10:23.949" v="0"/>
      <pc:docMkLst>
        <pc:docMk/>
      </pc:docMkLst>
    </pc:docChg>
  </pc:docChgLst>
  <pc:docChgLst>
    <pc:chgData name="Nicole Dobrohotoff" userId="2dc4cf58-dc7e-422a-950b-38460c74cb76" providerId="ADAL" clId="{AD79D467-0097-4A28-B572-344785BA4655}"/>
    <pc:docChg chg="undo redo custSel addSld delSld modSld sldOrd delMainMaster modMainMaster">
      <pc:chgData name="Nicole Dobrohotoff" userId="2dc4cf58-dc7e-422a-950b-38460c74cb76" providerId="ADAL" clId="{AD79D467-0097-4A28-B572-344785BA4655}" dt="2024-11-07T01:46:15.782" v="3093" actId="14100"/>
      <pc:docMkLst>
        <pc:docMk/>
      </pc:docMkLst>
      <pc:sldChg chg="del">
        <pc:chgData name="Nicole Dobrohotoff" userId="2dc4cf58-dc7e-422a-950b-38460c74cb76" providerId="ADAL" clId="{AD79D467-0097-4A28-B572-344785BA4655}" dt="2024-10-08T00:36:07.461" v="18" actId="47"/>
        <pc:sldMkLst>
          <pc:docMk/>
          <pc:sldMk cId="2432570695" sldId="441"/>
        </pc:sldMkLst>
      </pc:sldChg>
      <pc:sldChg chg="del">
        <pc:chgData name="Nicole Dobrohotoff" userId="2dc4cf58-dc7e-422a-950b-38460c74cb76" providerId="ADAL" clId="{AD79D467-0097-4A28-B572-344785BA4655}" dt="2024-10-08T00:36:08.094" v="19" actId="47"/>
        <pc:sldMkLst>
          <pc:docMk/>
          <pc:sldMk cId="3105406889" sldId="442"/>
        </pc:sldMkLst>
      </pc:sldChg>
      <pc:sldChg chg="del">
        <pc:chgData name="Nicole Dobrohotoff" userId="2dc4cf58-dc7e-422a-950b-38460c74cb76" providerId="ADAL" clId="{AD79D467-0097-4A28-B572-344785BA4655}" dt="2024-10-08T00:36:08.420" v="20" actId="47"/>
        <pc:sldMkLst>
          <pc:docMk/>
          <pc:sldMk cId="307732363" sldId="443"/>
        </pc:sldMkLst>
      </pc:sldChg>
      <pc:sldChg chg="del">
        <pc:chgData name="Nicole Dobrohotoff" userId="2dc4cf58-dc7e-422a-950b-38460c74cb76" providerId="ADAL" clId="{AD79D467-0097-4A28-B572-344785BA4655}" dt="2024-10-08T00:36:08.890" v="22" actId="47"/>
        <pc:sldMkLst>
          <pc:docMk/>
          <pc:sldMk cId="1307807247" sldId="444"/>
        </pc:sldMkLst>
      </pc:sldChg>
      <pc:sldChg chg="del">
        <pc:chgData name="Nicole Dobrohotoff" userId="2dc4cf58-dc7e-422a-950b-38460c74cb76" providerId="ADAL" clId="{AD79D467-0097-4A28-B572-344785BA4655}" dt="2024-10-08T00:36:09.168" v="23" actId="47"/>
        <pc:sldMkLst>
          <pc:docMk/>
          <pc:sldMk cId="2006859032" sldId="445"/>
        </pc:sldMkLst>
      </pc:sldChg>
      <pc:sldChg chg="del">
        <pc:chgData name="Nicole Dobrohotoff" userId="2dc4cf58-dc7e-422a-950b-38460c74cb76" providerId="ADAL" clId="{AD79D467-0097-4A28-B572-344785BA4655}" dt="2024-10-08T00:36:09.533" v="24" actId="47"/>
        <pc:sldMkLst>
          <pc:docMk/>
          <pc:sldMk cId="1149352199" sldId="446"/>
        </pc:sldMkLst>
      </pc:sldChg>
      <pc:sldChg chg="del">
        <pc:chgData name="Nicole Dobrohotoff" userId="2dc4cf58-dc7e-422a-950b-38460c74cb76" providerId="ADAL" clId="{AD79D467-0097-4A28-B572-344785BA4655}" dt="2024-10-08T00:36:09.901" v="25" actId="47"/>
        <pc:sldMkLst>
          <pc:docMk/>
          <pc:sldMk cId="609362997" sldId="447"/>
        </pc:sldMkLst>
      </pc:sldChg>
      <pc:sldChg chg="del">
        <pc:chgData name="Nicole Dobrohotoff" userId="2dc4cf58-dc7e-422a-950b-38460c74cb76" providerId="ADAL" clId="{AD79D467-0097-4A28-B572-344785BA4655}" dt="2024-10-08T00:36:10.698" v="27" actId="47"/>
        <pc:sldMkLst>
          <pc:docMk/>
          <pc:sldMk cId="353682896" sldId="449"/>
        </pc:sldMkLst>
      </pc:sldChg>
      <pc:sldChg chg="del">
        <pc:chgData name="Nicole Dobrohotoff" userId="2dc4cf58-dc7e-422a-950b-38460c74cb76" providerId="ADAL" clId="{AD79D467-0097-4A28-B572-344785BA4655}" dt="2024-10-08T00:36:11.086" v="28" actId="47"/>
        <pc:sldMkLst>
          <pc:docMk/>
          <pc:sldMk cId="1422276415" sldId="450"/>
        </pc:sldMkLst>
      </pc:sldChg>
      <pc:sldChg chg="del">
        <pc:chgData name="Nicole Dobrohotoff" userId="2dc4cf58-dc7e-422a-950b-38460c74cb76" providerId="ADAL" clId="{AD79D467-0097-4A28-B572-344785BA4655}" dt="2024-10-08T00:36:11.577" v="29" actId="47"/>
        <pc:sldMkLst>
          <pc:docMk/>
          <pc:sldMk cId="1697414213" sldId="451"/>
        </pc:sldMkLst>
      </pc:sldChg>
      <pc:sldChg chg="addSp delSp modSp del mod addCm chgLayout">
        <pc:chgData name="Nicole Dobrohotoff" userId="2dc4cf58-dc7e-422a-950b-38460c74cb76" providerId="ADAL" clId="{AD79D467-0097-4A28-B572-344785BA4655}" dt="2024-10-15T06:10:11.672" v="458" actId="47"/>
        <pc:sldMkLst>
          <pc:docMk/>
          <pc:sldMk cId="2224714977" sldId="452"/>
        </pc:sldMkLst>
        <pc:spChg chg="add del mod">
          <ac:chgData name="Nicole Dobrohotoff" userId="2dc4cf58-dc7e-422a-950b-38460c74cb76" providerId="ADAL" clId="{AD79D467-0097-4A28-B572-344785BA4655}" dt="2024-10-08T00:37:42.727" v="42" actId="478"/>
          <ac:spMkLst>
            <pc:docMk/>
            <pc:sldMk cId="2224714977" sldId="452"/>
            <ac:spMk id="3" creationId="{603E7093-D7A3-0D94-FC79-43FB31232C4A}"/>
          </ac:spMkLst>
        </pc:spChg>
        <pc:spChg chg="add del mod ord">
          <ac:chgData name="Nicole Dobrohotoff" userId="2dc4cf58-dc7e-422a-950b-38460c74cb76" providerId="ADAL" clId="{AD79D467-0097-4A28-B572-344785BA4655}" dt="2024-10-08T01:38:54.287" v="202" actId="931"/>
          <ac:spMkLst>
            <pc:docMk/>
            <pc:sldMk cId="2224714977" sldId="452"/>
            <ac:spMk id="6" creationId="{B88BF166-F928-6852-0AE7-EE19D1A65162}"/>
          </ac:spMkLst>
        </pc:spChg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2224714977" sldId="452"/>
            <ac:spMk id="7" creationId="{A140F987-E1BF-4CB5-A8CE-54AC5D41EB05}"/>
          </ac:spMkLst>
        </pc:spChg>
        <pc:spChg chg="add del mod">
          <ac:chgData name="Nicole Dobrohotoff" userId="2dc4cf58-dc7e-422a-950b-38460c74cb76" providerId="ADAL" clId="{AD79D467-0097-4A28-B572-344785BA4655}" dt="2024-10-08T03:03:09.278" v="228" actId="931"/>
          <ac:spMkLst>
            <pc:docMk/>
            <pc:sldMk cId="2224714977" sldId="452"/>
            <ac:spMk id="11" creationId="{B90C8301-4F7E-66E8-1295-03C58ED0BB37}"/>
          </ac:spMkLst>
        </pc:spChg>
        <pc:spChg chg="add del mod">
          <ac:chgData name="Nicole Dobrohotoff" userId="2dc4cf58-dc7e-422a-950b-38460c74cb76" providerId="ADAL" clId="{AD79D467-0097-4A28-B572-344785BA4655}" dt="2024-10-08T03:04:34.378" v="235" actId="931"/>
          <ac:spMkLst>
            <pc:docMk/>
            <pc:sldMk cId="2224714977" sldId="452"/>
            <ac:spMk id="15" creationId="{E0EBF7A3-F333-DE10-D533-B9CFFC183484}"/>
          </ac:spMkLst>
        </pc:spChg>
        <pc:picChg chg="add mod">
          <ac:chgData name="Nicole Dobrohotoff" userId="2dc4cf58-dc7e-422a-950b-38460c74cb76" providerId="ADAL" clId="{AD79D467-0097-4A28-B572-344785BA4655}" dt="2024-10-15T06:06:36.362" v="431"/>
          <ac:picMkLst>
            <pc:docMk/>
            <pc:sldMk cId="2224714977" sldId="452"/>
            <ac:picMk id="2" creationId="{8DE0CD25-3918-8067-5D9C-640C74418363}"/>
          </ac:picMkLst>
        </pc:picChg>
        <pc:picChg chg="del">
          <ac:chgData name="Nicole Dobrohotoff" userId="2dc4cf58-dc7e-422a-950b-38460c74cb76" providerId="ADAL" clId="{AD79D467-0097-4A28-B572-344785BA4655}" dt="2024-10-08T00:37:39.856" v="41" actId="478"/>
          <ac:picMkLst>
            <pc:docMk/>
            <pc:sldMk cId="2224714977" sldId="452"/>
            <ac:picMk id="4" creationId="{A5CDB8C3-01DD-4DA8-A38E-B6AFE2C21E54}"/>
          </ac:picMkLst>
        </pc:picChg>
        <pc:picChg chg="del">
          <ac:chgData name="Nicole Dobrohotoff" userId="2dc4cf58-dc7e-422a-950b-38460c74cb76" providerId="ADAL" clId="{AD79D467-0097-4A28-B572-344785BA4655}" dt="2024-10-08T00:35:38.624" v="17" actId="478"/>
          <ac:picMkLst>
            <pc:docMk/>
            <pc:sldMk cId="2224714977" sldId="452"/>
            <ac:picMk id="5" creationId="{8B32312F-68CC-4FA0-BCEE-C872D9068194}"/>
          </ac:picMkLst>
        </pc:picChg>
        <pc:picChg chg="add del mod modCrop">
          <ac:chgData name="Nicole Dobrohotoff" userId="2dc4cf58-dc7e-422a-950b-38460c74cb76" providerId="ADAL" clId="{AD79D467-0097-4A28-B572-344785BA4655}" dt="2024-10-08T02:04:55.863" v="216" actId="478"/>
          <ac:picMkLst>
            <pc:docMk/>
            <pc:sldMk cId="2224714977" sldId="452"/>
            <ac:picMk id="9" creationId="{3BA2B1D9-CC46-328F-E6DC-69432750293B}"/>
          </ac:picMkLst>
        </pc:picChg>
        <pc:picChg chg="add del mod">
          <ac:chgData name="Nicole Dobrohotoff" userId="2dc4cf58-dc7e-422a-950b-38460c74cb76" providerId="ADAL" clId="{AD79D467-0097-4A28-B572-344785BA4655}" dt="2024-10-08T03:04:16.771" v="234" actId="478"/>
          <ac:picMkLst>
            <pc:docMk/>
            <pc:sldMk cId="2224714977" sldId="452"/>
            <ac:picMk id="13" creationId="{9609742E-BAAA-313E-C499-B28D92B4AE23}"/>
          </ac:picMkLst>
        </pc:picChg>
        <pc:picChg chg="add mod ord modCrop">
          <ac:chgData name="Nicole Dobrohotoff" userId="2dc4cf58-dc7e-422a-950b-38460c74cb76" providerId="ADAL" clId="{AD79D467-0097-4A28-B572-344785BA4655}" dt="2024-10-15T06:05:37.688" v="422" actId="700"/>
          <ac:picMkLst>
            <pc:docMk/>
            <pc:sldMk cId="2224714977" sldId="452"/>
            <ac:picMk id="17" creationId="{D76EA224-3F7D-1FA7-3D12-4A96DAEE53E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icole Dobrohotoff" userId="2dc4cf58-dc7e-422a-950b-38460c74cb76" providerId="ADAL" clId="{AD79D467-0097-4A28-B572-344785BA4655}" dt="2024-10-13T22:55:33.957" v="295"/>
              <pc2:cmMkLst xmlns:pc2="http://schemas.microsoft.com/office/powerpoint/2019/9/main/command">
                <pc:docMk/>
                <pc:sldMk cId="2224714977" sldId="452"/>
                <pc2:cmMk id="{75414EC3-2B1A-457E-8579-C1054D915B30}"/>
              </pc2:cmMkLst>
            </pc226:cmChg>
          </p:ext>
        </pc:extLst>
      </pc:sldChg>
      <pc:sldChg chg="del">
        <pc:chgData name="Nicole Dobrohotoff" userId="2dc4cf58-dc7e-422a-950b-38460c74cb76" providerId="ADAL" clId="{AD79D467-0097-4A28-B572-344785BA4655}" dt="2024-10-08T00:36:08.676" v="21" actId="47"/>
        <pc:sldMkLst>
          <pc:docMk/>
          <pc:sldMk cId="1476371475" sldId="453"/>
        </pc:sldMkLst>
      </pc:sldChg>
      <pc:sldChg chg="addSp delSp modSp del mod chgLayout">
        <pc:chgData name="Nicole Dobrohotoff" userId="2dc4cf58-dc7e-422a-950b-38460c74cb76" providerId="ADAL" clId="{AD79D467-0097-4A28-B572-344785BA4655}" dt="2024-10-15T06:10:15.628" v="459" actId="47"/>
        <pc:sldMkLst>
          <pc:docMk/>
          <pc:sldMk cId="882856514" sldId="454"/>
        </pc:sldMkLst>
        <pc:spChg chg="add del mod">
          <ac:chgData name="Nicole Dobrohotoff" userId="2dc4cf58-dc7e-422a-950b-38460c74cb76" providerId="ADAL" clId="{AD79D467-0097-4A28-B572-344785BA4655}" dt="2024-10-08T00:37:29.432" v="38" actId="478"/>
          <ac:spMkLst>
            <pc:docMk/>
            <pc:sldMk cId="882856514" sldId="454"/>
            <ac:spMk id="3" creationId="{266C60BC-266B-E62B-556D-97A690433298}"/>
          </ac:spMkLst>
        </pc:spChg>
        <pc:spChg chg="add del mod ord">
          <ac:chgData name="Nicole Dobrohotoff" userId="2dc4cf58-dc7e-422a-950b-38460c74cb76" providerId="ADAL" clId="{AD79D467-0097-4A28-B572-344785BA4655}" dt="2024-10-08T01:06:56.469" v="101" actId="931"/>
          <ac:spMkLst>
            <pc:docMk/>
            <pc:sldMk cId="882856514" sldId="454"/>
            <ac:spMk id="6" creationId="{8DA2AD73-89D7-EAAF-F953-9ECA036C1A75}"/>
          </ac:spMkLst>
        </pc:spChg>
        <pc:spChg chg="mod ord">
          <ac:chgData name="Nicole Dobrohotoff" userId="2dc4cf58-dc7e-422a-950b-38460c74cb76" providerId="ADAL" clId="{AD79D467-0097-4A28-B572-344785BA4655}" dt="2024-10-15T06:06:07.295" v="426" actId="1076"/>
          <ac:spMkLst>
            <pc:docMk/>
            <pc:sldMk cId="882856514" sldId="454"/>
            <ac:spMk id="7" creationId="{A140F987-E1BF-4CB5-A8CE-54AC5D41EB05}"/>
          </ac:spMkLst>
        </pc:spChg>
        <pc:spChg chg="add del mod">
          <ac:chgData name="Nicole Dobrohotoff" userId="2dc4cf58-dc7e-422a-950b-38460c74cb76" providerId="ADAL" clId="{AD79D467-0097-4A28-B572-344785BA4655}" dt="2024-10-08T01:07:30.085" v="105" actId="931"/>
          <ac:spMkLst>
            <pc:docMk/>
            <pc:sldMk cId="882856514" sldId="454"/>
            <ac:spMk id="11" creationId="{27A5EA82-B092-7512-864D-6A8C351E71ED}"/>
          </ac:spMkLst>
        </pc:spChg>
        <pc:picChg chg="add mod">
          <ac:chgData name="Nicole Dobrohotoff" userId="2dc4cf58-dc7e-422a-950b-38460c74cb76" providerId="ADAL" clId="{AD79D467-0097-4A28-B572-344785BA4655}" dt="2024-10-15T06:06:33.319" v="430"/>
          <ac:picMkLst>
            <pc:docMk/>
            <pc:sldMk cId="882856514" sldId="454"/>
            <ac:picMk id="2" creationId="{37F521AE-4D4D-CB5E-9FFB-D45CF4E2663C}"/>
          </ac:picMkLst>
        </pc:picChg>
        <pc:picChg chg="del">
          <ac:chgData name="Nicole Dobrohotoff" userId="2dc4cf58-dc7e-422a-950b-38460c74cb76" providerId="ADAL" clId="{AD79D467-0097-4A28-B572-344785BA4655}" dt="2024-10-08T00:35:32.200" v="16" actId="478"/>
          <ac:picMkLst>
            <pc:docMk/>
            <pc:sldMk cId="882856514" sldId="454"/>
            <ac:picMk id="4" creationId="{E69ABE45-1201-44BE-B84F-71296EA40A39}"/>
          </ac:picMkLst>
        </pc:picChg>
        <pc:picChg chg="del">
          <ac:chgData name="Nicole Dobrohotoff" userId="2dc4cf58-dc7e-422a-950b-38460c74cb76" providerId="ADAL" clId="{AD79D467-0097-4A28-B572-344785BA4655}" dt="2024-10-08T00:37:23.335" v="37" actId="478"/>
          <ac:picMkLst>
            <pc:docMk/>
            <pc:sldMk cId="882856514" sldId="454"/>
            <ac:picMk id="5" creationId="{026875EF-2540-40BD-AC2B-BC21DAC672D5}"/>
          </ac:picMkLst>
        </pc:picChg>
        <pc:picChg chg="add del mod">
          <ac:chgData name="Nicole Dobrohotoff" userId="2dc4cf58-dc7e-422a-950b-38460c74cb76" providerId="ADAL" clId="{AD79D467-0097-4A28-B572-344785BA4655}" dt="2024-10-08T01:07:02.981" v="104" actId="478"/>
          <ac:picMkLst>
            <pc:docMk/>
            <pc:sldMk cId="882856514" sldId="454"/>
            <ac:picMk id="9" creationId="{BE0D1E72-D072-3BA0-2A01-636E5C3F236F}"/>
          </ac:picMkLst>
        </pc:picChg>
        <pc:picChg chg="add mod ord modCrop">
          <ac:chgData name="Nicole Dobrohotoff" userId="2dc4cf58-dc7e-422a-950b-38460c74cb76" providerId="ADAL" clId="{AD79D467-0097-4A28-B572-344785BA4655}" dt="2024-10-15T06:05:37.688" v="422" actId="700"/>
          <ac:picMkLst>
            <pc:docMk/>
            <pc:sldMk cId="882856514" sldId="454"/>
            <ac:picMk id="13" creationId="{82BCC73B-93C0-83AF-1557-BF047A2E9072}"/>
          </ac:picMkLst>
        </pc:picChg>
      </pc:sldChg>
      <pc:sldChg chg="addSp delSp modSp mod chgLayout">
        <pc:chgData name="Nicole Dobrohotoff" userId="2dc4cf58-dc7e-422a-950b-38460c74cb76" providerId="ADAL" clId="{AD79D467-0097-4A28-B572-344785BA4655}" dt="2024-10-18T03:32:47.634" v="1230" actId="962"/>
        <pc:sldMkLst>
          <pc:docMk/>
          <pc:sldMk cId="432374080" sldId="455"/>
        </pc:sldMkLst>
        <pc:spChg chg="add del mod">
          <ac:chgData name="Nicole Dobrohotoff" userId="2dc4cf58-dc7e-422a-950b-38460c74cb76" providerId="ADAL" clId="{AD79D467-0097-4A28-B572-344785BA4655}" dt="2024-10-08T00:37:14.143" v="34" actId="478"/>
          <ac:spMkLst>
            <pc:docMk/>
            <pc:sldMk cId="432374080" sldId="455"/>
            <ac:spMk id="5" creationId="{3E7CC2EC-E918-D06E-85C3-C308B406E047}"/>
          </ac:spMkLst>
        </pc:spChg>
        <pc:spChg chg="add del mod ord">
          <ac:chgData name="Nicole Dobrohotoff" userId="2dc4cf58-dc7e-422a-950b-38460c74cb76" providerId="ADAL" clId="{AD79D467-0097-4A28-B572-344785BA4655}" dt="2024-10-08T01:04:27.061" v="96" actId="931"/>
          <ac:spMkLst>
            <pc:docMk/>
            <pc:sldMk cId="432374080" sldId="455"/>
            <ac:spMk id="6" creationId="{B51044EB-88AD-E6C0-F065-F582EE14440D}"/>
          </ac:spMkLst>
        </pc:spChg>
        <pc:spChg chg="mod ord">
          <ac:chgData name="Nicole Dobrohotoff" userId="2dc4cf58-dc7e-422a-950b-38460c74cb76" providerId="ADAL" clId="{AD79D467-0097-4A28-B572-344785BA4655}" dt="2024-10-15T06:06:07.790" v="427" actId="1076"/>
          <ac:spMkLst>
            <pc:docMk/>
            <pc:sldMk cId="432374080" sldId="455"/>
            <ac:spMk id="7" creationId="{A140F987-E1BF-4CB5-A8CE-54AC5D41EB05}"/>
          </ac:spMkLst>
        </pc:spChg>
        <pc:picChg chg="add del mod">
          <ac:chgData name="Nicole Dobrohotoff" userId="2dc4cf58-dc7e-422a-950b-38460c74cb76" providerId="ADAL" clId="{AD79D467-0097-4A28-B572-344785BA4655}" dt="2024-10-15T06:07:49.027" v="451" actId="478"/>
          <ac:picMkLst>
            <pc:docMk/>
            <pc:sldMk cId="432374080" sldId="455"/>
            <ac:picMk id="2" creationId="{3FD935F7-3D73-06E6-2967-091E7D5C04C0}"/>
          </ac:picMkLst>
        </pc:picChg>
        <pc:picChg chg="del">
          <ac:chgData name="Nicole Dobrohotoff" userId="2dc4cf58-dc7e-422a-950b-38460c74cb76" providerId="ADAL" clId="{AD79D467-0097-4A28-B572-344785BA4655}" dt="2024-10-08T00:37:10.815" v="33" actId="478"/>
          <ac:picMkLst>
            <pc:docMk/>
            <pc:sldMk cId="432374080" sldId="455"/>
            <ac:picMk id="3" creationId="{5BCCDD23-6740-482B-85AF-C5561D1E87B6}"/>
          </ac:picMkLst>
        </pc:picChg>
        <pc:picChg chg="del">
          <ac:chgData name="Nicole Dobrohotoff" userId="2dc4cf58-dc7e-422a-950b-38460c74cb76" providerId="ADAL" clId="{AD79D467-0097-4A28-B572-344785BA4655}" dt="2024-10-08T00:35:25.282" v="15" actId="478"/>
          <ac:picMkLst>
            <pc:docMk/>
            <pc:sldMk cId="432374080" sldId="455"/>
            <ac:picMk id="4" creationId="{F03A9C0F-2D31-47F2-A1B3-233702B01984}"/>
          </ac:picMkLst>
        </pc:picChg>
        <pc:picChg chg="add mod ord modCrop">
          <ac:chgData name="Nicole Dobrohotoff" userId="2dc4cf58-dc7e-422a-950b-38460c74cb76" providerId="ADAL" clId="{AD79D467-0097-4A28-B572-344785BA4655}" dt="2024-10-18T03:32:47.634" v="1230" actId="962"/>
          <ac:picMkLst>
            <pc:docMk/>
            <pc:sldMk cId="432374080" sldId="455"/>
            <ac:picMk id="9" creationId="{367A1774-3208-66D0-83F3-E0A0BFC0A8F0}"/>
          </ac:picMkLst>
        </pc:picChg>
      </pc:sldChg>
      <pc:sldChg chg="del">
        <pc:chgData name="Nicole Dobrohotoff" userId="2dc4cf58-dc7e-422a-950b-38460c74cb76" providerId="ADAL" clId="{AD79D467-0097-4A28-B572-344785BA4655}" dt="2024-10-08T00:36:10.312" v="26" actId="47"/>
        <pc:sldMkLst>
          <pc:docMk/>
          <pc:sldMk cId="1740172288" sldId="458"/>
        </pc:sldMkLst>
      </pc:sldChg>
      <pc:sldChg chg="del">
        <pc:chgData name="Nicole Dobrohotoff" userId="2dc4cf58-dc7e-422a-950b-38460c74cb76" providerId="ADAL" clId="{AD79D467-0097-4A28-B572-344785BA4655}" dt="2024-10-15T05:54:00.344" v="360" actId="47"/>
        <pc:sldMkLst>
          <pc:docMk/>
          <pc:sldMk cId="2104044380" sldId="459"/>
        </pc:sldMkLst>
      </pc:sldChg>
      <pc:sldChg chg="del">
        <pc:chgData name="Nicole Dobrohotoff" userId="2dc4cf58-dc7e-422a-950b-38460c74cb76" providerId="ADAL" clId="{AD79D467-0097-4A28-B572-344785BA4655}" dt="2024-10-08T03:38:52.904" v="276" actId="47"/>
        <pc:sldMkLst>
          <pc:docMk/>
          <pc:sldMk cId="3597450841" sldId="460"/>
        </pc:sldMkLst>
      </pc:sldChg>
      <pc:sldChg chg="modSp mod ord modClrScheme chgLayout">
        <pc:chgData name="Nicole Dobrohotoff" userId="2dc4cf58-dc7e-422a-950b-38460c74cb76" providerId="ADAL" clId="{AD79D467-0097-4A28-B572-344785BA4655}" dt="2024-10-18T03:27:34.169" v="857" actId="255"/>
        <pc:sldMkLst>
          <pc:docMk/>
          <pc:sldMk cId="1947122984" sldId="461"/>
        </pc:sldMkLst>
        <pc:spChg chg="mod ord">
          <ac:chgData name="Nicole Dobrohotoff" userId="2dc4cf58-dc7e-422a-950b-38460c74cb76" providerId="ADAL" clId="{AD79D467-0097-4A28-B572-344785BA4655}" dt="2024-10-15T05:56:33.803" v="363" actId="700"/>
          <ac:spMkLst>
            <pc:docMk/>
            <pc:sldMk cId="1947122984" sldId="461"/>
            <ac:spMk id="4" creationId="{EE5A82B8-DEFC-4431-A8AB-4221BA0F618A}"/>
          </ac:spMkLst>
        </pc:spChg>
        <pc:spChg chg="mod ord">
          <ac:chgData name="Nicole Dobrohotoff" userId="2dc4cf58-dc7e-422a-950b-38460c74cb76" providerId="ADAL" clId="{AD79D467-0097-4A28-B572-344785BA4655}" dt="2024-10-18T03:27:34.169" v="857" actId="255"/>
          <ac:spMkLst>
            <pc:docMk/>
            <pc:sldMk cId="1947122984" sldId="461"/>
            <ac:spMk id="5" creationId="{58D1420A-B4E5-444D-A85B-9EB92B80B643}"/>
          </ac:spMkLst>
        </pc:spChg>
      </pc:sldChg>
      <pc:sldChg chg="addSp delSp modSp new mod chgLayout">
        <pc:chgData name="Nicole Dobrohotoff" userId="2dc4cf58-dc7e-422a-950b-38460c74cb76" providerId="ADAL" clId="{AD79D467-0097-4A28-B572-344785BA4655}" dt="2024-10-18T03:34:20.623" v="1338" actId="962"/>
        <pc:sldMkLst>
          <pc:docMk/>
          <pc:sldMk cId="1797818292" sldId="462"/>
        </pc:sldMkLst>
        <pc:spChg chg="del">
          <ac:chgData name="Nicole Dobrohotoff" userId="2dc4cf58-dc7e-422a-950b-38460c74cb76" providerId="ADAL" clId="{AD79D467-0097-4A28-B572-344785BA4655}" dt="2024-10-08T00:38:02.591" v="44" actId="700"/>
          <ac:spMkLst>
            <pc:docMk/>
            <pc:sldMk cId="1797818292" sldId="462"/>
            <ac:spMk id="2" creationId="{2AA17425-B897-55C7-2C1A-315BCB679221}"/>
          </ac:spMkLst>
        </pc:spChg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1797818292" sldId="462"/>
            <ac:spMk id="3" creationId="{635B8A96-5360-0570-9A30-DBE0F834979B}"/>
          </ac:spMkLst>
        </pc:spChg>
        <pc:spChg chg="add del mod ord">
          <ac:chgData name="Nicole Dobrohotoff" userId="2dc4cf58-dc7e-422a-950b-38460c74cb76" providerId="ADAL" clId="{AD79D467-0097-4A28-B572-344785BA4655}" dt="2024-10-08T01:08:15.912" v="110" actId="931"/>
          <ac:spMkLst>
            <pc:docMk/>
            <pc:sldMk cId="1797818292" sldId="462"/>
            <ac:spMk id="4" creationId="{04E018BF-5993-6E63-5B62-AECF9B4F75CD}"/>
          </ac:spMkLst>
        </pc:spChg>
        <pc:picChg chg="add mod">
          <ac:chgData name="Nicole Dobrohotoff" userId="2dc4cf58-dc7e-422a-950b-38460c74cb76" providerId="ADAL" clId="{AD79D467-0097-4A28-B572-344785BA4655}" dt="2024-10-15T06:06:40.686" v="433"/>
          <ac:picMkLst>
            <pc:docMk/>
            <pc:sldMk cId="1797818292" sldId="462"/>
            <ac:picMk id="2" creationId="{C9B5A9EF-64E3-DBC6-79FC-D710F5B27392}"/>
          </ac:picMkLst>
        </pc:picChg>
        <pc:picChg chg="add mod ord">
          <ac:chgData name="Nicole Dobrohotoff" userId="2dc4cf58-dc7e-422a-950b-38460c74cb76" providerId="ADAL" clId="{AD79D467-0097-4A28-B572-344785BA4655}" dt="2024-10-18T03:34:20.623" v="1338" actId="962"/>
          <ac:picMkLst>
            <pc:docMk/>
            <pc:sldMk cId="1797818292" sldId="462"/>
            <ac:picMk id="6" creationId="{13D35B8C-4BF4-ABA1-9E20-D2F0DBCA0AC9}"/>
          </ac:picMkLst>
        </pc:picChg>
      </pc:sldChg>
      <pc:sldChg chg="addSp delSp modSp new mod chgLayout">
        <pc:chgData name="Nicole Dobrohotoff" userId="2dc4cf58-dc7e-422a-950b-38460c74cb76" providerId="ADAL" clId="{AD79D467-0097-4A28-B572-344785BA4655}" dt="2024-10-18T03:35:03.662" v="1532" actId="962"/>
        <pc:sldMkLst>
          <pc:docMk/>
          <pc:sldMk cId="1043313253" sldId="463"/>
        </pc:sldMkLst>
        <pc:spChg chg="del">
          <ac:chgData name="Nicole Dobrohotoff" userId="2dc4cf58-dc7e-422a-950b-38460c74cb76" providerId="ADAL" clId="{AD79D467-0097-4A28-B572-344785BA4655}" dt="2024-10-08T01:10:08.248" v="113" actId="931"/>
          <ac:spMkLst>
            <pc:docMk/>
            <pc:sldMk cId="1043313253" sldId="463"/>
            <ac:spMk id="2" creationId="{C223D543-1768-1EE5-003E-C5D67E60410A}"/>
          </ac:spMkLst>
        </pc:spChg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1043313253" sldId="463"/>
            <ac:spMk id="3" creationId="{3CEC08FB-4A48-1997-E759-A094513FD634}"/>
          </ac:spMkLst>
        </pc:spChg>
        <pc:picChg chg="add mod">
          <ac:chgData name="Nicole Dobrohotoff" userId="2dc4cf58-dc7e-422a-950b-38460c74cb76" providerId="ADAL" clId="{AD79D467-0097-4A28-B572-344785BA4655}" dt="2024-10-15T06:06:42.397" v="434"/>
          <ac:picMkLst>
            <pc:docMk/>
            <pc:sldMk cId="1043313253" sldId="463"/>
            <ac:picMk id="2" creationId="{88857A20-330D-AF86-23EB-A34FAD5C2AFE}"/>
          </ac:picMkLst>
        </pc:picChg>
        <pc:picChg chg="add mod ord modCrop">
          <ac:chgData name="Nicole Dobrohotoff" userId="2dc4cf58-dc7e-422a-950b-38460c74cb76" providerId="ADAL" clId="{AD79D467-0097-4A28-B572-344785BA4655}" dt="2024-10-18T03:35:03.662" v="1532" actId="962"/>
          <ac:picMkLst>
            <pc:docMk/>
            <pc:sldMk cId="1043313253" sldId="463"/>
            <ac:picMk id="5" creationId="{F312AB44-293A-3A5B-E5A7-489068C4FC41}"/>
          </ac:picMkLst>
        </pc:picChg>
      </pc:sldChg>
      <pc:sldChg chg="addSp delSp modSp new mod chgLayout">
        <pc:chgData name="Nicole Dobrohotoff" userId="2dc4cf58-dc7e-422a-950b-38460c74cb76" providerId="ADAL" clId="{AD79D467-0097-4A28-B572-344785BA4655}" dt="2024-10-28T22:47:57.938" v="3010" actId="948"/>
        <pc:sldMkLst>
          <pc:docMk/>
          <pc:sldMk cId="210427926" sldId="464"/>
        </pc:sldMkLst>
        <pc:spChg chg="del">
          <ac:chgData name="Nicole Dobrohotoff" userId="2dc4cf58-dc7e-422a-950b-38460c74cb76" providerId="ADAL" clId="{AD79D467-0097-4A28-B572-344785BA4655}" dt="2024-10-08T01:13:47.587" v="121" actId="931"/>
          <ac:spMkLst>
            <pc:docMk/>
            <pc:sldMk cId="210427926" sldId="464"/>
            <ac:spMk id="2" creationId="{E9A53065-8211-F788-06D2-2867E65114B4}"/>
          </ac:spMkLst>
        </pc:spChg>
        <pc:spChg chg="mod ord">
          <ac:chgData name="Nicole Dobrohotoff" userId="2dc4cf58-dc7e-422a-950b-38460c74cb76" providerId="ADAL" clId="{AD79D467-0097-4A28-B572-344785BA4655}" dt="2024-10-28T22:47:57.938" v="3010" actId="948"/>
          <ac:spMkLst>
            <pc:docMk/>
            <pc:sldMk cId="210427926" sldId="464"/>
            <ac:spMk id="3" creationId="{000B6667-5131-DD41-B31A-24223A9F9527}"/>
          </ac:spMkLst>
        </pc:spChg>
        <pc:picChg chg="add mod">
          <ac:chgData name="Nicole Dobrohotoff" userId="2dc4cf58-dc7e-422a-950b-38460c74cb76" providerId="ADAL" clId="{AD79D467-0097-4A28-B572-344785BA4655}" dt="2024-10-15T06:06:43.892" v="435"/>
          <ac:picMkLst>
            <pc:docMk/>
            <pc:sldMk cId="210427926" sldId="464"/>
            <ac:picMk id="2" creationId="{19F79DAE-5C3D-7C35-6F6C-0B0450193CBF}"/>
          </ac:picMkLst>
        </pc:picChg>
        <pc:picChg chg="add mod ord modCrop">
          <ac:chgData name="Nicole Dobrohotoff" userId="2dc4cf58-dc7e-422a-950b-38460c74cb76" providerId="ADAL" clId="{AD79D467-0097-4A28-B572-344785BA4655}" dt="2024-10-18T03:35:25.886" v="1534" actId="962"/>
          <ac:picMkLst>
            <pc:docMk/>
            <pc:sldMk cId="210427926" sldId="464"/>
            <ac:picMk id="5" creationId="{26F247A8-041B-0323-88DE-47E6A457D733}"/>
          </ac:picMkLst>
        </pc:picChg>
      </pc:sldChg>
      <pc:sldChg chg="addSp delSp modSp new mod chgLayout">
        <pc:chgData name="Nicole Dobrohotoff" userId="2dc4cf58-dc7e-422a-950b-38460c74cb76" providerId="ADAL" clId="{AD79D467-0097-4A28-B572-344785BA4655}" dt="2024-10-18T03:35:53.885" v="1536" actId="962"/>
        <pc:sldMkLst>
          <pc:docMk/>
          <pc:sldMk cId="263515837" sldId="465"/>
        </pc:sldMkLst>
        <pc:spChg chg="del">
          <ac:chgData name="Nicole Dobrohotoff" userId="2dc4cf58-dc7e-422a-950b-38460c74cb76" providerId="ADAL" clId="{AD79D467-0097-4A28-B572-344785BA4655}" dt="2024-10-08T01:13:11.995" v="118" actId="931"/>
          <ac:spMkLst>
            <pc:docMk/>
            <pc:sldMk cId="263515837" sldId="465"/>
            <ac:spMk id="2" creationId="{DE49075F-2900-06F0-B4D8-853C01D6A150}"/>
          </ac:spMkLst>
        </pc:spChg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263515837" sldId="465"/>
            <ac:spMk id="3" creationId="{C7AB15C9-185A-2050-84CD-142E60DF4E23}"/>
          </ac:spMkLst>
        </pc:spChg>
        <pc:picChg chg="add mod">
          <ac:chgData name="Nicole Dobrohotoff" userId="2dc4cf58-dc7e-422a-950b-38460c74cb76" providerId="ADAL" clId="{AD79D467-0097-4A28-B572-344785BA4655}" dt="2024-10-15T06:06:45.548" v="436"/>
          <ac:picMkLst>
            <pc:docMk/>
            <pc:sldMk cId="263515837" sldId="465"/>
            <ac:picMk id="2" creationId="{EA2512AA-925A-6766-7593-209E0947E0D2}"/>
          </ac:picMkLst>
        </pc:picChg>
        <pc:picChg chg="add mod ord">
          <ac:chgData name="Nicole Dobrohotoff" userId="2dc4cf58-dc7e-422a-950b-38460c74cb76" providerId="ADAL" clId="{AD79D467-0097-4A28-B572-344785BA4655}" dt="2024-10-18T03:35:53.885" v="1536" actId="962"/>
          <ac:picMkLst>
            <pc:docMk/>
            <pc:sldMk cId="263515837" sldId="465"/>
            <ac:picMk id="5" creationId="{F91D98D3-7F52-A30C-1D69-9CAE44FF107D}"/>
          </ac:picMkLst>
        </pc:picChg>
      </pc:sldChg>
      <pc:sldChg chg="addSp delSp modSp new mod chgLayout">
        <pc:chgData name="Nicole Dobrohotoff" userId="2dc4cf58-dc7e-422a-950b-38460c74cb76" providerId="ADAL" clId="{AD79D467-0097-4A28-B572-344785BA4655}" dt="2024-10-18T03:36:24.227" v="1538" actId="962"/>
        <pc:sldMkLst>
          <pc:docMk/>
          <pc:sldMk cId="3204601363" sldId="466"/>
        </pc:sldMkLst>
        <pc:spChg chg="del">
          <ac:chgData name="Nicole Dobrohotoff" userId="2dc4cf58-dc7e-422a-950b-38460c74cb76" providerId="ADAL" clId="{AD79D467-0097-4A28-B572-344785BA4655}" dt="2024-10-08T01:39:48.262" v="209" actId="931"/>
          <ac:spMkLst>
            <pc:docMk/>
            <pc:sldMk cId="3204601363" sldId="466"/>
            <ac:spMk id="2" creationId="{1B5FCB6B-E06D-DB0C-5BFD-F1F2A2A0C52A}"/>
          </ac:spMkLst>
        </pc:spChg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3204601363" sldId="466"/>
            <ac:spMk id="3" creationId="{BA5A9F31-005D-7DF4-AAE3-9A90072231D4}"/>
          </ac:spMkLst>
        </pc:spChg>
        <pc:picChg chg="add mod">
          <ac:chgData name="Nicole Dobrohotoff" userId="2dc4cf58-dc7e-422a-950b-38460c74cb76" providerId="ADAL" clId="{AD79D467-0097-4A28-B572-344785BA4655}" dt="2024-10-15T06:06:47.395" v="437"/>
          <ac:picMkLst>
            <pc:docMk/>
            <pc:sldMk cId="3204601363" sldId="466"/>
            <ac:picMk id="2" creationId="{BB080530-6A41-7B8C-D3C4-A90DA0A9B946}"/>
          </ac:picMkLst>
        </pc:picChg>
        <pc:picChg chg="add mod ord">
          <ac:chgData name="Nicole Dobrohotoff" userId="2dc4cf58-dc7e-422a-950b-38460c74cb76" providerId="ADAL" clId="{AD79D467-0097-4A28-B572-344785BA4655}" dt="2024-10-18T03:36:24.227" v="1538" actId="962"/>
          <ac:picMkLst>
            <pc:docMk/>
            <pc:sldMk cId="3204601363" sldId="466"/>
            <ac:picMk id="5" creationId="{2D615CB8-BFD8-6DB0-8C15-24C79B710661}"/>
          </ac:picMkLst>
        </pc:picChg>
      </pc:sldChg>
      <pc:sldChg chg="addSp delSp modSp new mod chgLayout">
        <pc:chgData name="Nicole Dobrohotoff" userId="2dc4cf58-dc7e-422a-950b-38460c74cb76" providerId="ADAL" clId="{AD79D467-0097-4A28-B572-344785BA4655}" dt="2024-10-28T22:47:49.047" v="3009" actId="948"/>
        <pc:sldMkLst>
          <pc:docMk/>
          <pc:sldMk cId="3417237448" sldId="467"/>
        </pc:sldMkLst>
        <pc:spChg chg="del">
          <ac:chgData name="Nicole Dobrohotoff" userId="2dc4cf58-dc7e-422a-950b-38460c74cb76" providerId="ADAL" clId="{AD79D467-0097-4A28-B572-344785BA4655}" dt="2024-10-08T01:15:12.413" v="126" actId="931"/>
          <ac:spMkLst>
            <pc:docMk/>
            <pc:sldMk cId="3417237448" sldId="467"/>
            <ac:spMk id="2" creationId="{80AE778B-2D84-7168-723A-A9547E0F8F3F}"/>
          </ac:spMkLst>
        </pc:spChg>
        <pc:spChg chg="mod ord">
          <ac:chgData name="Nicole Dobrohotoff" userId="2dc4cf58-dc7e-422a-950b-38460c74cb76" providerId="ADAL" clId="{AD79D467-0097-4A28-B572-344785BA4655}" dt="2024-10-28T22:47:49.047" v="3009" actId="948"/>
          <ac:spMkLst>
            <pc:docMk/>
            <pc:sldMk cId="3417237448" sldId="467"/>
            <ac:spMk id="3" creationId="{592C993A-B403-D9BC-CA66-C49129CD75B8}"/>
          </ac:spMkLst>
        </pc:spChg>
        <pc:spChg chg="add del mod">
          <ac:chgData name="Nicole Dobrohotoff" userId="2dc4cf58-dc7e-422a-950b-38460c74cb76" providerId="ADAL" clId="{AD79D467-0097-4A28-B572-344785BA4655}" dt="2024-10-08T01:40:16.255" v="212" actId="931"/>
          <ac:spMkLst>
            <pc:docMk/>
            <pc:sldMk cId="3417237448" sldId="467"/>
            <ac:spMk id="7" creationId="{4508C2D3-9284-9A55-A0BA-39EE32D64659}"/>
          </ac:spMkLst>
        </pc:spChg>
        <pc:spChg chg="add del mod">
          <ac:chgData name="Nicole Dobrohotoff" userId="2dc4cf58-dc7e-422a-950b-38460c74cb76" providerId="ADAL" clId="{AD79D467-0097-4A28-B572-344785BA4655}" dt="2024-10-08T03:00:45.054" v="225" actId="931"/>
          <ac:spMkLst>
            <pc:docMk/>
            <pc:sldMk cId="3417237448" sldId="467"/>
            <ac:spMk id="11" creationId="{09AFF0C3-1BC3-4CFA-831A-9F38EFC80F3B}"/>
          </ac:spMkLst>
        </pc:spChg>
        <pc:picChg chg="add mod">
          <ac:chgData name="Nicole Dobrohotoff" userId="2dc4cf58-dc7e-422a-950b-38460c74cb76" providerId="ADAL" clId="{AD79D467-0097-4A28-B572-344785BA4655}" dt="2024-10-15T06:06:48.980" v="438"/>
          <ac:picMkLst>
            <pc:docMk/>
            <pc:sldMk cId="3417237448" sldId="467"/>
            <ac:picMk id="2" creationId="{F60D27CD-B404-B44A-027B-DB6EF1B5329C}"/>
          </ac:picMkLst>
        </pc:picChg>
        <pc:picChg chg="add del mod modCrop">
          <ac:chgData name="Nicole Dobrohotoff" userId="2dc4cf58-dc7e-422a-950b-38460c74cb76" providerId="ADAL" clId="{AD79D467-0097-4A28-B572-344785BA4655}" dt="2024-10-08T01:15:31.182" v="131" actId="478"/>
          <ac:picMkLst>
            <pc:docMk/>
            <pc:sldMk cId="3417237448" sldId="467"/>
            <ac:picMk id="5" creationId="{A373E1A1-6B98-2D9B-3D10-2252061DFAB2}"/>
          </ac:picMkLst>
        </pc:picChg>
        <pc:picChg chg="add del mod">
          <ac:chgData name="Nicole Dobrohotoff" userId="2dc4cf58-dc7e-422a-950b-38460c74cb76" providerId="ADAL" clId="{AD79D467-0097-4A28-B572-344785BA4655}" dt="2024-10-08T01:40:19.248" v="215" actId="478"/>
          <ac:picMkLst>
            <pc:docMk/>
            <pc:sldMk cId="3417237448" sldId="467"/>
            <ac:picMk id="9" creationId="{EF42F57E-0DEE-6014-4F4A-20A4F2E8BECD}"/>
          </ac:picMkLst>
        </pc:picChg>
        <pc:picChg chg="add mod ord">
          <ac:chgData name="Nicole Dobrohotoff" userId="2dc4cf58-dc7e-422a-950b-38460c74cb76" providerId="ADAL" clId="{AD79D467-0097-4A28-B572-344785BA4655}" dt="2024-10-18T03:36:44.294" v="1540" actId="962"/>
          <ac:picMkLst>
            <pc:docMk/>
            <pc:sldMk cId="3417237448" sldId="467"/>
            <ac:picMk id="13" creationId="{7F6AEC7D-0DED-DA73-63E5-9331FC39017F}"/>
          </ac:picMkLst>
        </pc:picChg>
      </pc:sldChg>
      <pc:sldChg chg="addSp delSp modSp new mod chgLayout">
        <pc:chgData name="Nicole Dobrohotoff" userId="2dc4cf58-dc7e-422a-950b-38460c74cb76" providerId="ADAL" clId="{AD79D467-0097-4A28-B572-344785BA4655}" dt="2024-10-18T03:39:21.419" v="2078" actId="962"/>
        <pc:sldMkLst>
          <pc:docMk/>
          <pc:sldMk cId="2798985769" sldId="468"/>
        </pc:sldMkLst>
        <pc:spChg chg="del">
          <ac:chgData name="Nicole Dobrohotoff" userId="2dc4cf58-dc7e-422a-950b-38460c74cb76" providerId="ADAL" clId="{AD79D467-0097-4A28-B572-344785BA4655}" dt="2024-10-08T01:16:09.601" v="132" actId="931"/>
          <ac:spMkLst>
            <pc:docMk/>
            <pc:sldMk cId="2798985769" sldId="468"/>
            <ac:spMk id="2" creationId="{1F48FE5B-C6C2-F1A0-B198-8DB8A4688E7D}"/>
          </ac:spMkLst>
        </pc:spChg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2798985769" sldId="468"/>
            <ac:spMk id="3" creationId="{38E34AF7-6CDA-76AF-04C8-DCE867BC7DC4}"/>
          </ac:spMkLst>
        </pc:spChg>
        <pc:spChg chg="add del mod">
          <ac:chgData name="Nicole Dobrohotoff" userId="2dc4cf58-dc7e-422a-950b-38460c74cb76" providerId="ADAL" clId="{AD79D467-0097-4A28-B572-344785BA4655}" dt="2024-10-08T01:31:26.985" v="172" actId="931"/>
          <ac:spMkLst>
            <pc:docMk/>
            <pc:sldMk cId="2798985769" sldId="468"/>
            <ac:spMk id="7" creationId="{7D6923F4-739A-768C-3327-CAA0951D9BB4}"/>
          </ac:spMkLst>
        </pc:spChg>
        <pc:spChg chg="add del mod">
          <ac:chgData name="Nicole Dobrohotoff" userId="2dc4cf58-dc7e-422a-950b-38460c74cb76" providerId="ADAL" clId="{AD79D467-0097-4A28-B572-344785BA4655}" dt="2024-10-08T02:58:29.905" v="217" actId="931"/>
          <ac:spMkLst>
            <pc:docMk/>
            <pc:sldMk cId="2798985769" sldId="468"/>
            <ac:spMk id="11" creationId="{8C3DB9D8-B055-BC42-989E-5348C23A1AF7}"/>
          </ac:spMkLst>
        </pc:spChg>
        <pc:spChg chg="add del mod">
          <ac:chgData name="Nicole Dobrohotoff" userId="2dc4cf58-dc7e-422a-950b-38460c74cb76" providerId="ADAL" clId="{AD79D467-0097-4A28-B572-344785BA4655}" dt="2024-10-08T02:59:10.142" v="221" actId="931"/>
          <ac:spMkLst>
            <pc:docMk/>
            <pc:sldMk cId="2798985769" sldId="468"/>
            <ac:spMk id="15" creationId="{63C1FD29-4DE6-5D99-787C-8235D1E2F2D6}"/>
          </ac:spMkLst>
        </pc:spChg>
        <pc:spChg chg="add del mod">
          <ac:chgData name="Nicole Dobrohotoff" userId="2dc4cf58-dc7e-422a-950b-38460c74cb76" providerId="ADAL" clId="{AD79D467-0097-4A28-B572-344785BA4655}" dt="2024-10-08T03:33:29.206" v="253" actId="931"/>
          <ac:spMkLst>
            <pc:docMk/>
            <pc:sldMk cId="2798985769" sldId="468"/>
            <ac:spMk id="19" creationId="{F7C7E916-9123-772C-790C-5FCC44899573}"/>
          </ac:spMkLst>
        </pc:spChg>
        <pc:spChg chg="add del mod">
          <ac:chgData name="Nicole Dobrohotoff" userId="2dc4cf58-dc7e-422a-950b-38460c74cb76" providerId="ADAL" clId="{AD79D467-0097-4A28-B572-344785BA4655}" dt="2024-10-08T03:33:44.812" v="257" actId="931"/>
          <ac:spMkLst>
            <pc:docMk/>
            <pc:sldMk cId="2798985769" sldId="468"/>
            <ac:spMk id="23" creationId="{D66DBB1F-49FE-7595-5A61-A1EFE3202191}"/>
          </ac:spMkLst>
        </pc:spChg>
        <pc:spChg chg="add del mod">
          <ac:chgData name="Nicole Dobrohotoff" userId="2dc4cf58-dc7e-422a-950b-38460c74cb76" providerId="ADAL" clId="{AD79D467-0097-4A28-B572-344785BA4655}" dt="2024-10-08T03:34:02.499" v="261" actId="931"/>
          <ac:spMkLst>
            <pc:docMk/>
            <pc:sldMk cId="2798985769" sldId="468"/>
            <ac:spMk id="27" creationId="{924F0C1A-43F3-8ACC-0C06-DBE836932C5A}"/>
          </ac:spMkLst>
        </pc:spChg>
        <pc:spChg chg="add del mod">
          <ac:chgData name="Nicole Dobrohotoff" userId="2dc4cf58-dc7e-422a-950b-38460c74cb76" providerId="ADAL" clId="{AD79D467-0097-4A28-B572-344785BA4655}" dt="2024-10-08T03:34:20.883" v="265" actId="931"/>
          <ac:spMkLst>
            <pc:docMk/>
            <pc:sldMk cId="2798985769" sldId="468"/>
            <ac:spMk id="31" creationId="{3E639EFE-3CE7-4E84-2B1F-05235D6E632B}"/>
          </ac:spMkLst>
        </pc:spChg>
        <pc:spChg chg="add del mod">
          <ac:chgData name="Nicole Dobrohotoff" userId="2dc4cf58-dc7e-422a-950b-38460c74cb76" providerId="ADAL" clId="{AD79D467-0097-4A28-B572-344785BA4655}" dt="2024-10-08T03:40:11.779" v="278" actId="931"/>
          <ac:spMkLst>
            <pc:docMk/>
            <pc:sldMk cId="2798985769" sldId="468"/>
            <ac:spMk id="35" creationId="{F0D78192-7C21-FEB4-5E29-0F7C69F7399B}"/>
          </ac:spMkLst>
        </pc:spChg>
        <pc:spChg chg="add del mod">
          <ac:chgData name="Nicole Dobrohotoff" userId="2dc4cf58-dc7e-422a-950b-38460c74cb76" providerId="ADAL" clId="{AD79D467-0097-4A28-B572-344785BA4655}" dt="2024-10-08T03:41:09.513" v="286" actId="931"/>
          <ac:spMkLst>
            <pc:docMk/>
            <pc:sldMk cId="2798985769" sldId="468"/>
            <ac:spMk id="39" creationId="{7902DBA4-D83E-5173-6EB7-5533FE8C17B3}"/>
          </ac:spMkLst>
        </pc:spChg>
        <pc:picChg chg="add mod">
          <ac:chgData name="Nicole Dobrohotoff" userId="2dc4cf58-dc7e-422a-950b-38460c74cb76" providerId="ADAL" clId="{AD79D467-0097-4A28-B572-344785BA4655}" dt="2024-10-15T06:06:55.287" v="439"/>
          <ac:picMkLst>
            <pc:docMk/>
            <pc:sldMk cId="2798985769" sldId="468"/>
            <ac:picMk id="2" creationId="{687DB028-C40D-03DB-A82A-8FB56072E0E9}"/>
          </ac:picMkLst>
        </pc:picChg>
        <pc:picChg chg="add del mod modCrop">
          <ac:chgData name="Nicole Dobrohotoff" userId="2dc4cf58-dc7e-422a-950b-38460c74cb76" providerId="ADAL" clId="{AD79D467-0097-4A28-B572-344785BA4655}" dt="2024-10-08T01:16:50.274" v="138" actId="478"/>
          <ac:picMkLst>
            <pc:docMk/>
            <pc:sldMk cId="2798985769" sldId="468"/>
            <ac:picMk id="5" creationId="{FF444D33-F69C-CCE6-5DDA-5249D7C05941}"/>
          </ac:picMkLst>
        </pc:picChg>
        <pc:picChg chg="add del mod modCrop">
          <ac:chgData name="Nicole Dobrohotoff" userId="2dc4cf58-dc7e-422a-950b-38460c74cb76" providerId="ADAL" clId="{AD79D467-0097-4A28-B572-344785BA4655}" dt="2024-10-08T01:31:43.491" v="179" actId="478"/>
          <ac:picMkLst>
            <pc:docMk/>
            <pc:sldMk cId="2798985769" sldId="468"/>
            <ac:picMk id="9" creationId="{D89C30ED-D302-B273-A606-FA112F8F8727}"/>
          </ac:picMkLst>
        </pc:picChg>
        <pc:picChg chg="add del mod">
          <ac:chgData name="Nicole Dobrohotoff" userId="2dc4cf58-dc7e-422a-950b-38460c74cb76" providerId="ADAL" clId="{AD79D467-0097-4A28-B572-344785BA4655}" dt="2024-10-08T02:58:32.555" v="220" actId="478"/>
          <ac:picMkLst>
            <pc:docMk/>
            <pc:sldMk cId="2798985769" sldId="468"/>
            <ac:picMk id="13" creationId="{85AC5E85-A7E7-165F-E4B2-F5D0F09531AA}"/>
          </ac:picMkLst>
        </pc:picChg>
        <pc:picChg chg="add del mod">
          <ac:chgData name="Nicole Dobrohotoff" userId="2dc4cf58-dc7e-422a-950b-38460c74cb76" providerId="ADAL" clId="{AD79D467-0097-4A28-B572-344785BA4655}" dt="2024-10-08T02:59:13.476" v="224" actId="478"/>
          <ac:picMkLst>
            <pc:docMk/>
            <pc:sldMk cId="2798985769" sldId="468"/>
            <ac:picMk id="17" creationId="{30C0262D-3EA4-E88F-0652-283ECB320D78}"/>
          </ac:picMkLst>
        </pc:picChg>
        <pc:picChg chg="add del mod">
          <ac:chgData name="Nicole Dobrohotoff" userId="2dc4cf58-dc7e-422a-950b-38460c74cb76" providerId="ADAL" clId="{AD79D467-0097-4A28-B572-344785BA4655}" dt="2024-10-08T03:33:32.351" v="256" actId="478"/>
          <ac:picMkLst>
            <pc:docMk/>
            <pc:sldMk cId="2798985769" sldId="468"/>
            <ac:picMk id="21" creationId="{EA3EE65D-73C9-371F-F446-D0FF8676D189}"/>
          </ac:picMkLst>
        </pc:picChg>
        <pc:picChg chg="add del mod">
          <ac:chgData name="Nicole Dobrohotoff" userId="2dc4cf58-dc7e-422a-950b-38460c74cb76" providerId="ADAL" clId="{AD79D467-0097-4A28-B572-344785BA4655}" dt="2024-10-08T03:33:50.771" v="260" actId="478"/>
          <ac:picMkLst>
            <pc:docMk/>
            <pc:sldMk cId="2798985769" sldId="468"/>
            <ac:picMk id="25" creationId="{C9B2516F-CC8E-1194-1C16-AD404E816E70}"/>
          </ac:picMkLst>
        </pc:picChg>
        <pc:picChg chg="add del mod">
          <ac:chgData name="Nicole Dobrohotoff" userId="2dc4cf58-dc7e-422a-950b-38460c74cb76" providerId="ADAL" clId="{AD79D467-0097-4A28-B572-344785BA4655}" dt="2024-10-08T03:34:07.736" v="264" actId="478"/>
          <ac:picMkLst>
            <pc:docMk/>
            <pc:sldMk cId="2798985769" sldId="468"/>
            <ac:picMk id="29" creationId="{9BFF115D-D428-B53B-7035-BA06E1280A20}"/>
          </ac:picMkLst>
        </pc:picChg>
        <pc:picChg chg="add del mod modCrop">
          <ac:chgData name="Nicole Dobrohotoff" userId="2dc4cf58-dc7e-422a-950b-38460c74cb76" providerId="ADAL" clId="{AD79D467-0097-4A28-B572-344785BA4655}" dt="2024-10-08T03:39:57.436" v="277" actId="478"/>
          <ac:picMkLst>
            <pc:docMk/>
            <pc:sldMk cId="2798985769" sldId="468"/>
            <ac:picMk id="33" creationId="{346C8AF3-74CF-AD31-486D-C17DB11A1B7C}"/>
          </ac:picMkLst>
        </pc:picChg>
        <pc:picChg chg="add del mod modCrop">
          <ac:chgData name="Nicole Dobrohotoff" userId="2dc4cf58-dc7e-422a-950b-38460c74cb76" providerId="ADAL" clId="{AD79D467-0097-4A28-B572-344785BA4655}" dt="2024-10-08T03:40:45.468" v="284" actId="478"/>
          <ac:picMkLst>
            <pc:docMk/>
            <pc:sldMk cId="2798985769" sldId="468"/>
            <ac:picMk id="37" creationId="{2E44DF8A-CCFE-9D50-D1AB-149A4426DC5D}"/>
          </ac:picMkLst>
        </pc:picChg>
        <pc:picChg chg="add mod ord">
          <ac:chgData name="Nicole Dobrohotoff" userId="2dc4cf58-dc7e-422a-950b-38460c74cb76" providerId="ADAL" clId="{AD79D467-0097-4A28-B572-344785BA4655}" dt="2024-10-18T03:39:21.419" v="2078" actId="962"/>
          <ac:picMkLst>
            <pc:docMk/>
            <pc:sldMk cId="2798985769" sldId="468"/>
            <ac:picMk id="41" creationId="{A80A0B2D-F1DA-3088-6BB3-922195823687}"/>
          </ac:picMkLst>
        </pc:picChg>
      </pc:sldChg>
      <pc:sldChg chg="addSp delSp modSp new mod chgLayout">
        <pc:chgData name="Nicole Dobrohotoff" userId="2dc4cf58-dc7e-422a-950b-38460c74cb76" providerId="ADAL" clId="{AD79D467-0097-4A28-B572-344785BA4655}" dt="2024-10-18T03:40:39.338" v="2350" actId="962"/>
        <pc:sldMkLst>
          <pc:docMk/>
          <pc:sldMk cId="593728438" sldId="469"/>
        </pc:sldMkLst>
        <pc:spChg chg="del">
          <ac:chgData name="Nicole Dobrohotoff" userId="2dc4cf58-dc7e-422a-950b-38460c74cb76" providerId="ADAL" clId="{AD79D467-0097-4A28-B572-344785BA4655}" dt="2024-10-08T01:19:33.739" v="139" actId="931"/>
          <ac:spMkLst>
            <pc:docMk/>
            <pc:sldMk cId="593728438" sldId="469"/>
            <ac:spMk id="2" creationId="{84EEB7C7-146B-BB30-7C4E-CCEF03992083}"/>
          </ac:spMkLst>
        </pc:spChg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593728438" sldId="469"/>
            <ac:spMk id="3" creationId="{C8E47F44-75B6-92C3-FD85-3AAE546F214E}"/>
          </ac:spMkLst>
        </pc:spChg>
        <pc:picChg chg="add mod">
          <ac:chgData name="Nicole Dobrohotoff" userId="2dc4cf58-dc7e-422a-950b-38460c74cb76" providerId="ADAL" clId="{AD79D467-0097-4A28-B572-344785BA4655}" dt="2024-10-15T06:06:56.844" v="440"/>
          <ac:picMkLst>
            <pc:docMk/>
            <pc:sldMk cId="593728438" sldId="469"/>
            <ac:picMk id="2" creationId="{7AC37AEB-5B42-3FE9-D8C2-90E2DC36FBB6}"/>
          </ac:picMkLst>
        </pc:picChg>
        <pc:picChg chg="add mod ord modCrop">
          <ac:chgData name="Nicole Dobrohotoff" userId="2dc4cf58-dc7e-422a-950b-38460c74cb76" providerId="ADAL" clId="{AD79D467-0097-4A28-B572-344785BA4655}" dt="2024-10-18T03:40:39.338" v="2350" actId="962"/>
          <ac:picMkLst>
            <pc:docMk/>
            <pc:sldMk cId="593728438" sldId="469"/>
            <ac:picMk id="5" creationId="{A5776AB3-8799-6D62-9FC0-50BFBE9B5A4D}"/>
          </ac:picMkLst>
        </pc:picChg>
      </pc:sldChg>
      <pc:sldChg chg="addSp delSp modSp new mod chgLayout">
        <pc:chgData name="Nicole Dobrohotoff" userId="2dc4cf58-dc7e-422a-950b-38460c74cb76" providerId="ADAL" clId="{AD79D467-0097-4A28-B572-344785BA4655}" dt="2024-10-18T03:41:05.973" v="2464" actId="962"/>
        <pc:sldMkLst>
          <pc:docMk/>
          <pc:sldMk cId="1596150346" sldId="470"/>
        </pc:sldMkLst>
        <pc:spChg chg="del">
          <ac:chgData name="Nicole Dobrohotoff" userId="2dc4cf58-dc7e-422a-950b-38460c74cb76" providerId="ADAL" clId="{AD79D467-0097-4A28-B572-344785BA4655}" dt="2024-10-08T03:06:42.002" v="240" actId="931"/>
          <ac:spMkLst>
            <pc:docMk/>
            <pc:sldMk cId="1596150346" sldId="470"/>
            <ac:spMk id="2" creationId="{BB59589A-0911-18B8-A356-D156057A708D}"/>
          </ac:spMkLst>
        </pc:spChg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1596150346" sldId="470"/>
            <ac:spMk id="3" creationId="{716683E4-03C0-5406-61AE-460A0F3EBE4C}"/>
          </ac:spMkLst>
        </pc:spChg>
        <pc:spChg chg="add del mod">
          <ac:chgData name="Nicole Dobrohotoff" userId="2dc4cf58-dc7e-422a-950b-38460c74cb76" providerId="ADAL" clId="{AD79D467-0097-4A28-B572-344785BA4655}" dt="2024-10-13T22:55:00.444" v="290" actId="931"/>
          <ac:spMkLst>
            <pc:docMk/>
            <pc:sldMk cId="1596150346" sldId="470"/>
            <ac:spMk id="4" creationId="{02D6813F-B0A0-F9AA-3868-16F3DD083A49}"/>
          </ac:spMkLst>
        </pc:spChg>
        <pc:spChg chg="add del mod">
          <ac:chgData name="Nicole Dobrohotoff" userId="2dc4cf58-dc7e-422a-950b-38460c74cb76" providerId="ADAL" clId="{AD79D467-0097-4A28-B572-344785BA4655}" dt="2024-10-08T03:07:11.943" v="244" actId="931"/>
          <ac:spMkLst>
            <pc:docMk/>
            <pc:sldMk cId="1596150346" sldId="470"/>
            <ac:spMk id="7" creationId="{718C336D-0DAB-CAFF-39EC-F6A72F5CBC13}"/>
          </ac:spMkLst>
        </pc:spChg>
        <pc:spChg chg="add del mod">
          <ac:chgData name="Nicole Dobrohotoff" userId="2dc4cf58-dc7e-422a-950b-38460c74cb76" providerId="ADAL" clId="{AD79D467-0097-4A28-B572-344785BA4655}" dt="2024-10-08T03:09:34.418" v="250" actId="931"/>
          <ac:spMkLst>
            <pc:docMk/>
            <pc:sldMk cId="1596150346" sldId="470"/>
            <ac:spMk id="11" creationId="{D3B75A47-9F3A-B7AF-4F32-A96082DB2FD9}"/>
          </ac:spMkLst>
        </pc:spChg>
        <pc:picChg chg="add mod">
          <ac:chgData name="Nicole Dobrohotoff" userId="2dc4cf58-dc7e-422a-950b-38460c74cb76" providerId="ADAL" clId="{AD79D467-0097-4A28-B572-344785BA4655}" dt="2024-10-15T06:06:58.547" v="441"/>
          <ac:picMkLst>
            <pc:docMk/>
            <pc:sldMk cId="1596150346" sldId="470"/>
            <ac:picMk id="2" creationId="{E000C0AF-73C8-FB37-E938-3CE9DC2E5C10}"/>
          </ac:picMkLst>
        </pc:picChg>
        <pc:picChg chg="add del mod">
          <ac:chgData name="Nicole Dobrohotoff" userId="2dc4cf58-dc7e-422a-950b-38460c74cb76" providerId="ADAL" clId="{AD79D467-0097-4A28-B572-344785BA4655}" dt="2024-10-08T03:06:46.732" v="243" actId="478"/>
          <ac:picMkLst>
            <pc:docMk/>
            <pc:sldMk cId="1596150346" sldId="470"/>
            <ac:picMk id="5" creationId="{02C0E97E-C7C2-9653-6ED2-57E9C0D3B1DF}"/>
          </ac:picMkLst>
        </pc:picChg>
        <pc:picChg chg="add mod ord modCrop">
          <ac:chgData name="Nicole Dobrohotoff" userId="2dc4cf58-dc7e-422a-950b-38460c74cb76" providerId="ADAL" clId="{AD79D467-0097-4A28-B572-344785BA4655}" dt="2024-10-18T03:41:05.973" v="2464" actId="962"/>
          <ac:picMkLst>
            <pc:docMk/>
            <pc:sldMk cId="1596150346" sldId="470"/>
            <ac:picMk id="6" creationId="{E0A8057D-0F1D-AF80-7427-7EEF34C5A245}"/>
          </ac:picMkLst>
        </pc:picChg>
        <pc:picChg chg="add del mod modCrop">
          <ac:chgData name="Nicole Dobrohotoff" userId="2dc4cf58-dc7e-422a-950b-38460c74cb76" providerId="ADAL" clId="{AD79D467-0097-4A28-B572-344785BA4655}" dt="2024-10-08T03:09:22.406" v="249" actId="478"/>
          <ac:picMkLst>
            <pc:docMk/>
            <pc:sldMk cId="1596150346" sldId="470"/>
            <ac:picMk id="9" creationId="{D309D308-BDBE-AF14-C899-56CCC0D65C2F}"/>
          </ac:picMkLst>
        </pc:picChg>
        <pc:picChg chg="add del mod">
          <ac:chgData name="Nicole Dobrohotoff" userId="2dc4cf58-dc7e-422a-950b-38460c74cb76" providerId="ADAL" clId="{AD79D467-0097-4A28-B572-344785BA4655}" dt="2024-10-13T22:54:20.686" v="289" actId="478"/>
          <ac:picMkLst>
            <pc:docMk/>
            <pc:sldMk cId="1596150346" sldId="470"/>
            <ac:picMk id="13" creationId="{A250413D-95BB-BD72-5E97-C25A255DD85C}"/>
          </ac:picMkLst>
        </pc:picChg>
      </pc:sldChg>
      <pc:sldChg chg="addSp delSp modSp new del mod chgLayout">
        <pc:chgData name="Nicole Dobrohotoff" userId="2dc4cf58-dc7e-422a-950b-38460c74cb76" providerId="ADAL" clId="{AD79D467-0097-4A28-B572-344785BA4655}" dt="2024-10-18T03:16:37.024" v="522" actId="47"/>
        <pc:sldMkLst>
          <pc:docMk/>
          <pc:sldMk cId="30613834" sldId="471"/>
        </pc:sldMkLst>
        <pc:spChg chg="del">
          <ac:chgData name="Nicole Dobrohotoff" userId="2dc4cf58-dc7e-422a-950b-38460c74cb76" providerId="ADAL" clId="{AD79D467-0097-4A28-B572-344785BA4655}" dt="2024-10-08T01:27:48.057" v="141" actId="931"/>
          <ac:spMkLst>
            <pc:docMk/>
            <pc:sldMk cId="30613834" sldId="471"/>
            <ac:spMk id="2" creationId="{C167EA11-35BF-2F66-7FAD-D9C414C08176}"/>
          </ac:spMkLst>
        </pc:spChg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30613834" sldId="471"/>
            <ac:spMk id="3" creationId="{1D8F90A9-D109-EE38-CE72-4E2738060248}"/>
          </ac:spMkLst>
        </pc:spChg>
        <pc:spChg chg="add del mod">
          <ac:chgData name="Nicole Dobrohotoff" userId="2dc4cf58-dc7e-422a-950b-38460c74cb76" providerId="ADAL" clId="{AD79D467-0097-4A28-B572-344785BA4655}" dt="2024-10-08T01:28:42.517" v="147" actId="931"/>
          <ac:spMkLst>
            <pc:docMk/>
            <pc:sldMk cId="30613834" sldId="471"/>
            <ac:spMk id="7" creationId="{2E0A68DD-64B6-3881-E1CA-5626F4D8D18D}"/>
          </ac:spMkLst>
        </pc:spChg>
        <pc:picChg chg="add mod">
          <ac:chgData name="Nicole Dobrohotoff" userId="2dc4cf58-dc7e-422a-950b-38460c74cb76" providerId="ADAL" clId="{AD79D467-0097-4A28-B572-344785BA4655}" dt="2024-10-15T06:07:00.084" v="442"/>
          <ac:picMkLst>
            <pc:docMk/>
            <pc:sldMk cId="30613834" sldId="471"/>
            <ac:picMk id="2" creationId="{CA0AC2A5-A2CD-34BD-FE79-2262AE6CB6EF}"/>
          </ac:picMkLst>
        </pc:picChg>
        <pc:picChg chg="add del mod modCrop">
          <ac:chgData name="Nicole Dobrohotoff" userId="2dc4cf58-dc7e-422a-950b-38460c74cb76" providerId="ADAL" clId="{AD79D467-0097-4A28-B572-344785BA4655}" dt="2024-10-08T01:28:03.865" v="146" actId="478"/>
          <ac:picMkLst>
            <pc:docMk/>
            <pc:sldMk cId="30613834" sldId="471"/>
            <ac:picMk id="5" creationId="{E5FB69EA-C9F3-1500-FCE8-CA47D9F4BC58}"/>
          </ac:picMkLst>
        </pc:picChg>
        <pc:picChg chg="add mod ord modCrop">
          <ac:chgData name="Nicole Dobrohotoff" userId="2dc4cf58-dc7e-422a-950b-38460c74cb76" providerId="ADAL" clId="{AD79D467-0097-4A28-B572-344785BA4655}" dt="2024-10-15T06:05:37.688" v="422" actId="700"/>
          <ac:picMkLst>
            <pc:docMk/>
            <pc:sldMk cId="30613834" sldId="471"/>
            <ac:picMk id="9" creationId="{7632916F-94FF-F0B0-6E18-913C20DC89B4}"/>
          </ac:picMkLst>
        </pc:picChg>
      </pc:sldChg>
      <pc:sldChg chg="addSp delSp modSp new del mod">
        <pc:chgData name="Nicole Dobrohotoff" userId="2dc4cf58-dc7e-422a-950b-38460c74cb76" providerId="ADAL" clId="{AD79D467-0097-4A28-B572-344785BA4655}" dt="2024-10-13T23:03:08.379" v="328" actId="47"/>
        <pc:sldMkLst>
          <pc:docMk/>
          <pc:sldMk cId="1654695505" sldId="472"/>
        </pc:sldMkLst>
        <pc:spChg chg="del">
          <ac:chgData name="Nicole Dobrohotoff" userId="2dc4cf58-dc7e-422a-950b-38460c74cb76" providerId="ADAL" clId="{AD79D467-0097-4A28-B572-344785BA4655}" dt="2024-10-08T01:37:21.665" v="191" actId="931"/>
          <ac:spMkLst>
            <pc:docMk/>
            <pc:sldMk cId="1654695505" sldId="472"/>
            <ac:spMk id="2" creationId="{B2A5A414-C1C2-6ACD-8C55-73BC20BFC195}"/>
          </ac:spMkLst>
        </pc:spChg>
        <pc:spChg chg="mod">
          <ac:chgData name="Nicole Dobrohotoff" userId="2dc4cf58-dc7e-422a-950b-38460c74cb76" providerId="ADAL" clId="{AD79D467-0097-4A28-B572-344785BA4655}" dt="2024-10-08T00:45:01.898" v="83"/>
          <ac:spMkLst>
            <pc:docMk/>
            <pc:sldMk cId="1654695505" sldId="472"/>
            <ac:spMk id="3" creationId="{B46B4A01-7491-83DC-0E70-0D412DDE7B63}"/>
          </ac:spMkLst>
        </pc:spChg>
        <pc:picChg chg="add mod modCrop">
          <ac:chgData name="Nicole Dobrohotoff" userId="2dc4cf58-dc7e-422a-950b-38460c74cb76" providerId="ADAL" clId="{AD79D467-0097-4A28-B572-344785BA4655}" dt="2024-10-08T01:37:34.583" v="194" actId="18131"/>
          <ac:picMkLst>
            <pc:docMk/>
            <pc:sldMk cId="1654695505" sldId="472"/>
            <ac:picMk id="5" creationId="{FA1CE50B-DE0F-E0D5-E123-61C7F7EF649C}"/>
          </ac:picMkLst>
        </pc:picChg>
      </pc:sldChg>
      <pc:sldChg chg="addSp delSp modSp new mod chgLayout">
        <pc:chgData name="Nicole Dobrohotoff" userId="2dc4cf58-dc7e-422a-950b-38460c74cb76" providerId="ADAL" clId="{AD79D467-0097-4A28-B572-344785BA4655}" dt="2024-10-18T03:43:20.981" v="2900" actId="962"/>
        <pc:sldMkLst>
          <pc:docMk/>
          <pc:sldMk cId="906326529" sldId="473"/>
        </pc:sldMkLst>
        <pc:spChg chg="del">
          <ac:chgData name="Nicole Dobrohotoff" userId="2dc4cf58-dc7e-422a-950b-38460c74cb76" providerId="ADAL" clId="{AD79D467-0097-4A28-B572-344785BA4655}" dt="2024-10-08T01:37:59.904" v="195" actId="931"/>
          <ac:spMkLst>
            <pc:docMk/>
            <pc:sldMk cId="906326529" sldId="473"/>
            <ac:spMk id="2" creationId="{A2AAB113-1CDC-FF67-685E-A473B0D76775}"/>
          </ac:spMkLst>
        </pc:spChg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906326529" sldId="473"/>
            <ac:spMk id="3" creationId="{8E06E022-45E0-5ABB-6973-835BD4FA1808}"/>
          </ac:spMkLst>
        </pc:spChg>
        <pc:spChg chg="add del mod">
          <ac:chgData name="Nicole Dobrohotoff" userId="2dc4cf58-dc7e-422a-950b-38460c74cb76" providerId="ADAL" clId="{AD79D467-0097-4A28-B572-344785BA4655}" dt="2024-10-08T01:38:20.471" v="199" actId="931"/>
          <ac:spMkLst>
            <pc:docMk/>
            <pc:sldMk cId="906326529" sldId="473"/>
            <ac:spMk id="7" creationId="{A20A743D-5119-3AC2-2AD8-A6AF020DA628}"/>
          </ac:spMkLst>
        </pc:spChg>
        <pc:spChg chg="add del mod">
          <ac:chgData name="Nicole Dobrohotoff" userId="2dc4cf58-dc7e-422a-950b-38460c74cb76" providerId="ADAL" clId="{AD79D467-0097-4A28-B572-344785BA4655}" dt="2024-10-08T03:38:27.342" v="273" actId="931"/>
          <ac:spMkLst>
            <pc:docMk/>
            <pc:sldMk cId="906326529" sldId="473"/>
            <ac:spMk id="11" creationId="{504A61FA-45BB-DFAD-70C1-7ED8143B861C}"/>
          </ac:spMkLst>
        </pc:spChg>
        <pc:picChg chg="add mod">
          <ac:chgData name="Nicole Dobrohotoff" userId="2dc4cf58-dc7e-422a-950b-38460c74cb76" providerId="ADAL" clId="{AD79D467-0097-4A28-B572-344785BA4655}" dt="2024-10-15T06:07:11.622" v="447"/>
          <ac:picMkLst>
            <pc:docMk/>
            <pc:sldMk cId="906326529" sldId="473"/>
            <ac:picMk id="2" creationId="{82DB2C2E-1D01-A458-767D-89414D423B54}"/>
          </ac:picMkLst>
        </pc:picChg>
        <pc:picChg chg="add del mod">
          <ac:chgData name="Nicole Dobrohotoff" userId="2dc4cf58-dc7e-422a-950b-38460c74cb76" providerId="ADAL" clId="{AD79D467-0097-4A28-B572-344785BA4655}" dt="2024-10-08T01:38:04.436" v="198" actId="478"/>
          <ac:picMkLst>
            <pc:docMk/>
            <pc:sldMk cId="906326529" sldId="473"/>
            <ac:picMk id="5" creationId="{BA995732-BFAA-0B59-5BA8-3ED4637D3B0F}"/>
          </ac:picMkLst>
        </pc:picChg>
        <pc:picChg chg="add del mod">
          <ac:chgData name="Nicole Dobrohotoff" userId="2dc4cf58-dc7e-422a-950b-38460c74cb76" providerId="ADAL" clId="{AD79D467-0097-4A28-B572-344785BA4655}" dt="2024-10-08T03:37:52.820" v="272" actId="478"/>
          <ac:picMkLst>
            <pc:docMk/>
            <pc:sldMk cId="906326529" sldId="473"/>
            <ac:picMk id="9" creationId="{2C31AF10-EFA3-B445-447E-7137A8820ABD}"/>
          </ac:picMkLst>
        </pc:picChg>
        <pc:picChg chg="add mod ord">
          <ac:chgData name="Nicole Dobrohotoff" userId="2dc4cf58-dc7e-422a-950b-38460c74cb76" providerId="ADAL" clId="{AD79D467-0097-4A28-B572-344785BA4655}" dt="2024-10-18T03:43:20.981" v="2900" actId="962"/>
          <ac:picMkLst>
            <pc:docMk/>
            <pc:sldMk cId="906326529" sldId="473"/>
            <ac:picMk id="13" creationId="{04878B32-C741-423D-2D52-3EA69B40C952}"/>
          </ac:picMkLst>
        </pc:picChg>
      </pc:sldChg>
      <pc:sldChg chg="addSp delSp modSp new del mod addCm chgLayout">
        <pc:chgData name="Nicole Dobrohotoff" userId="2dc4cf58-dc7e-422a-950b-38460c74cb76" providerId="ADAL" clId="{AD79D467-0097-4A28-B572-344785BA4655}" dt="2024-10-15T06:09:49.081" v="455" actId="47"/>
        <pc:sldMkLst>
          <pc:docMk/>
          <pc:sldMk cId="1246040372" sldId="474"/>
        </pc:sldMkLst>
        <pc:spChg chg="del">
          <ac:chgData name="Nicole Dobrohotoff" userId="2dc4cf58-dc7e-422a-950b-38460c74cb76" providerId="ADAL" clId="{AD79D467-0097-4A28-B572-344785BA4655}" dt="2024-10-08T03:03:52.256" v="231" actId="931"/>
          <ac:spMkLst>
            <pc:docMk/>
            <pc:sldMk cId="1246040372" sldId="474"/>
            <ac:spMk id="2" creationId="{AB6BB906-143C-DA99-09F1-9D6A111AB3D0}"/>
          </ac:spMkLst>
        </pc:spChg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1246040372" sldId="474"/>
            <ac:spMk id="3" creationId="{27F6D9A0-6C32-126D-D7A7-5D94DC432465}"/>
          </ac:spMkLst>
        </pc:spChg>
        <pc:picChg chg="add mod">
          <ac:chgData name="Nicole Dobrohotoff" userId="2dc4cf58-dc7e-422a-950b-38460c74cb76" providerId="ADAL" clId="{AD79D467-0097-4A28-B572-344785BA4655}" dt="2024-10-15T06:07:12.907" v="448"/>
          <ac:picMkLst>
            <pc:docMk/>
            <pc:sldMk cId="1246040372" sldId="474"/>
            <ac:picMk id="2" creationId="{541D65AE-27F2-D066-08DA-1A4710D43A74}"/>
          </ac:picMkLst>
        </pc:picChg>
        <pc:picChg chg="add mod ord">
          <ac:chgData name="Nicole Dobrohotoff" userId="2dc4cf58-dc7e-422a-950b-38460c74cb76" providerId="ADAL" clId="{AD79D467-0097-4A28-B572-344785BA4655}" dt="2024-10-15T06:05:37.688" v="422" actId="700"/>
          <ac:picMkLst>
            <pc:docMk/>
            <pc:sldMk cId="1246040372" sldId="474"/>
            <ac:picMk id="5" creationId="{9DC05BD4-9A31-767D-D5B5-2CC08325EA5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icole Dobrohotoff" userId="2dc4cf58-dc7e-422a-950b-38460c74cb76" providerId="ADAL" clId="{AD79D467-0097-4A28-B572-344785BA4655}" dt="2024-10-13T22:57:54.562" v="307"/>
              <pc2:cmMkLst xmlns:pc2="http://schemas.microsoft.com/office/powerpoint/2019/9/main/command">
                <pc:docMk/>
                <pc:sldMk cId="1246040372" sldId="474"/>
                <pc2:cmMk id="{4697E52A-3376-4BFC-84D1-3FE9ACDB8657}"/>
              </pc2:cmMkLst>
            </pc226:cmChg>
          </p:ext>
        </pc:extLst>
      </pc:sldChg>
      <pc:sldChg chg="addSp delSp modSp add del mod chgLayout">
        <pc:chgData name="Nicole Dobrohotoff" userId="2dc4cf58-dc7e-422a-950b-38460c74cb76" providerId="ADAL" clId="{AD79D467-0097-4A28-B572-344785BA4655}" dt="2024-10-18T03:16:38.273" v="523" actId="47"/>
        <pc:sldMkLst>
          <pc:docMk/>
          <pc:sldMk cId="446098948" sldId="475"/>
        </pc:sldMkLst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446098948" sldId="475"/>
            <ac:spMk id="3" creationId="{1D8F90A9-D109-EE38-CE72-4E2738060248}"/>
          </ac:spMkLst>
        </pc:spChg>
        <pc:spChg chg="add del mod">
          <ac:chgData name="Nicole Dobrohotoff" userId="2dc4cf58-dc7e-422a-950b-38460c74cb76" providerId="ADAL" clId="{AD79D467-0097-4A28-B572-344785BA4655}" dt="2024-10-08T01:29:07.976" v="154" actId="931"/>
          <ac:spMkLst>
            <pc:docMk/>
            <pc:sldMk cId="446098948" sldId="475"/>
            <ac:spMk id="4" creationId="{DAC0BCA1-82D9-0630-6C48-2B98936DD556}"/>
          </ac:spMkLst>
        </pc:spChg>
        <pc:picChg chg="add mod">
          <ac:chgData name="Nicole Dobrohotoff" userId="2dc4cf58-dc7e-422a-950b-38460c74cb76" providerId="ADAL" clId="{AD79D467-0097-4A28-B572-344785BA4655}" dt="2024-10-15T06:07:03.889" v="443"/>
          <ac:picMkLst>
            <pc:docMk/>
            <pc:sldMk cId="446098948" sldId="475"/>
            <ac:picMk id="2" creationId="{C7C59C46-7B43-5948-74E8-21992B69D9BF}"/>
          </ac:picMkLst>
        </pc:picChg>
        <pc:picChg chg="add mod ord modCrop">
          <ac:chgData name="Nicole Dobrohotoff" userId="2dc4cf58-dc7e-422a-950b-38460c74cb76" providerId="ADAL" clId="{AD79D467-0097-4A28-B572-344785BA4655}" dt="2024-10-15T06:05:37.688" v="422" actId="700"/>
          <ac:picMkLst>
            <pc:docMk/>
            <pc:sldMk cId="446098948" sldId="475"/>
            <ac:picMk id="6" creationId="{0AE9C8C1-B96B-91E2-EFAD-87F8A123754F}"/>
          </ac:picMkLst>
        </pc:picChg>
        <pc:picChg chg="del">
          <ac:chgData name="Nicole Dobrohotoff" userId="2dc4cf58-dc7e-422a-950b-38460c74cb76" providerId="ADAL" clId="{AD79D467-0097-4A28-B572-344785BA4655}" dt="2024-10-08T01:29:01.577" v="153" actId="478"/>
          <ac:picMkLst>
            <pc:docMk/>
            <pc:sldMk cId="446098948" sldId="475"/>
            <ac:picMk id="9" creationId="{7632916F-94FF-F0B0-6E18-913C20DC89B4}"/>
          </ac:picMkLst>
        </pc:picChg>
      </pc:sldChg>
      <pc:sldChg chg="new del">
        <pc:chgData name="Nicole Dobrohotoff" userId="2dc4cf58-dc7e-422a-950b-38460c74cb76" providerId="ADAL" clId="{AD79D467-0097-4A28-B572-344785BA4655}" dt="2024-10-08T00:45:26.439" v="95" actId="47"/>
        <pc:sldMkLst>
          <pc:docMk/>
          <pc:sldMk cId="3097937613" sldId="475"/>
        </pc:sldMkLst>
      </pc:sldChg>
      <pc:sldChg chg="addSp delSp modSp add del mod chgLayout">
        <pc:chgData name="Nicole Dobrohotoff" userId="2dc4cf58-dc7e-422a-950b-38460c74cb76" providerId="ADAL" clId="{AD79D467-0097-4A28-B572-344785BA4655}" dt="2024-10-18T03:16:39.281" v="524" actId="47"/>
        <pc:sldMkLst>
          <pc:docMk/>
          <pc:sldMk cId="4249651699" sldId="476"/>
        </pc:sldMkLst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4249651699" sldId="476"/>
            <ac:spMk id="3" creationId="{1D8F90A9-D109-EE38-CE72-4E2738060248}"/>
          </ac:spMkLst>
        </pc:spChg>
        <pc:spChg chg="add del mod">
          <ac:chgData name="Nicole Dobrohotoff" userId="2dc4cf58-dc7e-422a-950b-38460c74cb76" providerId="ADAL" clId="{AD79D467-0097-4A28-B572-344785BA4655}" dt="2024-10-08T01:29:57.294" v="162" actId="931"/>
          <ac:spMkLst>
            <pc:docMk/>
            <pc:sldMk cId="4249651699" sldId="476"/>
            <ac:spMk id="4" creationId="{7F72AB23-25AA-E752-DEB4-B1B032B778D0}"/>
          </ac:spMkLst>
        </pc:spChg>
        <pc:spChg chg="add del mod">
          <ac:chgData name="Nicole Dobrohotoff" userId="2dc4cf58-dc7e-422a-950b-38460c74cb76" providerId="ADAL" clId="{AD79D467-0097-4A28-B572-344785BA4655}" dt="2024-10-08T01:30:46.851" v="169" actId="931"/>
          <ac:spMkLst>
            <pc:docMk/>
            <pc:sldMk cId="4249651699" sldId="476"/>
            <ac:spMk id="9" creationId="{F013D010-1714-C30C-9AF6-B5E344EABD5A}"/>
          </ac:spMkLst>
        </pc:spChg>
        <pc:picChg chg="add mod">
          <ac:chgData name="Nicole Dobrohotoff" userId="2dc4cf58-dc7e-422a-950b-38460c74cb76" providerId="ADAL" clId="{AD79D467-0097-4A28-B572-344785BA4655}" dt="2024-10-15T06:07:05.860" v="444"/>
          <ac:picMkLst>
            <pc:docMk/>
            <pc:sldMk cId="4249651699" sldId="476"/>
            <ac:picMk id="2" creationId="{4809432D-EE5B-D995-DDE8-EBCC336382C3}"/>
          </ac:picMkLst>
        </pc:picChg>
        <pc:picChg chg="del">
          <ac:chgData name="Nicole Dobrohotoff" userId="2dc4cf58-dc7e-422a-950b-38460c74cb76" providerId="ADAL" clId="{AD79D467-0097-4A28-B572-344785BA4655}" dt="2024-10-08T01:29:40.241" v="161" actId="478"/>
          <ac:picMkLst>
            <pc:docMk/>
            <pc:sldMk cId="4249651699" sldId="476"/>
            <ac:picMk id="6" creationId="{0AE9C8C1-B96B-91E2-EFAD-87F8A123754F}"/>
          </ac:picMkLst>
        </pc:picChg>
        <pc:picChg chg="add del mod modCrop">
          <ac:chgData name="Nicole Dobrohotoff" userId="2dc4cf58-dc7e-422a-950b-38460c74cb76" providerId="ADAL" clId="{AD79D467-0097-4A28-B572-344785BA4655}" dt="2024-10-08T01:30:34.993" v="168" actId="478"/>
          <ac:picMkLst>
            <pc:docMk/>
            <pc:sldMk cId="4249651699" sldId="476"/>
            <ac:picMk id="7" creationId="{5D06866F-B6EF-112F-CD5D-B6A1D13C127D}"/>
          </ac:picMkLst>
        </pc:picChg>
        <pc:picChg chg="add mod ord modCrop">
          <ac:chgData name="Nicole Dobrohotoff" userId="2dc4cf58-dc7e-422a-950b-38460c74cb76" providerId="ADAL" clId="{AD79D467-0097-4A28-B572-344785BA4655}" dt="2024-10-15T23:03:22.385" v="475" actId="18131"/>
          <ac:picMkLst>
            <pc:docMk/>
            <pc:sldMk cId="4249651699" sldId="476"/>
            <ac:picMk id="11" creationId="{D968B155-440D-D00C-768C-F54E294D39FB}"/>
          </ac:picMkLst>
        </pc:picChg>
      </pc:sldChg>
      <pc:sldChg chg="addSp delSp modSp add mod chgLayout">
        <pc:chgData name="Nicole Dobrohotoff" userId="2dc4cf58-dc7e-422a-950b-38460c74cb76" providerId="ADAL" clId="{AD79D467-0097-4A28-B572-344785BA4655}" dt="2024-10-18T03:42:02.657" v="2804" actId="962"/>
        <pc:sldMkLst>
          <pc:docMk/>
          <pc:sldMk cId="2024294538" sldId="477"/>
        </pc:sldMkLst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2024294538" sldId="477"/>
            <ac:spMk id="3" creationId="{1D8F90A9-D109-EE38-CE72-4E2738060248}"/>
          </ac:spMkLst>
        </pc:spChg>
        <pc:spChg chg="add del mod">
          <ac:chgData name="Nicole Dobrohotoff" userId="2dc4cf58-dc7e-422a-950b-38460c74cb76" providerId="ADAL" clId="{AD79D467-0097-4A28-B572-344785BA4655}" dt="2024-10-08T01:33:35.031" v="182" actId="931"/>
          <ac:spMkLst>
            <pc:docMk/>
            <pc:sldMk cId="2024294538" sldId="477"/>
            <ac:spMk id="4" creationId="{022B6600-B257-9D67-9766-2BD7F3F8F486}"/>
          </ac:spMkLst>
        </pc:spChg>
        <pc:spChg chg="add del mod">
          <ac:chgData name="Nicole Dobrohotoff" userId="2dc4cf58-dc7e-422a-950b-38460c74cb76" providerId="ADAL" clId="{AD79D467-0097-4A28-B572-344785BA4655}" dt="2024-10-15T23:42:23.736" v="508" actId="931"/>
          <ac:spMkLst>
            <pc:docMk/>
            <pc:sldMk cId="2024294538" sldId="477"/>
            <ac:spMk id="4" creationId="{4F997D27-B148-886E-9835-2534EE886BA2}"/>
          </ac:spMkLst>
        </pc:spChg>
        <pc:spChg chg="add del mod">
          <ac:chgData name="Nicole Dobrohotoff" userId="2dc4cf58-dc7e-422a-950b-38460c74cb76" providerId="ADAL" clId="{AD79D467-0097-4A28-B572-344785BA4655}" dt="2024-10-18T03:26:13.318" v="797" actId="931"/>
          <ac:spMkLst>
            <pc:docMk/>
            <pc:sldMk cId="2024294538" sldId="477"/>
            <ac:spMk id="4" creationId="{912A809E-049E-DD68-7F4C-CA1242BE319D}"/>
          </ac:spMkLst>
        </pc:spChg>
        <pc:spChg chg="add del mod">
          <ac:chgData name="Nicole Dobrohotoff" userId="2dc4cf58-dc7e-422a-950b-38460c74cb76" providerId="ADAL" clId="{AD79D467-0097-4A28-B572-344785BA4655}" dt="2024-10-08T01:36:25.558" v="186" actId="931"/>
          <ac:spMkLst>
            <pc:docMk/>
            <pc:sldMk cId="2024294538" sldId="477"/>
            <ac:spMk id="8" creationId="{0651EEF5-FF59-8F75-C825-307D4A055028}"/>
          </ac:spMkLst>
        </pc:spChg>
        <pc:picChg chg="add mod">
          <ac:chgData name="Nicole Dobrohotoff" userId="2dc4cf58-dc7e-422a-950b-38460c74cb76" providerId="ADAL" clId="{AD79D467-0097-4A28-B572-344785BA4655}" dt="2024-10-15T06:07:07.344" v="445"/>
          <ac:picMkLst>
            <pc:docMk/>
            <pc:sldMk cId="2024294538" sldId="477"/>
            <ac:picMk id="2" creationId="{121550DB-EFA8-8E21-283B-444A586BFF0F}"/>
          </ac:picMkLst>
        </pc:picChg>
        <pc:picChg chg="add del mod">
          <ac:chgData name="Nicole Dobrohotoff" userId="2dc4cf58-dc7e-422a-950b-38460c74cb76" providerId="ADAL" clId="{AD79D467-0097-4A28-B572-344785BA4655}" dt="2024-10-08T01:33:40.936" v="185" actId="478"/>
          <ac:picMkLst>
            <pc:docMk/>
            <pc:sldMk cId="2024294538" sldId="477"/>
            <ac:picMk id="6" creationId="{1C387581-090D-4E7B-1CB7-A33CBAC6EE51}"/>
          </ac:picMkLst>
        </pc:picChg>
        <pc:picChg chg="add del mod modCrop">
          <ac:chgData name="Nicole Dobrohotoff" userId="2dc4cf58-dc7e-422a-950b-38460c74cb76" providerId="ADAL" clId="{AD79D467-0097-4A28-B572-344785BA4655}" dt="2024-10-18T03:25:54.059" v="796" actId="478"/>
          <ac:picMkLst>
            <pc:docMk/>
            <pc:sldMk cId="2024294538" sldId="477"/>
            <ac:picMk id="6" creationId="{273B303A-78E1-5B40-2DCC-7F39990D5BCA}"/>
          </ac:picMkLst>
        </pc:picChg>
        <pc:picChg chg="add mod">
          <ac:chgData name="Nicole Dobrohotoff" userId="2dc4cf58-dc7e-422a-950b-38460c74cb76" providerId="ADAL" clId="{AD79D467-0097-4A28-B572-344785BA4655}" dt="2024-10-18T03:42:02.657" v="2804" actId="962"/>
          <ac:picMkLst>
            <pc:docMk/>
            <pc:sldMk cId="2024294538" sldId="477"/>
            <ac:picMk id="7" creationId="{16C36B6B-F901-F4FA-DA85-BB4FC862A4D0}"/>
          </ac:picMkLst>
        </pc:picChg>
        <pc:picChg chg="add del mod ord modCrop">
          <ac:chgData name="Nicole Dobrohotoff" userId="2dc4cf58-dc7e-422a-950b-38460c74cb76" providerId="ADAL" clId="{AD79D467-0097-4A28-B572-344785BA4655}" dt="2024-10-15T23:41:46.156" v="507" actId="478"/>
          <ac:picMkLst>
            <pc:docMk/>
            <pc:sldMk cId="2024294538" sldId="477"/>
            <ac:picMk id="10" creationId="{45182502-57FD-253C-757D-E6AD995CF699}"/>
          </ac:picMkLst>
        </pc:picChg>
        <pc:picChg chg="del">
          <ac:chgData name="Nicole Dobrohotoff" userId="2dc4cf58-dc7e-422a-950b-38460c74cb76" providerId="ADAL" clId="{AD79D467-0097-4A28-B572-344785BA4655}" dt="2024-10-08T01:32:27.107" v="181" actId="478"/>
          <ac:picMkLst>
            <pc:docMk/>
            <pc:sldMk cId="2024294538" sldId="477"/>
            <ac:picMk id="11" creationId="{D968B155-440D-D00C-768C-F54E294D39FB}"/>
          </ac:picMkLst>
        </pc:picChg>
      </pc:sldChg>
      <pc:sldChg chg="addSp delSp modSp add mod chgLayout">
        <pc:chgData name="Nicole Dobrohotoff" userId="2dc4cf58-dc7e-422a-950b-38460c74cb76" providerId="ADAL" clId="{AD79D467-0097-4A28-B572-344785BA4655}" dt="2024-10-29T01:42:12.415" v="3057" actId="962"/>
        <pc:sldMkLst>
          <pc:docMk/>
          <pc:sldMk cId="3985921967" sldId="478"/>
        </pc:sldMkLst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3985921967" sldId="478"/>
            <ac:spMk id="3" creationId="{B46B4A01-7491-83DC-0E70-0D412DDE7B63}"/>
          </ac:spMkLst>
        </pc:spChg>
        <pc:spChg chg="add del mod">
          <ac:chgData name="Nicole Dobrohotoff" userId="2dc4cf58-dc7e-422a-950b-38460c74cb76" providerId="ADAL" clId="{AD79D467-0097-4A28-B572-344785BA4655}" dt="2024-10-29T01:40:04.148" v="3013" actId="931"/>
          <ac:spMkLst>
            <pc:docMk/>
            <pc:sldMk cId="3985921967" sldId="478"/>
            <ac:spMk id="4" creationId="{4E1A2623-FE61-6FB0-BA75-1F8008A85154}"/>
          </ac:spMkLst>
        </pc:spChg>
        <pc:spChg chg="add del mod">
          <ac:chgData name="Nicole Dobrohotoff" userId="2dc4cf58-dc7e-422a-950b-38460c74cb76" providerId="ADAL" clId="{AD79D467-0097-4A28-B572-344785BA4655}" dt="2024-10-13T22:56:45.268" v="298" actId="931"/>
          <ac:spMkLst>
            <pc:docMk/>
            <pc:sldMk cId="3985921967" sldId="478"/>
            <ac:spMk id="4" creationId="{D1B1052B-3A42-B778-D665-491FD53E191E}"/>
          </ac:spMkLst>
        </pc:spChg>
        <pc:spChg chg="add del mod">
          <ac:chgData name="Nicole Dobrohotoff" userId="2dc4cf58-dc7e-422a-950b-38460c74cb76" providerId="ADAL" clId="{AD79D467-0097-4A28-B572-344785BA4655}" dt="2024-10-29T01:40:34.146" v="3019" actId="931"/>
          <ac:spMkLst>
            <pc:docMk/>
            <pc:sldMk cId="3985921967" sldId="478"/>
            <ac:spMk id="8" creationId="{1F708C59-5EDE-B35D-1AE8-30F1FB1F9446}"/>
          </ac:spMkLst>
        </pc:spChg>
        <pc:spChg chg="add del mod">
          <ac:chgData name="Nicole Dobrohotoff" userId="2dc4cf58-dc7e-422a-950b-38460c74cb76" providerId="ADAL" clId="{AD79D467-0097-4A28-B572-344785BA4655}" dt="2024-10-13T22:56:56.191" v="302" actId="931"/>
          <ac:spMkLst>
            <pc:docMk/>
            <pc:sldMk cId="3985921967" sldId="478"/>
            <ac:spMk id="9" creationId="{4BEB3247-0C40-2D4E-4EF1-3848FB8AF0CD}"/>
          </ac:spMkLst>
        </pc:spChg>
        <pc:spChg chg="add del mod">
          <ac:chgData name="Nicole Dobrohotoff" userId="2dc4cf58-dc7e-422a-950b-38460c74cb76" providerId="ADAL" clId="{AD79D467-0097-4A28-B572-344785BA4655}" dt="2024-10-29T01:40:45.561" v="3023" actId="931"/>
          <ac:spMkLst>
            <pc:docMk/>
            <pc:sldMk cId="3985921967" sldId="478"/>
            <ac:spMk id="13" creationId="{F69F3B15-04ED-6F98-5A9D-D8BBD431F902}"/>
          </ac:spMkLst>
        </pc:spChg>
        <pc:spChg chg="add del mod">
          <ac:chgData name="Nicole Dobrohotoff" userId="2dc4cf58-dc7e-422a-950b-38460c74cb76" providerId="ADAL" clId="{AD79D467-0097-4A28-B572-344785BA4655}" dt="2024-10-29T01:41:19.904" v="3027" actId="931"/>
          <ac:spMkLst>
            <pc:docMk/>
            <pc:sldMk cId="3985921967" sldId="478"/>
            <ac:spMk id="17" creationId="{CB399026-081E-E587-57EA-E300F90CD558}"/>
          </ac:spMkLst>
        </pc:spChg>
        <pc:spChg chg="add del mod">
          <ac:chgData name="Nicole Dobrohotoff" userId="2dc4cf58-dc7e-422a-950b-38460c74cb76" providerId="ADAL" clId="{AD79D467-0097-4A28-B572-344785BA4655}" dt="2024-10-29T01:41:31.136" v="3031" actId="931"/>
          <ac:spMkLst>
            <pc:docMk/>
            <pc:sldMk cId="3985921967" sldId="478"/>
            <ac:spMk id="21" creationId="{7D6A9680-78AB-49EF-D2A3-3F5B0B1EE84D}"/>
          </ac:spMkLst>
        </pc:spChg>
        <pc:spChg chg="add del mod">
          <ac:chgData name="Nicole Dobrohotoff" userId="2dc4cf58-dc7e-422a-950b-38460c74cb76" providerId="ADAL" clId="{AD79D467-0097-4A28-B572-344785BA4655}" dt="2024-10-29T01:41:59.215" v="3037" actId="478"/>
          <ac:spMkLst>
            <pc:docMk/>
            <pc:sldMk cId="3985921967" sldId="478"/>
            <ac:spMk id="25" creationId="{55BF6A16-B04A-F6ED-766C-48A51DB6010B}"/>
          </ac:spMkLst>
        </pc:spChg>
        <pc:picChg chg="add mod">
          <ac:chgData name="Nicole Dobrohotoff" userId="2dc4cf58-dc7e-422a-950b-38460c74cb76" providerId="ADAL" clId="{AD79D467-0097-4A28-B572-344785BA4655}" dt="2024-10-15T06:07:08.892" v="446"/>
          <ac:picMkLst>
            <pc:docMk/>
            <pc:sldMk cId="3985921967" sldId="478"/>
            <ac:picMk id="2" creationId="{ED057EE7-8DC3-E4B1-76F1-4AC2E245CB15}"/>
          </ac:picMkLst>
        </pc:picChg>
        <pc:picChg chg="del">
          <ac:chgData name="Nicole Dobrohotoff" userId="2dc4cf58-dc7e-422a-950b-38460c74cb76" providerId="ADAL" clId="{AD79D467-0097-4A28-B572-344785BA4655}" dt="2024-10-13T22:56:31.356" v="297" actId="478"/>
          <ac:picMkLst>
            <pc:docMk/>
            <pc:sldMk cId="3985921967" sldId="478"/>
            <ac:picMk id="5" creationId="{FA1CE50B-DE0F-E0D5-E123-61C7F7EF649C}"/>
          </ac:picMkLst>
        </pc:picChg>
        <pc:picChg chg="add del mod modCrop">
          <ac:chgData name="Nicole Dobrohotoff" userId="2dc4cf58-dc7e-422a-950b-38460c74cb76" providerId="ADAL" clId="{AD79D467-0097-4A28-B572-344785BA4655}" dt="2024-10-29T01:40:23.531" v="3018" actId="478"/>
          <ac:picMkLst>
            <pc:docMk/>
            <pc:sldMk cId="3985921967" sldId="478"/>
            <ac:picMk id="6" creationId="{91F0019A-D007-3A65-7704-C520E279A501}"/>
          </ac:picMkLst>
        </pc:picChg>
        <pc:picChg chg="add del mod">
          <ac:chgData name="Nicole Dobrohotoff" userId="2dc4cf58-dc7e-422a-950b-38460c74cb76" providerId="ADAL" clId="{AD79D467-0097-4A28-B572-344785BA4655}" dt="2024-10-13T22:56:51.035" v="301" actId="478"/>
          <ac:picMkLst>
            <pc:docMk/>
            <pc:sldMk cId="3985921967" sldId="478"/>
            <ac:picMk id="7" creationId="{B5364368-FF78-D828-8309-A04903E50FFB}"/>
          </ac:picMkLst>
        </pc:picChg>
        <pc:picChg chg="add del mod">
          <ac:chgData name="Nicole Dobrohotoff" userId="2dc4cf58-dc7e-422a-950b-38460c74cb76" providerId="ADAL" clId="{AD79D467-0097-4A28-B572-344785BA4655}" dt="2024-10-29T01:40:38.231" v="3022" actId="478"/>
          <ac:picMkLst>
            <pc:docMk/>
            <pc:sldMk cId="3985921967" sldId="478"/>
            <ac:picMk id="10" creationId="{5460C6F4-BE73-48E3-EBAB-96920FC721F1}"/>
          </ac:picMkLst>
        </pc:picChg>
        <pc:picChg chg="add del mod ord modCrop">
          <ac:chgData name="Nicole Dobrohotoff" userId="2dc4cf58-dc7e-422a-950b-38460c74cb76" providerId="ADAL" clId="{AD79D467-0097-4A28-B572-344785BA4655}" dt="2024-10-29T01:39:24.081" v="3012" actId="478"/>
          <ac:picMkLst>
            <pc:docMk/>
            <pc:sldMk cId="3985921967" sldId="478"/>
            <ac:picMk id="11" creationId="{568E53C3-D40E-1CE5-B188-5322647BFE5A}"/>
          </ac:picMkLst>
        </pc:picChg>
        <pc:picChg chg="add del mod">
          <ac:chgData name="Nicole Dobrohotoff" userId="2dc4cf58-dc7e-422a-950b-38460c74cb76" providerId="ADAL" clId="{AD79D467-0097-4A28-B572-344785BA4655}" dt="2024-10-29T01:41:02.548" v="3026" actId="478"/>
          <ac:picMkLst>
            <pc:docMk/>
            <pc:sldMk cId="3985921967" sldId="478"/>
            <ac:picMk id="15" creationId="{E33C5664-94FF-24FC-2210-6EFA4454F5FB}"/>
          </ac:picMkLst>
        </pc:picChg>
        <pc:picChg chg="add del mod">
          <ac:chgData name="Nicole Dobrohotoff" userId="2dc4cf58-dc7e-422a-950b-38460c74cb76" providerId="ADAL" clId="{AD79D467-0097-4A28-B572-344785BA4655}" dt="2024-10-29T01:41:23.964" v="3030" actId="478"/>
          <ac:picMkLst>
            <pc:docMk/>
            <pc:sldMk cId="3985921967" sldId="478"/>
            <ac:picMk id="19" creationId="{5804B2C8-62B5-D83F-AC47-279377C9DE5F}"/>
          </ac:picMkLst>
        </pc:picChg>
        <pc:picChg chg="add del mod modCrop">
          <ac:chgData name="Nicole Dobrohotoff" userId="2dc4cf58-dc7e-422a-950b-38460c74cb76" providerId="ADAL" clId="{AD79D467-0097-4A28-B572-344785BA4655}" dt="2024-10-29T01:42:12.415" v="3057" actId="962"/>
          <ac:picMkLst>
            <pc:docMk/>
            <pc:sldMk cId="3985921967" sldId="478"/>
            <ac:picMk id="23" creationId="{BAB97273-ABE9-F298-7784-18A038F37893}"/>
          </ac:picMkLst>
        </pc:picChg>
      </pc:sldChg>
      <pc:sldChg chg="addSp delSp modSp add mod chgLayout">
        <pc:chgData name="Nicole Dobrohotoff" userId="2dc4cf58-dc7e-422a-950b-38460c74cb76" providerId="ADAL" clId="{AD79D467-0097-4A28-B572-344785BA4655}" dt="2024-10-28T22:47:15.043" v="3008" actId="18131"/>
        <pc:sldMkLst>
          <pc:docMk/>
          <pc:sldMk cId="3531791319" sldId="479"/>
        </pc:sldMkLst>
        <pc:spChg chg="add del mod">
          <ac:chgData name="Nicole Dobrohotoff" userId="2dc4cf58-dc7e-422a-950b-38460c74cb76" providerId="ADAL" clId="{AD79D467-0097-4A28-B572-344785BA4655}" dt="2024-10-13T22:58:21.514" v="310" actId="931"/>
          <ac:spMkLst>
            <pc:docMk/>
            <pc:sldMk cId="3531791319" sldId="479"/>
            <ac:spMk id="3" creationId="{932A796D-9E8D-1818-773C-DBA310DCD8D6}"/>
          </ac:spMkLst>
        </pc:spChg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3531791319" sldId="479"/>
            <ac:spMk id="7" creationId="{A140F987-E1BF-4CB5-A8CE-54AC5D41EB05}"/>
          </ac:spMkLst>
        </pc:spChg>
        <pc:spChg chg="add del mod">
          <ac:chgData name="Nicole Dobrohotoff" userId="2dc4cf58-dc7e-422a-950b-38460c74cb76" providerId="ADAL" clId="{AD79D467-0097-4A28-B572-344785BA4655}" dt="2024-10-13T22:59:24.761" v="316" actId="931"/>
          <ac:spMkLst>
            <pc:docMk/>
            <pc:sldMk cId="3531791319" sldId="479"/>
            <ac:spMk id="8" creationId="{DD4128AC-5594-6E22-2C0E-859FD035ECA2}"/>
          </ac:spMkLst>
        </pc:spChg>
        <pc:picChg chg="add mod">
          <ac:chgData name="Nicole Dobrohotoff" userId="2dc4cf58-dc7e-422a-950b-38460c74cb76" providerId="ADAL" clId="{AD79D467-0097-4A28-B572-344785BA4655}" dt="2024-10-15T06:06:38.564" v="432"/>
          <ac:picMkLst>
            <pc:docMk/>
            <pc:sldMk cId="3531791319" sldId="479"/>
            <ac:picMk id="2" creationId="{F32F9AF2-72AA-87E0-A23F-E496488F0BDD}"/>
          </ac:picMkLst>
        </pc:picChg>
        <pc:picChg chg="add del mod modCrop">
          <ac:chgData name="Nicole Dobrohotoff" userId="2dc4cf58-dc7e-422a-950b-38460c74cb76" providerId="ADAL" clId="{AD79D467-0097-4A28-B572-344785BA4655}" dt="2024-10-13T22:58:55.595" v="315" actId="478"/>
          <ac:picMkLst>
            <pc:docMk/>
            <pc:sldMk cId="3531791319" sldId="479"/>
            <ac:picMk id="5" creationId="{8DC8D4EE-A549-039A-97B6-2897D762EA8A}"/>
          </ac:picMkLst>
        </pc:picChg>
        <pc:picChg chg="add mod ord modCrop">
          <ac:chgData name="Nicole Dobrohotoff" userId="2dc4cf58-dc7e-422a-950b-38460c74cb76" providerId="ADAL" clId="{AD79D467-0097-4A28-B572-344785BA4655}" dt="2024-10-28T22:47:15.043" v="3008" actId="18131"/>
          <ac:picMkLst>
            <pc:docMk/>
            <pc:sldMk cId="3531791319" sldId="479"/>
            <ac:picMk id="10" creationId="{50C32753-A0EA-F673-5A8C-AD0DD504C984}"/>
          </ac:picMkLst>
        </pc:picChg>
        <pc:picChg chg="del">
          <ac:chgData name="Nicole Dobrohotoff" userId="2dc4cf58-dc7e-422a-950b-38460c74cb76" providerId="ADAL" clId="{AD79D467-0097-4A28-B572-344785BA4655}" dt="2024-10-13T22:58:12.120" v="309" actId="478"/>
          <ac:picMkLst>
            <pc:docMk/>
            <pc:sldMk cId="3531791319" sldId="479"/>
            <ac:picMk id="17" creationId="{D76EA224-3F7D-1FA7-3D12-4A96DAEE53EF}"/>
          </ac:picMkLst>
        </pc:picChg>
      </pc:sldChg>
      <pc:sldChg chg="addSp delSp modSp add mod chgLayout">
        <pc:chgData name="Nicole Dobrohotoff" userId="2dc4cf58-dc7e-422a-950b-38460c74cb76" providerId="ADAL" clId="{AD79D467-0097-4A28-B572-344785BA4655}" dt="2024-10-18T03:32:57.115" v="1234" actId="962"/>
        <pc:sldMkLst>
          <pc:docMk/>
          <pc:sldMk cId="4030906144" sldId="480"/>
        </pc:sldMkLst>
        <pc:spChg chg="add del mod">
          <ac:chgData name="Nicole Dobrohotoff" userId="2dc4cf58-dc7e-422a-950b-38460c74cb76" providerId="ADAL" clId="{AD79D467-0097-4A28-B572-344785BA4655}" dt="2024-10-13T23:01:14.885" v="323" actId="931"/>
          <ac:spMkLst>
            <pc:docMk/>
            <pc:sldMk cId="4030906144" sldId="480"/>
            <ac:spMk id="3" creationId="{B9DE796E-E6C3-2687-DA95-5F0B09E1E8F8}"/>
          </ac:spMkLst>
        </pc:spChg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4030906144" sldId="480"/>
            <ac:spMk id="7" creationId="{A140F987-E1BF-4CB5-A8CE-54AC5D41EB05}"/>
          </ac:spMkLst>
        </pc:spChg>
        <pc:picChg chg="add del mod">
          <ac:chgData name="Nicole Dobrohotoff" userId="2dc4cf58-dc7e-422a-950b-38460c74cb76" providerId="ADAL" clId="{AD79D467-0097-4A28-B572-344785BA4655}" dt="2024-10-15T06:07:44.881" v="450" actId="478"/>
          <ac:picMkLst>
            <pc:docMk/>
            <pc:sldMk cId="4030906144" sldId="480"/>
            <ac:picMk id="2" creationId="{FF84E134-F09F-2D56-2F46-F99036A5FAF5}"/>
          </ac:picMkLst>
        </pc:picChg>
        <pc:picChg chg="add mod ord">
          <ac:chgData name="Nicole Dobrohotoff" userId="2dc4cf58-dc7e-422a-950b-38460c74cb76" providerId="ADAL" clId="{AD79D467-0097-4A28-B572-344785BA4655}" dt="2024-10-18T03:32:57.115" v="1234" actId="962"/>
          <ac:picMkLst>
            <pc:docMk/>
            <pc:sldMk cId="4030906144" sldId="480"/>
            <ac:picMk id="5" creationId="{B2A7A19F-030E-396F-B388-1B43A0169D12}"/>
          </ac:picMkLst>
        </pc:picChg>
        <pc:picChg chg="del">
          <ac:chgData name="Nicole Dobrohotoff" userId="2dc4cf58-dc7e-422a-950b-38460c74cb76" providerId="ADAL" clId="{AD79D467-0097-4A28-B572-344785BA4655}" dt="2024-10-13T22:59:49.051" v="322" actId="478"/>
          <ac:picMkLst>
            <pc:docMk/>
            <pc:sldMk cId="4030906144" sldId="480"/>
            <ac:picMk id="13" creationId="{82BCC73B-93C0-83AF-1557-BF047A2E9072}"/>
          </ac:picMkLst>
        </pc:picChg>
      </pc:sldChg>
      <pc:sldChg chg="addSp delSp modSp add mod chgLayout">
        <pc:chgData name="Nicole Dobrohotoff" userId="2dc4cf58-dc7e-422a-950b-38460c74cb76" providerId="ADAL" clId="{AD79D467-0097-4A28-B572-344785BA4655}" dt="2024-10-18T03:44:18.646" v="2968" actId="962"/>
        <pc:sldMkLst>
          <pc:docMk/>
          <pc:sldMk cId="1559028182" sldId="481"/>
        </pc:sldMkLst>
        <pc:spChg chg="mod ord">
          <ac:chgData name="Nicole Dobrohotoff" userId="2dc4cf58-dc7e-422a-950b-38460c74cb76" providerId="ADAL" clId="{AD79D467-0097-4A28-B572-344785BA4655}" dt="2024-10-15T06:05:37.688" v="422" actId="700"/>
          <ac:spMkLst>
            <pc:docMk/>
            <pc:sldMk cId="1559028182" sldId="481"/>
            <ac:spMk id="3" creationId="{27F6D9A0-6C32-126D-D7A7-5D94DC432465}"/>
          </ac:spMkLst>
        </pc:spChg>
        <pc:spChg chg="add del mod">
          <ac:chgData name="Nicole Dobrohotoff" userId="2dc4cf58-dc7e-422a-950b-38460c74cb76" providerId="ADAL" clId="{AD79D467-0097-4A28-B572-344785BA4655}" dt="2024-10-13T23:20:39.737" v="331" actId="931"/>
          <ac:spMkLst>
            <pc:docMk/>
            <pc:sldMk cId="1559028182" sldId="481"/>
            <ac:spMk id="4" creationId="{AB8C8DD2-ACAD-CADB-F8F7-25FDD614B1F3}"/>
          </ac:spMkLst>
        </pc:spChg>
        <pc:picChg chg="add mod">
          <ac:chgData name="Nicole Dobrohotoff" userId="2dc4cf58-dc7e-422a-950b-38460c74cb76" providerId="ADAL" clId="{AD79D467-0097-4A28-B572-344785BA4655}" dt="2024-10-15T06:07:14.405" v="449"/>
          <ac:picMkLst>
            <pc:docMk/>
            <pc:sldMk cId="1559028182" sldId="481"/>
            <ac:picMk id="2" creationId="{78BC64EF-FCA4-48BD-24E9-D6AAC416CFDF}"/>
          </ac:picMkLst>
        </pc:picChg>
        <pc:picChg chg="del">
          <ac:chgData name="Nicole Dobrohotoff" userId="2dc4cf58-dc7e-422a-950b-38460c74cb76" providerId="ADAL" clId="{AD79D467-0097-4A28-B572-344785BA4655}" dt="2024-10-13T23:20:30.642" v="330" actId="478"/>
          <ac:picMkLst>
            <pc:docMk/>
            <pc:sldMk cId="1559028182" sldId="481"/>
            <ac:picMk id="5" creationId="{9DC05BD4-9A31-767D-D5B5-2CC08325EA52}"/>
          </ac:picMkLst>
        </pc:picChg>
        <pc:picChg chg="add mod ord">
          <ac:chgData name="Nicole Dobrohotoff" userId="2dc4cf58-dc7e-422a-950b-38460c74cb76" providerId="ADAL" clId="{AD79D467-0097-4A28-B572-344785BA4655}" dt="2024-10-18T03:44:18.646" v="2968" actId="962"/>
          <ac:picMkLst>
            <pc:docMk/>
            <pc:sldMk cId="1559028182" sldId="481"/>
            <ac:picMk id="7" creationId="{6165216A-1E4C-88B3-D470-ADCD0CA163C8}"/>
          </ac:picMkLst>
        </pc:picChg>
      </pc:sldChg>
      <pc:sldChg chg="new">
        <pc:chgData name="Nicole Dobrohotoff" userId="2dc4cf58-dc7e-422a-950b-38460c74cb76" providerId="ADAL" clId="{AD79D467-0097-4A28-B572-344785BA4655}" dt="2024-10-15T05:54:50.977" v="361" actId="680"/>
        <pc:sldMkLst>
          <pc:docMk/>
          <pc:sldMk cId="3365615802" sldId="482"/>
        </pc:sldMkLst>
      </pc:sldChg>
      <pc:sldChg chg="addSp delSp modSp new mod delCm">
        <pc:chgData name="Nicole Dobrohotoff" userId="2dc4cf58-dc7e-422a-950b-38460c74cb76" providerId="ADAL" clId="{AD79D467-0097-4A28-B572-344785BA4655}" dt="2024-11-07T01:46:15.782" v="3093" actId="14100"/>
        <pc:sldMkLst>
          <pc:docMk/>
          <pc:sldMk cId="2067057445" sldId="483"/>
        </pc:sldMkLst>
        <pc:spChg chg="mod ord">
          <ac:chgData name="Nicole Dobrohotoff" userId="2dc4cf58-dc7e-422a-950b-38460c74cb76" providerId="ADAL" clId="{AD79D467-0097-4A28-B572-344785BA4655}" dt="2024-11-07T01:46:05.661" v="3091" actId="1076"/>
          <ac:spMkLst>
            <pc:docMk/>
            <pc:sldMk cId="2067057445" sldId="483"/>
            <ac:spMk id="2" creationId="{D8A7B7AA-1BDC-CB16-9BBB-0F92E1A3D6F7}"/>
          </ac:spMkLst>
        </pc:spChg>
        <pc:spChg chg="del">
          <ac:chgData name="Nicole Dobrohotoff" userId="2dc4cf58-dc7e-422a-950b-38460c74cb76" providerId="ADAL" clId="{AD79D467-0097-4A28-B572-344785BA4655}" dt="2024-10-15T05:57:42.314" v="380" actId="478"/>
          <ac:spMkLst>
            <pc:docMk/>
            <pc:sldMk cId="2067057445" sldId="483"/>
            <ac:spMk id="3" creationId="{6300B94A-DE4B-E25E-3BD2-FE321AAE2C2C}"/>
          </ac:spMkLst>
        </pc:spChg>
        <pc:spChg chg="add del mod">
          <ac:chgData name="Nicole Dobrohotoff" userId="2dc4cf58-dc7e-422a-950b-38460c74cb76" providerId="ADAL" clId="{AD79D467-0097-4A28-B572-344785BA4655}" dt="2024-10-15T05:58:45.760" v="389" actId="478"/>
          <ac:spMkLst>
            <pc:docMk/>
            <pc:sldMk cId="2067057445" sldId="483"/>
            <ac:spMk id="4" creationId="{1DEE1B34-19D5-B8A0-16C3-48493F5C9B20}"/>
          </ac:spMkLst>
        </pc:spChg>
        <pc:spChg chg="add mod">
          <ac:chgData name="Nicole Dobrohotoff" userId="2dc4cf58-dc7e-422a-950b-38460c74cb76" providerId="ADAL" clId="{AD79D467-0097-4A28-B572-344785BA4655}" dt="2024-11-07T01:46:15.782" v="3093" actId="14100"/>
          <ac:spMkLst>
            <pc:docMk/>
            <pc:sldMk cId="2067057445" sldId="483"/>
            <ac:spMk id="5" creationId="{D860158B-101F-C6DA-E760-853485C9186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Nicole Dobrohotoff" userId="2dc4cf58-dc7e-422a-950b-38460c74cb76" providerId="ADAL" clId="{AD79D467-0097-4A28-B572-344785BA4655}" dt="2024-11-07T01:45:28.820" v="3074"/>
              <pc2:cmMkLst xmlns:pc2="http://schemas.microsoft.com/office/powerpoint/2019/9/main/command">
                <pc:docMk/>
                <pc:sldMk cId="2067057445" sldId="483"/>
                <pc2:cmMk id="{E1BD93CE-70EF-4BD5-A04B-94B8FA1EE186}"/>
              </pc2:cmMkLst>
            </pc226:cmChg>
          </p:ext>
        </pc:extLst>
      </pc:sldChg>
      <pc:sldChg chg="addSp delSp modSp add del mod">
        <pc:chgData name="Nicole Dobrohotoff" userId="2dc4cf58-dc7e-422a-950b-38460c74cb76" providerId="ADAL" clId="{AD79D467-0097-4A28-B572-344785BA4655}" dt="2024-10-28T22:48:23.158" v="3011" actId="47"/>
        <pc:sldMkLst>
          <pc:docMk/>
          <pc:sldMk cId="3446105309" sldId="484"/>
        </pc:sldMkLst>
        <pc:spChg chg="add del mod">
          <ac:chgData name="Nicole Dobrohotoff" userId="2dc4cf58-dc7e-422a-950b-38460c74cb76" providerId="ADAL" clId="{AD79D467-0097-4A28-B572-344785BA4655}" dt="2024-10-15T23:36:10.550" v="478" actId="931"/>
          <ac:spMkLst>
            <pc:docMk/>
            <pc:sldMk cId="3446105309" sldId="484"/>
            <ac:spMk id="4" creationId="{0BB60514-A446-CC06-AD7A-FDCE3E5C40CC}"/>
          </ac:spMkLst>
        </pc:spChg>
        <pc:spChg chg="add del mod">
          <ac:chgData name="Nicole Dobrohotoff" userId="2dc4cf58-dc7e-422a-950b-38460c74cb76" providerId="ADAL" clId="{AD79D467-0097-4A28-B572-344785BA4655}" dt="2024-10-15T23:37:24.334" v="489" actId="931"/>
          <ac:spMkLst>
            <pc:docMk/>
            <pc:sldMk cId="3446105309" sldId="484"/>
            <ac:spMk id="8" creationId="{E3517CC5-CA23-721B-A066-EDC582D3826D}"/>
          </ac:spMkLst>
        </pc:spChg>
        <pc:spChg chg="add del mod">
          <ac:chgData name="Nicole Dobrohotoff" userId="2dc4cf58-dc7e-422a-950b-38460c74cb76" providerId="ADAL" clId="{AD79D467-0097-4A28-B572-344785BA4655}" dt="2024-10-15T23:40:34.348" v="499" actId="931"/>
          <ac:spMkLst>
            <pc:docMk/>
            <pc:sldMk cId="3446105309" sldId="484"/>
            <ac:spMk id="12" creationId="{12D9F527-9FAC-8230-9AED-667AE69639EF}"/>
          </ac:spMkLst>
        </pc:spChg>
        <pc:spChg chg="add del mod">
          <ac:chgData name="Nicole Dobrohotoff" userId="2dc4cf58-dc7e-422a-950b-38460c74cb76" providerId="ADAL" clId="{AD79D467-0097-4A28-B572-344785BA4655}" dt="2024-10-15T23:41:31.194" v="502" actId="931"/>
          <ac:spMkLst>
            <pc:docMk/>
            <pc:sldMk cId="3446105309" sldId="484"/>
            <ac:spMk id="16" creationId="{FF1A7C09-54BF-2FA4-0261-00916ED09D72}"/>
          </ac:spMkLst>
        </pc:spChg>
        <pc:picChg chg="add del mod modCrop">
          <ac:chgData name="Nicole Dobrohotoff" userId="2dc4cf58-dc7e-422a-950b-38460c74cb76" providerId="ADAL" clId="{AD79D467-0097-4A28-B572-344785BA4655}" dt="2024-10-15T23:36:43.804" v="488" actId="478"/>
          <ac:picMkLst>
            <pc:docMk/>
            <pc:sldMk cId="3446105309" sldId="484"/>
            <ac:picMk id="6" creationId="{85FA0B4B-255A-BAFC-1687-EE29ADA87591}"/>
          </ac:picMkLst>
        </pc:picChg>
        <pc:picChg chg="add del mod modCrop">
          <ac:chgData name="Nicole Dobrohotoff" userId="2dc4cf58-dc7e-422a-950b-38460c74cb76" providerId="ADAL" clId="{AD79D467-0097-4A28-B572-344785BA4655}" dt="2024-10-15T23:37:46.907" v="498" actId="478"/>
          <ac:picMkLst>
            <pc:docMk/>
            <pc:sldMk cId="3446105309" sldId="484"/>
            <ac:picMk id="10" creationId="{5A1E1142-8506-8F48-5131-ED562040476B}"/>
          </ac:picMkLst>
        </pc:picChg>
        <pc:picChg chg="add del mod">
          <ac:chgData name="Nicole Dobrohotoff" userId="2dc4cf58-dc7e-422a-950b-38460c74cb76" providerId="ADAL" clId="{AD79D467-0097-4A28-B572-344785BA4655}" dt="2024-10-15T23:40:48.388" v="501" actId="478"/>
          <ac:picMkLst>
            <pc:docMk/>
            <pc:sldMk cId="3446105309" sldId="484"/>
            <ac:picMk id="14" creationId="{C34F7221-8B95-747F-13EE-A6D4DA723937}"/>
          </ac:picMkLst>
        </pc:picChg>
        <pc:picChg chg="add mod modCrop">
          <ac:chgData name="Nicole Dobrohotoff" userId="2dc4cf58-dc7e-422a-950b-38460c74cb76" providerId="ADAL" clId="{AD79D467-0097-4A28-B572-344785BA4655}" dt="2024-10-18T03:39:57.739" v="2124" actId="962"/>
          <ac:picMkLst>
            <pc:docMk/>
            <pc:sldMk cId="3446105309" sldId="484"/>
            <ac:picMk id="18" creationId="{873577AE-D81C-82CA-A4CF-99044C22B121}"/>
          </ac:picMkLst>
        </pc:picChg>
        <pc:picChg chg="del">
          <ac:chgData name="Nicole Dobrohotoff" userId="2dc4cf58-dc7e-422a-950b-38460c74cb76" providerId="ADAL" clId="{AD79D467-0097-4A28-B572-344785BA4655}" dt="2024-10-15T23:35:43.043" v="477" actId="478"/>
          <ac:picMkLst>
            <pc:docMk/>
            <pc:sldMk cId="3446105309" sldId="484"/>
            <ac:picMk id="41" creationId="{A80A0B2D-F1DA-3088-6BB3-922195823687}"/>
          </ac:picMkLst>
        </pc:picChg>
      </pc:sldChg>
      <pc:sldChg chg="new del">
        <pc:chgData name="Nicole Dobrohotoff" userId="2dc4cf58-dc7e-422a-950b-38460c74cb76" providerId="ADAL" clId="{AD79D467-0097-4A28-B572-344785BA4655}" dt="2024-10-18T03:22:07.188" v="781" actId="680"/>
        <pc:sldMkLst>
          <pc:docMk/>
          <pc:sldMk cId="2192933144" sldId="485"/>
        </pc:sldMkLst>
      </pc:sldChg>
      <pc:sldChg chg="addSp delSp modSp add del mod">
        <pc:chgData name="Nicole Dobrohotoff" userId="2dc4cf58-dc7e-422a-950b-38460c74cb76" providerId="ADAL" clId="{AD79D467-0097-4A28-B572-344785BA4655}" dt="2024-10-18T03:16:45.048" v="525" actId="47"/>
        <pc:sldMkLst>
          <pc:docMk/>
          <pc:sldMk cId="2200333375" sldId="485"/>
        </pc:sldMkLst>
        <pc:spChg chg="add del mod">
          <ac:chgData name="Nicole Dobrohotoff" userId="2dc4cf58-dc7e-422a-950b-38460c74cb76" providerId="ADAL" clId="{AD79D467-0097-4A28-B572-344785BA4655}" dt="2024-10-16T00:29:34.812" v="518" actId="931"/>
          <ac:spMkLst>
            <pc:docMk/>
            <pc:sldMk cId="2200333375" sldId="485"/>
            <ac:spMk id="4" creationId="{EEC7F726-493E-79FB-F981-FD4AB3F9D16D}"/>
          </ac:spMkLst>
        </pc:spChg>
        <pc:spChg chg="add mod">
          <ac:chgData name="Nicole Dobrohotoff" userId="2dc4cf58-dc7e-422a-950b-38460c74cb76" providerId="ADAL" clId="{AD79D467-0097-4A28-B572-344785BA4655}" dt="2024-10-16T00:29:40.256" v="521" actId="478"/>
          <ac:spMkLst>
            <pc:docMk/>
            <pc:sldMk cId="2200333375" sldId="485"/>
            <ac:spMk id="9" creationId="{1D95F914-A2ED-3F13-34EC-7B65884285D0}"/>
          </ac:spMkLst>
        </pc:spChg>
        <pc:picChg chg="del">
          <ac:chgData name="Nicole Dobrohotoff" userId="2dc4cf58-dc7e-422a-950b-38460c74cb76" providerId="ADAL" clId="{AD79D467-0097-4A28-B572-344785BA4655}" dt="2024-10-16T00:29:22.305" v="517" actId="478"/>
          <ac:picMkLst>
            <pc:docMk/>
            <pc:sldMk cId="2200333375" sldId="485"/>
            <ac:picMk id="6" creationId="{273B303A-78E1-5B40-2DCC-7F39990D5BCA}"/>
          </ac:picMkLst>
        </pc:picChg>
        <pc:picChg chg="add del mod">
          <ac:chgData name="Nicole Dobrohotoff" userId="2dc4cf58-dc7e-422a-950b-38460c74cb76" providerId="ADAL" clId="{AD79D467-0097-4A28-B572-344785BA4655}" dt="2024-10-16T00:29:40.256" v="521" actId="478"/>
          <ac:picMkLst>
            <pc:docMk/>
            <pc:sldMk cId="2200333375" sldId="485"/>
            <ac:picMk id="7" creationId="{30595C6D-ACEC-7FD7-9347-665880777BD9}"/>
          </ac:picMkLst>
        </pc:picChg>
      </pc:sldChg>
      <pc:sldMasterChg chg="delSldLayout modSldLayout">
        <pc:chgData name="Nicole Dobrohotoff" userId="2dc4cf58-dc7e-422a-950b-38460c74cb76" providerId="ADAL" clId="{AD79D467-0097-4A28-B572-344785BA4655}" dt="2024-10-29T01:43:59.170" v="3073" actId="207"/>
        <pc:sldMasterMkLst>
          <pc:docMk/>
          <pc:sldMasterMk cId="1914691443" sldId="2147483648"/>
        </pc:sldMasterMkLst>
        <pc:sldLayoutChg chg="del">
          <pc:chgData name="Nicole Dobrohotoff" userId="2dc4cf58-dc7e-422a-950b-38460c74cb76" providerId="ADAL" clId="{AD79D467-0097-4A28-B572-344785BA4655}" dt="2024-10-15T05:51:56.653" v="334" actId="2696"/>
          <pc:sldLayoutMkLst>
            <pc:docMk/>
            <pc:sldMasterMk cId="1914691443" sldId="2147483648"/>
            <pc:sldLayoutMk cId="2580480989" sldId="2147483649"/>
          </pc:sldLayoutMkLst>
        </pc:sldLayoutChg>
        <pc:sldLayoutChg chg="del">
          <pc:chgData name="Nicole Dobrohotoff" userId="2dc4cf58-dc7e-422a-950b-38460c74cb76" providerId="ADAL" clId="{AD79D467-0097-4A28-B572-344785BA4655}" dt="2024-10-15T05:51:57.090" v="335" actId="2696"/>
          <pc:sldLayoutMkLst>
            <pc:docMk/>
            <pc:sldMasterMk cId="1914691443" sldId="2147483648"/>
            <pc:sldLayoutMk cId="1178299254" sldId="2147483650"/>
          </pc:sldLayoutMkLst>
        </pc:sldLayoutChg>
        <pc:sldLayoutChg chg="del">
          <pc:chgData name="Nicole Dobrohotoff" userId="2dc4cf58-dc7e-422a-950b-38460c74cb76" providerId="ADAL" clId="{AD79D467-0097-4A28-B572-344785BA4655}" dt="2024-10-15T05:51:57.531" v="336" actId="2696"/>
          <pc:sldLayoutMkLst>
            <pc:docMk/>
            <pc:sldMasterMk cId="1914691443" sldId="2147483648"/>
            <pc:sldLayoutMk cId="3784153844" sldId="2147483651"/>
          </pc:sldLayoutMkLst>
        </pc:sldLayoutChg>
        <pc:sldLayoutChg chg="del">
          <pc:chgData name="Nicole Dobrohotoff" userId="2dc4cf58-dc7e-422a-950b-38460c74cb76" providerId="ADAL" clId="{AD79D467-0097-4A28-B572-344785BA4655}" dt="2024-10-15T05:51:58.020" v="337" actId="2696"/>
          <pc:sldLayoutMkLst>
            <pc:docMk/>
            <pc:sldMasterMk cId="1914691443" sldId="2147483648"/>
            <pc:sldLayoutMk cId="3957473624" sldId="2147483652"/>
          </pc:sldLayoutMkLst>
        </pc:sldLayoutChg>
        <pc:sldLayoutChg chg="del">
          <pc:chgData name="Nicole Dobrohotoff" userId="2dc4cf58-dc7e-422a-950b-38460c74cb76" providerId="ADAL" clId="{AD79D467-0097-4A28-B572-344785BA4655}" dt="2024-10-15T05:51:58.459" v="338" actId="2696"/>
          <pc:sldLayoutMkLst>
            <pc:docMk/>
            <pc:sldMasterMk cId="1914691443" sldId="2147483648"/>
            <pc:sldLayoutMk cId="4226018057" sldId="2147483653"/>
          </pc:sldLayoutMkLst>
        </pc:sldLayoutChg>
        <pc:sldLayoutChg chg="del">
          <pc:chgData name="Nicole Dobrohotoff" userId="2dc4cf58-dc7e-422a-950b-38460c74cb76" providerId="ADAL" clId="{AD79D467-0097-4A28-B572-344785BA4655}" dt="2024-10-15T05:51:58.832" v="339" actId="2696"/>
          <pc:sldLayoutMkLst>
            <pc:docMk/>
            <pc:sldMasterMk cId="1914691443" sldId="2147483648"/>
            <pc:sldLayoutMk cId="293020216" sldId="2147483654"/>
          </pc:sldLayoutMkLst>
        </pc:sldLayoutChg>
        <pc:sldLayoutChg chg="del">
          <pc:chgData name="Nicole Dobrohotoff" userId="2dc4cf58-dc7e-422a-950b-38460c74cb76" providerId="ADAL" clId="{AD79D467-0097-4A28-B572-344785BA4655}" dt="2024-10-15T05:51:59.201" v="340" actId="2696"/>
          <pc:sldLayoutMkLst>
            <pc:docMk/>
            <pc:sldMasterMk cId="1914691443" sldId="2147483648"/>
            <pc:sldLayoutMk cId="2775339323" sldId="2147483655"/>
          </pc:sldLayoutMkLst>
        </pc:sldLayoutChg>
        <pc:sldLayoutChg chg="del">
          <pc:chgData name="Nicole Dobrohotoff" userId="2dc4cf58-dc7e-422a-950b-38460c74cb76" providerId="ADAL" clId="{AD79D467-0097-4A28-B572-344785BA4655}" dt="2024-10-15T05:51:59.725" v="341" actId="2696"/>
          <pc:sldLayoutMkLst>
            <pc:docMk/>
            <pc:sldMasterMk cId="1914691443" sldId="2147483648"/>
            <pc:sldLayoutMk cId="2402380966" sldId="2147483656"/>
          </pc:sldLayoutMkLst>
        </pc:sldLayoutChg>
        <pc:sldLayoutChg chg="del">
          <pc:chgData name="Nicole Dobrohotoff" userId="2dc4cf58-dc7e-422a-950b-38460c74cb76" providerId="ADAL" clId="{AD79D467-0097-4A28-B572-344785BA4655}" dt="2024-10-15T05:52:00.165" v="342" actId="2696"/>
          <pc:sldLayoutMkLst>
            <pc:docMk/>
            <pc:sldMasterMk cId="1914691443" sldId="2147483648"/>
            <pc:sldLayoutMk cId="63298231" sldId="2147483657"/>
          </pc:sldLayoutMkLst>
        </pc:sldLayoutChg>
        <pc:sldLayoutChg chg="del">
          <pc:chgData name="Nicole Dobrohotoff" userId="2dc4cf58-dc7e-422a-950b-38460c74cb76" providerId="ADAL" clId="{AD79D467-0097-4A28-B572-344785BA4655}" dt="2024-10-15T05:52:00.635" v="343" actId="2696"/>
          <pc:sldLayoutMkLst>
            <pc:docMk/>
            <pc:sldMasterMk cId="1914691443" sldId="2147483648"/>
            <pc:sldLayoutMk cId="3312544374" sldId="2147483658"/>
          </pc:sldLayoutMkLst>
        </pc:sldLayoutChg>
        <pc:sldLayoutChg chg="del">
          <pc:chgData name="Nicole Dobrohotoff" userId="2dc4cf58-dc7e-422a-950b-38460c74cb76" providerId="ADAL" clId="{AD79D467-0097-4A28-B572-344785BA4655}" dt="2024-10-15T05:52:01.117" v="344" actId="2696"/>
          <pc:sldLayoutMkLst>
            <pc:docMk/>
            <pc:sldMasterMk cId="1914691443" sldId="2147483648"/>
            <pc:sldLayoutMk cId="949710691" sldId="2147483659"/>
          </pc:sldLayoutMkLst>
        </pc:sldLayoutChg>
        <pc:sldLayoutChg chg="del">
          <pc:chgData name="Nicole Dobrohotoff" userId="2dc4cf58-dc7e-422a-950b-38460c74cb76" providerId="ADAL" clId="{AD79D467-0097-4A28-B572-344785BA4655}" dt="2024-10-15T05:52:01.623" v="345" actId="2696"/>
          <pc:sldLayoutMkLst>
            <pc:docMk/>
            <pc:sldMasterMk cId="1914691443" sldId="2147483648"/>
            <pc:sldLayoutMk cId="2498547758" sldId="2147483661"/>
          </pc:sldLayoutMkLst>
        </pc:sldLayoutChg>
        <pc:sldLayoutChg chg="del">
          <pc:chgData name="Nicole Dobrohotoff" userId="2dc4cf58-dc7e-422a-950b-38460c74cb76" providerId="ADAL" clId="{AD79D467-0097-4A28-B572-344785BA4655}" dt="2024-10-15T05:52:02.533" v="347" actId="2696"/>
          <pc:sldLayoutMkLst>
            <pc:docMk/>
            <pc:sldMasterMk cId="1914691443" sldId="2147483648"/>
            <pc:sldLayoutMk cId="122126753" sldId="2147483662"/>
          </pc:sldLayoutMkLst>
        </pc:sldLayoutChg>
        <pc:sldLayoutChg chg="addSp delSp modSp mod setBg">
          <pc:chgData name="Nicole Dobrohotoff" userId="2dc4cf58-dc7e-422a-950b-38460c74cb76" providerId="ADAL" clId="{AD79D467-0097-4A28-B572-344785BA4655}" dt="2024-10-29T01:43:28.265" v="3071" actId="1037"/>
          <pc:sldLayoutMkLst>
            <pc:docMk/>
            <pc:sldMasterMk cId="1914691443" sldId="2147483648"/>
            <pc:sldLayoutMk cId="222706239" sldId="2147483663"/>
          </pc:sldLayoutMkLst>
          <pc:spChg chg="mod">
            <ac:chgData name="Nicole Dobrohotoff" userId="2dc4cf58-dc7e-422a-950b-38460c74cb76" providerId="ADAL" clId="{AD79D467-0097-4A28-B572-344785BA4655}" dt="2024-10-15T05:53:49.810" v="358" actId="207"/>
            <ac:spMkLst>
              <pc:docMk/>
              <pc:sldMasterMk cId="1914691443" sldId="2147483648"/>
              <pc:sldLayoutMk cId="222706239" sldId="2147483663"/>
              <ac:spMk id="4" creationId="{0DF0C6A5-12EE-4D1E-9545-16DFADDE9F6D}"/>
            </ac:spMkLst>
          </pc:spChg>
          <pc:spChg chg="mod">
            <ac:chgData name="Nicole Dobrohotoff" userId="2dc4cf58-dc7e-422a-950b-38460c74cb76" providerId="ADAL" clId="{AD79D467-0097-4A28-B572-344785BA4655}" dt="2024-10-15T06:09:12.313" v="454" actId="14100"/>
            <ac:spMkLst>
              <pc:docMk/>
              <pc:sldMasterMk cId="1914691443" sldId="2147483648"/>
              <pc:sldLayoutMk cId="222706239" sldId="2147483663"/>
              <ac:spMk id="13" creationId="{591A863A-877F-4F31-898D-18D3402137C8}"/>
            </ac:spMkLst>
          </pc:spChg>
          <pc:picChg chg="add del mod">
            <ac:chgData name="Nicole Dobrohotoff" userId="2dc4cf58-dc7e-422a-950b-38460c74cb76" providerId="ADAL" clId="{AD79D467-0097-4A28-B572-344785BA4655}" dt="2024-10-15T06:04:39.716" v="412" actId="478"/>
            <ac:picMkLst>
              <pc:docMk/>
              <pc:sldMasterMk cId="1914691443" sldId="2147483648"/>
              <pc:sldLayoutMk cId="222706239" sldId="2147483663"/>
              <ac:picMk id="3" creationId="{E13A98EA-0F38-4D58-CFF4-377D1306AD9A}"/>
            </ac:picMkLst>
          </pc:picChg>
          <pc:picChg chg="add mod">
            <ac:chgData name="Nicole Dobrohotoff" userId="2dc4cf58-dc7e-422a-950b-38460c74cb76" providerId="ADAL" clId="{AD79D467-0097-4A28-B572-344785BA4655}" dt="2024-10-29T01:43:28.265" v="3071" actId="1037"/>
            <ac:picMkLst>
              <pc:docMk/>
              <pc:sldMasterMk cId="1914691443" sldId="2147483648"/>
              <pc:sldLayoutMk cId="222706239" sldId="2147483663"/>
              <ac:picMk id="6" creationId="{01D37E7A-46B2-B56A-FCF3-181D9C0AC23E}"/>
            </ac:picMkLst>
          </pc:picChg>
        </pc:sldLayoutChg>
        <pc:sldLayoutChg chg="del">
          <pc:chgData name="Nicole Dobrohotoff" userId="2dc4cf58-dc7e-422a-950b-38460c74cb76" providerId="ADAL" clId="{AD79D467-0097-4A28-B572-344785BA4655}" dt="2024-10-15T05:52:04.274" v="348" actId="2696"/>
          <pc:sldLayoutMkLst>
            <pc:docMk/>
            <pc:sldMasterMk cId="1914691443" sldId="2147483648"/>
            <pc:sldLayoutMk cId="2696691519" sldId="2147483664"/>
          </pc:sldLayoutMkLst>
        </pc:sldLayoutChg>
        <pc:sldLayoutChg chg="del">
          <pc:chgData name="Nicole Dobrohotoff" userId="2dc4cf58-dc7e-422a-950b-38460c74cb76" providerId="ADAL" clId="{AD79D467-0097-4A28-B572-344785BA4655}" dt="2024-10-15T05:52:04.657" v="349" actId="2696"/>
          <pc:sldLayoutMkLst>
            <pc:docMk/>
            <pc:sldMasterMk cId="1914691443" sldId="2147483648"/>
            <pc:sldLayoutMk cId="1887424383" sldId="2147483665"/>
          </pc:sldLayoutMkLst>
        </pc:sldLayoutChg>
        <pc:sldLayoutChg chg="del">
          <pc:chgData name="Nicole Dobrohotoff" userId="2dc4cf58-dc7e-422a-950b-38460c74cb76" providerId="ADAL" clId="{AD79D467-0097-4A28-B572-344785BA4655}" dt="2024-10-15T05:52:02.027" v="346" actId="2696"/>
          <pc:sldLayoutMkLst>
            <pc:docMk/>
            <pc:sldMasterMk cId="1914691443" sldId="2147483648"/>
            <pc:sldLayoutMk cId="3849866297" sldId="2147483666"/>
          </pc:sldLayoutMkLst>
        </pc:sldLayoutChg>
        <pc:sldLayoutChg chg="del">
          <pc:chgData name="Nicole Dobrohotoff" userId="2dc4cf58-dc7e-422a-950b-38460c74cb76" providerId="ADAL" clId="{AD79D467-0097-4A28-B572-344785BA4655}" dt="2024-10-15T05:52:06.251" v="350" actId="2696"/>
          <pc:sldLayoutMkLst>
            <pc:docMk/>
            <pc:sldMasterMk cId="1914691443" sldId="2147483648"/>
            <pc:sldLayoutMk cId="3506819264" sldId="2147483667"/>
          </pc:sldLayoutMkLst>
        </pc:sldLayoutChg>
        <pc:sldLayoutChg chg="del">
          <pc:chgData name="Nicole Dobrohotoff" userId="2dc4cf58-dc7e-422a-950b-38460c74cb76" providerId="ADAL" clId="{AD79D467-0097-4A28-B572-344785BA4655}" dt="2024-10-15T05:56:51.040" v="365" actId="2696"/>
          <pc:sldLayoutMkLst>
            <pc:docMk/>
            <pc:sldMasterMk cId="1914691443" sldId="2147483648"/>
            <pc:sldLayoutMk cId="931849381" sldId="2147483670"/>
          </pc:sldLayoutMkLst>
        </pc:sldLayoutChg>
        <pc:sldLayoutChg chg="del">
          <pc:chgData name="Nicole Dobrohotoff" userId="2dc4cf58-dc7e-422a-950b-38460c74cb76" providerId="ADAL" clId="{AD79D467-0097-4A28-B572-344785BA4655}" dt="2024-10-15T05:56:27.350" v="362" actId="2696"/>
          <pc:sldLayoutMkLst>
            <pc:docMk/>
            <pc:sldMasterMk cId="1914691443" sldId="2147483648"/>
            <pc:sldLayoutMk cId="590549449" sldId="2147483671"/>
          </pc:sldLayoutMkLst>
        </pc:sldLayoutChg>
        <pc:sldLayoutChg chg="addSp delSp modSp mod">
          <pc:chgData name="Nicole Dobrohotoff" userId="2dc4cf58-dc7e-422a-950b-38460c74cb76" providerId="ADAL" clId="{AD79D467-0097-4A28-B572-344785BA4655}" dt="2024-10-28T22:46:29.030" v="3002" actId="1076"/>
          <pc:sldLayoutMkLst>
            <pc:docMk/>
            <pc:sldMasterMk cId="1914691443" sldId="2147483648"/>
            <pc:sldLayoutMk cId="4017397958" sldId="2147483672"/>
          </pc:sldLayoutMkLst>
          <pc:spChg chg="mod">
            <ac:chgData name="Nicole Dobrohotoff" userId="2dc4cf58-dc7e-422a-950b-38460c74cb76" providerId="ADAL" clId="{AD79D467-0097-4A28-B572-344785BA4655}" dt="2024-10-15T05:52:28.894" v="353" actId="12"/>
            <ac:spMkLst>
              <pc:docMk/>
              <pc:sldMasterMk cId="1914691443" sldId="2147483648"/>
              <pc:sldLayoutMk cId="4017397958" sldId="2147483672"/>
              <ac:spMk id="7" creationId="{A63FA348-CEEA-B153-A5F7-E698321D267E}"/>
            </ac:spMkLst>
          </pc:spChg>
          <pc:spChg chg="del mod">
            <ac:chgData name="Nicole Dobrohotoff" userId="2dc4cf58-dc7e-422a-950b-38460c74cb76" providerId="ADAL" clId="{AD79D467-0097-4A28-B572-344785BA4655}" dt="2024-10-28T22:45:51.520" v="2993" actId="478"/>
            <ac:spMkLst>
              <pc:docMk/>
              <pc:sldMasterMk cId="1914691443" sldId="2147483648"/>
              <pc:sldLayoutMk cId="4017397958" sldId="2147483672"/>
              <ac:spMk id="8" creationId="{E525EE24-01B1-3437-9141-DDAE2AA7CEB4}"/>
            </ac:spMkLst>
          </pc:spChg>
          <pc:spChg chg="mod">
            <ac:chgData name="Nicole Dobrohotoff" userId="2dc4cf58-dc7e-422a-950b-38460c74cb76" providerId="ADAL" clId="{AD79D467-0097-4A28-B572-344785BA4655}" dt="2024-10-28T22:46:21.060" v="3001" actId="164"/>
            <ac:spMkLst>
              <pc:docMk/>
              <pc:sldMasterMk cId="1914691443" sldId="2147483648"/>
              <pc:sldLayoutMk cId="4017397958" sldId="2147483672"/>
              <ac:spMk id="11" creationId="{A61C8691-3535-B8F2-81A5-B53FAA645E34}"/>
            </ac:spMkLst>
          </pc:spChg>
          <pc:grpChg chg="add mod">
            <ac:chgData name="Nicole Dobrohotoff" userId="2dc4cf58-dc7e-422a-950b-38460c74cb76" providerId="ADAL" clId="{AD79D467-0097-4A28-B572-344785BA4655}" dt="2024-10-28T22:46:29.030" v="3002" actId="1076"/>
            <ac:grpSpMkLst>
              <pc:docMk/>
              <pc:sldMasterMk cId="1914691443" sldId="2147483648"/>
              <pc:sldLayoutMk cId="4017397958" sldId="2147483672"/>
              <ac:grpSpMk id="2" creationId="{1303CEA3-9217-B985-9BB1-585173C74299}"/>
            </ac:grpSpMkLst>
          </pc:grpChg>
          <pc:picChg chg="mod">
            <ac:chgData name="Nicole Dobrohotoff" userId="2dc4cf58-dc7e-422a-950b-38460c74cb76" providerId="ADAL" clId="{AD79D467-0097-4A28-B572-344785BA4655}" dt="2024-10-28T22:46:21.060" v="3001" actId="164"/>
            <ac:picMkLst>
              <pc:docMk/>
              <pc:sldMasterMk cId="1914691443" sldId="2147483648"/>
              <pc:sldLayoutMk cId="4017397958" sldId="2147483672"/>
              <ac:picMk id="3" creationId="{E6A803CC-6662-95B5-9A9D-6DC6D55B2E37}"/>
            </ac:picMkLst>
          </pc:picChg>
        </pc:sldLayoutChg>
        <pc:sldLayoutChg chg="modSp mod">
          <pc:chgData name="Nicole Dobrohotoff" userId="2dc4cf58-dc7e-422a-950b-38460c74cb76" providerId="ADAL" clId="{AD79D467-0097-4A28-B572-344785BA4655}" dt="2024-10-29T01:43:59.170" v="3073" actId="207"/>
          <pc:sldLayoutMkLst>
            <pc:docMk/>
            <pc:sldMasterMk cId="1914691443" sldId="2147483648"/>
            <pc:sldLayoutMk cId="1207353484" sldId="2147483673"/>
          </pc:sldLayoutMkLst>
          <pc:spChg chg="mod">
            <ac:chgData name="Nicole Dobrohotoff" userId="2dc4cf58-dc7e-422a-950b-38460c74cb76" providerId="ADAL" clId="{AD79D467-0097-4A28-B572-344785BA4655}" dt="2024-10-29T01:43:59.170" v="3073" actId="207"/>
            <ac:spMkLst>
              <pc:docMk/>
              <pc:sldMasterMk cId="1914691443" sldId="2147483648"/>
              <pc:sldLayoutMk cId="1207353484" sldId="2147483673"/>
              <ac:spMk id="6" creationId="{66EF0E86-46E2-9021-D7FD-BEB9CD60A2A3}"/>
            </ac:spMkLst>
          </pc:spChg>
        </pc:sldLayoutChg>
        <pc:sldLayoutChg chg="addSp modSp del mod">
          <pc:chgData name="Nicole Dobrohotoff" userId="2dc4cf58-dc7e-422a-950b-38460c74cb76" providerId="ADAL" clId="{AD79D467-0097-4A28-B572-344785BA4655}" dt="2024-10-15T05:53:52.796" v="359" actId="2696"/>
          <pc:sldLayoutMkLst>
            <pc:docMk/>
            <pc:sldMasterMk cId="1914691443" sldId="2147483648"/>
            <pc:sldLayoutMk cId="2889353158" sldId="2147483673"/>
          </pc:sldLayoutMkLst>
          <pc:spChg chg="add mod">
            <ac:chgData name="Nicole Dobrohotoff" userId="2dc4cf58-dc7e-422a-950b-38460c74cb76" providerId="ADAL" clId="{AD79D467-0097-4A28-B572-344785BA4655}" dt="2024-10-15T05:53:11.787" v="355"/>
            <ac:spMkLst>
              <pc:docMk/>
              <pc:sldMasterMk cId="1914691443" sldId="2147483648"/>
              <pc:sldLayoutMk cId="2889353158" sldId="2147483673"/>
              <ac:spMk id="2" creationId="{0945DAE0-D883-657E-145A-274FC4C9C76B}"/>
            </ac:spMkLst>
          </pc:spChg>
          <pc:spChg chg="add mod">
            <ac:chgData name="Nicole Dobrohotoff" userId="2dc4cf58-dc7e-422a-950b-38460c74cb76" providerId="ADAL" clId="{AD79D467-0097-4A28-B572-344785BA4655}" dt="2024-10-15T05:53:25.058" v="356" actId="207"/>
            <ac:spMkLst>
              <pc:docMk/>
              <pc:sldMasterMk cId="1914691443" sldId="2147483648"/>
              <pc:sldLayoutMk cId="2889353158" sldId="2147483673"/>
              <ac:spMk id="3" creationId="{95AD3A40-BB38-80F1-534B-D6A93281B08F}"/>
            </ac:spMkLst>
          </pc:spChg>
        </pc:sldLayoutChg>
        <pc:sldLayoutChg chg="modSp">
          <pc:chgData name="Nicole Dobrohotoff" userId="2dc4cf58-dc7e-422a-950b-38460c74cb76" providerId="ADAL" clId="{AD79D467-0097-4A28-B572-344785BA4655}" dt="2024-10-15T05:56:46.747" v="364" actId="113"/>
          <pc:sldLayoutMkLst>
            <pc:docMk/>
            <pc:sldMasterMk cId="1914691443" sldId="2147483648"/>
            <pc:sldLayoutMk cId="2604706815" sldId="2147483674"/>
          </pc:sldLayoutMkLst>
          <pc:spChg chg="mod">
            <ac:chgData name="Nicole Dobrohotoff" userId="2dc4cf58-dc7e-422a-950b-38460c74cb76" providerId="ADAL" clId="{AD79D467-0097-4A28-B572-344785BA4655}" dt="2024-10-15T05:56:46.747" v="364" actId="113"/>
            <ac:spMkLst>
              <pc:docMk/>
              <pc:sldMasterMk cId="1914691443" sldId="2147483648"/>
              <pc:sldLayoutMk cId="2604706815" sldId="2147483674"/>
              <ac:spMk id="2" creationId="{8161E8CF-86EE-EA5D-0E66-0D12FD904AC6}"/>
            </ac:spMkLst>
          </pc:spChg>
        </pc:sldLayoutChg>
      </pc:sldMasterChg>
      <pc:sldMasterChg chg="del delSldLayout">
        <pc:chgData name="Nicole Dobrohotoff" userId="2dc4cf58-dc7e-422a-950b-38460c74cb76" providerId="ADAL" clId="{AD79D467-0097-4A28-B572-344785BA4655}" dt="2024-10-15T05:52:07.572" v="352" actId="2696"/>
        <pc:sldMasterMkLst>
          <pc:docMk/>
          <pc:sldMasterMk cId="1702658614" sldId="2147483668"/>
        </pc:sldMasterMkLst>
        <pc:sldLayoutChg chg="del">
          <pc:chgData name="Nicole Dobrohotoff" userId="2dc4cf58-dc7e-422a-950b-38460c74cb76" providerId="ADAL" clId="{AD79D467-0097-4A28-B572-344785BA4655}" dt="2024-10-15T05:52:07.570" v="351" actId="2696"/>
          <pc:sldLayoutMkLst>
            <pc:docMk/>
            <pc:sldMasterMk cId="1702658614" sldId="2147483668"/>
            <pc:sldLayoutMk cId="1977392103" sldId="214748366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m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63FA348-CEEA-B153-A5F7-E698321D26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83784" y="4728088"/>
            <a:ext cx="4626876" cy="410599"/>
          </a:xfrm>
        </p:spPr>
        <p:txBody>
          <a:bodyPr/>
          <a:lstStyle>
            <a:lvl1pPr marL="0" indent="0" algn="ctr">
              <a:buNone/>
              <a:defRPr sz="266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Additional Title</a:t>
            </a:r>
            <a:endParaRPr lang="en-AU" dirty="0"/>
          </a:p>
        </p:txBody>
      </p:sp>
      <p:pic>
        <p:nvPicPr>
          <p:cNvPr id="10" name="object 12">
            <a:extLst>
              <a:ext uri="{FF2B5EF4-FFF2-40B4-BE49-F238E27FC236}">
                <a16:creationId xmlns:a16="http://schemas.microsoft.com/office/drawing/2014/main" id="{4B86DB24-A11A-07D7-E636-090DEFEC747B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46" y="5462141"/>
            <a:ext cx="2466939" cy="10664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8C2527-8505-4737-0C60-4B35979FF39D}"/>
              </a:ext>
            </a:extLst>
          </p:cNvPr>
          <p:cNvSpPr txBox="1"/>
          <p:nvPr userDrawn="1"/>
        </p:nvSpPr>
        <p:spPr>
          <a:xfrm>
            <a:off x="3783784" y="4168324"/>
            <a:ext cx="4626876" cy="41756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0" lvl="0" indent="0" algn="ctr" defTabSz="554492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668" spc="-6" dirty="0">
                <a:solidFill>
                  <a:srgbClr val="FFFFFF"/>
                </a:solidFill>
                <a:latin typeface="Arial"/>
                <a:cs typeface="Arial"/>
              </a:rPr>
              <a:t>Unite</a:t>
            </a:r>
            <a:r>
              <a:rPr lang="en-AU" sz="2668" spc="-1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sz="2668" dirty="0">
                <a:solidFill>
                  <a:srgbClr val="FFFFFF"/>
                </a:solidFill>
                <a:latin typeface="Arial"/>
                <a:cs typeface="Arial"/>
              </a:rPr>
              <a:t>Against</a:t>
            </a:r>
            <a:r>
              <a:rPr lang="en-AU" sz="2668" spc="-10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sz="2668" spc="-6" dirty="0">
                <a:solidFill>
                  <a:srgbClr val="FFFFFF"/>
                </a:solidFill>
                <a:latin typeface="Arial"/>
                <a:cs typeface="Arial"/>
              </a:rPr>
              <a:t>Poverty</a:t>
            </a:r>
            <a:r>
              <a:rPr lang="en-AU" sz="2668" spc="-10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sz="2668" spc="39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lang="en-AU" sz="2668" spc="-10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sz="2668" spc="-12" dirty="0">
                <a:solidFill>
                  <a:srgbClr val="FFFFFF"/>
                </a:solidFill>
                <a:latin typeface="Arial"/>
                <a:cs typeface="Arial"/>
              </a:rPr>
              <a:t>Lent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03CEA3-9217-B985-9BB1-585173C74299}"/>
              </a:ext>
            </a:extLst>
          </p:cNvPr>
          <p:cNvGrpSpPr/>
          <p:nvPr userDrawn="1"/>
        </p:nvGrpSpPr>
        <p:grpSpPr>
          <a:xfrm>
            <a:off x="4472466" y="5995390"/>
            <a:ext cx="3247068" cy="315072"/>
            <a:chOff x="4450176" y="6005763"/>
            <a:chExt cx="3247068" cy="315072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A61C8691-3535-B8F2-81A5-B53FAA645E34}"/>
                </a:ext>
              </a:extLst>
            </p:cNvPr>
            <p:cNvSpPr txBox="1"/>
            <p:nvPr userDrawn="1"/>
          </p:nvSpPr>
          <p:spPr>
            <a:xfrm>
              <a:off x="4774196" y="6005763"/>
              <a:ext cx="2923048" cy="299420"/>
            </a:xfrm>
            <a:prstGeom prst="rect">
              <a:avLst/>
            </a:prstGeom>
          </p:spPr>
          <p:txBody>
            <a:bodyPr vert="horz" wrap="square" lIns="0" tIns="10012" rIns="0" bIns="0" rtlCol="0">
              <a:spAutoFit/>
            </a:bodyPr>
            <a:lstStyle/>
            <a:p>
              <a:pPr marL="7701">
                <a:lnSpc>
                  <a:spcPct val="100000"/>
                </a:lnSpc>
                <a:spcBef>
                  <a:spcPts val="79"/>
                </a:spcBef>
              </a:pPr>
              <a:r>
                <a:rPr sz="1880" b="1" spc="-45" dirty="0">
                  <a:solidFill>
                    <a:srgbClr val="FFFFFF"/>
                  </a:solidFill>
                  <a:latin typeface="Arial"/>
                  <a:cs typeface="Arial"/>
                </a:rPr>
                <a:t>projectcompassion.org.au</a:t>
              </a:r>
              <a:endParaRPr sz="1880" dirty="0">
                <a:latin typeface="Arial"/>
                <a:cs typeface="Arial"/>
              </a:endParaRPr>
            </a:p>
          </p:txBody>
        </p:sp>
        <p:pic>
          <p:nvPicPr>
            <p:cNvPr id="3" name="Picture 2" descr="A black arrow in a white circle&#10;&#10;Description automatically generated">
              <a:extLst>
                <a:ext uri="{FF2B5EF4-FFF2-40B4-BE49-F238E27FC236}">
                  <a16:creationId xmlns:a16="http://schemas.microsoft.com/office/drawing/2014/main" id="{E6A803CC-6662-95B5-9A9D-6DC6D55B2E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0176" y="6082095"/>
              <a:ext cx="238757" cy="238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7397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">
    <p:bg>
      <p:bgPr>
        <a:solidFill>
          <a:srgbClr val="F1E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F0C6A5-12EE-4D1E-9545-16DFADDE9F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04109"/>
            <a:ext cx="12188825" cy="5153891"/>
          </a:xfrm>
          <a:solidFill>
            <a:srgbClr val="F1E9E5"/>
          </a:solidFill>
        </p:spPr>
        <p:txBody>
          <a:bodyPr/>
          <a:lstStyle/>
          <a:p>
            <a:endParaRPr lang="en-AU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91A863A-877F-4F31-898D-18D3402137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" y="-1"/>
            <a:ext cx="9681328" cy="1703965"/>
          </a:xfrm>
          <a:prstGeom prst="rect">
            <a:avLst/>
          </a:prstGeom>
          <a:noFill/>
          <a:ln w="38100">
            <a:noFill/>
          </a:ln>
        </p:spPr>
        <p:txBody>
          <a:bodyPr lIns="0" tIns="144000" rIns="180000" bIns="108000" anchor="ctr">
            <a:normAutofit/>
          </a:bodyPr>
          <a:lstStyle>
            <a:lvl1pPr marL="360000" indent="0" algn="l">
              <a:lnSpc>
                <a:spcPct val="100000"/>
              </a:lnSpc>
              <a:buNone/>
              <a:defRPr sz="4200" b="1">
                <a:solidFill>
                  <a:srgbClr val="000000"/>
                </a:solidFill>
              </a:defRPr>
            </a:lvl1pPr>
            <a:lvl2pPr marL="358775" indent="-179388">
              <a:defRPr>
                <a:solidFill>
                  <a:schemeClr val="bg1"/>
                </a:solidFill>
              </a:defRPr>
            </a:lvl2pPr>
            <a:lvl3pPr marL="538163" indent="-179388">
              <a:defRPr>
                <a:solidFill>
                  <a:schemeClr val="bg1"/>
                </a:solidFill>
              </a:defRPr>
            </a:lvl3pPr>
            <a:lvl4pPr marL="176213" indent="-176213"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D37E7A-46B2-B56A-FCF3-181D9C0AC2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0963" y="301193"/>
            <a:ext cx="2248115" cy="11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623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DF9FC4-20D2-5B2E-16DD-D9FC996586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2203" y="112833"/>
            <a:ext cx="2639797" cy="2664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1E8CF-86EE-EA5D-0E66-0D12FD904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81" y="502917"/>
            <a:ext cx="11014020" cy="50391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563AA"/>
                </a:solidFill>
              </a:defRPr>
            </a:lvl1pPr>
          </a:lstStyle>
          <a:p>
            <a:r>
              <a:rPr lang="en-AU" sz="3275" dirty="0"/>
              <a:t>Lorem Ipsum </a:t>
            </a:r>
            <a:r>
              <a:rPr lang="en-AU" sz="3275" dirty="0" err="1"/>
              <a:t>Dolor</a:t>
            </a:r>
            <a:r>
              <a:rPr lang="en-AU" sz="3275" dirty="0"/>
              <a:t> Sit</a:t>
            </a:r>
            <a:endParaRPr lang="en-AU" dirty="0"/>
          </a:p>
        </p:txBody>
      </p:sp>
      <p:pic>
        <p:nvPicPr>
          <p:cNvPr id="10" name="object 12">
            <a:extLst>
              <a:ext uri="{FF2B5EF4-FFF2-40B4-BE49-F238E27FC236}">
                <a16:creationId xmlns:a16="http://schemas.microsoft.com/office/drawing/2014/main" id="{22FF8AE9-E267-B17A-43DF-4ACF63DA809F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300" y="6255456"/>
            <a:ext cx="2295957" cy="30785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47ED899-035F-7C88-AAA7-3CB70B8871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681" y="1318846"/>
            <a:ext cx="11014020" cy="4850319"/>
          </a:xfrm>
        </p:spPr>
        <p:txBody>
          <a:bodyPr numCol="2" spcCol="1404000"/>
          <a:lstStyle>
            <a:lvl1pPr marL="331822" indent="-323090">
              <a:lnSpc>
                <a:spcPct val="115000"/>
              </a:lnSpc>
              <a:spcBef>
                <a:spcPts val="0"/>
              </a:spcBef>
              <a:spcAft>
                <a:spcPts val="1092"/>
              </a:spcAft>
              <a:buClr>
                <a:srgbClr val="762000"/>
              </a:buClr>
              <a:buFont typeface="Arial" panose="020B0604020202020204" pitchFamily="34" charset="0"/>
              <a:buChar char="•"/>
              <a:defRPr sz="1940"/>
            </a:lvl1pPr>
            <a:lvl2pPr>
              <a:defRPr sz="2153"/>
            </a:lvl2pPr>
            <a:lvl3pPr>
              <a:defRPr sz="2153"/>
            </a:lvl3pPr>
            <a:lvl4pPr>
              <a:defRPr sz="2153"/>
            </a:lvl4pPr>
            <a:lvl5pPr>
              <a:defRPr sz="2153"/>
            </a:lvl5pPr>
          </a:lstStyle>
          <a:p>
            <a:pPr lvl="0"/>
            <a:r>
              <a:rPr lang="en-GB" dirty="0"/>
              <a:t>Ur re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repera</a:t>
            </a:r>
            <a:r>
              <a:rPr lang="en-GB" dirty="0"/>
              <a:t> a </a:t>
            </a:r>
            <a:r>
              <a:rPr lang="en-GB" dirty="0" err="1"/>
              <a:t>dolest</a:t>
            </a:r>
            <a:r>
              <a:rPr lang="en-GB" dirty="0"/>
              <a:t> </a:t>
            </a:r>
            <a:r>
              <a:rPr lang="en-GB" dirty="0" err="1"/>
              <a:t>volendit</a:t>
            </a:r>
            <a:r>
              <a:rPr lang="en-GB" dirty="0"/>
              <a:t> </a:t>
            </a:r>
            <a:r>
              <a:rPr lang="en-GB" dirty="0" err="1"/>
              <a:t>accum</a:t>
            </a:r>
            <a:r>
              <a:rPr lang="en-GB" dirty="0"/>
              <a:t> </a:t>
            </a:r>
            <a:r>
              <a:rPr lang="en-GB" dirty="0" err="1"/>
              <a:t>rerfere</a:t>
            </a:r>
            <a:r>
              <a:rPr lang="en-GB" dirty="0"/>
              <a:t> </a:t>
            </a:r>
            <a:r>
              <a:rPr lang="en-GB" dirty="0" err="1"/>
              <a:t>quatempori</a:t>
            </a:r>
            <a:r>
              <a:rPr lang="en-GB" dirty="0"/>
              <a:t> </a:t>
            </a:r>
            <a:r>
              <a:rPr lang="en-GB" dirty="0" err="1"/>
              <a:t>odiore</a:t>
            </a:r>
            <a:r>
              <a:rPr lang="en-GB" dirty="0"/>
              <a:t>, as </a:t>
            </a:r>
            <a:r>
              <a:rPr lang="en-GB" dirty="0" err="1"/>
              <a:t>aut</a:t>
            </a:r>
            <a:r>
              <a:rPr lang="en-GB" dirty="0"/>
              <a:t> ese </a:t>
            </a:r>
            <a:r>
              <a:rPr lang="en-GB" dirty="0" err="1"/>
              <a:t>estionectum</a:t>
            </a:r>
            <a:r>
              <a:rPr lang="en-GB" dirty="0"/>
              <a:t> fugit et </a:t>
            </a:r>
            <a:r>
              <a:rPr lang="en-GB" dirty="0" err="1"/>
              <a:t>faccullautem</a:t>
            </a:r>
            <a:r>
              <a:rPr lang="en-GB" dirty="0"/>
              <a:t> non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solessitaqui</a:t>
            </a:r>
            <a:r>
              <a:rPr lang="en-GB" dirty="0"/>
              <a:t> </a:t>
            </a:r>
            <a:r>
              <a:rPr lang="en-GB" dirty="0" err="1"/>
              <a:t>occabo</a:t>
            </a:r>
            <a:r>
              <a:rPr lang="en-GB" dirty="0"/>
              <a:t>. Et </a:t>
            </a:r>
            <a:r>
              <a:rPr lang="en-GB" dirty="0" err="1"/>
              <a:t>quae</a:t>
            </a:r>
            <a:r>
              <a:rPr lang="en-GB" dirty="0"/>
              <a:t> qui</a:t>
            </a:r>
          </a:p>
          <a:p>
            <a:pPr lvl="0"/>
            <a:r>
              <a:rPr lang="en-GB" dirty="0" err="1"/>
              <a:t>Alignitissint</a:t>
            </a:r>
            <a:r>
              <a:rPr lang="en-GB" dirty="0"/>
              <a:t> </a:t>
            </a:r>
            <a:r>
              <a:rPr lang="en-GB" dirty="0" err="1"/>
              <a:t>dit</a:t>
            </a:r>
            <a:r>
              <a:rPr lang="en-GB" dirty="0"/>
              <a:t> </a:t>
            </a:r>
            <a:r>
              <a:rPr lang="en-GB" dirty="0" err="1"/>
              <a:t>dolessit</a:t>
            </a:r>
            <a:r>
              <a:rPr lang="en-GB" dirty="0"/>
              <a:t>, con expediate </a:t>
            </a:r>
            <a:r>
              <a:rPr lang="en-GB" dirty="0" err="1"/>
              <a:t>pos</a:t>
            </a:r>
            <a:r>
              <a:rPr lang="en-GB" dirty="0"/>
              <a:t> </a:t>
            </a:r>
            <a:r>
              <a:rPr lang="en-GB" dirty="0" err="1"/>
              <a:t>doluptatas</a:t>
            </a:r>
            <a:r>
              <a:rPr lang="en-GB" dirty="0"/>
              <a:t> </a:t>
            </a:r>
            <a:r>
              <a:rPr lang="en-GB" dirty="0" err="1"/>
              <a:t>eatem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audipsum</a:t>
            </a:r>
            <a:r>
              <a:rPr lang="en-GB" dirty="0"/>
              <a:t> </a:t>
            </a:r>
            <a:r>
              <a:rPr lang="en-GB" dirty="0" err="1"/>
              <a:t>inulpar</a:t>
            </a:r>
            <a:r>
              <a:rPr lang="en-GB" dirty="0"/>
              <a:t> </a:t>
            </a:r>
            <a:r>
              <a:rPr lang="en-GB" dirty="0" err="1"/>
              <a:t>cimpos</a:t>
            </a:r>
            <a:r>
              <a:rPr lang="en-GB" dirty="0"/>
              <a:t> dis </a:t>
            </a:r>
            <a:r>
              <a:rPr lang="en-GB" dirty="0" err="1"/>
              <a:t>minullo</a:t>
            </a:r>
            <a:r>
              <a:rPr lang="en-GB" dirty="0"/>
              <a:t> </a:t>
            </a:r>
            <a:r>
              <a:rPr lang="en-GB" dirty="0" err="1"/>
              <a:t>rumquaecti</a:t>
            </a:r>
            <a:r>
              <a:rPr lang="en-GB" dirty="0"/>
              <a:t> </a:t>
            </a:r>
            <a:r>
              <a:rPr lang="en-GB" dirty="0" err="1"/>
              <a:t>tes</a:t>
            </a:r>
            <a:r>
              <a:rPr lang="en-GB" dirty="0"/>
              <a:t> </a:t>
            </a:r>
            <a:r>
              <a:rPr lang="en-GB" dirty="0" err="1"/>
              <a:t>sitat</a:t>
            </a:r>
            <a:r>
              <a:rPr lang="en-GB" dirty="0"/>
              <a:t> </a:t>
            </a:r>
            <a:r>
              <a:rPr lang="en-GB" dirty="0" err="1"/>
              <a:t>odipicius</a:t>
            </a:r>
            <a:r>
              <a:rPr lang="en-GB" dirty="0"/>
              <a:t> et </a:t>
            </a:r>
            <a:r>
              <a:rPr lang="en-GB" dirty="0" err="1"/>
              <a:t>ent</a:t>
            </a:r>
            <a:r>
              <a:rPr lang="en-GB" dirty="0"/>
              <a:t> lab </a:t>
            </a:r>
            <a:r>
              <a:rPr lang="en-GB" dirty="0" err="1"/>
              <a:t>iusanis</a:t>
            </a:r>
            <a:r>
              <a:rPr lang="en-GB" dirty="0"/>
              <a:t> </a:t>
            </a:r>
            <a:r>
              <a:rPr lang="en-GB" dirty="0" err="1"/>
              <a:t>repuditature</a:t>
            </a:r>
            <a:r>
              <a:rPr lang="en-GB" dirty="0"/>
              <a:t> </a:t>
            </a:r>
            <a:r>
              <a:rPr lang="en-GB" dirty="0" err="1"/>
              <a:t>porporesto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Que </a:t>
            </a:r>
            <a:r>
              <a:rPr lang="en-GB" dirty="0" err="1"/>
              <a:t>perori</a:t>
            </a:r>
            <a:r>
              <a:rPr lang="en-GB" dirty="0"/>
              <a:t> </a:t>
            </a:r>
            <a:r>
              <a:rPr lang="en-GB" dirty="0" err="1"/>
              <a:t>occabor</a:t>
            </a:r>
            <a:r>
              <a:rPr lang="en-GB" dirty="0"/>
              <a:t> </a:t>
            </a:r>
            <a:r>
              <a:rPr lang="en-GB" dirty="0" err="1"/>
              <a:t>empedis</a:t>
            </a:r>
            <a:r>
              <a:rPr lang="en-GB" dirty="0"/>
              <a:t> mint et </a:t>
            </a:r>
            <a:r>
              <a:rPr lang="en-GB" dirty="0" err="1"/>
              <a:t>volupiet</a:t>
            </a:r>
            <a:r>
              <a:rPr lang="en-GB" dirty="0"/>
              <a:t> quid </a:t>
            </a:r>
            <a:r>
              <a:rPr lang="en-GB" dirty="0" err="1"/>
              <a:t>quosa</a:t>
            </a:r>
            <a:r>
              <a:rPr lang="en-GB" dirty="0"/>
              <a:t> </a:t>
            </a:r>
            <a:r>
              <a:rPr lang="en-GB" dirty="0" err="1"/>
              <a:t>prepuda</a:t>
            </a:r>
            <a:r>
              <a:rPr lang="en-GB" dirty="0"/>
              <a:t> </a:t>
            </a:r>
            <a:r>
              <a:rPr lang="en-GB" dirty="0" err="1"/>
              <a:t>ndanihit</a:t>
            </a:r>
            <a:r>
              <a:rPr lang="en-GB" dirty="0"/>
              <a:t>, cum </a:t>
            </a:r>
            <a:r>
              <a:rPr lang="en-GB" dirty="0" err="1"/>
              <a:t>fugianihicit</a:t>
            </a:r>
            <a:r>
              <a:rPr lang="en-GB" dirty="0"/>
              <a:t> il il </a:t>
            </a:r>
            <a:r>
              <a:rPr lang="en-GB" dirty="0" err="1"/>
              <a:t>ipsunt</a:t>
            </a:r>
            <a:r>
              <a:rPr lang="en-GB" dirty="0"/>
              <a:t>, </a:t>
            </a:r>
            <a:r>
              <a:rPr lang="en-GB" dirty="0" err="1"/>
              <a:t>aut</a:t>
            </a:r>
            <a:r>
              <a:rPr lang="en-GB" dirty="0"/>
              <a:t> id </a:t>
            </a:r>
            <a:r>
              <a:rPr lang="en-GB" dirty="0" err="1"/>
              <a:t>quodit</a:t>
            </a:r>
            <a:r>
              <a:rPr lang="en-GB" dirty="0"/>
              <a:t> </a:t>
            </a:r>
            <a:r>
              <a:rPr lang="en-GB" dirty="0" err="1"/>
              <a:t>parum</a:t>
            </a:r>
            <a:r>
              <a:rPr lang="en-GB" dirty="0"/>
              <a:t>, </a:t>
            </a:r>
            <a:r>
              <a:rPr lang="en-GB" dirty="0" err="1"/>
              <a:t>nistis</a:t>
            </a:r>
            <a:r>
              <a:rPr lang="en-GB" dirty="0"/>
              <a:t> </a:t>
            </a:r>
            <a:r>
              <a:rPr lang="en-GB" dirty="0" err="1"/>
              <a:t>dolorum</a:t>
            </a:r>
            <a:r>
              <a:rPr lang="en-GB" dirty="0"/>
              <a:t>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sendit</a:t>
            </a:r>
            <a:r>
              <a:rPr lang="en-GB" dirty="0"/>
              <a:t>, </a:t>
            </a:r>
            <a:r>
              <a:rPr lang="en-GB" dirty="0" err="1"/>
              <a:t>cusame</a:t>
            </a:r>
            <a:r>
              <a:rPr lang="en-GB" dirty="0"/>
              <a:t> </a:t>
            </a:r>
            <a:r>
              <a:rPr lang="en-GB" dirty="0" err="1"/>
              <a:t>ilis</a:t>
            </a:r>
            <a:r>
              <a:rPr lang="en-GB" dirty="0"/>
              <a:t> </a:t>
            </a:r>
            <a:r>
              <a:rPr lang="en-GB" dirty="0" err="1"/>
              <a:t>quam</a:t>
            </a:r>
            <a:r>
              <a:rPr lang="en-GB" dirty="0"/>
              <a:t>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omnihic</a:t>
            </a:r>
            <a:r>
              <a:rPr lang="en-GB" dirty="0"/>
              <a:t> </a:t>
            </a:r>
            <a:r>
              <a:rPr lang="en-GB" dirty="0" err="1"/>
              <a:t>ientio</a:t>
            </a:r>
            <a:r>
              <a:rPr lang="en-GB" dirty="0"/>
              <a:t> </a:t>
            </a:r>
            <a:r>
              <a:rPr lang="en-GB" dirty="0" err="1"/>
              <a:t>quasper</a:t>
            </a:r>
            <a:r>
              <a:rPr lang="en-GB" dirty="0"/>
              <a:t> </a:t>
            </a:r>
            <a:r>
              <a:rPr lang="en-GB" dirty="0" err="1"/>
              <a:t>ibuscius</a:t>
            </a:r>
            <a:r>
              <a:rPr lang="en-GB" dirty="0"/>
              <a:t> </a:t>
            </a:r>
            <a:r>
              <a:rPr lang="en-GB" dirty="0" err="1"/>
              <a:t>eatempe</a:t>
            </a:r>
            <a:r>
              <a:rPr lang="en-GB" dirty="0"/>
              <a:t> </a:t>
            </a:r>
            <a:r>
              <a:rPr lang="en-GB" dirty="0" err="1"/>
              <a:t>perro</a:t>
            </a:r>
            <a:r>
              <a:rPr lang="en-GB" dirty="0"/>
              <a:t> </a:t>
            </a:r>
            <a:r>
              <a:rPr lang="en-GB" dirty="0" err="1"/>
              <a:t>expliquiat</a:t>
            </a:r>
            <a:r>
              <a:rPr lang="en-GB" dirty="0"/>
              <a:t> </a:t>
            </a:r>
            <a:r>
              <a:rPr lang="en-GB" dirty="0" err="1"/>
              <a:t>eate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ilignimaio</a:t>
            </a:r>
            <a:r>
              <a:rPr lang="en-GB" dirty="0"/>
              <a:t> </a:t>
            </a:r>
            <a:r>
              <a:rPr lang="en-GB" dirty="0" err="1"/>
              <a:t>doluptia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Tatum </a:t>
            </a:r>
            <a:r>
              <a:rPr lang="en-GB" dirty="0" err="1"/>
              <a:t>asperit</a:t>
            </a:r>
            <a:r>
              <a:rPr lang="en-GB" dirty="0"/>
              <a:t>, con cores dolor </a:t>
            </a:r>
            <a:r>
              <a:rPr lang="en-GB" dirty="0" err="1"/>
              <a:t>senis</a:t>
            </a:r>
            <a:r>
              <a:rPr lang="en-GB" dirty="0"/>
              <a:t> ab </a:t>
            </a:r>
            <a:r>
              <a:rPr lang="en-GB" dirty="0" err="1"/>
              <a:t>imporrunt</a:t>
            </a:r>
            <a:r>
              <a:rPr lang="en-GB" dirty="0"/>
              <a:t> ma nest </a:t>
            </a:r>
            <a:r>
              <a:rPr lang="en-GB" dirty="0" err="1"/>
              <a:t>offictiis</a:t>
            </a:r>
            <a:r>
              <a:rPr lang="en-GB" dirty="0"/>
              <a:t> et </a:t>
            </a:r>
            <a:r>
              <a:rPr lang="en-GB" dirty="0" err="1"/>
              <a:t>adisit</a:t>
            </a:r>
            <a:r>
              <a:rPr lang="en-GB" dirty="0"/>
              <a:t> </a:t>
            </a:r>
            <a:r>
              <a:rPr lang="en-GB" dirty="0" err="1"/>
              <a:t>optaquodis</a:t>
            </a:r>
            <a:r>
              <a:rPr lang="en-GB" dirty="0"/>
              <a:t> </a:t>
            </a:r>
            <a:r>
              <a:rPr lang="en-GB" dirty="0" err="1"/>
              <a:t>sedi</a:t>
            </a:r>
            <a:r>
              <a:rPr lang="en-GB" dirty="0"/>
              <a:t> </a:t>
            </a:r>
            <a:r>
              <a:rPr lang="en-GB" dirty="0" err="1"/>
              <a:t>dolorehento</a:t>
            </a:r>
            <a:r>
              <a:rPr lang="en-GB" dirty="0"/>
              <a:t> </a:t>
            </a:r>
            <a:r>
              <a:rPr lang="en-GB" dirty="0" err="1"/>
              <a:t>expliquo</a:t>
            </a:r>
            <a:r>
              <a:rPr lang="en-GB" dirty="0"/>
              <a:t> </a:t>
            </a:r>
            <a:r>
              <a:rPr lang="en-GB" dirty="0" err="1"/>
              <a:t>vellore</a:t>
            </a:r>
            <a:r>
              <a:rPr lang="en-GB" dirty="0"/>
              <a:t> </a:t>
            </a:r>
            <a:r>
              <a:rPr lang="en-GB" dirty="0" err="1"/>
              <a:t>icabore</a:t>
            </a:r>
            <a:r>
              <a:rPr lang="en-GB" dirty="0"/>
              <a:t>.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4706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66EF0E86-46E2-9021-D7FD-BEB9CD60A2A3}"/>
              </a:ext>
            </a:extLst>
          </p:cNvPr>
          <p:cNvSpPr/>
          <p:nvPr userDrawn="1"/>
        </p:nvSpPr>
        <p:spPr>
          <a:xfrm>
            <a:off x="6161" y="3273"/>
            <a:ext cx="12185839" cy="6851454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C4A9E6FA-EBA1-4A15-377E-3D4BFE9633DF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" y="5631024"/>
            <a:ext cx="2000896" cy="865020"/>
          </a:xfrm>
          <a:prstGeom prst="rect">
            <a:avLst/>
          </a:prstGeom>
        </p:spPr>
      </p:pic>
      <p:sp>
        <p:nvSpPr>
          <p:cNvPr id="31" name="object 27">
            <a:extLst>
              <a:ext uri="{FF2B5EF4-FFF2-40B4-BE49-F238E27FC236}">
                <a16:creationId xmlns:a16="http://schemas.microsoft.com/office/drawing/2014/main" id="{1BDA7970-3489-F784-2EE9-7071986F10A4}"/>
              </a:ext>
            </a:extLst>
          </p:cNvPr>
          <p:cNvSpPr txBox="1"/>
          <p:nvPr userDrawn="1"/>
        </p:nvSpPr>
        <p:spPr>
          <a:xfrm>
            <a:off x="4297956" y="4966549"/>
            <a:ext cx="3674647" cy="1290191"/>
          </a:xfrm>
          <a:prstGeom prst="rect">
            <a:avLst/>
          </a:prstGeom>
        </p:spPr>
        <p:txBody>
          <a:bodyPr vert="horz" wrap="square" lIns="0" tIns="153255" rIns="0" bIns="0" rtlCol="0">
            <a:spAutoFit/>
          </a:bodyPr>
          <a:lstStyle/>
          <a:p>
            <a:pPr marL="1060851">
              <a:lnSpc>
                <a:spcPct val="100000"/>
              </a:lnSpc>
              <a:spcBef>
                <a:spcPts val="1206"/>
              </a:spcBef>
            </a:pPr>
            <a:r>
              <a:rPr sz="1789" dirty="0">
                <a:solidFill>
                  <a:srgbClr val="FFFFFF"/>
                </a:solidFill>
                <a:latin typeface="Arial"/>
                <a:cs typeface="Arial"/>
              </a:rPr>
              <a:t>1800</a:t>
            </a:r>
            <a:r>
              <a:rPr sz="1789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89" dirty="0">
                <a:solidFill>
                  <a:srgbClr val="FFFFFF"/>
                </a:solidFill>
                <a:latin typeface="Arial"/>
                <a:cs typeface="Arial"/>
              </a:rPr>
              <a:t>024</a:t>
            </a:r>
            <a:r>
              <a:rPr sz="1789" spc="-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89" spc="-15" dirty="0">
                <a:solidFill>
                  <a:srgbClr val="FFFFFF"/>
                </a:solidFill>
                <a:latin typeface="Arial"/>
                <a:cs typeface="Arial"/>
              </a:rPr>
              <a:t>413</a:t>
            </a:r>
            <a:endParaRPr sz="1789" dirty="0">
              <a:latin typeface="Arial"/>
              <a:cs typeface="Arial"/>
            </a:endParaRPr>
          </a:p>
          <a:p>
            <a:pPr marL="7701" marR="3081" indent="641132">
              <a:lnSpc>
                <a:spcPts val="3644"/>
              </a:lnSpc>
            </a:pPr>
            <a:r>
              <a:rPr sz="1789" spc="-6" dirty="0">
                <a:solidFill>
                  <a:srgbClr val="FFFFFF"/>
                </a:solidFill>
                <a:latin typeface="Arial"/>
                <a:cs typeface="Arial"/>
              </a:rPr>
              <a:t>#projectcompassion </a:t>
            </a:r>
            <a:r>
              <a:rPr lang="en-US" sz="1789" spc="-6" dirty="0">
                <a:solidFill>
                  <a:srgbClr val="FFFFFF"/>
                </a:solidFill>
                <a:latin typeface="Arial"/>
                <a:cs typeface="Arial"/>
              </a:rPr>
              <a:t>caritas</a:t>
            </a:r>
            <a:r>
              <a:rPr sz="1789" spc="-6" dirty="0">
                <a:solidFill>
                  <a:srgbClr val="FFFFFF"/>
                </a:solidFill>
                <a:latin typeface="Arial"/>
                <a:cs typeface="Arial"/>
              </a:rPr>
              <a:t>.org.au</a:t>
            </a:r>
            <a:r>
              <a:rPr lang="en-US" sz="1789" spc="-6" dirty="0">
                <a:solidFill>
                  <a:srgbClr val="FFFFFF"/>
                </a:solidFill>
                <a:latin typeface="Arial"/>
                <a:cs typeface="Arial"/>
              </a:rPr>
              <a:t>/project-compassion</a:t>
            </a:r>
            <a:endParaRPr sz="1789" dirty="0">
              <a:latin typeface="Arial"/>
              <a:cs typeface="Arial"/>
            </a:endParaRPr>
          </a:p>
        </p:txBody>
      </p:sp>
      <p:pic>
        <p:nvPicPr>
          <p:cNvPr id="4" name="Picture 3" descr="A black background with yellow letters and a purple heart&#10;&#10;Description automatically generated">
            <a:extLst>
              <a:ext uri="{FF2B5EF4-FFF2-40B4-BE49-F238E27FC236}">
                <a16:creationId xmlns:a16="http://schemas.microsoft.com/office/drawing/2014/main" id="{0336B7E8-095E-7AC8-D04B-D41F19BFE9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240" y="1809585"/>
            <a:ext cx="4713521" cy="2463427"/>
          </a:xfrm>
          <a:prstGeom prst="rect">
            <a:avLst/>
          </a:prstGeom>
        </p:spPr>
      </p:pic>
      <p:pic>
        <p:nvPicPr>
          <p:cNvPr id="28" name="Picture 27" descr="A black heart in a white circle&#10;&#10;Description automatically generated">
            <a:extLst>
              <a:ext uri="{FF2B5EF4-FFF2-40B4-BE49-F238E27FC236}">
                <a16:creationId xmlns:a16="http://schemas.microsoft.com/office/drawing/2014/main" id="{E8432D07-D581-7F57-7BC2-2A6257BD6E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248" y="5554556"/>
            <a:ext cx="238757" cy="238740"/>
          </a:xfrm>
          <a:prstGeom prst="rect">
            <a:avLst/>
          </a:prstGeom>
        </p:spPr>
      </p:pic>
      <p:pic>
        <p:nvPicPr>
          <p:cNvPr id="35" name="Picture 34" descr="A black arrow in a white circle&#10;&#10;Description automatically generated">
            <a:extLst>
              <a:ext uri="{FF2B5EF4-FFF2-40B4-BE49-F238E27FC236}">
                <a16:creationId xmlns:a16="http://schemas.microsoft.com/office/drawing/2014/main" id="{06EE2053-BFF3-B583-C960-AA14A82A19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294" y="6016634"/>
            <a:ext cx="238757" cy="238740"/>
          </a:xfrm>
          <a:prstGeom prst="rect">
            <a:avLst/>
          </a:prstGeom>
        </p:spPr>
      </p:pic>
      <p:pic>
        <p:nvPicPr>
          <p:cNvPr id="37" name="Picture 36" descr="A black phone in a white circle&#10;&#10;Description automatically generated">
            <a:extLst>
              <a:ext uri="{FF2B5EF4-FFF2-40B4-BE49-F238E27FC236}">
                <a16:creationId xmlns:a16="http://schemas.microsoft.com/office/drawing/2014/main" id="{B33B8A76-FCE1-CF1A-223B-CE51F55BDD3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358" y="5138687"/>
            <a:ext cx="238757" cy="2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53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675265-EBCB-4923-B32E-0C52CA202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1D7CF-5E28-4544-85AD-5D2DE31CF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0F49C-B6D1-4A82-A6FA-215203C5F9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0BB52-5619-4880-B3C3-BA90EBFD3719}" type="datetimeFigureOut">
              <a:rPr lang="en-AU" smtClean="0"/>
              <a:t>3/12/2024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7426C-752A-41E8-906D-D935A97CC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9F03F-7744-46F6-80F7-F5F97A952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11B5E-9EB5-4206-9EC3-712E0CADC9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469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3" r:id="rId2"/>
    <p:sldLayoutId id="2147483674" r:id="rId3"/>
    <p:sldLayoutId id="214748367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D860158B-101F-C6DA-E760-853485C91868}"/>
              </a:ext>
            </a:extLst>
          </p:cNvPr>
          <p:cNvSpPr/>
          <p:nvPr/>
        </p:nvSpPr>
        <p:spPr>
          <a:xfrm flipH="1">
            <a:off x="4017700" y="4750294"/>
            <a:ext cx="4156595" cy="776785"/>
          </a:xfrm>
          <a:prstGeom prst="round2Diag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A7B7AA-1BDC-CB16-9BBB-0F92E1A3D6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17701" y="4750294"/>
            <a:ext cx="4156595" cy="776785"/>
          </a:xfrm>
        </p:spPr>
        <p:txBody>
          <a:bodyPr anchor="ctr">
            <a:noAutofit/>
          </a:bodyPr>
          <a:lstStyle/>
          <a:p>
            <a:r>
              <a:rPr lang="en-AU" sz="4000" b="1" dirty="0"/>
              <a:t>Lenten Prayer </a:t>
            </a:r>
          </a:p>
        </p:txBody>
      </p:sp>
    </p:spTree>
    <p:extLst>
      <p:ext uri="{BB962C8B-B14F-4D97-AF65-F5344CB8AC3E}">
        <p14:creationId xmlns:p14="http://schemas.microsoft.com/office/powerpoint/2010/main" val="2067057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group of women standing around a table with two sewing machines outside under a large tree.">
            <a:extLst>
              <a:ext uri="{FF2B5EF4-FFF2-40B4-BE49-F238E27FC236}">
                <a16:creationId xmlns:a16="http://schemas.microsoft.com/office/drawing/2014/main" id="{7F6AEC7D-0DED-DA73-63E5-9331FC3901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C993A-B403-D9BC-CA66-C49129CD75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May we work in unity for the freedom of the oppressed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1723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40" descr="A bishop and four other clergy celebrates Mass outdoors in the bush with school students.">
            <a:extLst>
              <a:ext uri="{FF2B5EF4-FFF2-40B4-BE49-F238E27FC236}">
                <a16:creationId xmlns:a16="http://schemas.microsoft.com/office/drawing/2014/main" id="{A80A0B2D-F1DA-3088-6BB3-9221958236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34AF7-6CDA-76AF-04C8-DCE867BC7D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and the renewal of creation.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89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4 school students hold up signs with paper water droplets displayed on the wall behind them.&#10;&#10;">
            <a:extLst>
              <a:ext uri="{FF2B5EF4-FFF2-40B4-BE49-F238E27FC236}">
                <a16:creationId xmlns:a16="http://schemas.microsoft.com/office/drawing/2014/main" id="{A5776AB3-8799-6D62-9FC0-50BFBE9B5A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47F44-75B6-92C3-FD85-3AAE546F21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May our compassionate minds and generous hearts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37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4 school students  holding plastic bowls in front of a water tank.&#10;&#10;">
            <a:extLst>
              <a:ext uri="{FF2B5EF4-FFF2-40B4-BE49-F238E27FC236}">
                <a16:creationId xmlns:a16="http://schemas.microsoft.com/office/drawing/2014/main" id="{E0A8057D-0F1D-AF80-7427-7EEF34C5A2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"/>
          <a:stretch/>
        </p:blipFill>
        <p:spPr>
          <a:xfrm>
            <a:off x="0" y="1704109"/>
            <a:ext cx="12203220" cy="514877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683E4-03C0-5406-61AE-460A0F3EBE4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help bring about a world where all can live in peace.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615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F90A9-D109-EE38-CE72-4E27380602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May our Lenten pilgrimage of fasting, almsgiving and prayer</a:t>
            </a:r>
            <a:endParaRPr lang="en-AU" dirty="0"/>
          </a:p>
        </p:txBody>
      </p:sp>
      <p:pic>
        <p:nvPicPr>
          <p:cNvPr id="7" name="Picture Placeholder 6" descr="A teacher, caritas Australia representative and two secondary students stand in a church holding a large display cheque.">
            <a:extLst>
              <a:ext uri="{FF2B5EF4-FFF2-40B4-BE49-F238E27FC236}">
                <a16:creationId xmlns:a16="http://schemas.microsoft.com/office/drawing/2014/main" id="{16C36B6B-F901-F4FA-DA85-BB4FC862A4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429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B4A01-7491-83DC-0E70-0D412DDE7B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bring us closer to your loving heart.</a:t>
            </a:r>
            <a:endParaRPr lang="en-AU" dirty="0"/>
          </a:p>
        </p:txBody>
      </p:sp>
      <p:pic>
        <p:nvPicPr>
          <p:cNvPr id="23" name="Picture Placeholder 22" descr="A group of children in blue school uniforms.&#10;">
            <a:extLst>
              <a:ext uri="{FF2B5EF4-FFF2-40B4-BE49-F238E27FC236}">
                <a16:creationId xmlns:a16="http://schemas.microsoft.com/office/drawing/2014/main" id="{BAB97273-ABE9-F298-7784-18A038F378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4109"/>
            <a:ext cx="12188825" cy="5153891"/>
          </a:xfrm>
        </p:spPr>
      </p:pic>
    </p:spTree>
    <p:extLst>
      <p:ext uri="{BB962C8B-B14F-4D97-AF65-F5344CB8AC3E}">
        <p14:creationId xmlns:p14="http://schemas.microsoft.com/office/powerpoint/2010/main" val="39859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mother and son who has a short stature standing together in front of some farmland.">
            <a:extLst>
              <a:ext uri="{FF2B5EF4-FFF2-40B4-BE49-F238E27FC236}">
                <a16:creationId xmlns:a16="http://schemas.microsoft.com/office/drawing/2014/main" id="{04878B32-C741-423D-2D52-3EA69B40C9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E022-45E0-5ABB-6973-835BD4FA18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We ask this in the name of Jesus.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63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14 school children posing for a photo with a parent.&#10;&#10;">
            <a:extLst>
              <a:ext uri="{FF2B5EF4-FFF2-40B4-BE49-F238E27FC236}">
                <a16:creationId xmlns:a16="http://schemas.microsoft.com/office/drawing/2014/main" id="{6165216A-1E4C-88B3-D470-ADCD0CA163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6D9A0-6C32-126D-D7A7-5D94DC4324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/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155902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615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B4CEC04-6EDF-42FA-83AB-A1074AFF6053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88825" cy="17039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5A82B8-DEFC-4431-A8AB-4221BA0F6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PHOTO CREDITS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1420A-B4E5-444D-A85B-9EB92B80B6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r>
              <a:rPr lang="en-AU" sz="2400" dirty="0">
                <a:solidFill>
                  <a:srgbClr val="000000"/>
                </a:solidFill>
              </a:rPr>
              <a:t>Slides 1,2,5,8,10: </a:t>
            </a:r>
            <a:r>
              <a:rPr lang="en-AU" sz="2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Arlette </a:t>
            </a:r>
            <a:r>
              <a:rPr lang="en-AU" sz="240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Bashizi</a:t>
            </a:r>
            <a:r>
              <a:rPr lang="en-AU" sz="2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/Caritas Australia</a:t>
            </a:r>
          </a:p>
          <a:p>
            <a:pPr marL="0" indent="0">
              <a:buNone/>
            </a:pPr>
            <a:r>
              <a:rPr lang="en-AU" sz="2400" dirty="0">
                <a:solidFill>
                  <a:srgbClr val="000000"/>
                </a:solidFill>
              </a:rPr>
              <a:t>Slide 11: Kerry Stone/Caritas Australia</a:t>
            </a:r>
          </a:p>
          <a:p>
            <a:pPr marL="0" indent="0">
              <a:buNone/>
            </a:pPr>
            <a:r>
              <a:rPr lang="en-AU" sz="2400" dirty="0">
                <a:solidFill>
                  <a:srgbClr val="000000"/>
                </a:solidFill>
              </a:rPr>
              <a:t>Slide 13: </a:t>
            </a:r>
            <a:r>
              <a:rPr lang="en-US" sz="2400" dirty="0">
                <a:solidFill>
                  <a:srgbClr val="000000"/>
                </a:solidFill>
              </a:rPr>
              <a:t>St Patrick's Primary School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Slide 15: The Cathedral College</a:t>
            </a:r>
          </a:p>
          <a:p>
            <a:pPr marL="0" indent="0">
              <a:buNone/>
            </a:pPr>
            <a:r>
              <a:rPr lang="en-AU" sz="2400" dirty="0">
                <a:solidFill>
                  <a:srgbClr val="000000"/>
                </a:solidFill>
              </a:rPr>
              <a:t>All remaining slides: Caritas Australia</a:t>
            </a:r>
          </a:p>
          <a:p>
            <a:pPr marL="0" indent="0">
              <a:buNone/>
            </a:pPr>
            <a:endParaRPr lang="en-A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AU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22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women standing in a field holding either side of a bucket full of long skinny beige vegetables. ">
            <a:extLst>
              <a:ext uri="{FF2B5EF4-FFF2-40B4-BE49-F238E27FC236}">
                <a16:creationId xmlns:a16="http://schemas.microsoft.com/office/drawing/2014/main" id="{367A1774-3208-66D0-83F3-E0A0BFC0A8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God of our journey</a:t>
            </a:r>
          </a:p>
        </p:txBody>
      </p:sp>
    </p:spTree>
    <p:extLst>
      <p:ext uri="{BB962C8B-B14F-4D97-AF65-F5344CB8AC3E}">
        <p14:creationId xmlns:p14="http://schemas.microsoft.com/office/powerpoint/2010/main" val="4323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hild writing on a chalkboard&#10;">
            <a:extLst>
              <a:ext uri="{FF2B5EF4-FFF2-40B4-BE49-F238E27FC236}">
                <a16:creationId xmlns:a16="http://schemas.microsoft.com/office/drawing/2014/main" id="{B2A7A19F-030E-396F-B388-1B43A0169D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We are all pilgrims of hope</a:t>
            </a:r>
          </a:p>
        </p:txBody>
      </p:sp>
    </p:spTree>
    <p:extLst>
      <p:ext uri="{BB962C8B-B14F-4D97-AF65-F5344CB8AC3E}">
        <p14:creationId xmlns:p14="http://schemas.microsoft.com/office/powerpoint/2010/main" val="403090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Three women and a young man of short statue sitting on some stairs laughing together. ">
            <a:extLst>
              <a:ext uri="{FF2B5EF4-FFF2-40B4-BE49-F238E27FC236}">
                <a16:creationId xmlns:a16="http://schemas.microsoft.com/office/drawing/2014/main" id="{50C32753-A0EA-F673-5A8C-AD0DD504C9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4109"/>
            <a:ext cx="12188825" cy="5153891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kern="100" dirty="0">
                <a:ea typeface="Aptos" panose="020B0004020202020204" pitchFamily="34" charset="0"/>
                <a:cs typeface="Arial" panose="020B0604020202020204" pitchFamily="34" charset="0"/>
              </a:rPr>
              <a:t>b</a:t>
            </a:r>
            <a:r>
              <a:rPr lang="en-AU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rought together by your love  </a:t>
            </a:r>
          </a:p>
        </p:txBody>
      </p:sp>
    </p:spTree>
    <p:extLst>
      <p:ext uri="{BB962C8B-B14F-4D97-AF65-F5344CB8AC3E}">
        <p14:creationId xmlns:p14="http://schemas.microsoft.com/office/powerpoint/2010/main" val="353179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family posing for a photograph in a rural village. ">
            <a:extLst>
              <a:ext uri="{FF2B5EF4-FFF2-40B4-BE49-F238E27FC236}">
                <a16:creationId xmlns:a16="http://schemas.microsoft.com/office/drawing/2014/main" id="{13D35B8C-4BF4-ABA1-9E20-D2F0DBCA0A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B8A96-5360-0570-9A30-DBE0F83497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and your wish that we may all be one.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9781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girls dancing in traditional Samoan outfits with colourful beaded headpieces. ">
            <a:extLst>
              <a:ext uri="{FF2B5EF4-FFF2-40B4-BE49-F238E27FC236}">
                <a16:creationId xmlns:a16="http://schemas.microsoft.com/office/drawing/2014/main" id="{F312AB44-293A-3A5B-E5A7-489068C4FC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C08FB-4A48-1997-E759-A094513FD6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We pray that in this Year of Jubilee,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4331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ree women sitting on the floor proudly showing textile bags and pillows.">
            <a:extLst>
              <a:ext uri="{FF2B5EF4-FFF2-40B4-BE49-F238E27FC236}">
                <a16:creationId xmlns:a16="http://schemas.microsoft.com/office/drawing/2014/main" id="{26F247A8-041B-0323-88DE-47E6A457D7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B6667-5131-DD41-B31A-24223A9F95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when we are called to greater justice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4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woman and a girl harvesting vegetables from a farm. ">
            <a:extLst>
              <a:ext uri="{FF2B5EF4-FFF2-40B4-BE49-F238E27FC236}">
                <a16:creationId xmlns:a16="http://schemas.microsoft.com/office/drawing/2014/main" id="{F91D98D3-7F52-A30C-1D69-9CAE44FF10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B15C9-185A-2050-84CD-142E60DF4E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and care for our common home,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51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young man of short stature crouched down in front of a wood fire with a large metal pot on top. ">
            <a:extLst>
              <a:ext uri="{FF2B5EF4-FFF2-40B4-BE49-F238E27FC236}">
                <a16:creationId xmlns:a16="http://schemas.microsoft.com/office/drawing/2014/main" id="{2D615CB8-BFD8-6DB0-8C15-24C79B7106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9F31-005D-7DF4-AAE3-9A90072231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359410"/>
            <a:r>
              <a:rPr lang="en-US" dirty="0"/>
              <a:t>that we may </a:t>
            </a:r>
            <a:r>
              <a:rPr lang="en-US" i="1" dirty="0"/>
              <a:t>Unite Against Poverty</a:t>
            </a:r>
            <a:r>
              <a:rPr lang="en-US" dirty="0"/>
              <a:t>.</a:t>
            </a:r>
            <a:endParaRPr lang="en-AU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046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PC25 Colours">
      <a:dk1>
        <a:srgbClr val="762000"/>
      </a:dk1>
      <a:lt1>
        <a:srgbClr val="FFFFFF"/>
      </a:lt1>
      <a:dk2>
        <a:srgbClr val="A47ABB"/>
      </a:dk2>
      <a:lt2>
        <a:srgbClr val="FFD27D"/>
      </a:lt2>
      <a:accent1>
        <a:srgbClr val="93274D"/>
      </a:accent1>
      <a:accent2>
        <a:srgbClr val="5DCFC6"/>
      </a:accent2>
      <a:accent3>
        <a:srgbClr val="BE7D94"/>
      </a:accent3>
      <a:accent4>
        <a:srgbClr val="C8A9D6"/>
      </a:accent4>
      <a:accent5>
        <a:srgbClr val="FFE4B1"/>
      </a:accent5>
      <a:accent6>
        <a:srgbClr val="9EE2DD"/>
      </a:accent6>
      <a:hlink>
        <a:srgbClr val="3296EE"/>
      </a:hlink>
      <a:folHlink>
        <a:srgbClr val="3296E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B2EFBF7EC79C4FB7EE1E2A7754B606" ma:contentTypeVersion="17" ma:contentTypeDescription="Create a new document." ma:contentTypeScope="" ma:versionID="4732bfac7d709dc55539441ce913f1e0">
  <xsd:schema xmlns:xsd="http://www.w3.org/2001/XMLSchema" xmlns:xs="http://www.w3.org/2001/XMLSchema" xmlns:p="http://schemas.microsoft.com/office/2006/metadata/properties" xmlns:ns1="http://schemas.microsoft.com/sharepoint/v3" xmlns:ns2="a1240345-a333-43d4-bb17-215edb4655ec" xmlns:ns3="a74f41e8-2c9a-4a9a-8a86-1b2eca9cb15f" targetNamespace="http://schemas.microsoft.com/office/2006/metadata/properties" ma:root="true" ma:fieldsID="900af1762bf1d5bcb0e91980c42f8cfd" ns1:_="" ns2:_="" ns3:_="">
    <xsd:import namespace="http://schemas.microsoft.com/sharepoint/v3"/>
    <xsd:import namespace="a1240345-a333-43d4-bb17-215edb4655ec"/>
    <xsd:import namespace="a74f41e8-2c9a-4a9a-8a86-1b2eca9cb1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240345-a333-43d4-bb17-215edb4655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ba56b17-20de-4e09-aefb-c97c0efd6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f41e8-2c9a-4a9a-8a86-1b2eca9cb15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f3ffeea-cf0c-4ca3-804a-6fa494fe2746}" ma:internalName="TaxCatchAll" ma:showField="CatchAllData" ma:web="a74f41e8-2c9a-4a9a-8a86-1b2eca9cb1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1240345-a333-43d4-bb17-215edb4655ec">
      <Terms xmlns="http://schemas.microsoft.com/office/infopath/2007/PartnerControls"/>
    </lcf76f155ced4ddcb4097134ff3c332f>
    <TaxCatchAll xmlns="a74f41e8-2c9a-4a9a-8a86-1b2eca9cb15f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AC368B0-69B3-470C-9DA2-59A44AF541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1240345-a333-43d4-bb17-215edb4655ec"/>
    <ds:schemaRef ds:uri="a74f41e8-2c9a-4a9a-8a86-1b2eca9cb1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895115-23F6-46E6-BA49-FDD11222C2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916FA7-8987-42F7-BC82-CC8D03C1ABBD}">
  <ds:schemaRefs>
    <ds:schemaRef ds:uri="a74f41e8-2c9a-4a9a-8a86-1b2eca9cb15f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sharepoint/v3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a1240345-a333-43d4-bb17-215edb4655e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158</Words>
  <Application>Microsoft Office PowerPoint</Application>
  <PresentationFormat>Widescreen</PresentationFormat>
  <Paragraphs>23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 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Caritas Project Compassion Prayer 2024</dc:title>
  <dc:creator>Nicole Dobrohotoff</dc:creator>
  <cp:lastModifiedBy>Nicole Dobrohotoff</cp:lastModifiedBy>
  <cp:revision>7</cp:revision>
  <dcterms:created xsi:type="dcterms:W3CDTF">2023-10-05T03:07:08Z</dcterms:created>
  <dcterms:modified xsi:type="dcterms:W3CDTF">2024-12-03T06:36:52Z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0x010100DFB2EFBF7EC79C4FB7EE1E2A7754B606</vt:lpwstr>
  </property>
  <property fmtid="{D5CDD505-2E9C-101B-9397-08002B2CF9AE}" pid="3" name="MediaServiceImageTags">
    <vt:lpwstr/>
  </property>
</Properties>
</file>