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sldIdLst>
    <p:sldId id="257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62000"/>
    <a:srgbClr val="FFFFFF"/>
    <a:srgbClr val="A5B7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5BCE0EA-D65C-4940-8C8B-211FE0738135}" v="1" dt="2024-06-28T00:50:52.615"/>
    <p1510:client id="{E4E75F54-399A-24BA-5270-932DC4982DEA}" v="20" dt="2024-06-28T01:21:22.04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4" autoAdjust="0"/>
    <p:restoredTop sz="94660"/>
  </p:normalViewPr>
  <p:slideViewPr>
    <p:cSldViewPr snapToGrid="0">
      <p:cViewPr>
        <p:scale>
          <a:sx n="64" d="100"/>
          <a:sy n="64" d="100"/>
        </p:scale>
        <p:origin x="1536" y="10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18487-0AC7-4CDD-8426-B01EE98B50CF}" type="datetimeFigureOut">
              <a:rPr lang="en-AU" smtClean="0"/>
              <a:t>28/06/2024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0EFC6-CD49-4802-A0BD-C77DAB89F86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780710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18487-0AC7-4CDD-8426-B01EE98B50CF}" type="datetimeFigureOut">
              <a:rPr lang="en-AU" smtClean="0"/>
              <a:t>28/06/2024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0EFC6-CD49-4802-A0BD-C77DAB89F86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98492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18487-0AC7-4CDD-8426-B01EE98B50CF}" type="datetimeFigureOut">
              <a:rPr lang="en-AU" smtClean="0"/>
              <a:t>28/06/2024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0EFC6-CD49-4802-A0BD-C77DAB89F86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566644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18487-0AC7-4CDD-8426-B01EE98B50CF}" type="datetimeFigureOut">
              <a:rPr lang="en-AU" smtClean="0"/>
              <a:t>28/06/2024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0EFC6-CD49-4802-A0BD-C77DAB89F86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575479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18487-0AC7-4CDD-8426-B01EE98B50CF}" type="datetimeFigureOut">
              <a:rPr lang="en-AU" smtClean="0"/>
              <a:t>28/06/2024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0EFC6-CD49-4802-A0BD-C77DAB89F86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311427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18487-0AC7-4CDD-8426-B01EE98B50CF}" type="datetimeFigureOut">
              <a:rPr lang="en-AU" smtClean="0"/>
              <a:t>28/06/2024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0EFC6-CD49-4802-A0BD-C77DAB89F86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653580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18487-0AC7-4CDD-8426-B01EE98B50CF}" type="datetimeFigureOut">
              <a:rPr lang="en-AU" smtClean="0"/>
              <a:t>28/06/2024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0EFC6-CD49-4802-A0BD-C77DAB89F86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559810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18487-0AC7-4CDD-8426-B01EE98B50CF}" type="datetimeFigureOut">
              <a:rPr lang="en-AU" smtClean="0"/>
              <a:t>28/06/2024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0EFC6-CD49-4802-A0BD-C77DAB89F86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626053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18487-0AC7-4CDD-8426-B01EE98B50CF}" type="datetimeFigureOut">
              <a:rPr lang="en-AU" smtClean="0"/>
              <a:t>28/06/2024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0EFC6-CD49-4802-A0BD-C77DAB89F86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313192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18487-0AC7-4CDD-8426-B01EE98B50CF}" type="datetimeFigureOut">
              <a:rPr lang="en-AU" smtClean="0"/>
              <a:t>28/06/2024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0EFC6-CD49-4802-A0BD-C77DAB89F86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004709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18487-0AC7-4CDD-8426-B01EE98B50CF}" type="datetimeFigureOut">
              <a:rPr lang="en-AU" smtClean="0"/>
              <a:t>28/06/2024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0EFC6-CD49-4802-A0BD-C77DAB89F86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141244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218487-0AC7-4CDD-8426-B01EE98B50CF}" type="datetimeFigureOut">
              <a:rPr lang="en-AU" smtClean="0"/>
              <a:t>28/06/2024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70EFC6-CD49-4802-A0BD-C77DAB89F86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97774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-up of leaves on a tree&#10;&#10;Description automatically generated">
            <a:extLst>
              <a:ext uri="{FF2B5EF4-FFF2-40B4-BE49-F238E27FC236}">
                <a16:creationId xmlns:a16="http://schemas.microsoft.com/office/drawing/2014/main" id="{25EE85E4-B33D-23DC-DEAF-87C73DB8F5B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1" b="14811"/>
          <a:stretch/>
        </p:blipFill>
        <p:spPr>
          <a:xfrm>
            <a:off x="0" y="0"/>
            <a:ext cx="12192000" cy="6890657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129070D9-90CE-8E10-EEDB-D4EC8E52CDBD}"/>
              </a:ext>
            </a:extLst>
          </p:cNvPr>
          <p:cNvSpPr/>
          <p:nvPr/>
        </p:nvSpPr>
        <p:spPr>
          <a:xfrm>
            <a:off x="0" y="0"/>
            <a:ext cx="12192001" cy="6890656"/>
          </a:xfrm>
          <a:prstGeom prst="rect">
            <a:avLst/>
          </a:prstGeom>
          <a:gradFill flip="none" rotWithShape="1">
            <a:gsLst>
              <a:gs pos="22000">
                <a:schemeClr val="bg1">
                  <a:alpha val="54000"/>
                </a:schemeClr>
              </a:gs>
              <a:gs pos="17000">
                <a:schemeClr val="bg1">
                  <a:alpha val="0"/>
                </a:schemeClr>
              </a:gs>
              <a:gs pos="43000">
                <a:schemeClr val="bg1">
                  <a:alpha val="83000"/>
                </a:schemeClr>
              </a:gs>
              <a:gs pos="78000">
                <a:schemeClr val="bg1"/>
              </a:gs>
              <a:gs pos="98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7" name="Picture 6" descr="A logo with a cross and wings&#10;&#10;Description automatically generated">
            <a:extLst>
              <a:ext uri="{FF2B5EF4-FFF2-40B4-BE49-F238E27FC236}">
                <a16:creationId xmlns:a16="http://schemas.microsoft.com/office/drawing/2014/main" id="{2A844E5A-DA86-394E-45F6-9710FF4E2E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2642" y="5687725"/>
            <a:ext cx="1686308" cy="106607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3B67D21-A3A6-3EF3-2C01-AA5A62BF7EC9}"/>
              </a:ext>
            </a:extLst>
          </p:cNvPr>
          <p:cNvSpPr txBox="1"/>
          <p:nvPr/>
        </p:nvSpPr>
        <p:spPr>
          <a:xfrm>
            <a:off x="2818151" y="208743"/>
            <a:ext cx="739979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2400" dirty="0">
                <a:solidFill>
                  <a:srgbClr val="000000"/>
                </a:solidFill>
                <a:latin typeface="Roboto Medium" pitchFamily="2" charset="0"/>
                <a:ea typeface="Roboto Medium" pitchFamily="2" charset="0"/>
              </a:rPr>
              <a:t>Prayer for Ordinary Time</a:t>
            </a:r>
            <a:endParaRPr lang="en-AU" sz="2400" dirty="0">
              <a:latin typeface="Roboto Medium" pitchFamily="2" charset="0"/>
              <a:ea typeface="Roboto Medium" pitchFamily="2" charset="0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CA75FB94-3D81-B860-1809-4CAB9B8A9018}"/>
              </a:ext>
            </a:extLst>
          </p:cNvPr>
          <p:cNvCxnSpPr>
            <a:cxnSpLocks/>
          </p:cNvCxnSpPr>
          <p:nvPr/>
        </p:nvCxnSpPr>
        <p:spPr>
          <a:xfrm>
            <a:off x="2918421" y="670408"/>
            <a:ext cx="3362458" cy="0"/>
          </a:xfrm>
          <a:prstGeom prst="line">
            <a:avLst/>
          </a:prstGeom>
          <a:ln w="28575">
            <a:solidFill>
              <a:srgbClr val="762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78E80F40-5259-DD73-6FB8-EF277C9C5312}"/>
              </a:ext>
            </a:extLst>
          </p:cNvPr>
          <p:cNvSpPr txBox="1"/>
          <p:nvPr/>
        </p:nvSpPr>
        <p:spPr>
          <a:xfrm>
            <a:off x="2818151" y="707598"/>
            <a:ext cx="9373849" cy="608551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sz="2050" dirty="0"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Loving God,</a:t>
            </a: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sz="2050" dirty="0"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We thank you for the gift of life, as every day we experience your grace.</a:t>
            </a: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sz="2050" dirty="0"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We call this part of the year ‘ordinary time’</a:t>
            </a:r>
            <a:br>
              <a:rPr lang="en-US" sz="2050" dirty="0"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</a:br>
            <a:r>
              <a:rPr lang="en-US" sz="2050" dirty="0"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as you ask us to order our lives according to your plan</a:t>
            </a:r>
            <a:br>
              <a:rPr lang="en-US" sz="2050" dirty="0"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</a:br>
            <a:r>
              <a:rPr lang="en-US" sz="2050" dirty="0"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in the ups and downs of work, family, school, community, laughter and tears.</a:t>
            </a:r>
          </a:p>
          <a:p>
            <a:pPr>
              <a:spcAft>
                <a:spcPts val="600"/>
              </a:spcAft>
            </a:pPr>
            <a:r>
              <a:rPr lang="en-US" sz="2050" dirty="0"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All things are extraordinary when we share them with you.</a:t>
            </a: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sz="2050" dirty="0"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Keep our minds open and our hearts warm,</a:t>
            </a:r>
            <a:br>
              <a:rPr lang="en-US" sz="2050" dirty="0"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</a:br>
            <a:r>
              <a:rPr lang="en-US" sz="2050" dirty="0"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as you challenge us in the needs of the world and your entire family.</a:t>
            </a: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sz="2050" dirty="0"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May all our days contribute to peace and justice,</a:t>
            </a: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sz="2050" dirty="0"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May all our lives help the healing of this special planet,</a:t>
            </a: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sz="2050" dirty="0"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May all our ears listen to the cry of the poor,</a:t>
            </a: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sz="2050" dirty="0"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May all our eyes look with wonder at the beauty around us,</a:t>
            </a: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sz="2050" dirty="0"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May all our time be for your glory</a:t>
            </a: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sz="2050" dirty="0"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Who lives and reigns without end.</a:t>
            </a: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sz="2050" dirty="0"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Amen.</a:t>
            </a:r>
          </a:p>
        </p:txBody>
      </p:sp>
    </p:spTree>
    <p:extLst>
      <p:ext uri="{BB962C8B-B14F-4D97-AF65-F5344CB8AC3E}">
        <p14:creationId xmlns:p14="http://schemas.microsoft.com/office/powerpoint/2010/main" val="33647979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a74f41e8-2c9a-4a9a-8a86-1b2eca9cb15f" xsi:nil="true"/>
    <lcf76f155ced4ddcb4097134ff3c332f xmlns="a7938f78-b017-4dc0-8c82-d5b44b2641c5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9DB4FC32371B3489519A984A7B27919" ma:contentTypeVersion="18" ma:contentTypeDescription="Create a new document." ma:contentTypeScope="" ma:versionID="1df5ad7dcc74b377a8c50e38c84d553f">
  <xsd:schema xmlns:xsd="http://www.w3.org/2001/XMLSchema" xmlns:xs="http://www.w3.org/2001/XMLSchema" xmlns:p="http://schemas.microsoft.com/office/2006/metadata/properties" xmlns:ns2="a7938f78-b017-4dc0-8c82-d5b44b2641c5" xmlns:ns3="a74f41e8-2c9a-4a9a-8a86-1b2eca9cb15f" targetNamespace="http://schemas.microsoft.com/office/2006/metadata/properties" ma:root="true" ma:fieldsID="3e9646c9d84ec458763f4a813d91d946" ns2:_="" ns3:_="">
    <xsd:import namespace="a7938f78-b017-4dc0-8c82-d5b44b2641c5"/>
    <xsd:import namespace="a74f41e8-2c9a-4a9a-8a86-1b2eca9cb15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CR" minOccurs="0"/>
                <xsd:element ref="ns2:lcf76f155ced4ddcb4097134ff3c332f" minOccurs="0"/>
                <xsd:element ref="ns3:TaxCatchAll" minOccurs="0"/>
                <xsd:element ref="ns2:MediaLengthInSeconds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7938f78-b017-4dc0-8c82-d5b44b2641c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fba56b17-20de-4e09-aefb-c97c0efd6db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74f41e8-2c9a-4a9a-8a86-1b2eca9cb15f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0f3ffeea-cf0c-4ca3-804a-6fa494fe2746}" ma:internalName="TaxCatchAll" ma:showField="CatchAllData" ma:web="a74f41e8-2c9a-4a9a-8a86-1b2eca9cb15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906FA50-EA2E-4344-AA4E-CE879B7591B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92FF805-F4B1-49F4-B176-8F09FF9CCF81}">
  <ds:schemaRefs>
    <ds:schemaRef ds:uri="http://schemas.microsoft.com/office/2006/metadata/properties"/>
    <ds:schemaRef ds:uri="http://schemas.microsoft.com/office/infopath/2007/PartnerControls"/>
    <ds:schemaRef ds:uri="d0426e0c-4a75-4487-8a8c-05f70a1c3a62"/>
    <ds:schemaRef ds:uri="a74f41e8-2c9a-4a9a-8a86-1b2eca9cb15f"/>
    <ds:schemaRef ds:uri="http://schemas.microsoft.com/sharepoint/v3/fields"/>
  </ds:schemaRefs>
</ds:datastoreItem>
</file>

<file path=customXml/itemProps3.xml><?xml version="1.0" encoding="utf-8"?>
<ds:datastoreItem xmlns:ds="http://schemas.openxmlformats.org/officeDocument/2006/customXml" ds:itemID="{CC8D42B9-7FE2-4D74-8907-115C07AFA9CE}"/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49</TotalTime>
  <Words>167</Words>
  <Application>Microsoft Office PowerPoint</Application>
  <PresentationFormat>Widescreen</PresentationFormat>
  <Paragraphs>13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Roboto Medium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Nicole Dobrohotoff</dc:creator>
  <cp:lastModifiedBy>Nicole Dobrohotoff</cp:lastModifiedBy>
  <cp:revision>17</cp:revision>
  <dcterms:created xsi:type="dcterms:W3CDTF">2024-06-28T00:19:07Z</dcterms:created>
  <dcterms:modified xsi:type="dcterms:W3CDTF">2024-06-28T01:32:11Z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axKeyword">
    <vt:lpwstr/>
  </property>
  <property fmtid="{D5CDD505-2E9C-101B-9397-08002B2CF9AE}" pid="3" name="ContentTypeId">
    <vt:lpwstr>0x01010009DB4FC32371B3489519A984A7B27919</vt:lpwstr>
  </property>
  <property fmtid="{D5CDD505-2E9C-101B-9397-08002B2CF9AE}" pid="4" name="Topic">
    <vt:lpwstr/>
  </property>
  <property fmtid="{D5CDD505-2E9C-101B-9397-08002B2CF9AE}" pid="5" name="MediaServiceImageTags">
    <vt:lpwstr/>
  </property>
</Properties>
</file>