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29" r:id="rId4"/>
    <p:sldMasterId id="2147484403" r:id="rId5"/>
  </p:sldMasterIdLst>
  <p:notesMasterIdLst>
    <p:notesMasterId r:id="rId13"/>
  </p:notesMasterIdLst>
  <p:handoutMasterIdLst>
    <p:handoutMasterId r:id="rId14"/>
  </p:handoutMasterIdLst>
  <p:sldIdLst>
    <p:sldId id="434" r:id="rId6"/>
    <p:sldId id="436" r:id="rId7"/>
    <p:sldId id="402" r:id="rId8"/>
    <p:sldId id="435" r:id="rId9"/>
    <p:sldId id="437" r:id="rId10"/>
    <p:sldId id="317" r:id="rId11"/>
    <p:sldId id="399" r:id="rId12"/>
  </p:sldIdLst>
  <p:sldSz cx="9906000" cy="6858000" type="A4"/>
  <p:notesSz cx="9144000" cy="6858000"/>
  <p:defaultTex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88DD36BE-2BF0-8C51-4147-0272E405388E}" name="Sally Murphy" initials="SM" userId="S::Sally.Murphy@caritas.org.au::dc8129e8-3764-4b90-858b-69271ffb6ebe" providerId="AD"/>
  <p188:author id="{3C04C5D0-6B92-D3F0-FBBC-961B512960A2}" name="Dr Rebekah Pryor" initials="DP" userId="S::rebekah.pryor@caritas.org.au::8d859597-0c52-4ddc-b3e3-bd9b1ef69f34" providerId="AD"/>
  <p188:author id="{AE2D5CEA-23F3-1A2E-F9B3-14252F0240EA}" name="Chris Nolan" initials="CN" userId="S::chris.nolan@caritas.org.au::9b8e80db-7cbf-4bfd-ad07-b1393c06ac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a Howe" initials="" lastIdx="134" clrIdx="7"/>
  <p:cmAuthor id="2" name="Author" initials="" lastIdx="0" clrIdx="5"/>
  <p:cmAuthor id="3" name="Richard Stevens" initials="" lastIdx="7" clrIdx="6"/>
  <p:cmAuthor id="4" name="Nicole Dobrohotoff" initials="ND" lastIdx="34" clrIdx="8">
    <p:extLst>
      <p:ext uri="{19B8F6BF-5375-455C-9EA6-DF929625EA0E}">
        <p15:presenceInfo xmlns:p15="http://schemas.microsoft.com/office/powerpoint/2012/main" userId="S-1-5-21-568877940-3399399001-4121681156-2163" providerId="AD"/>
      </p:ext>
    </p:extLst>
  </p:cmAuthor>
  <p:cmAuthor id="5" name="Chris Nolan" initials="CN" lastIdx="6" clrIdx="9">
    <p:extLst>
      <p:ext uri="{19B8F6BF-5375-455C-9EA6-DF929625EA0E}">
        <p15:presenceInfo xmlns:p15="http://schemas.microsoft.com/office/powerpoint/2012/main" userId="S::Chris.Nolan@caritas.org.au::9b8e80db-7cbf-4bfd-ad07-b1393c06ac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BCB"/>
    <a:srgbClr val="05243F"/>
    <a:srgbClr val="EFE9E0"/>
    <a:srgbClr val="0C244C"/>
    <a:srgbClr val="762000"/>
    <a:srgbClr val="C1DBC1"/>
    <a:srgbClr val="2AB08F"/>
    <a:srgbClr val="2AA888"/>
    <a:srgbClr val="9FC2F2"/>
    <a:srgbClr val="5CE4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9FD35F-F2E3-4C2C-AA75-3719225761F8}" v="10" dt="2024-12-18T00:26:32.786"/>
  </p1510:revLst>
</p1510:revInfo>
</file>

<file path=ppt/tableStyles.xml><?xml version="1.0" encoding="utf-8"?>
<a:tblStyleLst xmlns:a="http://schemas.openxmlformats.org/drawingml/2006/main" def="{5C22544A-7EE6-4342-B048-85BDC9FD1C3A}">
  <a:tblStyle styleId="{5C22544A-7EE6-4342-B048-85BDC9FD1C3A}" styleName="Stevens and Cove custom table">
    <a:wholeTbl>
      <a:tcTxStyle>
        <a:fontRef idx="minor">
          <a:schemeClr val="accent5"/>
        </a:fontRef>
        <a:schemeClr val="tx1"/>
      </a:tcTxStyle>
      <a:tcStyle>
        <a:tcBdr>
          <a:left>
            <a:ln w="0" cmpd="sng">
              <a:solidFill>
                <a:schemeClr val="lt2"/>
              </a:solidFill>
            </a:ln>
          </a:left>
          <a:right>
            <a:ln w="0" cmpd="sng">
              <a:solidFill>
                <a:schemeClr val="lt2"/>
              </a:solidFill>
            </a:ln>
          </a:right>
          <a:top>
            <a:ln w="0" cmpd="sng">
              <a:solidFill>
                <a:schemeClr val="lt2"/>
              </a:solidFill>
            </a:ln>
          </a:top>
          <a:bottom>
            <a:ln w="0" cmpd="sng">
              <a:solidFill>
                <a:srgbClr val="FF9D7A"/>
              </a:solidFill>
            </a:ln>
          </a:bottom>
          <a:insideH>
            <a:ln w="10000" cmpd="sng">
              <a:solidFill>
                <a:schemeClr val="accent1"/>
              </a:solidFill>
            </a:ln>
          </a:insideH>
          <a:insideV>
            <a:ln w="10000" cmpd="sng">
              <a:solidFill>
                <a:schemeClr val="accent1"/>
              </a:solidFill>
            </a:ln>
          </a:insideV>
        </a:tcBdr>
      </a:tcStyle>
    </a:wholeTbl>
    <a:band1H>
      <a:tcStyle>
        <a:tcBdr/>
      </a:tcStyle>
    </a:band1H>
    <a:band2H>
      <a:tcStyle>
        <a:tcBdr/>
      </a:tcStyle>
    </a:band2H>
    <a:band1V>
      <a:tcStyle>
        <a:tcBdr/>
      </a:tcStyle>
    </a:band1V>
    <a:band2V>
      <a:tcStyle>
        <a:tcBdr/>
      </a:tcStyle>
    </a:band2V>
    <a:lastCol>
      <a:tcTxStyle b="on">
        <a:fontRef idx="minor">
          <a:schemeClr val="accent5"/>
        </a:fontRef>
        <a:schemeClr val="lt1"/>
      </a:tcTxStyle>
      <a:tcStyle>
        <a:tcBdr/>
      </a:tcStyle>
    </a:lastCol>
    <a:firstCol>
      <a:tcTxStyle b="on">
        <a:fontRef idx="minor">
          <a:schemeClr val="accent5"/>
        </a:fontRef>
        <a:schemeClr val="tx1"/>
      </a:tcTxStyle>
      <a:tcStyle>
        <a:tcBdr/>
      </a:tcStyle>
    </a:firstCol>
    <a:lastRow>
      <a:tcTxStyle b="on">
        <a:fontRef idx="minor">
          <a:schemeClr val="accent5"/>
        </a:fontRef>
        <a:schemeClr val="tx1"/>
      </a:tcTxStyle>
      <a:tcStyle>
        <a:tcBdr>
          <a:top>
            <a:ln w="0" cmpd="sng">
              <a:solidFill>
                <a:schemeClr val="tx1"/>
              </a:solidFill>
            </a:ln>
          </a:top>
        </a:tcBdr>
      </a:tcStyle>
    </a:lastRow>
    <a:firstRow>
      <a:tcTxStyle b="on">
        <a:fontRef idx="minor">
          <a:srgbClr val="BE1E2D"/>
        </a:fontRef>
        <a:srgbClr val="FFFFFF"/>
      </a:tcTxStyle>
      <a:tcStyle>
        <a:tcBdr>
          <a:bottom>
            <a:ln w="20000" cmpd="sng">
              <a:solidFill>
                <a:schemeClr val="accent1"/>
              </a:solidFill>
            </a:ln>
          </a:bottom>
        </a:tcBdr>
        <a:fill>
          <a:solidFill>
            <a:schemeClr val="dk2"/>
          </a:solidFill>
        </a:fill>
      </a:tcStyle>
    </a:firstRow>
  </a:tblStyle>
  <a:tblStyle styleId="{00A15C55-8517-42AA-B614-E9B94910E393}" styleName="Medium Style 2 - Accent 4">
    <a:wholeTbl>
      <a:tcTxStyle>
        <a:fontRef idx="minor">
          <a:prstClr val="black"/>
        </a:fontRef>
        <a:schemeClr val="dk1"/>
      </a:tcTxStyle>
      <a:tcStyle>
        <a:tcBdr>
          <a:left>
            <a:ln w="20000" cmpd="sng">
              <a:solidFill>
                <a:srgbClr val="FF9D7A"/>
              </a:solidFill>
            </a:ln>
          </a:left>
          <a:right>
            <a:ln w="20000" cmpd="sng">
              <a:solidFill>
                <a:srgbClr val="FF9D7A"/>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150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54" autoAdjust="0"/>
  </p:normalViewPr>
  <p:slideViewPr>
    <p:cSldViewPr snapToGrid="0">
      <p:cViewPr varScale="1">
        <p:scale>
          <a:sx n="53" d="100"/>
          <a:sy n="53" d="100"/>
        </p:scale>
        <p:origin x="1464" y="40"/>
      </p:cViewPr>
      <p:guideLst/>
    </p:cSldViewPr>
  </p:slideViewPr>
  <p:notesTextViewPr>
    <p:cViewPr>
      <p:scale>
        <a:sx n="1" d="1"/>
        <a:sy n="1" d="1"/>
      </p:scale>
      <p:origin x="0" y="0"/>
    </p:cViewPr>
  </p:notesTextViewPr>
  <p:sorterViewPr>
    <p:cViewPr>
      <p:scale>
        <a:sx n="100" d="100"/>
        <a:sy n="100" d="100"/>
      </p:scale>
      <p:origin x="0" y="-8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Murphy" userId="dc8129e8-3764-4b90-858b-69271ffb6ebe" providerId="ADAL" clId="{699FD35F-F2E3-4C2C-AA75-3719225761F8}"/>
    <pc:docChg chg="undo custSel modSld">
      <pc:chgData name="Sally Murphy" userId="dc8129e8-3764-4b90-858b-69271ffb6ebe" providerId="ADAL" clId="{699FD35F-F2E3-4C2C-AA75-3719225761F8}" dt="2024-12-18T00:31:00.241" v="264" actId="20577"/>
      <pc:docMkLst>
        <pc:docMk/>
      </pc:docMkLst>
      <pc:sldChg chg="modSp mod">
        <pc:chgData name="Sally Murphy" userId="dc8129e8-3764-4b90-858b-69271ffb6ebe" providerId="ADAL" clId="{699FD35F-F2E3-4C2C-AA75-3719225761F8}" dt="2024-12-18T00:31:00.241" v="264" actId="20577"/>
        <pc:sldMkLst>
          <pc:docMk/>
          <pc:sldMk cId="3531439796" sldId="402"/>
        </pc:sldMkLst>
        <pc:spChg chg="mod">
          <ac:chgData name="Sally Murphy" userId="dc8129e8-3764-4b90-858b-69271ffb6ebe" providerId="ADAL" clId="{699FD35F-F2E3-4C2C-AA75-3719225761F8}" dt="2024-12-18T00:31:00.241" v="264" actId="20577"/>
          <ac:spMkLst>
            <pc:docMk/>
            <pc:sldMk cId="3531439796" sldId="402"/>
            <ac:spMk id="7" creationId="{B95FF591-EE2B-415C-8E52-E55CEBA4FEFD}"/>
          </ac:spMkLst>
        </pc:spChg>
      </pc:sldChg>
      <pc:sldChg chg="addSp delSp modSp mod modNotesTx">
        <pc:chgData name="Sally Murphy" userId="dc8129e8-3764-4b90-858b-69271ffb6ebe" providerId="ADAL" clId="{699FD35F-F2E3-4C2C-AA75-3719225761F8}" dt="2024-12-09T23:02:59.013" v="94" actId="962"/>
        <pc:sldMkLst>
          <pc:docMk/>
          <pc:sldMk cId="2422810881" sldId="434"/>
        </pc:sldMkLst>
        <pc:spChg chg="add del mod">
          <ac:chgData name="Sally Murphy" userId="dc8129e8-3764-4b90-858b-69271ffb6ebe" providerId="ADAL" clId="{699FD35F-F2E3-4C2C-AA75-3719225761F8}" dt="2024-12-09T22:37:18.897" v="33"/>
          <ac:spMkLst>
            <pc:docMk/>
            <pc:sldMk cId="2422810881" sldId="434"/>
            <ac:spMk id="3" creationId="{0A085826-1565-94DA-3D5B-1FA47C6E6767}"/>
          </ac:spMkLst>
        </pc:spChg>
        <pc:spChg chg="add del mod">
          <ac:chgData name="Sally Murphy" userId="dc8129e8-3764-4b90-858b-69271ffb6ebe" providerId="ADAL" clId="{699FD35F-F2E3-4C2C-AA75-3719225761F8}" dt="2024-12-09T22:36:54.068" v="30"/>
          <ac:spMkLst>
            <pc:docMk/>
            <pc:sldMk cId="2422810881" sldId="434"/>
            <ac:spMk id="6" creationId="{70291E87-4B59-BBF0-26F9-93024C838C0F}"/>
          </ac:spMkLst>
        </pc:spChg>
        <pc:spChg chg="mod">
          <ac:chgData name="Sally Murphy" userId="dc8129e8-3764-4b90-858b-69271ffb6ebe" providerId="ADAL" clId="{699FD35F-F2E3-4C2C-AA75-3719225761F8}" dt="2024-12-09T22:38:58.904" v="72" actId="14100"/>
          <ac:spMkLst>
            <pc:docMk/>
            <pc:sldMk cId="2422810881" sldId="434"/>
            <ac:spMk id="7" creationId="{709F991C-C028-CD5A-3B96-D5B87485FE46}"/>
          </ac:spMkLst>
        </pc:spChg>
        <pc:spChg chg="add del mod">
          <ac:chgData name="Sally Murphy" userId="dc8129e8-3764-4b90-858b-69271ffb6ebe" providerId="ADAL" clId="{699FD35F-F2E3-4C2C-AA75-3719225761F8}" dt="2024-12-09T22:36:16.182" v="27"/>
          <ac:spMkLst>
            <pc:docMk/>
            <pc:sldMk cId="2422810881" sldId="434"/>
            <ac:spMk id="9" creationId="{87235AA9-859D-1454-313A-53D06A7A17A4}"/>
          </ac:spMkLst>
        </pc:spChg>
        <pc:picChg chg="del mod">
          <ac:chgData name="Sally Murphy" userId="dc8129e8-3764-4b90-858b-69271ffb6ebe" providerId="ADAL" clId="{699FD35F-F2E3-4C2C-AA75-3719225761F8}" dt="2024-12-09T22:35:34.794" v="26" actId="478"/>
          <ac:picMkLst>
            <pc:docMk/>
            <pc:sldMk cId="2422810881" sldId="434"/>
            <ac:picMk id="11" creationId="{2A78FFF3-DC0D-430B-83D1-186102A30D54}"/>
          </ac:picMkLst>
        </pc:picChg>
        <pc:picChg chg="add mod modCrop">
          <ac:chgData name="Sally Murphy" userId="dc8129e8-3764-4b90-858b-69271ffb6ebe" providerId="ADAL" clId="{699FD35F-F2E3-4C2C-AA75-3719225761F8}" dt="2024-12-09T23:01:42.854" v="85" actId="962"/>
          <ac:picMkLst>
            <pc:docMk/>
            <pc:sldMk cId="2422810881" sldId="434"/>
            <ac:picMk id="12" creationId="{7365F1F1-DDBC-4AA4-E810-8EE60012407F}"/>
          </ac:picMkLst>
        </pc:picChg>
        <pc:picChg chg="del">
          <ac:chgData name="Sally Murphy" userId="dc8129e8-3764-4b90-858b-69271ffb6ebe" providerId="ADAL" clId="{699FD35F-F2E3-4C2C-AA75-3719225761F8}" dt="2024-12-09T22:35:34.794" v="26" actId="478"/>
          <ac:picMkLst>
            <pc:docMk/>
            <pc:sldMk cId="2422810881" sldId="434"/>
            <ac:picMk id="13" creationId="{2D8759D8-E296-4F38-B856-9256CBE7C693}"/>
          </ac:picMkLst>
        </pc:picChg>
        <pc:picChg chg="del">
          <ac:chgData name="Sally Murphy" userId="dc8129e8-3764-4b90-858b-69271ffb6ebe" providerId="ADAL" clId="{699FD35F-F2E3-4C2C-AA75-3719225761F8}" dt="2024-12-09T22:35:34.794" v="26" actId="478"/>
          <ac:picMkLst>
            <pc:docMk/>
            <pc:sldMk cId="2422810881" sldId="434"/>
            <ac:picMk id="15" creationId="{FE444428-3F10-474C-BF80-A91DFC1F3E35}"/>
          </ac:picMkLst>
        </pc:picChg>
        <pc:picChg chg="add mod">
          <ac:chgData name="Sally Murphy" userId="dc8129e8-3764-4b90-858b-69271ffb6ebe" providerId="ADAL" clId="{699FD35F-F2E3-4C2C-AA75-3719225761F8}" dt="2024-12-09T23:02:13.090" v="87" actId="962"/>
          <ac:picMkLst>
            <pc:docMk/>
            <pc:sldMk cId="2422810881" sldId="434"/>
            <ac:picMk id="16" creationId="{19F41FFF-DA8D-2F2B-1D52-937237D4E1F6}"/>
          </ac:picMkLst>
        </pc:picChg>
        <pc:picChg chg="add mod modCrop">
          <ac:chgData name="Sally Murphy" userId="dc8129e8-3764-4b90-858b-69271ffb6ebe" providerId="ADAL" clId="{699FD35F-F2E3-4C2C-AA75-3719225761F8}" dt="2024-12-09T23:02:59.013" v="94" actId="962"/>
          <ac:picMkLst>
            <pc:docMk/>
            <pc:sldMk cId="2422810881" sldId="434"/>
            <ac:picMk id="18" creationId="{59DC6D93-C061-E31A-8E68-3D189253E445}"/>
          </ac:picMkLst>
        </pc:picChg>
      </pc:sldChg>
      <pc:sldChg chg="modSp mod">
        <pc:chgData name="Sally Murphy" userId="dc8129e8-3764-4b90-858b-69271ffb6ebe" providerId="ADAL" clId="{699FD35F-F2E3-4C2C-AA75-3719225761F8}" dt="2024-12-18T00:28:12.151" v="261" actId="20577"/>
        <pc:sldMkLst>
          <pc:docMk/>
          <pc:sldMk cId="3943025178" sldId="435"/>
        </pc:sldMkLst>
        <pc:spChg chg="mod">
          <ac:chgData name="Sally Murphy" userId="dc8129e8-3764-4b90-858b-69271ffb6ebe" providerId="ADAL" clId="{699FD35F-F2E3-4C2C-AA75-3719225761F8}" dt="2024-12-18T00:28:12.151" v="261" actId="20577"/>
          <ac:spMkLst>
            <pc:docMk/>
            <pc:sldMk cId="3943025178" sldId="435"/>
            <ac:spMk id="3" creationId="{F15514F7-16CF-06B3-7898-C95443FBAC42}"/>
          </ac:spMkLst>
        </pc:spChg>
        <pc:spChg chg="mod">
          <ac:chgData name="Sally Murphy" userId="dc8129e8-3764-4b90-858b-69271ffb6ebe" providerId="ADAL" clId="{699FD35F-F2E3-4C2C-AA75-3719225761F8}" dt="2024-12-09T22:32:39.146" v="19" actId="20577"/>
          <ac:spMkLst>
            <pc:docMk/>
            <pc:sldMk cId="3943025178" sldId="435"/>
            <ac:spMk id="8" creationId="{C487CAE3-74CB-4C02-9951-3B6DFA9ED52B}"/>
          </ac:spMkLst>
        </pc:spChg>
      </pc:sldChg>
      <pc:sldChg chg="modSp mod">
        <pc:chgData name="Sally Murphy" userId="dc8129e8-3764-4b90-858b-69271ffb6ebe" providerId="ADAL" clId="{699FD35F-F2E3-4C2C-AA75-3719225761F8}" dt="2024-12-18T00:22:54.513" v="158" actId="20577"/>
        <pc:sldMkLst>
          <pc:docMk/>
          <pc:sldMk cId="2779579456" sldId="436"/>
        </pc:sldMkLst>
        <pc:spChg chg="mod">
          <ac:chgData name="Sally Murphy" userId="dc8129e8-3764-4b90-858b-69271ffb6ebe" providerId="ADAL" clId="{699FD35F-F2E3-4C2C-AA75-3719225761F8}" dt="2024-12-18T00:22:54.513" v="158" actId="20577"/>
          <ac:spMkLst>
            <pc:docMk/>
            <pc:sldMk cId="2779579456" sldId="436"/>
            <ac:spMk id="5" creationId="{75E75892-F468-4C6B-0427-86E9D6E299E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a16="http://schemas.microsoft.com/office/drawing/2014/main" id="{915A6C44-8DDA-4E04-9311-7D80E2973FD3}"/>
              </a:ext>
            </a:extLst>
          </p:cNvPr>
          <p:cNvSpPr>
            <a:spLocks noGrp="1"/>
          </p:cNvSpPr>
          <p:nvPr>
            <p:ph type="hdr" sz="quarter"/>
          </p:nvPr>
        </p:nvSpPr>
        <p:spPr>
          <a:xfrm>
            <a:off x="0" y="-7938"/>
            <a:ext cx="3962400" cy="342901"/>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dirty="0">
              <a:latin typeface="Roboto Light" panose="02000000000000000000" pitchFamily="2" charset="0"/>
            </a:endParaRPr>
          </a:p>
        </p:txBody>
      </p:sp>
      <p:sp>
        <p:nvSpPr>
          <p:cNvPr id="7" name="Date Placeholder 6">
            <a:extLst>
              <a:ext uri="{FF2B5EF4-FFF2-40B4-BE49-F238E27FC236}">
                <a16:creationId xmlns:a16="http://schemas.microsoft.com/office/drawing/2014/main" id="{23D724BC-0975-4244-B212-7174F8A3A24A}"/>
              </a:ext>
            </a:extLst>
          </p:cNvPr>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defTabSz="914367" eaLnBrk="1" fontAlgn="auto" hangingPunct="1">
              <a:spcBef>
                <a:spcPts val="0"/>
              </a:spcBef>
              <a:spcAft>
                <a:spcPts val="0"/>
              </a:spcAft>
              <a:defRPr sz="1200" smtClean="0">
                <a:latin typeface="Segoe UI" pitchFamily="34" charset="0"/>
              </a:defRPr>
            </a:lvl1pPr>
          </a:lstStyle>
          <a:p>
            <a:pPr>
              <a:defRPr/>
            </a:pPr>
            <a:fld id="{9126D9F2-880E-4495-B31B-C5FE0468F7E2}" type="datetime8">
              <a:rPr lang="en-AU">
                <a:latin typeface="Roboto Light" panose="02000000000000000000" pitchFamily="2" charset="0"/>
              </a:rPr>
              <a:pPr>
                <a:defRPr/>
              </a:pPr>
              <a:t>18/12/2024 11:20 AM</a:t>
            </a:fld>
            <a:endParaRPr lang="en-US" dirty="0">
              <a:latin typeface="Roboto Light" panose="02000000000000000000" pitchFamily="2" charset="0"/>
            </a:endParaRPr>
          </a:p>
        </p:txBody>
      </p:sp>
      <p:sp>
        <p:nvSpPr>
          <p:cNvPr id="8" name="Footer Placeholder 7">
            <a:extLst>
              <a:ext uri="{FF2B5EF4-FFF2-40B4-BE49-F238E27FC236}">
                <a16:creationId xmlns:a16="http://schemas.microsoft.com/office/drawing/2014/main" id="{0B33C26E-94D1-41CC-ABF5-5363765FB432}"/>
              </a:ext>
            </a:extLst>
          </p:cNvPr>
          <p:cNvSpPr>
            <a:spLocks noGrp="1"/>
          </p:cNvSpPr>
          <p:nvPr>
            <p:ph type="ftr" sz="quarter" idx="2"/>
          </p:nvPr>
        </p:nvSpPr>
        <p:spPr>
          <a:xfrm>
            <a:off x="0" y="6513513"/>
            <a:ext cx="7726363" cy="249237"/>
          </a:xfrm>
          <a:prstGeom prst="rect">
            <a:avLst/>
          </a:prstGeom>
        </p:spPr>
        <p:txBody>
          <a:bodyPr vert="horz" lIns="91440" tIns="45720" rIns="91440" bIns="45720" rtlCol="0" anchor="b"/>
          <a:lstStyle>
            <a:lvl1pPr marL="398463" algn="l" defTabSz="914099" fontAlgn="auto">
              <a:spcBef>
                <a:spcPts val="0"/>
              </a:spcBef>
              <a:spcAft>
                <a:spcPts val="0"/>
              </a:spcAft>
              <a:defRPr sz="400">
                <a:gradFill>
                  <a:gsLst>
                    <a:gs pos="0">
                      <a:schemeClr val="tx1"/>
                    </a:gs>
                    <a:gs pos="100000">
                      <a:schemeClr val="tx1"/>
                    </a:gs>
                  </a:gsLst>
                  <a:lin ang="5400000" scaled="0"/>
                </a:gradFill>
                <a:latin typeface="Segoe UI" pitchFamily="34" charset="0"/>
                <a:ea typeface="Segoe UI" pitchFamily="34" charset="0"/>
                <a:cs typeface="Segoe UI" pitchFamily="34" charset="0"/>
              </a:defRPr>
            </a:lvl1pPr>
          </a:lstStyle>
          <a:p>
            <a:pPr>
              <a:defRPr/>
            </a:pPr>
            <a:r>
              <a:rPr lang="en-US" dirty="0">
                <a:latin typeface="Roboto Light" panose="02000000000000000000" pitchFamily="2" charset="0"/>
                <a:ea typeface="Roboto Light" panose="02000000000000000000" pitchFamily="2" charset="0"/>
              </a:rPr>
              <a:t>© Microsoft Corporation. All rights reserved. MICROSOFT MAKES NO WARRANTIES, EXPRESS, IMPLIED OR STATUTORY, AS TO THE INFORMATION IN THIS PRESENTATION.</a:t>
            </a:r>
          </a:p>
        </p:txBody>
      </p:sp>
      <p:sp>
        <p:nvSpPr>
          <p:cNvPr id="9" name="Slide Number Placeholder 8">
            <a:extLst>
              <a:ext uri="{FF2B5EF4-FFF2-40B4-BE49-F238E27FC236}">
                <a16:creationId xmlns:a16="http://schemas.microsoft.com/office/drawing/2014/main" id="{0E15CE3E-55B5-4C76-B91A-A541A2F9910D}"/>
              </a:ext>
            </a:extLst>
          </p:cNvPr>
          <p:cNvSpPr>
            <a:spLocks noGrp="1"/>
          </p:cNvSpPr>
          <p:nvPr>
            <p:ph type="sldNum" sz="quarter" idx="3"/>
          </p:nvPr>
        </p:nvSpPr>
        <p:spPr>
          <a:xfrm>
            <a:off x="7712075" y="6513513"/>
            <a:ext cx="1430338"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8E22EC46-AE64-432B-AE6F-18AE7744E241}" type="slidenum">
              <a:rPr lang="en-US" altLang="en-US">
                <a:latin typeface="Roboto Light" panose="02000000000000000000" pitchFamily="2" charset="0"/>
              </a:rPr>
              <a:pPr/>
              <a:t>‹#›</a:t>
            </a:fld>
            <a:endParaRPr lang="en-US" altLang="en-US" dirty="0">
              <a:latin typeface="Roboto Light" panose="02000000000000000000"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CB6BADAF-1C7D-4E87-A66A-E7E0EBDFF93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Roboto Light" panose="02000000000000000000" pitchFamily="2" charset="0"/>
              </a:defRPr>
            </a:lvl1pPr>
          </a:lstStyle>
          <a:p>
            <a:pPr>
              <a:defRPr/>
            </a:pPr>
            <a:endParaRPr lang="en-US" dirty="0"/>
          </a:p>
        </p:txBody>
      </p:sp>
      <p:sp>
        <p:nvSpPr>
          <p:cNvPr id="9" name="Slide Image Placeholder 8">
            <a:extLst>
              <a:ext uri="{FF2B5EF4-FFF2-40B4-BE49-F238E27FC236}">
                <a16:creationId xmlns:a16="http://schemas.microsoft.com/office/drawing/2014/main" id="{05CFAC24-440F-46E9-8675-696AC60E7418}"/>
              </a:ext>
            </a:extLst>
          </p:cNvPr>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10" name="Footer Placeholder 9">
            <a:extLst>
              <a:ext uri="{FF2B5EF4-FFF2-40B4-BE49-F238E27FC236}">
                <a16:creationId xmlns:a16="http://schemas.microsoft.com/office/drawing/2014/main" id="{DECEF39D-EA7E-4671-9B56-4A555C12C9B3}"/>
              </a:ext>
            </a:extLst>
          </p:cNvPr>
          <p:cNvSpPr>
            <a:spLocks noGrp="1"/>
          </p:cNvSpPr>
          <p:nvPr>
            <p:ph type="ftr" sz="quarter" idx="4"/>
          </p:nvPr>
        </p:nvSpPr>
        <p:spPr>
          <a:xfrm>
            <a:off x="0" y="6515100"/>
            <a:ext cx="7894638" cy="266700"/>
          </a:xfrm>
          <a:prstGeom prst="rect">
            <a:avLst/>
          </a:prstGeom>
        </p:spPr>
        <p:txBody>
          <a:bodyPr vert="horz" lIns="91440" tIns="45720" rIns="91440" bIns="45720" rtlCol="0" anchor="b"/>
          <a:lstStyle>
            <a:lvl1pPr marL="571500" indent="0" algn="l" defTabSz="914099" fontAlgn="auto">
              <a:spcBef>
                <a:spcPts val="0"/>
              </a:spcBef>
              <a:spcAft>
                <a:spcPts val="0"/>
              </a:spcAft>
              <a:defRPr sz="400">
                <a:gradFill>
                  <a:gsLst>
                    <a:gs pos="0">
                      <a:prstClr val="black"/>
                    </a:gs>
                    <a:gs pos="100000">
                      <a:prstClr val="black"/>
                    </a:gs>
                  </a:gsLst>
                  <a:lin ang="5400000" scaled="0"/>
                </a:gradFill>
                <a:latin typeface="Roboto Light" panose="02000000000000000000" pitchFamily="2" charset="0"/>
                <a:ea typeface="Roboto Light" panose="02000000000000000000" pitchFamily="2" charset="0"/>
                <a:cs typeface="Segoe UI" pitchFamily="34" charset="0"/>
              </a:defRPr>
            </a:lvl1pPr>
          </a:lstStyle>
          <a:p>
            <a:pPr>
              <a:defRPr/>
            </a:pPr>
            <a:r>
              <a:rPr lang="en-US" dirty="0"/>
              <a:t>© Microsoft Corporation. All rights reserved. MICROSOFT MAKES NO WARRANTIES, EXPRESS, IMPLIED OR STATUTORY, AS TO THE INFORMATION IN THIS PRESENTATION.</a:t>
            </a:r>
          </a:p>
        </p:txBody>
      </p:sp>
      <p:sp>
        <p:nvSpPr>
          <p:cNvPr id="11" name="Date Placeholder 10">
            <a:extLst>
              <a:ext uri="{FF2B5EF4-FFF2-40B4-BE49-F238E27FC236}">
                <a16:creationId xmlns:a16="http://schemas.microsoft.com/office/drawing/2014/main" id="{5FD12CC1-65F4-4E61-9C06-38E072DD076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defTabSz="914367" eaLnBrk="1" fontAlgn="auto" hangingPunct="1">
              <a:spcBef>
                <a:spcPts val="0"/>
              </a:spcBef>
              <a:spcAft>
                <a:spcPts val="0"/>
              </a:spcAft>
              <a:defRPr sz="1200" smtClean="0">
                <a:latin typeface="Roboto Light" panose="02000000000000000000" pitchFamily="2" charset="0"/>
              </a:defRPr>
            </a:lvl1pPr>
          </a:lstStyle>
          <a:p>
            <a:pPr>
              <a:defRPr/>
            </a:pPr>
            <a:fld id="{DD30FD2A-8D7A-4AB0-AAB4-2CB197C6A4AF}" type="datetime8">
              <a:rPr lang="en-AU" smtClean="0"/>
              <a:pPr>
                <a:defRPr/>
              </a:pPr>
              <a:t>18/12/2024 11:19 AM</a:t>
            </a:fld>
            <a:endParaRPr lang="en-US" dirty="0"/>
          </a:p>
        </p:txBody>
      </p:sp>
      <p:sp>
        <p:nvSpPr>
          <p:cNvPr id="12" name="Notes Placeholder 11">
            <a:extLst>
              <a:ext uri="{FF2B5EF4-FFF2-40B4-BE49-F238E27FC236}">
                <a16:creationId xmlns:a16="http://schemas.microsoft.com/office/drawing/2014/main" id="{0C990AB8-2833-41DB-8777-19D5CEC64C7C}"/>
              </a:ext>
            </a:extLst>
          </p:cNvPr>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Slide Number Placeholder 12">
            <a:extLst>
              <a:ext uri="{FF2B5EF4-FFF2-40B4-BE49-F238E27FC236}">
                <a16:creationId xmlns:a16="http://schemas.microsoft.com/office/drawing/2014/main" id="{D1D83184-BD83-46FD-A9B8-F101E2E1DD56}"/>
              </a:ext>
            </a:extLst>
          </p:cNvPr>
          <p:cNvSpPr>
            <a:spLocks noGrp="1"/>
          </p:cNvSpPr>
          <p:nvPr>
            <p:ph type="sldNum" sz="quarter" idx="5"/>
          </p:nvPr>
        </p:nvSpPr>
        <p:spPr>
          <a:xfrm>
            <a:off x="7878763" y="6513513"/>
            <a:ext cx="126365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Roboto Light" panose="02000000000000000000" pitchFamily="2" charset="0"/>
              </a:defRPr>
            </a:lvl1pPr>
          </a:lstStyle>
          <a:p>
            <a:fld id="{A5522D12-018C-4FB5-BE42-55DC8CDAB14B}"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hf/>
  <p:notesStyle>
    <a:lvl1pPr algn="l" defTabSz="912813" rtl="0" eaLnBrk="0" fontAlgn="base" hangingPunct="0">
      <a:lnSpc>
        <a:spcPct val="90000"/>
      </a:lnSpc>
      <a:spcBef>
        <a:spcPct val="30000"/>
      </a:spcBef>
      <a:spcAft>
        <a:spcPts val="338"/>
      </a:spcAft>
      <a:defRPr sz="800" kern="1200">
        <a:solidFill>
          <a:schemeClr val="tx1"/>
        </a:solidFill>
        <a:latin typeface="Roboto Light" panose="02000000000000000000" pitchFamily="2" charset="0"/>
        <a:ea typeface="+mn-ea"/>
        <a:cs typeface="+mn-cs"/>
      </a:defRPr>
    </a:lvl1pPr>
    <a:lvl2pPr marL="212725" indent="-104775"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Roboto Light" panose="02000000000000000000" pitchFamily="2" charset="0"/>
        <a:ea typeface="+mn-ea"/>
        <a:cs typeface="+mn-cs"/>
      </a:defRPr>
    </a:lvl2pPr>
    <a:lvl3pPr marL="327025"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Roboto Light" panose="02000000000000000000" pitchFamily="2" charset="0"/>
        <a:ea typeface="+mn-ea"/>
        <a:cs typeface="+mn-cs"/>
      </a:defRPr>
    </a:lvl3pPr>
    <a:lvl4pPr marL="482600" indent="-14605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Roboto Light" panose="02000000000000000000" pitchFamily="2" charset="0"/>
        <a:ea typeface="+mn-ea"/>
        <a:cs typeface="+mn-cs"/>
      </a:defRPr>
    </a:lvl4pPr>
    <a:lvl5pPr marL="614363"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Roboto Light" panose="02000000000000000000"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solidFill>
                  <a:srgbClr val="000000"/>
                </a:solidFill>
                <a:effectLst/>
                <a:latin typeface="Helvetica Neue"/>
                <a:ea typeface="Times New Roman" panose="02020603050405020304" pitchFamily="18" charset="0"/>
                <a:cs typeface="Times New Roman" panose="02020603050405020304" pitchFamily="18" charset="0"/>
              </a:rPr>
              <a:t>L-R: </a:t>
            </a:r>
            <a:r>
              <a:rPr lang="en-AU" sz="1800" dirty="0" err="1">
                <a:solidFill>
                  <a:srgbClr val="000000"/>
                </a:solidFill>
                <a:effectLst/>
                <a:latin typeface="Helvetica Neue"/>
                <a:ea typeface="Times New Roman" panose="02020603050405020304" pitchFamily="18" charset="0"/>
                <a:cs typeface="Times New Roman" panose="02020603050405020304" pitchFamily="18" charset="0"/>
              </a:rPr>
              <a:t>Toefuata’iga</a:t>
            </a:r>
            <a:r>
              <a:rPr lang="en-AU" sz="1800" dirty="0">
                <a:solidFill>
                  <a:srgbClr val="000000"/>
                </a:solidFill>
                <a:effectLst/>
                <a:latin typeface="Helvetica Neue"/>
                <a:ea typeface="Times New Roman" panose="02020603050405020304" pitchFamily="18" charset="0"/>
                <a:cs typeface="Times New Roman" panose="02020603050405020304" pitchFamily="18" charset="0"/>
              </a:rPr>
              <a:t> (13) a Samoan primary school student, smiles at the camera on a road outside her school. Photo: Caritas Australia; </a:t>
            </a:r>
            <a:r>
              <a:rPr lang="en-AU" sz="1800" dirty="0">
                <a:effectLst/>
                <a:latin typeface="Calibri" panose="020F0502020204030204" pitchFamily="34" charset="0"/>
                <a:ea typeface="Calibri" panose="020F0502020204030204" pitchFamily="34" charset="0"/>
                <a:cs typeface="Times New Roman" panose="02020603050405020304" pitchFamily="18" charset="0"/>
              </a:rPr>
              <a:t>Lam visiting Da Nang city where he studied an IT technician training course as part of the I-SHINE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program. </a:t>
            </a:r>
            <a:r>
              <a:rPr lang="en-AU" sz="1800" dirty="0">
                <a:effectLst/>
                <a:latin typeface="Calibri" panose="020F0502020204030204" pitchFamily="34" charset="0"/>
                <a:ea typeface="Calibri" panose="020F0502020204030204" pitchFamily="34" charset="0"/>
                <a:cs typeface="Times New Roman" panose="02020603050405020304" pitchFamily="18" charset="0"/>
              </a:rPr>
              <a:t>Photo: Caritas Australia; </a:t>
            </a:r>
            <a:r>
              <a:rPr lang="en-AU" sz="1800" kern="100" dirty="0">
                <a:effectLst/>
                <a:latin typeface="Aptos" panose="020B0004020202020204" pitchFamily="34" charset="0"/>
                <a:ea typeface="Aptos" panose="020B0004020202020204" pitchFamily="34" charset="0"/>
                <a:cs typeface="Arial" panose="020B0604020202020204" pitchFamily="34" charset="0"/>
              </a:rPr>
              <a:t>Irene poses for a photograph at her home in </a:t>
            </a:r>
            <a:r>
              <a:rPr lang="en-AU" sz="1800" kern="100" dirty="0" err="1">
                <a:effectLst/>
                <a:latin typeface="Aptos" panose="020B0004020202020204" pitchFamily="34" charset="0"/>
                <a:ea typeface="Aptos" panose="020B0004020202020204" pitchFamily="34" charset="0"/>
                <a:cs typeface="Arial" panose="020B0604020202020204" pitchFamily="34" charset="0"/>
              </a:rPr>
              <a:t>Kongolo</a:t>
            </a:r>
            <a:r>
              <a:rPr lang="en-AU" sz="1800" kern="100" dirty="0">
                <a:effectLst/>
                <a:latin typeface="Aptos" panose="020B0004020202020204" pitchFamily="34" charset="0"/>
                <a:ea typeface="Aptos" panose="020B0004020202020204" pitchFamily="34" charset="0"/>
                <a:cs typeface="Arial" panose="020B0604020202020204" pitchFamily="34" charset="0"/>
              </a:rPr>
              <a:t>, Democratic Republic of the Congo. </a:t>
            </a:r>
            <a:r>
              <a:rPr lang="en-AU" sz="1800" dirty="0">
                <a:effectLst/>
                <a:latin typeface="Aptos" panose="020B0004020202020204" pitchFamily="34" charset="0"/>
                <a:ea typeface="Aptos" panose="020B0004020202020204" pitchFamily="34" charset="0"/>
                <a:cs typeface="Arial" panose="020B0604020202020204" pitchFamily="34" charset="0"/>
              </a:rPr>
              <a:t>Irene is a single mother, who participated in sewing training as part of a Caritas-supported youth empowerment program.  Photo: Arlette </a:t>
            </a:r>
            <a:r>
              <a:rPr lang="en-AU" sz="1800" dirty="0" err="1">
                <a:effectLst/>
                <a:latin typeface="Aptos" panose="020B0004020202020204" pitchFamily="34" charset="0"/>
                <a:ea typeface="Aptos" panose="020B0004020202020204" pitchFamily="34" charset="0"/>
                <a:cs typeface="Arial" panose="020B0604020202020204" pitchFamily="34" charset="0"/>
              </a:rPr>
              <a:t>Bashizi</a:t>
            </a:r>
            <a:r>
              <a:rPr lang="en-AU" sz="1800" dirty="0">
                <a:effectLst/>
                <a:latin typeface="Aptos" panose="020B0004020202020204" pitchFamily="34" charset="0"/>
                <a:ea typeface="Aptos" panose="020B0004020202020204" pitchFamily="34" charset="0"/>
                <a:cs typeface="Arial" panose="020B0604020202020204" pitchFamily="34" charset="0"/>
              </a:rPr>
              <a:t>/Caritas Australia</a:t>
            </a:r>
            <a:endParaRPr lang="en-AU"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endParaRPr lang="en-US" dirty="0"/>
          </a:p>
        </p:txBody>
      </p:sp>
      <p:sp>
        <p:nvSpPr>
          <p:cNvPr id="6" name="Date Placeholder 5"/>
          <p:cNvSpPr>
            <a:spLocks noGrp="1"/>
          </p:cNvSpPr>
          <p:nvPr>
            <p:ph type="dt" idx="1"/>
          </p:nvPr>
        </p:nvSpPr>
        <p:spPr/>
        <p:txBody>
          <a:bodyPr/>
          <a:lstStyle/>
          <a:p>
            <a:pPr>
              <a:defRPr/>
            </a:pPr>
            <a:fld id="{DD30FD2A-8D7A-4AB0-AAB4-2CB197C6A4AF}" type="datetime8">
              <a:rPr lang="en-AU" smtClean="0"/>
              <a:pPr>
                <a:defRPr/>
              </a:pPr>
              <a:t>18/12/2024 11:19 AM</a:t>
            </a:fld>
            <a:endParaRPr lang="en-US" dirty="0"/>
          </a:p>
        </p:txBody>
      </p:sp>
      <p:sp>
        <p:nvSpPr>
          <p:cNvPr id="7" name="Slide Number Placeholder 6"/>
          <p:cNvSpPr>
            <a:spLocks noGrp="1"/>
          </p:cNvSpPr>
          <p:nvPr>
            <p:ph type="sldNum" sz="quarter" idx="5"/>
          </p:nvPr>
        </p:nvSpPr>
        <p:spPr/>
        <p:txBody>
          <a:bodyPr/>
          <a:lstStyle/>
          <a:p>
            <a:fld id="{A5522D12-018C-4FB5-BE42-55DC8CDAB14B}" type="slidenum">
              <a:rPr lang="en-US" altLang="en-US" smtClean="0"/>
              <a:pPr/>
              <a:t>1</a:t>
            </a:fld>
            <a:endParaRPr lang="en-US" altLang="en-US" dirty="0"/>
          </a:p>
        </p:txBody>
      </p:sp>
    </p:spTree>
    <p:extLst>
      <p:ext uri="{BB962C8B-B14F-4D97-AF65-F5344CB8AC3E}">
        <p14:creationId xmlns:p14="http://schemas.microsoft.com/office/powerpoint/2010/main" val="150323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152072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accent3"/>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6"/>
          </p:nvPr>
        </p:nvSpPr>
        <p:spPr>
          <a:xfrm>
            <a:off x="112263" y="2868171"/>
            <a:ext cx="3102575" cy="318612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300"/>
            </a:lvl1pPr>
          </a:lstStyle>
          <a:p>
            <a:pPr lvl="0"/>
            <a:r>
              <a:rPr lang="en-US" noProof="0" dirty="0"/>
              <a:t>Click icon to add picture</a:t>
            </a:r>
            <a:endParaRPr lang="en-AU" noProof="0" dirty="0"/>
          </a:p>
        </p:txBody>
      </p:sp>
      <p:sp>
        <p:nvSpPr>
          <p:cNvPr id="29" name="Text Placeholder 2"/>
          <p:cNvSpPr>
            <a:spLocks noGrp="1"/>
          </p:cNvSpPr>
          <p:nvPr>
            <p:ph type="body" sz="quarter" idx="11"/>
          </p:nvPr>
        </p:nvSpPr>
        <p:spPr>
          <a:xfrm>
            <a:off x="1538295" y="1578548"/>
            <a:ext cx="6941562" cy="817219"/>
          </a:xfrm>
        </p:spPr>
        <p:txBody>
          <a:bodyPr/>
          <a:lstStyle>
            <a:lvl1pPr marL="0" indent="0" algn="ctr">
              <a:buNone/>
              <a:defRPr sz="1650" b="1" cap="all" baseline="0">
                <a:solidFill>
                  <a:schemeClr val="accent4"/>
                </a:solidFill>
              </a:defRPr>
            </a:lvl1pPr>
            <a:lvl2pPr>
              <a:defRPr sz="1650" b="1" cap="all" baseline="0">
                <a:solidFill>
                  <a:schemeClr val="bg1"/>
                </a:solidFill>
              </a:defRPr>
            </a:lvl2pPr>
            <a:lvl3pPr>
              <a:defRPr sz="1650" b="1" cap="all" baseline="0">
                <a:solidFill>
                  <a:schemeClr val="bg1"/>
                </a:solidFill>
              </a:defRPr>
            </a:lvl3pPr>
            <a:lvl4pPr>
              <a:defRPr sz="1650" b="1" cap="all" baseline="0">
                <a:solidFill>
                  <a:schemeClr val="bg1"/>
                </a:solidFill>
              </a:defRPr>
            </a:lvl4pPr>
            <a:lvl5pPr>
              <a:defRPr sz="1650" b="1" cap="all" baseline="0">
                <a:solidFill>
                  <a:schemeClr val="bg1"/>
                </a:solidFill>
              </a:defRPr>
            </a:lvl5pPr>
          </a:lstStyle>
          <a:p>
            <a:pPr lvl="0"/>
            <a:r>
              <a:rPr lang="en-US" dirty="0"/>
              <a:t>Edit Master text styles</a:t>
            </a:r>
          </a:p>
        </p:txBody>
      </p:sp>
      <p:sp>
        <p:nvSpPr>
          <p:cNvPr id="17" name="Picture Placeholder 4">
            <a:extLst>
              <a:ext uri="{FF2B5EF4-FFF2-40B4-BE49-F238E27FC236}">
                <a16:creationId xmlns:a16="http://schemas.microsoft.com/office/drawing/2014/main" id="{22D7ED5B-4D48-4C4E-B709-B897FEE43899}"/>
              </a:ext>
            </a:extLst>
          </p:cNvPr>
          <p:cNvSpPr>
            <a:spLocks noGrp="1"/>
          </p:cNvSpPr>
          <p:nvPr>
            <p:ph type="pic" sz="quarter" idx="17"/>
          </p:nvPr>
        </p:nvSpPr>
        <p:spPr>
          <a:xfrm>
            <a:off x="6691162" y="2868173"/>
            <a:ext cx="3102575" cy="3186120"/>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300"/>
            </a:lvl1pPr>
          </a:lstStyle>
          <a:p>
            <a:pPr lvl="0"/>
            <a:r>
              <a:rPr lang="en-US" noProof="0" dirty="0"/>
              <a:t>Click icon to add picture</a:t>
            </a:r>
            <a:endParaRPr lang="en-AU" noProof="0" dirty="0"/>
          </a:p>
        </p:txBody>
      </p:sp>
      <p:sp>
        <p:nvSpPr>
          <p:cNvPr id="18" name="Picture Placeholder 4">
            <a:extLst>
              <a:ext uri="{FF2B5EF4-FFF2-40B4-BE49-F238E27FC236}">
                <a16:creationId xmlns:a16="http://schemas.microsoft.com/office/drawing/2014/main" id="{FA75809B-7A67-4AA4-96F8-C6A00105F8A5}"/>
              </a:ext>
            </a:extLst>
          </p:cNvPr>
          <p:cNvSpPr>
            <a:spLocks noGrp="1"/>
          </p:cNvSpPr>
          <p:nvPr>
            <p:ph type="pic" sz="quarter" idx="18"/>
          </p:nvPr>
        </p:nvSpPr>
        <p:spPr>
          <a:xfrm>
            <a:off x="3401712" y="2868172"/>
            <a:ext cx="3102575" cy="3186121"/>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300"/>
            </a:lvl1pPr>
          </a:lstStyle>
          <a:p>
            <a:pPr lvl="0"/>
            <a:r>
              <a:rPr lang="en-US" noProof="0" dirty="0"/>
              <a:t>Click icon to add picture</a:t>
            </a:r>
            <a:endParaRPr lang="en-AU" noProof="0" dirty="0"/>
          </a:p>
        </p:txBody>
      </p:sp>
      <p:pic>
        <p:nvPicPr>
          <p:cNvPr id="20" name="Picture 19">
            <a:extLst>
              <a:ext uri="{FF2B5EF4-FFF2-40B4-BE49-F238E27FC236}">
                <a16:creationId xmlns:a16="http://schemas.microsoft.com/office/drawing/2014/main" id="{9F593AE5-430A-4608-AC6E-8007BCAA3D2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1621" b="-11621"/>
          <a:stretch/>
        </p:blipFill>
        <p:spPr>
          <a:xfrm>
            <a:off x="406869" y="457201"/>
            <a:ext cx="2125914" cy="779899"/>
          </a:xfrm>
          <a:prstGeom prst="rect">
            <a:avLst/>
          </a:prstGeom>
        </p:spPr>
      </p:pic>
      <p:sp>
        <p:nvSpPr>
          <p:cNvPr id="5" name="Rectangle: Rounded Corners 4">
            <a:extLst>
              <a:ext uri="{FF2B5EF4-FFF2-40B4-BE49-F238E27FC236}">
                <a16:creationId xmlns:a16="http://schemas.microsoft.com/office/drawing/2014/main" id="{94C6A1DF-EBEE-4AB7-884F-A434EB9D865E}"/>
              </a:ext>
            </a:extLst>
          </p:cNvPr>
          <p:cNvSpPr/>
          <p:nvPr userDrawn="1"/>
        </p:nvSpPr>
        <p:spPr bwMode="auto">
          <a:xfrm>
            <a:off x="1226913" y="1443874"/>
            <a:ext cx="7493575" cy="1083239"/>
          </a:xfrm>
          <a:prstGeom prst="roundRect">
            <a:avLst/>
          </a:prstGeom>
          <a:solidFill>
            <a:schemeClr val="accent2"/>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8590" tIns="118872" rIns="148590" bIns="118872" numCol="1" spcCol="0" rtlCol="0" fromWordArt="0" anchor="t" anchorCtr="0" forceAA="0" compatLnSpc="1">
            <a:prstTxWarp prst="textNoShape">
              <a:avLst/>
            </a:prstTxWarp>
            <a:noAutofit/>
          </a:bodyPr>
          <a:lstStyle/>
          <a:p>
            <a:pPr marL="0" marR="0" lvl="0" indent="0" algn="l" defTabSz="757634" rtl="0" eaLnBrk="0" fontAlgn="base" latinLnBrk="0" hangingPunct="0">
              <a:lnSpc>
                <a:spcPct val="100000"/>
              </a:lnSpc>
              <a:spcBef>
                <a:spcPct val="0"/>
              </a:spcBef>
              <a:spcAft>
                <a:spcPct val="0"/>
              </a:spcAft>
              <a:buClrTx/>
              <a:buSzTx/>
              <a:buFontTx/>
              <a:buNone/>
              <a:tabLst/>
              <a:defRPr/>
            </a:pPr>
            <a:endParaRPr kumimoji="0" lang="en-AU" sz="1625" b="0" i="0" u="none" strike="noStrike" kern="1200" cap="none" spc="0" normalizeH="0" baseline="0" noProof="0" dirty="0">
              <a:ln>
                <a:noFill/>
              </a:ln>
              <a:solidFill>
                <a:srgbClr val="FFFFFF"/>
              </a:solidFill>
              <a:effectLst/>
              <a:uLnTx/>
              <a:uFillTx/>
              <a:latin typeface="Roboto" pitchFamily="2" charset="0"/>
              <a:ea typeface="Roboto Light" panose="02000000000000000000" pitchFamily="2" charset="0"/>
              <a:cs typeface="Segoe UI" pitchFamily="34" charset="0"/>
            </a:endParaRPr>
          </a:p>
        </p:txBody>
      </p:sp>
      <p:grpSp>
        <p:nvGrpSpPr>
          <p:cNvPr id="13" name="Group 12">
            <a:extLst>
              <a:ext uri="{FF2B5EF4-FFF2-40B4-BE49-F238E27FC236}">
                <a16:creationId xmlns:a16="http://schemas.microsoft.com/office/drawing/2014/main" id="{9689AA5C-0F7A-45A9-A855-0809AE1C6346}"/>
              </a:ext>
            </a:extLst>
          </p:cNvPr>
          <p:cNvGrpSpPr/>
          <p:nvPr userDrawn="1"/>
        </p:nvGrpSpPr>
        <p:grpSpPr>
          <a:xfrm>
            <a:off x="6567652" y="6202120"/>
            <a:ext cx="3207822" cy="386464"/>
            <a:chOff x="2237595" y="3712948"/>
            <a:chExt cx="3906874" cy="386464"/>
          </a:xfrm>
        </p:grpSpPr>
        <p:sp>
          <p:nvSpPr>
            <p:cNvPr id="19" name="object 6">
              <a:extLst>
                <a:ext uri="{FF2B5EF4-FFF2-40B4-BE49-F238E27FC236}">
                  <a16:creationId xmlns:a16="http://schemas.microsoft.com/office/drawing/2014/main" id="{019DDB9F-B342-4B38-A251-B2DA2842363A}"/>
                </a:ext>
              </a:extLst>
            </p:cNvPr>
            <p:cNvSpPr txBox="1">
              <a:spLocks/>
            </p:cNvSpPr>
            <p:nvPr userDrawn="1"/>
          </p:nvSpPr>
          <p:spPr bwMode="auto">
            <a:xfrm>
              <a:off x="2678854" y="3868431"/>
              <a:ext cx="3465615" cy="179282"/>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marL="0" marR="0" lvl="0" indent="0" algn="l" defTabSz="827943" rtl="0" eaLnBrk="1" fontAlgn="auto" latinLnBrk="0" hangingPunct="1">
                <a:lnSpc>
                  <a:spcPts val="2385"/>
                </a:lnSpc>
                <a:spcBef>
                  <a:spcPct val="0"/>
                </a:spcBef>
                <a:spcAft>
                  <a:spcPts val="0"/>
                </a:spcAft>
                <a:buClrTx/>
                <a:buSzTx/>
                <a:buFontTx/>
                <a:buNone/>
                <a:tabLst/>
                <a:defRPr/>
              </a:pPr>
              <a:r>
                <a:rPr kumimoji="0" lang="en-AU" sz="1300" b="0" i="0" u="none" strike="noStrike" kern="800" cap="none" spc="41" normalizeH="0" baseline="0" noProof="0" dirty="0">
                  <a:ln>
                    <a:noFill/>
                  </a:ln>
                  <a:solidFill>
                    <a:prstClr val="white"/>
                  </a:solidFill>
                  <a:effectLst/>
                  <a:uLnTx/>
                  <a:uFillTx/>
                  <a:latin typeface="Roboto" pitchFamily="2" charset="0"/>
                  <a:ea typeface="+mj-ea"/>
                  <a:cs typeface="Arial"/>
                </a:rPr>
                <a:t>caritas.org.au/project-compassion</a:t>
              </a:r>
            </a:p>
          </p:txBody>
        </p:sp>
        <p:pic>
          <p:nvPicPr>
            <p:cNvPr id="21" name="Picture 15" descr="Icon&#10;&#10;Description automatically generated">
              <a:extLst>
                <a:ext uri="{FF2B5EF4-FFF2-40B4-BE49-F238E27FC236}">
                  <a16:creationId xmlns:a16="http://schemas.microsoft.com/office/drawing/2014/main" id="{F1112B9C-82F0-4816-B5D8-DBC3E6E77765}"/>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t="-11117" b="-11117"/>
            <a:stretch/>
          </p:blipFill>
          <p:spPr bwMode="auto">
            <a:xfrm>
              <a:off x="2237595" y="3712948"/>
              <a:ext cx="343524" cy="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600085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9906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3" dirty="0">
              <a:latin typeface="Roboto" pitchFamily="2" charset="0"/>
            </a:endParaRP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332208" y="382227"/>
            <a:ext cx="7429500" cy="1440160"/>
          </a:xfrm>
          <a:prstGeom prst="rect">
            <a:avLst/>
          </a:prstGeom>
        </p:spPr>
        <p:txBody>
          <a:bodyPr anchor="ctr"/>
          <a:lstStyle>
            <a:lvl1pPr algn="l">
              <a:defRPr sz="3250" b="1" cap="all" baseline="0">
                <a:solidFill>
                  <a:srgbClr val="0C244C"/>
                </a:solidFill>
                <a:latin typeface="Roboto" pitchFamily="2"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8453003" y="-337600"/>
            <a:ext cx="1755194"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81" dirty="0">
                <a:latin typeface="Roboto" pitchFamily="2" charset="0"/>
              </a:endParaRPr>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81" dirty="0">
                  <a:latin typeface="Roboto" pitchFamily="2" charset="0"/>
                </a:endParaRPr>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9906000" cy="4032698"/>
          </a:xfrm>
          <a:prstGeom prst="rect">
            <a:avLst/>
          </a:prstGeom>
        </p:spPr>
        <p:txBody>
          <a:bodyPr/>
          <a:lstStyle>
            <a:lvl1pPr>
              <a:defRPr>
                <a:latin typeface="Roboto" pitchFamily="2" charset="0"/>
              </a:defRPr>
            </a:lvl1pPr>
          </a:lstStyle>
          <a:p>
            <a:r>
              <a:rPr lang="en-GB" dirty="0"/>
              <a:t>Click icon to add picture</a:t>
            </a:r>
            <a:endParaRPr lang="en-US" dirty="0"/>
          </a:p>
        </p:txBody>
      </p:sp>
    </p:spTree>
    <p:extLst>
      <p:ext uri="{BB962C8B-B14F-4D97-AF65-F5344CB8AC3E}">
        <p14:creationId xmlns:p14="http://schemas.microsoft.com/office/powerpoint/2010/main" val="3323197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9906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332208" y="382227"/>
            <a:ext cx="7429500" cy="1440160"/>
          </a:xfrm>
          <a:prstGeom prst="rect">
            <a:avLst/>
          </a:prstGeom>
        </p:spPr>
        <p:txBody>
          <a:bodyPr anchor="ctr"/>
          <a:lstStyle>
            <a:lvl1pPr algn="l">
              <a:defRPr sz="3250" b="1" cap="all" baseline="0">
                <a:solidFill>
                  <a:srgbClr val="0C244C"/>
                </a:solidFill>
                <a:latin typeface="Roboto" pitchFamily="2"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8453003" y="-337600"/>
            <a:ext cx="1755194"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81" dirty="0">
                <a:latin typeface="Roboto" pitchFamily="2" charset="0"/>
              </a:endParaRPr>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81" dirty="0">
                  <a:latin typeface="Roboto" pitchFamily="2" charset="0"/>
                </a:endParaRPr>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9906000" cy="4032698"/>
          </a:xfrm>
          <a:prstGeom prst="rect">
            <a:avLst/>
          </a:prstGeom>
        </p:spPr>
        <p:txBody>
          <a:bodyPr/>
          <a:lstStyle>
            <a:lvl1pPr>
              <a:defRPr>
                <a:latin typeface="Roboto" pitchFamily="2" charset="0"/>
              </a:defRPr>
            </a:lvl1pPr>
          </a:lstStyle>
          <a:p>
            <a:r>
              <a:rPr lang="en-GB" dirty="0"/>
              <a:t>Click icon to add picture</a:t>
            </a:r>
            <a:endParaRPr lang="en-US" dirty="0"/>
          </a:p>
        </p:txBody>
      </p:sp>
    </p:spTree>
    <p:extLst>
      <p:ext uri="{BB962C8B-B14F-4D97-AF65-F5344CB8AC3E}">
        <p14:creationId xmlns:p14="http://schemas.microsoft.com/office/powerpoint/2010/main" val="4117202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9906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332208" y="382227"/>
            <a:ext cx="7429500" cy="1440160"/>
          </a:xfrm>
          <a:prstGeom prst="rect">
            <a:avLst/>
          </a:prstGeom>
        </p:spPr>
        <p:txBody>
          <a:bodyPr anchor="ctr"/>
          <a:lstStyle>
            <a:lvl1pPr algn="l">
              <a:defRPr sz="3250" b="1" cap="all" baseline="0">
                <a:solidFill>
                  <a:schemeClr val="bg1"/>
                </a:solidFill>
                <a:latin typeface="Roboto" pitchFamily="2"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8453003" y="-337600"/>
            <a:ext cx="1755194"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81" dirty="0">
                <a:latin typeface="Roboto" pitchFamily="2" charset="0"/>
              </a:endParaRPr>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81" dirty="0">
                  <a:latin typeface="Roboto" pitchFamily="2" charset="0"/>
                </a:endParaRPr>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9906000" cy="4032698"/>
          </a:xfrm>
          <a:prstGeom prst="rect">
            <a:avLst/>
          </a:prstGeom>
        </p:spPr>
        <p:txBody>
          <a:bodyPr/>
          <a:lstStyle>
            <a:lvl1pPr>
              <a:defRPr>
                <a:latin typeface="Roboto" pitchFamily="2" charset="0"/>
              </a:defRPr>
            </a:lvl1pPr>
          </a:lstStyle>
          <a:p>
            <a:r>
              <a:rPr lang="en-GB" dirty="0"/>
              <a:t>Click icon to add picture</a:t>
            </a:r>
            <a:endParaRPr lang="en-US" dirty="0"/>
          </a:p>
        </p:txBody>
      </p:sp>
    </p:spTree>
    <p:extLst>
      <p:ext uri="{BB962C8B-B14F-4D97-AF65-F5344CB8AC3E}">
        <p14:creationId xmlns:p14="http://schemas.microsoft.com/office/powerpoint/2010/main" val="2723427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9906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332208" y="382227"/>
            <a:ext cx="7429500" cy="1440160"/>
          </a:xfrm>
          <a:prstGeom prst="rect">
            <a:avLst/>
          </a:prstGeom>
        </p:spPr>
        <p:txBody>
          <a:bodyPr anchor="ctr"/>
          <a:lstStyle>
            <a:lvl1pPr algn="l">
              <a:defRPr sz="3250" b="1" cap="all" baseline="0">
                <a:solidFill>
                  <a:schemeClr val="bg1"/>
                </a:solidFill>
                <a:latin typeface="Roboto" pitchFamily="2"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8453003" y="-337600"/>
            <a:ext cx="1755194"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81" dirty="0">
                <a:latin typeface="Roboto" pitchFamily="2" charset="0"/>
              </a:endParaRPr>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81" dirty="0">
                  <a:latin typeface="Roboto" pitchFamily="2" charset="0"/>
                </a:endParaRPr>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9906000" cy="4032698"/>
          </a:xfrm>
          <a:prstGeom prst="rect">
            <a:avLst/>
          </a:prstGeom>
        </p:spPr>
        <p:txBody>
          <a:bodyPr/>
          <a:lstStyle>
            <a:lvl1pPr>
              <a:defRPr>
                <a:latin typeface="Roboto" pitchFamily="2" charset="0"/>
              </a:defRPr>
            </a:lvl1pPr>
          </a:lstStyle>
          <a:p>
            <a:r>
              <a:rPr lang="en-GB" dirty="0"/>
              <a:t>Click icon to add picture</a:t>
            </a:r>
            <a:endParaRPr lang="en-US" dirty="0"/>
          </a:p>
        </p:txBody>
      </p:sp>
    </p:spTree>
    <p:extLst>
      <p:ext uri="{BB962C8B-B14F-4D97-AF65-F5344CB8AC3E}">
        <p14:creationId xmlns:p14="http://schemas.microsoft.com/office/powerpoint/2010/main" val="2379032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5000"/>
            <a:ext cx="9906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8483014" y="2517319"/>
            <a:ext cx="1755194"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81" dirty="0">
                <a:latin typeface="Roboto" pitchFamily="2" charset="0"/>
              </a:endParaRPr>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81" dirty="0">
                  <a:latin typeface="Roboto" pitchFamily="2" charset="0"/>
                </a:endParaRPr>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9906000" cy="2964648"/>
          </a:xfrm>
          <a:prstGeom prst="rect">
            <a:avLst/>
          </a:prstGeom>
        </p:spPr>
        <p:txBody>
          <a:bodyPr/>
          <a:lstStyle>
            <a:lvl1pPr>
              <a:defRPr>
                <a:latin typeface="Roboto" pitchFamily="2" charset="0"/>
              </a:defRPr>
            </a:lvl1pPr>
          </a:lstStyle>
          <a:p>
            <a:r>
              <a:rPr lang="en-GB" dirty="0"/>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332208" y="3256100"/>
            <a:ext cx="7429500" cy="1440160"/>
          </a:xfrm>
          <a:prstGeom prst="rect">
            <a:avLst/>
          </a:prstGeom>
        </p:spPr>
        <p:txBody>
          <a:bodyPr anchor="ctr"/>
          <a:lstStyle>
            <a:lvl1pPr algn="l">
              <a:defRPr sz="3250" b="1" cap="all" baseline="0">
                <a:solidFill>
                  <a:schemeClr val="bg1"/>
                </a:solidFill>
                <a:latin typeface="Roboto" pitchFamily="2"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04654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5000"/>
            <a:ext cx="9906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8483014" y="2517319"/>
            <a:ext cx="1755194"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81" dirty="0">
                <a:latin typeface="Roboto" pitchFamily="2" charset="0"/>
              </a:endParaRPr>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81" dirty="0">
                  <a:latin typeface="Roboto" pitchFamily="2" charset="0"/>
                </a:endParaRPr>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9906000" cy="2964648"/>
          </a:xfrm>
          <a:prstGeom prst="rect">
            <a:avLst/>
          </a:prstGeom>
        </p:spPr>
        <p:txBody>
          <a:bodyPr/>
          <a:lstStyle>
            <a:lvl1pPr>
              <a:defRPr>
                <a:latin typeface="Roboto" pitchFamily="2" charset="0"/>
              </a:defRPr>
            </a:lvl1pPr>
          </a:lstStyle>
          <a:p>
            <a:r>
              <a:rPr lang="en-GB" dirty="0"/>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332208" y="3256101"/>
            <a:ext cx="7429500" cy="1264424"/>
          </a:xfrm>
          <a:prstGeom prst="rect">
            <a:avLst/>
          </a:prstGeom>
        </p:spPr>
        <p:txBody>
          <a:bodyPr anchor="ctr"/>
          <a:lstStyle>
            <a:lvl1pPr algn="l">
              <a:defRPr sz="3250" b="1" cap="all" baseline="0">
                <a:solidFill>
                  <a:srgbClr val="0C244C"/>
                </a:solidFill>
                <a:latin typeface="Roboto" pitchFamily="2"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361205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5000"/>
            <a:ext cx="9906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8483014" y="2517319"/>
            <a:ext cx="1755194"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81" dirty="0">
                <a:latin typeface="Roboto" pitchFamily="2" charset="0"/>
              </a:endParaRPr>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81" dirty="0">
                  <a:latin typeface="Roboto" pitchFamily="2" charset="0"/>
                </a:endParaRPr>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332208" y="3256100"/>
            <a:ext cx="7429500" cy="1264424"/>
          </a:xfrm>
          <a:prstGeom prst="rect">
            <a:avLst/>
          </a:prstGeom>
        </p:spPr>
        <p:txBody>
          <a:bodyPr anchor="ctr"/>
          <a:lstStyle>
            <a:lvl1pPr algn="l">
              <a:defRPr sz="3250" b="1" cap="all" baseline="0">
                <a:solidFill>
                  <a:srgbClr val="0C244C"/>
                </a:solidFill>
                <a:latin typeface="Roboto" pitchFamily="2" charset="0"/>
              </a:defRPr>
            </a:lvl1pPr>
          </a:lstStyle>
          <a:p>
            <a:r>
              <a:rPr lang="en-US" dirty="0"/>
              <a:t>Click to edit </a:t>
            </a:r>
            <a:br>
              <a:rPr lang="en-US" dirty="0"/>
            </a:br>
            <a:r>
              <a:rPr lang="en-US" dirty="0"/>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9906000" cy="2964648"/>
          </a:xfrm>
          <a:prstGeom prst="rect">
            <a:avLst/>
          </a:prstGeom>
        </p:spPr>
        <p:txBody>
          <a:bodyPr/>
          <a:lstStyle>
            <a:lvl1pPr>
              <a:defRPr>
                <a:latin typeface="Roboto" pitchFamily="2" charset="0"/>
              </a:defRPr>
            </a:lvl1pPr>
          </a:lstStyle>
          <a:p>
            <a:r>
              <a:rPr lang="en-GB" dirty="0"/>
              <a:t>Click icon to add picture</a:t>
            </a:r>
            <a:endParaRPr lang="en-US" dirty="0"/>
          </a:p>
        </p:txBody>
      </p:sp>
    </p:spTree>
    <p:extLst>
      <p:ext uri="{BB962C8B-B14F-4D97-AF65-F5344CB8AC3E}">
        <p14:creationId xmlns:p14="http://schemas.microsoft.com/office/powerpoint/2010/main" val="112227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5000"/>
            <a:ext cx="9906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8483014" y="2517319"/>
            <a:ext cx="1755194"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81" dirty="0">
                <a:latin typeface="Roboto" pitchFamily="2" charset="0"/>
              </a:endParaRPr>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81" dirty="0">
                  <a:latin typeface="Roboto" pitchFamily="2" charset="0"/>
                </a:endParaRPr>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9906000" cy="2964648"/>
          </a:xfrm>
          <a:prstGeom prst="rect">
            <a:avLst/>
          </a:prstGeom>
        </p:spPr>
        <p:txBody>
          <a:bodyPr/>
          <a:lstStyle>
            <a:lvl1pPr>
              <a:defRPr>
                <a:latin typeface="Roboto" pitchFamily="2" charset="0"/>
              </a:defRPr>
            </a:lvl1p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332208" y="3256100"/>
            <a:ext cx="7429500" cy="1264424"/>
          </a:xfrm>
          <a:prstGeom prst="rect">
            <a:avLst/>
          </a:prstGeom>
        </p:spPr>
        <p:txBody>
          <a:bodyPr anchor="ctr"/>
          <a:lstStyle>
            <a:lvl1pPr algn="l">
              <a:defRPr sz="3250" b="1" cap="all" baseline="0">
                <a:solidFill>
                  <a:schemeClr val="bg1"/>
                </a:solidFill>
                <a:latin typeface="Roboto" pitchFamily="2"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660352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5000"/>
            <a:ext cx="9906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8483014" y="2517319"/>
            <a:ext cx="1755194"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81" dirty="0">
                <a:latin typeface="Roboto" pitchFamily="2" charset="0"/>
              </a:endParaRPr>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81" dirty="0">
                  <a:latin typeface="Roboto" pitchFamily="2" charset="0"/>
                </a:endParaRPr>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9906000" cy="2964648"/>
          </a:xfrm>
          <a:prstGeom prst="rect">
            <a:avLst/>
          </a:prstGeom>
        </p:spPr>
        <p:txBody>
          <a:bodyPr/>
          <a:lstStyle>
            <a:lvl1pPr>
              <a:defRPr>
                <a:latin typeface="Roboto" pitchFamily="2" charset="0"/>
              </a:defRPr>
            </a:lvl1p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332208" y="3256100"/>
            <a:ext cx="7429500" cy="1264424"/>
          </a:xfrm>
          <a:prstGeom prst="rect">
            <a:avLst/>
          </a:prstGeom>
        </p:spPr>
        <p:txBody>
          <a:bodyPr anchor="ctr"/>
          <a:lstStyle>
            <a:lvl1pPr algn="l">
              <a:defRPr sz="3250" b="1" cap="all" baseline="0">
                <a:solidFill>
                  <a:srgbClr val="0C244C"/>
                </a:solidFill>
                <a:latin typeface="Roboto" pitchFamily="2"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144006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0"/>
            <a:ext cx="9906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332208" y="3234682"/>
            <a:ext cx="8033755" cy="760364"/>
          </a:xfrm>
          <a:prstGeom prst="rect">
            <a:avLst/>
          </a:prstGeom>
        </p:spPr>
        <p:txBody>
          <a:bodyPr anchor="ctr"/>
          <a:lstStyle>
            <a:lvl1pPr algn="l">
              <a:defRPr sz="3250" b="1" cap="all" baseline="0">
                <a:solidFill>
                  <a:srgbClr val="D86075"/>
                </a:solidFill>
                <a:latin typeface="Roboto" pitchFamily="2" charset="0"/>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332207" y="4149080"/>
            <a:ext cx="9071422" cy="1872208"/>
          </a:xfrm>
          <a:prstGeom prst="rect">
            <a:avLst/>
          </a:prstGeom>
        </p:spPr>
        <p:txBody>
          <a:bodyPr anchor="t"/>
          <a:lstStyle>
            <a:lvl1pPr marL="0" indent="0">
              <a:buFontTx/>
              <a:buNone/>
              <a:defRPr sz="1625" b="0"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3265301"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3282825" y="2"/>
            <a:ext cx="3340350"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6640699" y="2"/>
            <a:ext cx="3265301"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Tree>
    <p:extLst>
      <p:ext uri="{BB962C8B-B14F-4D97-AF65-F5344CB8AC3E}">
        <p14:creationId xmlns:p14="http://schemas.microsoft.com/office/powerpoint/2010/main" val="3030282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Title and Vertical Text">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2"/>
            <a:ext cx="9906000" cy="91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1" dirty="0">
                <a:latin typeface="Roboto" pitchFamily="2" charset="0"/>
              </a:rPr>
              <a:t>                             </a:t>
            </a: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dirty="0">
              <a:solidFill>
                <a:schemeClr val="lt1"/>
              </a:solidFill>
              <a:latin typeface="Roboto Light" panose="02000000000000000000" pitchFamily="2" charset="0"/>
              <a:ea typeface="Roboto Light" panose="02000000000000000000" pitchFamily="2" charset="0"/>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55037" y="110363"/>
            <a:ext cx="8080554" cy="590550"/>
          </a:xfrm>
          <a:prstGeom prst="rect">
            <a:avLst/>
          </a:prstGeom>
        </p:spPr>
        <p:txBody>
          <a:bodyPr anchor="ctr"/>
          <a:lstStyle>
            <a:lvl1pPr>
              <a:defRPr sz="2400" b="1" i="0">
                <a:solidFill>
                  <a:schemeClr val="bg1"/>
                </a:solidFill>
                <a:latin typeface="Roboto" pitchFamily="2" charset="0"/>
                <a:ea typeface="Roboto"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pic>
        <p:nvPicPr>
          <p:cNvPr id="4" name="Picture 3">
            <a:extLst>
              <a:ext uri="{FF2B5EF4-FFF2-40B4-BE49-F238E27FC236}">
                <a16:creationId xmlns:a16="http://schemas.microsoft.com/office/drawing/2014/main" id="{141C49E4-A1B8-47F6-A017-8E5C58D102B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65763" y="6309501"/>
            <a:ext cx="1285200" cy="383077"/>
          </a:xfrm>
          <a:prstGeom prst="rect">
            <a:avLst/>
          </a:prstGeom>
        </p:spPr>
      </p:pic>
    </p:spTree>
    <p:extLst>
      <p:ext uri="{BB962C8B-B14F-4D97-AF65-F5344CB8AC3E}">
        <p14:creationId xmlns:p14="http://schemas.microsoft.com/office/powerpoint/2010/main" val="3547461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0"/>
            <a:ext cx="9906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chemeClr val="bg1"/>
              </a:solidFill>
              <a:latin typeface="Roboto" pitchFamily="2" charset="0"/>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332208" y="3234682"/>
            <a:ext cx="8033755" cy="760364"/>
          </a:xfrm>
          <a:prstGeom prst="rect">
            <a:avLst/>
          </a:prstGeom>
        </p:spPr>
        <p:txBody>
          <a:bodyPr anchor="ctr"/>
          <a:lstStyle>
            <a:lvl1pPr algn="l">
              <a:defRPr sz="3250" b="1" cap="all" baseline="0">
                <a:solidFill>
                  <a:srgbClr val="0C244C"/>
                </a:solidFill>
                <a:latin typeface="Roboto" pitchFamily="2" charset="0"/>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3265301"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332207" y="4149080"/>
            <a:ext cx="9071422" cy="1872208"/>
          </a:xfrm>
          <a:prstGeom prst="rect">
            <a:avLst/>
          </a:prstGeom>
        </p:spPr>
        <p:txBody>
          <a:bodyPr/>
          <a:lstStyle>
            <a:lvl1pPr marL="0" indent="0">
              <a:buFontTx/>
              <a:buNone/>
              <a:defRPr sz="1625" b="0" cap="none" baseline="0">
                <a:solidFill>
                  <a:schemeClr val="bg1"/>
                </a:solidFill>
                <a:latin typeface="Roboto" pitchFamily="2" charset="0"/>
                <a:cs typeface="Arial"/>
              </a:defRPr>
            </a:lvl1pPr>
            <a:lvl2pPr marL="0" indent="0">
              <a:spcBef>
                <a:spcPts val="153"/>
              </a:spcBef>
              <a:buFontTx/>
              <a:buNone/>
              <a:defRPr sz="1625" cap="all">
                <a:solidFill>
                  <a:schemeClr val="bg1"/>
                </a:solidFill>
                <a:latin typeface="Roboto" pitchFamily="2" charset="0"/>
                <a:cs typeface="Arial"/>
              </a:defRPr>
            </a:lvl2pPr>
            <a:lvl3pPr marL="0" indent="-109688">
              <a:spcBef>
                <a:spcPts val="153"/>
              </a:spcBef>
              <a:buFont typeface="Arial"/>
              <a:buChar char="•"/>
              <a:defRPr sz="1625">
                <a:solidFill>
                  <a:schemeClr val="bg1"/>
                </a:solidFill>
                <a:latin typeface="Roboto" pitchFamily="2" charset="0"/>
                <a:cs typeface="Arial"/>
              </a:defRPr>
            </a:lvl3pPr>
            <a:lvl4pPr marL="263250" indent="-139303">
              <a:spcBef>
                <a:spcPts val="153"/>
              </a:spcBef>
              <a:buFont typeface="Arial"/>
              <a:buChar char="•"/>
              <a:defRPr sz="1625">
                <a:solidFill>
                  <a:schemeClr val="bg1"/>
                </a:solidFill>
                <a:latin typeface="Roboto" pitchFamily="2" charset="0"/>
                <a:cs typeface="Arial"/>
              </a:defRPr>
            </a:lvl4pPr>
            <a:lvl5pPr marL="361969" indent="-109688">
              <a:spcBef>
                <a:spcPts val="153"/>
              </a:spcBef>
              <a:buFont typeface="Arial"/>
              <a:buChar char="•"/>
              <a:defRPr sz="1625">
                <a:solidFill>
                  <a:schemeClr val="bg1"/>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3282825" y="2"/>
            <a:ext cx="3340350"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6640699" y="2"/>
            <a:ext cx="3265301"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Tree>
    <p:extLst>
      <p:ext uri="{BB962C8B-B14F-4D97-AF65-F5344CB8AC3E}">
        <p14:creationId xmlns:p14="http://schemas.microsoft.com/office/powerpoint/2010/main" val="3237828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0"/>
            <a:ext cx="9906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332208" y="3234682"/>
            <a:ext cx="8033755" cy="760364"/>
          </a:xfrm>
          <a:prstGeom prst="rect">
            <a:avLst/>
          </a:prstGeom>
        </p:spPr>
        <p:txBody>
          <a:bodyPr anchor="ctr"/>
          <a:lstStyle>
            <a:lvl1pPr algn="l">
              <a:defRPr sz="3250" b="1" cap="all" baseline="0">
                <a:solidFill>
                  <a:srgbClr val="0C244C"/>
                </a:solidFill>
                <a:latin typeface="Roboto" pitchFamily="2" charset="0"/>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332207" y="4139398"/>
            <a:ext cx="9071422" cy="1872208"/>
          </a:xfrm>
          <a:prstGeom prst="rect">
            <a:avLst/>
          </a:prstGeom>
        </p:spPr>
        <p:txBody>
          <a:bodyPr/>
          <a:lstStyle>
            <a:lvl1pPr marL="0" indent="0">
              <a:buFontTx/>
              <a:buNone/>
              <a:defRPr sz="1625" b="0" cap="none" baseline="0">
                <a:solidFill>
                  <a:schemeClr val="bg1"/>
                </a:solidFill>
                <a:latin typeface="Roboto" pitchFamily="2" charset="0"/>
                <a:cs typeface="Arial"/>
              </a:defRPr>
            </a:lvl1pPr>
            <a:lvl2pPr marL="0" indent="0">
              <a:spcBef>
                <a:spcPts val="153"/>
              </a:spcBef>
              <a:buFontTx/>
              <a:buNone/>
              <a:defRPr sz="1625" cap="all">
                <a:solidFill>
                  <a:schemeClr val="bg1"/>
                </a:solidFill>
                <a:latin typeface="Roboto" pitchFamily="2" charset="0"/>
                <a:cs typeface="Arial"/>
              </a:defRPr>
            </a:lvl2pPr>
            <a:lvl3pPr marL="0" indent="-109688">
              <a:spcBef>
                <a:spcPts val="153"/>
              </a:spcBef>
              <a:buFont typeface="Arial"/>
              <a:buChar char="•"/>
              <a:defRPr sz="1625">
                <a:solidFill>
                  <a:schemeClr val="bg1"/>
                </a:solidFill>
                <a:latin typeface="Roboto" pitchFamily="2" charset="0"/>
                <a:cs typeface="Arial"/>
              </a:defRPr>
            </a:lvl3pPr>
            <a:lvl4pPr marL="263250" indent="-139303">
              <a:spcBef>
                <a:spcPts val="153"/>
              </a:spcBef>
              <a:buFont typeface="Arial"/>
              <a:buChar char="•"/>
              <a:defRPr sz="1625">
                <a:solidFill>
                  <a:schemeClr val="bg1"/>
                </a:solidFill>
                <a:latin typeface="Roboto" pitchFamily="2" charset="0"/>
                <a:cs typeface="Arial"/>
              </a:defRPr>
            </a:lvl4pPr>
            <a:lvl5pPr marL="361969" indent="-109688">
              <a:spcBef>
                <a:spcPts val="153"/>
              </a:spcBef>
              <a:buFont typeface="Arial"/>
              <a:buChar char="•"/>
              <a:defRPr sz="1625">
                <a:solidFill>
                  <a:schemeClr val="bg1"/>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3265301"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3282825" y="2"/>
            <a:ext cx="3340350"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6640699" y="2"/>
            <a:ext cx="3265301"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Tree>
    <p:extLst>
      <p:ext uri="{BB962C8B-B14F-4D97-AF65-F5344CB8AC3E}">
        <p14:creationId xmlns:p14="http://schemas.microsoft.com/office/powerpoint/2010/main" val="1684020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0"/>
            <a:ext cx="9906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332208" y="3234682"/>
            <a:ext cx="8033755" cy="760364"/>
          </a:xfrm>
          <a:prstGeom prst="rect">
            <a:avLst/>
          </a:prstGeom>
        </p:spPr>
        <p:txBody>
          <a:bodyPr anchor="ctr"/>
          <a:lstStyle>
            <a:lvl1pPr algn="l">
              <a:defRPr sz="3250" b="1" cap="all" baseline="0">
                <a:solidFill>
                  <a:srgbClr val="0C244C"/>
                </a:solidFill>
                <a:latin typeface="Roboto" pitchFamily="2" charset="0"/>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3265301"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332207" y="4148191"/>
            <a:ext cx="9071422" cy="1872208"/>
          </a:xfrm>
          <a:prstGeom prst="rect">
            <a:avLst/>
          </a:prstGeom>
        </p:spPr>
        <p:txBody>
          <a:bodyPr/>
          <a:lstStyle>
            <a:lvl1pPr marL="0" indent="0">
              <a:buFontTx/>
              <a:buNone/>
              <a:defRPr sz="1625" b="0" cap="none" baseline="0">
                <a:solidFill>
                  <a:schemeClr val="bg1"/>
                </a:solidFill>
                <a:latin typeface="Roboto" pitchFamily="2" charset="0"/>
                <a:cs typeface="Arial"/>
              </a:defRPr>
            </a:lvl1pPr>
            <a:lvl2pPr marL="0" indent="0">
              <a:spcBef>
                <a:spcPts val="153"/>
              </a:spcBef>
              <a:buFontTx/>
              <a:buNone/>
              <a:defRPr sz="1625" cap="all">
                <a:solidFill>
                  <a:schemeClr val="bg1"/>
                </a:solidFill>
                <a:latin typeface="Roboto" pitchFamily="2" charset="0"/>
                <a:cs typeface="Arial"/>
              </a:defRPr>
            </a:lvl2pPr>
            <a:lvl3pPr marL="0" indent="-109688">
              <a:spcBef>
                <a:spcPts val="153"/>
              </a:spcBef>
              <a:buFont typeface="Arial"/>
              <a:buChar char="•"/>
              <a:defRPr sz="1625">
                <a:solidFill>
                  <a:schemeClr val="bg1"/>
                </a:solidFill>
                <a:latin typeface="Roboto" pitchFamily="2" charset="0"/>
                <a:cs typeface="Arial"/>
              </a:defRPr>
            </a:lvl3pPr>
            <a:lvl4pPr marL="263250" indent="-139303">
              <a:spcBef>
                <a:spcPts val="153"/>
              </a:spcBef>
              <a:buFont typeface="Arial"/>
              <a:buChar char="•"/>
              <a:defRPr sz="1625">
                <a:solidFill>
                  <a:schemeClr val="bg1"/>
                </a:solidFill>
                <a:latin typeface="Roboto" pitchFamily="2" charset="0"/>
                <a:cs typeface="Arial"/>
              </a:defRPr>
            </a:lvl4pPr>
            <a:lvl5pPr marL="361969" indent="-109688">
              <a:spcBef>
                <a:spcPts val="153"/>
              </a:spcBef>
              <a:buFont typeface="Arial"/>
              <a:buChar char="•"/>
              <a:defRPr sz="1625">
                <a:solidFill>
                  <a:schemeClr val="bg1"/>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3282825" y="2"/>
            <a:ext cx="3340350"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6640699" y="2"/>
            <a:ext cx="3265301"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Tree>
    <p:extLst>
      <p:ext uri="{BB962C8B-B14F-4D97-AF65-F5344CB8AC3E}">
        <p14:creationId xmlns:p14="http://schemas.microsoft.com/office/powerpoint/2010/main" val="1591446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0"/>
            <a:ext cx="9906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332208" y="3234682"/>
            <a:ext cx="8033755" cy="760364"/>
          </a:xfrm>
          <a:prstGeom prst="rect">
            <a:avLst/>
          </a:prstGeom>
        </p:spPr>
        <p:txBody>
          <a:bodyPr anchor="ctr"/>
          <a:lstStyle>
            <a:lvl1pPr algn="l">
              <a:defRPr sz="3250" b="1" cap="all" baseline="0">
                <a:solidFill>
                  <a:schemeClr val="accent3"/>
                </a:solidFill>
                <a:latin typeface="Roboto" pitchFamily="2" charset="0"/>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3279205"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332207" y="4148191"/>
            <a:ext cx="9071422" cy="1872208"/>
          </a:xfrm>
          <a:prstGeom prst="rect">
            <a:avLst/>
          </a:prstGeom>
        </p:spPr>
        <p:txBody>
          <a:bodyPr/>
          <a:lstStyle>
            <a:lvl1pPr marL="0" indent="0">
              <a:buFontTx/>
              <a:buNone/>
              <a:defRPr sz="1625" b="0"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3282825" y="2"/>
            <a:ext cx="3340350"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6640699" y="2"/>
            <a:ext cx="3265301" cy="2974999"/>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Tree>
    <p:extLst>
      <p:ext uri="{BB962C8B-B14F-4D97-AF65-F5344CB8AC3E}">
        <p14:creationId xmlns:p14="http://schemas.microsoft.com/office/powerpoint/2010/main" val="3838844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2599154" y="-954403"/>
            <a:ext cx="4680520" cy="898282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448000" y="274059"/>
            <a:ext cx="898282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Roboto" pitchFamily="2" charset="0"/>
                <a:cs typeface="Arial"/>
              </a:defRPr>
            </a:lvl1pPr>
          </a:lstStyle>
          <a:p>
            <a:r>
              <a:rPr lang="en-GB" dirty="0"/>
              <a:t>Click to edit Master title style</a:t>
            </a:r>
            <a:endParaRPr lang="en-US" dirty="0"/>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1011300"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740532" y="1415000"/>
            <a:ext cx="8242843" cy="3742192"/>
          </a:xfrm>
          <a:prstGeom prst="rect">
            <a:avLst/>
          </a:prstGeom>
        </p:spPr>
        <p:txBody>
          <a:bodyPr/>
          <a:lstStyle>
            <a:lvl1pPr marL="0" indent="0">
              <a:buFontTx/>
              <a:buNone/>
              <a:defRPr sz="1625" b="0"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13422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2599155" y="-954404"/>
            <a:ext cx="4680521" cy="898282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817992" y="1628800"/>
            <a:ext cx="8242843" cy="4248472"/>
          </a:xfrm>
          <a:prstGeom prst="rect">
            <a:avLst/>
          </a:prstGeom>
        </p:spPr>
        <p:txBody>
          <a:bodyPr/>
          <a:lstStyle>
            <a:lvl1pPr marL="0" indent="0">
              <a:buFontTx/>
              <a:buNone/>
              <a:defRPr sz="1097" b="0" cap="none" baseline="0">
                <a:solidFill>
                  <a:srgbClr val="0C244C"/>
                </a:solidFill>
                <a:latin typeface="Roboto" pitchFamily="2" charset="0"/>
                <a:cs typeface="Arial"/>
              </a:defRPr>
            </a:lvl1pPr>
            <a:lvl2pPr marL="0" indent="0">
              <a:spcBef>
                <a:spcPts val="153"/>
              </a:spcBef>
              <a:buFontTx/>
              <a:buNone/>
              <a:defRPr sz="1463" cap="all">
                <a:solidFill>
                  <a:srgbClr val="0C244C"/>
                </a:solidFill>
                <a:latin typeface="Roboto" pitchFamily="2" charset="0"/>
                <a:cs typeface="Arial"/>
              </a:defRPr>
            </a:lvl2pPr>
            <a:lvl3pPr marL="0" indent="-109688">
              <a:spcBef>
                <a:spcPts val="153"/>
              </a:spcBef>
              <a:buFont typeface="Arial"/>
              <a:buChar char="•"/>
              <a:defRPr sz="1097">
                <a:solidFill>
                  <a:srgbClr val="0C244C"/>
                </a:solidFill>
                <a:latin typeface="Roboto" pitchFamily="2" charset="0"/>
                <a:cs typeface="Arial"/>
              </a:defRPr>
            </a:lvl3pPr>
            <a:lvl4pPr marL="263250" indent="-139303">
              <a:spcBef>
                <a:spcPts val="153"/>
              </a:spcBef>
              <a:buFont typeface="Arial"/>
              <a:buChar char="•"/>
              <a:defRPr sz="1097">
                <a:solidFill>
                  <a:srgbClr val="0C244C"/>
                </a:solidFill>
                <a:latin typeface="Roboto" pitchFamily="2" charset="0"/>
                <a:cs typeface="Arial"/>
              </a:defRPr>
            </a:lvl4pPr>
            <a:lvl5pPr marL="361969" indent="-109688">
              <a:spcBef>
                <a:spcPts val="153"/>
              </a:spcBef>
              <a:buFont typeface="Arial"/>
              <a:buChar char="•"/>
              <a:defRPr sz="1097">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1011300"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2587121" y="-954403"/>
            <a:ext cx="4680520" cy="898282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740532" y="1482499"/>
            <a:ext cx="8242843" cy="4248472"/>
          </a:xfrm>
          <a:prstGeom prst="rect">
            <a:avLst/>
          </a:prstGeom>
        </p:spPr>
        <p:txBody>
          <a:bodyPr/>
          <a:lstStyle>
            <a:lvl1pPr marL="0" indent="0">
              <a:buFontTx/>
              <a:buNone/>
              <a:defRPr sz="1625" b="0"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448000" y="341784"/>
            <a:ext cx="898282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153313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2587121" y="-954403"/>
            <a:ext cx="4680520" cy="898282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794054" y="1412777"/>
            <a:ext cx="8242843" cy="4248472"/>
          </a:xfrm>
          <a:prstGeom prst="rect">
            <a:avLst/>
          </a:prstGeom>
        </p:spPr>
        <p:txBody>
          <a:bodyPr/>
          <a:lstStyle>
            <a:lvl1pPr marL="0" indent="0">
              <a:buFontTx/>
              <a:buNone/>
              <a:defRPr sz="1625" b="0"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448000" y="274059"/>
            <a:ext cx="898282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786760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2599152" y="-882394"/>
            <a:ext cx="4680521" cy="898282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817990" y="1484785"/>
            <a:ext cx="8242843" cy="4248472"/>
          </a:xfrm>
          <a:prstGeom prst="rect">
            <a:avLst/>
          </a:prstGeom>
        </p:spPr>
        <p:txBody>
          <a:bodyPr/>
          <a:lstStyle>
            <a:lvl1pPr marL="0" indent="0">
              <a:buFontTx/>
              <a:buNone/>
              <a:defRPr sz="1463" b="0" cap="none" baseline="0">
                <a:solidFill>
                  <a:srgbClr val="0C244C"/>
                </a:solidFill>
                <a:latin typeface="Roboto" pitchFamily="2" charset="0"/>
                <a:cs typeface="Arial"/>
              </a:defRPr>
            </a:lvl1pPr>
            <a:lvl2pPr marL="0" indent="0">
              <a:spcBef>
                <a:spcPts val="153"/>
              </a:spcBef>
              <a:buFontTx/>
              <a:buNone/>
              <a:defRPr sz="1463" cap="all">
                <a:solidFill>
                  <a:srgbClr val="0C244C"/>
                </a:solidFill>
                <a:latin typeface="Roboto" pitchFamily="2" charset="0"/>
                <a:cs typeface="Arial"/>
              </a:defRPr>
            </a:lvl2pPr>
            <a:lvl3pPr marL="0" indent="-109688">
              <a:spcBef>
                <a:spcPts val="153"/>
              </a:spcBef>
              <a:buFont typeface="Arial"/>
              <a:buChar char="•"/>
              <a:defRPr sz="1463">
                <a:solidFill>
                  <a:srgbClr val="0C244C"/>
                </a:solidFill>
                <a:latin typeface="Roboto" pitchFamily="2" charset="0"/>
                <a:cs typeface="Arial"/>
              </a:defRPr>
            </a:lvl3pPr>
            <a:lvl4pPr marL="263250" indent="-139303">
              <a:spcBef>
                <a:spcPts val="153"/>
              </a:spcBef>
              <a:buFont typeface="Arial"/>
              <a:buChar char="•"/>
              <a:defRPr sz="1463">
                <a:solidFill>
                  <a:srgbClr val="0C244C"/>
                </a:solidFill>
                <a:latin typeface="Roboto" pitchFamily="2" charset="0"/>
                <a:cs typeface="Arial"/>
              </a:defRPr>
            </a:lvl4pPr>
            <a:lvl5pPr marL="361969" indent="-109688">
              <a:spcBef>
                <a:spcPts val="153"/>
              </a:spcBef>
              <a:buFont typeface="Arial"/>
              <a:buChar char="•"/>
              <a:defRPr sz="1463">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448000" y="274059"/>
            <a:ext cx="898282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860874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2599152" y="-882394"/>
            <a:ext cx="4680521" cy="898282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817990" y="1484785"/>
            <a:ext cx="8242843" cy="4248472"/>
          </a:xfrm>
          <a:prstGeom prst="rect">
            <a:avLst/>
          </a:prstGeom>
        </p:spPr>
        <p:txBody>
          <a:bodyPr/>
          <a:lstStyle>
            <a:lvl1pPr marL="0" indent="0">
              <a:buFontTx/>
              <a:buNone/>
              <a:defRPr sz="1463" b="0" cap="none" baseline="0">
                <a:solidFill>
                  <a:srgbClr val="0C244C"/>
                </a:solidFill>
                <a:latin typeface="Roboto" pitchFamily="2" charset="0"/>
                <a:cs typeface="Arial"/>
              </a:defRPr>
            </a:lvl1pPr>
            <a:lvl2pPr marL="0" indent="0">
              <a:spcBef>
                <a:spcPts val="153"/>
              </a:spcBef>
              <a:buFontTx/>
              <a:buNone/>
              <a:defRPr sz="1463" cap="all">
                <a:solidFill>
                  <a:srgbClr val="0C244C"/>
                </a:solidFill>
                <a:latin typeface="Roboto" pitchFamily="2" charset="0"/>
                <a:cs typeface="Arial"/>
              </a:defRPr>
            </a:lvl2pPr>
            <a:lvl3pPr marL="0" indent="-109688">
              <a:spcBef>
                <a:spcPts val="153"/>
              </a:spcBef>
              <a:buFont typeface="Arial"/>
              <a:buChar char="•"/>
              <a:defRPr sz="1463">
                <a:solidFill>
                  <a:srgbClr val="0C244C"/>
                </a:solidFill>
                <a:latin typeface="Roboto" pitchFamily="2" charset="0"/>
                <a:cs typeface="Arial"/>
              </a:defRPr>
            </a:lvl3pPr>
            <a:lvl4pPr marL="263250" indent="-139303">
              <a:spcBef>
                <a:spcPts val="153"/>
              </a:spcBef>
              <a:buFont typeface="Arial"/>
              <a:buChar char="•"/>
              <a:defRPr sz="1463">
                <a:solidFill>
                  <a:srgbClr val="0C244C"/>
                </a:solidFill>
                <a:latin typeface="Roboto" pitchFamily="2" charset="0"/>
                <a:cs typeface="Arial"/>
              </a:defRPr>
            </a:lvl4pPr>
            <a:lvl5pPr marL="361969" indent="-109688">
              <a:spcBef>
                <a:spcPts val="153"/>
              </a:spcBef>
              <a:buFont typeface="Arial"/>
              <a:buChar char="•"/>
              <a:defRPr sz="1463">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448000" y="274059"/>
            <a:ext cx="8982829" cy="782960"/>
          </a:xfrm>
          <a:prstGeom prst="rect">
            <a:avLst/>
          </a:prstGeom>
        </p:spPr>
        <p:txBody>
          <a:bodyPr vert="horz" lIns="91440" tIns="45720" rIns="91440" bIns="45720" rtlCol="0" anchor="ctr" anchorCtr="0">
            <a:noAutofit/>
          </a:bodyPr>
          <a:lstStyle>
            <a:lvl1pPr algn="l">
              <a:defRPr b="1" i="0" cap="all" normalizeH="0" baseline="0">
                <a:solidFill>
                  <a:schemeClr val="accent3"/>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713731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5031009"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Roboto" pitchFamily="2" charset="0"/>
                <a:cs typeface="Arial"/>
              </a:defRPr>
            </a:lvl1pPr>
          </a:lstStyle>
          <a:p>
            <a:r>
              <a:rPr lang="en-GB" dirty="0"/>
              <a:t>Click to edit Master title style</a:t>
            </a:r>
            <a:endParaRPr lang="en-US" dirty="0"/>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389496" y="2177480"/>
            <a:ext cx="4212466" cy="3771800"/>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chemeClr val="accent2"/>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272480" y="1916832"/>
            <a:ext cx="4329481"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5401002" y="692696"/>
            <a:ext cx="1950765"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5401002" y="3208949"/>
            <a:ext cx="4029827"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7485022" y="692696"/>
            <a:ext cx="1950765"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Tree>
    <p:extLst>
      <p:ext uri="{BB962C8B-B14F-4D97-AF65-F5344CB8AC3E}">
        <p14:creationId xmlns:p14="http://schemas.microsoft.com/office/powerpoint/2010/main" val="79114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dirty="0">
              <a:solidFill>
                <a:schemeClr val="lt1"/>
              </a:solidFill>
              <a:latin typeface="Roboto Light" panose="02000000000000000000" pitchFamily="2" charset="0"/>
              <a:ea typeface="Roboto Light" panose="02000000000000000000" pitchFamily="2" charset="0"/>
              <a:cs typeface="Calibri"/>
              <a:sym typeface="Calibri"/>
            </a:endParaRPr>
          </a:p>
        </p:txBody>
      </p:sp>
      <p:sp>
        <p:nvSpPr>
          <p:cNvPr id="13" name="Text Placeholder 4">
            <a:extLst>
              <a:ext uri="{FF2B5EF4-FFF2-40B4-BE49-F238E27FC236}">
                <a16:creationId xmlns:a16="http://schemas.microsoft.com/office/drawing/2014/main" id="{ECCF7E08-117B-4103-9AD5-473214B02384}"/>
              </a:ext>
            </a:extLst>
          </p:cNvPr>
          <p:cNvSpPr>
            <a:spLocks noGrp="1"/>
          </p:cNvSpPr>
          <p:nvPr>
            <p:ph type="body" sz="quarter" idx="12"/>
          </p:nvPr>
        </p:nvSpPr>
        <p:spPr>
          <a:xfrm>
            <a:off x="255036" y="1107711"/>
            <a:ext cx="9485863" cy="5624147"/>
          </a:xfrm>
          <a:prstGeom prst="rect">
            <a:avLst/>
          </a:prstGeom>
        </p:spPr>
        <p:txBody>
          <a:bodyPr/>
          <a:lstStyle>
            <a:lvl1pPr>
              <a:spcAft>
                <a:spcPts val="600"/>
              </a:spcAft>
              <a:defRPr sz="1100">
                <a:latin typeface="Roboto" pitchFamily="2" charset="0"/>
                <a:ea typeface="Roboto" pitchFamily="2"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Edit Master text styles</a:t>
            </a:r>
          </a:p>
        </p:txBody>
      </p:sp>
      <p:sp>
        <p:nvSpPr>
          <p:cNvPr id="10" name="Rectangle 9">
            <a:extLst>
              <a:ext uri="{FF2B5EF4-FFF2-40B4-BE49-F238E27FC236}">
                <a16:creationId xmlns:a16="http://schemas.microsoft.com/office/drawing/2014/main" id="{727AF478-46CB-45F1-A58A-5F5D62B6A526}"/>
              </a:ext>
            </a:extLst>
          </p:cNvPr>
          <p:cNvSpPr/>
          <p:nvPr userDrawn="1"/>
        </p:nvSpPr>
        <p:spPr>
          <a:xfrm>
            <a:off x="0" y="-53362"/>
            <a:ext cx="9906000" cy="91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1" dirty="0">
                <a:latin typeface="Roboto" pitchFamily="2" charset="0"/>
              </a:rPr>
              <a:t>                             </a:t>
            </a:r>
          </a:p>
        </p:txBody>
      </p:sp>
      <p:sp>
        <p:nvSpPr>
          <p:cNvPr id="11" name="Text Placeholder 2">
            <a:extLst>
              <a:ext uri="{FF2B5EF4-FFF2-40B4-BE49-F238E27FC236}">
                <a16:creationId xmlns:a16="http://schemas.microsoft.com/office/drawing/2014/main" id="{DDFD78B5-ACE5-41A7-B32D-13617629D676}"/>
              </a:ext>
            </a:extLst>
          </p:cNvPr>
          <p:cNvSpPr>
            <a:spLocks noGrp="1"/>
          </p:cNvSpPr>
          <p:nvPr>
            <p:ph type="body" sz="quarter" idx="10" hasCustomPrompt="1"/>
          </p:nvPr>
        </p:nvSpPr>
        <p:spPr>
          <a:xfrm>
            <a:off x="255037" y="110363"/>
            <a:ext cx="8080554" cy="590550"/>
          </a:xfrm>
          <a:prstGeom prst="rect">
            <a:avLst/>
          </a:prstGeom>
        </p:spPr>
        <p:txBody>
          <a:bodyPr anchor="ctr"/>
          <a:lstStyle>
            <a:lvl1pPr>
              <a:defRPr sz="2400" b="1" i="0">
                <a:solidFill>
                  <a:schemeClr val="bg1"/>
                </a:solidFill>
                <a:latin typeface="Roboto" pitchFamily="2" charset="0"/>
                <a:ea typeface="Roboto"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pic>
        <p:nvPicPr>
          <p:cNvPr id="8" name="Picture 7">
            <a:extLst>
              <a:ext uri="{FF2B5EF4-FFF2-40B4-BE49-F238E27FC236}">
                <a16:creationId xmlns:a16="http://schemas.microsoft.com/office/drawing/2014/main" id="{6E1097A3-C70E-428E-970F-9FE81E5784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65763" y="6309501"/>
            <a:ext cx="1285200" cy="383077"/>
          </a:xfrm>
          <a:prstGeom prst="rect">
            <a:avLst/>
          </a:prstGeom>
        </p:spPr>
      </p:pic>
    </p:spTree>
    <p:extLst>
      <p:ext uri="{BB962C8B-B14F-4D97-AF65-F5344CB8AC3E}">
        <p14:creationId xmlns:p14="http://schemas.microsoft.com/office/powerpoint/2010/main" val="330308960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5031009"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89496" y="2177480"/>
            <a:ext cx="4212466" cy="3771800"/>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272480" y="1916832"/>
            <a:ext cx="4329481"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chemeClr val="accent2"/>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5401002" y="692696"/>
            <a:ext cx="1950765"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5401002" y="3208949"/>
            <a:ext cx="4029827"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7485022" y="692696"/>
            <a:ext cx="1950765"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744678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5031009"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389496" y="2177480"/>
            <a:ext cx="4212466" cy="3771800"/>
          </a:xfrm>
          <a:prstGeom prst="rect">
            <a:avLst/>
          </a:prstGeom>
        </p:spPr>
        <p:txBody>
          <a:bodyPr/>
          <a:lstStyle>
            <a:lvl1pPr marL="0" indent="0">
              <a:buFontTx/>
              <a:buNone/>
              <a:defRPr sz="1625" cap="none" baseline="0">
                <a:solidFill>
                  <a:schemeClr val="bg1"/>
                </a:solidFill>
                <a:latin typeface="Roboto" pitchFamily="2" charset="0"/>
                <a:cs typeface="Arial"/>
              </a:defRPr>
            </a:lvl1pPr>
            <a:lvl2pPr marL="0" indent="0">
              <a:spcBef>
                <a:spcPts val="153"/>
              </a:spcBef>
              <a:buFontTx/>
              <a:buNone/>
              <a:defRPr sz="1625" cap="all">
                <a:solidFill>
                  <a:schemeClr val="bg1"/>
                </a:solidFill>
                <a:latin typeface="Roboto" pitchFamily="2" charset="0"/>
                <a:cs typeface="Arial"/>
              </a:defRPr>
            </a:lvl2pPr>
            <a:lvl3pPr marL="0" indent="-109688">
              <a:spcBef>
                <a:spcPts val="153"/>
              </a:spcBef>
              <a:buFont typeface="Arial"/>
              <a:buChar char="•"/>
              <a:defRPr sz="1625">
                <a:solidFill>
                  <a:schemeClr val="bg1"/>
                </a:solidFill>
                <a:latin typeface="Roboto" pitchFamily="2" charset="0"/>
                <a:cs typeface="Arial"/>
              </a:defRPr>
            </a:lvl3pPr>
            <a:lvl4pPr marL="263250" indent="-139303">
              <a:spcBef>
                <a:spcPts val="153"/>
              </a:spcBef>
              <a:buFont typeface="Arial"/>
              <a:buChar char="•"/>
              <a:defRPr sz="1625">
                <a:solidFill>
                  <a:schemeClr val="bg1"/>
                </a:solidFill>
                <a:latin typeface="Roboto" pitchFamily="2" charset="0"/>
                <a:cs typeface="Arial"/>
              </a:defRPr>
            </a:lvl4pPr>
            <a:lvl5pPr marL="361969" indent="-109688">
              <a:spcBef>
                <a:spcPts val="153"/>
              </a:spcBef>
              <a:buFont typeface="Arial"/>
              <a:buChar char="•"/>
              <a:defRPr sz="1625">
                <a:solidFill>
                  <a:schemeClr val="bg1"/>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272480" y="1916832"/>
            <a:ext cx="4329481"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chemeClr val="accent2"/>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5401002" y="692696"/>
            <a:ext cx="1950765"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5401002" y="3208949"/>
            <a:ext cx="4029827"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7485022" y="692696"/>
            <a:ext cx="1950765"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270392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5011507"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389496" y="2177480"/>
            <a:ext cx="4212466" cy="3771800"/>
          </a:xfrm>
          <a:prstGeom prst="rect">
            <a:avLst/>
          </a:prstGeom>
        </p:spPr>
        <p:txBody>
          <a:bodyPr/>
          <a:lstStyle>
            <a:lvl1pPr marL="0" indent="0">
              <a:buFontTx/>
              <a:buNone/>
              <a:defRPr sz="1625" cap="none" baseline="0">
                <a:solidFill>
                  <a:schemeClr val="bg1"/>
                </a:solidFill>
                <a:latin typeface="Roboto" pitchFamily="2" charset="0"/>
                <a:cs typeface="Arial"/>
              </a:defRPr>
            </a:lvl1pPr>
            <a:lvl2pPr marL="0" indent="0">
              <a:spcBef>
                <a:spcPts val="153"/>
              </a:spcBef>
              <a:buFontTx/>
              <a:buNone/>
              <a:defRPr sz="1625" cap="all">
                <a:solidFill>
                  <a:schemeClr val="bg1"/>
                </a:solidFill>
                <a:latin typeface="Roboto" pitchFamily="2" charset="0"/>
                <a:cs typeface="Arial"/>
              </a:defRPr>
            </a:lvl2pPr>
            <a:lvl3pPr marL="0" indent="-109688">
              <a:spcBef>
                <a:spcPts val="153"/>
              </a:spcBef>
              <a:buFont typeface="Arial"/>
              <a:buChar char="•"/>
              <a:defRPr sz="1625">
                <a:solidFill>
                  <a:schemeClr val="bg1"/>
                </a:solidFill>
                <a:latin typeface="Roboto" pitchFamily="2" charset="0"/>
                <a:cs typeface="Arial"/>
              </a:defRPr>
            </a:lvl3pPr>
            <a:lvl4pPr marL="263250" indent="-139303">
              <a:spcBef>
                <a:spcPts val="153"/>
              </a:spcBef>
              <a:buFont typeface="Arial"/>
              <a:buChar char="•"/>
              <a:defRPr sz="1625">
                <a:solidFill>
                  <a:schemeClr val="bg1"/>
                </a:solidFill>
                <a:latin typeface="Roboto" pitchFamily="2" charset="0"/>
                <a:cs typeface="Arial"/>
              </a:defRPr>
            </a:lvl4pPr>
            <a:lvl5pPr marL="361969" indent="-109688">
              <a:spcBef>
                <a:spcPts val="153"/>
              </a:spcBef>
              <a:buFont typeface="Arial"/>
              <a:buChar char="•"/>
              <a:defRPr sz="1625">
                <a:solidFill>
                  <a:schemeClr val="bg1"/>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272480" y="1916832"/>
            <a:ext cx="4329481"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chemeClr val="accent2"/>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5401002" y="692696"/>
            <a:ext cx="1950765"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5401002" y="3208949"/>
            <a:ext cx="4029827"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7485022" y="692696"/>
            <a:ext cx="1950765"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829171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5011507"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389496" y="2177480"/>
            <a:ext cx="4212466" cy="3771800"/>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272480" y="1916832"/>
            <a:ext cx="4329481"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rgbClr val="0C244C"/>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5401002" y="692696"/>
            <a:ext cx="1950765"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5401002" y="3208949"/>
            <a:ext cx="4029827"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7485022" y="692696"/>
            <a:ext cx="1950765" cy="230425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25651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5031009"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389496" y="2177480"/>
            <a:ext cx="4212466" cy="3771800"/>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chemeClr val="accent2"/>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5401002" y="692696"/>
            <a:ext cx="4029827" cy="488908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272480" y="1916832"/>
            <a:ext cx="4329481"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676184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5031009"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5401002" y="692696"/>
            <a:ext cx="4029827" cy="488908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chemeClr val="tx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89496" y="2177480"/>
            <a:ext cx="4212466" cy="3771800"/>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272480" y="1916832"/>
            <a:ext cx="4329481"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432367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5031009"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5401002" y="692696"/>
            <a:ext cx="4029827" cy="488908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chemeClr val="tx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89496" y="2177480"/>
            <a:ext cx="4212466" cy="3771800"/>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272480" y="1916832"/>
            <a:ext cx="4329481"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40121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5031009"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5401002" y="692696"/>
            <a:ext cx="4029827" cy="488908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chemeClr val="accent2"/>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389496" y="2177480"/>
            <a:ext cx="4212466" cy="3771800"/>
          </a:xfrm>
          <a:prstGeom prst="rect">
            <a:avLst/>
          </a:prstGeom>
        </p:spPr>
        <p:txBody>
          <a:bodyPr/>
          <a:lstStyle>
            <a:lvl1pPr marL="0" indent="0">
              <a:buFontTx/>
              <a:buNone/>
              <a:defRPr sz="1625" cap="none" baseline="0">
                <a:solidFill>
                  <a:schemeClr val="bg1"/>
                </a:solidFill>
                <a:latin typeface="Roboto" pitchFamily="2" charset="0"/>
                <a:cs typeface="Arial"/>
              </a:defRPr>
            </a:lvl1pPr>
            <a:lvl2pPr marL="0" indent="0">
              <a:spcBef>
                <a:spcPts val="153"/>
              </a:spcBef>
              <a:buFontTx/>
              <a:buNone/>
              <a:defRPr sz="1625" cap="all">
                <a:solidFill>
                  <a:schemeClr val="bg1"/>
                </a:solidFill>
                <a:latin typeface="Roboto" pitchFamily="2" charset="0"/>
                <a:cs typeface="Arial"/>
              </a:defRPr>
            </a:lvl2pPr>
            <a:lvl3pPr marL="0" indent="-109688">
              <a:spcBef>
                <a:spcPts val="153"/>
              </a:spcBef>
              <a:buFont typeface="Arial"/>
              <a:buChar char="•"/>
              <a:defRPr sz="1625">
                <a:solidFill>
                  <a:schemeClr val="bg1"/>
                </a:solidFill>
                <a:latin typeface="Roboto" pitchFamily="2" charset="0"/>
                <a:cs typeface="Arial"/>
              </a:defRPr>
            </a:lvl3pPr>
            <a:lvl4pPr marL="263250" indent="-139303">
              <a:spcBef>
                <a:spcPts val="153"/>
              </a:spcBef>
              <a:buFont typeface="Arial"/>
              <a:buChar char="•"/>
              <a:defRPr sz="1625">
                <a:solidFill>
                  <a:schemeClr val="bg1"/>
                </a:solidFill>
                <a:latin typeface="Roboto" pitchFamily="2" charset="0"/>
                <a:cs typeface="Arial"/>
              </a:defRPr>
            </a:lvl4pPr>
            <a:lvl5pPr marL="361969" indent="-109688">
              <a:spcBef>
                <a:spcPts val="153"/>
              </a:spcBef>
              <a:buFont typeface="Arial"/>
              <a:buChar char="•"/>
              <a:defRPr sz="1625">
                <a:solidFill>
                  <a:schemeClr val="bg1"/>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272480" y="1916832"/>
            <a:ext cx="4329481"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4275149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5011507"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5401002" y="692696"/>
            <a:ext cx="4029827" cy="488908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chemeClr val="accent2"/>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389496" y="2177480"/>
            <a:ext cx="4212466" cy="3771800"/>
          </a:xfrm>
          <a:prstGeom prst="rect">
            <a:avLst/>
          </a:prstGeom>
        </p:spPr>
        <p:txBody>
          <a:bodyPr/>
          <a:lstStyle>
            <a:lvl1pPr marL="0" indent="0">
              <a:buFontTx/>
              <a:buNone/>
              <a:defRPr sz="1625" cap="none" baseline="0">
                <a:solidFill>
                  <a:schemeClr val="bg1"/>
                </a:solidFill>
                <a:latin typeface="Roboto" pitchFamily="2" charset="0"/>
                <a:cs typeface="Arial"/>
              </a:defRPr>
            </a:lvl1pPr>
            <a:lvl2pPr marL="0" indent="0">
              <a:spcBef>
                <a:spcPts val="153"/>
              </a:spcBef>
              <a:buFontTx/>
              <a:buNone/>
              <a:defRPr sz="1625" cap="all">
                <a:solidFill>
                  <a:schemeClr val="bg1"/>
                </a:solidFill>
                <a:latin typeface="Roboto" pitchFamily="2" charset="0"/>
                <a:cs typeface="Arial"/>
              </a:defRPr>
            </a:lvl2pPr>
            <a:lvl3pPr marL="0" indent="-109688">
              <a:spcBef>
                <a:spcPts val="153"/>
              </a:spcBef>
              <a:buFont typeface="Arial"/>
              <a:buChar char="•"/>
              <a:defRPr sz="1625">
                <a:solidFill>
                  <a:schemeClr val="bg1"/>
                </a:solidFill>
                <a:latin typeface="Roboto" pitchFamily="2" charset="0"/>
                <a:cs typeface="Arial"/>
              </a:defRPr>
            </a:lvl3pPr>
            <a:lvl4pPr marL="263250" indent="-139303">
              <a:spcBef>
                <a:spcPts val="153"/>
              </a:spcBef>
              <a:buFont typeface="Arial"/>
              <a:buChar char="•"/>
              <a:defRPr sz="1625">
                <a:solidFill>
                  <a:schemeClr val="bg1"/>
                </a:solidFill>
                <a:latin typeface="Roboto" pitchFamily="2" charset="0"/>
                <a:cs typeface="Arial"/>
              </a:defRPr>
            </a:lvl4pPr>
            <a:lvl5pPr marL="361969" indent="-109688">
              <a:spcBef>
                <a:spcPts val="153"/>
              </a:spcBef>
              <a:buFont typeface="Arial"/>
              <a:buChar char="•"/>
              <a:defRPr sz="1625">
                <a:solidFill>
                  <a:schemeClr val="bg1"/>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272480" y="1916832"/>
            <a:ext cx="4329481"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4156087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5011507"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5401002" y="692696"/>
            <a:ext cx="4029827" cy="488908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rgbClr val="0C244C"/>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389496" y="2177480"/>
            <a:ext cx="4212466" cy="3771800"/>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272480" y="1916832"/>
            <a:ext cx="4329481"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927426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dirty="0">
              <a:solidFill>
                <a:schemeClr val="lt1"/>
              </a:solidFill>
              <a:latin typeface="Roboto Light" panose="02000000000000000000" pitchFamily="2" charset="0"/>
              <a:ea typeface="Roboto Light" panose="02000000000000000000" pitchFamily="2" charset="0"/>
              <a:cs typeface="Calibri"/>
              <a:sym typeface="Calibri"/>
            </a:endParaRPr>
          </a:p>
        </p:txBody>
      </p:sp>
      <p:sp>
        <p:nvSpPr>
          <p:cNvPr id="12" name="Text Placeholder 4">
            <a:extLst>
              <a:ext uri="{FF2B5EF4-FFF2-40B4-BE49-F238E27FC236}">
                <a16:creationId xmlns:a16="http://schemas.microsoft.com/office/drawing/2014/main" id="{2AD6FC17-F116-4820-951E-DC1DCC92173E}"/>
              </a:ext>
            </a:extLst>
          </p:cNvPr>
          <p:cNvSpPr>
            <a:spLocks noGrp="1"/>
          </p:cNvSpPr>
          <p:nvPr>
            <p:ph type="body" sz="quarter" idx="12"/>
          </p:nvPr>
        </p:nvSpPr>
        <p:spPr>
          <a:xfrm>
            <a:off x="255036" y="1107712"/>
            <a:ext cx="4621763" cy="5624146"/>
          </a:xfrm>
          <a:prstGeom prst="rect">
            <a:avLst/>
          </a:prstGeom>
        </p:spPr>
        <p:txBody>
          <a:bodyPr/>
          <a:lstStyle>
            <a:lvl1pPr>
              <a:spcAft>
                <a:spcPts val="600"/>
              </a:spcAft>
              <a:defRPr sz="1100">
                <a:latin typeface="Roboto" pitchFamily="2" charset="0"/>
                <a:ea typeface="Roboto" pitchFamily="2"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Edit Master text styles</a:t>
            </a:r>
          </a:p>
        </p:txBody>
      </p:sp>
      <p:sp>
        <p:nvSpPr>
          <p:cNvPr id="13" name="Text Placeholder 4">
            <a:extLst>
              <a:ext uri="{FF2B5EF4-FFF2-40B4-BE49-F238E27FC236}">
                <a16:creationId xmlns:a16="http://schemas.microsoft.com/office/drawing/2014/main" id="{20E7D5FF-FF0A-4295-B3D9-9469F0CC87E4}"/>
              </a:ext>
            </a:extLst>
          </p:cNvPr>
          <p:cNvSpPr>
            <a:spLocks noGrp="1"/>
          </p:cNvSpPr>
          <p:nvPr>
            <p:ph type="body" sz="quarter" idx="13"/>
          </p:nvPr>
        </p:nvSpPr>
        <p:spPr>
          <a:xfrm>
            <a:off x="5026090" y="1107712"/>
            <a:ext cx="4621763" cy="5624146"/>
          </a:xfrm>
          <a:prstGeom prst="rect">
            <a:avLst/>
          </a:prstGeom>
        </p:spPr>
        <p:txBody>
          <a:bodyPr/>
          <a:lstStyle>
            <a:lvl1pPr>
              <a:spcAft>
                <a:spcPts val="600"/>
              </a:spcAft>
              <a:defRPr sz="1100">
                <a:latin typeface="Roboto" pitchFamily="2" charset="0"/>
                <a:ea typeface="Roboto" pitchFamily="2" charset="0"/>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Edit Master text styles</a:t>
            </a:r>
          </a:p>
        </p:txBody>
      </p:sp>
      <p:sp>
        <p:nvSpPr>
          <p:cNvPr id="9" name="Rectangle 8">
            <a:extLst>
              <a:ext uri="{FF2B5EF4-FFF2-40B4-BE49-F238E27FC236}">
                <a16:creationId xmlns:a16="http://schemas.microsoft.com/office/drawing/2014/main" id="{8E7C6CC7-5089-4973-AD5F-ED3C7FF2783A}"/>
              </a:ext>
            </a:extLst>
          </p:cNvPr>
          <p:cNvSpPr/>
          <p:nvPr userDrawn="1"/>
        </p:nvSpPr>
        <p:spPr>
          <a:xfrm>
            <a:off x="0" y="-53362"/>
            <a:ext cx="9906000" cy="91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1" dirty="0">
                <a:latin typeface="Roboto" pitchFamily="2" charset="0"/>
              </a:rPr>
              <a:t>                             </a:t>
            </a:r>
          </a:p>
        </p:txBody>
      </p:sp>
      <p:sp>
        <p:nvSpPr>
          <p:cNvPr id="14" name="Text Placeholder 2">
            <a:extLst>
              <a:ext uri="{FF2B5EF4-FFF2-40B4-BE49-F238E27FC236}">
                <a16:creationId xmlns:a16="http://schemas.microsoft.com/office/drawing/2014/main" id="{E5A541B1-312A-4772-9430-2A80EFB117BE}"/>
              </a:ext>
            </a:extLst>
          </p:cNvPr>
          <p:cNvSpPr>
            <a:spLocks noGrp="1"/>
          </p:cNvSpPr>
          <p:nvPr>
            <p:ph type="body" sz="quarter" idx="10" hasCustomPrompt="1"/>
          </p:nvPr>
        </p:nvSpPr>
        <p:spPr>
          <a:xfrm>
            <a:off x="255037" y="110363"/>
            <a:ext cx="8080554" cy="590550"/>
          </a:xfrm>
          <a:prstGeom prst="rect">
            <a:avLst/>
          </a:prstGeom>
        </p:spPr>
        <p:txBody>
          <a:bodyPr anchor="ctr"/>
          <a:lstStyle>
            <a:lvl1pPr>
              <a:defRPr sz="2400" b="1" i="0">
                <a:solidFill>
                  <a:schemeClr val="bg1"/>
                </a:solidFill>
                <a:latin typeface="Roboto" pitchFamily="2" charset="0"/>
                <a:ea typeface="Roboto"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pic>
        <p:nvPicPr>
          <p:cNvPr id="10" name="Picture 9">
            <a:extLst>
              <a:ext uri="{FF2B5EF4-FFF2-40B4-BE49-F238E27FC236}">
                <a16:creationId xmlns:a16="http://schemas.microsoft.com/office/drawing/2014/main" id="{54067F75-48BD-4B3A-A564-37D5F272CE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65763" y="6309501"/>
            <a:ext cx="1285200" cy="383077"/>
          </a:xfrm>
          <a:prstGeom prst="rect">
            <a:avLst/>
          </a:prstGeom>
        </p:spPr>
      </p:pic>
    </p:spTree>
    <p:extLst>
      <p:ext uri="{BB962C8B-B14F-4D97-AF65-F5344CB8AC3E}">
        <p14:creationId xmlns:p14="http://schemas.microsoft.com/office/powerpoint/2010/main" val="196307878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5011507" cy="6237312"/>
          </a:xfrm>
          <a:prstGeom prst="round1Rect">
            <a:avLst>
              <a:gd name="adj" fmla="val 232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1"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5401002" y="692696"/>
            <a:ext cx="4029827" cy="4889086"/>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5401002" y="5725203"/>
            <a:ext cx="4029825" cy="224078"/>
          </a:xfrm>
          <a:prstGeom prst="rect">
            <a:avLst/>
          </a:prstGeom>
        </p:spPr>
        <p:txBody>
          <a:bodyPr>
            <a:noAutofit/>
          </a:bodyPr>
          <a:lstStyle>
            <a:lvl1pPr marL="0" indent="0">
              <a:buFontTx/>
              <a:buNone/>
              <a:defRPr sz="731" baseline="0">
                <a:solidFill>
                  <a:srgbClr val="0C244C"/>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389496" y="2177480"/>
            <a:ext cx="4212466" cy="3771800"/>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272480" y="1916832"/>
            <a:ext cx="4329481"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272480" y="692696"/>
            <a:ext cx="4329481"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173432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9389105"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499559" y="382352"/>
            <a:ext cx="7488832" cy="504056"/>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Roboto" pitchFamily="2" charset="0"/>
                <a:cs typeface="Arial"/>
              </a:defRPr>
            </a:lvl1pPr>
          </a:lstStyle>
          <a:p>
            <a:r>
              <a:rPr lang="en-GB" dirty="0"/>
              <a:t>Click to edit Master title style</a:t>
            </a:r>
            <a:endParaRPr lang="en-US" dirty="0"/>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3548844" y="1580889"/>
            <a:ext cx="2808312" cy="393634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6591182" y="1580889"/>
            <a:ext cx="2808312" cy="393634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506506" y="1580890"/>
            <a:ext cx="2808312" cy="3936343"/>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499559" y="5714416"/>
            <a:ext cx="2801422" cy="245236"/>
          </a:xfrm>
          <a:prstGeom prst="rect">
            <a:avLst/>
          </a:prstGeom>
        </p:spPr>
        <p:txBody>
          <a:bodyPr>
            <a:noAutofit/>
          </a:bodyPr>
          <a:lstStyle>
            <a:lvl1pPr marL="0" indent="0">
              <a:buFontTx/>
              <a:buNone/>
              <a:defRPr sz="731" baseline="0">
                <a:solidFill>
                  <a:schemeClr val="tx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3562681" y="5714416"/>
            <a:ext cx="2801422" cy="245236"/>
          </a:xfrm>
          <a:prstGeom prst="rect">
            <a:avLst/>
          </a:prstGeom>
        </p:spPr>
        <p:txBody>
          <a:bodyPr>
            <a:noAutofit/>
          </a:bodyPr>
          <a:lstStyle>
            <a:lvl1pPr marL="0" indent="0">
              <a:buFontTx/>
              <a:buNone/>
              <a:defRPr sz="731" baseline="0">
                <a:solidFill>
                  <a:schemeClr val="tx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6587680" y="5714416"/>
            <a:ext cx="2801422" cy="245236"/>
          </a:xfrm>
          <a:prstGeom prst="rect">
            <a:avLst/>
          </a:prstGeom>
        </p:spPr>
        <p:txBody>
          <a:bodyPr>
            <a:noAutofit/>
          </a:bodyPr>
          <a:lstStyle>
            <a:lvl1pPr marL="0" indent="0">
              <a:buFontTx/>
              <a:buNone/>
              <a:defRPr sz="731" baseline="0">
                <a:solidFill>
                  <a:schemeClr val="tx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Tree>
    <p:extLst>
      <p:ext uri="{BB962C8B-B14F-4D97-AF65-F5344CB8AC3E}">
        <p14:creationId xmlns:p14="http://schemas.microsoft.com/office/powerpoint/2010/main" val="49410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2" y="0"/>
            <a:ext cx="946091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499559" y="382352"/>
            <a:ext cx="7488832"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3548844" y="1580889"/>
            <a:ext cx="2808312" cy="393634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6591182" y="1580889"/>
            <a:ext cx="2808312" cy="393634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506506" y="1580890"/>
            <a:ext cx="2808312" cy="3936343"/>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499559" y="5714416"/>
            <a:ext cx="2801422" cy="245236"/>
          </a:xfrm>
          <a:prstGeom prst="rect">
            <a:avLst/>
          </a:prstGeom>
        </p:spPr>
        <p:txBody>
          <a:bodyPr>
            <a:noAutofit/>
          </a:bodyPr>
          <a:lstStyle>
            <a:lvl1pPr marL="0" indent="0">
              <a:buFontTx/>
              <a:buNone/>
              <a:defRPr sz="731" baseline="0">
                <a:solidFill>
                  <a:srgbClr val="0C244C"/>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3562681" y="5714416"/>
            <a:ext cx="2801422" cy="245236"/>
          </a:xfrm>
          <a:prstGeom prst="rect">
            <a:avLst/>
          </a:prstGeom>
        </p:spPr>
        <p:txBody>
          <a:bodyPr>
            <a:noAutofit/>
          </a:bodyPr>
          <a:lstStyle>
            <a:lvl1pPr marL="0" indent="0">
              <a:buFontTx/>
              <a:buNone/>
              <a:defRPr sz="731" baseline="0">
                <a:solidFill>
                  <a:srgbClr val="0C244C"/>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6587680" y="5714416"/>
            <a:ext cx="2801422" cy="245236"/>
          </a:xfrm>
          <a:prstGeom prst="rect">
            <a:avLst/>
          </a:prstGeom>
        </p:spPr>
        <p:txBody>
          <a:bodyPr>
            <a:noAutofit/>
          </a:bodyPr>
          <a:lstStyle>
            <a:lvl1pPr marL="0" indent="0">
              <a:buFontTx/>
              <a:buNone/>
              <a:defRPr sz="731" baseline="0">
                <a:solidFill>
                  <a:srgbClr val="0C244C"/>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Tree>
    <p:extLst>
      <p:ext uri="{BB962C8B-B14F-4D97-AF65-F5344CB8AC3E}">
        <p14:creationId xmlns:p14="http://schemas.microsoft.com/office/powerpoint/2010/main" val="3985303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939949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499559" y="382352"/>
            <a:ext cx="7488832"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3548844" y="1580889"/>
            <a:ext cx="2808312" cy="393634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6591182" y="1580889"/>
            <a:ext cx="2808312" cy="393634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506506" y="1580890"/>
            <a:ext cx="2808312" cy="3936343"/>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499559" y="5714416"/>
            <a:ext cx="2801422" cy="245236"/>
          </a:xfrm>
          <a:prstGeom prst="rect">
            <a:avLst/>
          </a:prstGeom>
        </p:spPr>
        <p:txBody>
          <a:bodyPr>
            <a:noAutofit/>
          </a:bodyPr>
          <a:lstStyle>
            <a:lvl1pPr marL="0" indent="0">
              <a:buFontTx/>
              <a:buNone/>
              <a:defRPr sz="731" baseline="0">
                <a:solidFill>
                  <a:schemeClr val="tx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3562681" y="5714416"/>
            <a:ext cx="2801422" cy="245236"/>
          </a:xfrm>
          <a:prstGeom prst="rect">
            <a:avLst/>
          </a:prstGeom>
        </p:spPr>
        <p:txBody>
          <a:bodyPr>
            <a:noAutofit/>
          </a:bodyPr>
          <a:lstStyle>
            <a:lvl1pPr marL="0" indent="0">
              <a:buFontTx/>
              <a:buNone/>
              <a:defRPr sz="731" baseline="0">
                <a:solidFill>
                  <a:schemeClr val="tx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6587680" y="5714416"/>
            <a:ext cx="2801422" cy="245236"/>
          </a:xfrm>
          <a:prstGeom prst="rect">
            <a:avLst/>
          </a:prstGeom>
        </p:spPr>
        <p:txBody>
          <a:bodyPr>
            <a:noAutofit/>
          </a:bodyPr>
          <a:lstStyle>
            <a:lvl1pPr marL="0" indent="0">
              <a:buFontTx/>
              <a:buNone/>
              <a:defRPr sz="731" baseline="0">
                <a:solidFill>
                  <a:schemeClr val="tx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Tree>
    <p:extLst>
      <p:ext uri="{BB962C8B-B14F-4D97-AF65-F5344CB8AC3E}">
        <p14:creationId xmlns:p14="http://schemas.microsoft.com/office/powerpoint/2010/main" val="1905110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2" y="0"/>
            <a:ext cx="939949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499559" y="382352"/>
            <a:ext cx="7488832"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3548844" y="1580889"/>
            <a:ext cx="2808312" cy="393634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6591182" y="1580889"/>
            <a:ext cx="2808312" cy="393634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506506" y="1580890"/>
            <a:ext cx="2808312" cy="3936343"/>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499559" y="5714416"/>
            <a:ext cx="2801422" cy="245236"/>
          </a:xfrm>
          <a:prstGeom prst="rect">
            <a:avLst/>
          </a:prstGeom>
        </p:spPr>
        <p:txBody>
          <a:bodyPr>
            <a:noAutofit/>
          </a:bodyPr>
          <a:lstStyle>
            <a:lvl1pPr marL="0" indent="0">
              <a:buFontTx/>
              <a:buNone/>
              <a:defRPr sz="731" baseline="0">
                <a:solidFill>
                  <a:schemeClr val="tx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3562681" y="5714416"/>
            <a:ext cx="2801422" cy="245236"/>
          </a:xfrm>
          <a:prstGeom prst="rect">
            <a:avLst/>
          </a:prstGeom>
        </p:spPr>
        <p:txBody>
          <a:bodyPr>
            <a:noAutofit/>
          </a:bodyPr>
          <a:lstStyle>
            <a:lvl1pPr marL="0" indent="0">
              <a:buFontTx/>
              <a:buNone/>
              <a:defRPr sz="731" baseline="0">
                <a:solidFill>
                  <a:schemeClr val="tx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6587680" y="5714416"/>
            <a:ext cx="2801422" cy="245236"/>
          </a:xfrm>
          <a:prstGeom prst="rect">
            <a:avLst/>
          </a:prstGeom>
        </p:spPr>
        <p:txBody>
          <a:bodyPr>
            <a:noAutofit/>
          </a:bodyPr>
          <a:lstStyle>
            <a:lvl1pPr marL="0" indent="0">
              <a:buFontTx/>
              <a:buNone/>
              <a:defRPr sz="731" baseline="0">
                <a:solidFill>
                  <a:schemeClr val="tx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Tree>
    <p:extLst>
      <p:ext uri="{BB962C8B-B14F-4D97-AF65-F5344CB8AC3E}">
        <p14:creationId xmlns:p14="http://schemas.microsoft.com/office/powerpoint/2010/main" val="2938488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2" y="0"/>
            <a:ext cx="939949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499559" y="382352"/>
            <a:ext cx="7488832"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3548844" y="1580889"/>
            <a:ext cx="2808312" cy="393634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6591182" y="1580889"/>
            <a:ext cx="2808312" cy="393634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506506" y="1580890"/>
            <a:ext cx="2808312" cy="3936343"/>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499559" y="5714416"/>
            <a:ext cx="2801422" cy="245236"/>
          </a:xfrm>
          <a:prstGeom prst="rect">
            <a:avLst/>
          </a:prstGeom>
        </p:spPr>
        <p:txBody>
          <a:bodyPr>
            <a:noAutofit/>
          </a:bodyPr>
          <a:lstStyle>
            <a:lvl1pPr marL="0" indent="0">
              <a:buFontTx/>
              <a:buNone/>
              <a:defRPr sz="731" baseline="0">
                <a:solidFill>
                  <a:srgbClr val="0C244C"/>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3562681" y="5714416"/>
            <a:ext cx="2801422" cy="245236"/>
          </a:xfrm>
          <a:prstGeom prst="rect">
            <a:avLst/>
          </a:prstGeom>
        </p:spPr>
        <p:txBody>
          <a:bodyPr>
            <a:noAutofit/>
          </a:bodyPr>
          <a:lstStyle>
            <a:lvl1pPr marL="0" indent="0">
              <a:buFontTx/>
              <a:buNone/>
              <a:defRPr sz="731" baseline="0">
                <a:solidFill>
                  <a:srgbClr val="0C244C"/>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6587680" y="5714416"/>
            <a:ext cx="2801422" cy="245236"/>
          </a:xfrm>
          <a:prstGeom prst="rect">
            <a:avLst/>
          </a:prstGeom>
        </p:spPr>
        <p:txBody>
          <a:bodyPr>
            <a:noAutofit/>
          </a:bodyPr>
          <a:lstStyle>
            <a:lvl1pPr marL="0" indent="0">
              <a:buFontTx/>
              <a:buNone/>
              <a:defRPr sz="731" baseline="0">
                <a:solidFill>
                  <a:srgbClr val="0C244C"/>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Tree>
    <p:extLst>
      <p:ext uri="{BB962C8B-B14F-4D97-AF65-F5344CB8AC3E}">
        <p14:creationId xmlns:p14="http://schemas.microsoft.com/office/powerpoint/2010/main" val="314057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2" y="0"/>
            <a:ext cx="946091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389493"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2712377" y="1580925"/>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7295578"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4994130"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389493" y="4055910"/>
            <a:ext cx="9071422" cy="1893370"/>
          </a:xfrm>
          <a:prstGeom prst="rect">
            <a:avLst/>
          </a:prstGeom>
        </p:spPr>
        <p:txBody>
          <a:bodyPr/>
          <a:lstStyle>
            <a:lvl1pPr marL="0" indent="0">
              <a:buFontTx/>
              <a:buNone/>
              <a:defRPr sz="1625" b="0"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499559" y="382352"/>
            <a:ext cx="7488832" cy="504056"/>
          </a:xfrm>
          <a:prstGeom prst="rect">
            <a:avLst/>
          </a:prstGeom>
        </p:spPr>
        <p:txBody>
          <a:bodyPr vert="horz" lIns="74295" tIns="37148" rIns="74295" bIns="37148"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681" dirty="0">
                <a:solidFill>
                  <a:srgbClr val="D86075"/>
                </a:solidFill>
                <a:latin typeface="Roboto" pitchFamily="2" charset="0"/>
              </a:rPr>
              <a:t>Click to edit Master title style</a:t>
            </a:r>
            <a:endParaRPr lang="en-US" sz="2681" dirty="0">
              <a:solidFill>
                <a:srgbClr val="D86075"/>
              </a:solidFill>
              <a:latin typeface="Roboto" pitchFamily="2" charset="0"/>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Tree>
    <p:extLst>
      <p:ext uri="{BB962C8B-B14F-4D97-AF65-F5344CB8AC3E}">
        <p14:creationId xmlns:p14="http://schemas.microsoft.com/office/powerpoint/2010/main" val="35288549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2" y="0"/>
            <a:ext cx="946091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DF918A"/>
              </a:solidFill>
              <a:latin typeface="Roboto" pitchFamily="2" charset="0"/>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389493"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2712377" y="1580925"/>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7295578"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4994130"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389493" y="4055910"/>
            <a:ext cx="9071422" cy="1893370"/>
          </a:xfrm>
          <a:prstGeom prst="rect">
            <a:avLst/>
          </a:prstGeom>
        </p:spPr>
        <p:txBody>
          <a:bodyPr/>
          <a:lstStyle>
            <a:lvl1pPr marL="0" indent="0">
              <a:buFontTx/>
              <a:buNone/>
              <a:defRPr sz="1625" b="0"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448000" y="250402"/>
            <a:ext cx="898282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6066381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389493"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2712377" y="1580925"/>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7295578"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4994130"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389493" y="4055910"/>
            <a:ext cx="9071422" cy="1893370"/>
          </a:xfrm>
          <a:prstGeom prst="rect">
            <a:avLst/>
          </a:prstGeom>
        </p:spPr>
        <p:txBody>
          <a:bodyPr/>
          <a:lstStyle>
            <a:lvl1pPr marL="0" indent="0">
              <a:buFontTx/>
              <a:buNone/>
              <a:defRPr sz="1625" b="0"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2" y="0"/>
            <a:ext cx="946091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499559" y="382352"/>
            <a:ext cx="7488832" cy="504056"/>
          </a:xfrm>
          <a:prstGeom prst="rect">
            <a:avLst/>
          </a:prstGeom>
        </p:spPr>
        <p:txBody>
          <a:bodyPr vert="horz" lIns="74295" tIns="37148" rIns="74295" bIns="37148"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681" dirty="0">
                <a:solidFill>
                  <a:srgbClr val="0C244C"/>
                </a:solidFill>
                <a:latin typeface="Roboto" pitchFamily="2" charset="0"/>
              </a:rPr>
              <a:t>Click to edit Master title style</a:t>
            </a:r>
            <a:endParaRPr lang="en-US" sz="2681" dirty="0">
              <a:solidFill>
                <a:srgbClr val="0C244C"/>
              </a:solidFill>
              <a:latin typeface="Roboto" pitchFamily="2" charset="0"/>
            </a:endParaRPr>
          </a:p>
        </p:txBody>
      </p:sp>
    </p:spTree>
    <p:extLst>
      <p:ext uri="{BB962C8B-B14F-4D97-AF65-F5344CB8AC3E}">
        <p14:creationId xmlns:p14="http://schemas.microsoft.com/office/powerpoint/2010/main" val="3158696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389493"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2712377" y="1580925"/>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7295578"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4994130"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389493" y="4055910"/>
            <a:ext cx="9071422" cy="1893370"/>
          </a:xfrm>
          <a:prstGeom prst="rect">
            <a:avLst/>
          </a:prstGeom>
        </p:spPr>
        <p:txBody>
          <a:bodyPr/>
          <a:lstStyle>
            <a:lvl1pPr marL="0" indent="0">
              <a:buFontTx/>
              <a:buNone/>
              <a:defRPr sz="1625" b="0"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2" y="0"/>
            <a:ext cx="946091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499559" y="382352"/>
            <a:ext cx="7488832" cy="504056"/>
          </a:xfrm>
          <a:prstGeom prst="rect">
            <a:avLst/>
          </a:prstGeom>
        </p:spPr>
        <p:txBody>
          <a:bodyPr vert="horz" lIns="74295" tIns="37148" rIns="74295" bIns="37148"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681" dirty="0">
                <a:solidFill>
                  <a:srgbClr val="0C244C"/>
                </a:solidFill>
                <a:latin typeface="Roboto" pitchFamily="2" charset="0"/>
              </a:rPr>
              <a:t>Click to edit Master title style</a:t>
            </a:r>
            <a:endParaRPr lang="en-US" sz="2681" dirty="0">
              <a:solidFill>
                <a:srgbClr val="0C244C"/>
              </a:solidFill>
              <a:latin typeface="Roboto" pitchFamily="2" charset="0"/>
            </a:endParaRPr>
          </a:p>
        </p:txBody>
      </p:sp>
    </p:spTree>
    <p:extLst>
      <p:ext uri="{BB962C8B-B14F-4D97-AF65-F5344CB8AC3E}">
        <p14:creationId xmlns:p14="http://schemas.microsoft.com/office/powerpoint/2010/main" val="3110754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Final Slide">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B29681-B1DD-41F0-B9B4-3D365F52AD62}"/>
              </a:ext>
            </a:extLst>
          </p:cNvPr>
          <p:cNvSpPr/>
          <p:nvPr userDrawn="1"/>
        </p:nvSpPr>
        <p:spPr bwMode="auto">
          <a:xfrm>
            <a:off x="0" y="5465763"/>
            <a:ext cx="9906000" cy="1392237"/>
          </a:xfrm>
          <a:prstGeom prst="rect">
            <a:avLst/>
          </a:prstGeom>
          <a:solidFill>
            <a:schemeClr val="accent4"/>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dirty="0">
              <a:solidFill>
                <a:srgbClr val="FFFFFF"/>
              </a:solidFill>
              <a:latin typeface="Roboto" pitchFamily="2" charset="0"/>
              <a:cs typeface="Segoe UI" panose="020B0502040204020203" pitchFamily="34" charset="0"/>
            </a:endParaRPr>
          </a:p>
        </p:txBody>
      </p:sp>
      <p:sp>
        <p:nvSpPr>
          <p:cNvPr id="12" name="object 6">
            <a:extLst>
              <a:ext uri="{FF2B5EF4-FFF2-40B4-BE49-F238E27FC236}">
                <a16:creationId xmlns:a16="http://schemas.microsoft.com/office/drawing/2014/main" id="{AFA6E87E-01CB-4F40-9D3F-59B8A5F61546}"/>
              </a:ext>
            </a:extLst>
          </p:cNvPr>
          <p:cNvSpPr txBox="1">
            <a:spLocks/>
          </p:cNvSpPr>
          <p:nvPr userDrawn="1"/>
        </p:nvSpPr>
        <p:spPr bwMode="auto">
          <a:xfrm>
            <a:off x="1031952" y="5738737"/>
            <a:ext cx="6178355"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400" b="1" dirty="0">
                <a:solidFill>
                  <a:schemeClr val="accent1"/>
                </a:solidFill>
                <a:cs typeface="Arial"/>
              </a:rPr>
              <a:t>caritas.org.au/project-compassion</a:t>
            </a:r>
          </a:p>
        </p:txBody>
      </p:sp>
      <p:sp>
        <p:nvSpPr>
          <p:cNvPr id="13" name="object 6">
            <a:extLst>
              <a:ext uri="{FF2B5EF4-FFF2-40B4-BE49-F238E27FC236}">
                <a16:creationId xmlns:a16="http://schemas.microsoft.com/office/drawing/2014/main" id="{C7E5BAF6-DA75-40C2-97BA-9F9010154CFD}"/>
              </a:ext>
            </a:extLst>
          </p:cNvPr>
          <p:cNvSpPr txBox="1">
            <a:spLocks/>
          </p:cNvSpPr>
          <p:nvPr userDrawn="1"/>
        </p:nvSpPr>
        <p:spPr bwMode="auto">
          <a:xfrm>
            <a:off x="1039279" y="6056576"/>
            <a:ext cx="4843541"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400" b="1" dirty="0">
                <a:solidFill>
                  <a:schemeClr val="accent1"/>
                </a:solidFill>
                <a:cs typeface="Arial"/>
              </a:rPr>
              <a:t>1800 024 413</a:t>
            </a:r>
          </a:p>
        </p:txBody>
      </p:sp>
      <p:sp>
        <p:nvSpPr>
          <p:cNvPr id="14" name="object 6">
            <a:extLst>
              <a:ext uri="{FF2B5EF4-FFF2-40B4-BE49-F238E27FC236}">
                <a16:creationId xmlns:a16="http://schemas.microsoft.com/office/drawing/2014/main" id="{A9F2EC36-7E18-4969-B890-37290BBF49E7}"/>
              </a:ext>
            </a:extLst>
          </p:cNvPr>
          <p:cNvSpPr txBox="1">
            <a:spLocks/>
          </p:cNvSpPr>
          <p:nvPr userDrawn="1"/>
        </p:nvSpPr>
        <p:spPr bwMode="auto">
          <a:xfrm>
            <a:off x="1039279" y="6321691"/>
            <a:ext cx="3939651"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400" b="1" dirty="0">
                <a:solidFill>
                  <a:schemeClr val="accent1"/>
                </a:solidFill>
                <a:cs typeface="Arial"/>
              </a:rPr>
              <a:t>#</a:t>
            </a:r>
            <a:r>
              <a:rPr lang="en-AU" sz="1400" b="1" dirty="0" err="1">
                <a:solidFill>
                  <a:schemeClr val="accent1"/>
                </a:solidFill>
                <a:cs typeface="Arial"/>
              </a:rPr>
              <a:t>projectcompassion</a:t>
            </a:r>
            <a:endParaRPr lang="en-AU" sz="1400" b="1" dirty="0">
              <a:solidFill>
                <a:schemeClr val="accent1"/>
              </a:solidFill>
              <a:cs typeface="Arial"/>
            </a:endParaRPr>
          </a:p>
        </p:txBody>
      </p:sp>
      <p:pic>
        <p:nvPicPr>
          <p:cNvPr id="15" name="Picture 14">
            <a:extLst>
              <a:ext uri="{FF2B5EF4-FFF2-40B4-BE49-F238E27FC236}">
                <a16:creationId xmlns:a16="http://schemas.microsoft.com/office/drawing/2014/main" id="{DD2040DB-7C6E-4E11-9633-39A28B7E47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3342" y="5641051"/>
            <a:ext cx="395109" cy="395109"/>
          </a:xfrm>
          <a:prstGeom prst="rect">
            <a:avLst/>
          </a:prstGeom>
        </p:spPr>
      </p:pic>
      <p:pic>
        <p:nvPicPr>
          <p:cNvPr id="16" name="Picture 15">
            <a:extLst>
              <a:ext uri="{FF2B5EF4-FFF2-40B4-BE49-F238E27FC236}">
                <a16:creationId xmlns:a16="http://schemas.microsoft.com/office/drawing/2014/main" id="{0FC6F6F7-974E-4ECC-B4BB-8FE8F21221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8707" y="5939845"/>
            <a:ext cx="381846" cy="381846"/>
          </a:xfrm>
          <a:prstGeom prst="rect">
            <a:avLst/>
          </a:prstGeom>
        </p:spPr>
      </p:pic>
      <p:pic>
        <p:nvPicPr>
          <p:cNvPr id="17" name="Picture 16">
            <a:extLst>
              <a:ext uri="{FF2B5EF4-FFF2-40B4-BE49-F238E27FC236}">
                <a16:creationId xmlns:a16="http://schemas.microsoft.com/office/drawing/2014/main" id="{A42C8253-5107-4F0A-BEEB-76CB232E235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699" y="6236093"/>
            <a:ext cx="381846" cy="381846"/>
          </a:xfrm>
          <a:prstGeom prst="rect">
            <a:avLst/>
          </a:prstGeom>
        </p:spPr>
      </p:pic>
      <p:pic>
        <p:nvPicPr>
          <p:cNvPr id="18" name="Picture 17">
            <a:extLst>
              <a:ext uri="{FF2B5EF4-FFF2-40B4-BE49-F238E27FC236}">
                <a16:creationId xmlns:a16="http://schemas.microsoft.com/office/drawing/2014/main" id="{07E3BA8C-62FD-472B-9315-4CFDDF34F80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141729" y="5750352"/>
            <a:ext cx="4398441" cy="787998"/>
          </a:xfrm>
          <a:prstGeom prst="rect">
            <a:avLst/>
          </a:prstGeom>
        </p:spPr>
      </p:pic>
    </p:spTree>
    <p:extLst>
      <p:ext uri="{BB962C8B-B14F-4D97-AF65-F5344CB8AC3E}">
        <p14:creationId xmlns:p14="http://schemas.microsoft.com/office/powerpoint/2010/main" val="160717314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389493"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2712377" y="1580925"/>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7295578"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4994130"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389493" y="4055910"/>
            <a:ext cx="9071422" cy="1893370"/>
          </a:xfrm>
          <a:prstGeom prst="rect">
            <a:avLst/>
          </a:prstGeom>
        </p:spPr>
        <p:txBody>
          <a:bodyPr/>
          <a:lstStyle>
            <a:lvl1pPr marL="0" indent="0">
              <a:buFontTx/>
              <a:buNone/>
              <a:defRPr sz="1625" b="0" cap="none" baseline="0">
                <a:solidFill>
                  <a:srgbClr val="0C244C"/>
                </a:solidFill>
                <a:latin typeface="Roboto" pitchFamily="2" charset="0"/>
                <a:cs typeface="Arial"/>
              </a:defRPr>
            </a:lvl1pPr>
            <a:lvl2pPr marL="0" indent="0">
              <a:spcBef>
                <a:spcPts val="153"/>
              </a:spcBef>
              <a:buFontTx/>
              <a:buNone/>
              <a:defRPr sz="1625" cap="all">
                <a:solidFill>
                  <a:srgbClr val="63B1A4"/>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2" y="0"/>
            <a:ext cx="946091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281086" y="236710"/>
            <a:ext cx="8775975"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985318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389493"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2712377" y="1580925"/>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7295578"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4994130" y="1580926"/>
            <a:ext cx="2135250" cy="216282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389493" y="4055910"/>
            <a:ext cx="9071422" cy="1893370"/>
          </a:xfrm>
          <a:prstGeom prst="rect">
            <a:avLst/>
          </a:prstGeom>
        </p:spPr>
        <p:txBody>
          <a:bodyPr/>
          <a:lstStyle>
            <a:lvl1pPr marL="0" indent="0">
              <a:buFontTx/>
              <a:buNone/>
              <a:defRPr sz="1625" b="0" cap="none" baseline="0">
                <a:solidFill>
                  <a:schemeClr val="tx2"/>
                </a:solidFill>
                <a:latin typeface="Roboto" pitchFamily="2" charset="0"/>
                <a:cs typeface="Arial"/>
              </a:defRPr>
            </a:lvl1pPr>
            <a:lvl2pPr marL="0" indent="0">
              <a:spcBef>
                <a:spcPts val="153"/>
              </a:spcBef>
              <a:buFontTx/>
              <a:buNone/>
              <a:defRPr sz="1625" cap="all">
                <a:solidFill>
                  <a:schemeClr val="tx2"/>
                </a:solidFill>
                <a:latin typeface="Roboto" pitchFamily="2" charset="0"/>
                <a:cs typeface="Arial"/>
              </a:defRPr>
            </a:lvl2pPr>
            <a:lvl3pPr marL="0" indent="-109688">
              <a:spcBef>
                <a:spcPts val="153"/>
              </a:spcBef>
              <a:buFont typeface="Arial"/>
              <a:buChar char="•"/>
              <a:defRPr sz="1625">
                <a:solidFill>
                  <a:schemeClr val="tx2"/>
                </a:solidFill>
                <a:latin typeface="Roboto" pitchFamily="2" charset="0"/>
                <a:cs typeface="Arial"/>
              </a:defRPr>
            </a:lvl3pPr>
            <a:lvl4pPr marL="263250" indent="-139303">
              <a:spcBef>
                <a:spcPts val="153"/>
              </a:spcBef>
              <a:buFont typeface="Arial"/>
              <a:buChar char="•"/>
              <a:defRPr sz="1625">
                <a:solidFill>
                  <a:schemeClr val="tx2"/>
                </a:solidFill>
                <a:latin typeface="Roboto" pitchFamily="2" charset="0"/>
                <a:cs typeface="Arial"/>
              </a:defRPr>
            </a:lvl4pPr>
            <a:lvl5pPr marL="361969" indent="-109688">
              <a:spcBef>
                <a:spcPts val="153"/>
              </a:spcBef>
              <a:buFont typeface="Arial"/>
              <a:buChar char="•"/>
              <a:defRPr sz="1625">
                <a:solidFill>
                  <a:schemeClr val="tx2"/>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9460917"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272480" y="236710"/>
            <a:ext cx="8775975"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5319610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2" y="0"/>
            <a:ext cx="946091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272480" y="243062"/>
            <a:ext cx="8775975"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Roboto" pitchFamily="2" charset="0"/>
                <a:cs typeface="Arial"/>
              </a:defRPr>
            </a:lvl1pPr>
          </a:lstStyle>
          <a:p>
            <a:r>
              <a:rPr lang="en-GB" dirty="0"/>
              <a:t>Click to edit Master title style</a:t>
            </a:r>
            <a:endParaRPr lang="en-US" dirty="0"/>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89493" y="1601416"/>
            <a:ext cx="9041335"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93616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2" y="0"/>
            <a:ext cx="946091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272480" y="238336"/>
            <a:ext cx="8775975"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389493" y="1601416"/>
            <a:ext cx="9041335"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22570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2" y="0"/>
            <a:ext cx="946091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296463" y="238336"/>
            <a:ext cx="8775975"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389493" y="1601416"/>
            <a:ext cx="9041335"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04481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2" y="0"/>
            <a:ext cx="9460917"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296463" y="66936"/>
            <a:ext cx="8775975"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389493" y="1052736"/>
            <a:ext cx="9041335" cy="489654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62459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0" y="0"/>
            <a:ext cx="946091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272480" y="238336"/>
            <a:ext cx="8775975"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389493" y="1601416"/>
            <a:ext cx="9041335"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D86075"/>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982425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389493" y="1601416"/>
            <a:ext cx="9041335"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D86075"/>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2" y="0"/>
            <a:ext cx="946091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272480" y="238336"/>
            <a:ext cx="8775975"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8761207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389493" y="1601416"/>
            <a:ext cx="9041335"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D86075"/>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2" y="0"/>
            <a:ext cx="9460917" cy="97155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272480" y="238336"/>
            <a:ext cx="8775975"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32377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272481" y="1209885"/>
            <a:ext cx="4878941" cy="4937417"/>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D86075"/>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2" y="0"/>
            <a:ext cx="9460917" cy="97155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272480" y="238336"/>
            <a:ext cx="8775975"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AF6B2FFB-3180-48A5-88A3-3985DA90BF6D}"/>
              </a:ext>
            </a:extLst>
          </p:cNvPr>
          <p:cNvSpPr>
            <a:spLocks noGrp="1"/>
          </p:cNvSpPr>
          <p:nvPr>
            <p:ph type="pic" sz="quarter" idx="11"/>
          </p:nvPr>
        </p:nvSpPr>
        <p:spPr>
          <a:xfrm>
            <a:off x="5278438" y="1209675"/>
            <a:ext cx="4354512" cy="4611688"/>
          </a:xfrm>
          <a:prstGeom prst="rect">
            <a:avLst/>
          </a:prstGeom>
        </p:spPr>
        <p:txBody>
          <a:bodyPr/>
          <a:lstStyle>
            <a:lvl1pPr>
              <a:defRPr>
                <a:latin typeface="Roboto" pitchFamily="2" charset="0"/>
              </a:defRPr>
            </a:lvl1pPr>
          </a:lstStyle>
          <a:p>
            <a:endParaRPr lang="en-AU" dirty="0"/>
          </a:p>
        </p:txBody>
      </p:sp>
      <p:sp>
        <p:nvSpPr>
          <p:cNvPr id="5" name="Text Placeholder 4">
            <a:extLst>
              <a:ext uri="{FF2B5EF4-FFF2-40B4-BE49-F238E27FC236}">
                <a16:creationId xmlns:a16="http://schemas.microsoft.com/office/drawing/2014/main" id="{68DF2AE7-0917-4251-808B-03075588CB71}"/>
              </a:ext>
            </a:extLst>
          </p:cNvPr>
          <p:cNvSpPr>
            <a:spLocks noGrp="1"/>
          </p:cNvSpPr>
          <p:nvPr>
            <p:ph type="body" sz="quarter" idx="12" hasCustomPrompt="1"/>
          </p:nvPr>
        </p:nvSpPr>
        <p:spPr>
          <a:xfrm>
            <a:off x="5278438" y="5840240"/>
            <a:ext cx="4354512" cy="307061"/>
          </a:xfrm>
          <a:prstGeom prst="rect">
            <a:avLst/>
          </a:prstGeom>
        </p:spPr>
        <p:txBody>
          <a:bodyPr/>
          <a:lstStyle>
            <a:lvl1pPr marL="0" indent="0">
              <a:buNone/>
              <a:defRPr sz="1000">
                <a:latin typeface="Roboto" pitchFamily="2" charset="0"/>
              </a:defRPr>
            </a:lvl1pPr>
            <a:lvl2pPr marL="278606" indent="0">
              <a:buNone/>
              <a:defRPr sz="1000"/>
            </a:lvl2pPr>
            <a:lvl3pPr marL="557213" indent="0">
              <a:buNone/>
              <a:defRPr sz="1000"/>
            </a:lvl3pPr>
            <a:lvl4pPr marL="835819" indent="0">
              <a:buNone/>
              <a:defRPr sz="1000"/>
            </a:lvl4pPr>
            <a:lvl5pPr marL="1114425" indent="0">
              <a:buNone/>
              <a:defRPr sz="1000"/>
            </a:lvl5pPr>
          </a:lstStyle>
          <a:p>
            <a:pPr lvl="0"/>
            <a:r>
              <a:rPr lang="en-US" dirty="0"/>
              <a:t>Photo caption</a:t>
            </a:r>
          </a:p>
        </p:txBody>
      </p:sp>
    </p:spTree>
    <p:extLst>
      <p:ext uri="{BB962C8B-B14F-4D97-AF65-F5344CB8AC3E}">
        <p14:creationId xmlns:p14="http://schemas.microsoft.com/office/powerpoint/2010/main" val="1639622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9906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332208" y="382227"/>
            <a:ext cx="7429500" cy="1440160"/>
          </a:xfrm>
          <a:prstGeom prst="rect">
            <a:avLst/>
          </a:prstGeom>
        </p:spPr>
        <p:txBody>
          <a:bodyPr anchor="ctr"/>
          <a:lstStyle>
            <a:lvl1pPr algn="l">
              <a:defRPr sz="3250" b="1" cap="all" baseline="0">
                <a:solidFill>
                  <a:srgbClr val="0C244C"/>
                </a:solidFill>
                <a:latin typeface="Roboto" pitchFamily="2"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8453003" y="-337600"/>
            <a:ext cx="1755194"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81" dirty="0">
                <a:latin typeface="Roboto" pitchFamily="2" charset="0"/>
              </a:endParaRPr>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81" dirty="0">
                  <a:latin typeface="Roboto" pitchFamily="2" charset="0"/>
                </a:endParaRPr>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81" dirty="0">
                  <a:latin typeface="Roboto" pitchFamily="2" charset="0"/>
                </a:endParaRPr>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9906000" cy="4032698"/>
          </a:xfrm>
          <a:prstGeom prst="rect">
            <a:avLst/>
          </a:prstGeom>
        </p:spPr>
        <p:txBody>
          <a:bodyPr/>
          <a:lstStyle>
            <a:lvl1pPr marL="0" indent="0">
              <a:buNone/>
              <a:defRPr>
                <a:latin typeface="Roboto" pitchFamily="2" charset="0"/>
              </a:defRPr>
            </a:lvl1pPr>
          </a:lstStyle>
          <a:p>
            <a:r>
              <a:rPr lang="en-GB" dirty="0"/>
              <a:t>Click icon to add picture</a:t>
            </a:r>
            <a:endParaRPr lang="en-US" dirty="0"/>
          </a:p>
        </p:txBody>
      </p:sp>
    </p:spTree>
    <p:extLst>
      <p:ext uri="{BB962C8B-B14F-4D97-AF65-F5344CB8AC3E}">
        <p14:creationId xmlns:p14="http://schemas.microsoft.com/office/powerpoint/2010/main" val="14190009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389493" y="1601416"/>
            <a:ext cx="9041335"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D86075"/>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2" y="0"/>
            <a:ext cx="9460917"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272480" y="238336"/>
            <a:ext cx="8775975"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5004517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389495" y="1601416"/>
            <a:ext cx="5279481"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7791453" y="1609873"/>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7791456"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5910529" y="1601416"/>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5910529"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951076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272480" y="243160"/>
            <a:ext cx="8775975"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1329937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389495" y="1601416"/>
            <a:ext cx="5279481"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7791453" y="1609873"/>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7791456"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5910529" y="1601416"/>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5910529"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2" y="0"/>
            <a:ext cx="9510759"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272480" y="238336"/>
            <a:ext cx="8775975"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474525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389495" y="1601416"/>
            <a:ext cx="5279481"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7791453" y="1609873"/>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7791456"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5910529" y="1601416"/>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5910529"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3" y="0"/>
            <a:ext cx="951076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272480" y="235572"/>
            <a:ext cx="8775975"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588945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389495" y="1601416"/>
            <a:ext cx="5279481"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7791453" y="1609873"/>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7791456"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5910529" y="1601416"/>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5910529"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2" y="0"/>
            <a:ext cx="9510759"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272480" y="242728"/>
            <a:ext cx="8775975"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887879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389495" y="1601416"/>
            <a:ext cx="5279481"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7791453" y="1609873"/>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7791456"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5910529" y="1601416"/>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5910529"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2" y="0"/>
            <a:ext cx="946091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3" dirty="0">
              <a:solidFill>
                <a:srgbClr val="C3DDD7"/>
              </a:solidFill>
              <a:latin typeface="Roboto" pitchFamily="2" charset="0"/>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275826" y="238336"/>
            <a:ext cx="8775975"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846098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389495" y="1601416"/>
            <a:ext cx="5279481" cy="4347864"/>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7791453" y="1609873"/>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7791456"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5910529" y="1601416"/>
            <a:ext cx="1719304" cy="1971600"/>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5910529" y="3861048"/>
            <a:ext cx="1719304" cy="2095674"/>
          </a:xfrm>
          <a:prstGeom prst="rect">
            <a:avLst/>
          </a:prstGeom>
        </p:spPr>
        <p:txBody>
          <a:bodyPr vert="horz"/>
          <a:lstStyle>
            <a:lvl1pPr>
              <a:defRPr sz="640">
                <a:latin typeface="Roboto" pitchFamily="2" charset="0"/>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2" y="0"/>
            <a:ext cx="9460917"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272480" y="238336"/>
            <a:ext cx="8775975"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1422211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2" y="0"/>
            <a:ext cx="946091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445085" y="350909"/>
            <a:ext cx="8720382" cy="581303"/>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Roboto" pitchFamily="2" charset="0"/>
                <a:cs typeface="Arial"/>
              </a:defRPr>
            </a:lvl1pPr>
          </a:lstStyle>
          <a:p>
            <a:r>
              <a:rPr lang="en-GB" dirty="0"/>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6615925"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3530505"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445086"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919176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2" y="0"/>
            <a:ext cx="946091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370265" y="343730"/>
            <a:ext cx="8720382"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6615925"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3530505"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445086"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025539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2" y="0"/>
            <a:ext cx="946091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370265" y="343729"/>
            <a:ext cx="8720382" cy="581303"/>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Roboto" pitchFamily="2" charset="0"/>
                <a:cs typeface="Arial"/>
              </a:defRPr>
            </a:lvl1pPr>
          </a:lstStyle>
          <a:p>
            <a:r>
              <a:rPr lang="en-GB" dirty="0"/>
              <a:t>Click to edit Master title style</a:t>
            </a:r>
            <a:endParaRPr lang="en-US" dirty="0"/>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6615925"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3530505"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445086"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79769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238250" y="3602038"/>
            <a:ext cx="7429500" cy="1655762"/>
          </a:xfrm>
          <a:prstGeom prst="rect">
            <a:avLst/>
          </a:prstGeom>
        </p:spPr>
        <p:txBody>
          <a:bodyPr/>
          <a:lstStyle>
            <a:lvl1pPr marL="0" indent="0" algn="ctr">
              <a:buNone/>
              <a:defRPr sz="1950">
                <a:solidFill>
                  <a:schemeClr val="accent3"/>
                </a:solidFill>
                <a:latin typeface="Roboto" pitchFamily="2" charset="0"/>
              </a:defRPr>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GB" dirty="0"/>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238250" y="1122363"/>
            <a:ext cx="7429500" cy="2387600"/>
          </a:xfrm>
          <a:prstGeom prst="rect">
            <a:avLst/>
          </a:prstGeom>
        </p:spPr>
        <p:txBody>
          <a:bodyPr anchor="ctr"/>
          <a:lstStyle>
            <a:lvl1pPr algn="ctr">
              <a:defRPr sz="3656" b="1" cap="all" baseline="0">
                <a:solidFill>
                  <a:srgbClr val="0C244C"/>
                </a:solidFill>
                <a:latin typeface="Roboto" pitchFamily="2" charset="0"/>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1011300" y="6179420"/>
            <a:ext cx="237566" cy="317459"/>
          </a:xfrm>
          <a:prstGeom prst="rect">
            <a:avLst/>
          </a:prstGeom>
          <a:noFill/>
        </p:spPr>
        <p:txBody>
          <a:bodyPr wrap="none" rtlCol="0">
            <a:spAutoFit/>
          </a:bodyPr>
          <a:lstStyle/>
          <a:p>
            <a:r>
              <a:rPr lang="en-US" sz="1463" dirty="0">
                <a:latin typeface="Roboto" pitchFamily="2" charset="0"/>
              </a:rPr>
              <a:t> </a:t>
            </a:r>
          </a:p>
        </p:txBody>
      </p:sp>
    </p:spTree>
    <p:extLst>
      <p:ext uri="{BB962C8B-B14F-4D97-AF65-F5344CB8AC3E}">
        <p14:creationId xmlns:p14="http://schemas.microsoft.com/office/powerpoint/2010/main" val="14738574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2" y="0"/>
            <a:ext cx="946091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445085" y="343730"/>
            <a:ext cx="8720382"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6615925"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3530505"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445086"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685727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2" y="0"/>
            <a:ext cx="9460917"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rgbClr val="C3DDD7"/>
              </a:solidFill>
              <a:latin typeface="Roboto" pitchFamily="2" charset="0"/>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445086" y="343730"/>
            <a:ext cx="8720382"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Roboto" pitchFamily="2" charset="0"/>
                <a:cs typeface="Arial"/>
              </a:defRPr>
            </a:lvl1pPr>
          </a:lstStyle>
          <a:p>
            <a:r>
              <a:rPr lang="en-GB" dirty="0"/>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6615925"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3530505"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445086" y="1612489"/>
            <a:ext cx="2844991" cy="4336791"/>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67018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9906000" cy="6290658"/>
          </a:xfrm>
          <a:prstGeom prst="rect">
            <a:avLst/>
          </a:prstGeom>
          <a:solidFill>
            <a:schemeClr val="bg1">
              <a:lumMod val="85000"/>
            </a:schemeClr>
          </a:solidFill>
        </p:spPr>
        <p:txBody>
          <a:bodyPr/>
          <a:lstStyle>
            <a:lvl1pPr marL="0" indent="0">
              <a:buNone/>
              <a:defRPr sz="640">
                <a:latin typeface="Roboto" pitchFamily="2" charset="0"/>
                <a:cs typeface="Arial"/>
              </a:defRPr>
            </a:lvl1pPr>
          </a:lstStyle>
          <a:p>
            <a:r>
              <a:rPr lang="en-GB" dirty="0"/>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584515" y="413792"/>
            <a:ext cx="6396711"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Roboto" pitchFamily="2" charset="0"/>
                <a:cs typeface="Arial"/>
              </a:defRPr>
            </a:lvl1pPr>
          </a:lstStyle>
          <a:p>
            <a:r>
              <a:rPr lang="en-GB" dirty="0"/>
              <a:t>Click to edit Master title style</a:t>
            </a:r>
            <a:endParaRPr lang="en-US" dirty="0"/>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5924443" y="6042936"/>
            <a:ext cx="3938887" cy="247722"/>
          </a:xfrm>
          <a:prstGeom prst="rect">
            <a:avLst/>
          </a:prstGeom>
        </p:spPr>
        <p:txBody>
          <a:bodyPr>
            <a:noAutofit/>
          </a:bodyPr>
          <a:lstStyle>
            <a:lvl1pPr marL="0" indent="0" algn="r">
              <a:buFontTx/>
              <a:buNone/>
              <a:defRPr sz="731">
                <a:solidFill>
                  <a:schemeClr val="bg1"/>
                </a:solidFill>
                <a:latin typeface="Roboto" pitchFamily="2" charset="0"/>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Tree>
    <p:extLst>
      <p:ext uri="{BB962C8B-B14F-4D97-AF65-F5344CB8AC3E}">
        <p14:creationId xmlns:p14="http://schemas.microsoft.com/office/powerpoint/2010/main" val="2363682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9906000" cy="6336704"/>
          </a:xfrm>
          <a:prstGeom prst="rect">
            <a:avLst/>
          </a:prstGeom>
          <a:solidFill>
            <a:schemeClr val="bg1">
              <a:lumMod val="85000"/>
            </a:schemeClr>
          </a:solidFill>
        </p:spPr>
        <p:txBody>
          <a:bodyPr/>
          <a:lstStyle>
            <a:lvl1pPr marL="0" indent="0">
              <a:buNone/>
              <a:defRPr sz="640">
                <a:latin typeface="Roboto" pitchFamily="2" charset="0"/>
                <a:cs typeface="Arial"/>
              </a:defRPr>
            </a:lvl1pPr>
          </a:lstStyle>
          <a:p>
            <a:r>
              <a:rPr lang="en-GB" dirty="0"/>
              <a:t>Click icon to add picture</a:t>
            </a:r>
            <a:endParaRPr lang="en-US" dirty="0"/>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635296" y="1800044"/>
            <a:ext cx="4071888" cy="40174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5924443" y="6042936"/>
            <a:ext cx="3938887" cy="247722"/>
          </a:xfrm>
          <a:prstGeom prst="rect">
            <a:avLst/>
          </a:prstGeom>
        </p:spPr>
        <p:txBody>
          <a:bodyPr>
            <a:noAutofit/>
          </a:bodyPr>
          <a:lstStyle>
            <a:lvl1pPr marL="0" indent="0" algn="r">
              <a:buFontTx/>
              <a:buNone/>
              <a:defRPr sz="731">
                <a:solidFill>
                  <a:schemeClr val="bg1"/>
                </a:solidFill>
                <a:latin typeface="Roboto" pitchFamily="2" charset="0"/>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6052" y="2118083"/>
            <a:ext cx="3354373" cy="2952328"/>
          </a:xfrm>
          <a:prstGeom prst="rect">
            <a:avLst/>
          </a:prstGeom>
        </p:spPr>
        <p:txBody>
          <a:bodyPr>
            <a:noAutofit/>
          </a:bodyPr>
          <a:lstStyle>
            <a:lvl1pPr marL="0" indent="0" algn="l">
              <a:buFontTx/>
              <a:buNone/>
              <a:defRPr sz="1625" b="0">
                <a:solidFill>
                  <a:schemeClr val="bg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Tree>
    <p:extLst>
      <p:ext uri="{BB962C8B-B14F-4D97-AF65-F5344CB8AC3E}">
        <p14:creationId xmlns:p14="http://schemas.microsoft.com/office/powerpoint/2010/main" val="38893066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
            <a:ext cx="9906000" cy="6326709"/>
          </a:xfrm>
          <a:prstGeom prst="rect">
            <a:avLst/>
          </a:prstGeom>
          <a:solidFill>
            <a:schemeClr val="bg1">
              <a:lumMod val="85000"/>
            </a:schemeClr>
          </a:solidFill>
        </p:spPr>
        <p:txBody>
          <a:bodyPr/>
          <a:lstStyle>
            <a:lvl1pPr marL="0" indent="0">
              <a:buNone/>
              <a:defRPr sz="640">
                <a:latin typeface="Roboto" pitchFamily="2" charset="0"/>
                <a:cs typeface="Arial"/>
              </a:defRPr>
            </a:lvl1pPr>
          </a:lstStyle>
          <a:p>
            <a:r>
              <a:rPr lang="en-GB" dirty="0"/>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5924443" y="6042936"/>
            <a:ext cx="3938887" cy="247722"/>
          </a:xfrm>
          <a:prstGeom prst="rect">
            <a:avLst/>
          </a:prstGeom>
        </p:spPr>
        <p:txBody>
          <a:bodyPr>
            <a:noAutofit/>
          </a:bodyPr>
          <a:lstStyle>
            <a:lvl1pPr marL="0" indent="0" algn="r">
              <a:buFontTx/>
              <a:buNone/>
              <a:defRPr sz="731">
                <a:solidFill>
                  <a:schemeClr val="bg1"/>
                </a:solidFill>
                <a:latin typeface="Roboto" pitchFamily="2" charset="0"/>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381775" y="1810171"/>
            <a:ext cx="4071888" cy="40174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latin typeface="Roboto" pitchFamily="2" charset="0"/>
            </a:endParaRP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740533" y="2348880"/>
            <a:ext cx="3354373" cy="3024336"/>
          </a:xfrm>
          <a:prstGeom prst="rect">
            <a:avLst/>
          </a:prstGeom>
        </p:spPr>
        <p:txBody>
          <a:bodyPr>
            <a:noAutofit/>
          </a:bodyPr>
          <a:lstStyle>
            <a:lvl1pPr marL="0" indent="0" algn="l">
              <a:buFontTx/>
              <a:buNone/>
              <a:defRPr sz="1625" b="0">
                <a:solidFill>
                  <a:srgbClr val="0C244C"/>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0583779" y="6439302"/>
            <a:ext cx="274434" cy="317459"/>
          </a:xfrm>
          <a:prstGeom prst="rect">
            <a:avLst/>
          </a:prstGeom>
          <a:noFill/>
        </p:spPr>
        <p:txBody>
          <a:bodyPr wrap="none" rtlCol="0">
            <a:spAutoFit/>
          </a:bodyPr>
          <a:lstStyle/>
          <a:p>
            <a:r>
              <a:rPr lang="en-US" sz="1463" dirty="0">
                <a:latin typeface="Roboto" pitchFamily="2" charset="0"/>
              </a:rPr>
              <a:t>  </a:t>
            </a:r>
          </a:p>
        </p:txBody>
      </p:sp>
    </p:spTree>
    <p:extLst>
      <p:ext uri="{BB962C8B-B14F-4D97-AF65-F5344CB8AC3E}">
        <p14:creationId xmlns:p14="http://schemas.microsoft.com/office/powerpoint/2010/main" val="1391160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2944285" y="2004539"/>
            <a:ext cx="4017432" cy="2648599"/>
          </a:xfrm>
          <a:prstGeom prst="rect">
            <a:avLst/>
          </a:prstGeom>
        </p:spPr>
        <p:txBody>
          <a:bodyPr>
            <a:noAutofit/>
          </a:bodyPr>
          <a:lstStyle>
            <a:lvl1pPr marL="0" indent="0" algn="l">
              <a:buFontTx/>
              <a:buNone/>
              <a:defRPr sz="1625" b="1">
                <a:solidFill>
                  <a:schemeClr val="bg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GB" dirty="0"/>
              <a:t>Click to edit Master text styles</a:t>
            </a:r>
          </a:p>
        </p:txBody>
      </p:sp>
    </p:spTree>
    <p:extLst>
      <p:ext uri="{BB962C8B-B14F-4D97-AF65-F5344CB8AC3E}">
        <p14:creationId xmlns:p14="http://schemas.microsoft.com/office/powerpoint/2010/main" val="2940474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2944284" y="2276874"/>
            <a:ext cx="4017432" cy="698745"/>
          </a:xfrm>
          <a:prstGeom prst="rect">
            <a:avLst/>
          </a:prstGeom>
        </p:spPr>
        <p:txBody>
          <a:bodyPr>
            <a:noAutofit/>
          </a:bodyPr>
          <a:lstStyle>
            <a:lvl1pPr marL="0" indent="0" algn="ctr">
              <a:buFontTx/>
              <a:buNone/>
              <a:defRPr sz="3250" b="1">
                <a:solidFill>
                  <a:schemeClr val="bg1"/>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AU" dirty="0"/>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3557264" y="4218573"/>
            <a:ext cx="2791472" cy="317459"/>
          </a:xfrm>
          <a:prstGeom prst="rect">
            <a:avLst/>
          </a:prstGeom>
          <a:noFill/>
        </p:spPr>
        <p:txBody>
          <a:bodyPr wrap="square" rtlCol="0">
            <a:spAutoFit/>
          </a:bodyPr>
          <a:lstStyle/>
          <a:p>
            <a:pPr marL="0" marR="0" lvl="0" indent="0" algn="ctr" defTabSz="278606" rtl="0" eaLnBrk="1" fontAlgn="auto" latinLnBrk="0" hangingPunct="1">
              <a:lnSpc>
                <a:spcPct val="100000"/>
              </a:lnSpc>
              <a:spcBef>
                <a:spcPts val="0"/>
              </a:spcBef>
              <a:spcAft>
                <a:spcPts val="0"/>
              </a:spcAft>
              <a:buClrTx/>
              <a:buSzTx/>
              <a:buFontTx/>
              <a:buNone/>
              <a:tabLst/>
              <a:defRPr/>
            </a:pPr>
            <a:r>
              <a:rPr lang="en-AU" sz="1463" b="0" i="0" kern="1200" spc="183" dirty="0">
                <a:solidFill>
                  <a:schemeClr val="bg1"/>
                </a:solidFill>
                <a:latin typeface="Roboto" pitchFamily="2"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3655956" y="2076411"/>
            <a:ext cx="224433"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sz="1381" dirty="0">
              <a:latin typeface="Roboto" pitchFamily="2" charset="0"/>
            </a:endParaRPr>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3712391" y="3153670"/>
            <a:ext cx="2481219" cy="837935"/>
          </a:xfrm>
          <a:prstGeom prst="rect">
            <a:avLst/>
          </a:prstGeom>
        </p:spPr>
      </p:pic>
    </p:spTree>
    <p:extLst>
      <p:ext uri="{BB962C8B-B14F-4D97-AF65-F5344CB8AC3E}">
        <p14:creationId xmlns:p14="http://schemas.microsoft.com/office/powerpoint/2010/main" val="26245328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602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E77E450-353B-4865-B8C6-9B969320BD3D}"/>
              </a:ext>
            </a:extLst>
          </p:cNvPr>
          <p:cNvSpPr/>
          <p:nvPr userDrawn="1"/>
        </p:nvSpPr>
        <p:spPr>
          <a:xfrm>
            <a:off x="0" y="0"/>
            <a:ext cx="9904824" cy="6855696"/>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418FDE"/>
          </a:solidFill>
        </p:spPr>
        <p:txBody>
          <a:bodyPr wrap="square" lIns="0" tIns="0" rIns="0" bIns="0" rtlCol="0"/>
          <a:lstStyle/>
          <a:p>
            <a:r>
              <a:rPr lang="en-US" sz="1326" dirty="0">
                <a:latin typeface="Roboto" pitchFamily="2" charset="0"/>
              </a:rPr>
              <a:t> </a:t>
            </a:r>
            <a:endParaRPr sz="1326" dirty="0">
              <a:latin typeface="Roboto" pitchFamily="2" charset="0"/>
            </a:endParaRPr>
          </a:p>
        </p:txBody>
      </p:sp>
      <p:sp>
        <p:nvSpPr>
          <p:cNvPr id="2" name="object 5">
            <a:extLst>
              <a:ext uri="{FF2B5EF4-FFF2-40B4-BE49-F238E27FC236}">
                <a16:creationId xmlns:a16="http://schemas.microsoft.com/office/drawing/2014/main" id="{24A17A68-3337-4FE2-93BE-9F7C3909AFB5}"/>
              </a:ext>
            </a:extLst>
          </p:cNvPr>
          <p:cNvSpPr/>
          <p:nvPr userDrawn="1"/>
        </p:nvSpPr>
        <p:spPr>
          <a:xfrm flipV="1">
            <a:off x="3700044" y="3905779"/>
            <a:ext cx="2505913" cy="41458"/>
          </a:xfrm>
          <a:custGeom>
            <a:avLst/>
            <a:gdLst/>
            <a:ahLst/>
            <a:cxnLst/>
            <a:rect l="l" t="t" r="r" b="b"/>
            <a:pathLst>
              <a:path w="1287145">
                <a:moveTo>
                  <a:pt x="0" y="0"/>
                </a:moveTo>
                <a:lnTo>
                  <a:pt x="1287005" y="0"/>
                </a:lnTo>
              </a:path>
            </a:pathLst>
          </a:custGeom>
          <a:ln w="76200">
            <a:solidFill>
              <a:srgbClr val="144372"/>
            </a:solidFill>
          </a:ln>
        </p:spPr>
        <p:txBody>
          <a:bodyPr wrap="square" lIns="0" tIns="0" rIns="0" bIns="0" rtlCol="0"/>
          <a:lstStyle/>
          <a:p>
            <a:endParaRPr sz="1326" dirty="0">
              <a:latin typeface="Roboto" pitchFamily="2" charset="0"/>
            </a:endParaRPr>
          </a:p>
        </p:txBody>
      </p:sp>
      <p:pic>
        <p:nvPicPr>
          <p:cNvPr id="3" name="Graphic 2">
            <a:extLst>
              <a:ext uri="{FF2B5EF4-FFF2-40B4-BE49-F238E27FC236}">
                <a16:creationId xmlns:a16="http://schemas.microsoft.com/office/drawing/2014/main" id="{BFFE4DD1-1597-480C-A5EA-F00EDC1423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9206" y="552473"/>
            <a:ext cx="1006413" cy="1218485"/>
          </a:xfrm>
          <a:prstGeom prst="rect">
            <a:avLst/>
          </a:prstGeom>
        </p:spPr>
      </p:pic>
      <p:sp>
        <p:nvSpPr>
          <p:cNvPr id="8" name="Text Placeholder 7">
            <a:extLst>
              <a:ext uri="{FF2B5EF4-FFF2-40B4-BE49-F238E27FC236}">
                <a16:creationId xmlns:a16="http://schemas.microsoft.com/office/drawing/2014/main" id="{1C312CC6-040B-4799-A0C5-746AB65D25E2}"/>
              </a:ext>
            </a:extLst>
          </p:cNvPr>
          <p:cNvSpPr>
            <a:spLocks noGrp="1"/>
          </p:cNvSpPr>
          <p:nvPr>
            <p:ph type="body" sz="quarter" idx="10" hasCustomPrompt="1"/>
          </p:nvPr>
        </p:nvSpPr>
        <p:spPr>
          <a:xfrm>
            <a:off x="1352958" y="2012487"/>
            <a:ext cx="7023613" cy="1278317"/>
          </a:xfrm>
          <a:prstGeom prst="rect">
            <a:avLst/>
          </a:prstGeom>
        </p:spPr>
        <p:txBody>
          <a:bodyPr/>
          <a:lstStyle>
            <a:lvl1pPr algn="ctr">
              <a:defRPr sz="2947" b="1">
                <a:solidFill>
                  <a:schemeClr val="bg1"/>
                </a:solidFill>
                <a:latin typeface="Roboto Light" panose="02000000000000000000" pitchFamily="2" charset="0"/>
                <a:ea typeface="Roboto Light" panose="02000000000000000000" pitchFamily="2" charset="0"/>
              </a:defRPr>
            </a:lvl1pPr>
            <a:lvl2pPr>
              <a:defRPr sz="3979">
                <a:latin typeface="Roboto Slab" pitchFamily="2" charset="0"/>
                <a:ea typeface="Roboto Slab" pitchFamily="2" charset="0"/>
              </a:defRPr>
            </a:lvl2pPr>
            <a:lvl3pPr>
              <a:defRPr sz="3979">
                <a:latin typeface="Roboto Slab" pitchFamily="2" charset="0"/>
                <a:ea typeface="Roboto Slab" pitchFamily="2" charset="0"/>
              </a:defRPr>
            </a:lvl3pPr>
            <a:lvl4pPr>
              <a:defRPr sz="3979">
                <a:latin typeface="Roboto Slab" pitchFamily="2" charset="0"/>
                <a:ea typeface="Roboto Slab" pitchFamily="2" charset="0"/>
              </a:defRPr>
            </a:lvl4pPr>
            <a:lvl5pPr>
              <a:defRPr sz="3979">
                <a:latin typeface="Roboto Slab" pitchFamily="2" charset="0"/>
                <a:ea typeface="Roboto Slab" pitchFamily="2" charset="0"/>
              </a:defRPr>
            </a:lvl5pPr>
          </a:lstStyle>
          <a:p>
            <a:pPr lvl="0"/>
            <a:r>
              <a:rPr lang="en-US" dirty="0"/>
              <a:t>TITLE OF YOUR </a:t>
            </a:r>
          </a:p>
          <a:p>
            <a:pPr lvl="0"/>
            <a:r>
              <a:rPr lang="en-US" dirty="0"/>
              <a:t>PRESENTATION</a:t>
            </a:r>
          </a:p>
        </p:txBody>
      </p:sp>
      <p:sp>
        <p:nvSpPr>
          <p:cNvPr id="10" name="Text Placeholder 9">
            <a:extLst>
              <a:ext uri="{FF2B5EF4-FFF2-40B4-BE49-F238E27FC236}">
                <a16:creationId xmlns:a16="http://schemas.microsoft.com/office/drawing/2014/main" id="{B30F6994-9E7D-4E39-AB1E-C0C614579AFC}"/>
              </a:ext>
            </a:extLst>
          </p:cNvPr>
          <p:cNvSpPr>
            <a:spLocks noGrp="1"/>
          </p:cNvSpPr>
          <p:nvPr>
            <p:ph type="body" sz="quarter" idx="11" hasCustomPrompt="1"/>
          </p:nvPr>
        </p:nvSpPr>
        <p:spPr>
          <a:xfrm>
            <a:off x="2094143" y="4396377"/>
            <a:ext cx="5682420" cy="1278317"/>
          </a:xfrm>
          <a:prstGeom prst="rect">
            <a:avLst/>
          </a:prstGeom>
        </p:spPr>
        <p:txBody>
          <a:bodyPr/>
          <a:lstStyle>
            <a:lvl1pPr algn="ct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This is the subtitle or the extra information</a:t>
            </a:r>
          </a:p>
          <a:p>
            <a:pPr lvl="0"/>
            <a:r>
              <a:rPr lang="en-US" dirty="0"/>
              <a:t>like name or contact</a:t>
            </a:r>
          </a:p>
        </p:txBody>
      </p:sp>
    </p:spTree>
    <p:extLst>
      <p:ext uri="{BB962C8B-B14F-4D97-AF65-F5344CB8AC3E}">
        <p14:creationId xmlns:p14="http://schemas.microsoft.com/office/powerpoint/2010/main" val="24236800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8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238250" y="3602038"/>
            <a:ext cx="7429500" cy="1655762"/>
          </a:xfrm>
          <a:prstGeom prst="rect">
            <a:avLst/>
          </a:prstGeom>
        </p:spPr>
        <p:txBody>
          <a:bodyPr/>
          <a:lstStyle>
            <a:lvl1pPr marL="0" indent="0" algn="ctr">
              <a:buNone/>
              <a:defRPr sz="1950">
                <a:solidFill>
                  <a:srgbClr val="0C244C"/>
                </a:solidFill>
                <a:latin typeface="Roboto" pitchFamily="2" charset="0"/>
              </a:defRPr>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GB" dirty="0"/>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238250" y="1122363"/>
            <a:ext cx="7429500" cy="2387600"/>
          </a:xfrm>
          <a:prstGeom prst="rect">
            <a:avLst/>
          </a:prstGeom>
        </p:spPr>
        <p:txBody>
          <a:bodyPr anchor="ctr"/>
          <a:lstStyle>
            <a:lvl1pPr algn="ctr">
              <a:defRPr sz="3656" b="1" cap="all" baseline="0">
                <a:solidFill>
                  <a:schemeClr val="bg2"/>
                </a:solidFill>
                <a:latin typeface="Roboto" pitchFamily="2" charset="0"/>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1011300" y="6179420"/>
            <a:ext cx="237566" cy="317459"/>
          </a:xfrm>
          <a:prstGeom prst="rect">
            <a:avLst/>
          </a:prstGeom>
          <a:noFill/>
        </p:spPr>
        <p:txBody>
          <a:bodyPr wrap="none" rtlCol="0">
            <a:spAutoFit/>
          </a:bodyPr>
          <a:lstStyle/>
          <a:p>
            <a:r>
              <a:rPr lang="en-US" sz="1463" dirty="0">
                <a:latin typeface="Roboto" pitchFamily="2" charset="0"/>
              </a:rPr>
              <a:t> </a:t>
            </a:r>
          </a:p>
        </p:txBody>
      </p:sp>
    </p:spTree>
    <p:extLst>
      <p:ext uri="{BB962C8B-B14F-4D97-AF65-F5344CB8AC3E}">
        <p14:creationId xmlns:p14="http://schemas.microsoft.com/office/powerpoint/2010/main" val="33582138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0239-F937-4298-9C56-08A07988F6F5}"/>
              </a:ext>
            </a:extLst>
          </p:cNvPr>
          <p:cNvSpPr>
            <a:spLocks noGrp="1"/>
          </p:cNvSpPr>
          <p:nvPr>
            <p:ph type="title"/>
          </p:nvPr>
        </p:nvSpPr>
        <p:spPr/>
        <p:txBody>
          <a:bodyPr/>
          <a:lstStyle>
            <a:lvl1pPr>
              <a:defRPr>
                <a:latin typeface="Roboto"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134D1EC-27EA-4DE2-A416-97E21AEE8FFA}"/>
              </a:ext>
            </a:extLst>
          </p:cNvPr>
          <p:cNvSpPr>
            <a:spLocks noGrp="1"/>
          </p:cNvSpPr>
          <p:nvPr>
            <p:ph idx="1"/>
          </p:nvPr>
        </p:nvSpPr>
        <p:spPr/>
        <p:txBody>
          <a:bodyPr/>
          <a:lstStyle>
            <a:lvl1pPr>
              <a:defRPr>
                <a:latin typeface="Roboto" pitchFamily="2" charset="0"/>
              </a:defRPr>
            </a:lvl1pPr>
            <a:lvl2pPr>
              <a:defRPr>
                <a:latin typeface="Roboto" pitchFamily="2" charset="0"/>
              </a:defRPr>
            </a:lvl2pPr>
            <a:lvl3pPr>
              <a:defRPr>
                <a:latin typeface="Roboto" pitchFamily="2" charset="0"/>
              </a:defRPr>
            </a:lvl3pPr>
            <a:lvl4pPr>
              <a:defRPr>
                <a:latin typeface="Roboto" pitchFamily="2" charset="0"/>
              </a:defRPr>
            </a:lvl4pPr>
            <a:lvl5pPr>
              <a:defRPr>
                <a:latin typeface="Roboto"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D8C7A03B-918E-47B8-8EE3-193D1E9B4F7D}"/>
              </a:ext>
            </a:extLst>
          </p:cNvPr>
          <p:cNvSpPr>
            <a:spLocks noGrp="1"/>
          </p:cNvSpPr>
          <p:nvPr>
            <p:ph type="dt" sz="half" idx="10"/>
          </p:nvPr>
        </p:nvSpPr>
        <p:spPr/>
        <p:txBody>
          <a:bodyPr/>
          <a:lstStyle>
            <a:lvl1pPr>
              <a:defRPr>
                <a:latin typeface="Roboto" pitchFamily="2" charset="0"/>
              </a:defRPr>
            </a:lvl1pPr>
          </a:lstStyle>
          <a:p>
            <a:fld id="{63A6A639-C0A9-4003-92E5-98FCEA38F8A3}" type="datetimeFigureOut">
              <a:rPr lang="en-AU" smtClean="0"/>
              <a:pPr/>
              <a:t>18/12/2024</a:t>
            </a:fld>
            <a:endParaRPr lang="en-AU"/>
          </a:p>
        </p:txBody>
      </p:sp>
      <p:sp>
        <p:nvSpPr>
          <p:cNvPr id="5" name="Footer Placeholder 4">
            <a:extLst>
              <a:ext uri="{FF2B5EF4-FFF2-40B4-BE49-F238E27FC236}">
                <a16:creationId xmlns:a16="http://schemas.microsoft.com/office/drawing/2014/main" id="{4C21AF5D-0B15-4AFA-B438-20E200F04E24}"/>
              </a:ext>
            </a:extLst>
          </p:cNvPr>
          <p:cNvSpPr>
            <a:spLocks noGrp="1"/>
          </p:cNvSpPr>
          <p:nvPr>
            <p:ph type="ftr" sz="quarter" idx="11"/>
          </p:nvPr>
        </p:nvSpPr>
        <p:spPr/>
        <p:txBody>
          <a:bodyPr/>
          <a:lstStyle>
            <a:lvl1pPr>
              <a:defRPr>
                <a:latin typeface="Roboto" pitchFamily="2" charset="0"/>
              </a:defRPr>
            </a:lvl1pPr>
          </a:lstStyle>
          <a:p>
            <a:endParaRPr lang="en-AU"/>
          </a:p>
        </p:txBody>
      </p:sp>
      <p:sp>
        <p:nvSpPr>
          <p:cNvPr id="6" name="Slide Number Placeholder 5">
            <a:extLst>
              <a:ext uri="{FF2B5EF4-FFF2-40B4-BE49-F238E27FC236}">
                <a16:creationId xmlns:a16="http://schemas.microsoft.com/office/drawing/2014/main" id="{389CDCBF-4660-4057-98BE-DA7DCEA80575}"/>
              </a:ext>
            </a:extLst>
          </p:cNvPr>
          <p:cNvSpPr>
            <a:spLocks noGrp="1"/>
          </p:cNvSpPr>
          <p:nvPr>
            <p:ph type="sldNum" sz="quarter" idx="12"/>
          </p:nvPr>
        </p:nvSpPr>
        <p:spPr/>
        <p:txBody>
          <a:bodyPr/>
          <a:lstStyle>
            <a:lvl1pPr>
              <a:defRPr>
                <a:latin typeface="Roboto" pitchFamily="2" charset="0"/>
              </a:defRPr>
            </a:lvl1pPr>
          </a:lstStyle>
          <a:p>
            <a:fld id="{9BB1D9BE-1158-41A8-8A5F-D61EB3368FBB}" type="slidenum">
              <a:rPr lang="en-AU" smtClean="0"/>
              <a:pPr/>
              <a:t>‹#›</a:t>
            </a:fld>
            <a:endParaRPr lang="en-AU"/>
          </a:p>
        </p:txBody>
      </p:sp>
    </p:spTree>
    <p:extLst>
      <p:ext uri="{BB962C8B-B14F-4D97-AF65-F5344CB8AC3E}">
        <p14:creationId xmlns:p14="http://schemas.microsoft.com/office/powerpoint/2010/main" val="1371755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80BD-9FC0-4715-A181-18B7312416F4}"/>
              </a:ext>
            </a:extLst>
          </p:cNvPr>
          <p:cNvSpPr>
            <a:spLocks noGrp="1"/>
          </p:cNvSpPr>
          <p:nvPr>
            <p:ph type="ctrTitle"/>
          </p:nvPr>
        </p:nvSpPr>
        <p:spPr>
          <a:xfrm>
            <a:off x="1238250" y="1122363"/>
            <a:ext cx="7429500" cy="2387600"/>
          </a:xfrm>
        </p:spPr>
        <p:txBody>
          <a:bodyPr anchor="b"/>
          <a:lstStyle>
            <a:lvl1pPr algn="ctr">
              <a:defRPr sz="4875">
                <a:latin typeface="Roboto" pitchFamily="2" charset="0"/>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2C71F479-4625-43A3-AACB-70932216E1CC}"/>
              </a:ext>
            </a:extLst>
          </p:cNvPr>
          <p:cNvSpPr>
            <a:spLocks noGrp="1"/>
          </p:cNvSpPr>
          <p:nvPr>
            <p:ph type="subTitle" idx="1"/>
          </p:nvPr>
        </p:nvSpPr>
        <p:spPr>
          <a:xfrm>
            <a:off x="1238250" y="3602038"/>
            <a:ext cx="7429500" cy="1655762"/>
          </a:xfrm>
        </p:spPr>
        <p:txBody>
          <a:bodyPr/>
          <a:lstStyle>
            <a:lvl1pPr marL="0" indent="0" algn="ctr">
              <a:buNone/>
              <a:defRPr sz="1950">
                <a:latin typeface="Roboto" pitchFamily="2" charset="0"/>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dirty="0"/>
              <a:t>Click to edit Master subtitle style</a:t>
            </a:r>
            <a:endParaRPr lang="en-AU" dirty="0"/>
          </a:p>
        </p:txBody>
      </p:sp>
      <p:sp>
        <p:nvSpPr>
          <p:cNvPr id="4" name="Date Placeholder 3">
            <a:extLst>
              <a:ext uri="{FF2B5EF4-FFF2-40B4-BE49-F238E27FC236}">
                <a16:creationId xmlns:a16="http://schemas.microsoft.com/office/drawing/2014/main" id="{F94EDB97-4F63-4F87-80DA-5F2FF157EB51}"/>
              </a:ext>
            </a:extLst>
          </p:cNvPr>
          <p:cNvSpPr>
            <a:spLocks noGrp="1"/>
          </p:cNvSpPr>
          <p:nvPr>
            <p:ph type="dt" sz="half" idx="10"/>
          </p:nvPr>
        </p:nvSpPr>
        <p:spPr/>
        <p:txBody>
          <a:bodyPr/>
          <a:lstStyle>
            <a:lvl1pPr>
              <a:defRPr>
                <a:latin typeface="Roboto" pitchFamily="2" charset="0"/>
              </a:defRPr>
            </a:lvl1pPr>
          </a:lstStyle>
          <a:p>
            <a:fld id="{63A6A639-C0A9-4003-92E5-98FCEA38F8A3}" type="datetimeFigureOut">
              <a:rPr lang="en-AU" smtClean="0"/>
              <a:pPr/>
              <a:t>18/12/2024</a:t>
            </a:fld>
            <a:endParaRPr lang="en-AU"/>
          </a:p>
        </p:txBody>
      </p:sp>
      <p:sp>
        <p:nvSpPr>
          <p:cNvPr id="5" name="Footer Placeholder 4">
            <a:extLst>
              <a:ext uri="{FF2B5EF4-FFF2-40B4-BE49-F238E27FC236}">
                <a16:creationId xmlns:a16="http://schemas.microsoft.com/office/drawing/2014/main" id="{866D3CB6-D04D-494E-8D00-0B44FFC3B157}"/>
              </a:ext>
            </a:extLst>
          </p:cNvPr>
          <p:cNvSpPr>
            <a:spLocks noGrp="1"/>
          </p:cNvSpPr>
          <p:nvPr>
            <p:ph type="ftr" sz="quarter" idx="11"/>
          </p:nvPr>
        </p:nvSpPr>
        <p:spPr/>
        <p:txBody>
          <a:bodyPr/>
          <a:lstStyle>
            <a:lvl1pPr>
              <a:defRPr>
                <a:latin typeface="Roboto" pitchFamily="2" charset="0"/>
              </a:defRPr>
            </a:lvl1pPr>
          </a:lstStyle>
          <a:p>
            <a:endParaRPr lang="en-AU"/>
          </a:p>
        </p:txBody>
      </p:sp>
      <p:sp>
        <p:nvSpPr>
          <p:cNvPr id="6" name="Slide Number Placeholder 5">
            <a:extLst>
              <a:ext uri="{FF2B5EF4-FFF2-40B4-BE49-F238E27FC236}">
                <a16:creationId xmlns:a16="http://schemas.microsoft.com/office/drawing/2014/main" id="{0B1A4742-3268-4E3D-9ED5-2654B7615A9F}"/>
              </a:ext>
            </a:extLst>
          </p:cNvPr>
          <p:cNvSpPr>
            <a:spLocks noGrp="1"/>
          </p:cNvSpPr>
          <p:nvPr>
            <p:ph type="sldNum" sz="quarter" idx="12"/>
          </p:nvPr>
        </p:nvSpPr>
        <p:spPr/>
        <p:txBody>
          <a:bodyPr/>
          <a:lstStyle>
            <a:lvl1pPr>
              <a:defRPr>
                <a:latin typeface="Roboto" pitchFamily="2" charset="0"/>
              </a:defRPr>
            </a:lvl1pPr>
          </a:lstStyle>
          <a:p>
            <a:fld id="{9BB1D9BE-1158-41A8-8A5F-D61EB3368FBB}" type="slidenum">
              <a:rPr lang="en-AU" smtClean="0"/>
              <a:pPr/>
              <a:t>‹#›</a:t>
            </a:fld>
            <a:endParaRPr lang="en-AU"/>
          </a:p>
        </p:txBody>
      </p:sp>
    </p:spTree>
    <p:extLst>
      <p:ext uri="{BB962C8B-B14F-4D97-AF65-F5344CB8AC3E}">
        <p14:creationId xmlns:p14="http://schemas.microsoft.com/office/powerpoint/2010/main" val="27265850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425649" y="1578054"/>
            <a:ext cx="9054703" cy="4422696"/>
          </a:xfrm>
          <a:prstGeom prst="rect">
            <a:avLst/>
          </a:prstGeom>
        </p:spPr>
        <p:txBody>
          <a:bodyPr/>
          <a:lstStyle>
            <a:lvl1pPr marL="0" indent="0">
              <a:buNone/>
              <a:defRPr sz="914">
                <a:solidFill>
                  <a:schemeClr val="tx1">
                    <a:lumMod val="75000"/>
                    <a:lumOff val="25000"/>
                  </a:schemeClr>
                </a:solidFill>
                <a:latin typeface="Roboto" pitchFamily="2" charset="0"/>
                <a:cs typeface="Arial" panose="020B0604020202020204" pitchFamily="34" charset="0"/>
              </a:defRPr>
            </a:lvl1pPr>
            <a:lvl2pPr marL="261184" indent="0">
              <a:buNone/>
              <a:defRPr sz="800"/>
            </a:lvl2pPr>
            <a:lvl3pPr marL="522368" indent="0">
              <a:buNone/>
              <a:defRPr sz="686"/>
            </a:lvl3pPr>
            <a:lvl4pPr marL="783552" indent="0">
              <a:buNone/>
              <a:defRPr sz="571"/>
            </a:lvl4pPr>
            <a:lvl5pPr marL="1044736" indent="0">
              <a:buNone/>
              <a:defRPr sz="571"/>
            </a:lvl5pPr>
            <a:lvl6pPr marL="1305921" indent="0">
              <a:buNone/>
              <a:defRPr sz="571"/>
            </a:lvl6pPr>
            <a:lvl7pPr marL="1567105" indent="0">
              <a:buNone/>
              <a:defRPr sz="571"/>
            </a:lvl7pPr>
            <a:lvl8pPr marL="1828288" indent="0">
              <a:buNone/>
              <a:defRPr sz="571"/>
            </a:lvl8pPr>
            <a:lvl9pPr marL="2089473" indent="0">
              <a:buNone/>
              <a:defRPr sz="571"/>
            </a:lvl9pPr>
          </a:lstStyle>
          <a:p>
            <a:pPr lvl="0"/>
            <a:r>
              <a:rPr lang="en-GB" dirty="0"/>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461118" y="535781"/>
            <a:ext cx="6000989" cy="562570"/>
          </a:xfrm>
          <a:prstGeom prst="rect">
            <a:avLst/>
          </a:prstGeom>
        </p:spPr>
        <p:txBody>
          <a:bodyPr/>
          <a:lstStyle>
            <a:lvl1pPr>
              <a:defRPr sz="2171" b="1">
                <a:solidFill>
                  <a:schemeClr val="tx1">
                    <a:lumMod val="75000"/>
                    <a:lumOff val="25000"/>
                  </a:schemeClr>
                </a:solidFill>
                <a:latin typeface="Roboto" pitchFamily="2"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862831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1011301" y="6179420"/>
            <a:ext cx="237566" cy="317459"/>
          </a:xfrm>
          <a:prstGeom prst="rect">
            <a:avLst/>
          </a:prstGeom>
          <a:noFill/>
        </p:spPr>
        <p:txBody>
          <a:bodyPr wrap="none" rtlCol="0">
            <a:spAutoFit/>
          </a:bodyPr>
          <a:lstStyle/>
          <a:p>
            <a:r>
              <a:rPr lang="en-US" sz="1463" dirty="0">
                <a:latin typeface="Roboto" pitchFamily="2" charset="0"/>
              </a:rPr>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448000" y="413792"/>
            <a:ext cx="8982829" cy="710952"/>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Roboto" pitchFamily="2" charset="0"/>
                <a:cs typeface="Arial"/>
              </a:defRPr>
            </a:lvl1pPr>
          </a:lstStyle>
          <a:p>
            <a:r>
              <a:rPr lang="en-GB" dirty="0"/>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448000" y="1233891"/>
            <a:ext cx="8982829" cy="4390218"/>
          </a:xfrm>
          <a:prstGeom prst="rect">
            <a:avLst/>
          </a:prstGeom>
        </p:spPr>
        <p:txBody>
          <a:bodyPr/>
          <a:lstStyle>
            <a:lvl1pPr marL="0" indent="0">
              <a:buFontTx/>
              <a:buNone/>
              <a:defRPr sz="1625" cap="none" baseline="0">
                <a:solidFill>
                  <a:srgbClr val="0C244C"/>
                </a:solidFill>
                <a:latin typeface="Roboto" pitchFamily="2" charset="0"/>
                <a:cs typeface="Arial"/>
              </a:defRPr>
            </a:lvl1pPr>
            <a:lvl2pPr marL="0" indent="0">
              <a:spcBef>
                <a:spcPts val="153"/>
              </a:spcBef>
              <a:buFontTx/>
              <a:buNone/>
              <a:defRPr sz="1625" cap="all">
                <a:solidFill>
                  <a:srgbClr val="0C244C"/>
                </a:solidFill>
                <a:latin typeface="Roboto" pitchFamily="2" charset="0"/>
                <a:cs typeface="Arial"/>
              </a:defRPr>
            </a:lvl2pPr>
            <a:lvl3pPr marL="0" indent="-109688">
              <a:spcBef>
                <a:spcPts val="153"/>
              </a:spcBef>
              <a:buFont typeface="Arial"/>
              <a:buChar char="•"/>
              <a:defRPr sz="1625">
                <a:solidFill>
                  <a:srgbClr val="0C244C"/>
                </a:solidFill>
                <a:latin typeface="Roboto" pitchFamily="2" charset="0"/>
                <a:cs typeface="Arial"/>
              </a:defRPr>
            </a:lvl3pPr>
            <a:lvl4pPr marL="263250" indent="-139303">
              <a:spcBef>
                <a:spcPts val="153"/>
              </a:spcBef>
              <a:buFont typeface="Arial"/>
              <a:buChar char="•"/>
              <a:defRPr sz="1625">
                <a:solidFill>
                  <a:srgbClr val="0C244C"/>
                </a:solidFill>
                <a:latin typeface="Roboto" pitchFamily="2" charset="0"/>
                <a:cs typeface="Arial"/>
              </a:defRPr>
            </a:lvl4pPr>
            <a:lvl5pPr marL="361969" indent="-109688">
              <a:spcBef>
                <a:spcPts val="153"/>
              </a:spcBef>
              <a:buFont typeface="Arial"/>
              <a:buChar char="•"/>
              <a:defRPr sz="1625">
                <a:solidFill>
                  <a:srgbClr val="0C244C"/>
                </a:solidFill>
                <a:latin typeface="Roboto" pitchFamily="2" charset="0"/>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448000" y="5624109"/>
            <a:ext cx="4945880" cy="533388"/>
          </a:xfrm>
          <a:prstGeom prst="rect">
            <a:avLst/>
          </a:prstGeom>
        </p:spPr>
        <p:txBody>
          <a:bodyPr anchor="b">
            <a:noAutofit/>
          </a:bodyPr>
          <a:lstStyle>
            <a:lvl1pPr marL="0" indent="0">
              <a:buFontTx/>
              <a:buNone/>
              <a:defRPr sz="772">
                <a:solidFill>
                  <a:srgbClr val="0C244C"/>
                </a:solidFill>
                <a:latin typeface="Roboto" pitchFamily="2" charset="0"/>
                <a:cs typeface="Arial"/>
              </a:defRPr>
            </a:lvl1pPr>
            <a:lvl2pPr marL="278606" indent="0">
              <a:buFontTx/>
              <a:buNone/>
              <a:defRPr sz="853">
                <a:latin typeface=""/>
              </a:defRPr>
            </a:lvl2pPr>
            <a:lvl3pPr marL="557213" indent="0">
              <a:buFontTx/>
              <a:buNone/>
              <a:defRPr sz="853">
                <a:latin typeface=""/>
              </a:defRPr>
            </a:lvl3pPr>
            <a:lvl4pPr marL="835819" indent="0">
              <a:buFontTx/>
              <a:buNone/>
              <a:defRPr sz="853">
                <a:latin typeface=""/>
              </a:defRPr>
            </a:lvl4pPr>
            <a:lvl5pPr marL="1114425" indent="0">
              <a:buFontTx/>
              <a:buNone/>
              <a:defRPr sz="853">
                <a:latin typeface=""/>
              </a:defRPr>
            </a:lvl5pPr>
          </a:lstStyle>
          <a:p>
            <a:pPr lvl="0"/>
            <a:r>
              <a:rPr lang="en-AU" dirty="0"/>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1011300" y="6179420"/>
            <a:ext cx="237566" cy="317459"/>
          </a:xfrm>
          <a:prstGeom prst="rect">
            <a:avLst/>
          </a:prstGeom>
          <a:noFill/>
        </p:spPr>
        <p:txBody>
          <a:bodyPr wrap="none" rtlCol="0">
            <a:spAutoFit/>
          </a:bodyPr>
          <a:lstStyle/>
          <a:p>
            <a:r>
              <a:rPr lang="en-US" sz="1463" dirty="0">
                <a:latin typeface="Roboto" pitchFamily="2" charset="0"/>
              </a:rPr>
              <a:t> </a:t>
            </a:r>
          </a:p>
        </p:txBody>
      </p:sp>
    </p:spTree>
    <p:extLst>
      <p:ext uri="{BB962C8B-B14F-4D97-AF65-F5344CB8AC3E}">
        <p14:creationId xmlns:p14="http://schemas.microsoft.com/office/powerpoint/2010/main" val="13453042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1.xml"/><Relationship Id="rId21" Type="http://schemas.openxmlformats.org/officeDocument/2006/relationships/slideLayout" Target="../slideLayouts/slideLayout26.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63" Type="http://schemas.openxmlformats.org/officeDocument/2006/relationships/slideLayout" Target="../slideLayouts/slideLayout68.xml"/><Relationship Id="rId68" Type="http://schemas.openxmlformats.org/officeDocument/2006/relationships/slideLayout" Target="../slideLayouts/slideLayout73.xml"/><Relationship Id="rId16" Type="http://schemas.openxmlformats.org/officeDocument/2006/relationships/slideLayout" Target="../slideLayouts/slideLayout2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slideLayout" Target="../slideLayouts/slideLayout58.xml"/><Relationship Id="rId58" Type="http://schemas.openxmlformats.org/officeDocument/2006/relationships/slideLayout" Target="../slideLayouts/slideLayout63.xml"/><Relationship Id="rId66" Type="http://schemas.openxmlformats.org/officeDocument/2006/relationships/slideLayout" Target="../slideLayouts/slideLayout71.xml"/><Relationship Id="rId74" Type="http://schemas.openxmlformats.org/officeDocument/2006/relationships/slideLayout" Target="../slideLayouts/slideLayout79.xml"/><Relationship Id="rId79" Type="http://schemas.openxmlformats.org/officeDocument/2006/relationships/image" Target="../media/image8.emf"/><Relationship Id="rId5" Type="http://schemas.openxmlformats.org/officeDocument/2006/relationships/slideLayout" Target="../slideLayouts/slideLayout10.xml"/><Relationship Id="rId61" Type="http://schemas.openxmlformats.org/officeDocument/2006/relationships/slideLayout" Target="../slideLayouts/slideLayout66.xml"/><Relationship Id="rId19" Type="http://schemas.openxmlformats.org/officeDocument/2006/relationships/slideLayout" Target="../slideLayouts/slideLayout2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56" Type="http://schemas.openxmlformats.org/officeDocument/2006/relationships/slideLayout" Target="../slideLayouts/slideLayout61.xml"/><Relationship Id="rId64" Type="http://schemas.openxmlformats.org/officeDocument/2006/relationships/slideLayout" Target="../slideLayouts/slideLayout69.xml"/><Relationship Id="rId69" Type="http://schemas.openxmlformats.org/officeDocument/2006/relationships/slideLayout" Target="../slideLayouts/slideLayout74.xml"/><Relationship Id="rId77" Type="http://schemas.openxmlformats.org/officeDocument/2006/relationships/slideLayout" Target="../slideLayouts/slideLayout82.xml"/><Relationship Id="rId8" Type="http://schemas.openxmlformats.org/officeDocument/2006/relationships/slideLayout" Target="../slideLayouts/slideLayout13.xml"/><Relationship Id="rId51" Type="http://schemas.openxmlformats.org/officeDocument/2006/relationships/slideLayout" Target="../slideLayouts/slideLayout56.xml"/><Relationship Id="rId72" Type="http://schemas.openxmlformats.org/officeDocument/2006/relationships/slideLayout" Target="../slideLayouts/slideLayout77.xml"/><Relationship Id="rId80" Type="http://schemas.openxmlformats.org/officeDocument/2006/relationships/image" Target="../media/image9.png"/><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59" Type="http://schemas.openxmlformats.org/officeDocument/2006/relationships/slideLayout" Target="../slideLayouts/slideLayout64.xml"/><Relationship Id="rId67" Type="http://schemas.openxmlformats.org/officeDocument/2006/relationships/slideLayout" Target="../slideLayouts/slideLayout72.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slideLayout" Target="../slideLayouts/slideLayout59.xml"/><Relationship Id="rId62" Type="http://schemas.openxmlformats.org/officeDocument/2006/relationships/slideLayout" Target="../slideLayouts/slideLayout67.xml"/><Relationship Id="rId70" Type="http://schemas.openxmlformats.org/officeDocument/2006/relationships/slideLayout" Target="../slideLayouts/slideLayout75.xml"/><Relationship Id="rId75" Type="http://schemas.openxmlformats.org/officeDocument/2006/relationships/slideLayout" Target="../slideLayouts/slideLayout80.xml"/><Relationship Id="rId1" Type="http://schemas.openxmlformats.org/officeDocument/2006/relationships/slideLayout" Target="../slideLayouts/slideLayout6.xml"/><Relationship Id="rId6" Type="http://schemas.openxmlformats.org/officeDocument/2006/relationships/slideLayout" Target="../slideLayouts/slideLayout11.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57" Type="http://schemas.openxmlformats.org/officeDocument/2006/relationships/slideLayout" Target="../slideLayouts/slideLayout62.xml"/><Relationship Id="rId10" Type="http://schemas.openxmlformats.org/officeDocument/2006/relationships/slideLayout" Target="../slideLayouts/slideLayout15.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 Id="rId60" Type="http://schemas.openxmlformats.org/officeDocument/2006/relationships/slideLayout" Target="../slideLayouts/slideLayout65.xml"/><Relationship Id="rId65" Type="http://schemas.openxmlformats.org/officeDocument/2006/relationships/slideLayout" Target="../slideLayouts/slideLayout70.xml"/><Relationship Id="rId73" Type="http://schemas.openxmlformats.org/officeDocument/2006/relationships/slideLayout" Target="../slideLayouts/slideLayout78.xml"/><Relationship Id="rId78"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9" Type="http://schemas.openxmlformats.org/officeDocument/2006/relationships/slideLayout" Target="../slideLayouts/slideLayout44.xml"/><Relationship Id="rId34" Type="http://schemas.openxmlformats.org/officeDocument/2006/relationships/slideLayout" Target="../slideLayouts/slideLayout39.xml"/><Relationship Id="rId50" Type="http://schemas.openxmlformats.org/officeDocument/2006/relationships/slideLayout" Target="../slideLayouts/slideLayout55.xml"/><Relationship Id="rId55" Type="http://schemas.openxmlformats.org/officeDocument/2006/relationships/slideLayout" Target="../slideLayouts/slideLayout60.xml"/><Relationship Id="rId76" Type="http://schemas.openxmlformats.org/officeDocument/2006/relationships/slideLayout" Target="../slideLayouts/slideLayout81.xml"/><Relationship Id="rId7" Type="http://schemas.openxmlformats.org/officeDocument/2006/relationships/slideLayout" Target="../slideLayouts/slideLayout12.xml"/><Relationship Id="rId71" Type="http://schemas.openxmlformats.org/officeDocument/2006/relationships/slideLayout" Target="../slideLayouts/slideLayout76.xml"/><Relationship Id="rId2" Type="http://schemas.openxmlformats.org/officeDocument/2006/relationships/slideLayout" Target="../slideLayouts/slideLayout7.xml"/><Relationship Id="rId2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EA9138-E744-4449-905F-45ACC5669469}"/>
              </a:ext>
            </a:extLst>
          </p:cNvPr>
          <p:cNvSpPr>
            <a:spLocks noGrp="1"/>
          </p:cNvSpPr>
          <p:nvPr userDrawn="1">
            <p:ph type="title"/>
          </p:nvPr>
        </p:nvSpPr>
        <p:spPr>
          <a:xfrm>
            <a:off x="2027238" y="361950"/>
            <a:ext cx="7372350" cy="400050"/>
          </a:xfrm>
          <a:prstGeom prst="rect">
            <a:avLst/>
          </a:prstGeom>
        </p:spPr>
        <p:txBody>
          <a:bodyPr vert="horz" wrap="square" lIns="0" tIns="0" rIns="0" bIns="0" rtlCol="0" anchor="b">
            <a:noAutofit/>
          </a:bodyPr>
          <a:lstStyle/>
          <a:p>
            <a:r>
              <a:rPr lang="en-US" dirty="0"/>
              <a:t>Click to edit Master title style</a:t>
            </a:r>
          </a:p>
        </p:txBody>
      </p:sp>
      <p:sp>
        <p:nvSpPr>
          <p:cNvPr id="1027" name="Text Placeholder 3">
            <a:extLst>
              <a:ext uri="{FF2B5EF4-FFF2-40B4-BE49-F238E27FC236}">
                <a16:creationId xmlns:a16="http://schemas.microsoft.com/office/drawing/2014/main" id="{96177337-185B-4605-BC9B-DEDC52181B8E}"/>
              </a:ext>
            </a:extLst>
          </p:cNvPr>
          <p:cNvSpPr>
            <a:spLocks noGrp="1" noChangeArrowheads="1"/>
          </p:cNvSpPr>
          <p:nvPr userDrawn="1">
            <p:ph type="body" idx="1"/>
          </p:nvPr>
        </p:nvSpPr>
        <p:spPr bwMode="auto">
          <a:xfrm>
            <a:off x="511175" y="1343025"/>
            <a:ext cx="888841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AU" altLang="en-US" dirty="0"/>
          </a:p>
        </p:txBody>
      </p:sp>
      <p:sp>
        <p:nvSpPr>
          <p:cNvPr id="3" name="Slide Number Placeholder 2">
            <a:extLst>
              <a:ext uri="{FF2B5EF4-FFF2-40B4-BE49-F238E27FC236}">
                <a16:creationId xmlns:a16="http://schemas.microsoft.com/office/drawing/2014/main" id="{490EC0D6-96DA-425E-B9B1-37993B127968}"/>
              </a:ext>
            </a:extLst>
          </p:cNvPr>
          <p:cNvSpPr>
            <a:spLocks noGrp="1"/>
          </p:cNvSpPr>
          <p:nvPr>
            <p:ph type="sldNum" sz="quarter" idx="4"/>
          </p:nvPr>
        </p:nvSpPr>
        <p:spPr>
          <a:xfrm>
            <a:off x="3838575" y="6378575"/>
            <a:ext cx="2228850" cy="365125"/>
          </a:xfrm>
          <a:prstGeom prst="rect">
            <a:avLst/>
          </a:prstGeom>
        </p:spPr>
        <p:txBody>
          <a:bodyPr vert="horz" wrap="square" lIns="91440" tIns="45720" rIns="91440" bIns="45720" numCol="1" anchor="ctr" anchorCtr="0" compatLnSpc="1">
            <a:prstTxWarp prst="textNoShape">
              <a:avLst/>
            </a:prstTxWarp>
          </a:bodyPr>
          <a:lstStyle>
            <a:lvl1pPr algn="ctr">
              <a:defRPr sz="1100" b="1">
                <a:solidFill>
                  <a:schemeClr val="bg1"/>
                </a:solidFill>
                <a:latin typeface="Roboto" pitchFamily="2" charset="0"/>
              </a:defRPr>
            </a:lvl1pPr>
          </a:lstStyle>
          <a:p>
            <a:fld id="{322C7F32-75EC-4288-8F79-E4BB82AE273D}" type="slidenum">
              <a:rPr lang="en-AU" altLang="en-US" smtClean="0"/>
              <a:pPr/>
              <a:t>‹#›</a:t>
            </a:fld>
            <a:endParaRPr lang="en-AU" altLang="en-US" dirty="0"/>
          </a:p>
        </p:txBody>
      </p:sp>
    </p:spTree>
  </p:cSld>
  <p:clrMap bg1="lt1" tx1="dk1" bg2="lt2" tx2="dk2" accent1="accent1" accent2="accent2" accent3="accent3" accent4="accent4" accent5="accent5" accent6="accent6" hlink="hlink" folHlink="folHlink"/>
  <p:sldLayoutIdLst>
    <p:sldLayoutId id="2147484401" r:id="rId1"/>
    <p:sldLayoutId id="2147484398" r:id="rId2"/>
    <p:sldLayoutId id="2147484399" r:id="rId3"/>
    <p:sldLayoutId id="2147484254" r:id="rId4"/>
    <p:sldLayoutId id="2147484402" r:id="rId5"/>
  </p:sldLayoutIdLst>
  <p:transition>
    <p:fade/>
  </p:transition>
  <p:hf hdr="0" ftr="0" dt="0"/>
  <p:txStyles>
    <p:title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p:titleStyle>
    <p:body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Roboto" pitchFamily="2" charset="0"/>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Roboto" pitchFamily="2" charset="0"/>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Roboto" pitchFamily="2" charset="0"/>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104"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87"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71"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54" indent="-233192" algn="l" defTabSz="9327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65" rtl="0" eaLnBrk="1" latinLnBrk="0" hangingPunct="1">
        <a:defRPr sz="1300" kern="1200">
          <a:solidFill>
            <a:schemeClr val="tx1"/>
          </a:solidFill>
          <a:latin typeface="+mn-lt"/>
          <a:ea typeface="+mn-ea"/>
          <a:cs typeface="+mn-cs"/>
        </a:defRPr>
      </a:lvl1pPr>
      <a:lvl2pPr marL="0" algn="ctr" defTabSz="932765" rtl="0" eaLnBrk="1" latinLnBrk="0" hangingPunct="1">
        <a:defRPr sz="1300" kern="1200">
          <a:solidFill>
            <a:schemeClr val="tx1"/>
          </a:solidFill>
          <a:latin typeface="+mn-lt"/>
          <a:ea typeface="+mn-ea"/>
          <a:cs typeface="+mn-cs"/>
        </a:defRPr>
      </a:lvl2pPr>
      <a:lvl3pPr marL="0" algn="r" defTabSz="932765" rtl="0" eaLnBrk="1" latinLnBrk="0" hangingPunct="1">
        <a:defRPr sz="1300" kern="1200">
          <a:solidFill>
            <a:schemeClr val="tx1"/>
          </a:solidFill>
          <a:latin typeface="+mn-lt"/>
          <a:ea typeface="+mn-ea"/>
          <a:cs typeface="+mn-cs"/>
        </a:defRPr>
      </a:lvl3pPr>
      <a:lvl4pPr marL="0" algn="l" defTabSz="932765" rtl="0" eaLnBrk="1" latinLnBrk="0" hangingPunct="1">
        <a:defRPr sz="1100" kern="1200">
          <a:solidFill>
            <a:schemeClr val="tx1"/>
          </a:solidFill>
          <a:latin typeface="+mn-lt"/>
          <a:ea typeface="+mn-ea"/>
          <a:cs typeface="+mn-cs"/>
        </a:defRPr>
      </a:lvl4pPr>
      <a:lvl5pPr marL="0" algn="ctr" defTabSz="932765" rtl="0" eaLnBrk="1" latinLnBrk="0" hangingPunct="1">
        <a:defRPr sz="1100" kern="1200">
          <a:solidFill>
            <a:schemeClr val="tx1"/>
          </a:solidFill>
          <a:latin typeface="+mn-lt"/>
          <a:ea typeface="+mn-ea"/>
          <a:cs typeface="+mn-cs"/>
        </a:defRPr>
      </a:lvl5pPr>
      <a:lvl6pPr marL="0" algn="r" defTabSz="932765" rtl="0" eaLnBrk="1" latinLnBrk="0" hangingPunct="1">
        <a:defRPr sz="1100" kern="1200">
          <a:solidFill>
            <a:schemeClr val="tx1"/>
          </a:solidFill>
          <a:latin typeface="+mn-lt"/>
          <a:ea typeface="+mn-ea"/>
          <a:cs typeface="+mn-cs"/>
        </a:defRPr>
      </a:lvl6pPr>
      <a:lvl7pPr marL="0" algn="l" defTabSz="932765" rtl="0" eaLnBrk="1" latinLnBrk="0" hangingPunct="1">
        <a:defRPr sz="1001" kern="1200">
          <a:solidFill>
            <a:schemeClr val="tx1"/>
          </a:solidFill>
          <a:latin typeface="+mn-lt"/>
          <a:ea typeface="+mn-ea"/>
          <a:cs typeface="+mn-cs"/>
        </a:defRPr>
      </a:lvl7pPr>
      <a:lvl8pPr marL="0" algn="r" defTabSz="932765" rtl="0" eaLnBrk="1" latinLnBrk="0" hangingPunct="1">
        <a:defRPr sz="1001" kern="1200">
          <a:solidFill>
            <a:schemeClr val="tx1"/>
          </a:solidFill>
          <a:latin typeface="+mn-lt"/>
          <a:ea typeface="+mn-ea"/>
          <a:cs typeface="+mn-cs"/>
        </a:defRPr>
      </a:lvl8pPr>
      <a:lvl9pPr marL="0" algn="l" defTabSz="932765" rtl="0" eaLnBrk="1" latinLnBrk="0" hangingPunct="1">
        <a:defRPr sz="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3"/>
            <a:ext cx="9906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463" dirty="0">
              <a:latin typeface="Roboto" pitchFamily="2" charset="0"/>
            </a:endParaRPr>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9"/>
          <a:stretch>
            <a:fillRect/>
          </a:stretch>
        </p:blipFill>
        <p:spPr>
          <a:xfrm>
            <a:off x="8814429" y="6414550"/>
            <a:ext cx="925181"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3"/>
            <a:ext cx="9906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463" dirty="0">
              <a:latin typeface="Roboto" pitchFamily="2" charset="0"/>
            </a:endParaRPr>
          </a:p>
        </p:txBody>
      </p:sp>
      <p:pic>
        <p:nvPicPr>
          <p:cNvPr id="6" name="Picture 5" descr="A white text on a black background&#10;&#10;Description automatically generated">
            <a:extLst>
              <a:ext uri="{FF2B5EF4-FFF2-40B4-BE49-F238E27FC236}">
                <a16:creationId xmlns:a16="http://schemas.microsoft.com/office/drawing/2014/main" id="{E157F696-F1F5-AE8B-A8E4-F1E5BF46E15D}"/>
              </a:ext>
            </a:extLst>
          </p:cNvPr>
          <p:cNvPicPr>
            <a:picLocks noChangeAspect="1"/>
          </p:cNvPicPr>
          <p:nvPr userDrawn="1"/>
        </p:nvPicPr>
        <p:blipFill>
          <a:blip r:embed="rId80">
            <a:extLst>
              <a:ext uri="{28A0092B-C50C-407E-A947-70E740481C1C}">
                <a14:useLocalDpi xmlns:a14="http://schemas.microsoft.com/office/drawing/2010/main" val="0"/>
              </a:ext>
            </a:extLst>
          </a:blip>
          <a:stretch>
            <a:fillRect/>
          </a:stretch>
        </p:blipFill>
        <p:spPr>
          <a:xfrm>
            <a:off x="8464294" y="6237313"/>
            <a:ext cx="1441706" cy="623317"/>
          </a:xfrm>
          <a:prstGeom prst="rect">
            <a:avLst/>
          </a:prstGeom>
        </p:spPr>
      </p:pic>
    </p:spTree>
    <p:extLst>
      <p:ext uri="{BB962C8B-B14F-4D97-AF65-F5344CB8AC3E}">
        <p14:creationId xmlns:p14="http://schemas.microsoft.com/office/powerpoint/2010/main" val="259860140"/>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 id="2147484417" r:id="rId14"/>
    <p:sldLayoutId id="2147484418" r:id="rId15"/>
    <p:sldLayoutId id="2147484419" r:id="rId16"/>
    <p:sldLayoutId id="2147484420" r:id="rId17"/>
    <p:sldLayoutId id="2147484421" r:id="rId18"/>
    <p:sldLayoutId id="2147484422" r:id="rId19"/>
    <p:sldLayoutId id="2147484423" r:id="rId20"/>
    <p:sldLayoutId id="2147484424" r:id="rId21"/>
    <p:sldLayoutId id="2147484425" r:id="rId22"/>
    <p:sldLayoutId id="2147484426" r:id="rId23"/>
    <p:sldLayoutId id="2147484427" r:id="rId24"/>
    <p:sldLayoutId id="2147484428" r:id="rId25"/>
    <p:sldLayoutId id="2147484429" r:id="rId26"/>
    <p:sldLayoutId id="2147484430" r:id="rId27"/>
    <p:sldLayoutId id="2147484431" r:id="rId28"/>
    <p:sldLayoutId id="2147484432" r:id="rId29"/>
    <p:sldLayoutId id="2147484433" r:id="rId30"/>
    <p:sldLayoutId id="2147484434" r:id="rId31"/>
    <p:sldLayoutId id="2147484435" r:id="rId32"/>
    <p:sldLayoutId id="2147484436" r:id="rId33"/>
    <p:sldLayoutId id="2147484437" r:id="rId34"/>
    <p:sldLayoutId id="2147484438" r:id="rId35"/>
    <p:sldLayoutId id="2147484439" r:id="rId36"/>
    <p:sldLayoutId id="2147484440" r:id="rId37"/>
    <p:sldLayoutId id="2147484441" r:id="rId38"/>
    <p:sldLayoutId id="2147484442" r:id="rId39"/>
    <p:sldLayoutId id="2147484443" r:id="rId40"/>
    <p:sldLayoutId id="2147484444" r:id="rId41"/>
    <p:sldLayoutId id="2147484445" r:id="rId42"/>
    <p:sldLayoutId id="2147484446" r:id="rId43"/>
    <p:sldLayoutId id="2147484447" r:id="rId44"/>
    <p:sldLayoutId id="2147484448" r:id="rId45"/>
    <p:sldLayoutId id="2147484449" r:id="rId46"/>
    <p:sldLayoutId id="2147484450" r:id="rId47"/>
    <p:sldLayoutId id="2147484451" r:id="rId48"/>
    <p:sldLayoutId id="2147484452" r:id="rId49"/>
    <p:sldLayoutId id="2147484453" r:id="rId50"/>
    <p:sldLayoutId id="2147484454" r:id="rId51"/>
    <p:sldLayoutId id="2147484455" r:id="rId52"/>
    <p:sldLayoutId id="2147484456" r:id="rId53"/>
    <p:sldLayoutId id="2147484480" r:id="rId54"/>
    <p:sldLayoutId id="2147484457" r:id="rId55"/>
    <p:sldLayoutId id="2147484458" r:id="rId56"/>
    <p:sldLayoutId id="2147484459" r:id="rId57"/>
    <p:sldLayoutId id="2147484460" r:id="rId58"/>
    <p:sldLayoutId id="2147484461" r:id="rId59"/>
    <p:sldLayoutId id="2147484462" r:id="rId60"/>
    <p:sldLayoutId id="2147484463" r:id="rId61"/>
    <p:sldLayoutId id="2147484464" r:id="rId62"/>
    <p:sldLayoutId id="2147484465" r:id="rId63"/>
    <p:sldLayoutId id="2147484466" r:id="rId64"/>
    <p:sldLayoutId id="2147484467" r:id="rId65"/>
    <p:sldLayoutId id="2147484468" r:id="rId66"/>
    <p:sldLayoutId id="2147484469" r:id="rId67"/>
    <p:sldLayoutId id="2147484470" r:id="rId68"/>
    <p:sldLayoutId id="2147484471" r:id="rId69"/>
    <p:sldLayoutId id="2147484472" r:id="rId70"/>
    <p:sldLayoutId id="2147484473" r:id="rId71"/>
    <p:sldLayoutId id="2147484474" r:id="rId72"/>
    <p:sldLayoutId id="2147484475" r:id="rId73"/>
    <p:sldLayoutId id="2147484476" r:id="rId74"/>
    <p:sldLayoutId id="2147484477" r:id="rId75"/>
    <p:sldLayoutId id="2147484478" r:id="rId76"/>
    <p:sldLayoutId id="2147484479" r:id="rId77"/>
  </p:sldLayoutIdLst>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3" indent="-139303" algn="l" defTabSz="557213" rtl="0" eaLnBrk="1" latinLnBrk="0" hangingPunct="1">
        <a:lnSpc>
          <a:spcPct val="90000"/>
        </a:lnSpc>
        <a:spcBef>
          <a:spcPts val="609"/>
        </a:spcBef>
        <a:buFont typeface="Arial" panose="020B0604020202020204" pitchFamily="34" charset="0"/>
        <a:buChar char="•"/>
        <a:defRPr sz="1706" kern="1200">
          <a:solidFill>
            <a:schemeClr val="tx1"/>
          </a:solidFill>
          <a:latin typeface="+mn-lt"/>
          <a:ea typeface="+mn-ea"/>
          <a:cs typeface="+mn-cs"/>
        </a:defRPr>
      </a:lvl1pPr>
      <a:lvl2pPr marL="417909" indent="-139303" algn="l" defTabSz="557213" rtl="0" eaLnBrk="1" latinLnBrk="0" hangingPunct="1">
        <a:lnSpc>
          <a:spcPct val="90000"/>
        </a:lnSpc>
        <a:spcBef>
          <a:spcPts val="305"/>
        </a:spcBef>
        <a:buFont typeface="Arial" panose="020B0604020202020204" pitchFamily="34" charset="0"/>
        <a:buChar char="•"/>
        <a:defRPr sz="1463" kern="1200">
          <a:solidFill>
            <a:schemeClr val="tx1"/>
          </a:solidFill>
          <a:latin typeface="+mn-lt"/>
          <a:ea typeface="+mn-ea"/>
          <a:cs typeface="+mn-cs"/>
        </a:defRPr>
      </a:lvl2pPr>
      <a:lvl3pPr marL="696516" indent="-139303" algn="l" defTabSz="557213" rtl="0" eaLnBrk="1" latinLnBrk="0" hangingPunct="1">
        <a:lnSpc>
          <a:spcPct val="90000"/>
        </a:lnSpc>
        <a:spcBef>
          <a:spcPts val="305"/>
        </a:spcBef>
        <a:buFont typeface="Arial" panose="020B0604020202020204" pitchFamily="34" charset="0"/>
        <a:buChar char="•"/>
        <a:defRPr sz="1219" kern="1200">
          <a:solidFill>
            <a:schemeClr val="tx1"/>
          </a:solidFill>
          <a:latin typeface="+mn-lt"/>
          <a:ea typeface="+mn-ea"/>
          <a:cs typeface="+mn-cs"/>
        </a:defRPr>
      </a:lvl3pPr>
      <a:lvl4pPr marL="975122"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4pPr>
      <a:lvl5pPr marL="1253728"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5pPr>
      <a:lvl6pPr marL="1532334"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6pPr>
      <a:lvl7pPr marL="1810941"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7pPr>
      <a:lvl8pPr marL="2089547"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8pPr>
      <a:lvl9pPr marL="2368153"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9pPr>
    </p:bodyStyle>
    <p:otherStyle>
      <a:defPPr>
        <a:defRPr lang="en-US"/>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hyperlink" Target="https://www.caritas.org.au/resources/project-compassion/tbww-schools/" TargetMode="External"/><Relationship Id="rId2" Type="http://schemas.openxmlformats.org/officeDocument/2006/relationships/hyperlink" Target="https://schools.projectcompassion.org.au/" TargetMode="Externa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caritas.org.au/project-compassion" TargetMode="Externa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8.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image" Target="../media/image24.svg"/><Relationship Id="rId21" Type="http://schemas.openxmlformats.org/officeDocument/2006/relationships/image" Target="../media/image42.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58.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B052A8-51B8-83C2-E5F6-34AE63341EB2}"/>
              </a:ext>
            </a:extLst>
          </p:cNvPr>
          <p:cNvSpPr>
            <a:spLocks noGrp="1"/>
          </p:cNvSpPr>
          <p:nvPr>
            <p:ph type="ctrTitle"/>
          </p:nvPr>
        </p:nvSpPr>
        <p:spPr/>
        <p:txBody>
          <a:bodyPr/>
          <a:lstStyle/>
          <a:p>
            <a:r>
              <a:rPr lang="en-US" dirty="0">
                <a:solidFill>
                  <a:srgbClr val="0C244C"/>
                </a:solidFill>
              </a:rPr>
              <a:t>Student Action Planner</a:t>
            </a:r>
            <a:endParaRPr lang="en-AU" dirty="0">
              <a:solidFill>
                <a:srgbClr val="0C244C"/>
              </a:solidFill>
            </a:endParaRPr>
          </a:p>
        </p:txBody>
      </p:sp>
      <p:sp>
        <p:nvSpPr>
          <p:cNvPr id="7" name="Text Placeholder 6">
            <a:extLst>
              <a:ext uri="{FF2B5EF4-FFF2-40B4-BE49-F238E27FC236}">
                <a16:creationId xmlns:a16="http://schemas.microsoft.com/office/drawing/2014/main" id="{709F991C-C028-CD5A-3B96-D5B87485FE46}"/>
              </a:ext>
            </a:extLst>
          </p:cNvPr>
          <p:cNvSpPr>
            <a:spLocks noGrp="1"/>
          </p:cNvSpPr>
          <p:nvPr>
            <p:ph type="body" sz="quarter" idx="10"/>
          </p:nvPr>
        </p:nvSpPr>
        <p:spPr>
          <a:xfrm>
            <a:off x="106176" y="5917916"/>
            <a:ext cx="1900423" cy="228884"/>
          </a:xfrm>
        </p:spPr>
        <p:txBody>
          <a:bodyPr/>
          <a:lstStyle/>
          <a:p>
            <a:r>
              <a:rPr lang="en-US" sz="1100" dirty="0"/>
              <a:t>Updated December 2024</a:t>
            </a:r>
            <a:endParaRPr lang="en-AU" sz="1100" dirty="0"/>
          </a:p>
        </p:txBody>
      </p:sp>
      <p:pic>
        <p:nvPicPr>
          <p:cNvPr id="18" name="Picture Placeholder 17" descr="A woman standing outside a brick house with a thatched roof. ">
            <a:extLst>
              <a:ext uri="{FF2B5EF4-FFF2-40B4-BE49-F238E27FC236}">
                <a16:creationId xmlns:a16="http://schemas.microsoft.com/office/drawing/2014/main" id="{59DC6D93-C061-E31A-8E68-3D189253E445}"/>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27598" t="13894" r="13824" b="6061"/>
          <a:stretch/>
        </p:blipFill>
        <p:spPr>
          <a:xfrm>
            <a:off x="6623175" y="2"/>
            <a:ext cx="3282825" cy="2974999"/>
          </a:xfrm>
        </p:spPr>
      </p:pic>
      <p:pic>
        <p:nvPicPr>
          <p:cNvPr id="16" name="Picture Placeholder 15" descr="A young man sitting on the side of a brick wall in front of a lake with cityscape in the horizon.   ">
            <a:extLst>
              <a:ext uri="{FF2B5EF4-FFF2-40B4-BE49-F238E27FC236}">
                <a16:creationId xmlns:a16="http://schemas.microsoft.com/office/drawing/2014/main" id="{19F41FFF-DA8D-2F2B-1D52-937237D4E1F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2580" r="12580"/>
          <a:stretch>
            <a:fillRect/>
          </a:stretch>
        </p:blipFill>
        <p:spPr/>
      </p:pic>
      <p:pic>
        <p:nvPicPr>
          <p:cNvPr id="12" name="Picture Placeholder 11" descr="A Samoan primary school student smiles at the camera on a road outside her school. ">
            <a:extLst>
              <a:ext uri="{FF2B5EF4-FFF2-40B4-BE49-F238E27FC236}">
                <a16:creationId xmlns:a16="http://schemas.microsoft.com/office/drawing/2014/main" id="{7365F1F1-DDBC-4AA4-E810-8EE60012407F}"/>
              </a:ext>
            </a:extLst>
          </p:cNvPr>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l="16173" t="11206" r="19165" b="813"/>
          <a:stretch/>
        </p:blipFill>
        <p:spPr>
          <a:xfrm>
            <a:off x="0" y="2"/>
            <a:ext cx="3282825" cy="2974999"/>
          </a:xfrm>
        </p:spPr>
      </p:pic>
    </p:spTree>
    <p:extLst>
      <p:ext uri="{BB962C8B-B14F-4D97-AF65-F5344CB8AC3E}">
        <p14:creationId xmlns:p14="http://schemas.microsoft.com/office/powerpoint/2010/main" val="2422810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E75892-F468-4C6B-0427-86E9D6E299E1}"/>
              </a:ext>
            </a:extLst>
          </p:cNvPr>
          <p:cNvSpPr>
            <a:spLocks noGrp="1"/>
          </p:cNvSpPr>
          <p:nvPr>
            <p:ph type="body" sz="quarter" idx="10"/>
          </p:nvPr>
        </p:nvSpPr>
        <p:spPr>
          <a:xfrm>
            <a:off x="272481" y="1181528"/>
            <a:ext cx="9158348" cy="4767752"/>
          </a:xfrm>
        </p:spPr>
        <p:txBody>
          <a:bodyPr>
            <a:normAutofit fontScale="77500" lnSpcReduction="20000"/>
          </a:bodyPr>
          <a:lstStyle/>
          <a:p>
            <a:pPr>
              <a:lnSpc>
                <a:spcPct val="133000"/>
              </a:lnSpc>
            </a:pPr>
            <a:r>
              <a:rPr lang="en-US" sz="1400" dirty="0">
                <a:latin typeface="Roboto Medium" panose="02000000000000000000" pitchFamily="2" charset="0"/>
                <a:ea typeface="Roboto Medium" panose="02000000000000000000" pitchFamily="2" charset="0"/>
                <a:cs typeface="Roboto Medium" panose="02000000000000000000" pitchFamily="2" charset="0"/>
              </a:rPr>
              <a:t>Teachers (Before)</a:t>
            </a:r>
          </a:p>
          <a:p>
            <a:pPr>
              <a:lnSpc>
                <a:spcPct val="133000"/>
              </a:lnSpc>
              <a:spcAft>
                <a:spcPts val="800"/>
              </a:spcAft>
            </a:pPr>
            <a:r>
              <a:rPr lang="en-US" sz="1400" dirty="0">
                <a:effectLst/>
                <a:latin typeface="Roboto" panose="02000000000000000000" pitchFamily="2" charset="0"/>
                <a:ea typeface="Roboto" panose="02000000000000000000" pitchFamily="2" charset="0"/>
                <a:cs typeface="Roboto" panose="02000000000000000000" pitchFamily="2" charset="0"/>
              </a:rPr>
              <a:t>Set up your class </a:t>
            </a:r>
            <a:r>
              <a:rPr lang="en-US" sz="1400" u="sng" dirty="0">
                <a:effectLst/>
                <a:latin typeface="Roboto" panose="02000000000000000000" pitchFamily="2" charset="0"/>
                <a:ea typeface="Roboto" panose="02000000000000000000" pitchFamily="2" charset="0"/>
                <a:cs typeface="Roboto" panose="02000000000000000000" pitchFamily="2" charset="0"/>
                <a:hlinkClick r:id="rId2"/>
              </a:rPr>
              <a:t>online fundraising page</a:t>
            </a:r>
            <a:r>
              <a:rPr lang="en-US" sz="1400" dirty="0">
                <a:effectLst/>
                <a:latin typeface="Roboto" panose="02000000000000000000" pitchFamily="2" charset="0"/>
                <a:ea typeface="Roboto" panose="02000000000000000000" pitchFamily="2" charset="0"/>
                <a:cs typeface="Roboto" panose="02000000000000000000" pitchFamily="2" charset="0"/>
              </a:rPr>
              <a:t> – </a:t>
            </a:r>
            <a:r>
              <a:rPr lang="en-AU" sz="1400" dirty="0">
                <a:effectLst/>
                <a:latin typeface="Roboto" panose="02000000000000000000" pitchFamily="2" charset="0"/>
                <a:ea typeface="Roboto" panose="02000000000000000000" pitchFamily="2" charset="0"/>
                <a:cs typeface="Roboto" panose="02000000000000000000" pitchFamily="2" charset="0"/>
              </a:rPr>
              <a:t>Note a teacher needs to activate your school’s page first before individual class/student pages can be set-up. There is an o</a:t>
            </a:r>
            <a:r>
              <a:rPr lang="en-US" sz="1400" dirty="0" err="1">
                <a:effectLst/>
                <a:latin typeface="Roboto" panose="02000000000000000000" pitchFamily="2" charset="0"/>
                <a:ea typeface="Roboto" panose="02000000000000000000" pitchFamily="2" charset="0"/>
                <a:cs typeface="Roboto" panose="02000000000000000000" pitchFamily="2" charset="0"/>
              </a:rPr>
              <a:t>ption</a:t>
            </a:r>
            <a:r>
              <a:rPr lang="en-US" sz="1400" dirty="0">
                <a:effectLst/>
                <a:latin typeface="Roboto" panose="02000000000000000000" pitchFamily="2" charset="0"/>
                <a:ea typeface="Roboto" panose="02000000000000000000" pitchFamily="2" charset="0"/>
                <a:cs typeface="Roboto" panose="02000000000000000000" pitchFamily="2" charset="0"/>
              </a:rPr>
              <a:t> for each student to have their own page with a URL/QR code to share</a:t>
            </a:r>
            <a:r>
              <a:rPr lang="en-AU" sz="1400" dirty="0">
                <a:effectLst/>
                <a:latin typeface="Roboto" panose="02000000000000000000" pitchFamily="2" charset="0"/>
                <a:ea typeface="Roboto" panose="02000000000000000000" pitchFamily="2" charset="0"/>
                <a:cs typeface="Roboto" panose="02000000000000000000" pitchFamily="2" charset="0"/>
              </a:rPr>
              <a:t> or you can provide your class or school unique URL to your students. This way all donations made online are attributed to your class/school total and you can track your fundraising efforts. </a:t>
            </a:r>
          </a:p>
          <a:p>
            <a:pPr fontAlgn="base">
              <a:lnSpc>
                <a:spcPct val="133000"/>
              </a:lnSpc>
              <a:spcAft>
                <a:spcPts val="600"/>
              </a:spcAft>
            </a:pPr>
            <a:r>
              <a:rPr lang="en-US" sz="1400" dirty="0">
                <a:effectLst/>
                <a:latin typeface="Roboto" panose="02000000000000000000" pitchFamily="2" charset="0"/>
                <a:ea typeface="Roboto" panose="02000000000000000000" pitchFamily="2" charset="0"/>
                <a:cs typeface="Roboto" panose="02000000000000000000" pitchFamily="2" charset="0"/>
              </a:rPr>
              <a:t>Download </a:t>
            </a:r>
            <a:r>
              <a:rPr lang="en-US" sz="1400" u="sng" dirty="0">
                <a:ea typeface="Roboto" panose="02000000000000000000" pitchFamily="2" charset="0"/>
                <a:cs typeface="Roboto" panose="02000000000000000000" pitchFamily="2" charset="0"/>
                <a:hlinkClick r:id="rId3"/>
              </a:rPr>
              <a:t>The Big Water Walk Guide</a:t>
            </a:r>
            <a:r>
              <a:rPr lang="en-AU" sz="1400" dirty="0">
                <a:ea typeface="Roboto" panose="02000000000000000000" pitchFamily="2" charset="0"/>
                <a:cs typeface="Roboto" panose="02000000000000000000" pitchFamily="2" charset="0"/>
              </a:rPr>
              <a:t> </a:t>
            </a:r>
            <a:r>
              <a:rPr lang="en-AU" sz="1400" dirty="0">
                <a:effectLst/>
                <a:latin typeface="Roboto" panose="02000000000000000000" pitchFamily="2" charset="0"/>
                <a:ea typeface="Roboto" panose="02000000000000000000" pitchFamily="2" charset="0"/>
                <a:cs typeface="Roboto" panose="02000000000000000000" pitchFamily="2" charset="0"/>
              </a:rPr>
              <a:t>which has </a:t>
            </a:r>
            <a:r>
              <a:rPr lang="en-US" sz="1400" dirty="0">
                <a:effectLst/>
                <a:latin typeface="Roboto" panose="02000000000000000000" pitchFamily="2" charset="0"/>
                <a:ea typeface="Roboto" panose="02000000000000000000" pitchFamily="2" charset="0"/>
                <a:cs typeface="Roboto" panose="02000000000000000000" pitchFamily="2" charset="0"/>
              </a:rPr>
              <a:t>everything you need.</a:t>
            </a:r>
            <a:endParaRPr lang="en-AU" sz="1400" dirty="0">
              <a:effectLst/>
              <a:latin typeface="Roboto" panose="02000000000000000000" pitchFamily="2" charset="0"/>
              <a:ea typeface="Roboto" panose="02000000000000000000" pitchFamily="2" charset="0"/>
              <a:cs typeface="Roboto" panose="02000000000000000000" pitchFamily="2" charset="0"/>
            </a:endParaRPr>
          </a:p>
          <a:p>
            <a:pPr>
              <a:lnSpc>
                <a:spcPct val="133000"/>
              </a:lnSpc>
            </a:pPr>
            <a:r>
              <a:rPr lang="en-AU" sz="1400" dirty="0">
                <a:latin typeface="Roboto" panose="02000000000000000000" pitchFamily="2" charset="0"/>
                <a:ea typeface="Roboto" panose="02000000000000000000" pitchFamily="2" charset="0"/>
                <a:cs typeface="Roboto" panose="02000000000000000000" pitchFamily="2" charset="0"/>
              </a:rPr>
              <a:t>Consider printing pages 6-7 in A3 size to assist student to fill in their action plan. </a:t>
            </a:r>
          </a:p>
          <a:p>
            <a:pPr>
              <a:lnSpc>
                <a:spcPct val="133000"/>
              </a:lnSpc>
            </a:pPr>
            <a:r>
              <a:rPr lang="en-AU" sz="1400" dirty="0">
                <a:latin typeface="Roboto Medium" panose="02000000000000000000" pitchFamily="2" charset="0"/>
                <a:ea typeface="Roboto Medium" panose="02000000000000000000" pitchFamily="2" charset="0"/>
                <a:cs typeface="Roboto Medium" panose="02000000000000000000" pitchFamily="2" charset="0"/>
              </a:rPr>
              <a:t>Students</a:t>
            </a:r>
          </a:p>
          <a:p>
            <a:pPr>
              <a:lnSpc>
                <a:spcPct val="133000"/>
              </a:lnSpc>
              <a:spcAft>
                <a:spcPts val="600"/>
              </a:spcAft>
            </a:pPr>
            <a:r>
              <a:rPr lang="en-AU" sz="1400" kern="100" dirty="0">
                <a:effectLst/>
                <a:latin typeface="Roboto" panose="02000000000000000000" pitchFamily="2" charset="0"/>
                <a:ea typeface="Roboto" panose="02000000000000000000" pitchFamily="2" charset="0"/>
                <a:cs typeface="Roboto" panose="02000000000000000000" pitchFamily="2" charset="0"/>
              </a:rPr>
              <a:t>Have students design their own </a:t>
            </a:r>
            <a:r>
              <a:rPr lang="en-US" sz="1400" u="sng" dirty="0">
                <a:effectLst/>
                <a:latin typeface="Roboto" panose="02000000000000000000" pitchFamily="2" charset="0"/>
                <a:ea typeface="Roboto" panose="02000000000000000000" pitchFamily="2" charset="0"/>
                <a:cs typeface="Roboto" panose="02000000000000000000" pitchFamily="2" charset="0"/>
                <a:hlinkClick r:id="rId2"/>
              </a:rPr>
              <a:t>online fundraising page</a:t>
            </a:r>
            <a:r>
              <a:rPr lang="en-AU" sz="1400" kern="100" dirty="0">
                <a:effectLst/>
                <a:latin typeface="Roboto" panose="02000000000000000000" pitchFamily="2" charset="0"/>
                <a:ea typeface="Roboto" panose="02000000000000000000" pitchFamily="2" charset="0"/>
                <a:cs typeface="Roboto" panose="02000000000000000000" pitchFamily="2" charset="0"/>
              </a:rPr>
              <a:t>. </a:t>
            </a:r>
          </a:p>
          <a:p>
            <a:pPr>
              <a:lnSpc>
                <a:spcPct val="133000"/>
              </a:lnSpc>
              <a:spcAft>
                <a:spcPts val="600"/>
              </a:spcAft>
            </a:pPr>
            <a:r>
              <a:rPr lang="en-AU" sz="1400" kern="100" dirty="0">
                <a:effectLst/>
                <a:latin typeface="Roboto" panose="02000000000000000000" pitchFamily="2" charset="0"/>
                <a:ea typeface="Roboto" panose="02000000000000000000" pitchFamily="2" charset="0"/>
                <a:cs typeface="Roboto" panose="02000000000000000000" pitchFamily="2" charset="0"/>
              </a:rPr>
              <a:t>Information to include:</a:t>
            </a:r>
          </a:p>
          <a:p>
            <a:pPr marL="342900" lvl="0" indent="-342900">
              <a:lnSpc>
                <a:spcPct val="133000"/>
              </a:lnSpc>
              <a:buFont typeface="Symbol" panose="05050102010706020507" pitchFamily="18" charset="2"/>
              <a:buChar char=""/>
            </a:pPr>
            <a:r>
              <a:rPr lang="en-AU" sz="1400" dirty="0">
                <a:effectLst/>
                <a:latin typeface="Roboto" panose="02000000000000000000" pitchFamily="2" charset="0"/>
                <a:ea typeface="Roboto" panose="02000000000000000000" pitchFamily="2" charset="0"/>
                <a:cs typeface="Roboto" panose="02000000000000000000" pitchFamily="2" charset="0"/>
              </a:rPr>
              <a:t>Who is Caritas Australia?</a:t>
            </a:r>
          </a:p>
          <a:p>
            <a:pPr marL="342900" lvl="0" indent="-342900">
              <a:lnSpc>
                <a:spcPct val="133000"/>
              </a:lnSpc>
              <a:buFont typeface="Symbol" panose="05050102010706020507" pitchFamily="18" charset="2"/>
              <a:buChar char=""/>
            </a:pPr>
            <a:r>
              <a:rPr lang="en-AU" sz="1400" dirty="0">
                <a:effectLst/>
                <a:latin typeface="Roboto" panose="02000000000000000000" pitchFamily="2" charset="0"/>
                <a:ea typeface="Roboto" panose="02000000000000000000" pitchFamily="2" charset="0"/>
                <a:cs typeface="Roboto" panose="02000000000000000000" pitchFamily="2" charset="0"/>
              </a:rPr>
              <a:t>Details about their fundraising activity /The Big Water Walk</a:t>
            </a:r>
          </a:p>
          <a:p>
            <a:pPr marL="342900" lvl="0" indent="-342900">
              <a:lnSpc>
                <a:spcPct val="133000"/>
              </a:lnSpc>
              <a:buFont typeface="Symbol" panose="05050102010706020507" pitchFamily="18" charset="2"/>
              <a:buChar char=""/>
            </a:pPr>
            <a:r>
              <a:rPr lang="en-AU" sz="1400" dirty="0">
                <a:effectLst/>
                <a:latin typeface="Roboto" panose="02000000000000000000" pitchFamily="2" charset="0"/>
                <a:ea typeface="Roboto" panose="02000000000000000000" pitchFamily="2" charset="0"/>
                <a:cs typeface="Roboto" panose="02000000000000000000" pitchFamily="2" charset="0"/>
              </a:rPr>
              <a:t>Why should people donate? </a:t>
            </a:r>
          </a:p>
          <a:p>
            <a:pPr marL="342900" lvl="0" indent="-342900">
              <a:lnSpc>
                <a:spcPct val="133000"/>
              </a:lnSpc>
              <a:spcAft>
                <a:spcPts val="800"/>
              </a:spcAft>
              <a:buFont typeface="Symbol" panose="05050102010706020507" pitchFamily="18" charset="2"/>
              <a:buChar char=""/>
            </a:pPr>
            <a:r>
              <a:rPr lang="en-AU" sz="1400" dirty="0">
                <a:effectLst/>
                <a:latin typeface="Roboto" panose="02000000000000000000" pitchFamily="2" charset="0"/>
                <a:ea typeface="Roboto" panose="02000000000000000000" pitchFamily="2" charset="0"/>
                <a:cs typeface="Roboto" panose="02000000000000000000" pitchFamily="2" charset="0"/>
              </a:rPr>
              <a:t>How can their donation make a change?</a:t>
            </a:r>
          </a:p>
          <a:p>
            <a:pPr>
              <a:lnSpc>
                <a:spcPct val="133000"/>
              </a:lnSpc>
              <a:spcAft>
                <a:spcPts val="800"/>
              </a:spcAft>
            </a:pPr>
            <a:r>
              <a:rPr lang="en-AU" sz="1400" kern="100" dirty="0">
                <a:effectLst/>
                <a:latin typeface="Roboto" panose="02000000000000000000" pitchFamily="2" charset="0"/>
                <a:ea typeface="Roboto" panose="02000000000000000000" pitchFamily="2" charset="0"/>
                <a:cs typeface="Roboto" panose="02000000000000000000" pitchFamily="2" charset="0"/>
              </a:rPr>
              <a:t>Students complete the action plan to highlight how they are going to drive their fundraising campaign. </a:t>
            </a:r>
            <a:r>
              <a:rPr lang="en-US" sz="1400" dirty="0">
                <a:latin typeface="Roboto" panose="02000000000000000000" pitchFamily="2" charset="0"/>
                <a:ea typeface="Roboto" panose="02000000000000000000" pitchFamily="2" charset="0"/>
                <a:cs typeface="Roboto" panose="02000000000000000000" pitchFamily="2" charset="0"/>
              </a:rPr>
              <a:t>The Student Action Planner has been designed for students to highlight how they are going to act charitably, raise awareness and act for social justice, in the lead up to </a:t>
            </a:r>
            <a:r>
              <a:rPr lang="en-US" sz="1400" dirty="0">
                <a:ea typeface="Roboto" panose="02000000000000000000" pitchFamily="2" charset="0"/>
                <a:cs typeface="Roboto" panose="02000000000000000000" pitchFamily="2" charset="0"/>
              </a:rPr>
              <a:t>The Big Water Walk</a:t>
            </a:r>
            <a:endParaRPr lang="en-AU" sz="1400" dirty="0">
              <a:latin typeface="Roboto" panose="02000000000000000000" pitchFamily="2" charset="0"/>
              <a:ea typeface="Roboto" panose="02000000000000000000" pitchFamily="2" charset="0"/>
              <a:cs typeface="Roboto" panose="02000000000000000000" pitchFamily="2" charset="0"/>
            </a:endParaRPr>
          </a:p>
        </p:txBody>
      </p:sp>
      <p:sp>
        <p:nvSpPr>
          <p:cNvPr id="2" name="Text Placeholder 1">
            <a:extLst>
              <a:ext uri="{FF2B5EF4-FFF2-40B4-BE49-F238E27FC236}">
                <a16:creationId xmlns:a16="http://schemas.microsoft.com/office/drawing/2014/main" id="{7403C5FA-EC41-BA4D-C8D9-15DADFEF8569}"/>
              </a:ext>
            </a:extLst>
          </p:cNvPr>
          <p:cNvSpPr>
            <a:spLocks noGrp="1"/>
          </p:cNvSpPr>
          <p:nvPr>
            <p:ph type="title"/>
          </p:nvPr>
        </p:nvSpPr>
        <p:spPr>
          <a:xfrm>
            <a:off x="272480" y="115048"/>
            <a:ext cx="8775975" cy="792088"/>
          </a:xfrm>
        </p:spPr>
        <p:txBody>
          <a:bodyPr anchor="ctr">
            <a:normAutofit/>
          </a:bodyPr>
          <a:lstStyle/>
          <a:p>
            <a:r>
              <a:rPr lang="en-US" dirty="0"/>
              <a:t>Teacher Information</a:t>
            </a:r>
            <a:endParaRPr lang="en-AU" dirty="0"/>
          </a:p>
        </p:txBody>
      </p:sp>
    </p:spTree>
    <p:extLst>
      <p:ext uri="{BB962C8B-B14F-4D97-AF65-F5344CB8AC3E}">
        <p14:creationId xmlns:p14="http://schemas.microsoft.com/office/powerpoint/2010/main" val="2779579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57E5070-14D9-F05F-6D65-BFA6E85BAD67}"/>
              </a:ext>
            </a:extLst>
          </p:cNvPr>
          <p:cNvSpPr>
            <a:spLocks noGrp="1"/>
          </p:cNvSpPr>
          <p:nvPr>
            <p:ph type="title"/>
          </p:nvPr>
        </p:nvSpPr>
        <p:spPr>
          <a:xfrm>
            <a:off x="272480" y="125322"/>
            <a:ext cx="8775975" cy="792088"/>
          </a:xfrm>
        </p:spPr>
        <p:txBody>
          <a:bodyPr/>
          <a:lstStyle/>
          <a:p>
            <a:r>
              <a:rPr lang="en-US" dirty="0"/>
              <a:t>Fundraising for social justice</a:t>
            </a:r>
            <a:endParaRPr lang="en-AU" dirty="0"/>
          </a:p>
        </p:txBody>
      </p:sp>
      <p:sp>
        <p:nvSpPr>
          <p:cNvPr id="5" name="Rectangle 4">
            <a:extLst>
              <a:ext uri="{FF2B5EF4-FFF2-40B4-BE49-F238E27FC236}">
                <a16:creationId xmlns:a16="http://schemas.microsoft.com/office/drawing/2014/main" id="{4E1E6BE6-3A76-473E-B9E3-E886650A1987}"/>
              </a:ext>
            </a:extLst>
          </p:cNvPr>
          <p:cNvSpPr/>
          <p:nvPr/>
        </p:nvSpPr>
        <p:spPr>
          <a:xfrm>
            <a:off x="255037" y="941001"/>
            <a:ext cx="9379602" cy="600164"/>
          </a:xfrm>
          <a:prstGeom prst="rect">
            <a:avLst/>
          </a:prstGeom>
        </p:spPr>
        <p:txBody>
          <a:bodyPr wrap="square">
            <a:spAutoFit/>
          </a:bodyPr>
          <a:lstStyle/>
          <a:p>
            <a:pPr>
              <a:spcBef>
                <a:spcPts val="120"/>
              </a:spcBef>
              <a:spcAft>
                <a:spcPts val="120"/>
              </a:spcAft>
            </a:pPr>
            <a:r>
              <a:rPr lang="en-AU" sz="1100" dirty="0">
                <a:solidFill>
                  <a:schemeClr val="tx1"/>
                </a:solidFill>
                <a:latin typeface="Roboto" pitchFamily="2" charset="0"/>
                <a:ea typeface="Roboto" pitchFamily="2" charset="0"/>
                <a:cs typeface="Arial" panose="020B0604020202020204" pitchFamily="34" charset="0"/>
              </a:rPr>
              <a:t>Caritas Australia believes that fundraising should be FUN! It’s also an opportunity to raise awareness about important issues, and a chance for the community to take part in a social justice action. Everyone who contributes is empowered and able to stand in solidarity, with the communities we serve and those who benefit from our actions.</a:t>
            </a:r>
          </a:p>
        </p:txBody>
      </p:sp>
      <p:grpSp>
        <p:nvGrpSpPr>
          <p:cNvPr id="21" name="Group 20">
            <a:extLst>
              <a:ext uri="{FF2B5EF4-FFF2-40B4-BE49-F238E27FC236}">
                <a16:creationId xmlns:a16="http://schemas.microsoft.com/office/drawing/2014/main" id="{0A7FF7B8-1E93-EE93-8BA0-9A84675F8FD9}"/>
              </a:ext>
            </a:extLst>
          </p:cNvPr>
          <p:cNvGrpSpPr/>
          <p:nvPr/>
        </p:nvGrpSpPr>
        <p:grpSpPr>
          <a:xfrm>
            <a:off x="203377" y="1598471"/>
            <a:ext cx="4614337" cy="2121931"/>
            <a:chOff x="203377" y="1598471"/>
            <a:chExt cx="4614337" cy="2121931"/>
          </a:xfrm>
          <a:solidFill>
            <a:srgbClr val="E5DBCB">
              <a:alpha val="40000"/>
            </a:srgbClr>
          </a:solidFill>
        </p:grpSpPr>
        <p:sp>
          <p:nvSpPr>
            <p:cNvPr id="14" name="Rectangle: Rounded Corners 13">
              <a:extLst>
                <a:ext uri="{FF2B5EF4-FFF2-40B4-BE49-F238E27FC236}">
                  <a16:creationId xmlns:a16="http://schemas.microsoft.com/office/drawing/2014/main" id="{5AC9D46E-A1D2-49B8-A515-DC7BFD145CFB}"/>
                </a:ext>
              </a:extLst>
            </p:cNvPr>
            <p:cNvSpPr/>
            <p:nvPr/>
          </p:nvSpPr>
          <p:spPr>
            <a:xfrm>
              <a:off x="203377" y="1598471"/>
              <a:ext cx="4614337" cy="2121931"/>
            </a:xfrm>
            <a:prstGeom prst="roundRect">
              <a:avLst/>
            </a:prstGeom>
            <a:grpFill/>
            <a:ln w="38100">
              <a:solidFill>
                <a:srgbClr val="76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latin typeface="Roboto" pitchFamily="2" charset="0"/>
              </a:endParaRPr>
            </a:p>
          </p:txBody>
        </p:sp>
        <p:sp>
          <p:nvSpPr>
            <p:cNvPr id="6" name="Rectangle 5">
              <a:extLst>
                <a:ext uri="{FF2B5EF4-FFF2-40B4-BE49-F238E27FC236}">
                  <a16:creationId xmlns:a16="http://schemas.microsoft.com/office/drawing/2014/main" id="{986D879C-0320-4C7A-B9DC-ECC300E7C086}"/>
                </a:ext>
              </a:extLst>
            </p:cNvPr>
            <p:cNvSpPr/>
            <p:nvPr/>
          </p:nvSpPr>
          <p:spPr>
            <a:xfrm>
              <a:off x="412160" y="1782395"/>
              <a:ext cx="4300089" cy="1815882"/>
            </a:xfrm>
            <a:prstGeom prst="rect">
              <a:avLst/>
            </a:prstGeom>
            <a:noFill/>
            <a:ln>
              <a:noFill/>
            </a:ln>
          </p:spPr>
          <p:txBody>
            <a:bodyPr wrap="square" lIns="91440" tIns="45720" rIns="91440" bIns="45720" anchor="t">
              <a:spAutoFit/>
            </a:bodyPr>
            <a:lstStyle/>
            <a:p>
              <a:pPr algn="ctr">
                <a:spcAft>
                  <a:spcPts val="600"/>
                </a:spcAft>
              </a:pPr>
              <a:r>
                <a:rPr lang="en-AU" sz="1400" b="1" dirty="0">
                  <a:solidFill>
                    <a:srgbClr val="0C244C"/>
                  </a:solidFill>
                  <a:latin typeface="Roboto" pitchFamily="2" charset="0"/>
                  <a:ea typeface="Roboto" pitchFamily="2" charset="0"/>
                  <a:cs typeface="Arial" panose="020B0604020202020204" pitchFamily="34" charset="0"/>
                </a:rPr>
                <a:t>STEP 1: </a:t>
              </a:r>
              <a:r>
                <a:rPr lang="en-AU" sz="1400" b="1" dirty="0">
                  <a:latin typeface="Roboto" pitchFamily="2" charset="0"/>
                  <a:ea typeface="Roboto" pitchFamily="2" charset="0"/>
                  <a:cs typeface="Arial" panose="020B0604020202020204" pitchFamily="34" charset="0"/>
                </a:rPr>
                <a:t>ACT CHARITABLY</a:t>
              </a:r>
            </a:p>
            <a:p>
              <a:pPr>
                <a:spcAft>
                  <a:spcPts val="600"/>
                </a:spcAft>
              </a:pPr>
              <a:r>
                <a:rPr lang="en-AU" sz="1100" dirty="0">
                  <a:latin typeface="Roboto Medium" pitchFamily="2" charset="0"/>
                  <a:ea typeface="Roboto Medium" pitchFamily="2" charset="0"/>
                </a:rPr>
                <a:t>Give money: this helps meet immediate needs and is vital. But charity alone cannot end the cycle of poverty. Taking the next steps can have a positive impact in the most vulnerable communities. </a:t>
              </a:r>
              <a:endParaRPr lang="en-AU" sz="1100" dirty="0">
                <a:latin typeface="Roboto Medium" pitchFamily="2" charset="0"/>
                <a:ea typeface="Roboto Medium" pitchFamily="2" charset="0"/>
                <a:cs typeface="Arial" panose="020B0604020202020204" pitchFamily="34" charset="0"/>
              </a:endParaRPr>
            </a:p>
            <a:p>
              <a:pPr>
                <a:spcAft>
                  <a:spcPts val="600"/>
                </a:spcAft>
              </a:pPr>
              <a:r>
                <a:rPr lang="en-AU" sz="1100" u="sng" dirty="0">
                  <a:latin typeface="Roboto Medium" pitchFamily="2" charset="0"/>
                  <a:ea typeface="Roboto Medium" pitchFamily="2" charset="0"/>
                </a:rPr>
                <a:t>Suggested action:</a:t>
              </a:r>
              <a:r>
                <a:rPr lang="en-AU" sz="1100" dirty="0">
                  <a:latin typeface="Roboto Medium" pitchFamily="2" charset="0"/>
                  <a:ea typeface="Roboto Medium" pitchFamily="2" charset="0"/>
                </a:rPr>
                <a:t> </a:t>
              </a:r>
              <a:r>
                <a:rPr lang="en-AU" sz="1100" dirty="0">
                  <a:latin typeface="Roboto" pitchFamily="2" charset="0"/>
                  <a:ea typeface="Roboto" pitchFamily="2" charset="0"/>
                </a:rPr>
                <a:t>Collect funds using your Project Compassion donation box or by setting up an online fundraising page. Funds collected go to long-term integral human development programs and emergency relief programs.</a:t>
              </a:r>
            </a:p>
          </p:txBody>
        </p:sp>
      </p:grpSp>
      <p:grpSp>
        <p:nvGrpSpPr>
          <p:cNvPr id="22" name="Group 21">
            <a:extLst>
              <a:ext uri="{FF2B5EF4-FFF2-40B4-BE49-F238E27FC236}">
                <a16:creationId xmlns:a16="http://schemas.microsoft.com/office/drawing/2014/main" id="{79D3DB0E-6D85-1DD6-9F13-681EB5096672}"/>
              </a:ext>
            </a:extLst>
          </p:cNvPr>
          <p:cNvGrpSpPr/>
          <p:nvPr/>
        </p:nvGrpSpPr>
        <p:grpSpPr>
          <a:xfrm>
            <a:off x="255037" y="3987322"/>
            <a:ext cx="4614337" cy="2121931"/>
            <a:chOff x="255037" y="3987322"/>
            <a:chExt cx="4614337" cy="2121931"/>
          </a:xfrm>
          <a:solidFill>
            <a:srgbClr val="E5DBCB">
              <a:alpha val="40000"/>
            </a:srgbClr>
          </a:solidFill>
        </p:grpSpPr>
        <p:sp>
          <p:nvSpPr>
            <p:cNvPr id="15" name="Rectangle: Rounded Corners 14">
              <a:extLst>
                <a:ext uri="{FF2B5EF4-FFF2-40B4-BE49-F238E27FC236}">
                  <a16:creationId xmlns:a16="http://schemas.microsoft.com/office/drawing/2014/main" id="{CA792FC1-A407-49F2-8402-3F080D3AD2A6}"/>
                </a:ext>
              </a:extLst>
            </p:cNvPr>
            <p:cNvSpPr/>
            <p:nvPr/>
          </p:nvSpPr>
          <p:spPr>
            <a:xfrm>
              <a:off x="255037" y="3987322"/>
              <a:ext cx="4614337" cy="2121931"/>
            </a:xfrm>
            <a:prstGeom prst="roundRect">
              <a:avLst/>
            </a:prstGeom>
            <a:grpFill/>
            <a:ln w="38100">
              <a:solidFill>
                <a:srgbClr val="76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latin typeface="Roboto" pitchFamily="2" charset="0"/>
              </a:endParaRPr>
            </a:p>
          </p:txBody>
        </p:sp>
        <p:sp>
          <p:nvSpPr>
            <p:cNvPr id="7" name="TextBox 6">
              <a:extLst>
                <a:ext uri="{FF2B5EF4-FFF2-40B4-BE49-F238E27FC236}">
                  <a16:creationId xmlns:a16="http://schemas.microsoft.com/office/drawing/2014/main" id="{B95FF591-EE2B-415C-8E52-E55CEBA4FEFD}"/>
                </a:ext>
              </a:extLst>
            </p:cNvPr>
            <p:cNvSpPr txBox="1"/>
            <p:nvPr/>
          </p:nvSpPr>
          <p:spPr>
            <a:xfrm>
              <a:off x="417577" y="4092695"/>
              <a:ext cx="4315274" cy="1746293"/>
            </a:xfrm>
            <a:prstGeom prst="rect">
              <a:avLst/>
            </a:prstGeom>
            <a:noFill/>
            <a:ln>
              <a:noFill/>
              <a:prstDash val="sysDot"/>
            </a:ln>
          </p:spPr>
          <p:txBody>
            <a:bodyPr vert="horz" wrap="square" lIns="91440" tIns="45720" rIns="91440" bIns="45720" rtlCol="0" anchor="t">
              <a:noAutofit/>
            </a:bodyPr>
            <a:lstStyle/>
            <a:p>
              <a:pPr algn="ctr">
                <a:spcAft>
                  <a:spcPts val="600"/>
                </a:spcAft>
              </a:pPr>
              <a:r>
                <a:rPr lang="en-AU" sz="1400" b="1" dirty="0">
                  <a:solidFill>
                    <a:srgbClr val="0C244C"/>
                  </a:solidFill>
                  <a:latin typeface="Roboto" pitchFamily="2" charset="0"/>
                  <a:ea typeface="Roboto" pitchFamily="2" charset="0"/>
                  <a:cs typeface="Arial" panose="020B0604020202020204" pitchFamily="34" charset="0"/>
                </a:rPr>
                <a:t>STEP 3:</a:t>
              </a:r>
              <a:r>
                <a:rPr lang="en-AU" sz="1400" b="1" dirty="0">
                  <a:solidFill>
                    <a:schemeClr val="accent1"/>
                  </a:solidFill>
                  <a:latin typeface="Roboto" pitchFamily="2" charset="0"/>
                  <a:ea typeface="Roboto" pitchFamily="2" charset="0"/>
                  <a:cs typeface="Arial" panose="020B0604020202020204" pitchFamily="34" charset="0"/>
                </a:rPr>
                <a:t> </a:t>
              </a:r>
              <a:r>
                <a:rPr lang="en-AU" sz="1400" b="1" dirty="0">
                  <a:latin typeface="Roboto" pitchFamily="2" charset="0"/>
                  <a:ea typeface="Roboto" pitchFamily="2" charset="0"/>
                  <a:cs typeface="Arial" panose="020B0604020202020204" pitchFamily="34" charset="0"/>
                </a:rPr>
                <a:t>ACT IN SOLIDARITY</a:t>
              </a:r>
            </a:p>
            <a:p>
              <a:pPr>
                <a:spcAft>
                  <a:spcPts val="600"/>
                </a:spcAft>
              </a:pPr>
              <a:r>
                <a:rPr lang="en-AU" sz="1100" dirty="0">
                  <a:latin typeface="Roboto Medium" pitchFamily="2" charset="0"/>
                  <a:ea typeface="Roboto Medium" pitchFamily="2" charset="0"/>
                  <a:cs typeface="Arial" panose="020B0604020202020204" pitchFamily="34" charset="0"/>
                </a:rPr>
                <a:t>Actions like walking a long way – in solidarity with those who walk a long way to collect water, or those fleeing conflict zones to safety, promote empathy and understanding. When you walk in the shoes of the world’s most vulnerable, you start to understand, with compassion, the injustices these communities face.</a:t>
              </a:r>
            </a:p>
            <a:p>
              <a:pPr>
                <a:spcAft>
                  <a:spcPts val="600"/>
                </a:spcAft>
              </a:pPr>
              <a:r>
                <a:rPr lang="en-AU" sz="1100" u="sng" dirty="0">
                  <a:latin typeface="Roboto Medium" pitchFamily="2" charset="0"/>
                  <a:ea typeface="Roboto Medium" pitchFamily="2" charset="0"/>
                  <a:cs typeface="Arial" panose="020B0604020202020204" pitchFamily="34" charset="0"/>
                </a:rPr>
                <a:t>Suggested action:</a:t>
              </a:r>
              <a:r>
                <a:rPr lang="en-AU" sz="1100" dirty="0">
                  <a:latin typeface="Roboto Medium" pitchFamily="2" charset="0"/>
                  <a:ea typeface="Roboto Medium" pitchFamily="2" charset="0"/>
                  <a:cs typeface="Arial" panose="020B0604020202020204" pitchFamily="34" charset="0"/>
                </a:rPr>
                <a:t> </a:t>
              </a:r>
              <a:r>
                <a:rPr lang="en-AU" sz="1100" dirty="0">
                  <a:latin typeface="Roboto" pitchFamily="2" charset="0"/>
                  <a:ea typeface="Roboto" pitchFamily="2" charset="0"/>
                  <a:cs typeface="Arial" panose="020B0604020202020204" pitchFamily="34" charset="0"/>
                </a:rPr>
                <a:t>Actively participate in The Big Water Walk where you </a:t>
              </a:r>
              <a:r>
                <a:rPr lang="en-AU" sz="1100">
                  <a:latin typeface="Roboto" pitchFamily="2" charset="0"/>
                  <a:ea typeface="Roboto" pitchFamily="2" charset="0"/>
                  <a:cs typeface="Arial" panose="020B0604020202020204" pitchFamily="34" charset="0"/>
                </a:rPr>
                <a:t>walk in solidarity </a:t>
              </a:r>
              <a:r>
                <a:rPr lang="en-AU" sz="1100" dirty="0">
                  <a:latin typeface="Roboto" pitchFamily="2" charset="0"/>
                  <a:ea typeface="Roboto" pitchFamily="2" charset="0"/>
                  <a:cs typeface="Arial" panose="020B0604020202020204" pitchFamily="34" charset="0"/>
                </a:rPr>
                <a:t>with communities around the world. While walking, participants may carry a bag of rice, a bundle of firewood or buckets to collect water. </a:t>
              </a:r>
            </a:p>
          </p:txBody>
        </p:sp>
      </p:grpSp>
      <p:grpSp>
        <p:nvGrpSpPr>
          <p:cNvPr id="20" name="Group 19">
            <a:extLst>
              <a:ext uri="{FF2B5EF4-FFF2-40B4-BE49-F238E27FC236}">
                <a16:creationId xmlns:a16="http://schemas.microsoft.com/office/drawing/2014/main" id="{27DF6EC8-196C-64C2-524C-1579C9155F83}"/>
              </a:ext>
            </a:extLst>
          </p:cNvPr>
          <p:cNvGrpSpPr/>
          <p:nvPr/>
        </p:nvGrpSpPr>
        <p:grpSpPr>
          <a:xfrm>
            <a:off x="5036625" y="1617198"/>
            <a:ext cx="4598013" cy="2121931"/>
            <a:chOff x="5036625" y="1617198"/>
            <a:chExt cx="4598013" cy="2121931"/>
          </a:xfrm>
          <a:solidFill>
            <a:srgbClr val="E5DBCB">
              <a:alpha val="40000"/>
            </a:srgbClr>
          </a:solidFill>
        </p:grpSpPr>
        <p:sp>
          <p:nvSpPr>
            <p:cNvPr id="16" name="Rectangle: Rounded Corners 15">
              <a:extLst>
                <a:ext uri="{FF2B5EF4-FFF2-40B4-BE49-F238E27FC236}">
                  <a16:creationId xmlns:a16="http://schemas.microsoft.com/office/drawing/2014/main" id="{252AA28E-2B46-4DAA-BCC4-13E650F81210}"/>
                </a:ext>
              </a:extLst>
            </p:cNvPr>
            <p:cNvSpPr/>
            <p:nvPr/>
          </p:nvSpPr>
          <p:spPr>
            <a:xfrm>
              <a:off x="5036625" y="1617198"/>
              <a:ext cx="4598013" cy="2121931"/>
            </a:xfrm>
            <a:prstGeom prst="roundRect">
              <a:avLst/>
            </a:prstGeom>
            <a:grp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latin typeface="Roboto" pitchFamily="2" charset="0"/>
              </a:endParaRPr>
            </a:p>
          </p:txBody>
        </p:sp>
        <p:sp>
          <p:nvSpPr>
            <p:cNvPr id="8" name="Rectangle 7">
              <a:extLst>
                <a:ext uri="{FF2B5EF4-FFF2-40B4-BE49-F238E27FC236}">
                  <a16:creationId xmlns:a16="http://schemas.microsoft.com/office/drawing/2014/main" id="{8965602A-CDE2-4FBD-A49D-6CDA2305C311}"/>
                </a:ext>
              </a:extLst>
            </p:cNvPr>
            <p:cNvSpPr/>
            <p:nvPr/>
          </p:nvSpPr>
          <p:spPr>
            <a:xfrm>
              <a:off x="5215364" y="1780907"/>
              <a:ext cx="4318176" cy="1815882"/>
            </a:xfrm>
            <a:prstGeom prst="rect">
              <a:avLst/>
            </a:prstGeom>
            <a:noFill/>
            <a:ln>
              <a:noFill/>
            </a:ln>
          </p:spPr>
          <p:txBody>
            <a:bodyPr wrap="square">
              <a:spAutoFit/>
            </a:bodyPr>
            <a:lstStyle/>
            <a:p>
              <a:pPr algn="ctr">
                <a:spcAft>
                  <a:spcPts val="600"/>
                </a:spcAft>
              </a:pPr>
              <a:r>
                <a:rPr lang="en-AU" sz="1400" b="1" dirty="0">
                  <a:solidFill>
                    <a:srgbClr val="0C244C"/>
                  </a:solidFill>
                  <a:latin typeface="Roboto" pitchFamily="2" charset="0"/>
                  <a:ea typeface="Roboto" pitchFamily="2" charset="0"/>
                  <a:cs typeface="Arial" panose="020B0604020202020204" pitchFamily="34" charset="0"/>
                </a:rPr>
                <a:t>STEP 2:</a:t>
              </a:r>
              <a:r>
                <a:rPr lang="en-AU" sz="1400" b="1" dirty="0">
                  <a:solidFill>
                    <a:schemeClr val="accent1"/>
                  </a:solidFill>
                  <a:latin typeface="Roboto" pitchFamily="2" charset="0"/>
                  <a:ea typeface="Roboto" pitchFamily="2" charset="0"/>
                  <a:cs typeface="Arial" panose="020B0604020202020204" pitchFamily="34" charset="0"/>
                </a:rPr>
                <a:t> </a:t>
              </a:r>
              <a:r>
                <a:rPr lang="en-AU" sz="1400" b="1" dirty="0">
                  <a:latin typeface="Roboto" pitchFamily="2" charset="0"/>
                  <a:ea typeface="Roboto" pitchFamily="2" charset="0"/>
                  <a:cs typeface="Arial" panose="020B0604020202020204" pitchFamily="34" charset="0"/>
                </a:rPr>
                <a:t>RAISE AWARENESS</a:t>
              </a:r>
            </a:p>
            <a:p>
              <a:pPr>
                <a:spcAft>
                  <a:spcPts val="600"/>
                </a:spcAft>
              </a:pPr>
              <a:r>
                <a:rPr lang="en-AU" sz="1100" dirty="0">
                  <a:latin typeface="Roboto Medium" pitchFamily="2" charset="0"/>
                  <a:ea typeface="Roboto Medium" pitchFamily="2" charset="0"/>
                  <a:cs typeface="Arial" panose="020B0604020202020204" pitchFamily="34" charset="0"/>
                </a:rPr>
                <a:t>Help others understand the issues that people experiencing extreme poverty are faced with. Inform your community about how donations can help communities gain access to clean water, food security, basic healthcare and safety. </a:t>
              </a:r>
            </a:p>
            <a:p>
              <a:pPr>
                <a:spcAft>
                  <a:spcPts val="600"/>
                </a:spcAft>
              </a:pPr>
              <a:r>
                <a:rPr lang="en-AU" sz="1100" u="sng" dirty="0">
                  <a:latin typeface="Roboto Medium" pitchFamily="2" charset="0"/>
                  <a:ea typeface="Roboto Medium" pitchFamily="2" charset="0"/>
                  <a:cs typeface="Arial" panose="020B0604020202020204" pitchFamily="34" charset="0"/>
                </a:rPr>
                <a:t>Suggested actions:</a:t>
              </a:r>
              <a:r>
                <a:rPr lang="en-AU" sz="1100" dirty="0">
                  <a:latin typeface="Roboto Medium" pitchFamily="2" charset="0"/>
                  <a:ea typeface="Roboto Medium" pitchFamily="2" charset="0"/>
                  <a:cs typeface="Arial" panose="020B0604020202020204" pitchFamily="34" charset="0"/>
                </a:rPr>
                <a:t> </a:t>
              </a:r>
              <a:r>
                <a:rPr lang="en-AU" sz="1100" dirty="0">
                  <a:latin typeface="Roboto" pitchFamily="2" charset="0"/>
                  <a:ea typeface="Roboto" pitchFamily="2" charset="0"/>
                  <a:cs typeface="Arial" panose="020B0604020202020204" pitchFamily="34" charset="0"/>
                </a:rPr>
                <a:t>Show one of the Project Compassion films, display printed materials around your school and include notices in</a:t>
              </a:r>
              <a:br>
                <a:rPr lang="en-AU" sz="1100" dirty="0">
                  <a:latin typeface="Roboto" pitchFamily="2" charset="0"/>
                  <a:ea typeface="Roboto" pitchFamily="2" charset="0"/>
                  <a:cs typeface="Arial" panose="020B0604020202020204" pitchFamily="34" charset="0"/>
                </a:rPr>
              </a:br>
              <a:r>
                <a:rPr lang="en-AU" sz="1100" dirty="0">
                  <a:latin typeface="Roboto" pitchFamily="2" charset="0"/>
                  <a:ea typeface="Roboto" pitchFamily="2" charset="0"/>
                  <a:cs typeface="Arial" panose="020B0604020202020204" pitchFamily="34" charset="0"/>
                </a:rPr>
                <a:t>     your school newsletter. Share information on social media.</a:t>
              </a:r>
              <a:br>
                <a:rPr lang="en-AU" sz="1100" dirty="0">
                  <a:latin typeface="Roboto" pitchFamily="2" charset="0"/>
                  <a:ea typeface="Roboto" pitchFamily="2" charset="0"/>
                  <a:cs typeface="Arial" panose="020B0604020202020204" pitchFamily="34" charset="0"/>
                </a:rPr>
              </a:br>
              <a:r>
                <a:rPr lang="en-AU" sz="1100" dirty="0">
                  <a:latin typeface="Roboto" pitchFamily="2" charset="0"/>
                  <a:ea typeface="Roboto" pitchFamily="2" charset="0"/>
                  <a:cs typeface="Arial" panose="020B0604020202020204" pitchFamily="34" charset="0"/>
                </a:rPr>
                <a:t>     Learn more at </a:t>
              </a:r>
              <a:r>
                <a:rPr lang="en-AU" sz="1100" dirty="0">
                  <a:latin typeface="Roboto" pitchFamily="2" charset="0"/>
                  <a:ea typeface="Roboto" pitchFamily="2" charset="0"/>
                  <a:cs typeface="Arial" panose="020B0604020202020204" pitchFamily="34" charset="0"/>
                  <a:hlinkClick r:id="rId2"/>
                </a:rPr>
                <a:t>caritas.org.au/project-compassion</a:t>
              </a:r>
              <a:endParaRPr lang="en-AU" sz="1100" dirty="0">
                <a:latin typeface="Roboto" pitchFamily="2" charset="0"/>
                <a:ea typeface="Roboto" pitchFamily="2" charset="0"/>
                <a:cs typeface="Arial" panose="020B0604020202020204" pitchFamily="34" charset="0"/>
              </a:endParaRPr>
            </a:p>
          </p:txBody>
        </p:sp>
      </p:grpSp>
      <p:grpSp>
        <p:nvGrpSpPr>
          <p:cNvPr id="23" name="Group 22">
            <a:extLst>
              <a:ext uri="{FF2B5EF4-FFF2-40B4-BE49-F238E27FC236}">
                <a16:creationId xmlns:a16="http://schemas.microsoft.com/office/drawing/2014/main" id="{7FDF83D7-5E70-42CF-5D41-221083310BF8}"/>
              </a:ext>
            </a:extLst>
          </p:cNvPr>
          <p:cNvGrpSpPr/>
          <p:nvPr/>
        </p:nvGrpSpPr>
        <p:grpSpPr>
          <a:xfrm>
            <a:off x="5036625" y="3987320"/>
            <a:ext cx="4614337" cy="2121931"/>
            <a:chOff x="5036625" y="3987320"/>
            <a:chExt cx="4614337" cy="2121931"/>
          </a:xfrm>
          <a:solidFill>
            <a:srgbClr val="E5DBCB">
              <a:alpha val="40000"/>
            </a:srgbClr>
          </a:solidFill>
        </p:grpSpPr>
        <p:sp>
          <p:nvSpPr>
            <p:cNvPr id="17" name="Rectangle: Rounded Corners 16">
              <a:extLst>
                <a:ext uri="{FF2B5EF4-FFF2-40B4-BE49-F238E27FC236}">
                  <a16:creationId xmlns:a16="http://schemas.microsoft.com/office/drawing/2014/main" id="{A24CA02F-D92A-46F3-9701-9B8EDFE07D03}"/>
                </a:ext>
              </a:extLst>
            </p:cNvPr>
            <p:cNvSpPr/>
            <p:nvPr/>
          </p:nvSpPr>
          <p:spPr>
            <a:xfrm>
              <a:off x="5036625" y="3987320"/>
              <a:ext cx="4614337" cy="2121931"/>
            </a:xfrm>
            <a:prstGeom prst="roundRect">
              <a:avLst/>
            </a:prstGeom>
            <a:grpFill/>
            <a:ln w="38100">
              <a:solidFill>
                <a:srgbClr val="76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latin typeface="Roboto" pitchFamily="2" charset="0"/>
              </a:endParaRPr>
            </a:p>
          </p:txBody>
        </p:sp>
        <p:sp>
          <p:nvSpPr>
            <p:cNvPr id="9" name="Rectangle 8">
              <a:extLst>
                <a:ext uri="{FF2B5EF4-FFF2-40B4-BE49-F238E27FC236}">
                  <a16:creationId xmlns:a16="http://schemas.microsoft.com/office/drawing/2014/main" id="{F6285C51-AA20-4003-804C-175E7982C3B5}"/>
                </a:ext>
              </a:extLst>
            </p:cNvPr>
            <p:cNvSpPr/>
            <p:nvPr/>
          </p:nvSpPr>
          <p:spPr>
            <a:xfrm>
              <a:off x="5168878" y="4092695"/>
              <a:ext cx="4333505" cy="1985159"/>
            </a:xfrm>
            <a:prstGeom prst="rect">
              <a:avLst/>
            </a:prstGeom>
            <a:noFill/>
            <a:ln>
              <a:noFill/>
            </a:ln>
          </p:spPr>
          <p:txBody>
            <a:bodyPr wrap="square">
              <a:spAutoFit/>
            </a:bodyPr>
            <a:lstStyle/>
            <a:p>
              <a:pPr algn="ctr">
                <a:spcAft>
                  <a:spcPts val="600"/>
                </a:spcAft>
              </a:pPr>
              <a:r>
                <a:rPr lang="en-AU" sz="1400" b="1" dirty="0">
                  <a:solidFill>
                    <a:srgbClr val="0C244C"/>
                  </a:solidFill>
                  <a:latin typeface="Roboto" pitchFamily="2" charset="0"/>
                  <a:ea typeface="Roboto" pitchFamily="2" charset="0"/>
                  <a:cs typeface="Arial" panose="020B0604020202020204" pitchFamily="34" charset="0"/>
                </a:rPr>
                <a:t>    STEP 4:</a:t>
              </a:r>
              <a:r>
                <a:rPr lang="en-AU" sz="1400" b="1" dirty="0">
                  <a:solidFill>
                    <a:schemeClr val="accent1"/>
                  </a:solidFill>
                  <a:latin typeface="Roboto" pitchFamily="2" charset="0"/>
                  <a:ea typeface="Roboto" pitchFamily="2" charset="0"/>
                  <a:cs typeface="Arial" panose="020B0604020202020204" pitchFamily="34" charset="0"/>
                </a:rPr>
                <a:t> </a:t>
              </a:r>
              <a:r>
                <a:rPr lang="en-AU" sz="1400" b="1" dirty="0">
                  <a:latin typeface="Roboto" pitchFamily="2" charset="0"/>
                  <a:ea typeface="Roboto" pitchFamily="2" charset="0"/>
                  <a:cs typeface="Arial" panose="020B0604020202020204" pitchFamily="34" charset="0"/>
                </a:rPr>
                <a:t>ACT FOR SOCIAL JUSTICE</a:t>
              </a:r>
            </a:p>
            <a:p>
              <a:pPr>
                <a:spcAft>
                  <a:spcPts val="600"/>
                </a:spcAft>
              </a:pPr>
              <a:r>
                <a:rPr lang="en-AU" sz="1100" dirty="0">
                  <a:latin typeface="Roboto Medium" pitchFamily="2" charset="0"/>
                  <a:ea typeface="Roboto Medium" pitchFamily="2" charset="0"/>
                  <a:cs typeface="Arial" panose="020B0604020202020204" pitchFamily="34" charset="0"/>
                </a:rPr>
                <a:t>Take social justice actions to address underlying issues and create lasting change. These actions could focus on participation, care for creation, peace, sustainability, inclusion and justice. As well as taking action, take some time to reflect on what you’re doing. </a:t>
              </a:r>
            </a:p>
            <a:p>
              <a:pPr>
                <a:spcAft>
                  <a:spcPts val="600"/>
                </a:spcAft>
              </a:pPr>
              <a:r>
                <a:rPr lang="en-AU" sz="1100" u="sng" dirty="0">
                  <a:latin typeface="Roboto Medium" pitchFamily="2" charset="0"/>
                  <a:ea typeface="Roboto Medium" pitchFamily="2" charset="0"/>
                  <a:cs typeface="Arial" panose="020B0604020202020204" pitchFamily="34" charset="0"/>
                </a:rPr>
                <a:t>Suggested action:</a:t>
              </a:r>
              <a:r>
                <a:rPr lang="en-AU" sz="1100" dirty="0">
                  <a:latin typeface="Roboto Medium" pitchFamily="2" charset="0"/>
                  <a:ea typeface="Roboto Medium" pitchFamily="2" charset="0"/>
                  <a:cs typeface="Arial" panose="020B0604020202020204" pitchFamily="34" charset="0"/>
                </a:rPr>
                <a:t> </a:t>
              </a:r>
              <a:r>
                <a:rPr lang="en-AU" sz="1100" dirty="0">
                  <a:latin typeface="Roboto" pitchFamily="2" charset="0"/>
                  <a:ea typeface="Roboto" pitchFamily="2" charset="0"/>
                  <a:cs typeface="Arial" panose="020B0604020202020204" pitchFamily="34" charset="0"/>
                </a:rPr>
                <a:t>Take action for social justice by supporting climate justice. Many of our partners are experiencing the harsh impacts of climate change. Write to your Member of Parliament to address the structural causes of poverty and inequality. </a:t>
              </a:r>
            </a:p>
          </p:txBody>
        </p:sp>
      </p:grpSp>
      <p:sp>
        <p:nvSpPr>
          <p:cNvPr id="25" name="Oval 24">
            <a:extLst>
              <a:ext uri="{FF2B5EF4-FFF2-40B4-BE49-F238E27FC236}">
                <a16:creationId xmlns:a16="http://schemas.microsoft.com/office/drawing/2014/main" id="{7FA70574-AE04-4F53-922B-8A679AA2078D}"/>
              </a:ext>
            </a:extLst>
          </p:cNvPr>
          <p:cNvSpPr/>
          <p:nvPr/>
        </p:nvSpPr>
        <p:spPr bwMode="auto">
          <a:xfrm>
            <a:off x="4240700" y="3225872"/>
            <a:ext cx="1257347" cy="1258557"/>
          </a:xfrm>
          <a:prstGeom prst="ellipse">
            <a:avLst/>
          </a:prstGeom>
          <a:solidFill>
            <a:schemeClr val="bg1"/>
          </a:solidFill>
          <a:ln w="38100">
            <a:solidFill>
              <a:srgbClr val="762000"/>
            </a:solidFill>
            <a:headEnd type="none" w="med" len="med"/>
            <a:tailEnd type="none" w="med" len="med"/>
          </a:ln>
          <a:effectLst>
            <a:glow>
              <a:schemeClr val="accent1"/>
            </a:glo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latin typeface="Roboto" pitchFamily="2" charset="0"/>
              <a:ea typeface="Roboto Light" panose="02000000000000000000" pitchFamily="2" charset="0"/>
              <a:cs typeface="Segoe UI" pitchFamily="34" charset="0"/>
            </a:endParaRPr>
          </a:p>
        </p:txBody>
      </p:sp>
      <p:pic>
        <p:nvPicPr>
          <p:cNvPr id="24" name="Picture 23">
            <a:extLst>
              <a:ext uri="{FF2B5EF4-FFF2-40B4-BE49-F238E27FC236}">
                <a16:creationId xmlns:a16="http://schemas.microsoft.com/office/drawing/2014/main" id="{8743E2A4-8336-446F-9EFA-E34B3FD1F6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2524" y="3220734"/>
            <a:ext cx="1205582" cy="1205582"/>
          </a:xfrm>
          <a:prstGeom prst="rect">
            <a:avLst/>
          </a:prstGeom>
          <a:ln>
            <a:noFill/>
          </a:ln>
        </p:spPr>
      </p:pic>
    </p:spTree>
    <p:extLst>
      <p:ext uri="{BB962C8B-B14F-4D97-AF65-F5344CB8AC3E}">
        <p14:creationId xmlns:p14="http://schemas.microsoft.com/office/powerpoint/2010/main" val="3531439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5514F7-16CF-06B3-7898-C95443FBAC42}"/>
              </a:ext>
            </a:extLst>
          </p:cNvPr>
          <p:cNvSpPr>
            <a:spLocks noGrp="1"/>
          </p:cNvSpPr>
          <p:nvPr>
            <p:ph type="body" sz="quarter" idx="10"/>
          </p:nvPr>
        </p:nvSpPr>
        <p:spPr/>
        <p:txBody>
          <a:bodyPr/>
          <a:lstStyle/>
          <a:p>
            <a:pPr>
              <a:lnSpc>
                <a:spcPct val="100000"/>
              </a:lnSpc>
              <a:spcBef>
                <a:spcPts val="0"/>
              </a:spcBef>
              <a:spcAft>
                <a:spcPts val="600"/>
              </a:spcAft>
            </a:pPr>
            <a:r>
              <a:rPr lang="en-US" sz="1400" dirty="0"/>
              <a:t>Every day, millions of individuals around the world need to cover many </a:t>
            </a:r>
            <a:r>
              <a:rPr lang="en-US" sz="1400" dirty="0" err="1"/>
              <a:t>kilometres</a:t>
            </a:r>
            <a:r>
              <a:rPr lang="en-US" sz="1400" dirty="0"/>
              <a:t> to fetch water, obtain food, get to school or market, or flee from natural disaster or conflict. In an act of solidarity, we are encouraging schools, parishes and </a:t>
            </a:r>
            <a:r>
              <a:rPr lang="en-US" sz="1400" dirty="0" err="1"/>
              <a:t>organisations</a:t>
            </a:r>
            <a:r>
              <a:rPr lang="en-US" sz="1400" dirty="0"/>
              <a:t> to host The Big Water Walk. </a:t>
            </a:r>
          </a:p>
          <a:p>
            <a:pPr>
              <a:lnSpc>
                <a:spcPct val="100000"/>
              </a:lnSpc>
              <a:spcBef>
                <a:spcPts val="0"/>
              </a:spcBef>
              <a:spcAft>
                <a:spcPts val="600"/>
              </a:spcAft>
            </a:pPr>
            <a:r>
              <a:rPr lang="en-US" sz="1400" dirty="0"/>
              <a:t>Individuals, teams &amp; </a:t>
            </a:r>
            <a:r>
              <a:rPr lang="en-US" sz="1400" dirty="0" err="1"/>
              <a:t>organisation</a:t>
            </a:r>
            <a:r>
              <a:rPr lang="en-US" sz="1400" dirty="0"/>
              <a:t> take up the challenge to walk, run or cycle a set distance to raise funds for Caritas Australia.</a:t>
            </a:r>
          </a:p>
          <a:p>
            <a:pPr>
              <a:lnSpc>
                <a:spcPct val="100000"/>
              </a:lnSpc>
              <a:spcBef>
                <a:spcPts val="0"/>
              </a:spcBef>
              <a:spcAft>
                <a:spcPts val="600"/>
              </a:spcAft>
            </a:pPr>
            <a:r>
              <a:rPr lang="en-US" sz="1400" dirty="0"/>
              <a:t>It can be as simple as walking or running around the school or local oval. Participants could carry a bag of rice, a bundle of firewood or buckets to collect water.</a:t>
            </a:r>
          </a:p>
          <a:p>
            <a:pPr>
              <a:lnSpc>
                <a:spcPct val="100000"/>
              </a:lnSpc>
              <a:spcBef>
                <a:spcPts val="0"/>
              </a:spcBef>
              <a:spcAft>
                <a:spcPts val="600"/>
              </a:spcAft>
            </a:pPr>
            <a:r>
              <a:rPr lang="en-US" sz="1400" dirty="0"/>
              <a:t>Your walk, and every dollar you raise, will create lasting change and bring clean, safe water to communities around the world.</a:t>
            </a:r>
          </a:p>
          <a:p>
            <a:pPr>
              <a:lnSpc>
                <a:spcPct val="100000"/>
              </a:lnSpc>
              <a:spcBef>
                <a:spcPts val="0"/>
              </a:spcBef>
              <a:spcAft>
                <a:spcPts val="600"/>
              </a:spcAft>
            </a:pPr>
            <a:endParaRPr lang="en-US" sz="1400" dirty="0"/>
          </a:p>
          <a:p>
            <a:pPr>
              <a:lnSpc>
                <a:spcPct val="100000"/>
              </a:lnSpc>
              <a:spcBef>
                <a:spcPts val="0"/>
              </a:spcBef>
              <a:spcAft>
                <a:spcPts val="600"/>
              </a:spcAft>
            </a:pPr>
            <a:endParaRPr lang="en-US" sz="1400" dirty="0"/>
          </a:p>
          <a:p>
            <a:pPr>
              <a:lnSpc>
                <a:spcPct val="100000"/>
              </a:lnSpc>
              <a:spcBef>
                <a:spcPts val="0"/>
              </a:spcBef>
              <a:spcAft>
                <a:spcPts val="600"/>
              </a:spcAft>
            </a:pPr>
            <a:endParaRPr lang="en-AU" sz="1400" dirty="0"/>
          </a:p>
        </p:txBody>
      </p:sp>
      <p:pic>
        <p:nvPicPr>
          <p:cNvPr id="10" name="Picture Placeholder 9" descr="A line of students holding a bucket while they complete an obstacle course. ">
            <a:extLst>
              <a:ext uri="{FF2B5EF4-FFF2-40B4-BE49-F238E27FC236}">
                <a16:creationId xmlns:a16="http://schemas.microsoft.com/office/drawing/2014/main" id="{E5015955-DBA2-4240-857F-EC1016953CF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5814" r="15814"/>
          <a:stretch/>
        </p:blipFill>
        <p:spPr>
          <a:xfrm>
            <a:off x="5278438" y="1209675"/>
            <a:ext cx="4354512" cy="4245903"/>
          </a:xfrm>
        </p:spPr>
      </p:pic>
      <p:sp>
        <p:nvSpPr>
          <p:cNvPr id="5" name="Text Placeholder 4">
            <a:extLst>
              <a:ext uri="{FF2B5EF4-FFF2-40B4-BE49-F238E27FC236}">
                <a16:creationId xmlns:a16="http://schemas.microsoft.com/office/drawing/2014/main" id="{C561FEFE-A9D4-4E6D-AA93-EE548A4EA516}"/>
              </a:ext>
            </a:extLst>
          </p:cNvPr>
          <p:cNvSpPr>
            <a:spLocks noGrp="1"/>
          </p:cNvSpPr>
          <p:nvPr>
            <p:ph type="body" sz="quarter" idx="12"/>
          </p:nvPr>
        </p:nvSpPr>
        <p:spPr>
          <a:xfrm>
            <a:off x="5234893" y="5527498"/>
            <a:ext cx="4507819" cy="619804"/>
          </a:xfrm>
        </p:spPr>
        <p:txBody>
          <a:bodyPr/>
          <a:lstStyle/>
          <a:p>
            <a:r>
              <a:rPr lang="en-US" dirty="0"/>
              <a:t>Students from St Joseph’s, </a:t>
            </a:r>
            <a:r>
              <a:rPr lang="en-US" dirty="0" err="1"/>
              <a:t>Schofields</a:t>
            </a:r>
            <a:r>
              <a:rPr lang="en-US" dirty="0"/>
              <a:t> raised over $12,600 for Caritas Australia through their Walk for Water challenge. Credit: St Joseph’s Primary</a:t>
            </a:r>
            <a:endParaRPr lang="en-AU" dirty="0"/>
          </a:p>
        </p:txBody>
      </p:sp>
      <p:sp>
        <p:nvSpPr>
          <p:cNvPr id="8" name="Text Placeholder 1">
            <a:extLst>
              <a:ext uri="{FF2B5EF4-FFF2-40B4-BE49-F238E27FC236}">
                <a16:creationId xmlns:a16="http://schemas.microsoft.com/office/drawing/2014/main" id="{C487CAE3-74CB-4C02-9951-3B6DFA9ED52B}"/>
              </a:ext>
            </a:extLst>
          </p:cNvPr>
          <p:cNvSpPr>
            <a:spLocks noGrp="1"/>
          </p:cNvSpPr>
          <p:nvPr>
            <p:ph type="title"/>
          </p:nvPr>
        </p:nvSpPr>
        <p:spPr>
          <a:xfrm>
            <a:off x="272480" y="115048"/>
            <a:ext cx="8775975" cy="792088"/>
          </a:xfrm>
        </p:spPr>
        <p:txBody>
          <a:bodyPr anchor="ctr">
            <a:normAutofit/>
          </a:bodyPr>
          <a:lstStyle/>
          <a:p>
            <a:r>
              <a:rPr lang="en-US" dirty="0"/>
              <a:t>The Big Water Walk</a:t>
            </a:r>
            <a:endParaRPr lang="en-AU" dirty="0"/>
          </a:p>
        </p:txBody>
      </p:sp>
    </p:spTree>
    <p:extLst>
      <p:ext uri="{BB962C8B-B14F-4D97-AF65-F5344CB8AC3E}">
        <p14:creationId xmlns:p14="http://schemas.microsoft.com/office/powerpoint/2010/main" val="394302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98B2A7-5CC5-51B7-18C1-C2E4E0A5C074}"/>
              </a:ext>
            </a:extLst>
          </p:cNvPr>
          <p:cNvSpPr>
            <a:spLocks noGrp="1"/>
          </p:cNvSpPr>
          <p:nvPr>
            <p:ph type="body" sz="quarter" idx="10"/>
          </p:nvPr>
        </p:nvSpPr>
        <p:spPr/>
        <p:txBody>
          <a:bodyPr/>
          <a:lstStyle/>
          <a:p>
            <a:r>
              <a:rPr lang="en-US" dirty="0"/>
              <a:t>Fundraising Ideas</a:t>
            </a:r>
            <a:endParaRPr lang="en-AU" dirty="0"/>
          </a:p>
        </p:txBody>
      </p:sp>
      <p:sp>
        <p:nvSpPr>
          <p:cNvPr id="5" name="Title 4">
            <a:extLst>
              <a:ext uri="{FF2B5EF4-FFF2-40B4-BE49-F238E27FC236}">
                <a16:creationId xmlns:a16="http://schemas.microsoft.com/office/drawing/2014/main" id="{5474BEF7-7BA3-6291-CB8C-B9329BFE06BA}"/>
              </a:ext>
            </a:extLst>
          </p:cNvPr>
          <p:cNvSpPr>
            <a:spLocks noGrp="1"/>
          </p:cNvSpPr>
          <p:nvPr>
            <p:ph type="title"/>
          </p:nvPr>
        </p:nvSpPr>
        <p:spPr>
          <a:xfrm>
            <a:off x="272480" y="125322"/>
            <a:ext cx="8775975" cy="792088"/>
          </a:xfrm>
        </p:spPr>
        <p:txBody>
          <a:bodyPr/>
          <a:lstStyle/>
          <a:p>
            <a:r>
              <a:rPr lang="en-US" dirty="0"/>
              <a:t>Fundraising Ideas</a:t>
            </a:r>
            <a:endParaRPr lang="en-AU" dirty="0"/>
          </a:p>
        </p:txBody>
      </p:sp>
      <p:pic>
        <p:nvPicPr>
          <p:cNvPr id="4" name="Picture 3" descr="A group of 5 grade 6 students wearing Caritas tops and hats surrounding a tub of frozen Zooper Doopers. ">
            <a:extLst>
              <a:ext uri="{FF2B5EF4-FFF2-40B4-BE49-F238E27FC236}">
                <a16:creationId xmlns:a16="http://schemas.microsoft.com/office/drawing/2014/main" id="{54642881-AC3A-E3E1-3C8F-0C1454E87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07" y="1059709"/>
            <a:ext cx="1976088" cy="2634784"/>
          </a:xfrm>
          <a:prstGeom prst="roundRect">
            <a:avLst/>
          </a:prstGeom>
          <a:ln w="38100">
            <a:solidFill>
              <a:schemeClr val="accent5"/>
            </a:solidFill>
          </a:ln>
        </p:spPr>
      </p:pic>
      <p:sp>
        <p:nvSpPr>
          <p:cNvPr id="7" name="TextBox 6">
            <a:extLst>
              <a:ext uri="{FF2B5EF4-FFF2-40B4-BE49-F238E27FC236}">
                <a16:creationId xmlns:a16="http://schemas.microsoft.com/office/drawing/2014/main" id="{E7E24385-4E32-BE25-9F0B-346F28106247}"/>
              </a:ext>
            </a:extLst>
          </p:cNvPr>
          <p:cNvSpPr txBox="1"/>
          <p:nvPr/>
        </p:nvSpPr>
        <p:spPr>
          <a:xfrm>
            <a:off x="289707" y="3786079"/>
            <a:ext cx="1976088" cy="646331"/>
          </a:xfrm>
          <a:prstGeom prst="rect">
            <a:avLst/>
          </a:prstGeom>
          <a:noFill/>
        </p:spPr>
        <p:txBody>
          <a:bodyPr wrap="square">
            <a:spAutoFit/>
          </a:bodyPr>
          <a:lstStyle/>
          <a:p>
            <a:pPr algn="l"/>
            <a:r>
              <a:rPr lang="en-US" sz="900" dirty="0">
                <a:latin typeface="Roboto" pitchFamily="2" charset="0"/>
              </a:rPr>
              <a:t>Above: Grade 6 students at St Charles Waverly held a </a:t>
            </a:r>
            <a:r>
              <a:rPr lang="en-US" sz="900" b="1" dirty="0" err="1">
                <a:latin typeface="Roboto" pitchFamily="2" charset="0"/>
              </a:rPr>
              <a:t>Zooper</a:t>
            </a:r>
            <a:r>
              <a:rPr lang="en-US" sz="900" b="1" dirty="0">
                <a:latin typeface="Roboto" pitchFamily="2" charset="0"/>
              </a:rPr>
              <a:t> </a:t>
            </a:r>
            <a:r>
              <a:rPr lang="en-US" sz="900" b="1" dirty="0" err="1">
                <a:latin typeface="Roboto" pitchFamily="2" charset="0"/>
              </a:rPr>
              <a:t>Dooper</a:t>
            </a:r>
            <a:r>
              <a:rPr lang="en-US" sz="900" b="1" dirty="0">
                <a:latin typeface="Roboto" pitchFamily="2" charset="0"/>
              </a:rPr>
              <a:t> Day</a:t>
            </a:r>
            <a:r>
              <a:rPr lang="en-US" sz="900" dirty="0">
                <a:latin typeface="Roboto" pitchFamily="2" charset="0"/>
              </a:rPr>
              <a:t>. </a:t>
            </a:r>
          </a:p>
          <a:p>
            <a:pPr algn="l"/>
            <a:r>
              <a:rPr lang="en-US" sz="900" dirty="0">
                <a:latin typeface="Roboto" pitchFamily="2" charset="0"/>
              </a:rPr>
              <a:t>Photo: St Charles Waverly </a:t>
            </a:r>
            <a:endParaRPr lang="en-AU" sz="900" dirty="0" err="1">
              <a:latin typeface="Roboto" pitchFamily="2" charset="0"/>
            </a:endParaRPr>
          </a:p>
        </p:txBody>
      </p:sp>
      <p:pic>
        <p:nvPicPr>
          <p:cNvPr id="9" name="Picture 8" descr="A group of girls holding plates that have pancakes on them. ">
            <a:extLst>
              <a:ext uri="{FF2B5EF4-FFF2-40B4-BE49-F238E27FC236}">
                <a16:creationId xmlns:a16="http://schemas.microsoft.com/office/drawing/2014/main" id="{4BA1F4DA-A05E-6DB4-CED0-92AF606ED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426" y="1059709"/>
            <a:ext cx="2768086" cy="1845391"/>
          </a:xfrm>
          <a:prstGeom prst="roundRect">
            <a:avLst/>
          </a:prstGeom>
          <a:ln w="38100">
            <a:solidFill>
              <a:schemeClr val="accent5"/>
            </a:solidFill>
          </a:ln>
        </p:spPr>
      </p:pic>
      <p:sp>
        <p:nvSpPr>
          <p:cNvPr id="10" name="TextBox 9">
            <a:extLst>
              <a:ext uri="{FF2B5EF4-FFF2-40B4-BE49-F238E27FC236}">
                <a16:creationId xmlns:a16="http://schemas.microsoft.com/office/drawing/2014/main" id="{FD404CBD-09DB-3672-5E1E-CB2860ACDE06}"/>
              </a:ext>
            </a:extLst>
          </p:cNvPr>
          <p:cNvSpPr txBox="1"/>
          <p:nvPr/>
        </p:nvSpPr>
        <p:spPr>
          <a:xfrm>
            <a:off x="2375426" y="2949360"/>
            <a:ext cx="2768086" cy="507831"/>
          </a:xfrm>
          <a:prstGeom prst="rect">
            <a:avLst/>
          </a:prstGeom>
          <a:noFill/>
        </p:spPr>
        <p:txBody>
          <a:bodyPr wrap="square">
            <a:spAutoFit/>
          </a:bodyPr>
          <a:lstStyle/>
          <a:p>
            <a:pPr algn="l"/>
            <a:r>
              <a:rPr lang="en-US" sz="900" dirty="0">
                <a:latin typeface="Roboto" pitchFamily="2" charset="0"/>
              </a:rPr>
              <a:t>Above: </a:t>
            </a:r>
            <a:r>
              <a:rPr lang="en-US" sz="900" dirty="0" err="1">
                <a:latin typeface="Roboto" pitchFamily="2" charset="0"/>
              </a:rPr>
              <a:t>Penola</a:t>
            </a:r>
            <a:r>
              <a:rPr lang="en-US" sz="900" dirty="0">
                <a:latin typeface="Roboto" pitchFamily="2" charset="0"/>
              </a:rPr>
              <a:t> Catholic College cooking </a:t>
            </a:r>
            <a:r>
              <a:rPr lang="en-US" sz="900" b="1" dirty="0">
                <a:latin typeface="Roboto" pitchFamily="2" charset="0"/>
              </a:rPr>
              <a:t>pancakes</a:t>
            </a:r>
            <a:r>
              <a:rPr lang="en-US" sz="900" dirty="0">
                <a:latin typeface="Roboto" pitchFamily="2" charset="0"/>
              </a:rPr>
              <a:t> to fundraise for Caritas Australia. </a:t>
            </a:r>
          </a:p>
          <a:p>
            <a:pPr algn="l"/>
            <a:r>
              <a:rPr lang="en-US" sz="900" dirty="0">
                <a:latin typeface="Roboto" pitchFamily="2" charset="0"/>
              </a:rPr>
              <a:t>Photo: Western Weekender/Melinda Sanders</a:t>
            </a:r>
            <a:endParaRPr lang="en-AU" sz="900" dirty="0" err="1">
              <a:latin typeface="Roboto" pitchFamily="2" charset="0"/>
            </a:endParaRPr>
          </a:p>
        </p:txBody>
      </p:sp>
      <p:pic>
        <p:nvPicPr>
          <p:cNvPr id="12" name="Picture 11" descr="A child holding out each of her hands with a homemade fabric origami cranes in each.">
            <a:extLst>
              <a:ext uri="{FF2B5EF4-FFF2-40B4-BE49-F238E27FC236}">
                <a16:creationId xmlns:a16="http://schemas.microsoft.com/office/drawing/2014/main" id="{AAEA3BD3-CE31-1578-EBCC-DBDDDA047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8007" y="1059709"/>
            <a:ext cx="2116153" cy="1831639"/>
          </a:xfrm>
          <a:prstGeom prst="roundRect">
            <a:avLst/>
          </a:prstGeom>
          <a:ln w="38100">
            <a:solidFill>
              <a:schemeClr val="accent5"/>
            </a:solidFill>
          </a:ln>
        </p:spPr>
      </p:pic>
      <p:sp>
        <p:nvSpPr>
          <p:cNvPr id="13" name="TextBox 12">
            <a:extLst>
              <a:ext uri="{FF2B5EF4-FFF2-40B4-BE49-F238E27FC236}">
                <a16:creationId xmlns:a16="http://schemas.microsoft.com/office/drawing/2014/main" id="{04CDB4AA-2E13-81DF-C490-86CF12338084}"/>
              </a:ext>
            </a:extLst>
          </p:cNvPr>
          <p:cNvSpPr txBox="1"/>
          <p:nvPr/>
        </p:nvSpPr>
        <p:spPr>
          <a:xfrm>
            <a:off x="5268007" y="2949360"/>
            <a:ext cx="2116153" cy="784830"/>
          </a:xfrm>
          <a:prstGeom prst="rect">
            <a:avLst/>
          </a:prstGeom>
          <a:noFill/>
        </p:spPr>
        <p:txBody>
          <a:bodyPr wrap="square">
            <a:spAutoFit/>
          </a:bodyPr>
          <a:lstStyle/>
          <a:p>
            <a:pPr algn="l"/>
            <a:r>
              <a:rPr lang="en-US" sz="900" dirty="0">
                <a:latin typeface="Roboto" pitchFamily="2" charset="0"/>
              </a:rPr>
              <a:t>Above: Ivy sold </a:t>
            </a:r>
            <a:r>
              <a:rPr lang="en-US" sz="900" b="1" dirty="0">
                <a:latin typeface="Roboto" pitchFamily="2" charset="0"/>
              </a:rPr>
              <a:t>fabric origami cranes </a:t>
            </a:r>
            <a:r>
              <a:rPr lang="en-US" sz="900" dirty="0">
                <a:latin typeface="Roboto" pitchFamily="2" charset="0"/>
              </a:rPr>
              <a:t>to raise funds for Caritas Australia. She called her business ‘Cranes for Ukraine’. Photo: Mel Maria Catholic Primary School</a:t>
            </a:r>
            <a:endParaRPr lang="en-AU" sz="900" dirty="0" err="1">
              <a:latin typeface="Roboto" pitchFamily="2" charset="0"/>
            </a:endParaRPr>
          </a:p>
        </p:txBody>
      </p:sp>
      <p:pic>
        <p:nvPicPr>
          <p:cNvPr id="15" name="Picture 14" descr="A tin bucket filled with coins.">
            <a:extLst>
              <a:ext uri="{FF2B5EF4-FFF2-40B4-BE49-F238E27FC236}">
                <a16:creationId xmlns:a16="http://schemas.microsoft.com/office/drawing/2014/main" id="{BD862EE7-D2B5-93AE-7AB1-A18FD90F6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9513" y="1059710"/>
            <a:ext cx="1976087" cy="2634783"/>
          </a:xfrm>
          <a:prstGeom prst="roundRect">
            <a:avLst/>
          </a:prstGeom>
          <a:ln w="38100">
            <a:solidFill>
              <a:schemeClr val="accent5"/>
            </a:solidFill>
          </a:ln>
        </p:spPr>
      </p:pic>
      <p:sp>
        <p:nvSpPr>
          <p:cNvPr id="17" name="TextBox 16">
            <a:extLst>
              <a:ext uri="{FF2B5EF4-FFF2-40B4-BE49-F238E27FC236}">
                <a16:creationId xmlns:a16="http://schemas.microsoft.com/office/drawing/2014/main" id="{99755E3A-F333-10D1-5D67-7C81AB8096D4}"/>
              </a:ext>
            </a:extLst>
          </p:cNvPr>
          <p:cNvSpPr txBox="1"/>
          <p:nvPr/>
        </p:nvSpPr>
        <p:spPr>
          <a:xfrm>
            <a:off x="7622004" y="3775348"/>
            <a:ext cx="1976086" cy="646331"/>
          </a:xfrm>
          <a:prstGeom prst="rect">
            <a:avLst/>
          </a:prstGeom>
          <a:noFill/>
        </p:spPr>
        <p:txBody>
          <a:bodyPr wrap="square">
            <a:spAutoFit/>
          </a:bodyPr>
          <a:lstStyle/>
          <a:p>
            <a:r>
              <a:rPr lang="en-US" sz="900" dirty="0">
                <a:latin typeface="Roboto" pitchFamily="2" charset="0"/>
              </a:rPr>
              <a:t>Above: St Augustine’s ran a </a:t>
            </a:r>
            <a:r>
              <a:rPr lang="en-US" sz="900" b="1" dirty="0">
                <a:latin typeface="Roboto" pitchFamily="2" charset="0"/>
              </a:rPr>
              <a:t>‘Coins for Caritas’ Day</a:t>
            </a:r>
            <a:r>
              <a:rPr lang="en-US" sz="900" dirty="0">
                <a:latin typeface="Roboto" pitchFamily="2" charset="0"/>
              </a:rPr>
              <a:t>.</a:t>
            </a:r>
          </a:p>
          <a:p>
            <a:r>
              <a:rPr lang="en-US" sz="900" dirty="0">
                <a:latin typeface="Roboto" pitchFamily="2" charset="0"/>
              </a:rPr>
              <a:t>Photo: St Augustine’s School Wodonga</a:t>
            </a:r>
            <a:endParaRPr lang="en-AU" sz="900" dirty="0">
              <a:latin typeface="Roboto" pitchFamily="2" charset="0"/>
            </a:endParaRPr>
          </a:p>
        </p:txBody>
      </p:sp>
      <p:pic>
        <p:nvPicPr>
          <p:cNvPr id="25" name="Picture 24" descr="A group of students posing for a photo wearing pieces of yellow clothing.">
            <a:extLst>
              <a:ext uri="{FF2B5EF4-FFF2-40B4-BE49-F238E27FC236}">
                <a16:creationId xmlns:a16="http://schemas.microsoft.com/office/drawing/2014/main" id="{E1696DBD-5FAB-0BDA-4FFB-F56658BE04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6547" y="3918850"/>
            <a:ext cx="3312906" cy="2192733"/>
          </a:xfrm>
          <a:prstGeom prst="roundRect">
            <a:avLst/>
          </a:prstGeom>
          <a:ln w="38100">
            <a:solidFill>
              <a:schemeClr val="accent5"/>
            </a:solidFill>
          </a:ln>
        </p:spPr>
      </p:pic>
      <p:sp>
        <p:nvSpPr>
          <p:cNvPr id="26" name="TextBox 25">
            <a:extLst>
              <a:ext uri="{FF2B5EF4-FFF2-40B4-BE49-F238E27FC236}">
                <a16:creationId xmlns:a16="http://schemas.microsoft.com/office/drawing/2014/main" id="{86C68E35-22E0-2DA7-5BB0-C2EB0DE7A060}"/>
              </a:ext>
            </a:extLst>
          </p:cNvPr>
          <p:cNvSpPr txBox="1"/>
          <p:nvPr/>
        </p:nvSpPr>
        <p:spPr>
          <a:xfrm>
            <a:off x="6709239" y="5475124"/>
            <a:ext cx="1976088" cy="646331"/>
          </a:xfrm>
          <a:prstGeom prst="rect">
            <a:avLst/>
          </a:prstGeom>
          <a:noFill/>
        </p:spPr>
        <p:txBody>
          <a:bodyPr wrap="square">
            <a:spAutoFit/>
          </a:bodyPr>
          <a:lstStyle/>
          <a:p>
            <a:pPr algn="l"/>
            <a:r>
              <a:rPr lang="en-US" sz="900" dirty="0">
                <a:latin typeface="Roboto" pitchFamily="2" charset="0"/>
              </a:rPr>
              <a:t>Left: Holy Spirit College students </a:t>
            </a:r>
            <a:r>
              <a:rPr lang="en-US" sz="900" b="1" dirty="0">
                <a:latin typeface="Roboto" pitchFamily="2" charset="0"/>
              </a:rPr>
              <a:t>wear yellow</a:t>
            </a:r>
            <a:r>
              <a:rPr lang="en-US" sz="900" dirty="0">
                <a:latin typeface="Roboto" pitchFamily="2" charset="0"/>
              </a:rPr>
              <a:t> to raise funds for Project Compassion in 2024. </a:t>
            </a:r>
          </a:p>
          <a:p>
            <a:pPr algn="l"/>
            <a:r>
              <a:rPr lang="en-US" sz="900" dirty="0">
                <a:latin typeface="Roboto" pitchFamily="2" charset="0"/>
              </a:rPr>
              <a:t>Photo: Holy Spirit College</a:t>
            </a:r>
            <a:endParaRPr lang="en-AU" sz="900" dirty="0" err="1">
              <a:latin typeface="Roboto" pitchFamily="2" charset="0"/>
            </a:endParaRPr>
          </a:p>
        </p:txBody>
      </p:sp>
    </p:spTree>
    <p:extLst>
      <p:ext uri="{BB962C8B-B14F-4D97-AF65-F5344CB8AC3E}">
        <p14:creationId xmlns:p14="http://schemas.microsoft.com/office/powerpoint/2010/main" val="386896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6A182-64EA-4401-B839-10D19F9E958A}"/>
              </a:ext>
            </a:extLst>
          </p:cNvPr>
          <p:cNvSpPr txBox="1"/>
          <p:nvPr/>
        </p:nvSpPr>
        <p:spPr>
          <a:xfrm>
            <a:off x="203525" y="757864"/>
            <a:ext cx="1528108" cy="148572"/>
          </a:xfrm>
          <a:prstGeom prst="rect">
            <a:avLst/>
          </a:prstGeom>
          <a:ln>
            <a:noFill/>
            <a:prstDash val="sysDot"/>
          </a:ln>
        </p:spPr>
        <p:txBody>
          <a:bodyPr vert="horz" wrap="square" lIns="63305" tIns="31652" rIns="63305" bIns="31652" rtlCol="0" anchor="t">
            <a:noAutofit/>
          </a:bodyPr>
          <a:lstStyle/>
          <a:p>
            <a:endParaRPr lang="en-AU" sz="900" dirty="0">
              <a:solidFill>
                <a:schemeClr val="tx1"/>
              </a:solidFill>
              <a:latin typeface="Roboto" pitchFamily="2" charset="0"/>
              <a:ea typeface="Roboto" pitchFamily="2" charset="0"/>
              <a:cs typeface="Arial" panose="020B0604020202020204" pitchFamily="34" charset="0"/>
            </a:endParaRPr>
          </a:p>
        </p:txBody>
      </p:sp>
      <p:sp>
        <p:nvSpPr>
          <p:cNvPr id="40" name="TextBox 39">
            <a:extLst>
              <a:ext uri="{FF2B5EF4-FFF2-40B4-BE49-F238E27FC236}">
                <a16:creationId xmlns:a16="http://schemas.microsoft.com/office/drawing/2014/main" id="{E4BF8F4C-EE53-47B5-A918-23215E76B24C}"/>
              </a:ext>
            </a:extLst>
          </p:cNvPr>
          <p:cNvSpPr txBox="1"/>
          <p:nvPr/>
        </p:nvSpPr>
        <p:spPr>
          <a:xfrm>
            <a:off x="203525" y="1209124"/>
            <a:ext cx="4573024" cy="519350"/>
          </a:xfrm>
          <a:prstGeom prst="rect">
            <a:avLst/>
          </a:prstGeom>
          <a:ln>
            <a:noFill/>
            <a:prstDash val="sysDot"/>
          </a:ln>
        </p:spPr>
        <p:txBody>
          <a:bodyPr vert="horz" wrap="square" lIns="63305" tIns="31652" rIns="63305" bIns="31652" rtlCol="0" anchor="t">
            <a:noAutofit/>
          </a:bodyPr>
          <a:lstStyle/>
          <a:p>
            <a:pPr>
              <a:spcAft>
                <a:spcPts val="208"/>
              </a:spcAft>
            </a:pPr>
            <a:endParaRPr lang="en-AU" sz="900" dirty="0">
              <a:solidFill>
                <a:schemeClr val="tx1"/>
              </a:solidFill>
              <a:latin typeface="Roboto" pitchFamily="2" charset="0"/>
              <a:ea typeface="Roboto" pitchFamily="2" charset="0"/>
              <a:cs typeface="Arial" panose="020B0604020202020204" pitchFamily="34" charset="0"/>
            </a:endParaRPr>
          </a:p>
        </p:txBody>
      </p:sp>
      <p:sp>
        <p:nvSpPr>
          <p:cNvPr id="6" name="Title 5">
            <a:extLst>
              <a:ext uri="{FF2B5EF4-FFF2-40B4-BE49-F238E27FC236}">
                <a16:creationId xmlns:a16="http://schemas.microsoft.com/office/drawing/2014/main" id="{06F196EA-662B-12DD-4A65-743C603BDBD9}"/>
              </a:ext>
            </a:extLst>
          </p:cNvPr>
          <p:cNvSpPr>
            <a:spLocks noGrp="1"/>
          </p:cNvSpPr>
          <p:nvPr>
            <p:ph type="title"/>
          </p:nvPr>
        </p:nvSpPr>
        <p:spPr>
          <a:xfrm>
            <a:off x="272480" y="104774"/>
            <a:ext cx="8775975" cy="792088"/>
          </a:xfrm>
        </p:spPr>
        <p:txBody>
          <a:bodyPr/>
          <a:lstStyle/>
          <a:p>
            <a:r>
              <a:rPr lang="en-US" dirty="0"/>
              <a:t>Student Action planner</a:t>
            </a:r>
            <a:endParaRPr lang="en-AU" dirty="0"/>
          </a:p>
        </p:txBody>
      </p:sp>
      <p:sp>
        <p:nvSpPr>
          <p:cNvPr id="4" name="Text Placeholder 3">
            <a:extLst>
              <a:ext uri="{FF2B5EF4-FFF2-40B4-BE49-F238E27FC236}">
                <a16:creationId xmlns:a16="http://schemas.microsoft.com/office/drawing/2014/main" id="{31EC85AA-631C-4DC1-8766-8CA33BDB88FE}"/>
              </a:ext>
            </a:extLst>
          </p:cNvPr>
          <p:cNvSpPr>
            <a:spLocks noGrp="1"/>
          </p:cNvSpPr>
          <p:nvPr>
            <p:ph type="body" sz="quarter" idx="4294967295"/>
          </p:nvPr>
        </p:nvSpPr>
        <p:spPr>
          <a:xfrm>
            <a:off x="145167" y="1137091"/>
            <a:ext cx="4621213" cy="5046508"/>
          </a:xfrm>
          <a:prstGeom prst="rect">
            <a:avLst/>
          </a:prstGeom>
        </p:spPr>
        <p:txBody>
          <a:bodyPr/>
          <a:lstStyle/>
          <a:p>
            <a:pPr marL="0" indent="0">
              <a:buNone/>
            </a:pPr>
            <a:r>
              <a:rPr lang="en-AU" sz="1100" dirty="0">
                <a:solidFill>
                  <a:srgbClr val="0C244C"/>
                </a:solidFill>
                <a:latin typeface="Roboto Medium" panose="02000000000000000000" pitchFamily="2" charset="0"/>
                <a:ea typeface="Roboto Medium" panose="02000000000000000000" pitchFamily="2" charset="0"/>
                <a:cs typeface="Roboto Medium" panose="02000000000000000000" pitchFamily="2" charset="0"/>
              </a:rPr>
              <a:t>PLANNING GROUP MEMBERS: </a:t>
            </a:r>
            <a:br>
              <a:rPr lang="en-AU" sz="1100" b="1" dirty="0">
                <a:solidFill>
                  <a:srgbClr val="0C244C"/>
                </a:solidFill>
                <a:latin typeface="Roboto" panose="02000000000000000000" pitchFamily="2" charset="0"/>
                <a:ea typeface="Roboto" panose="02000000000000000000" pitchFamily="2" charset="0"/>
                <a:cs typeface="Roboto" panose="02000000000000000000" pitchFamily="2" charset="0"/>
              </a:rPr>
            </a:br>
            <a:endParaRPr lang="en-AU" sz="1100" b="1" dirty="0">
              <a:solidFill>
                <a:srgbClr val="0C244C"/>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AU" sz="1100" dirty="0">
                <a:solidFill>
                  <a:srgbClr val="0C244C"/>
                </a:solidFill>
                <a:latin typeface="Roboto Medium" panose="02000000000000000000" pitchFamily="2" charset="0"/>
                <a:ea typeface="Roboto Medium" panose="02000000000000000000" pitchFamily="2" charset="0"/>
                <a:cs typeface="Roboto Medium" panose="02000000000000000000" pitchFamily="2" charset="0"/>
              </a:rPr>
              <a:t>1. THINK – </a:t>
            </a:r>
            <a:r>
              <a:rPr lang="en-AU" sz="900" dirty="0">
                <a:latin typeface="Roboto" panose="02000000000000000000" pitchFamily="2" charset="0"/>
                <a:ea typeface="Roboto" panose="02000000000000000000" pitchFamily="2" charset="0"/>
                <a:cs typeface="Roboto" panose="02000000000000000000" pitchFamily="2" charset="0"/>
              </a:rPr>
              <a:t>What is the </a:t>
            </a:r>
            <a:r>
              <a:rPr lang="en-AU" sz="900" dirty="0">
                <a:solidFill>
                  <a:srgbClr val="05243F"/>
                </a:solidFill>
                <a:latin typeface="Roboto" panose="02000000000000000000" pitchFamily="2" charset="0"/>
                <a:ea typeface="Roboto" panose="02000000000000000000" pitchFamily="2" charset="0"/>
                <a:cs typeface="Roboto" panose="02000000000000000000" pitchFamily="2" charset="0"/>
              </a:rPr>
              <a:t>focus</a:t>
            </a:r>
            <a:r>
              <a:rPr lang="en-AU" sz="900" dirty="0">
                <a:latin typeface="Roboto" panose="02000000000000000000" pitchFamily="2" charset="0"/>
                <a:ea typeface="Roboto" panose="02000000000000000000" pitchFamily="2" charset="0"/>
                <a:cs typeface="Roboto" panose="02000000000000000000" pitchFamily="2" charset="0"/>
              </a:rPr>
              <a:t> of your campaign? Why is this issue important?</a:t>
            </a:r>
          </a:p>
          <a:p>
            <a:endParaRPr lang="en-AU" sz="1100" dirty="0">
              <a:latin typeface="Roboto" panose="02000000000000000000" pitchFamily="2" charset="0"/>
              <a:ea typeface="Roboto" panose="02000000000000000000" pitchFamily="2" charset="0"/>
              <a:cs typeface="Roboto" panose="02000000000000000000" pitchFamily="2" charset="0"/>
            </a:endParaRPr>
          </a:p>
          <a:p>
            <a:endParaRPr lang="en-AU" sz="1100" dirty="0">
              <a:latin typeface="Roboto" panose="02000000000000000000" pitchFamily="2" charset="0"/>
              <a:ea typeface="Roboto" panose="02000000000000000000" pitchFamily="2" charset="0"/>
              <a:cs typeface="Roboto" panose="02000000000000000000" pitchFamily="2" charset="0"/>
            </a:endParaRPr>
          </a:p>
          <a:p>
            <a:endParaRPr lang="en-AU" sz="1100" dirty="0">
              <a:latin typeface="Roboto" panose="02000000000000000000" pitchFamily="2" charset="0"/>
              <a:ea typeface="Roboto" panose="02000000000000000000" pitchFamily="2" charset="0"/>
              <a:cs typeface="Roboto" panose="02000000000000000000" pitchFamily="2" charset="0"/>
            </a:endParaRPr>
          </a:p>
          <a:p>
            <a:pPr marL="0" indent="0">
              <a:spcBef>
                <a:spcPts val="0"/>
              </a:spcBef>
              <a:buNone/>
            </a:pPr>
            <a:r>
              <a:rPr lang="en-AU" sz="1100" dirty="0">
                <a:solidFill>
                  <a:srgbClr val="0C244C"/>
                </a:solidFill>
                <a:latin typeface="Roboto Medium" panose="02000000000000000000" pitchFamily="2" charset="0"/>
                <a:ea typeface="Roboto Medium" panose="02000000000000000000" pitchFamily="2" charset="0"/>
                <a:cs typeface="Roboto Medium" panose="02000000000000000000" pitchFamily="2" charset="0"/>
              </a:rPr>
              <a:t>2. LEARN – </a:t>
            </a:r>
            <a:r>
              <a:rPr lang="en-AU" sz="900" dirty="0">
                <a:latin typeface="Roboto" panose="02000000000000000000" pitchFamily="2" charset="0"/>
                <a:ea typeface="Roboto" panose="02000000000000000000" pitchFamily="2" charset="0"/>
                <a:cs typeface="Roboto" panose="02000000000000000000" pitchFamily="2" charset="0"/>
              </a:rPr>
              <a:t>What facts and figures do you need? Where can you get this information?</a:t>
            </a:r>
          </a:p>
          <a:p>
            <a:pPr marL="0" indent="0">
              <a:buNone/>
            </a:pPr>
            <a:r>
              <a:rPr lang="en-AU" sz="900" dirty="0">
                <a:latin typeface="Roboto" panose="02000000000000000000" pitchFamily="2" charset="0"/>
                <a:ea typeface="Roboto" panose="02000000000000000000" pitchFamily="2" charset="0"/>
                <a:cs typeface="Roboto" panose="02000000000000000000" pitchFamily="2" charset="0"/>
              </a:rPr>
              <a:t>Make it real with an example of a Caritas Australia community development program</a:t>
            </a:r>
            <a:r>
              <a:rPr lang="en-AU" sz="1100" dirty="0">
                <a:latin typeface="Roboto" panose="02000000000000000000" pitchFamily="2" charset="0"/>
                <a:ea typeface="Roboto" panose="02000000000000000000" pitchFamily="2" charset="0"/>
                <a:cs typeface="Roboto" panose="02000000000000000000" pitchFamily="2" charset="0"/>
              </a:rPr>
              <a:t>.</a:t>
            </a:r>
          </a:p>
          <a:p>
            <a:endParaRPr lang="en-AU" sz="1100" dirty="0">
              <a:latin typeface="Roboto" panose="02000000000000000000" pitchFamily="2" charset="0"/>
              <a:ea typeface="Roboto" panose="02000000000000000000" pitchFamily="2" charset="0"/>
              <a:cs typeface="Roboto" panose="02000000000000000000" pitchFamily="2" charset="0"/>
            </a:endParaRPr>
          </a:p>
          <a:p>
            <a:endParaRPr lang="en-AU" sz="1100" dirty="0">
              <a:solidFill>
                <a:schemeClr val="accent1"/>
              </a:solidFill>
              <a:latin typeface="Roboto" panose="02000000000000000000" pitchFamily="2" charset="0"/>
              <a:ea typeface="Roboto" panose="02000000000000000000" pitchFamily="2" charset="0"/>
              <a:cs typeface="Roboto" panose="02000000000000000000" pitchFamily="2" charset="0"/>
            </a:endParaRPr>
          </a:p>
          <a:p>
            <a:endParaRPr lang="en-AU" sz="1100" dirty="0">
              <a:solidFill>
                <a:schemeClr val="accent1"/>
              </a:solidFill>
              <a:latin typeface="Roboto" panose="02000000000000000000" pitchFamily="2" charset="0"/>
              <a:ea typeface="Roboto" panose="02000000000000000000" pitchFamily="2" charset="0"/>
              <a:cs typeface="Roboto" panose="02000000000000000000" pitchFamily="2" charset="0"/>
            </a:endParaRPr>
          </a:p>
          <a:p>
            <a:endParaRPr lang="en-AU" sz="1100"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AU" sz="1100" dirty="0">
                <a:solidFill>
                  <a:srgbClr val="0C244C"/>
                </a:solidFill>
                <a:latin typeface="Roboto Medium" panose="02000000000000000000" pitchFamily="2" charset="0"/>
                <a:ea typeface="Roboto Medium" panose="02000000000000000000" pitchFamily="2" charset="0"/>
                <a:cs typeface="Roboto Medium" panose="02000000000000000000" pitchFamily="2" charset="0"/>
              </a:rPr>
              <a:t>3. TOOLS – </a:t>
            </a:r>
            <a:r>
              <a:rPr lang="en-AU" sz="900" dirty="0">
                <a:latin typeface="Roboto" panose="02000000000000000000" pitchFamily="2" charset="0"/>
                <a:ea typeface="Roboto" panose="02000000000000000000" pitchFamily="2" charset="0"/>
                <a:cs typeface="Roboto" panose="02000000000000000000" pitchFamily="2" charset="0"/>
              </a:rPr>
              <a:t>For example, social media, posters, stalls, newsletter items, slides from the Caritas Australia website, music, an event or assembly presentation, etc.</a:t>
            </a:r>
          </a:p>
          <a:p>
            <a:endParaRPr lang="en-AU" sz="1100" dirty="0">
              <a:latin typeface="Roboto" panose="02000000000000000000" pitchFamily="2" charset="0"/>
              <a:ea typeface="Roboto" panose="02000000000000000000" pitchFamily="2" charset="0"/>
              <a:cs typeface="Roboto" panose="02000000000000000000" pitchFamily="2" charset="0"/>
            </a:endParaRPr>
          </a:p>
          <a:p>
            <a:endParaRPr lang="en-AU" sz="1100" dirty="0">
              <a:latin typeface="Roboto" panose="02000000000000000000" pitchFamily="2" charset="0"/>
              <a:ea typeface="Roboto" panose="02000000000000000000" pitchFamily="2" charset="0"/>
              <a:cs typeface="Roboto" panose="02000000000000000000" pitchFamily="2" charset="0"/>
            </a:endParaRPr>
          </a:p>
          <a:p>
            <a:endParaRPr lang="en-AU" sz="1100" dirty="0">
              <a:latin typeface="Roboto" panose="02000000000000000000" pitchFamily="2" charset="0"/>
              <a:ea typeface="Roboto" panose="02000000000000000000" pitchFamily="2" charset="0"/>
              <a:cs typeface="Roboto" panose="02000000000000000000" pitchFamily="2" charset="0"/>
            </a:endParaRPr>
          </a:p>
          <a:p>
            <a:endParaRPr lang="en-AU" sz="11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AU" sz="1100" dirty="0">
                <a:solidFill>
                  <a:srgbClr val="0C244C"/>
                </a:solidFill>
                <a:latin typeface="Roboto Medium" panose="02000000000000000000" pitchFamily="2" charset="0"/>
                <a:ea typeface="Roboto Medium" panose="02000000000000000000" pitchFamily="2" charset="0"/>
                <a:cs typeface="Roboto Medium" panose="02000000000000000000" pitchFamily="2" charset="0"/>
              </a:rPr>
              <a:t>4. CONTACTS AND PERMISSIONS – </a:t>
            </a:r>
            <a:r>
              <a:rPr lang="en-AU" sz="900" dirty="0">
                <a:latin typeface="Roboto" panose="02000000000000000000" pitchFamily="2" charset="0"/>
                <a:ea typeface="Roboto" panose="02000000000000000000" pitchFamily="2" charset="0"/>
                <a:cs typeface="Roboto" panose="02000000000000000000" pitchFamily="2" charset="0"/>
              </a:rPr>
              <a:t>Review and follow the school’s Fundraising Policy. This may include obtaining approval from the Principal and/or School Leadership team. Explain what you have learnt and how you would like to engage the rest of the school community. Who else do you need to speak to? (E.g. teachers, parish priest, participants, others)</a:t>
            </a:r>
          </a:p>
        </p:txBody>
      </p:sp>
      <p:sp>
        <p:nvSpPr>
          <p:cNvPr id="5" name="Text Placeholder 4">
            <a:extLst>
              <a:ext uri="{FF2B5EF4-FFF2-40B4-BE49-F238E27FC236}">
                <a16:creationId xmlns:a16="http://schemas.microsoft.com/office/drawing/2014/main" id="{D0B5ED92-3953-41BB-96E8-2269D1212A5A}"/>
              </a:ext>
            </a:extLst>
          </p:cNvPr>
          <p:cNvSpPr>
            <a:spLocks noGrp="1"/>
          </p:cNvSpPr>
          <p:nvPr>
            <p:ph type="body" sz="quarter" idx="4294967295"/>
          </p:nvPr>
        </p:nvSpPr>
        <p:spPr>
          <a:xfrm>
            <a:off x="5111366" y="1108075"/>
            <a:ext cx="4591110" cy="5046145"/>
          </a:xfrm>
          <a:prstGeom prst="rect">
            <a:avLst/>
          </a:prstGeom>
        </p:spPr>
        <p:txBody>
          <a:bodyPr/>
          <a:lstStyle/>
          <a:p>
            <a:pPr marL="0" indent="0">
              <a:spcBef>
                <a:spcPts val="0"/>
              </a:spcBef>
              <a:spcAft>
                <a:spcPts val="600"/>
              </a:spcAft>
              <a:buNone/>
            </a:pPr>
            <a:r>
              <a:rPr lang="en-AU" sz="1100" dirty="0">
                <a:solidFill>
                  <a:srgbClr val="0C244C"/>
                </a:solidFill>
                <a:latin typeface="Roboto Medium" panose="02000000000000000000" pitchFamily="2" charset="0"/>
                <a:ea typeface="Roboto Medium" panose="02000000000000000000" pitchFamily="2" charset="0"/>
                <a:cs typeface="Roboto Medium" panose="02000000000000000000" pitchFamily="2" charset="0"/>
              </a:rPr>
              <a:t>5. SET A DATE </a:t>
            </a:r>
            <a:endParaRPr lang="en-AU" sz="1100" b="1" dirty="0">
              <a:solidFill>
                <a:schemeClr val="accent1"/>
              </a:solidFill>
              <a:latin typeface="Roboto" panose="02000000000000000000" pitchFamily="2" charset="0"/>
              <a:ea typeface="Roboto" panose="02000000000000000000" pitchFamily="2" charset="0"/>
              <a:cs typeface="Roboto Medium" panose="02000000000000000000" pitchFamily="2" charset="0"/>
            </a:endParaRPr>
          </a:p>
          <a:p>
            <a:pPr>
              <a:spcBef>
                <a:spcPts val="0"/>
              </a:spcBef>
              <a:spcAft>
                <a:spcPts val="1200"/>
              </a:spcAft>
            </a:pPr>
            <a:r>
              <a:rPr lang="en-AU" sz="900" dirty="0">
                <a:latin typeface="Roboto" panose="02000000000000000000" pitchFamily="2" charset="0"/>
                <a:ea typeface="Roboto" panose="02000000000000000000" pitchFamily="2" charset="0"/>
                <a:cs typeface="Roboto" panose="02000000000000000000" pitchFamily="2" charset="0"/>
              </a:rPr>
              <a:t>When will your main event take place?</a:t>
            </a:r>
          </a:p>
          <a:p>
            <a:pPr>
              <a:spcBef>
                <a:spcPts val="0"/>
              </a:spcBef>
              <a:spcAft>
                <a:spcPts val="1200"/>
              </a:spcAft>
            </a:pPr>
            <a:r>
              <a:rPr lang="en-AU" sz="900" dirty="0">
                <a:latin typeface="Roboto" panose="02000000000000000000" pitchFamily="2" charset="0"/>
                <a:ea typeface="Roboto" panose="02000000000000000000" pitchFamily="2" charset="0"/>
                <a:cs typeface="Roboto" panose="02000000000000000000" pitchFamily="2" charset="0"/>
              </a:rPr>
              <a:t>When will you start preparations?</a:t>
            </a:r>
          </a:p>
          <a:p>
            <a:pPr>
              <a:spcBef>
                <a:spcPts val="0"/>
              </a:spcBef>
              <a:spcAft>
                <a:spcPts val="1200"/>
              </a:spcAft>
            </a:pPr>
            <a:r>
              <a:rPr lang="en-AU" sz="900" dirty="0">
                <a:latin typeface="Roboto" panose="02000000000000000000" pitchFamily="2" charset="0"/>
                <a:ea typeface="Roboto" panose="02000000000000000000" pitchFamily="2" charset="0"/>
                <a:cs typeface="Roboto" panose="02000000000000000000" pitchFamily="2" charset="0"/>
              </a:rPr>
              <a:t>When do you need to start promotion?</a:t>
            </a:r>
            <a:endParaRPr lang="en-AU" sz="1100" dirty="0">
              <a:latin typeface="Roboto" panose="02000000000000000000" pitchFamily="2" charset="0"/>
              <a:ea typeface="Roboto" panose="02000000000000000000" pitchFamily="2" charset="0"/>
              <a:cs typeface="Roboto" panose="02000000000000000000" pitchFamily="2" charset="0"/>
            </a:endParaRPr>
          </a:p>
          <a:p>
            <a:pPr marL="0" indent="0">
              <a:buNone/>
            </a:pPr>
            <a:endParaRPr lang="en-AU" sz="11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AU" sz="1100" dirty="0">
                <a:solidFill>
                  <a:srgbClr val="0C244C"/>
                </a:solidFill>
                <a:latin typeface="Roboto Medium" panose="02000000000000000000" pitchFamily="2" charset="0"/>
                <a:ea typeface="Roboto Medium" panose="02000000000000000000" pitchFamily="2" charset="0"/>
                <a:cs typeface="Roboto Medium" panose="02000000000000000000" pitchFamily="2" charset="0"/>
              </a:rPr>
              <a:t>6. JUSTICE BEGINS WITH ME! – </a:t>
            </a:r>
            <a:r>
              <a:rPr lang="en-AU" sz="900" dirty="0">
                <a:latin typeface="Roboto" panose="02000000000000000000" pitchFamily="2" charset="0"/>
                <a:ea typeface="Roboto" panose="02000000000000000000" pitchFamily="2" charset="0"/>
                <a:cs typeface="Roboto" panose="02000000000000000000" pitchFamily="2" charset="0"/>
              </a:rPr>
              <a:t>What personal action will each member of your group take? How will you lead by example?</a:t>
            </a:r>
          </a:p>
          <a:p>
            <a:pPr marL="0" indent="0">
              <a:buNone/>
            </a:pPr>
            <a:endParaRPr lang="en-AU" sz="1100" dirty="0">
              <a:latin typeface="Roboto" panose="02000000000000000000" pitchFamily="2" charset="0"/>
              <a:ea typeface="Roboto" panose="02000000000000000000" pitchFamily="2" charset="0"/>
              <a:cs typeface="Roboto" panose="02000000000000000000" pitchFamily="2" charset="0"/>
            </a:endParaRPr>
          </a:p>
          <a:p>
            <a:pPr marL="0" indent="0">
              <a:buNone/>
            </a:pPr>
            <a:endParaRPr lang="en-AU" sz="1100" dirty="0">
              <a:latin typeface="Roboto" panose="02000000000000000000" pitchFamily="2" charset="0"/>
              <a:ea typeface="Roboto" panose="02000000000000000000" pitchFamily="2" charset="0"/>
              <a:cs typeface="Roboto" panose="02000000000000000000" pitchFamily="2" charset="0"/>
            </a:endParaRPr>
          </a:p>
          <a:p>
            <a:pPr marL="0" indent="0">
              <a:buNone/>
            </a:pPr>
            <a:endParaRPr lang="en-AU" sz="11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AU" sz="1100" dirty="0">
                <a:solidFill>
                  <a:srgbClr val="0C244C"/>
                </a:solidFill>
                <a:latin typeface="Roboto Medium" panose="02000000000000000000" pitchFamily="2" charset="0"/>
                <a:ea typeface="Roboto Medium" panose="02000000000000000000" pitchFamily="2" charset="0"/>
                <a:cs typeface="Roboto Medium" panose="02000000000000000000" pitchFamily="2" charset="0"/>
              </a:rPr>
              <a:t>7. PROMOTE </a:t>
            </a:r>
            <a:r>
              <a:rPr lang="en-AU" sz="900" dirty="0">
                <a:latin typeface="Roboto" panose="02000000000000000000" pitchFamily="2" charset="0"/>
                <a:ea typeface="Roboto" panose="02000000000000000000" pitchFamily="2" charset="0"/>
                <a:cs typeface="Roboto" panose="02000000000000000000" pitchFamily="2" charset="0"/>
              </a:rPr>
              <a:t>Have a chat with your school media person as they might have some good contacts with local newspapers. Get your justice agenda out into your wider community! Share the good news! </a:t>
            </a:r>
          </a:p>
          <a:p>
            <a:endParaRPr lang="en-AU" sz="1100" dirty="0">
              <a:latin typeface="Roboto" panose="02000000000000000000" pitchFamily="2" charset="0"/>
              <a:ea typeface="Roboto" panose="02000000000000000000" pitchFamily="2" charset="0"/>
              <a:cs typeface="Roboto" panose="02000000000000000000" pitchFamily="2" charset="0"/>
            </a:endParaRPr>
          </a:p>
          <a:p>
            <a:endParaRPr lang="en-AU" sz="1100" dirty="0">
              <a:latin typeface="Roboto" panose="02000000000000000000" pitchFamily="2" charset="0"/>
              <a:ea typeface="Roboto" panose="02000000000000000000" pitchFamily="2" charset="0"/>
              <a:cs typeface="Roboto" panose="02000000000000000000" pitchFamily="2" charset="0"/>
            </a:endParaRPr>
          </a:p>
          <a:p>
            <a:endParaRPr lang="en-AU" sz="1100" dirty="0">
              <a:latin typeface="Roboto" panose="02000000000000000000" pitchFamily="2" charset="0"/>
              <a:ea typeface="Roboto" panose="02000000000000000000" pitchFamily="2" charset="0"/>
              <a:cs typeface="Roboto" panose="02000000000000000000" pitchFamily="2" charset="0"/>
            </a:endParaRPr>
          </a:p>
          <a:p>
            <a:pPr marL="0" indent="0">
              <a:buNone/>
            </a:pPr>
            <a:endParaRPr lang="en-AU" sz="11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AU" sz="1100" dirty="0">
                <a:solidFill>
                  <a:srgbClr val="0C244C"/>
                </a:solidFill>
                <a:latin typeface="Roboto Medium" panose="02000000000000000000" pitchFamily="2" charset="0"/>
                <a:ea typeface="Roboto Medium" panose="02000000000000000000" pitchFamily="2" charset="0"/>
                <a:cs typeface="Roboto Medium" panose="02000000000000000000" pitchFamily="2" charset="0"/>
              </a:rPr>
              <a:t>8. REFLECT ON FAITH AND ACTION</a:t>
            </a:r>
            <a:r>
              <a:rPr lang="en-AU" sz="1100" b="1" dirty="0">
                <a:solidFill>
                  <a:srgbClr val="0C244C"/>
                </a:solidFill>
                <a:latin typeface="Roboto" panose="02000000000000000000" pitchFamily="2" charset="0"/>
                <a:ea typeface="Roboto" panose="02000000000000000000" pitchFamily="2" charset="0"/>
                <a:cs typeface="Roboto" panose="02000000000000000000" pitchFamily="2" charset="0"/>
              </a:rPr>
              <a:t> – </a:t>
            </a:r>
            <a:r>
              <a:rPr lang="en-AU" sz="900" dirty="0">
                <a:latin typeface="Roboto" panose="02000000000000000000" pitchFamily="2" charset="0"/>
                <a:ea typeface="Roboto" panose="02000000000000000000" pitchFamily="2" charset="0"/>
                <a:cs typeface="Roboto" panose="02000000000000000000" pitchFamily="2" charset="0"/>
              </a:rPr>
              <a:t>What Catholic Social Teaching principles guide you to take action for people who experience poverty?</a:t>
            </a:r>
          </a:p>
        </p:txBody>
      </p:sp>
      <p:cxnSp>
        <p:nvCxnSpPr>
          <p:cNvPr id="8" name="Straight Connector 7">
            <a:extLst>
              <a:ext uri="{FF2B5EF4-FFF2-40B4-BE49-F238E27FC236}">
                <a16:creationId xmlns:a16="http://schemas.microsoft.com/office/drawing/2014/main" id="{31B271BC-9E81-4A84-87F8-B8CEF1CCBAD9}"/>
              </a:ext>
            </a:extLst>
          </p:cNvPr>
          <p:cNvCxnSpPr>
            <a:cxnSpLocks/>
          </p:cNvCxnSpPr>
          <p:nvPr/>
        </p:nvCxnSpPr>
        <p:spPr>
          <a:xfrm>
            <a:off x="4938872" y="1107712"/>
            <a:ext cx="0" cy="5046508"/>
          </a:xfrm>
          <a:prstGeom prst="line">
            <a:avLst/>
          </a:prstGeom>
          <a:ln>
            <a:solidFill>
              <a:srgbClr val="0C244C"/>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C163AEF8-0E92-303C-D28D-5E290DFA1CF0}"/>
              </a:ext>
            </a:extLst>
          </p:cNvPr>
          <p:cNvCxnSpPr/>
          <p:nvPr/>
        </p:nvCxnSpPr>
        <p:spPr>
          <a:xfrm>
            <a:off x="2250040" y="1315092"/>
            <a:ext cx="2371173" cy="0"/>
          </a:xfrm>
          <a:prstGeom prst="line">
            <a:avLst/>
          </a:prstGeom>
          <a:ln>
            <a:solidFill>
              <a:srgbClr val="05243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7754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C23A032-E76D-401A-84A3-82CC20D732F4}"/>
              </a:ext>
            </a:extLst>
          </p:cNvPr>
          <p:cNvGraphicFramePr>
            <a:graphicFrameLocks noGrp="1"/>
          </p:cNvGraphicFramePr>
          <p:nvPr>
            <p:extLst>
              <p:ext uri="{D42A27DB-BD31-4B8C-83A1-F6EECF244321}">
                <p14:modId xmlns:p14="http://schemas.microsoft.com/office/powerpoint/2010/main" val="188127417"/>
              </p:ext>
            </p:extLst>
          </p:nvPr>
        </p:nvGraphicFramePr>
        <p:xfrm>
          <a:off x="164840" y="1080296"/>
          <a:ext cx="9555419" cy="5036511"/>
        </p:xfrm>
        <a:graphic>
          <a:graphicData uri="http://schemas.openxmlformats.org/drawingml/2006/table">
            <a:tbl>
              <a:tblPr firstRow="1" bandRow="1">
                <a:tableStyleId>{2D5ABB26-0587-4C30-8999-92F81FD0307C}</a:tableStyleId>
              </a:tblPr>
              <a:tblGrid>
                <a:gridCol w="1453559">
                  <a:extLst>
                    <a:ext uri="{9D8B030D-6E8A-4147-A177-3AD203B41FA5}">
                      <a16:colId xmlns:a16="http://schemas.microsoft.com/office/drawing/2014/main" val="1857414593"/>
                    </a:ext>
                  </a:extLst>
                </a:gridCol>
                <a:gridCol w="2524765">
                  <a:extLst>
                    <a:ext uri="{9D8B030D-6E8A-4147-A177-3AD203B41FA5}">
                      <a16:colId xmlns:a16="http://schemas.microsoft.com/office/drawing/2014/main" val="608074643"/>
                    </a:ext>
                  </a:extLst>
                </a:gridCol>
                <a:gridCol w="2524765">
                  <a:extLst>
                    <a:ext uri="{9D8B030D-6E8A-4147-A177-3AD203B41FA5}">
                      <a16:colId xmlns:a16="http://schemas.microsoft.com/office/drawing/2014/main" val="1732236694"/>
                    </a:ext>
                  </a:extLst>
                </a:gridCol>
                <a:gridCol w="1526165">
                  <a:extLst>
                    <a:ext uri="{9D8B030D-6E8A-4147-A177-3AD203B41FA5}">
                      <a16:colId xmlns:a16="http://schemas.microsoft.com/office/drawing/2014/main" val="2729698784"/>
                    </a:ext>
                  </a:extLst>
                </a:gridCol>
                <a:gridCol w="1526165">
                  <a:extLst>
                    <a:ext uri="{9D8B030D-6E8A-4147-A177-3AD203B41FA5}">
                      <a16:colId xmlns:a16="http://schemas.microsoft.com/office/drawing/2014/main" val="4243158711"/>
                    </a:ext>
                  </a:extLst>
                </a:gridCol>
              </a:tblGrid>
              <a:tr h="693359">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spc="-30" dirty="0">
                          <a:solidFill>
                            <a:srgbClr val="0C244C"/>
                          </a:solidFill>
                          <a:latin typeface="Roboto" pitchFamily="2" charset="0"/>
                          <a:ea typeface="Roboto" pitchFamily="2" charset="0"/>
                        </a:rPr>
                        <a:t>WHAT </a:t>
                      </a:r>
                      <a:r>
                        <a:rPr lang="en-US" sz="1100" b="1" spc="-20" dirty="0">
                          <a:solidFill>
                            <a:srgbClr val="0C244C"/>
                          </a:solidFill>
                          <a:latin typeface="Roboto" pitchFamily="2" charset="0"/>
                          <a:ea typeface="Roboto" pitchFamily="2" charset="0"/>
                        </a:rPr>
                        <a:t>TASKS </a:t>
                      </a:r>
                      <a:r>
                        <a:rPr lang="en-US" sz="1100" b="1" spc="15" dirty="0">
                          <a:solidFill>
                            <a:srgbClr val="0C244C"/>
                          </a:solidFill>
                          <a:latin typeface="Roboto" pitchFamily="2" charset="0"/>
                          <a:ea typeface="Roboto" pitchFamily="2" charset="0"/>
                        </a:rPr>
                        <a:t>NEED</a:t>
                      </a:r>
                      <a:br>
                        <a:rPr lang="en-US" sz="1100" b="1" spc="15" dirty="0">
                          <a:solidFill>
                            <a:srgbClr val="0C244C"/>
                          </a:solidFill>
                          <a:latin typeface="Roboto" pitchFamily="2" charset="0"/>
                          <a:ea typeface="Roboto" pitchFamily="2" charset="0"/>
                        </a:rPr>
                      </a:br>
                      <a:r>
                        <a:rPr lang="en-US" sz="1100" b="1" dirty="0">
                          <a:solidFill>
                            <a:srgbClr val="0C244C"/>
                          </a:solidFill>
                          <a:latin typeface="Roboto" pitchFamily="2" charset="0"/>
                          <a:ea typeface="Roboto" pitchFamily="2" charset="0"/>
                        </a:rPr>
                        <a:t>TO </a:t>
                      </a:r>
                      <a:r>
                        <a:rPr lang="en-US" sz="1100" b="1" spc="5" dirty="0">
                          <a:solidFill>
                            <a:srgbClr val="0C244C"/>
                          </a:solidFill>
                          <a:latin typeface="Roboto" pitchFamily="2" charset="0"/>
                          <a:ea typeface="Roboto" pitchFamily="2" charset="0"/>
                        </a:rPr>
                        <a:t>BE</a:t>
                      </a:r>
                      <a:r>
                        <a:rPr lang="en-US" sz="1100" b="1" spc="-15" dirty="0">
                          <a:solidFill>
                            <a:srgbClr val="0C244C"/>
                          </a:solidFill>
                          <a:latin typeface="Roboto" pitchFamily="2" charset="0"/>
                          <a:ea typeface="Roboto" pitchFamily="2" charset="0"/>
                        </a:rPr>
                        <a:t> </a:t>
                      </a:r>
                      <a:r>
                        <a:rPr lang="en-US" sz="1100" b="1" spc="10" dirty="0">
                          <a:solidFill>
                            <a:srgbClr val="0C244C"/>
                          </a:solidFill>
                          <a:latin typeface="Roboto" pitchFamily="2" charset="0"/>
                          <a:ea typeface="Roboto" pitchFamily="2" charset="0"/>
                        </a:rPr>
                        <a:t>DONE?</a:t>
                      </a:r>
                      <a:endParaRPr lang="en-US" sz="1100" b="1" dirty="0">
                        <a:solidFill>
                          <a:srgbClr val="0C244C"/>
                        </a:solidFill>
                        <a:latin typeface="Roboto" pitchFamily="2" charset="0"/>
                        <a:ea typeface="Roboto" pitchFamily="2" charset="0"/>
                      </a:endParaRPr>
                    </a:p>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spc="10" dirty="0">
                          <a:solidFill>
                            <a:srgbClr val="0C244C"/>
                          </a:solidFill>
                          <a:latin typeface="Roboto" pitchFamily="2" charset="0"/>
                          <a:ea typeface="Roboto" pitchFamily="2" charset="0"/>
                        </a:rPr>
                        <a:t>WHY </a:t>
                      </a:r>
                      <a:r>
                        <a:rPr lang="en-US" sz="1100" b="1" dirty="0">
                          <a:solidFill>
                            <a:srgbClr val="0C244C"/>
                          </a:solidFill>
                          <a:latin typeface="Roboto" pitchFamily="2" charset="0"/>
                          <a:ea typeface="Roboto" pitchFamily="2" charset="0"/>
                        </a:rPr>
                        <a:t>IS </a:t>
                      </a:r>
                      <a:r>
                        <a:rPr lang="en-US" sz="1100" b="1" spc="5" dirty="0">
                          <a:solidFill>
                            <a:srgbClr val="0C244C"/>
                          </a:solidFill>
                          <a:latin typeface="Roboto" pitchFamily="2" charset="0"/>
                          <a:ea typeface="Roboto" pitchFamily="2" charset="0"/>
                        </a:rPr>
                        <a:t>THIS</a:t>
                      </a:r>
                      <a:r>
                        <a:rPr lang="en-US" sz="1100" b="1" spc="-100" dirty="0">
                          <a:solidFill>
                            <a:srgbClr val="0C244C"/>
                          </a:solidFill>
                          <a:latin typeface="Roboto" pitchFamily="2" charset="0"/>
                          <a:ea typeface="Roboto" pitchFamily="2" charset="0"/>
                        </a:rPr>
                        <a:t> </a:t>
                      </a:r>
                      <a:r>
                        <a:rPr lang="en-US" sz="1100" b="1" spc="-40" dirty="0">
                          <a:solidFill>
                            <a:srgbClr val="0C244C"/>
                          </a:solidFill>
                          <a:latin typeface="Roboto" pitchFamily="2" charset="0"/>
                          <a:ea typeface="Roboto" pitchFamily="2" charset="0"/>
                        </a:rPr>
                        <a:t>A </a:t>
                      </a:r>
                      <a:br>
                        <a:rPr lang="en-US" sz="1100" b="1" spc="-40" dirty="0">
                          <a:solidFill>
                            <a:srgbClr val="0C244C"/>
                          </a:solidFill>
                          <a:latin typeface="Roboto" pitchFamily="2" charset="0"/>
                          <a:ea typeface="Roboto" pitchFamily="2" charset="0"/>
                        </a:rPr>
                      </a:br>
                      <a:r>
                        <a:rPr lang="en-US" sz="1100" b="1" spc="-5" dirty="0">
                          <a:solidFill>
                            <a:srgbClr val="0C244C"/>
                          </a:solidFill>
                          <a:latin typeface="Roboto" pitchFamily="2" charset="0"/>
                          <a:ea typeface="Roboto" pitchFamily="2" charset="0"/>
                        </a:rPr>
                        <a:t>GOOD</a:t>
                      </a:r>
                      <a:r>
                        <a:rPr lang="en-US" sz="1100" b="1" spc="-20" dirty="0">
                          <a:solidFill>
                            <a:srgbClr val="0C244C"/>
                          </a:solidFill>
                          <a:latin typeface="Roboto" pitchFamily="2" charset="0"/>
                          <a:ea typeface="Roboto" pitchFamily="2" charset="0"/>
                        </a:rPr>
                        <a:t> </a:t>
                      </a:r>
                      <a:r>
                        <a:rPr lang="en-US" sz="1100" b="1" spc="-5" dirty="0">
                          <a:solidFill>
                            <a:srgbClr val="0C244C"/>
                          </a:solidFill>
                          <a:latin typeface="Roboto" pitchFamily="2" charset="0"/>
                          <a:ea typeface="Roboto" pitchFamily="2" charset="0"/>
                        </a:rPr>
                        <a:t>IDEA?</a:t>
                      </a:r>
                      <a:endParaRPr lang="en-US" sz="1100" b="1" dirty="0">
                        <a:solidFill>
                          <a:srgbClr val="0C244C"/>
                        </a:solidFill>
                        <a:latin typeface="Roboto" pitchFamily="2" charset="0"/>
                        <a:ea typeface="Roboto" pitchFamily="2" charset="0"/>
                      </a:endParaRPr>
                    </a:p>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1100" b="1" spc="-5" dirty="0">
                          <a:solidFill>
                            <a:srgbClr val="0C244C"/>
                          </a:solidFill>
                          <a:latin typeface="Roboto" pitchFamily="2" charset="0"/>
                          <a:ea typeface="Roboto" pitchFamily="2" charset="0"/>
                        </a:rPr>
                        <a:t>WHO</a:t>
                      </a:r>
                      <a:r>
                        <a:rPr lang="en-AU" sz="1100" b="1" spc="-85" dirty="0">
                          <a:solidFill>
                            <a:srgbClr val="0C244C"/>
                          </a:solidFill>
                          <a:latin typeface="Roboto" pitchFamily="2" charset="0"/>
                          <a:ea typeface="Roboto" pitchFamily="2" charset="0"/>
                        </a:rPr>
                        <a:t> </a:t>
                      </a:r>
                      <a:r>
                        <a:rPr lang="en-AU" sz="1100" b="1" dirty="0">
                          <a:solidFill>
                            <a:srgbClr val="0C244C"/>
                          </a:solidFill>
                          <a:latin typeface="Roboto" pitchFamily="2" charset="0"/>
                          <a:ea typeface="Roboto" pitchFamily="2" charset="0"/>
                        </a:rPr>
                        <a:t>WILL </a:t>
                      </a:r>
                      <a:br>
                        <a:rPr lang="en-AU" sz="1100" b="1" dirty="0">
                          <a:solidFill>
                            <a:srgbClr val="0C244C"/>
                          </a:solidFill>
                          <a:latin typeface="Roboto" pitchFamily="2" charset="0"/>
                          <a:ea typeface="Roboto" pitchFamily="2" charset="0"/>
                        </a:rPr>
                      </a:br>
                      <a:r>
                        <a:rPr lang="en-AU" sz="1100" b="1" spc="5" dirty="0">
                          <a:solidFill>
                            <a:srgbClr val="0C244C"/>
                          </a:solidFill>
                          <a:latin typeface="Roboto" pitchFamily="2" charset="0"/>
                          <a:ea typeface="Roboto" pitchFamily="2" charset="0"/>
                        </a:rPr>
                        <a:t>DO</a:t>
                      </a:r>
                      <a:r>
                        <a:rPr lang="en-AU" sz="1100" b="1" spc="-15" dirty="0">
                          <a:solidFill>
                            <a:srgbClr val="0C244C"/>
                          </a:solidFill>
                          <a:latin typeface="Roboto" pitchFamily="2" charset="0"/>
                          <a:ea typeface="Roboto" pitchFamily="2" charset="0"/>
                        </a:rPr>
                        <a:t> </a:t>
                      </a:r>
                      <a:r>
                        <a:rPr lang="en-AU" sz="1100" b="1" spc="15" dirty="0">
                          <a:solidFill>
                            <a:srgbClr val="0C244C"/>
                          </a:solidFill>
                          <a:latin typeface="Roboto" pitchFamily="2" charset="0"/>
                          <a:ea typeface="Roboto" pitchFamily="2" charset="0"/>
                        </a:rPr>
                        <a:t>IT?</a:t>
                      </a:r>
                      <a:endParaRPr lang="en-AU" sz="1100" b="1" dirty="0">
                        <a:solidFill>
                          <a:srgbClr val="0C244C"/>
                        </a:solidFill>
                        <a:latin typeface="Roboto" pitchFamily="2" charset="0"/>
                        <a:ea typeface="Roboto" pitchFamily="2" charset="0"/>
                      </a:endParaRPr>
                    </a:p>
                    <a:p>
                      <a:pPr algn="l"/>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spc="-50" dirty="0">
                          <a:solidFill>
                            <a:srgbClr val="0C244C"/>
                          </a:solidFill>
                          <a:latin typeface="Roboto" pitchFamily="2" charset="0"/>
                          <a:ea typeface="Roboto" pitchFamily="2" charset="0"/>
                        </a:rPr>
                        <a:t>WHAT </a:t>
                      </a:r>
                      <a:r>
                        <a:rPr lang="en-US" sz="1100" b="1" spc="-30" dirty="0">
                          <a:solidFill>
                            <a:srgbClr val="0C244C"/>
                          </a:solidFill>
                          <a:latin typeface="Roboto" pitchFamily="2" charset="0"/>
                          <a:ea typeface="Roboto" pitchFamily="2" charset="0"/>
                        </a:rPr>
                        <a:t>DATE </a:t>
                      </a:r>
                      <a:r>
                        <a:rPr lang="en-US" sz="1100" b="1" dirty="0">
                          <a:solidFill>
                            <a:srgbClr val="0C244C"/>
                          </a:solidFill>
                          <a:latin typeface="Roboto" pitchFamily="2" charset="0"/>
                          <a:ea typeface="Roboto" pitchFamily="2" charset="0"/>
                        </a:rPr>
                        <a:t>IS</a:t>
                      </a:r>
                      <a:r>
                        <a:rPr lang="en-US" sz="1100" b="1" spc="-50" dirty="0">
                          <a:solidFill>
                            <a:srgbClr val="0C244C"/>
                          </a:solidFill>
                          <a:latin typeface="Roboto" pitchFamily="2" charset="0"/>
                          <a:ea typeface="Roboto" pitchFamily="2" charset="0"/>
                        </a:rPr>
                        <a:t> </a:t>
                      </a:r>
                      <a:br>
                        <a:rPr lang="en-US" sz="1100" b="1" spc="-50" dirty="0">
                          <a:solidFill>
                            <a:srgbClr val="0C244C"/>
                          </a:solidFill>
                          <a:latin typeface="Roboto" pitchFamily="2" charset="0"/>
                          <a:ea typeface="Roboto" pitchFamily="2" charset="0"/>
                        </a:rPr>
                      </a:br>
                      <a:r>
                        <a:rPr lang="en-US" sz="1100" b="1" spc="10" dirty="0">
                          <a:solidFill>
                            <a:srgbClr val="0C244C"/>
                          </a:solidFill>
                          <a:latin typeface="Roboto" pitchFamily="2" charset="0"/>
                          <a:ea typeface="Roboto" pitchFamily="2" charset="0"/>
                        </a:rPr>
                        <a:t>IT </a:t>
                      </a:r>
                      <a:r>
                        <a:rPr lang="en-US" sz="1100" b="1" spc="30" dirty="0">
                          <a:solidFill>
                            <a:srgbClr val="0C244C"/>
                          </a:solidFill>
                          <a:latin typeface="Roboto" pitchFamily="2" charset="0"/>
                          <a:ea typeface="Roboto" pitchFamily="2" charset="0"/>
                        </a:rPr>
                        <a:t>DUE?</a:t>
                      </a:r>
                      <a:endParaRPr lang="en-US" sz="1100" b="1" dirty="0">
                        <a:solidFill>
                          <a:srgbClr val="0C244C"/>
                        </a:solidFill>
                        <a:latin typeface="Roboto" pitchFamily="2" charset="0"/>
                        <a:ea typeface="Roboto" pitchFamily="2" charset="0"/>
                      </a:endParaRPr>
                    </a:p>
                    <a:p>
                      <a:pPr algn="l"/>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230042"/>
                  </a:ext>
                </a:extLst>
              </a:tr>
              <a:tr h="108578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AU" sz="1100" b="1" spc="10" dirty="0">
                          <a:solidFill>
                            <a:srgbClr val="0C244C"/>
                          </a:solidFill>
                          <a:latin typeface="Roboto" pitchFamily="2" charset="0"/>
                          <a:ea typeface="Roboto" pitchFamily="2" charset="0"/>
                        </a:rPr>
                        <a:t>F</a:t>
                      </a:r>
                      <a:r>
                        <a:rPr lang="en-AU" sz="1100" b="1" spc="5" dirty="0">
                          <a:solidFill>
                            <a:srgbClr val="0C244C"/>
                          </a:solidFill>
                          <a:latin typeface="Roboto" pitchFamily="2" charset="0"/>
                          <a:ea typeface="Roboto" pitchFamily="2" charset="0"/>
                        </a:rPr>
                        <a:t>U</a:t>
                      </a:r>
                      <a:r>
                        <a:rPr lang="en-AU" sz="1100" b="1" dirty="0">
                          <a:solidFill>
                            <a:srgbClr val="0C244C"/>
                          </a:solidFill>
                          <a:latin typeface="Roboto" pitchFamily="2" charset="0"/>
                          <a:ea typeface="Roboto" pitchFamily="2" charset="0"/>
                        </a:rPr>
                        <a:t>N</a:t>
                      </a:r>
                      <a:r>
                        <a:rPr lang="en-AU" sz="1100" b="1" spc="-5" dirty="0">
                          <a:solidFill>
                            <a:srgbClr val="0C244C"/>
                          </a:solidFill>
                          <a:latin typeface="Roboto" pitchFamily="2" charset="0"/>
                          <a:ea typeface="Roboto" pitchFamily="2" charset="0"/>
                        </a:rPr>
                        <a:t>D</a:t>
                      </a:r>
                      <a:r>
                        <a:rPr lang="en-AU" sz="1100" b="1" spc="40" dirty="0">
                          <a:solidFill>
                            <a:srgbClr val="0C244C"/>
                          </a:solidFill>
                          <a:latin typeface="Roboto" pitchFamily="2" charset="0"/>
                          <a:ea typeface="Roboto" pitchFamily="2" charset="0"/>
                        </a:rPr>
                        <a:t>R</a:t>
                      </a:r>
                      <a:r>
                        <a:rPr lang="en-AU" sz="1100" b="1" spc="10" dirty="0">
                          <a:solidFill>
                            <a:srgbClr val="0C244C"/>
                          </a:solidFill>
                          <a:latin typeface="Roboto" pitchFamily="2" charset="0"/>
                          <a:ea typeface="Roboto" pitchFamily="2" charset="0"/>
                        </a:rPr>
                        <a:t>A</a:t>
                      </a:r>
                      <a:r>
                        <a:rPr lang="en-AU" sz="1100" b="1" spc="-10" dirty="0">
                          <a:solidFill>
                            <a:srgbClr val="0C244C"/>
                          </a:solidFill>
                          <a:latin typeface="Roboto" pitchFamily="2" charset="0"/>
                          <a:ea typeface="Roboto" pitchFamily="2" charset="0"/>
                        </a:rPr>
                        <a:t>I</a:t>
                      </a:r>
                      <a:r>
                        <a:rPr lang="en-AU" sz="1100" b="1" dirty="0">
                          <a:solidFill>
                            <a:srgbClr val="0C244C"/>
                          </a:solidFill>
                          <a:latin typeface="Roboto" pitchFamily="2" charset="0"/>
                          <a:ea typeface="Roboto" pitchFamily="2" charset="0"/>
                        </a:rPr>
                        <a:t>S</a:t>
                      </a:r>
                      <a:r>
                        <a:rPr lang="en-AU" sz="1100" b="1" spc="-5" dirty="0">
                          <a:solidFill>
                            <a:srgbClr val="0C244C"/>
                          </a:solidFill>
                          <a:latin typeface="Roboto" pitchFamily="2" charset="0"/>
                          <a:ea typeface="Roboto" pitchFamily="2" charset="0"/>
                        </a:rPr>
                        <a:t>I</a:t>
                      </a:r>
                      <a:r>
                        <a:rPr lang="en-AU" sz="1100" b="1" dirty="0">
                          <a:solidFill>
                            <a:srgbClr val="0C244C"/>
                          </a:solidFill>
                          <a:latin typeface="Roboto" pitchFamily="2" charset="0"/>
                          <a:ea typeface="Roboto" pitchFamily="2" charset="0"/>
                        </a:rPr>
                        <a:t>NG  </a:t>
                      </a:r>
                      <a:r>
                        <a:rPr lang="en-AU" sz="1100" b="1" spc="-10" dirty="0">
                          <a:solidFill>
                            <a:srgbClr val="0C244C"/>
                          </a:solidFill>
                          <a:latin typeface="Roboto" pitchFamily="2" charset="0"/>
                          <a:ea typeface="Roboto" pitchFamily="2" charset="0"/>
                        </a:rPr>
                        <a:t>ACTION</a:t>
                      </a:r>
                      <a:endParaRPr lang="en-AU" sz="1100" b="1" dirty="0">
                        <a:solidFill>
                          <a:srgbClr val="0C244C"/>
                        </a:solidFill>
                        <a:latin typeface="Roboto" pitchFamily="2" charset="0"/>
                        <a:ea typeface="Roboto" pitchFamily="2" charset="0"/>
                      </a:endParaRPr>
                    </a:p>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1593531"/>
                  </a:ext>
                </a:extLst>
              </a:tr>
              <a:tr h="1085788">
                <a:tc>
                  <a:txBody>
                    <a:bodyPr/>
                    <a:lstStyle/>
                    <a:p>
                      <a:pPr marL="50800" marR="271780" algn="ctr">
                        <a:lnSpc>
                          <a:spcPct val="100000"/>
                        </a:lnSpc>
                        <a:spcBef>
                          <a:spcPts val="50"/>
                        </a:spcBef>
                      </a:pPr>
                      <a:r>
                        <a:rPr lang="en-AU" sz="1100" b="1" spc="-60" dirty="0">
                          <a:solidFill>
                            <a:srgbClr val="0C244C"/>
                          </a:solidFill>
                          <a:latin typeface="Roboto" pitchFamily="2" charset="0"/>
                          <a:ea typeface="Roboto" pitchFamily="2" charset="0"/>
                        </a:rPr>
                        <a:t>    A</a:t>
                      </a:r>
                      <a:r>
                        <a:rPr lang="en-AU" sz="1100" b="1" spc="-65" dirty="0">
                          <a:solidFill>
                            <a:srgbClr val="0C244C"/>
                          </a:solidFill>
                          <a:latin typeface="Roboto" pitchFamily="2" charset="0"/>
                          <a:ea typeface="Roboto" pitchFamily="2" charset="0"/>
                        </a:rPr>
                        <a:t>W</a:t>
                      </a:r>
                      <a:r>
                        <a:rPr lang="en-AU" sz="1100" b="1" spc="15" dirty="0">
                          <a:solidFill>
                            <a:srgbClr val="0C244C"/>
                          </a:solidFill>
                          <a:latin typeface="Roboto" pitchFamily="2" charset="0"/>
                          <a:ea typeface="Roboto" pitchFamily="2" charset="0"/>
                        </a:rPr>
                        <a:t>A</a:t>
                      </a:r>
                      <a:r>
                        <a:rPr lang="en-AU" sz="1100" b="1" spc="-5" dirty="0">
                          <a:solidFill>
                            <a:srgbClr val="0C244C"/>
                          </a:solidFill>
                          <a:latin typeface="Roboto" pitchFamily="2" charset="0"/>
                          <a:ea typeface="Roboto" pitchFamily="2" charset="0"/>
                        </a:rPr>
                        <a:t>R</a:t>
                      </a:r>
                      <a:r>
                        <a:rPr lang="en-AU" sz="1100" b="1" spc="5" dirty="0">
                          <a:solidFill>
                            <a:srgbClr val="0C244C"/>
                          </a:solidFill>
                          <a:latin typeface="Roboto" pitchFamily="2" charset="0"/>
                          <a:ea typeface="Roboto" pitchFamily="2" charset="0"/>
                        </a:rPr>
                        <a:t>E</a:t>
                      </a:r>
                      <a:r>
                        <a:rPr lang="en-AU" sz="1100" b="1" dirty="0">
                          <a:solidFill>
                            <a:srgbClr val="0C244C"/>
                          </a:solidFill>
                          <a:latin typeface="Roboto" pitchFamily="2" charset="0"/>
                          <a:ea typeface="Roboto" pitchFamily="2" charset="0"/>
                        </a:rPr>
                        <a:t>N</a:t>
                      </a:r>
                      <a:r>
                        <a:rPr lang="en-AU" sz="1100" b="1" spc="10" dirty="0">
                          <a:solidFill>
                            <a:srgbClr val="0C244C"/>
                          </a:solidFill>
                          <a:latin typeface="Roboto" pitchFamily="2" charset="0"/>
                          <a:ea typeface="Roboto" pitchFamily="2" charset="0"/>
                        </a:rPr>
                        <a:t>E</a:t>
                      </a:r>
                      <a:r>
                        <a:rPr lang="en-AU" sz="1100" b="1" spc="15" dirty="0">
                          <a:solidFill>
                            <a:srgbClr val="0C244C"/>
                          </a:solidFill>
                          <a:latin typeface="Roboto" pitchFamily="2" charset="0"/>
                          <a:ea typeface="Roboto" pitchFamily="2" charset="0"/>
                        </a:rPr>
                        <a:t>S</a:t>
                      </a:r>
                      <a:r>
                        <a:rPr lang="en-AU" sz="1100" b="1" dirty="0">
                          <a:solidFill>
                            <a:srgbClr val="0C244C"/>
                          </a:solidFill>
                          <a:latin typeface="Roboto" pitchFamily="2" charset="0"/>
                          <a:ea typeface="Roboto" pitchFamily="2" charset="0"/>
                        </a:rPr>
                        <a:t>S  </a:t>
                      </a:r>
                      <a:br>
                        <a:rPr lang="en-AU" sz="1100" b="1" dirty="0">
                          <a:solidFill>
                            <a:srgbClr val="0C244C"/>
                          </a:solidFill>
                          <a:latin typeface="Roboto" pitchFamily="2" charset="0"/>
                          <a:ea typeface="Roboto" pitchFamily="2" charset="0"/>
                        </a:rPr>
                      </a:br>
                      <a:r>
                        <a:rPr lang="en-AU" sz="1100" b="1" dirty="0">
                          <a:solidFill>
                            <a:srgbClr val="0C244C"/>
                          </a:solidFill>
                          <a:latin typeface="Roboto" pitchFamily="2" charset="0"/>
                          <a:ea typeface="Roboto" pitchFamily="2" charset="0"/>
                        </a:rPr>
                        <a:t>    RAISING </a:t>
                      </a:r>
                      <a:br>
                        <a:rPr lang="en-AU" sz="1100" b="1" dirty="0">
                          <a:solidFill>
                            <a:srgbClr val="0C244C"/>
                          </a:solidFill>
                          <a:latin typeface="Roboto" pitchFamily="2" charset="0"/>
                          <a:ea typeface="Roboto" pitchFamily="2" charset="0"/>
                        </a:rPr>
                      </a:br>
                      <a:r>
                        <a:rPr lang="en-AU" sz="1100" b="1" dirty="0">
                          <a:solidFill>
                            <a:srgbClr val="0C244C"/>
                          </a:solidFill>
                          <a:latin typeface="Roboto" pitchFamily="2" charset="0"/>
                          <a:ea typeface="Roboto" pitchFamily="2" charset="0"/>
                        </a:rPr>
                        <a:t>   </a:t>
                      </a:r>
                      <a:r>
                        <a:rPr lang="en-AU" sz="1100" b="1" spc="-10" dirty="0">
                          <a:solidFill>
                            <a:srgbClr val="0C244C"/>
                          </a:solidFill>
                          <a:latin typeface="Roboto" pitchFamily="2" charset="0"/>
                          <a:ea typeface="Roboto" pitchFamily="2" charset="0"/>
                        </a:rPr>
                        <a:t>ACTION</a:t>
                      </a:r>
                      <a:endParaRPr lang="en-AU" sz="1100" b="1" dirty="0">
                        <a:solidFill>
                          <a:srgbClr val="0C244C"/>
                        </a:solidFill>
                        <a:latin typeface="Roboto" pitchFamily="2" charset="0"/>
                        <a:ea typeface="Roboto" pitchFamily="2" charset="0"/>
                        <a:cs typeface="Roboto"/>
                      </a:endParaRPr>
                    </a:p>
                  </a:txBody>
                  <a:tcPr marL="45720" marR="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5620417"/>
                  </a:ext>
                </a:extLst>
              </a:tr>
              <a:tr h="1085788">
                <a:tc>
                  <a:txBody>
                    <a:bodyPr/>
                    <a:lstStyle/>
                    <a:p>
                      <a:pPr marL="50800" marR="302260" algn="ctr">
                        <a:lnSpc>
                          <a:spcPct val="100000"/>
                        </a:lnSpc>
                        <a:spcBef>
                          <a:spcPts val="45"/>
                        </a:spcBef>
                      </a:pPr>
                      <a:r>
                        <a:rPr lang="en-AU" sz="1100" b="1" dirty="0">
                          <a:solidFill>
                            <a:schemeClr val="accent1"/>
                          </a:solidFill>
                          <a:latin typeface="Roboto" pitchFamily="2" charset="0"/>
                          <a:ea typeface="Roboto" pitchFamily="2" charset="0"/>
                        </a:rPr>
                        <a:t>     </a:t>
                      </a:r>
                      <a:r>
                        <a:rPr lang="en-AU" sz="1100" b="1" dirty="0">
                          <a:solidFill>
                            <a:srgbClr val="0C244C"/>
                          </a:solidFill>
                          <a:latin typeface="Roboto" pitchFamily="2" charset="0"/>
                          <a:ea typeface="Roboto" pitchFamily="2" charset="0"/>
                        </a:rPr>
                        <a:t>  SO</a:t>
                      </a:r>
                      <a:r>
                        <a:rPr lang="en-AU" sz="1100" b="1" spc="-5" dirty="0">
                          <a:solidFill>
                            <a:srgbClr val="0C244C"/>
                          </a:solidFill>
                          <a:latin typeface="Roboto" pitchFamily="2" charset="0"/>
                          <a:ea typeface="Roboto" pitchFamily="2" charset="0"/>
                        </a:rPr>
                        <a:t>LI</a:t>
                      </a:r>
                      <a:r>
                        <a:rPr lang="en-AU" sz="1100" b="1" spc="-30" dirty="0">
                          <a:solidFill>
                            <a:srgbClr val="0C244C"/>
                          </a:solidFill>
                          <a:latin typeface="Roboto" pitchFamily="2" charset="0"/>
                          <a:ea typeface="Roboto" pitchFamily="2" charset="0"/>
                        </a:rPr>
                        <a:t>D</a:t>
                      </a:r>
                      <a:r>
                        <a:rPr lang="en-AU" sz="1100" b="1" spc="15" dirty="0">
                          <a:solidFill>
                            <a:srgbClr val="0C244C"/>
                          </a:solidFill>
                          <a:latin typeface="Roboto" pitchFamily="2" charset="0"/>
                          <a:ea typeface="Roboto" pitchFamily="2" charset="0"/>
                        </a:rPr>
                        <a:t>A</a:t>
                      </a:r>
                      <a:r>
                        <a:rPr lang="en-AU" sz="1100" b="1" spc="-10" dirty="0">
                          <a:solidFill>
                            <a:srgbClr val="0C244C"/>
                          </a:solidFill>
                          <a:latin typeface="Roboto" pitchFamily="2" charset="0"/>
                          <a:ea typeface="Roboto" pitchFamily="2" charset="0"/>
                        </a:rPr>
                        <a:t>R</a:t>
                      </a:r>
                      <a:r>
                        <a:rPr lang="en-AU" sz="1100" b="1" spc="-5" dirty="0">
                          <a:solidFill>
                            <a:srgbClr val="0C244C"/>
                          </a:solidFill>
                          <a:latin typeface="Roboto" pitchFamily="2" charset="0"/>
                          <a:ea typeface="Roboto" pitchFamily="2" charset="0"/>
                        </a:rPr>
                        <a:t>I</a:t>
                      </a:r>
                      <a:r>
                        <a:rPr lang="en-AU" sz="1100" b="1" spc="45" dirty="0">
                          <a:solidFill>
                            <a:srgbClr val="0C244C"/>
                          </a:solidFill>
                          <a:latin typeface="Roboto" pitchFamily="2" charset="0"/>
                          <a:ea typeface="Roboto" pitchFamily="2" charset="0"/>
                        </a:rPr>
                        <a:t>T</a:t>
                      </a:r>
                      <a:r>
                        <a:rPr lang="en-AU" sz="1100" b="1" dirty="0">
                          <a:solidFill>
                            <a:srgbClr val="0C244C"/>
                          </a:solidFill>
                          <a:latin typeface="Roboto" pitchFamily="2" charset="0"/>
                          <a:ea typeface="Roboto" pitchFamily="2" charset="0"/>
                        </a:rPr>
                        <a:t>Y            </a:t>
                      </a:r>
                    </a:p>
                    <a:p>
                      <a:pPr marL="50800" marR="302260" algn="ctr">
                        <a:lnSpc>
                          <a:spcPct val="100000"/>
                        </a:lnSpc>
                        <a:spcBef>
                          <a:spcPts val="45"/>
                        </a:spcBef>
                      </a:pPr>
                      <a:r>
                        <a:rPr lang="en-AU" sz="1100" b="1" spc="-10" dirty="0">
                          <a:solidFill>
                            <a:srgbClr val="0C244C"/>
                          </a:solidFill>
                          <a:latin typeface="Roboto" pitchFamily="2" charset="0"/>
                          <a:ea typeface="Roboto" pitchFamily="2" charset="0"/>
                        </a:rPr>
                        <a:t>      ACTION</a:t>
                      </a:r>
                    </a:p>
                  </a:txBody>
                  <a:tcPr marL="0" marR="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8618858"/>
                  </a:ext>
                </a:extLst>
              </a:tr>
              <a:tr h="1085788">
                <a:tc>
                  <a:txBody>
                    <a:bodyPr/>
                    <a:lstStyle/>
                    <a:p>
                      <a:pPr algn="ctr"/>
                      <a:r>
                        <a:rPr lang="en-AU" sz="1100" b="1" spc="5" dirty="0">
                          <a:solidFill>
                            <a:srgbClr val="0C244C"/>
                          </a:solidFill>
                          <a:latin typeface="Roboto" pitchFamily="2" charset="0"/>
                          <a:ea typeface="Roboto" pitchFamily="2" charset="0"/>
                        </a:rPr>
                        <a:t>JUSTICE </a:t>
                      </a:r>
                    </a:p>
                    <a:p>
                      <a:pPr algn="ctr"/>
                      <a:r>
                        <a:rPr lang="en-AU" sz="1100" b="1" spc="5" dirty="0">
                          <a:solidFill>
                            <a:srgbClr val="0C244C"/>
                          </a:solidFill>
                          <a:latin typeface="Roboto" pitchFamily="2" charset="0"/>
                          <a:ea typeface="Roboto" pitchFamily="2" charset="0"/>
                        </a:rPr>
                        <a:t>ACTION</a:t>
                      </a:r>
                      <a:endParaRPr lang="en-AU" sz="1100" b="1" dirty="0">
                        <a:solidFill>
                          <a:srgbClr val="0C244C"/>
                        </a:solidFill>
                        <a:latin typeface="Roboto" pitchFamily="2" charset="0"/>
                        <a:ea typeface="Roboto" pitchFamily="2" charset="0"/>
                      </a:endParaRPr>
                    </a:p>
                  </a:txBody>
                  <a:tcPr marL="36000" marR="3600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100" b="1" dirty="0">
                        <a:solidFill>
                          <a:schemeClr val="accent1"/>
                        </a:solidFill>
                        <a:latin typeface="Roboto" pitchFamily="2" charset="0"/>
                        <a:ea typeface="Roboto" pitchFamily="2"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5962134"/>
                  </a:ext>
                </a:extLst>
              </a:tr>
            </a:tbl>
          </a:graphicData>
        </a:graphic>
      </p:graphicFrame>
      <p:sp>
        <p:nvSpPr>
          <p:cNvPr id="4" name="Title 3">
            <a:extLst>
              <a:ext uri="{FF2B5EF4-FFF2-40B4-BE49-F238E27FC236}">
                <a16:creationId xmlns:a16="http://schemas.microsoft.com/office/drawing/2014/main" id="{D52C1344-5848-D909-2730-F3CDD76A29F0}"/>
              </a:ext>
            </a:extLst>
          </p:cNvPr>
          <p:cNvSpPr>
            <a:spLocks noGrp="1"/>
          </p:cNvSpPr>
          <p:nvPr>
            <p:ph type="title"/>
          </p:nvPr>
        </p:nvSpPr>
        <p:spPr/>
        <p:txBody>
          <a:bodyPr/>
          <a:lstStyle/>
          <a:p>
            <a:r>
              <a:rPr lang="en-US" dirty="0"/>
              <a:t>Student Action Planner</a:t>
            </a:r>
            <a:endParaRPr lang="en-AU" dirty="0"/>
          </a:p>
        </p:txBody>
      </p:sp>
      <p:pic>
        <p:nvPicPr>
          <p:cNvPr id="10" name="Graphic 9" descr="Checklist">
            <a:extLst>
              <a:ext uri="{FF2B5EF4-FFF2-40B4-BE49-F238E27FC236}">
                <a16:creationId xmlns:a16="http://schemas.microsoft.com/office/drawing/2014/main" id="{D14E407D-888F-496C-B96C-85E40AA5736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25012" y="1128568"/>
            <a:ext cx="421993" cy="412670"/>
          </a:xfrm>
          <a:prstGeom prst="rect">
            <a:avLst/>
          </a:prstGeom>
        </p:spPr>
      </p:pic>
      <p:pic>
        <p:nvPicPr>
          <p:cNvPr id="11" name="Graphic 10" descr="Thumbs up sign">
            <a:extLst>
              <a:ext uri="{FF2B5EF4-FFF2-40B4-BE49-F238E27FC236}">
                <a16:creationId xmlns:a16="http://schemas.microsoft.com/office/drawing/2014/main" id="{CA5D5AE6-D61F-440A-84D6-9978D3423CA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60496" y="1092155"/>
            <a:ext cx="421993" cy="412670"/>
          </a:xfrm>
          <a:prstGeom prst="rect">
            <a:avLst/>
          </a:prstGeom>
        </p:spPr>
      </p:pic>
      <p:pic>
        <p:nvPicPr>
          <p:cNvPr id="12" name="Graphic 11" descr="Teacher">
            <a:extLst>
              <a:ext uri="{FF2B5EF4-FFF2-40B4-BE49-F238E27FC236}">
                <a16:creationId xmlns:a16="http://schemas.microsoft.com/office/drawing/2014/main" id="{A0E65CEF-5F36-4A19-8985-3968FDD8D36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40988" y="1092155"/>
            <a:ext cx="421994" cy="485496"/>
          </a:xfrm>
          <a:prstGeom prst="rect">
            <a:avLst/>
          </a:prstGeom>
        </p:spPr>
      </p:pic>
      <p:pic>
        <p:nvPicPr>
          <p:cNvPr id="13" name="Graphic 12" descr="Daily calendar">
            <a:extLst>
              <a:ext uri="{FF2B5EF4-FFF2-40B4-BE49-F238E27FC236}">
                <a16:creationId xmlns:a16="http://schemas.microsoft.com/office/drawing/2014/main" id="{B41304F3-17F3-4A31-86CB-72357A11D8E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165232" y="1037923"/>
            <a:ext cx="496464" cy="485496"/>
          </a:xfrm>
          <a:prstGeom prst="rect">
            <a:avLst/>
          </a:prstGeom>
        </p:spPr>
      </p:pic>
      <p:pic>
        <p:nvPicPr>
          <p:cNvPr id="14" name="Graphic 13" descr="Clock">
            <a:extLst>
              <a:ext uri="{FF2B5EF4-FFF2-40B4-BE49-F238E27FC236}">
                <a16:creationId xmlns:a16="http://schemas.microsoft.com/office/drawing/2014/main" id="{C378D53F-E8D5-4BA5-9F8B-7548D80080B9}"/>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048455" y="1337302"/>
            <a:ext cx="306170" cy="299408"/>
          </a:xfrm>
          <a:prstGeom prst="rect">
            <a:avLst/>
          </a:prstGeom>
        </p:spPr>
      </p:pic>
      <p:pic>
        <p:nvPicPr>
          <p:cNvPr id="15" name="Graphic 14" descr="Dollar">
            <a:extLst>
              <a:ext uri="{FF2B5EF4-FFF2-40B4-BE49-F238E27FC236}">
                <a16:creationId xmlns:a16="http://schemas.microsoft.com/office/drawing/2014/main" id="{ACE23255-2E3F-461E-BFDF-71E31B173746}"/>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62215" y="2187728"/>
            <a:ext cx="457240" cy="432870"/>
          </a:xfrm>
          <a:prstGeom prst="rect">
            <a:avLst/>
          </a:prstGeom>
        </p:spPr>
      </p:pic>
      <p:pic>
        <p:nvPicPr>
          <p:cNvPr id="16" name="Graphic 15" descr="Earth globe Asia and Australia">
            <a:extLst>
              <a:ext uri="{FF2B5EF4-FFF2-40B4-BE49-F238E27FC236}">
                <a16:creationId xmlns:a16="http://schemas.microsoft.com/office/drawing/2014/main" id="{F1B818A2-C11C-4318-891D-4E2D2AFCFF8B}"/>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21869" y="4358114"/>
            <a:ext cx="520983" cy="509473"/>
          </a:xfrm>
          <a:prstGeom prst="rect">
            <a:avLst/>
          </a:prstGeom>
        </p:spPr>
      </p:pic>
      <p:pic>
        <p:nvPicPr>
          <p:cNvPr id="17" name="Graphic 16" descr="Scales of justice">
            <a:extLst>
              <a:ext uri="{FF2B5EF4-FFF2-40B4-BE49-F238E27FC236}">
                <a16:creationId xmlns:a16="http://schemas.microsoft.com/office/drawing/2014/main" id="{E3DD1310-1C56-4548-960B-EF5AB7DB68A8}"/>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38816" y="5477434"/>
            <a:ext cx="504036" cy="492900"/>
          </a:xfrm>
          <a:prstGeom prst="rect">
            <a:avLst/>
          </a:prstGeom>
        </p:spPr>
      </p:pic>
      <p:pic>
        <p:nvPicPr>
          <p:cNvPr id="18" name="Graphic 17" descr="Lightbulb and gear">
            <a:extLst>
              <a:ext uri="{FF2B5EF4-FFF2-40B4-BE49-F238E27FC236}">
                <a16:creationId xmlns:a16="http://schemas.microsoft.com/office/drawing/2014/main" id="{B248476A-9A61-4206-BE69-C9ECFCF73B65}"/>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07567" y="1128568"/>
            <a:ext cx="366536" cy="358438"/>
          </a:xfrm>
          <a:prstGeom prst="rect">
            <a:avLst/>
          </a:prstGeom>
        </p:spPr>
      </p:pic>
      <p:pic>
        <p:nvPicPr>
          <p:cNvPr id="19" name="Graphic 18" descr="Users">
            <a:extLst>
              <a:ext uri="{FF2B5EF4-FFF2-40B4-BE49-F238E27FC236}">
                <a16:creationId xmlns:a16="http://schemas.microsoft.com/office/drawing/2014/main" id="{8FF98E94-1393-418E-A620-4C2961845FA4}"/>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62215" y="3321320"/>
            <a:ext cx="480637" cy="551345"/>
          </a:xfrm>
          <a:prstGeom prst="rect">
            <a:avLst/>
          </a:prstGeom>
        </p:spPr>
      </p:pic>
    </p:spTree>
    <p:extLst>
      <p:ext uri="{BB962C8B-B14F-4D97-AF65-F5344CB8AC3E}">
        <p14:creationId xmlns:p14="http://schemas.microsoft.com/office/powerpoint/2010/main" val="285210984"/>
      </p:ext>
    </p:extLst>
  </p:cSld>
  <p:clrMapOvr>
    <a:masterClrMapping/>
  </p:clrMapOvr>
</p:sld>
</file>

<file path=ppt/theme/theme1.xml><?xml version="1.0" encoding="utf-8"?>
<a:theme xmlns:a="http://schemas.openxmlformats.org/drawingml/2006/main" name="Caritas_A4">
  <a:themeElements>
    <a:clrScheme name="Custom 42">
      <a:dk1>
        <a:srgbClr val="000000"/>
      </a:dk1>
      <a:lt1>
        <a:sysClr val="window" lastClr="FFFFFF"/>
      </a:lt1>
      <a:dk2>
        <a:srgbClr val="000000"/>
      </a:dk2>
      <a:lt2>
        <a:srgbClr val="FFFFFF"/>
      </a:lt2>
      <a:accent1>
        <a:srgbClr val="762000"/>
      </a:accent1>
      <a:accent2>
        <a:srgbClr val="E5DBCB"/>
      </a:accent2>
      <a:accent3>
        <a:srgbClr val="2AA988"/>
      </a:accent3>
      <a:accent4>
        <a:srgbClr val="C1DBC1"/>
      </a:accent4>
      <a:accent5>
        <a:srgbClr val="5B9BD5"/>
      </a:accent5>
      <a:accent6>
        <a:srgbClr val="70AD47"/>
      </a:accent6>
      <a:hlink>
        <a:srgbClr val="0563C1"/>
      </a:hlink>
      <a:folHlink>
        <a:srgbClr val="0070C0"/>
      </a:folHlink>
    </a:clrScheme>
    <a:fontScheme name="Custom 3">
      <a:majorFont>
        <a:latin typeface="Roboto"/>
        <a:ea typeface=""/>
        <a:cs typeface=""/>
      </a:majorFont>
      <a:minorFont>
        <a:latin typeface="Roboto 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a:solidFill>
            <a:schemeClr val="accent4"/>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2"/>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dirty="0" err="1" smtClean="0"/>
        </a:defPPr>
      </a:lstStyle>
    </a:txDef>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extLst>
    <a:ext uri="{05A4C25C-085E-4340-85A3-A5531E510DB2}">
      <thm15:themeFamily xmlns:thm15="http://schemas.microsoft.com/office/thememl/2012/main" name="Caritas Australia 2023_A4_Final.pot  -  Compatibility Mode" id="{1C940866-E162-4B58-8849-9CE2DB508BFA}" vid="{560D70D5-5439-467B-9E8D-2505487479C3}"/>
    </a:ext>
  </a:extLst>
</a:theme>
</file>

<file path=ppt/theme/theme2.xml><?xml version="1.0" encoding="utf-8"?>
<a:theme xmlns:a="http://schemas.openxmlformats.org/drawingml/2006/main" name="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18" ma:contentTypeDescription="Create a new document." ma:contentTypeScope="" ma:versionID="1df5ad7dcc74b377a8c50e38c84d553f">
  <xsd:schema xmlns:xsd="http://www.w3.org/2001/XMLSchema" xmlns:xs="http://www.w3.org/2001/XMLSchema" xmlns:p="http://schemas.microsoft.com/office/2006/metadata/properties" xmlns:ns2="a7938f78-b017-4dc0-8c82-d5b44b2641c5" xmlns:ns3="a74f41e8-2c9a-4a9a-8a86-1b2eca9cb15f" targetNamespace="http://schemas.microsoft.com/office/2006/metadata/properties" ma:root="true" ma:fieldsID="3e9646c9d84ec458763f4a813d91d946" ns2:_="" ns3:_="">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7938f78-b017-4dc0-8c82-d5b44b2641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811C30-F1CE-4661-A4D8-CA832978DD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938f78-b017-4dc0-8c82-d5b44b2641c5"/>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A6ADA2-66C4-4BED-8316-07BAD2F4B369}">
  <ds:schemaRefs>
    <ds:schemaRef ds:uri="http://schemas.microsoft.com/sharepoint/v3/contenttype/forms"/>
  </ds:schemaRefs>
</ds:datastoreItem>
</file>

<file path=customXml/itemProps3.xml><?xml version="1.0" encoding="utf-8"?>
<ds:datastoreItem xmlns:ds="http://schemas.openxmlformats.org/officeDocument/2006/customXml" ds:itemID="{0A6C3C04-4EEF-4544-800A-C04FA72A44A6}">
  <ds:schemaRefs>
    <ds:schemaRef ds:uri="http://schemas.microsoft.com/office/2006/metadata/properties"/>
    <ds:schemaRef ds:uri="http://www.w3.org/XML/1998/namespace"/>
    <ds:schemaRef ds:uri="http://purl.org/dc/elements/1.1/"/>
    <ds:schemaRef ds:uri="http://schemas.microsoft.com/office/2006/documentManagement/types"/>
    <ds:schemaRef ds:uri="http://schemas.microsoft.com/sharepoint/v3/fields"/>
    <ds:schemaRef ds:uri="a74f41e8-2c9a-4a9a-8a86-1b2eca9cb15f"/>
    <ds:schemaRef ds:uri="http://purl.org/dc/terms/"/>
    <ds:schemaRef ds:uri="http://purl.org/dc/dcmitype/"/>
    <ds:schemaRef ds:uri="http://schemas.microsoft.com/office/infopath/2007/PartnerControls"/>
    <ds:schemaRef ds:uri="http://schemas.openxmlformats.org/package/2006/metadata/core-properties"/>
    <ds:schemaRef ds:uri="d0426e0c-4a75-4487-8a8c-05f70a1c3a62"/>
    <ds:schemaRef ds:uri="a7938f78-b017-4dc0-8c82-d5b44b2641c5"/>
  </ds:schemaRefs>
</ds:datastoreItem>
</file>

<file path=docProps/app.xml><?xml version="1.0" encoding="utf-8"?>
<Properties xmlns="http://schemas.openxmlformats.org/officeDocument/2006/extended-properties" xmlns:vt="http://schemas.openxmlformats.org/officeDocument/2006/docPropsVTypes">
  <Template>CA6390 PC23 PPT Final V2</Template>
  <TotalTime>1639</TotalTime>
  <Words>1389</Words>
  <Application>Microsoft Office PowerPoint</Application>
  <PresentationFormat>A4 Paper (210x297 mm)</PresentationFormat>
  <Paragraphs>95</Paragraphs>
  <Slides>7</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vt:i4>
      </vt:variant>
    </vt:vector>
  </HeadingPairs>
  <TitlesOfParts>
    <vt:vector size="20" baseType="lpstr">
      <vt:lpstr>Aptos</vt:lpstr>
      <vt:lpstr>Arial</vt:lpstr>
      <vt:lpstr>Arial Black</vt:lpstr>
      <vt:lpstr>Calibri</vt:lpstr>
      <vt:lpstr>Helvetica Neue</vt:lpstr>
      <vt:lpstr>Roboto</vt:lpstr>
      <vt:lpstr>Roboto Light</vt:lpstr>
      <vt:lpstr>Roboto Medium</vt:lpstr>
      <vt:lpstr>Roboto Slab</vt:lpstr>
      <vt:lpstr>Symbol</vt:lpstr>
      <vt:lpstr>Wingdings</vt:lpstr>
      <vt:lpstr>Caritas_A4</vt:lpstr>
      <vt:lpstr>Education PPT Template</vt:lpstr>
      <vt:lpstr>Student Action Planner</vt:lpstr>
      <vt:lpstr>Teacher Information</vt:lpstr>
      <vt:lpstr>Fundraising for social justice</vt:lpstr>
      <vt:lpstr>The Big Water Walk</vt:lpstr>
      <vt:lpstr>Fundraising Ideas</vt:lpstr>
      <vt:lpstr>Student Action planner</vt:lpstr>
      <vt:lpstr>Student Action Planner</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Student Action Planner</dc:title>
  <dc:subject/>
  <dc:creator>Nicole Dobrohotoff</dc:creator>
  <cp:keywords>project compassion</cp:keywords>
  <dc:description/>
  <cp:lastModifiedBy>Sally Murphy</cp:lastModifiedBy>
  <cp:revision>34</cp:revision>
  <cp:lastPrinted>2021-11-19T02:28:12Z</cp:lastPrinted>
  <dcterms:created xsi:type="dcterms:W3CDTF">2022-10-18T06:13:23Z</dcterms:created>
  <dcterms:modified xsi:type="dcterms:W3CDTF">2024-12-18T00:31:09Z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0x01010009DB4FC32371B3489519A984A7B27919</vt:lpwstr>
  </property>
  <property fmtid="{D5CDD505-2E9C-101B-9397-08002B2CF9AE}" pid="3" name="_dlc_DocIdItemGuid">
    <vt:lpwstr>392f59ff-cee3-4105-810f-19019eb4fe32</vt:lpwstr>
  </property>
  <property fmtid="{D5CDD505-2E9C-101B-9397-08002B2CF9AE}" pid="4" name="MediaServiceImageTags">
    <vt:lpwstr/>
  </property>
  <property fmtid="{D5CDD505-2E9C-101B-9397-08002B2CF9AE}" pid="5" name="TaxKeyword">
    <vt:lpwstr>137;#project compassion|1472bbe5-8dab-4a01-ab8a-d08cf057e8a6</vt:lpwstr>
  </property>
  <property fmtid="{D5CDD505-2E9C-101B-9397-08002B2CF9AE}" pid="6" name="Topic">
    <vt:lpwstr/>
  </property>
  <property fmtid="{D5CDD505-2E9C-101B-9397-08002B2CF9AE}" pid="7" name="TaxKeywordTaxHTField">
    <vt:lpwstr>project compassion|1472bbe5-8dab-4a01-ab8a-d08cf057e8a6</vt:lpwstr>
  </property>
</Properties>
</file>