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0" r:id="rId6"/>
    <p:sldId id="257" r:id="rId7"/>
    <p:sldId id="258" r:id="rId8"/>
    <p:sldId id="261" r:id="rId9"/>
    <p:sldId id="259" r:id="rId10"/>
    <p:sldId id="271" r:id="rId11"/>
    <p:sldId id="272"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Halliday" initials="MH" lastIdx="6" clrIdx="0">
    <p:extLst>
      <p:ext uri="{19B8F6BF-5375-455C-9EA6-DF929625EA0E}">
        <p15:presenceInfo xmlns:p15="http://schemas.microsoft.com/office/powerpoint/2012/main" userId="S::melissa.halliday@caritas.org.au::22b06048-24fd-4f02-a70a-78cfbf3422ab" providerId="AD"/>
      </p:ext>
    </p:extLst>
  </p:cmAuthor>
  <p:cmAuthor id="2" name="Sarah Latif" initials="SL" lastIdx="2" clrIdx="1">
    <p:extLst>
      <p:ext uri="{19B8F6BF-5375-455C-9EA6-DF929625EA0E}">
        <p15:presenceInfo xmlns:p15="http://schemas.microsoft.com/office/powerpoint/2012/main" userId="S-1-5-21-568877940-3399399001-4121681156-7304" providerId="AD"/>
      </p:ext>
    </p:extLst>
  </p:cmAuthor>
  <p:cmAuthor id="3" name="Melissa Halliday" initials="MH [2]" lastIdx="2" clrIdx="2">
    <p:extLst>
      <p:ext uri="{19B8F6BF-5375-455C-9EA6-DF929625EA0E}">
        <p15:presenceInfo xmlns:p15="http://schemas.microsoft.com/office/powerpoint/2012/main" userId="Melissa Hallid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042"/>
    <a:srgbClr val="F8F8F8"/>
    <a:srgbClr val="FFFFFF"/>
    <a:srgbClr val="832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58023-3E1D-4B85-AC5C-DFFCE92F1260}" v="1" dt="2020-03-03T04:47:30.678"/>
    <p1510:client id="{CF7FF386-CAFA-4B91-9835-E0A8D7BBB5C1}" v="363" dt="2020-03-03T02:46:03.248"/>
    <p1510:client id="{E7498BE4-05EF-4965-8ED3-453E569CC871}" v="316" dt="2020-03-03T02:33:57.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Halliday" userId="22b06048-24fd-4f02-a70a-78cfbf3422ab" providerId="ADAL" clId="{1022D89C-B4C8-48B7-8B6F-6851482A3D51}"/>
    <pc:docChg chg="modSld">
      <pc:chgData name="Melissa Halliday" userId="22b06048-24fd-4f02-a70a-78cfbf3422ab" providerId="ADAL" clId="{1022D89C-B4C8-48B7-8B6F-6851482A3D51}" dt="2020-03-01T23:19:55.304" v="39"/>
      <pc:docMkLst>
        <pc:docMk/>
      </pc:docMkLst>
      <pc:sldChg chg="delSp modSp setBg">
        <pc:chgData name="Melissa Halliday" userId="22b06048-24fd-4f02-a70a-78cfbf3422ab" providerId="ADAL" clId="{1022D89C-B4C8-48B7-8B6F-6851482A3D51}" dt="2020-03-01T23:19:55.304" v="39"/>
        <pc:sldMkLst>
          <pc:docMk/>
          <pc:sldMk cId="3023008880" sldId="264"/>
        </pc:sldMkLst>
        <pc:spChg chg="mod">
          <ac:chgData name="Melissa Halliday" userId="22b06048-24fd-4f02-a70a-78cfbf3422ab" providerId="ADAL" clId="{1022D89C-B4C8-48B7-8B6F-6851482A3D51}" dt="2020-03-01T23:19:44.101" v="36" actId="1076"/>
          <ac:spMkLst>
            <pc:docMk/>
            <pc:sldMk cId="3023008880" sldId="264"/>
            <ac:spMk id="7" creationId="{1DC7F4A5-7A40-4DA1-9A04-A5C9C2E910B6}"/>
          </ac:spMkLst>
        </pc:spChg>
        <pc:spChg chg="mod">
          <ac:chgData name="Melissa Halliday" userId="22b06048-24fd-4f02-a70a-78cfbf3422ab" providerId="ADAL" clId="{1022D89C-B4C8-48B7-8B6F-6851482A3D51}" dt="2020-03-01T23:19:50.033" v="37" actId="1076"/>
          <ac:spMkLst>
            <pc:docMk/>
            <pc:sldMk cId="3023008880" sldId="264"/>
            <ac:spMk id="8" creationId="{A131E3E1-9113-426E-988A-01C30940B5AC}"/>
          </ac:spMkLst>
        </pc:spChg>
        <pc:picChg chg="del">
          <ac:chgData name="Melissa Halliday" userId="22b06048-24fd-4f02-a70a-78cfbf3422ab" providerId="ADAL" clId="{1022D89C-B4C8-48B7-8B6F-6851482A3D51}" dt="2020-03-01T23:19:17.436" v="28"/>
          <ac:picMkLst>
            <pc:docMk/>
            <pc:sldMk cId="3023008880" sldId="264"/>
            <ac:picMk id="6" creationId="{21607673-6B63-4F45-961B-C5A0A59211D6}"/>
          </ac:picMkLst>
        </pc:picChg>
      </pc:sldChg>
      <pc:sldChg chg="addSp modSp addCm">
        <pc:chgData name="Melissa Halliday" userId="22b06048-24fd-4f02-a70a-78cfbf3422ab" providerId="ADAL" clId="{1022D89C-B4C8-48B7-8B6F-6851482A3D51}" dt="2020-03-01T23:18:57.620" v="27"/>
        <pc:sldMkLst>
          <pc:docMk/>
          <pc:sldMk cId="2125521837" sldId="267"/>
        </pc:sldMkLst>
        <pc:spChg chg="mod ord">
          <ac:chgData name="Melissa Halliday" userId="22b06048-24fd-4f02-a70a-78cfbf3422ab" providerId="ADAL" clId="{1022D89C-B4C8-48B7-8B6F-6851482A3D51}" dt="2020-03-01T23:18:28.804" v="11" actId="170"/>
          <ac:spMkLst>
            <pc:docMk/>
            <pc:sldMk cId="2125521837" sldId="267"/>
            <ac:spMk id="2" creationId="{593D69E5-2032-4295-811E-BA7233F9EC98}"/>
          </ac:spMkLst>
        </pc:spChg>
        <pc:spChg chg="add mod">
          <ac:chgData name="Melissa Halliday" userId="22b06048-24fd-4f02-a70a-78cfbf3422ab" providerId="ADAL" clId="{1022D89C-B4C8-48B7-8B6F-6851482A3D51}" dt="2020-03-01T23:18:45.409" v="26" actId="207"/>
          <ac:spMkLst>
            <pc:docMk/>
            <pc:sldMk cId="2125521837" sldId="267"/>
            <ac:spMk id="4" creationId="{1E6BBAF6-97FE-48AC-81D4-47A407B7C576}"/>
          </ac:spMkLst>
        </pc:spChg>
      </pc:sldChg>
      <pc:sldChg chg="delSp modSp setBg">
        <pc:chgData name="Melissa Halliday" userId="22b06048-24fd-4f02-a70a-78cfbf3422ab" providerId="ADAL" clId="{1022D89C-B4C8-48B7-8B6F-6851482A3D51}" dt="2020-03-01T23:18:00.793" v="5"/>
        <pc:sldMkLst>
          <pc:docMk/>
          <pc:sldMk cId="3499243510" sldId="269"/>
        </pc:sldMkLst>
        <pc:spChg chg="mod">
          <ac:chgData name="Melissa Halliday" userId="22b06048-24fd-4f02-a70a-78cfbf3422ab" providerId="ADAL" clId="{1022D89C-B4C8-48B7-8B6F-6851482A3D51}" dt="2020-03-01T23:17:46.705" v="3" actId="207"/>
          <ac:spMkLst>
            <pc:docMk/>
            <pc:sldMk cId="3499243510" sldId="269"/>
            <ac:spMk id="4" creationId="{784B2A4A-569D-444C-BCAF-8DE35A4A0EA8}"/>
          </ac:spMkLst>
        </pc:spChg>
        <pc:picChg chg="del">
          <ac:chgData name="Melissa Halliday" userId="22b06048-24fd-4f02-a70a-78cfbf3422ab" providerId="ADAL" clId="{1022D89C-B4C8-48B7-8B6F-6851482A3D51}" dt="2020-03-01T23:17:30.236" v="1"/>
          <ac:picMkLst>
            <pc:docMk/>
            <pc:sldMk cId="3499243510" sldId="269"/>
            <ac:picMk id="7" creationId="{901C3079-6E6D-4180-80CA-A4E24C469531}"/>
          </ac:picMkLst>
        </pc:picChg>
      </pc:sldChg>
    </pc:docChg>
  </pc:docChgLst>
  <pc:docChgLst>
    <pc:chgData name="Sarah Latif" userId="S::sarah.latif@caritas.org.au::baaf8b04-c794-4b3b-a150-e50428ae2701" providerId="AD" clId="Web-{CF7FF386-CAFA-4B91-9835-E0A8D7BBB5C1}"/>
    <pc:docChg chg="modSld">
      <pc:chgData name="Sarah Latif" userId="S::sarah.latif@caritas.org.au::baaf8b04-c794-4b3b-a150-e50428ae2701" providerId="AD" clId="Web-{CF7FF386-CAFA-4B91-9835-E0A8D7BBB5C1}" dt="2020-03-03T02:46:03.248" v="362" actId="20577"/>
      <pc:docMkLst>
        <pc:docMk/>
      </pc:docMkLst>
      <pc:sldChg chg="delCm">
        <pc:chgData name="Sarah Latif" userId="S::sarah.latif@caritas.org.au::baaf8b04-c794-4b3b-a150-e50428ae2701" providerId="AD" clId="Web-{CF7FF386-CAFA-4B91-9835-E0A8D7BBB5C1}" dt="2020-03-03T02:21:20.132" v="0"/>
        <pc:sldMkLst>
          <pc:docMk/>
          <pc:sldMk cId="3206244269" sldId="259"/>
        </pc:sldMkLst>
      </pc:sldChg>
      <pc:sldChg chg="modSp">
        <pc:chgData name="Sarah Latif" userId="S::sarah.latif@caritas.org.au::baaf8b04-c794-4b3b-a150-e50428ae2701" providerId="AD" clId="Web-{CF7FF386-CAFA-4B91-9835-E0A8D7BBB5C1}" dt="2020-03-03T02:46:02.217" v="360" actId="20577"/>
        <pc:sldMkLst>
          <pc:docMk/>
          <pc:sldMk cId="3499243510" sldId="269"/>
        </pc:sldMkLst>
        <pc:spChg chg="mod">
          <ac:chgData name="Sarah Latif" userId="S::sarah.latif@caritas.org.au::baaf8b04-c794-4b3b-a150-e50428ae2701" providerId="AD" clId="Web-{CF7FF386-CAFA-4B91-9835-E0A8D7BBB5C1}" dt="2020-03-03T02:46:02.217" v="360" actId="20577"/>
          <ac:spMkLst>
            <pc:docMk/>
            <pc:sldMk cId="3499243510" sldId="269"/>
            <ac:spMk id="2" creationId="{43169A68-796D-4B0A-AEED-34425E1BA0C4}"/>
          </ac:spMkLst>
        </pc:spChg>
      </pc:sldChg>
      <pc:sldChg chg="delCm">
        <pc:chgData name="Sarah Latif" userId="S::sarah.latif@caritas.org.au::baaf8b04-c794-4b3b-a150-e50428ae2701" providerId="AD" clId="Web-{CF7FF386-CAFA-4B91-9835-E0A8D7BBB5C1}" dt="2020-03-03T02:21:31.023" v="1"/>
        <pc:sldMkLst>
          <pc:docMk/>
          <pc:sldMk cId="733888219" sldId="271"/>
        </pc:sldMkLst>
      </pc:sldChg>
      <pc:sldChg chg="delCm">
        <pc:chgData name="Sarah Latif" userId="S::sarah.latif@caritas.org.au::baaf8b04-c794-4b3b-a150-e50428ae2701" providerId="AD" clId="Web-{CF7FF386-CAFA-4B91-9835-E0A8D7BBB5C1}" dt="2020-03-03T02:22:10.023" v="2"/>
        <pc:sldMkLst>
          <pc:docMk/>
          <pc:sldMk cId="872228812" sldId="272"/>
        </pc:sldMkLst>
      </pc:sldChg>
    </pc:docChg>
  </pc:docChgLst>
  <pc:docChgLst>
    <pc:chgData name="Sarah Latif" userId="S::sarah.latif@caritas.org.au::baaf8b04-c794-4b3b-a150-e50428ae2701" providerId="AD" clId="Web-{69F58023-3E1D-4B85-AC5C-DFFCE92F1260}"/>
    <pc:docChg chg="modSld">
      <pc:chgData name="Sarah Latif" userId="S::sarah.latif@caritas.org.au::baaf8b04-c794-4b3b-a150-e50428ae2701" providerId="AD" clId="Web-{69F58023-3E1D-4B85-AC5C-DFFCE92F1260}" dt="2020-03-03T04:47:35.881" v="1"/>
      <pc:docMkLst>
        <pc:docMk/>
      </pc:docMkLst>
      <pc:sldChg chg="delSp modNotes">
        <pc:chgData name="Sarah Latif" userId="S::sarah.latif@caritas.org.au::baaf8b04-c794-4b3b-a150-e50428ae2701" providerId="AD" clId="Web-{69F58023-3E1D-4B85-AC5C-DFFCE92F1260}" dt="2020-03-03T04:47:35.881" v="1"/>
        <pc:sldMkLst>
          <pc:docMk/>
          <pc:sldMk cId="3499243510" sldId="269"/>
        </pc:sldMkLst>
        <pc:spChg chg="del">
          <ac:chgData name="Sarah Latif" userId="S::sarah.latif@caritas.org.au::baaf8b04-c794-4b3b-a150-e50428ae2701" providerId="AD" clId="Web-{69F58023-3E1D-4B85-AC5C-DFFCE92F1260}" dt="2020-03-03T04:47:30.678" v="0"/>
          <ac:spMkLst>
            <pc:docMk/>
            <pc:sldMk cId="3499243510" sldId="269"/>
            <ac:spMk id="4" creationId="{784B2A4A-569D-444C-BCAF-8DE35A4A0EA8}"/>
          </ac:spMkLst>
        </pc:spChg>
      </pc:sldChg>
    </pc:docChg>
  </pc:docChgLst>
  <pc:docChgLst>
    <pc:chgData name="Sarah Latif" userId="baaf8b04-c794-4b3b-a150-e50428ae2701" providerId="ADAL" clId="{EB3A666E-E0E2-4614-8C76-BDBAD4D361DB}"/>
    <pc:docChg chg="undo custSel addSld modSld">
      <pc:chgData name="Sarah Latif" userId="baaf8b04-c794-4b3b-a150-e50428ae2701" providerId="ADAL" clId="{EB3A666E-E0E2-4614-8C76-BDBAD4D361DB}" dt="2020-02-10T05:28:19.162" v="810" actId="1076"/>
      <pc:docMkLst>
        <pc:docMk/>
      </pc:docMkLst>
      <pc:sldChg chg="addSp delSp modSp">
        <pc:chgData name="Sarah Latif" userId="baaf8b04-c794-4b3b-a150-e50428ae2701" providerId="ADAL" clId="{EB3A666E-E0E2-4614-8C76-BDBAD4D361DB}" dt="2020-02-09T22:05:57.722" v="377" actId="20577"/>
        <pc:sldMkLst>
          <pc:docMk/>
          <pc:sldMk cId="3904553710" sldId="256"/>
        </pc:sldMkLst>
        <pc:spChg chg="add">
          <ac:chgData name="Sarah Latif" userId="baaf8b04-c794-4b3b-a150-e50428ae2701" providerId="ADAL" clId="{EB3A666E-E0E2-4614-8C76-BDBAD4D361DB}" dt="2020-02-09T21:43:40.431" v="0"/>
          <ac:spMkLst>
            <pc:docMk/>
            <pc:sldMk cId="3904553710" sldId="256"/>
            <ac:spMk id="2" creationId="{3ADDD8E6-D661-4966-9DCB-2C0A23879783}"/>
          </ac:spMkLst>
        </pc:spChg>
        <pc:spChg chg="mod">
          <ac:chgData name="Sarah Latif" userId="baaf8b04-c794-4b3b-a150-e50428ae2701" providerId="ADAL" clId="{EB3A666E-E0E2-4614-8C76-BDBAD4D361DB}" dt="2020-02-09T21:44:33.838" v="42" actId="1076"/>
          <ac:spMkLst>
            <pc:docMk/>
            <pc:sldMk cId="3904553710" sldId="256"/>
            <ac:spMk id="4" creationId="{62A3B556-AA26-45A6-9468-6E82015068FA}"/>
          </ac:spMkLst>
        </pc:spChg>
        <pc:spChg chg="mod">
          <ac:chgData name="Sarah Latif" userId="baaf8b04-c794-4b3b-a150-e50428ae2701" providerId="ADAL" clId="{EB3A666E-E0E2-4614-8C76-BDBAD4D361DB}" dt="2020-02-09T21:44:36.062" v="43" actId="1076"/>
          <ac:spMkLst>
            <pc:docMk/>
            <pc:sldMk cId="3904553710" sldId="256"/>
            <ac:spMk id="5" creationId="{7D362A04-BFC0-4AF0-9E0B-901969B7423A}"/>
          </ac:spMkLst>
        </pc:spChg>
        <pc:spChg chg="del">
          <ac:chgData name="Sarah Latif" userId="baaf8b04-c794-4b3b-a150-e50428ae2701" providerId="ADAL" clId="{EB3A666E-E0E2-4614-8C76-BDBAD4D361DB}" dt="2020-02-09T21:44:29.660" v="40" actId="478"/>
          <ac:spMkLst>
            <pc:docMk/>
            <pc:sldMk cId="3904553710" sldId="256"/>
            <ac:spMk id="6" creationId="{C750CFFF-9551-4F43-B09C-6C211AF3AE83}"/>
          </ac:spMkLst>
        </pc:spChg>
        <pc:spChg chg="add mod">
          <ac:chgData name="Sarah Latif" userId="baaf8b04-c794-4b3b-a150-e50428ae2701" providerId="ADAL" clId="{EB3A666E-E0E2-4614-8C76-BDBAD4D361DB}" dt="2020-02-09T22:05:57.722" v="377" actId="20577"/>
          <ac:spMkLst>
            <pc:docMk/>
            <pc:sldMk cId="3904553710" sldId="256"/>
            <ac:spMk id="7" creationId="{9B56D21A-9FC5-44E7-A551-DDF6AA7635E9}"/>
          </ac:spMkLst>
        </pc:spChg>
        <pc:picChg chg="mod">
          <ac:chgData name="Sarah Latif" userId="baaf8b04-c794-4b3b-a150-e50428ae2701" providerId="ADAL" clId="{EB3A666E-E0E2-4614-8C76-BDBAD4D361DB}" dt="2020-02-09T21:44:25.422" v="38" actId="14100"/>
          <ac:picMkLst>
            <pc:docMk/>
            <pc:sldMk cId="3904553710" sldId="256"/>
            <ac:picMk id="3" creationId="{9D63C93C-EE5E-4E06-8B34-08F630E69638}"/>
          </ac:picMkLst>
        </pc:picChg>
      </pc:sldChg>
      <pc:sldChg chg="addSp delSp modSp">
        <pc:chgData name="Sarah Latif" userId="baaf8b04-c794-4b3b-a150-e50428ae2701" providerId="ADAL" clId="{EB3A666E-E0E2-4614-8C76-BDBAD4D361DB}" dt="2020-02-10T03:19:01.702" v="805" actId="1076"/>
        <pc:sldMkLst>
          <pc:docMk/>
          <pc:sldMk cId="2933742146" sldId="257"/>
        </pc:sldMkLst>
        <pc:spChg chg="mod topLvl">
          <ac:chgData name="Sarah Latif" userId="baaf8b04-c794-4b3b-a150-e50428ae2701" providerId="ADAL" clId="{EB3A666E-E0E2-4614-8C76-BDBAD4D361DB}" dt="2020-02-10T03:18:53.730" v="803" actId="165"/>
          <ac:spMkLst>
            <pc:docMk/>
            <pc:sldMk cId="2933742146" sldId="257"/>
            <ac:spMk id="4" creationId="{123DF57B-B63D-49E2-B7C7-267113A6F4AD}"/>
          </ac:spMkLst>
        </pc:spChg>
        <pc:grpChg chg="add del mod">
          <ac:chgData name="Sarah Latif" userId="baaf8b04-c794-4b3b-a150-e50428ae2701" providerId="ADAL" clId="{EB3A666E-E0E2-4614-8C76-BDBAD4D361DB}" dt="2020-02-10T03:19:01.702" v="805" actId="1076"/>
          <ac:grpSpMkLst>
            <pc:docMk/>
            <pc:sldMk cId="2933742146" sldId="257"/>
            <ac:grpSpMk id="5" creationId="{D634EACC-8DA7-4D38-A8D3-7BC5D3E1E183}"/>
          </ac:grpSpMkLst>
        </pc:grpChg>
        <pc:picChg chg="mod">
          <ac:chgData name="Sarah Latif" userId="baaf8b04-c794-4b3b-a150-e50428ae2701" providerId="ADAL" clId="{EB3A666E-E0E2-4614-8C76-BDBAD4D361DB}" dt="2020-02-09T22:04:05.745" v="316" actId="1076"/>
          <ac:picMkLst>
            <pc:docMk/>
            <pc:sldMk cId="2933742146" sldId="257"/>
            <ac:picMk id="3" creationId="{6230FD60-EAB5-4440-A307-4F3F04EE52BC}"/>
          </ac:picMkLst>
        </pc:picChg>
        <pc:picChg chg="mod topLvl">
          <ac:chgData name="Sarah Latif" userId="baaf8b04-c794-4b3b-a150-e50428ae2701" providerId="ADAL" clId="{EB3A666E-E0E2-4614-8C76-BDBAD4D361DB}" dt="2020-02-10T03:18:53.730" v="803" actId="165"/>
          <ac:picMkLst>
            <pc:docMk/>
            <pc:sldMk cId="2933742146" sldId="257"/>
            <ac:picMk id="1026" creationId="{67F56F48-7C31-4DE6-96FA-4D259E052DD4}"/>
          </ac:picMkLst>
        </pc:picChg>
      </pc:sldChg>
      <pc:sldChg chg="addSp delSp modSp modNotesTx">
        <pc:chgData name="Sarah Latif" userId="baaf8b04-c794-4b3b-a150-e50428ae2701" providerId="ADAL" clId="{EB3A666E-E0E2-4614-8C76-BDBAD4D361DB}" dt="2020-02-10T05:27:20.953" v="809" actId="1076"/>
        <pc:sldMkLst>
          <pc:docMk/>
          <pc:sldMk cId="1577337921" sldId="258"/>
        </pc:sldMkLst>
        <pc:spChg chg="mod">
          <ac:chgData name="Sarah Latif" userId="baaf8b04-c794-4b3b-a150-e50428ae2701" providerId="ADAL" clId="{EB3A666E-E0E2-4614-8C76-BDBAD4D361DB}" dt="2020-02-09T22:04:12.746" v="318" actId="1076"/>
          <ac:spMkLst>
            <pc:docMk/>
            <pc:sldMk cId="1577337921" sldId="258"/>
            <ac:spMk id="2" creationId="{C937D47E-E639-4492-ADD8-02EFE0FF64C7}"/>
          </ac:spMkLst>
        </pc:spChg>
        <pc:spChg chg="mod">
          <ac:chgData name="Sarah Latif" userId="baaf8b04-c794-4b3b-a150-e50428ae2701" providerId="ADAL" clId="{EB3A666E-E0E2-4614-8C76-BDBAD4D361DB}" dt="2020-02-09T22:04:16.266" v="319" actId="1076"/>
          <ac:spMkLst>
            <pc:docMk/>
            <pc:sldMk cId="1577337921" sldId="258"/>
            <ac:spMk id="6" creationId="{9EE613E2-00F5-4F4B-A0EC-D6C8056FA7A3}"/>
          </ac:spMkLst>
        </pc:spChg>
        <pc:picChg chg="add del mod">
          <ac:chgData name="Sarah Latif" userId="baaf8b04-c794-4b3b-a150-e50428ae2701" providerId="ADAL" clId="{EB3A666E-E0E2-4614-8C76-BDBAD4D361DB}" dt="2020-02-09T22:03:49.788" v="313" actId="478"/>
          <ac:picMkLst>
            <pc:docMk/>
            <pc:sldMk cId="1577337921" sldId="258"/>
            <ac:picMk id="7" creationId="{E41C334C-DA22-47A8-BF59-86C366FBDF14}"/>
          </ac:picMkLst>
        </pc:picChg>
        <pc:picChg chg="mod">
          <ac:chgData name="Sarah Latif" userId="baaf8b04-c794-4b3b-a150-e50428ae2701" providerId="ADAL" clId="{EB3A666E-E0E2-4614-8C76-BDBAD4D361DB}" dt="2020-02-09T22:05:11.498" v="328" actId="1076"/>
          <ac:picMkLst>
            <pc:docMk/>
            <pc:sldMk cId="1577337921" sldId="258"/>
            <ac:picMk id="8" creationId="{7838AFB4-BA41-444D-ABDC-D6A032EA56B5}"/>
          </ac:picMkLst>
        </pc:picChg>
        <pc:picChg chg="add mod">
          <ac:chgData name="Sarah Latif" userId="baaf8b04-c794-4b3b-a150-e50428ae2701" providerId="ADAL" clId="{EB3A666E-E0E2-4614-8C76-BDBAD4D361DB}" dt="2020-02-10T05:27:20.953" v="809" actId="1076"/>
          <ac:picMkLst>
            <pc:docMk/>
            <pc:sldMk cId="1577337921" sldId="258"/>
            <ac:picMk id="1026" creationId="{38B98E4A-0A41-49C9-A255-75F66268622C}"/>
          </ac:picMkLst>
        </pc:picChg>
      </pc:sldChg>
      <pc:sldChg chg="delSp modSp modCm">
        <pc:chgData name="Sarah Latif" userId="baaf8b04-c794-4b3b-a150-e50428ae2701" providerId="ADAL" clId="{EB3A666E-E0E2-4614-8C76-BDBAD4D361DB}" dt="2020-02-10T03:06:51.586" v="650" actId="20577"/>
        <pc:sldMkLst>
          <pc:docMk/>
          <pc:sldMk cId="3206244269" sldId="259"/>
        </pc:sldMkLst>
        <pc:spChg chg="mod">
          <ac:chgData name="Sarah Latif" userId="baaf8b04-c794-4b3b-a150-e50428ae2701" providerId="ADAL" clId="{EB3A666E-E0E2-4614-8C76-BDBAD4D361DB}" dt="2020-02-10T03:06:51.586" v="650" actId="20577"/>
          <ac:spMkLst>
            <pc:docMk/>
            <pc:sldMk cId="3206244269" sldId="259"/>
            <ac:spMk id="7" creationId="{BE825409-28C0-4AC1-BB00-C54B9109CB02}"/>
          </ac:spMkLst>
        </pc:spChg>
        <pc:spChg chg="del">
          <ac:chgData name="Sarah Latif" userId="baaf8b04-c794-4b3b-a150-e50428ae2701" providerId="ADAL" clId="{EB3A666E-E0E2-4614-8C76-BDBAD4D361DB}" dt="2020-02-10T03:06:31.680" v="640" actId="478"/>
          <ac:spMkLst>
            <pc:docMk/>
            <pc:sldMk cId="3206244269" sldId="259"/>
            <ac:spMk id="12" creationId="{1D7B8F6F-2B19-49AB-A351-01316DBFF6AA}"/>
          </ac:spMkLst>
        </pc:spChg>
        <pc:spChg chg="del">
          <ac:chgData name="Sarah Latif" userId="baaf8b04-c794-4b3b-a150-e50428ae2701" providerId="ADAL" clId="{EB3A666E-E0E2-4614-8C76-BDBAD4D361DB}" dt="2020-02-10T03:06:18.636" v="638" actId="478"/>
          <ac:spMkLst>
            <pc:docMk/>
            <pc:sldMk cId="3206244269" sldId="259"/>
            <ac:spMk id="13" creationId="{7B55BC2E-C2A3-4F2E-997D-3988A3925886}"/>
          </ac:spMkLst>
        </pc:spChg>
        <pc:grpChg chg="del">
          <ac:chgData name="Sarah Latif" userId="baaf8b04-c794-4b3b-a150-e50428ae2701" providerId="ADAL" clId="{EB3A666E-E0E2-4614-8C76-BDBAD4D361DB}" dt="2020-02-10T03:06:17.134" v="637" actId="478"/>
          <ac:grpSpMkLst>
            <pc:docMk/>
            <pc:sldMk cId="3206244269" sldId="259"/>
            <ac:grpSpMk id="14" creationId="{86F93794-DE9B-468F-9A13-78A334EFF4FD}"/>
          </ac:grpSpMkLst>
        </pc:grpChg>
        <pc:grpChg chg="mod">
          <ac:chgData name="Sarah Latif" userId="baaf8b04-c794-4b3b-a150-e50428ae2701" providerId="ADAL" clId="{EB3A666E-E0E2-4614-8C76-BDBAD4D361DB}" dt="2020-02-10T03:06:42.612" v="643" actId="1076"/>
          <ac:grpSpMkLst>
            <pc:docMk/>
            <pc:sldMk cId="3206244269" sldId="259"/>
            <ac:grpSpMk id="15" creationId="{193EB824-170D-402E-B483-88273F1C2093}"/>
          </ac:grpSpMkLst>
        </pc:grpChg>
      </pc:sldChg>
      <pc:sldChg chg="modSp">
        <pc:chgData name="Sarah Latif" userId="baaf8b04-c794-4b3b-a150-e50428ae2701" providerId="ADAL" clId="{EB3A666E-E0E2-4614-8C76-BDBAD4D361DB}" dt="2020-02-09T22:13:32.908" v="400" actId="1076"/>
        <pc:sldMkLst>
          <pc:docMk/>
          <pc:sldMk cId="4053941780" sldId="261"/>
        </pc:sldMkLst>
        <pc:spChg chg="mod">
          <ac:chgData name="Sarah Latif" userId="baaf8b04-c794-4b3b-a150-e50428ae2701" providerId="ADAL" clId="{EB3A666E-E0E2-4614-8C76-BDBAD4D361DB}" dt="2020-02-09T22:13:30.731" v="399" actId="1076"/>
          <ac:spMkLst>
            <pc:docMk/>
            <pc:sldMk cId="4053941780" sldId="261"/>
            <ac:spMk id="4" creationId="{ECD27061-BA51-45CE-BE5D-266236FFB119}"/>
          </ac:spMkLst>
        </pc:spChg>
        <pc:picChg chg="mod">
          <ac:chgData name="Sarah Latif" userId="baaf8b04-c794-4b3b-a150-e50428ae2701" providerId="ADAL" clId="{EB3A666E-E0E2-4614-8C76-BDBAD4D361DB}" dt="2020-02-09T22:04:24.202" v="321" actId="1076"/>
          <ac:picMkLst>
            <pc:docMk/>
            <pc:sldMk cId="4053941780" sldId="261"/>
            <ac:picMk id="8" creationId="{4F785DD3-1AF5-447E-A486-A60FF8E880F0}"/>
          </ac:picMkLst>
        </pc:picChg>
        <pc:picChg chg="mod">
          <ac:chgData name="Sarah Latif" userId="baaf8b04-c794-4b3b-a150-e50428ae2701" providerId="ADAL" clId="{EB3A666E-E0E2-4614-8C76-BDBAD4D361DB}" dt="2020-02-09T22:13:32.908" v="400" actId="1076"/>
          <ac:picMkLst>
            <pc:docMk/>
            <pc:sldMk cId="4053941780" sldId="261"/>
            <ac:picMk id="6146" creationId="{0CB2167A-EFDC-4AF5-A3A9-8E8C93C1CEF1}"/>
          </ac:picMkLst>
        </pc:picChg>
      </pc:sldChg>
      <pc:sldChg chg="addSp delSp modSp modNotesTx">
        <pc:chgData name="Sarah Latif" userId="baaf8b04-c794-4b3b-a150-e50428ae2701" providerId="ADAL" clId="{EB3A666E-E0E2-4614-8C76-BDBAD4D361DB}" dt="2020-02-09T22:09:44.023" v="394" actId="1076"/>
        <pc:sldMkLst>
          <pc:docMk/>
          <pc:sldMk cId="1669161679" sldId="263"/>
        </pc:sldMkLst>
        <pc:spChg chg="add del mod">
          <ac:chgData name="Sarah Latif" userId="baaf8b04-c794-4b3b-a150-e50428ae2701" providerId="ADAL" clId="{EB3A666E-E0E2-4614-8C76-BDBAD4D361DB}" dt="2020-02-09T22:08:57.563" v="381" actId="478"/>
          <ac:spMkLst>
            <pc:docMk/>
            <pc:sldMk cId="1669161679" sldId="263"/>
            <ac:spMk id="2" creationId="{5D1DEF20-B118-4C74-B1A3-64670E0A6066}"/>
          </ac:spMkLst>
        </pc:spChg>
        <pc:spChg chg="add del">
          <ac:chgData name="Sarah Latif" userId="baaf8b04-c794-4b3b-a150-e50428ae2701" providerId="ADAL" clId="{EB3A666E-E0E2-4614-8C76-BDBAD4D361DB}" dt="2020-02-09T22:08:59.229" v="382"/>
          <ac:spMkLst>
            <pc:docMk/>
            <pc:sldMk cId="1669161679" sldId="263"/>
            <ac:spMk id="5" creationId="{4AAC81EF-A34C-43FA-A3AB-F0309C5D8714}"/>
          </ac:spMkLst>
        </pc:spChg>
        <pc:spChg chg="mod">
          <ac:chgData name="Sarah Latif" userId="baaf8b04-c794-4b3b-a150-e50428ae2701" providerId="ADAL" clId="{EB3A666E-E0E2-4614-8C76-BDBAD4D361DB}" dt="2020-02-09T22:03:24.731" v="311" actId="14100"/>
          <ac:spMkLst>
            <pc:docMk/>
            <pc:sldMk cId="1669161679" sldId="263"/>
            <ac:spMk id="7" creationId="{26081DDF-9784-4348-B3F3-AD3D6B76A7D6}"/>
          </ac:spMkLst>
        </pc:spChg>
        <pc:picChg chg="add del mod">
          <ac:chgData name="Sarah Latif" userId="baaf8b04-c794-4b3b-a150-e50428ae2701" providerId="ADAL" clId="{EB3A666E-E0E2-4614-8C76-BDBAD4D361DB}" dt="2020-02-09T22:09:32.314" v="389" actId="478"/>
          <ac:picMkLst>
            <pc:docMk/>
            <pc:sldMk cId="1669161679" sldId="263"/>
            <ac:picMk id="4" creationId="{76E9ACF6-C381-4147-ABBC-64F6D2FBD2B3}"/>
          </ac:picMkLst>
        </pc:picChg>
        <pc:picChg chg="mod">
          <ac:chgData name="Sarah Latif" userId="baaf8b04-c794-4b3b-a150-e50428ae2701" providerId="ADAL" clId="{EB3A666E-E0E2-4614-8C76-BDBAD4D361DB}" dt="2020-02-09T22:04:30.754" v="322" actId="1076"/>
          <ac:picMkLst>
            <pc:docMk/>
            <pc:sldMk cId="1669161679" sldId="263"/>
            <ac:picMk id="6" creationId="{BE20C070-E4F1-46CF-9FE1-29BA67ACD150}"/>
          </ac:picMkLst>
        </pc:picChg>
        <pc:picChg chg="mod">
          <ac:chgData name="Sarah Latif" userId="baaf8b04-c794-4b3b-a150-e50428ae2701" providerId="ADAL" clId="{EB3A666E-E0E2-4614-8C76-BDBAD4D361DB}" dt="2020-02-09T22:03:15.163" v="307" actId="1076"/>
          <ac:picMkLst>
            <pc:docMk/>
            <pc:sldMk cId="1669161679" sldId="263"/>
            <ac:picMk id="8" creationId="{6CB368CE-1772-42DE-9469-90E6D003B0D4}"/>
          </ac:picMkLst>
        </pc:picChg>
        <pc:picChg chg="add mod">
          <ac:chgData name="Sarah Latif" userId="baaf8b04-c794-4b3b-a150-e50428ae2701" providerId="ADAL" clId="{EB3A666E-E0E2-4614-8C76-BDBAD4D361DB}" dt="2020-02-09T22:09:44.023" v="394" actId="1076"/>
          <ac:picMkLst>
            <pc:docMk/>
            <pc:sldMk cId="1669161679" sldId="263"/>
            <ac:picMk id="11" creationId="{49FBF6DD-5401-4344-934F-FDEE2F3AAA28}"/>
          </ac:picMkLst>
        </pc:picChg>
      </pc:sldChg>
      <pc:sldChg chg="modSp">
        <pc:chgData name="Sarah Latif" userId="baaf8b04-c794-4b3b-a150-e50428ae2701" providerId="ADAL" clId="{EB3A666E-E0E2-4614-8C76-BDBAD4D361DB}" dt="2020-02-09T22:04:39.569" v="324" actId="1076"/>
        <pc:sldMkLst>
          <pc:docMk/>
          <pc:sldMk cId="3023008880" sldId="264"/>
        </pc:sldMkLst>
        <pc:spChg chg="mod">
          <ac:chgData name="Sarah Latif" userId="baaf8b04-c794-4b3b-a150-e50428ae2701" providerId="ADAL" clId="{EB3A666E-E0E2-4614-8C76-BDBAD4D361DB}" dt="2020-02-09T22:04:39.569" v="324" actId="1076"/>
          <ac:spMkLst>
            <pc:docMk/>
            <pc:sldMk cId="3023008880" sldId="264"/>
            <ac:spMk id="3" creationId="{47CA5082-1922-48A9-82AC-98F5B4771068}"/>
          </ac:spMkLst>
        </pc:spChg>
        <pc:picChg chg="mod">
          <ac:chgData name="Sarah Latif" userId="baaf8b04-c794-4b3b-a150-e50428ae2701" providerId="ADAL" clId="{EB3A666E-E0E2-4614-8C76-BDBAD4D361DB}" dt="2020-02-09T22:04:37.666" v="323" actId="1076"/>
          <ac:picMkLst>
            <pc:docMk/>
            <pc:sldMk cId="3023008880" sldId="264"/>
            <ac:picMk id="9" creationId="{54EFC3EA-4869-4BC7-9E31-F389719CF6DE}"/>
          </ac:picMkLst>
        </pc:picChg>
      </pc:sldChg>
      <pc:sldChg chg="addSp delSp modSp addCm">
        <pc:chgData name="Sarah Latif" userId="baaf8b04-c794-4b3b-a150-e50428ae2701" providerId="ADAL" clId="{EB3A666E-E0E2-4614-8C76-BDBAD4D361DB}" dt="2020-02-10T03:20:54.811" v="807"/>
        <pc:sldMkLst>
          <pc:docMk/>
          <pc:sldMk cId="2125521837" sldId="267"/>
        </pc:sldMkLst>
        <pc:spChg chg="mod">
          <ac:chgData name="Sarah Latif" userId="baaf8b04-c794-4b3b-a150-e50428ae2701" providerId="ADAL" clId="{EB3A666E-E0E2-4614-8C76-BDBAD4D361DB}" dt="2020-02-10T03:15:50.345" v="763" actId="20577"/>
          <ac:spMkLst>
            <pc:docMk/>
            <pc:sldMk cId="2125521837" sldId="267"/>
            <ac:spMk id="2" creationId="{593D69E5-2032-4295-811E-BA7233F9EC98}"/>
          </ac:spMkLst>
        </pc:spChg>
        <pc:spChg chg="del mod">
          <ac:chgData name="Sarah Latif" userId="baaf8b04-c794-4b3b-a150-e50428ae2701" providerId="ADAL" clId="{EB3A666E-E0E2-4614-8C76-BDBAD4D361DB}" dt="2020-02-10T03:12:00.927" v="708" actId="478"/>
          <ac:spMkLst>
            <pc:docMk/>
            <pc:sldMk cId="2125521837" sldId="267"/>
            <ac:spMk id="4" creationId="{784B2A4A-569D-444C-BCAF-8DE35A4A0EA8}"/>
          </ac:spMkLst>
        </pc:spChg>
        <pc:spChg chg="del mod">
          <ac:chgData name="Sarah Latif" userId="baaf8b04-c794-4b3b-a150-e50428ae2701" providerId="ADAL" clId="{EB3A666E-E0E2-4614-8C76-BDBAD4D361DB}" dt="2020-02-10T03:14:14.800" v="717" actId="478"/>
          <ac:spMkLst>
            <pc:docMk/>
            <pc:sldMk cId="2125521837" sldId="267"/>
            <ac:spMk id="6" creationId="{B480D2AB-F2F4-40A9-9A40-72597B03D5B3}"/>
          </ac:spMkLst>
        </pc:spChg>
        <pc:picChg chg="add del mod ord">
          <ac:chgData name="Sarah Latif" userId="baaf8b04-c794-4b3b-a150-e50428ae2701" providerId="ADAL" clId="{EB3A666E-E0E2-4614-8C76-BDBAD4D361DB}" dt="2020-02-10T03:14:11.953" v="716" actId="478"/>
          <ac:picMkLst>
            <pc:docMk/>
            <pc:sldMk cId="2125521837" sldId="267"/>
            <ac:picMk id="7" creationId="{3CCA338B-5C3F-4A4E-8671-D33069BA212A}"/>
          </ac:picMkLst>
        </pc:picChg>
        <pc:picChg chg="add del mod">
          <ac:chgData name="Sarah Latif" userId="baaf8b04-c794-4b3b-a150-e50428ae2701" providerId="ADAL" clId="{EB3A666E-E0E2-4614-8C76-BDBAD4D361DB}" dt="2020-02-10T03:14:43.072" v="746" actId="478"/>
          <ac:picMkLst>
            <pc:docMk/>
            <pc:sldMk cId="2125521837" sldId="267"/>
            <ac:picMk id="8" creationId="{E81AE39F-6638-4EFE-8546-033C497D2497}"/>
          </ac:picMkLst>
        </pc:picChg>
      </pc:sldChg>
      <pc:sldChg chg="addSp delSp modSp modNotesTx">
        <pc:chgData name="Sarah Latif" userId="baaf8b04-c794-4b3b-a150-e50428ae2701" providerId="ADAL" clId="{EB3A666E-E0E2-4614-8C76-BDBAD4D361DB}" dt="2020-02-10T03:17:19.701" v="791" actId="1076"/>
        <pc:sldMkLst>
          <pc:docMk/>
          <pc:sldMk cId="2306636871" sldId="268"/>
        </pc:sldMkLst>
        <pc:spChg chg="add mod">
          <ac:chgData name="Sarah Latif" userId="baaf8b04-c794-4b3b-a150-e50428ae2701" providerId="ADAL" clId="{EB3A666E-E0E2-4614-8C76-BDBAD4D361DB}" dt="2020-02-10T03:17:19.701" v="791" actId="1076"/>
          <ac:spMkLst>
            <pc:docMk/>
            <pc:sldMk cId="2306636871" sldId="268"/>
            <ac:spMk id="2" creationId="{C237437F-3AF2-447E-BE08-513CA3E25C4E}"/>
          </ac:spMkLst>
        </pc:spChg>
        <pc:spChg chg="del mod">
          <ac:chgData name="Sarah Latif" userId="baaf8b04-c794-4b3b-a150-e50428ae2701" providerId="ADAL" clId="{EB3A666E-E0E2-4614-8C76-BDBAD4D361DB}" dt="2020-02-10T01:38:06.288" v="441" actId="478"/>
          <ac:spMkLst>
            <pc:docMk/>
            <pc:sldMk cId="2306636871" sldId="268"/>
            <ac:spMk id="4" creationId="{784B2A4A-569D-444C-BCAF-8DE35A4A0EA8}"/>
          </ac:spMkLst>
        </pc:spChg>
        <pc:spChg chg="add del">
          <ac:chgData name="Sarah Latif" userId="baaf8b04-c794-4b3b-a150-e50428ae2701" providerId="ADAL" clId="{EB3A666E-E0E2-4614-8C76-BDBAD4D361DB}" dt="2020-02-10T01:51:19.905" v="619" actId="478"/>
          <ac:spMkLst>
            <pc:docMk/>
            <pc:sldMk cId="2306636871" sldId="268"/>
            <ac:spMk id="6" creationId="{B480D2AB-F2F4-40A9-9A40-72597B03D5B3}"/>
          </ac:spMkLst>
        </pc:spChg>
        <pc:picChg chg="add del mod">
          <ac:chgData name="Sarah Latif" userId="baaf8b04-c794-4b3b-a150-e50428ae2701" providerId="ADAL" clId="{EB3A666E-E0E2-4614-8C76-BDBAD4D361DB}" dt="2020-02-10T01:37:29.998" v="436" actId="478"/>
          <ac:picMkLst>
            <pc:docMk/>
            <pc:sldMk cId="2306636871" sldId="268"/>
            <ac:picMk id="3" creationId="{7FB413DD-9DE8-421A-A105-6FDD3C4D07CC}"/>
          </ac:picMkLst>
        </pc:picChg>
        <pc:picChg chg="add del mod">
          <ac:chgData name="Sarah Latif" userId="baaf8b04-c794-4b3b-a150-e50428ae2701" providerId="ADAL" clId="{EB3A666E-E0E2-4614-8C76-BDBAD4D361DB}" dt="2020-02-10T03:17:10.785" v="789" actId="478"/>
          <ac:picMkLst>
            <pc:docMk/>
            <pc:sldMk cId="2306636871" sldId="268"/>
            <ac:picMk id="4" creationId="{B64A69CD-8450-4C11-871E-2C9EBC850446}"/>
          </ac:picMkLst>
        </pc:picChg>
        <pc:picChg chg="add mod ord">
          <ac:chgData name="Sarah Latif" userId="baaf8b04-c794-4b3b-a150-e50428ae2701" providerId="ADAL" clId="{EB3A666E-E0E2-4614-8C76-BDBAD4D361DB}" dt="2020-02-10T01:51:17.953" v="607" actId="1076"/>
          <ac:picMkLst>
            <pc:docMk/>
            <pc:sldMk cId="2306636871" sldId="268"/>
            <ac:picMk id="5" creationId="{2CBC657C-64B2-4FDB-BE8C-2F2572031D47}"/>
          </ac:picMkLst>
        </pc:picChg>
        <pc:picChg chg="add del mod ord">
          <ac:chgData name="Sarah Latif" userId="baaf8b04-c794-4b3b-a150-e50428ae2701" providerId="ADAL" clId="{EB3A666E-E0E2-4614-8C76-BDBAD4D361DB}" dt="2020-02-10T01:51:36.371" v="628" actId="478"/>
          <ac:picMkLst>
            <pc:docMk/>
            <pc:sldMk cId="2306636871" sldId="268"/>
            <ac:picMk id="8" creationId="{57EB0060-5A6D-4002-8B60-36C2DEE3FD32}"/>
          </ac:picMkLst>
        </pc:picChg>
      </pc:sldChg>
      <pc:sldChg chg="addSp modSp">
        <pc:chgData name="Sarah Latif" userId="baaf8b04-c794-4b3b-a150-e50428ae2701" providerId="ADAL" clId="{EB3A666E-E0E2-4614-8C76-BDBAD4D361DB}" dt="2020-02-10T05:28:19.162" v="810" actId="1076"/>
        <pc:sldMkLst>
          <pc:docMk/>
          <pc:sldMk cId="3499243510" sldId="269"/>
        </pc:sldMkLst>
        <pc:spChg chg="add mod">
          <ac:chgData name="Sarah Latif" userId="baaf8b04-c794-4b3b-a150-e50428ae2701" providerId="ADAL" clId="{EB3A666E-E0E2-4614-8C76-BDBAD4D361DB}" dt="2020-02-10T05:24:22.136" v="808" actId="20577"/>
          <ac:spMkLst>
            <pc:docMk/>
            <pc:sldMk cId="3499243510" sldId="269"/>
            <ac:spMk id="2" creationId="{43169A68-796D-4B0A-AEED-34425E1BA0C4}"/>
          </ac:spMkLst>
        </pc:spChg>
        <pc:spChg chg="mod">
          <ac:chgData name="Sarah Latif" userId="baaf8b04-c794-4b3b-a150-e50428ae2701" providerId="ADAL" clId="{EB3A666E-E0E2-4614-8C76-BDBAD4D361DB}" dt="2020-02-10T01:44:24.773" v="520" actId="1076"/>
          <ac:spMkLst>
            <pc:docMk/>
            <pc:sldMk cId="3499243510" sldId="269"/>
            <ac:spMk id="4" creationId="{784B2A4A-569D-444C-BCAF-8DE35A4A0EA8}"/>
          </ac:spMkLst>
        </pc:spChg>
        <pc:spChg chg="mod">
          <ac:chgData name="Sarah Latif" userId="baaf8b04-c794-4b3b-a150-e50428ae2701" providerId="ADAL" clId="{EB3A666E-E0E2-4614-8C76-BDBAD4D361DB}" dt="2020-02-10T05:28:19.162" v="810" actId="1076"/>
          <ac:spMkLst>
            <pc:docMk/>
            <pc:sldMk cId="3499243510" sldId="269"/>
            <ac:spMk id="6" creationId="{B480D2AB-F2F4-40A9-9A40-72597B03D5B3}"/>
          </ac:spMkLst>
        </pc:spChg>
        <pc:picChg chg="add mod">
          <ac:chgData name="Sarah Latif" userId="baaf8b04-c794-4b3b-a150-e50428ae2701" providerId="ADAL" clId="{EB3A666E-E0E2-4614-8C76-BDBAD4D361DB}" dt="2020-02-09T22:04:59.377" v="327" actId="1076"/>
          <ac:picMkLst>
            <pc:docMk/>
            <pc:sldMk cId="3499243510" sldId="269"/>
            <ac:picMk id="5" creationId="{E3D3412A-A168-48AB-B6F3-240D42B9CE24}"/>
          </ac:picMkLst>
        </pc:picChg>
        <pc:picChg chg="add mod">
          <ac:chgData name="Sarah Latif" userId="baaf8b04-c794-4b3b-a150-e50428ae2701" providerId="ADAL" clId="{EB3A666E-E0E2-4614-8C76-BDBAD4D361DB}" dt="2020-02-10T01:44:27.093" v="521" actId="1076"/>
          <ac:picMkLst>
            <pc:docMk/>
            <pc:sldMk cId="3499243510" sldId="269"/>
            <ac:picMk id="7" creationId="{901C3079-6E6D-4180-80CA-A4E24C469531}"/>
          </ac:picMkLst>
        </pc:picChg>
      </pc:sldChg>
      <pc:sldChg chg="modSp add">
        <pc:chgData name="Sarah Latif" userId="baaf8b04-c794-4b3b-a150-e50428ae2701" providerId="ADAL" clId="{EB3A666E-E0E2-4614-8C76-BDBAD4D361DB}" dt="2020-02-09T22:35:33.474" v="402" actId="1076"/>
        <pc:sldMkLst>
          <pc:docMk/>
          <pc:sldMk cId="1791764733" sldId="270"/>
        </pc:sldMkLst>
        <pc:spChg chg="mod">
          <ac:chgData name="Sarah Latif" userId="baaf8b04-c794-4b3b-a150-e50428ae2701" providerId="ADAL" clId="{EB3A666E-E0E2-4614-8C76-BDBAD4D361DB}" dt="2020-02-09T22:35:33.474" v="402" actId="1076"/>
          <ac:spMkLst>
            <pc:docMk/>
            <pc:sldMk cId="1791764733" sldId="270"/>
            <ac:spMk id="6" creationId="{C750CFFF-9551-4F43-B09C-6C211AF3AE83}"/>
          </ac:spMkLst>
        </pc:spChg>
        <pc:picChg chg="mod">
          <ac:chgData name="Sarah Latif" userId="baaf8b04-c794-4b3b-a150-e50428ae2701" providerId="ADAL" clId="{EB3A666E-E0E2-4614-8C76-BDBAD4D361DB}" dt="2020-02-09T22:35:30.338" v="401" actId="1076"/>
          <ac:picMkLst>
            <pc:docMk/>
            <pc:sldMk cId="1791764733" sldId="270"/>
            <ac:picMk id="3" creationId="{9D63C93C-EE5E-4E06-8B34-08F630E69638}"/>
          </ac:picMkLst>
        </pc:picChg>
      </pc:sldChg>
      <pc:sldChg chg="delSp modSp add">
        <pc:chgData name="Sarah Latif" userId="baaf8b04-c794-4b3b-a150-e50428ae2701" providerId="ADAL" clId="{EB3A666E-E0E2-4614-8C76-BDBAD4D361DB}" dt="2020-02-10T03:09:06.567" v="661" actId="1076"/>
        <pc:sldMkLst>
          <pc:docMk/>
          <pc:sldMk cId="733888219" sldId="271"/>
        </pc:sldMkLst>
        <pc:spChg chg="mod">
          <ac:chgData name="Sarah Latif" userId="baaf8b04-c794-4b3b-a150-e50428ae2701" providerId="ADAL" clId="{EB3A666E-E0E2-4614-8C76-BDBAD4D361DB}" dt="2020-02-10T03:09:06.567" v="661" actId="1076"/>
          <ac:spMkLst>
            <pc:docMk/>
            <pc:sldMk cId="733888219" sldId="271"/>
            <ac:spMk id="10" creationId="{3B9813D3-4643-40F4-90AF-E04FE42ED6F5}"/>
          </ac:spMkLst>
        </pc:spChg>
        <pc:spChg chg="del">
          <ac:chgData name="Sarah Latif" userId="baaf8b04-c794-4b3b-a150-e50428ae2701" providerId="ADAL" clId="{EB3A666E-E0E2-4614-8C76-BDBAD4D361DB}" dt="2020-02-10T03:07:07.983" v="652" actId="478"/>
          <ac:spMkLst>
            <pc:docMk/>
            <pc:sldMk cId="733888219" sldId="271"/>
            <ac:spMk id="12" creationId="{1D7B8F6F-2B19-49AB-A351-01316DBFF6AA}"/>
          </ac:spMkLst>
        </pc:spChg>
        <pc:spChg chg="del">
          <ac:chgData name="Sarah Latif" userId="baaf8b04-c794-4b3b-a150-e50428ae2701" providerId="ADAL" clId="{EB3A666E-E0E2-4614-8C76-BDBAD4D361DB}" dt="2020-02-10T03:07:08.524" v="653" actId="478"/>
          <ac:spMkLst>
            <pc:docMk/>
            <pc:sldMk cId="733888219" sldId="271"/>
            <ac:spMk id="13" creationId="{7B55BC2E-C2A3-4F2E-997D-3988A3925886}"/>
          </ac:spMkLst>
        </pc:spChg>
        <pc:grpChg chg="mod">
          <ac:chgData name="Sarah Latif" userId="baaf8b04-c794-4b3b-a150-e50428ae2701" providerId="ADAL" clId="{EB3A666E-E0E2-4614-8C76-BDBAD4D361DB}" dt="2020-02-10T03:08:49.758" v="655" actId="14100"/>
          <ac:grpSpMkLst>
            <pc:docMk/>
            <pc:sldMk cId="733888219" sldId="271"/>
            <ac:grpSpMk id="14" creationId="{86F93794-DE9B-468F-9A13-78A334EFF4FD}"/>
          </ac:grpSpMkLst>
        </pc:grpChg>
        <pc:grpChg chg="del">
          <ac:chgData name="Sarah Latif" userId="baaf8b04-c794-4b3b-a150-e50428ae2701" providerId="ADAL" clId="{EB3A666E-E0E2-4614-8C76-BDBAD4D361DB}" dt="2020-02-10T03:07:03.278" v="651" actId="478"/>
          <ac:grpSpMkLst>
            <pc:docMk/>
            <pc:sldMk cId="733888219" sldId="271"/>
            <ac:grpSpMk id="15" creationId="{193EB824-170D-402E-B483-88273F1C2093}"/>
          </ac:grpSpMkLst>
        </pc:grpChg>
      </pc:sldChg>
      <pc:sldChg chg="addSp delSp modSp add">
        <pc:chgData name="Sarah Latif" userId="baaf8b04-c794-4b3b-a150-e50428ae2701" providerId="ADAL" clId="{EB3A666E-E0E2-4614-8C76-BDBAD4D361DB}" dt="2020-02-10T03:09:41.031" v="673" actId="1076"/>
        <pc:sldMkLst>
          <pc:docMk/>
          <pc:sldMk cId="872228812" sldId="272"/>
        </pc:sldMkLst>
        <pc:spChg chg="mod">
          <ac:chgData name="Sarah Latif" userId="baaf8b04-c794-4b3b-a150-e50428ae2701" providerId="ADAL" clId="{EB3A666E-E0E2-4614-8C76-BDBAD4D361DB}" dt="2020-02-10T03:09:12.544" v="662" actId="20577"/>
          <ac:spMkLst>
            <pc:docMk/>
            <pc:sldMk cId="872228812" sldId="272"/>
            <ac:spMk id="10" creationId="{3B9813D3-4643-40F4-90AF-E04FE42ED6F5}"/>
          </ac:spMkLst>
        </pc:spChg>
        <pc:spChg chg="mod">
          <ac:chgData name="Sarah Latif" userId="baaf8b04-c794-4b3b-a150-e50428ae2701" providerId="ADAL" clId="{EB3A666E-E0E2-4614-8C76-BDBAD4D361DB}" dt="2020-02-10T03:09:41.031" v="673" actId="1076"/>
          <ac:spMkLst>
            <pc:docMk/>
            <pc:sldMk cId="872228812" sldId="272"/>
            <ac:spMk id="12" creationId="{1D7B8F6F-2B19-49AB-A351-01316DBFF6AA}"/>
          </ac:spMkLst>
        </pc:spChg>
        <pc:spChg chg="mod">
          <ac:chgData name="Sarah Latif" userId="baaf8b04-c794-4b3b-a150-e50428ae2701" providerId="ADAL" clId="{EB3A666E-E0E2-4614-8C76-BDBAD4D361DB}" dt="2020-02-10T03:09:28.454" v="667" actId="14100"/>
          <ac:spMkLst>
            <pc:docMk/>
            <pc:sldMk cId="872228812" sldId="272"/>
            <ac:spMk id="13" creationId="{7B55BC2E-C2A3-4F2E-997D-3988A3925886}"/>
          </ac:spMkLst>
        </pc:spChg>
        <pc:grpChg chg="add del">
          <ac:chgData name="Sarah Latif" userId="baaf8b04-c794-4b3b-a150-e50428ae2701" providerId="ADAL" clId="{EB3A666E-E0E2-4614-8C76-BDBAD4D361DB}" dt="2020-02-10T03:09:15.217" v="663" actId="478"/>
          <ac:grpSpMkLst>
            <pc:docMk/>
            <pc:sldMk cId="872228812" sldId="272"/>
            <ac:grpSpMk id="14" creationId="{86F93794-DE9B-468F-9A13-78A334EFF4FD}"/>
          </ac:grpSpMkLst>
        </pc:grpChg>
        <pc:grpChg chg="del">
          <ac:chgData name="Sarah Latif" userId="baaf8b04-c794-4b3b-a150-e50428ae2701" providerId="ADAL" clId="{EB3A666E-E0E2-4614-8C76-BDBAD4D361DB}" dt="2020-02-10T03:09:16.783" v="664" actId="478"/>
          <ac:grpSpMkLst>
            <pc:docMk/>
            <pc:sldMk cId="872228812" sldId="272"/>
            <ac:grpSpMk id="15" creationId="{193EB824-170D-402E-B483-88273F1C2093}"/>
          </ac:grpSpMkLst>
        </pc:grpChg>
      </pc:sldChg>
    </pc:docChg>
  </pc:docChgLst>
  <pc:docChgLst>
    <pc:chgData name="Sarah Latif" userId="baaf8b04-c794-4b3b-a150-e50428ae2701" providerId="ADAL" clId="{00203AF8-1AB0-46A6-B66E-BBA3F9A04A52}"/>
    <pc:docChg chg="undo custSel addSld delSld modSld sldOrd">
      <pc:chgData name="Sarah Latif" userId="baaf8b04-c794-4b3b-a150-e50428ae2701" providerId="ADAL" clId="{00203AF8-1AB0-46A6-B66E-BBA3F9A04A52}" dt="2020-02-06T21:03:44.065" v="5844" actId="20577"/>
      <pc:docMkLst>
        <pc:docMk/>
      </pc:docMkLst>
      <pc:sldChg chg="addSp modSp">
        <pc:chgData name="Sarah Latif" userId="baaf8b04-c794-4b3b-a150-e50428ae2701" providerId="ADAL" clId="{00203AF8-1AB0-46A6-B66E-BBA3F9A04A52}" dt="2020-02-06T21:01:01.017" v="5818" actId="1076"/>
        <pc:sldMkLst>
          <pc:docMk/>
          <pc:sldMk cId="3904553710" sldId="256"/>
        </pc:sldMkLst>
        <pc:spChg chg="add mod">
          <ac:chgData name="Sarah Latif" userId="baaf8b04-c794-4b3b-a150-e50428ae2701" providerId="ADAL" clId="{00203AF8-1AB0-46A6-B66E-BBA3F9A04A52}" dt="2020-02-06T21:00:33.783" v="5799" actId="207"/>
          <ac:spMkLst>
            <pc:docMk/>
            <pc:sldMk cId="3904553710" sldId="256"/>
            <ac:spMk id="5" creationId="{7D362A04-BFC0-4AF0-9E0B-901969B7423A}"/>
          </ac:spMkLst>
        </pc:spChg>
        <pc:spChg chg="add mod">
          <ac:chgData name="Sarah Latif" userId="baaf8b04-c794-4b3b-a150-e50428ae2701" providerId="ADAL" clId="{00203AF8-1AB0-46A6-B66E-BBA3F9A04A52}" dt="2020-02-06T21:01:01.017" v="5818" actId="1076"/>
          <ac:spMkLst>
            <pc:docMk/>
            <pc:sldMk cId="3904553710" sldId="256"/>
            <ac:spMk id="6" creationId="{C750CFFF-9551-4F43-B09C-6C211AF3AE83}"/>
          </ac:spMkLst>
        </pc:spChg>
      </pc:sldChg>
      <pc:sldChg chg="addSp modSp">
        <pc:chgData name="Sarah Latif" userId="baaf8b04-c794-4b3b-a150-e50428ae2701" providerId="ADAL" clId="{00203AF8-1AB0-46A6-B66E-BBA3F9A04A52}" dt="2020-01-28T05:18:16.637" v="972" actId="20577"/>
        <pc:sldMkLst>
          <pc:docMk/>
          <pc:sldMk cId="2933742146" sldId="257"/>
        </pc:sldMkLst>
        <pc:spChg chg="add mod">
          <ac:chgData name="Sarah Latif" userId="baaf8b04-c794-4b3b-a150-e50428ae2701" providerId="ADAL" clId="{00203AF8-1AB0-46A6-B66E-BBA3F9A04A52}" dt="2020-01-28T05:18:16.637" v="972" actId="20577"/>
          <ac:spMkLst>
            <pc:docMk/>
            <pc:sldMk cId="2933742146" sldId="257"/>
            <ac:spMk id="6" creationId="{383830FB-7583-435A-A9D8-1CBB86EBEF79}"/>
          </ac:spMkLst>
        </pc:spChg>
      </pc:sldChg>
      <pc:sldChg chg="addSp modSp modNotesTx">
        <pc:chgData name="Sarah Latif" userId="baaf8b04-c794-4b3b-a150-e50428ae2701" providerId="ADAL" clId="{00203AF8-1AB0-46A6-B66E-BBA3F9A04A52}" dt="2020-02-06T21:03:44.065" v="5844" actId="20577"/>
        <pc:sldMkLst>
          <pc:docMk/>
          <pc:sldMk cId="1577337921" sldId="258"/>
        </pc:sldMkLst>
        <pc:spChg chg="add mod">
          <ac:chgData name="Sarah Latif" userId="baaf8b04-c794-4b3b-a150-e50428ae2701" providerId="ADAL" clId="{00203AF8-1AB0-46A6-B66E-BBA3F9A04A52}" dt="2020-02-06T21:03:44.065" v="5844" actId="20577"/>
          <ac:spMkLst>
            <pc:docMk/>
            <pc:sldMk cId="1577337921" sldId="258"/>
            <ac:spMk id="2" creationId="{C937D47E-E639-4492-ADD8-02EFE0FF64C7}"/>
          </ac:spMkLst>
        </pc:spChg>
        <pc:spChg chg="add mod">
          <ac:chgData name="Sarah Latif" userId="baaf8b04-c794-4b3b-a150-e50428ae2701" providerId="ADAL" clId="{00203AF8-1AB0-46A6-B66E-BBA3F9A04A52}" dt="2020-02-03T22:27:24.655" v="1373" actId="2711"/>
          <ac:spMkLst>
            <pc:docMk/>
            <pc:sldMk cId="1577337921" sldId="258"/>
            <ac:spMk id="6" creationId="{9EE613E2-00F5-4F4B-A0EC-D6C8056FA7A3}"/>
          </ac:spMkLst>
        </pc:spChg>
        <pc:picChg chg="add mod modCrop">
          <ac:chgData name="Sarah Latif" userId="baaf8b04-c794-4b3b-a150-e50428ae2701" providerId="ADAL" clId="{00203AF8-1AB0-46A6-B66E-BBA3F9A04A52}" dt="2020-02-04T05:34:00.841" v="5394" actId="1076"/>
          <ac:picMkLst>
            <pc:docMk/>
            <pc:sldMk cId="1577337921" sldId="258"/>
            <ac:picMk id="7" creationId="{E41C334C-DA22-47A8-BF59-86C366FBDF14}"/>
          </ac:picMkLst>
        </pc:picChg>
      </pc:sldChg>
      <pc:sldChg chg="addSp delSp modSp ord">
        <pc:chgData name="Sarah Latif" userId="baaf8b04-c794-4b3b-a150-e50428ae2701" providerId="ADAL" clId="{00203AF8-1AB0-46A6-B66E-BBA3F9A04A52}" dt="2020-02-04T03:21:03.622" v="2089" actId="1076"/>
        <pc:sldMkLst>
          <pc:docMk/>
          <pc:sldMk cId="3206244269" sldId="259"/>
        </pc:sldMkLst>
        <pc:spChg chg="add del mod">
          <ac:chgData name="Sarah Latif" userId="baaf8b04-c794-4b3b-a150-e50428ae2701" providerId="ADAL" clId="{00203AF8-1AB0-46A6-B66E-BBA3F9A04A52}" dt="2020-02-03T22:28:20.574" v="1375" actId="478"/>
          <ac:spMkLst>
            <pc:docMk/>
            <pc:sldMk cId="3206244269" sldId="259"/>
            <ac:spMk id="2" creationId="{3DF91AFA-4D5B-4562-B0EB-D50559B971B3}"/>
          </ac:spMkLst>
        </pc:spChg>
        <pc:spChg chg="del">
          <ac:chgData name="Sarah Latif" userId="baaf8b04-c794-4b3b-a150-e50428ae2701" providerId="ADAL" clId="{00203AF8-1AB0-46A6-B66E-BBA3F9A04A52}" dt="2020-02-04T03:02:02.465" v="1814" actId="478"/>
          <ac:spMkLst>
            <pc:docMk/>
            <pc:sldMk cId="3206244269" sldId="259"/>
            <ac:spMk id="5" creationId="{EBA2A248-DC55-47B6-B31C-563DAE5B7484}"/>
          </ac:spMkLst>
        </pc:spChg>
        <pc:spChg chg="add mod">
          <ac:chgData name="Sarah Latif" userId="baaf8b04-c794-4b3b-a150-e50428ae2701" providerId="ADAL" clId="{00203AF8-1AB0-46A6-B66E-BBA3F9A04A52}" dt="2020-02-04T03:11:44.470" v="1946" actId="20577"/>
          <ac:spMkLst>
            <pc:docMk/>
            <pc:sldMk cId="3206244269" sldId="259"/>
            <ac:spMk id="6" creationId="{4FE6EB1B-46B7-4DC2-B514-A0C56B962594}"/>
          </ac:spMkLst>
        </pc:spChg>
        <pc:spChg chg="add mod">
          <ac:chgData name="Sarah Latif" userId="baaf8b04-c794-4b3b-a150-e50428ae2701" providerId="ADAL" clId="{00203AF8-1AB0-46A6-B66E-BBA3F9A04A52}" dt="2020-02-04T03:20:44.935" v="2085" actId="164"/>
          <ac:spMkLst>
            <pc:docMk/>
            <pc:sldMk cId="3206244269" sldId="259"/>
            <ac:spMk id="7" creationId="{BE825409-28C0-4AC1-BB00-C54B9109CB02}"/>
          </ac:spMkLst>
        </pc:spChg>
        <pc:spChg chg="add del">
          <ac:chgData name="Sarah Latif" userId="baaf8b04-c794-4b3b-a150-e50428ae2701" providerId="ADAL" clId="{00203AF8-1AB0-46A6-B66E-BBA3F9A04A52}" dt="2020-02-04T03:02:45.106" v="1822"/>
          <ac:spMkLst>
            <pc:docMk/>
            <pc:sldMk cId="3206244269" sldId="259"/>
            <ac:spMk id="8" creationId="{C27FE868-0E9A-42A2-9E76-F2CFDBA2A3AA}"/>
          </ac:spMkLst>
        </pc:spChg>
        <pc:spChg chg="add mod ord">
          <ac:chgData name="Sarah Latif" userId="baaf8b04-c794-4b3b-a150-e50428ae2701" providerId="ADAL" clId="{00203AF8-1AB0-46A6-B66E-BBA3F9A04A52}" dt="2020-02-04T03:20:44.935" v="2085" actId="164"/>
          <ac:spMkLst>
            <pc:docMk/>
            <pc:sldMk cId="3206244269" sldId="259"/>
            <ac:spMk id="9" creationId="{026094C0-6920-46B5-84DD-FE032E4DC9FF}"/>
          </ac:spMkLst>
        </pc:spChg>
        <pc:spChg chg="add mod ord">
          <ac:chgData name="Sarah Latif" userId="baaf8b04-c794-4b3b-a150-e50428ae2701" providerId="ADAL" clId="{00203AF8-1AB0-46A6-B66E-BBA3F9A04A52}" dt="2020-02-04T03:20:29.184" v="2083" actId="164"/>
          <ac:spMkLst>
            <pc:docMk/>
            <pc:sldMk cId="3206244269" sldId="259"/>
            <ac:spMk id="10" creationId="{3B9813D3-4643-40F4-90AF-E04FE42ED6F5}"/>
          </ac:spMkLst>
        </pc:spChg>
        <pc:spChg chg="add mod">
          <ac:chgData name="Sarah Latif" userId="baaf8b04-c794-4b3b-a150-e50428ae2701" providerId="ADAL" clId="{00203AF8-1AB0-46A6-B66E-BBA3F9A04A52}" dt="2020-02-04T03:20:29.184" v="2083" actId="164"/>
          <ac:spMkLst>
            <pc:docMk/>
            <pc:sldMk cId="3206244269" sldId="259"/>
            <ac:spMk id="11" creationId="{B2FC2D6A-DCF3-40CD-BE35-36109CB5DF62}"/>
          </ac:spMkLst>
        </pc:spChg>
        <pc:spChg chg="add mod">
          <ac:chgData name="Sarah Latif" userId="baaf8b04-c794-4b3b-a150-e50428ae2701" providerId="ADAL" clId="{00203AF8-1AB0-46A6-B66E-BBA3F9A04A52}" dt="2020-02-04T03:20:00.478" v="2080" actId="255"/>
          <ac:spMkLst>
            <pc:docMk/>
            <pc:sldMk cId="3206244269" sldId="259"/>
            <ac:spMk id="12" creationId="{1D7B8F6F-2B19-49AB-A351-01316DBFF6AA}"/>
          </ac:spMkLst>
        </pc:spChg>
        <pc:spChg chg="add mod ord">
          <ac:chgData name="Sarah Latif" userId="baaf8b04-c794-4b3b-a150-e50428ae2701" providerId="ADAL" clId="{00203AF8-1AB0-46A6-B66E-BBA3F9A04A52}" dt="2020-02-04T03:19:48.414" v="2078" actId="14100"/>
          <ac:spMkLst>
            <pc:docMk/>
            <pc:sldMk cId="3206244269" sldId="259"/>
            <ac:spMk id="13" creationId="{7B55BC2E-C2A3-4F2E-997D-3988A3925886}"/>
          </ac:spMkLst>
        </pc:spChg>
        <pc:grpChg chg="add mod">
          <ac:chgData name="Sarah Latif" userId="baaf8b04-c794-4b3b-a150-e50428ae2701" providerId="ADAL" clId="{00203AF8-1AB0-46A6-B66E-BBA3F9A04A52}" dt="2020-02-04T03:21:03.622" v="2089" actId="1076"/>
          <ac:grpSpMkLst>
            <pc:docMk/>
            <pc:sldMk cId="3206244269" sldId="259"/>
            <ac:grpSpMk id="14" creationId="{86F93794-DE9B-468F-9A13-78A334EFF4FD}"/>
          </ac:grpSpMkLst>
        </pc:grpChg>
        <pc:grpChg chg="add mod">
          <ac:chgData name="Sarah Latif" userId="baaf8b04-c794-4b3b-a150-e50428ae2701" providerId="ADAL" clId="{00203AF8-1AB0-46A6-B66E-BBA3F9A04A52}" dt="2020-02-04T03:20:57.092" v="2088" actId="14100"/>
          <ac:grpSpMkLst>
            <pc:docMk/>
            <pc:sldMk cId="3206244269" sldId="259"/>
            <ac:grpSpMk id="15" creationId="{193EB824-170D-402E-B483-88273F1C2093}"/>
          </ac:grpSpMkLst>
        </pc:grpChg>
      </pc:sldChg>
      <pc:sldChg chg="addSp delSp modSp add del ord">
        <pc:chgData name="Sarah Latif" userId="baaf8b04-c794-4b3b-a150-e50428ae2701" providerId="ADAL" clId="{00203AF8-1AB0-46A6-B66E-BBA3F9A04A52}" dt="2020-02-04T05:20:32.112" v="5388" actId="1076"/>
        <pc:sldMkLst>
          <pc:docMk/>
          <pc:sldMk cId="4053941780" sldId="261"/>
        </pc:sldMkLst>
        <pc:spChg chg="add mod">
          <ac:chgData name="Sarah Latif" userId="baaf8b04-c794-4b3b-a150-e50428ae2701" providerId="ADAL" clId="{00203AF8-1AB0-46A6-B66E-BBA3F9A04A52}" dt="2020-02-04T04:29:35.805" v="3122" actId="20577"/>
          <ac:spMkLst>
            <pc:docMk/>
            <pc:sldMk cId="4053941780" sldId="261"/>
            <ac:spMk id="2" creationId="{5D1DEF20-B118-4C74-B1A3-64670E0A6066}"/>
          </ac:spMkLst>
        </pc:spChg>
        <pc:spChg chg="add mod ord">
          <ac:chgData name="Sarah Latif" userId="baaf8b04-c794-4b3b-a150-e50428ae2701" providerId="ADAL" clId="{00203AF8-1AB0-46A6-B66E-BBA3F9A04A52}" dt="2020-02-04T05:20:29.114" v="5387" actId="14100"/>
          <ac:spMkLst>
            <pc:docMk/>
            <pc:sldMk cId="4053941780" sldId="261"/>
            <ac:spMk id="4" creationId="{ECD27061-BA51-45CE-BE5D-266236FFB119}"/>
          </ac:spMkLst>
        </pc:spChg>
        <pc:spChg chg="add del">
          <ac:chgData name="Sarah Latif" userId="baaf8b04-c794-4b3b-a150-e50428ae2701" providerId="ADAL" clId="{00203AF8-1AB0-46A6-B66E-BBA3F9A04A52}" dt="2020-02-04T03:01:13.779" v="1776" actId="478"/>
          <ac:spMkLst>
            <pc:docMk/>
            <pc:sldMk cId="4053941780" sldId="261"/>
            <ac:spMk id="5" creationId="{EBA2A248-DC55-47B6-B31C-563DAE5B7484}"/>
          </ac:spMkLst>
        </pc:spChg>
        <pc:spChg chg="add mod">
          <ac:chgData name="Sarah Latif" userId="baaf8b04-c794-4b3b-a150-e50428ae2701" providerId="ADAL" clId="{00203AF8-1AB0-46A6-B66E-BBA3F9A04A52}" dt="2020-02-04T03:01:43.025" v="1813" actId="1076"/>
          <ac:spMkLst>
            <pc:docMk/>
            <pc:sldMk cId="4053941780" sldId="261"/>
            <ac:spMk id="7" creationId="{83A7D471-623F-4A17-A554-2558DD283AA7}"/>
          </ac:spMkLst>
        </pc:spChg>
        <pc:picChg chg="add mod ord">
          <ac:chgData name="Sarah Latif" userId="baaf8b04-c794-4b3b-a150-e50428ae2701" providerId="ADAL" clId="{00203AF8-1AB0-46A6-B66E-BBA3F9A04A52}" dt="2020-02-04T02:53:20.420" v="1759" actId="1076"/>
          <ac:picMkLst>
            <pc:docMk/>
            <pc:sldMk cId="4053941780" sldId="261"/>
            <ac:picMk id="6" creationId="{74959591-AED5-43CC-A45C-8DF759CE0C1C}"/>
          </ac:picMkLst>
        </pc:picChg>
        <pc:picChg chg="add mod">
          <ac:chgData name="Sarah Latif" userId="baaf8b04-c794-4b3b-a150-e50428ae2701" providerId="ADAL" clId="{00203AF8-1AB0-46A6-B66E-BBA3F9A04A52}" dt="2020-02-04T05:20:32.112" v="5388" actId="1076"/>
          <ac:picMkLst>
            <pc:docMk/>
            <pc:sldMk cId="4053941780" sldId="261"/>
            <ac:picMk id="6146" creationId="{0CB2167A-EFDC-4AF5-A3A9-8E8C93C1CEF1}"/>
          </ac:picMkLst>
        </pc:picChg>
      </pc:sldChg>
      <pc:sldChg chg="addSp delSp modSp add modNotesTx">
        <pc:chgData name="Sarah Latif" userId="baaf8b04-c794-4b3b-a150-e50428ae2701" providerId="ADAL" clId="{00203AF8-1AB0-46A6-B66E-BBA3F9A04A52}" dt="2020-02-04T05:40:36.901" v="5483" actId="20577"/>
        <pc:sldMkLst>
          <pc:docMk/>
          <pc:sldMk cId="1669161679" sldId="263"/>
        </pc:sldMkLst>
        <pc:spChg chg="mod">
          <ac:chgData name="Sarah Latif" userId="baaf8b04-c794-4b3b-a150-e50428ae2701" providerId="ADAL" clId="{00203AF8-1AB0-46A6-B66E-BBA3F9A04A52}" dt="2020-02-04T03:22:57.974" v="2187" actId="20577"/>
          <ac:spMkLst>
            <pc:docMk/>
            <pc:sldMk cId="1669161679" sldId="263"/>
            <ac:spMk id="2" creationId="{5D1DEF20-B118-4C74-B1A3-64670E0A6066}"/>
          </ac:spMkLst>
        </pc:spChg>
        <pc:spChg chg="del mod">
          <ac:chgData name="Sarah Latif" userId="baaf8b04-c794-4b3b-a150-e50428ae2701" providerId="ADAL" clId="{00203AF8-1AB0-46A6-B66E-BBA3F9A04A52}" dt="2020-02-03T22:29:20.887" v="1401" actId="478"/>
          <ac:spMkLst>
            <pc:docMk/>
            <pc:sldMk cId="1669161679" sldId="263"/>
            <ac:spMk id="4" creationId="{ECD27061-BA51-45CE-BE5D-266236FFB119}"/>
          </ac:spMkLst>
        </pc:spChg>
        <pc:spChg chg="del">
          <ac:chgData name="Sarah Latif" userId="baaf8b04-c794-4b3b-a150-e50428ae2701" providerId="ADAL" clId="{00203AF8-1AB0-46A6-B66E-BBA3F9A04A52}" dt="2020-02-04T03:02:12.733" v="1816" actId="478"/>
          <ac:spMkLst>
            <pc:docMk/>
            <pc:sldMk cId="1669161679" sldId="263"/>
            <ac:spMk id="5" creationId="{EBA2A248-DC55-47B6-B31C-563DAE5B7484}"/>
          </ac:spMkLst>
        </pc:spChg>
        <pc:spChg chg="add mod">
          <ac:chgData name="Sarah Latif" userId="baaf8b04-c794-4b3b-a150-e50428ae2701" providerId="ADAL" clId="{00203AF8-1AB0-46A6-B66E-BBA3F9A04A52}" dt="2020-02-04T02:54:58.707" v="1769" actId="1076"/>
          <ac:spMkLst>
            <pc:docMk/>
            <pc:sldMk cId="1669161679" sldId="263"/>
            <ac:spMk id="7" creationId="{26081DDF-9784-4348-B3F3-AD3D6B76A7D6}"/>
          </ac:spMkLst>
        </pc:spChg>
        <pc:spChg chg="add">
          <ac:chgData name="Sarah Latif" userId="baaf8b04-c794-4b3b-a150-e50428ae2701" providerId="ADAL" clId="{00203AF8-1AB0-46A6-B66E-BBA3F9A04A52}" dt="2020-02-04T03:02:13.561" v="1817"/>
          <ac:spMkLst>
            <pc:docMk/>
            <pc:sldMk cId="1669161679" sldId="263"/>
            <ac:spMk id="9" creationId="{DFE83DE8-1D3F-47CC-BD3F-B058A3890FF2}"/>
          </ac:spMkLst>
        </pc:spChg>
        <pc:picChg chg="del">
          <ac:chgData name="Sarah Latif" userId="baaf8b04-c794-4b3b-a150-e50428ae2701" providerId="ADAL" clId="{00203AF8-1AB0-46A6-B66E-BBA3F9A04A52}" dt="2020-02-03T22:28:49.426" v="1400" actId="478"/>
          <ac:picMkLst>
            <pc:docMk/>
            <pc:sldMk cId="1669161679" sldId="263"/>
            <ac:picMk id="6" creationId="{74959591-AED5-43CC-A45C-8DF759CE0C1C}"/>
          </ac:picMkLst>
        </pc:picChg>
        <pc:picChg chg="add mod ord">
          <ac:chgData name="Sarah Latif" userId="baaf8b04-c794-4b3b-a150-e50428ae2701" providerId="ADAL" clId="{00203AF8-1AB0-46A6-B66E-BBA3F9A04A52}" dt="2020-02-04T02:54:44.201" v="1768" actId="1076"/>
          <ac:picMkLst>
            <pc:docMk/>
            <pc:sldMk cId="1669161679" sldId="263"/>
            <ac:picMk id="8" creationId="{6CB368CE-1772-42DE-9469-90E6D003B0D4}"/>
          </ac:picMkLst>
        </pc:picChg>
      </pc:sldChg>
      <pc:sldChg chg="addSp delSp modSp add ord">
        <pc:chgData name="Sarah Latif" userId="baaf8b04-c794-4b3b-a150-e50428ae2701" providerId="ADAL" clId="{00203AF8-1AB0-46A6-B66E-BBA3F9A04A52}" dt="2020-02-04T03:46:44.837" v="2341" actId="20577"/>
        <pc:sldMkLst>
          <pc:docMk/>
          <pc:sldMk cId="3023008880" sldId="264"/>
        </pc:sldMkLst>
        <pc:spChg chg="add mod">
          <ac:chgData name="Sarah Latif" userId="baaf8b04-c794-4b3b-a150-e50428ae2701" providerId="ADAL" clId="{00203AF8-1AB0-46A6-B66E-BBA3F9A04A52}" dt="2020-02-04T03:46:44.837" v="2341" actId="20577"/>
          <ac:spMkLst>
            <pc:docMk/>
            <pc:sldMk cId="3023008880" sldId="264"/>
            <ac:spMk id="2" creationId="{A709304B-AD94-4C68-A0FF-94E82D938C93}"/>
          </ac:spMkLst>
        </pc:spChg>
        <pc:spChg chg="add mod">
          <ac:chgData name="Sarah Latif" userId="baaf8b04-c794-4b3b-a150-e50428ae2701" providerId="ADAL" clId="{00203AF8-1AB0-46A6-B66E-BBA3F9A04A52}" dt="2020-02-04T03:21:31.330" v="2119" actId="20577"/>
          <ac:spMkLst>
            <pc:docMk/>
            <pc:sldMk cId="3023008880" sldId="264"/>
            <ac:spMk id="3" creationId="{47CA5082-1922-48A9-82AC-98F5B4771068}"/>
          </ac:spMkLst>
        </pc:spChg>
        <pc:spChg chg="del">
          <ac:chgData name="Sarah Latif" userId="baaf8b04-c794-4b3b-a150-e50428ae2701" providerId="ADAL" clId="{00203AF8-1AB0-46A6-B66E-BBA3F9A04A52}" dt="2020-02-04T03:02:16.811" v="1818" actId="478"/>
          <ac:spMkLst>
            <pc:docMk/>
            <pc:sldMk cId="3023008880" sldId="264"/>
            <ac:spMk id="5" creationId="{EBA2A248-DC55-47B6-B31C-563DAE5B7484}"/>
          </ac:spMkLst>
        </pc:spChg>
        <pc:spChg chg="add mod ord">
          <ac:chgData name="Sarah Latif" userId="baaf8b04-c794-4b3b-a150-e50428ae2701" providerId="ADAL" clId="{00203AF8-1AB0-46A6-B66E-BBA3F9A04A52}" dt="2020-02-04T03:45:19.059" v="2227" actId="1076"/>
          <ac:spMkLst>
            <pc:docMk/>
            <pc:sldMk cId="3023008880" sldId="264"/>
            <ac:spMk id="7" creationId="{1DC7F4A5-7A40-4DA1-9A04-A5C9C2E910B6}"/>
          </ac:spMkLst>
        </pc:spChg>
        <pc:spChg chg="add mod">
          <ac:chgData name="Sarah Latif" userId="baaf8b04-c794-4b3b-a150-e50428ae2701" providerId="ADAL" clId="{00203AF8-1AB0-46A6-B66E-BBA3F9A04A52}" dt="2020-02-04T03:45:23.467" v="2228" actId="1076"/>
          <ac:spMkLst>
            <pc:docMk/>
            <pc:sldMk cId="3023008880" sldId="264"/>
            <ac:spMk id="8" creationId="{A131E3E1-9113-426E-988A-01C30940B5AC}"/>
          </ac:spMkLst>
        </pc:spChg>
        <pc:picChg chg="add mod">
          <ac:chgData name="Sarah Latif" userId="baaf8b04-c794-4b3b-a150-e50428ae2701" providerId="ADAL" clId="{00203AF8-1AB0-46A6-B66E-BBA3F9A04A52}" dt="2020-02-04T03:45:28.916" v="2229" actId="1076"/>
          <ac:picMkLst>
            <pc:docMk/>
            <pc:sldMk cId="3023008880" sldId="264"/>
            <ac:picMk id="6" creationId="{21607673-6B63-4F45-961B-C5A0A59211D6}"/>
          </ac:picMkLst>
        </pc:picChg>
      </pc:sldChg>
      <pc:sldChg chg="addSp delSp modSp add">
        <pc:chgData name="Sarah Latif" userId="baaf8b04-c794-4b3b-a150-e50428ae2701" providerId="ADAL" clId="{00203AF8-1AB0-46A6-B66E-BBA3F9A04A52}" dt="2020-02-04T04:30:10.855" v="3126" actId="14100"/>
        <pc:sldMkLst>
          <pc:docMk/>
          <pc:sldMk cId="3553741714" sldId="265"/>
        </pc:sldMkLst>
        <pc:spChg chg="mod ord">
          <ac:chgData name="Sarah Latif" userId="baaf8b04-c794-4b3b-a150-e50428ae2701" providerId="ADAL" clId="{00203AF8-1AB0-46A6-B66E-BBA3F9A04A52}" dt="2020-02-04T04:29:55.337" v="3123" actId="403"/>
          <ac:spMkLst>
            <pc:docMk/>
            <pc:sldMk cId="3553741714" sldId="265"/>
            <ac:spMk id="2" creationId="{A709304B-AD94-4C68-A0FF-94E82D938C93}"/>
          </ac:spMkLst>
        </pc:spChg>
        <pc:spChg chg="mod">
          <ac:chgData name="Sarah Latif" userId="baaf8b04-c794-4b3b-a150-e50428ae2701" providerId="ADAL" clId="{00203AF8-1AB0-46A6-B66E-BBA3F9A04A52}" dt="2020-02-04T04:30:02.606" v="3124" actId="14100"/>
          <ac:spMkLst>
            <pc:docMk/>
            <pc:sldMk cId="3553741714" sldId="265"/>
            <ac:spMk id="7" creationId="{1DC7F4A5-7A40-4DA1-9A04-A5C9C2E910B6}"/>
          </ac:spMkLst>
        </pc:spChg>
        <pc:spChg chg="mod">
          <ac:chgData name="Sarah Latif" userId="baaf8b04-c794-4b3b-a150-e50428ae2701" providerId="ADAL" clId="{00203AF8-1AB0-46A6-B66E-BBA3F9A04A52}" dt="2020-02-04T03:50:19.784" v="2356" actId="20577"/>
          <ac:spMkLst>
            <pc:docMk/>
            <pc:sldMk cId="3553741714" sldId="265"/>
            <ac:spMk id="8" creationId="{A131E3E1-9113-426E-988A-01C30940B5AC}"/>
          </ac:spMkLst>
        </pc:spChg>
        <pc:spChg chg="add mod">
          <ac:chgData name="Sarah Latif" userId="baaf8b04-c794-4b3b-a150-e50428ae2701" providerId="ADAL" clId="{00203AF8-1AB0-46A6-B66E-BBA3F9A04A52}" dt="2020-02-04T04:30:10.855" v="3126" actId="14100"/>
          <ac:spMkLst>
            <pc:docMk/>
            <pc:sldMk cId="3553741714" sldId="265"/>
            <ac:spMk id="9" creationId="{03240554-D805-494C-8610-26212472F563}"/>
          </ac:spMkLst>
        </pc:spChg>
        <pc:spChg chg="add del">
          <ac:chgData name="Sarah Latif" userId="baaf8b04-c794-4b3b-a150-e50428ae2701" providerId="ADAL" clId="{00203AF8-1AB0-46A6-B66E-BBA3F9A04A52}" dt="2020-02-04T04:21:38.366" v="2413" actId="478"/>
          <ac:spMkLst>
            <pc:docMk/>
            <pc:sldMk cId="3553741714" sldId="265"/>
            <ac:spMk id="10" creationId="{30D8181D-3FEE-44F3-97F3-8024D3AFBFCB}"/>
          </ac:spMkLst>
        </pc:spChg>
        <pc:spChg chg="add mod">
          <ac:chgData name="Sarah Latif" userId="baaf8b04-c794-4b3b-a150-e50428ae2701" providerId="ADAL" clId="{00203AF8-1AB0-46A6-B66E-BBA3F9A04A52}" dt="2020-02-04T04:30:07.336" v="3125" actId="403"/>
          <ac:spMkLst>
            <pc:docMk/>
            <pc:sldMk cId="3553741714" sldId="265"/>
            <ac:spMk id="11" creationId="{EDEE8212-35BD-4672-B1BF-A5BFD7A39C4D}"/>
          </ac:spMkLst>
        </pc:spChg>
        <pc:picChg chg="del">
          <ac:chgData name="Sarah Latif" userId="baaf8b04-c794-4b3b-a150-e50428ae2701" providerId="ADAL" clId="{00203AF8-1AB0-46A6-B66E-BBA3F9A04A52}" dt="2020-02-04T03:50:17.273" v="2355" actId="478"/>
          <ac:picMkLst>
            <pc:docMk/>
            <pc:sldMk cId="3553741714" sldId="265"/>
            <ac:picMk id="6" creationId="{21607673-6B63-4F45-961B-C5A0A59211D6}"/>
          </ac:picMkLst>
        </pc:picChg>
      </pc:sldChg>
      <pc:sldChg chg="addSp delSp modSp add">
        <pc:chgData name="Sarah Latif" userId="baaf8b04-c794-4b3b-a150-e50428ae2701" providerId="ADAL" clId="{00203AF8-1AB0-46A6-B66E-BBA3F9A04A52}" dt="2020-02-04T04:37:48.470" v="3345" actId="20577"/>
        <pc:sldMkLst>
          <pc:docMk/>
          <pc:sldMk cId="3361442328" sldId="266"/>
        </pc:sldMkLst>
        <pc:spChg chg="del">
          <ac:chgData name="Sarah Latif" userId="baaf8b04-c794-4b3b-a150-e50428ae2701" providerId="ADAL" clId="{00203AF8-1AB0-46A6-B66E-BBA3F9A04A52}" dt="2020-02-04T04:31:18.105" v="3129" actId="478"/>
          <ac:spMkLst>
            <pc:docMk/>
            <pc:sldMk cId="3361442328" sldId="266"/>
            <ac:spMk id="2" creationId="{9A9EEC60-1650-4328-BBB3-E89F499F2512}"/>
          </ac:spMkLst>
        </pc:spChg>
        <pc:spChg chg="del">
          <ac:chgData name="Sarah Latif" userId="baaf8b04-c794-4b3b-a150-e50428ae2701" providerId="ADAL" clId="{00203AF8-1AB0-46A6-B66E-BBA3F9A04A52}" dt="2020-02-04T04:31:14.954" v="3128" actId="478"/>
          <ac:spMkLst>
            <pc:docMk/>
            <pc:sldMk cId="3361442328" sldId="266"/>
            <ac:spMk id="3" creationId="{DFB68912-E98F-4727-817E-39AF3C94A7B4}"/>
          </ac:spMkLst>
        </pc:spChg>
        <pc:spChg chg="add mod">
          <ac:chgData name="Sarah Latif" userId="baaf8b04-c794-4b3b-a150-e50428ae2701" providerId="ADAL" clId="{00203AF8-1AB0-46A6-B66E-BBA3F9A04A52}" dt="2020-02-04T04:37:09.291" v="3293" actId="14100"/>
          <ac:spMkLst>
            <pc:docMk/>
            <pc:sldMk cId="3361442328" sldId="266"/>
            <ac:spMk id="4" creationId="{784B2A4A-569D-444C-BCAF-8DE35A4A0EA8}"/>
          </ac:spMkLst>
        </pc:spChg>
        <pc:spChg chg="add mod">
          <ac:chgData name="Sarah Latif" userId="baaf8b04-c794-4b3b-a150-e50428ae2701" providerId="ADAL" clId="{00203AF8-1AB0-46A6-B66E-BBA3F9A04A52}" dt="2020-02-04T04:37:01.131" v="3292" actId="255"/>
          <ac:spMkLst>
            <pc:docMk/>
            <pc:sldMk cId="3361442328" sldId="266"/>
            <ac:spMk id="5" creationId="{957BC28D-8C9B-496D-9485-E1B59D7AFCEA}"/>
          </ac:spMkLst>
        </pc:spChg>
        <pc:spChg chg="add mod">
          <ac:chgData name="Sarah Latif" userId="baaf8b04-c794-4b3b-a150-e50428ae2701" providerId="ADAL" clId="{00203AF8-1AB0-46A6-B66E-BBA3F9A04A52}" dt="2020-02-04T04:37:48.470" v="3345" actId="20577"/>
          <ac:spMkLst>
            <pc:docMk/>
            <pc:sldMk cId="3361442328" sldId="266"/>
            <ac:spMk id="6" creationId="{B480D2AB-F2F4-40A9-9A40-72597B03D5B3}"/>
          </ac:spMkLst>
        </pc:spChg>
      </pc:sldChg>
      <pc:sldChg chg="addSp delSp modSp add modNotesTx">
        <pc:chgData name="Sarah Latif" userId="baaf8b04-c794-4b3b-a150-e50428ae2701" providerId="ADAL" clId="{00203AF8-1AB0-46A6-B66E-BBA3F9A04A52}" dt="2020-02-04T05:09:45.928" v="5189" actId="20577"/>
        <pc:sldMkLst>
          <pc:docMk/>
          <pc:sldMk cId="2125521837" sldId="267"/>
        </pc:sldMkLst>
        <pc:spChg chg="add mod">
          <ac:chgData name="Sarah Latif" userId="baaf8b04-c794-4b3b-a150-e50428ae2701" providerId="ADAL" clId="{00203AF8-1AB0-46A6-B66E-BBA3F9A04A52}" dt="2020-02-04T05:09:45.928" v="5189" actId="20577"/>
          <ac:spMkLst>
            <pc:docMk/>
            <pc:sldMk cId="2125521837" sldId="267"/>
            <ac:spMk id="2" creationId="{593D69E5-2032-4295-811E-BA7233F9EC98}"/>
          </ac:spMkLst>
        </pc:spChg>
        <pc:spChg chg="mod">
          <ac:chgData name="Sarah Latif" userId="baaf8b04-c794-4b3b-a150-e50428ae2701" providerId="ADAL" clId="{00203AF8-1AB0-46A6-B66E-BBA3F9A04A52}" dt="2020-02-04T05:06:13.717" v="5181" actId="1076"/>
          <ac:spMkLst>
            <pc:docMk/>
            <pc:sldMk cId="2125521837" sldId="267"/>
            <ac:spMk id="4" creationId="{784B2A4A-569D-444C-BCAF-8DE35A4A0EA8}"/>
          </ac:spMkLst>
        </pc:spChg>
        <pc:spChg chg="del">
          <ac:chgData name="Sarah Latif" userId="baaf8b04-c794-4b3b-a150-e50428ae2701" providerId="ADAL" clId="{00203AF8-1AB0-46A6-B66E-BBA3F9A04A52}" dt="2020-02-04T04:38:30.298" v="3377" actId="478"/>
          <ac:spMkLst>
            <pc:docMk/>
            <pc:sldMk cId="2125521837" sldId="267"/>
            <ac:spMk id="5" creationId="{957BC28D-8C9B-496D-9485-E1B59D7AFCEA}"/>
          </ac:spMkLst>
        </pc:spChg>
        <pc:spChg chg="mod">
          <ac:chgData name="Sarah Latif" userId="baaf8b04-c794-4b3b-a150-e50428ae2701" providerId="ADAL" clId="{00203AF8-1AB0-46A6-B66E-BBA3F9A04A52}" dt="2020-02-04T05:06:10.397" v="5180" actId="1076"/>
          <ac:spMkLst>
            <pc:docMk/>
            <pc:sldMk cId="2125521837" sldId="267"/>
            <ac:spMk id="6" creationId="{B480D2AB-F2F4-40A9-9A40-72597B03D5B3}"/>
          </ac:spMkLst>
        </pc:spChg>
        <pc:picChg chg="add mod">
          <ac:chgData name="Sarah Latif" userId="baaf8b04-c794-4b3b-a150-e50428ae2701" providerId="ADAL" clId="{00203AF8-1AB0-46A6-B66E-BBA3F9A04A52}" dt="2020-02-04T05:06:18.004" v="5182" actId="1076"/>
          <ac:picMkLst>
            <pc:docMk/>
            <pc:sldMk cId="2125521837" sldId="267"/>
            <ac:picMk id="7" creationId="{3CCA338B-5C3F-4A4E-8671-D33069BA212A}"/>
          </ac:picMkLst>
        </pc:picChg>
        <pc:picChg chg="add del mod">
          <ac:chgData name="Sarah Latif" userId="baaf8b04-c794-4b3b-a150-e50428ae2701" providerId="ADAL" clId="{00203AF8-1AB0-46A6-B66E-BBA3F9A04A52}" dt="2020-02-04T04:59:56.049" v="5131" actId="478"/>
          <ac:picMkLst>
            <pc:docMk/>
            <pc:sldMk cId="2125521837" sldId="267"/>
            <ac:picMk id="2050" creationId="{98AD5B0E-9FE3-4431-A5AC-577942CC4A95}"/>
          </ac:picMkLst>
        </pc:picChg>
      </pc:sldChg>
      <pc:sldChg chg="addSp delSp modSp add modNotesTx">
        <pc:chgData name="Sarah Latif" userId="baaf8b04-c794-4b3b-a150-e50428ae2701" providerId="ADAL" clId="{00203AF8-1AB0-46A6-B66E-BBA3F9A04A52}" dt="2020-02-06T20:53:40.703" v="5606" actId="20577"/>
        <pc:sldMkLst>
          <pc:docMk/>
          <pc:sldMk cId="2306636871" sldId="268"/>
        </pc:sldMkLst>
        <pc:spChg chg="del mod">
          <ac:chgData name="Sarah Latif" userId="baaf8b04-c794-4b3b-a150-e50428ae2701" providerId="ADAL" clId="{00203AF8-1AB0-46A6-B66E-BBA3F9A04A52}" dt="2020-02-06T20:53:38.038" v="5605" actId="478"/>
          <ac:spMkLst>
            <pc:docMk/>
            <pc:sldMk cId="2306636871" sldId="268"/>
            <ac:spMk id="2" creationId="{593D69E5-2032-4295-811E-BA7233F9EC98}"/>
          </ac:spMkLst>
        </pc:spChg>
        <pc:spChg chg="add del">
          <ac:chgData name="Sarah Latif" userId="baaf8b04-c794-4b3b-a150-e50428ae2701" providerId="ADAL" clId="{00203AF8-1AB0-46A6-B66E-BBA3F9A04A52}" dt="2020-02-06T20:53:31.154" v="5602" actId="478"/>
          <ac:spMkLst>
            <pc:docMk/>
            <pc:sldMk cId="2306636871" sldId="268"/>
            <ac:spMk id="4" creationId="{784B2A4A-569D-444C-BCAF-8DE35A4A0EA8}"/>
          </ac:spMkLst>
        </pc:spChg>
        <pc:spChg chg="mod">
          <ac:chgData name="Sarah Latif" userId="baaf8b04-c794-4b3b-a150-e50428ae2701" providerId="ADAL" clId="{00203AF8-1AB0-46A6-B66E-BBA3F9A04A52}" dt="2020-02-06T20:53:27.028" v="5600" actId="20577"/>
          <ac:spMkLst>
            <pc:docMk/>
            <pc:sldMk cId="2306636871" sldId="268"/>
            <ac:spMk id="6" creationId="{B480D2AB-F2F4-40A9-9A40-72597B03D5B3}"/>
          </ac:spMkLst>
        </pc:spChg>
        <pc:picChg chg="del">
          <ac:chgData name="Sarah Latif" userId="baaf8b04-c794-4b3b-a150-e50428ae2701" providerId="ADAL" clId="{00203AF8-1AB0-46A6-B66E-BBA3F9A04A52}" dt="2020-02-06T20:53:32.699" v="5603" actId="478"/>
          <ac:picMkLst>
            <pc:docMk/>
            <pc:sldMk cId="2306636871" sldId="268"/>
            <ac:picMk id="7" creationId="{3CCA338B-5C3F-4A4E-8671-D33069BA212A}"/>
          </ac:picMkLst>
        </pc:picChg>
      </pc:sldChg>
      <pc:sldChg chg="modSp add">
        <pc:chgData name="Sarah Latif" userId="baaf8b04-c794-4b3b-a150-e50428ae2701" providerId="ADAL" clId="{00203AF8-1AB0-46A6-B66E-BBA3F9A04A52}" dt="2020-02-06T21:01:15.295" v="5842" actId="20577"/>
        <pc:sldMkLst>
          <pc:docMk/>
          <pc:sldMk cId="3499243510" sldId="269"/>
        </pc:sldMkLst>
        <pc:spChg chg="mod">
          <ac:chgData name="Sarah Latif" userId="baaf8b04-c794-4b3b-a150-e50428ae2701" providerId="ADAL" clId="{00203AF8-1AB0-46A6-B66E-BBA3F9A04A52}" dt="2020-02-06T21:01:15.295" v="5842" actId="20577"/>
          <ac:spMkLst>
            <pc:docMk/>
            <pc:sldMk cId="3499243510" sldId="269"/>
            <ac:spMk id="6" creationId="{B480D2AB-F2F4-40A9-9A40-72597B03D5B3}"/>
          </ac:spMkLst>
        </pc:spChg>
      </pc:sldChg>
    </pc:docChg>
  </pc:docChgLst>
  <pc:docChgLst>
    <pc:chgData name="Kathy Kinnane" userId="S::kathy.kinnane@caritas.org.au::8fc97cdc-8a2d-4418-a479-e7bd06643339" providerId="AD" clId="Web-{E7498BE4-05EF-4965-8ED3-453E569CC871}"/>
    <pc:docChg chg="modSld">
      <pc:chgData name="Kathy Kinnane" userId="S::kathy.kinnane@caritas.org.au::8fc97cdc-8a2d-4418-a479-e7bd06643339" providerId="AD" clId="Web-{E7498BE4-05EF-4965-8ED3-453E569CC871}" dt="2020-03-03T02:33:57.750" v="315" actId="20577"/>
      <pc:docMkLst>
        <pc:docMk/>
      </pc:docMkLst>
      <pc:sldChg chg="modSp">
        <pc:chgData name="Kathy Kinnane" userId="S::kathy.kinnane@caritas.org.au::8fc97cdc-8a2d-4418-a479-e7bd06643339" providerId="AD" clId="Web-{E7498BE4-05EF-4965-8ED3-453E569CC871}" dt="2020-03-03T02:26:34.515" v="230" actId="20577"/>
        <pc:sldMkLst>
          <pc:docMk/>
          <pc:sldMk cId="2933742146" sldId="257"/>
        </pc:sldMkLst>
        <pc:spChg chg="mod">
          <ac:chgData name="Kathy Kinnane" userId="S::kathy.kinnane@caritas.org.au::8fc97cdc-8a2d-4418-a479-e7bd06643339" providerId="AD" clId="Web-{E7498BE4-05EF-4965-8ED3-453E569CC871}" dt="2020-03-03T02:26:34.515" v="230" actId="20577"/>
          <ac:spMkLst>
            <pc:docMk/>
            <pc:sldMk cId="2933742146" sldId="257"/>
            <ac:spMk id="6" creationId="{383830FB-7583-435A-A9D8-1CBB86EBEF79}"/>
          </ac:spMkLst>
        </pc:spChg>
      </pc:sldChg>
      <pc:sldChg chg="modSp">
        <pc:chgData name="Kathy Kinnane" userId="S::kathy.kinnane@caritas.org.au::8fc97cdc-8a2d-4418-a479-e7bd06643339" providerId="AD" clId="Web-{E7498BE4-05EF-4965-8ED3-453E569CC871}" dt="2020-03-03T02:24:38.326" v="18" actId="20577"/>
        <pc:sldMkLst>
          <pc:docMk/>
          <pc:sldMk cId="1669161679" sldId="263"/>
        </pc:sldMkLst>
        <pc:spChg chg="mod">
          <ac:chgData name="Kathy Kinnane" userId="S::kathy.kinnane@caritas.org.au::8fc97cdc-8a2d-4418-a479-e7bd06643339" providerId="AD" clId="Web-{E7498BE4-05EF-4965-8ED3-453E569CC871}" dt="2020-03-03T02:24:38.326" v="18" actId="20577"/>
          <ac:spMkLst>
            <pc:docMk/>
            <pc:sldMk cId="1669161679" sldId="263"/>
            <ac:spMk id="2" creationId="{5D1DEF20-B118-4C74-B1A3-64670E0A6066}"/>
          </ac:spMkLst>
        </pc:spChg>
      </pc:sldChg>
      <pc:sldChg chg="modSp">
        <pc:chgData name="Kathy Kinnane" userId="S::kathy.kinnane@caritas.org.au::8fc97cdc-8a2d-4418-a479-e7bd06643339" providerId="AD" clId="Web-{E7498BE4-05EF-4965-8ED3-453E569CC871}" dt="2020-03-03T02:27:39.858" v="246" actId="20577"/>
        <pc:sldMkLst>
          <pc:docMk/>
          <pc:sldMk cId="3023008880" sldId="264"/>
        </pc:sldMkLst>
        <pc:spChg chg="mod">
          <ac:chgData name="Kathy Kinnane" userId="S::kathy.kinnane@caritas.org.au::8fc97cdc-8a2d-4418-a479-e7bd06643339" providerId="AD" clId="Web-{E7498BE4-05EF-4965-8ED3-453E569CC871}" dt="2020-03-03T02:27:39.858" v="246" actId="20577"/>
          <ac:spMkLst>
            <pc:docMk/>
            <pc:sldMk cId="3023008880" sldId="264"/>
            <ac:spMk id="2" creationId="{A709304B-AD94-4C68-A0FF-94E82D938C93}"/>
          </ac:spMkLst>
        </pc:spChg>
      </pc:sldChg>
      <pc:sldChg chg="modSp">
        <pc:chgData name="Kathy Kinnane" userId="S::kathy.kinnane@caritas.org.au::8fc97cdc-8a2d-4418-a479-e7bd06643339" providerId="AD" clId="Web-{E7498BE4-05EF-4965-8ED3-453E569CC871}" dt="2020-03-03T02:29:57.202" v="258" actId="20577"/>
        <pc:sldMkLst>
          <pc:docMk/>
          <pc:sldMk cId="3553741714" sldId="265"/>
        </pc:sldMkLst>
        <pc:spChg chg="mod">
          <ac:chgData name="Kathy Kinnane" userId="S::kathy.kinnane@caritas.org.au::8fc97cdc-8a2d-4418-a479-e7bd06643339" providerId="AD" clId="Web-{E7498BE4-05EF-4965-8ED3-453E569CC871}" dt="2020-03-03T02:29:57.202" v="258" actId="20577"/>
          <ac:spMkLst>
            <pc:docMk/>
            <pc:sldMk cId="3553741714" sldId="265"/>
            <ac:spMk id="2" creationId="{A709304B-AD94-4C68-A0FF-94E82D938C93}"/>
          </ac:spMkLst>
        </pc:spChg>
      </pc:sldChg>
      <pc:sldChg chg="modSp">
        <pc:chgData name="Kathy Kinnane" userId="S::kathy.kinnane@caritas.org.au::8fc97cdc-8a2d-4418-a479-e7bd06643339" providerId="AD" clId="Web-{E7498BE4-05EF-4965-8ED3-453E569CC871}" dt="2020-03-03T02:32:55.625" v="298" actId="20577"/>
        <pc:sldMkLst>
          <pc:docMk/>
          <pc:sldMk cId="2125521837" sldId="267"/>
        </pc:sldMkLst>
        <pc:spChg chg="mod">
          <ac:chgData name="Kathy Kinnane" userId="S::kathy.kinnane@caritas.org.au::8fc97cdc-8a2d-4418-a479-e7bd06643339" providerId="AD" clId="Web-{E7498BE4-05EF-4965-8ED3-453E569CC871}" dt="2020-03-03T02:32:55.625" v="298" actId="20577"/>
          <ac:spMkLst>
            <pc:docMk/>
            <pc:sldMk cId="2125521837" sldId="267"/>
            <ac:spMk id="2" creationId="{593D69E5-2032-4295-811E-BA7233F9EC98}"/>
          </ac:spMkLst>
        </pc:spChg>
      </pc:sldChg>
      <pc:sldChg chg="modSp">
        <pc:chgData name="Kathy Kinnane" userId="S::kathy.kinnane@caritas.org.au::8fc97cdc-8a2d-4418-a479-e7bd06643339" providerId="AD" clId="Web-{E7498BE4-05EF-4965-8ED3-453E569CC871}" dt="2020-03-03T02:33:57.750" v="314" actId="20577"/>
        <pc:sldMkLst>
          <pc:docMk/>
          <pc:sldMk cId="2306636871" sldId="268"/>
        </pc:sldMkLst>
        <pc:spChg chg="mod">
          <ac:chgData name="Kathy Kinnane" userId="S::kathy.kinnane@caritas.org.au::8fc97cdc-8a2d-4418-a479-e7bd06643339" providerId="AD" clId="Web-{E7498BE4-05EF-4965-8ED3-453E569CC871}" dt="2020-03-03T02:33:57.750" v="314" actId="20577"/>
          <ac:spMkLst>
            <pc:docMk/>
            <pc:sldMk cId="2306636871" sldId="268"/>
            <ac:spMk id="2" creationId="{C237437F-3AF2-447E-BE08-513CA3E25C4E}"/>
          </ac:spMkLst>
        </pc:spChg>
      </pc:sldChg>
    </pc:docChg>
  </pc:docChgLst>
  <pc:docChgLst>
    <pc:chgData name="Sarah Latif" userId="baaf8b04-c794-4b3b-a150-e50428ae2701" providerId="ADAL" clId="{D16CCF38-BA26-42EA-BC25-2097AC93B677}"/>
    <pc:docChg chg="undo custSel modSld">
      <pc:chgData name="Sarah Latif" userId="baaf8b04-c794-4b3b-a150-e50428ae2701" providerId="ADAL" clId="{D16CCF38-BA26-42EA-BC25-2097AC93B677}" dt="2020-03-03T05:20:46.585" v="481" actId="1076"/>
      <pc:docMkLst>
        <pc:docMk/>
      </pc:docMkLst>
      <pc:sldChg chg="modSp">
        <pc:chgData name="Sarah Latif" userId="baaf8b04-c794-4b3b-a150-e50428ae2701" providerId="ADAL" clId="{D16CCF38-BA26-42EA-BC25-2097AC93B677}" dt="2020-03-03T05:18:11.952" v="475" actId="1076"/>
        <pc:sldMkLst>
          <pc:docMk/>
          <pc:sldMk cId="3904553710" sldId="256"/>
        </pc:sldMkLst>
        <pc:spChg chg="mod">
          <ac:chgData name="Sarah Latif" userId="baaf8b04-c794-4b3b-a150-e50428ae2701" providerId="ADAL" clId="{D16CCF38-BA26-42EA-BC25-2097AC93B677}" dt="2020-03-03T05:18:11.952" v="475" actId="1076"/>
          <ac:spMkLst>
            <pc:docMk/>
            <pc:sldMk cId="3904553710" sldId="256"/>
            <ac:spMk id="5" creationId="{7D362A04-BFC0-4AF0-9E0B-901969B7423A}"/>
          </ac:spMkLst>
        </pc:spChg>
      </pc:sldChg>
      <pc:sldChg chg="addSp delSp modSp modNotesTx">
        <pc:chgData name="Sarah Latif" userId="baaf8b04-c794-4b3b-a150-e50428ae2701" providerId="ADAL" clId="{D16CCF38-BA26-42EA-BC25-2097AC93B677}" dt="2020-03-03T05:05:25.410" v="460" actId="14100"/>
        <pc:sldMkLst>
          <pc:docMk/>
          <pc:sldMk cId="2933742146" sldId="257"/>
        </pc:sldMkLst>
        <pc:spChg chg="add mod">
          <ac:chgData name="Sarah Latif" userId="baaf8b04-c794-4b3b-a150-e50428ae2701" providerId="ADAL" clId="{D16CCF38-BA26-42EA-BC25-2097AC93B677}" dt="2020-03-03T05:05:25.410" v="460" actId="14100"/>
          <ac:spMkLst>
            <pc:docMk/>
            <pc:sldMk cId="2933742146" sldId="257"/>
            <ac:spMk id="2" creationId="{B55D4781-5791-4B88-9954-FA1410B074B2}"/>
          </ac:spMkLst>
        </pc:spChg>
        <pc:spChg chg="mod topLvl">
          <ac:chgData name="Sarah Latif" userId="baaf8b04-c794-4b3b-a150-e50428ae2701" providerId="ADAL" clId="{D16CCF38-BA26-42EA-BC25-2097AC93B677}" dt="2020-03-03T05:03:39.410" v="441" actId="1076"/>
          <ac:spMkLst>
            <pc:docMk/>
            <pc:sldMk cId="2933742146" sldId="257"/>
            <ac:spMk id="4" creationId="{123DF57B-B63D-49E2-B7C7-267113A6F4AD}"/>
          </ac:spMkLst>
        </pc:spChg>
        <pc:spChg chg="mod">
          <ac:chgData name="Sarah Latif" userId="baaf8b04-c794-4b3b-a150-e50428ae2701" providerId="ADAL" clId="{D16CCF38-BA26-42EA-BC25-2097AC93B677}" dt="2020-03-03T02:47:19.554" v="25" actId="1076"/>
          <ac:spMkLst>
            <pc:docMk/>
            <pc:sldMk cId="2933742146" sldId="257"/>
            <ac:spMk id="6" creationId="{383830FB-7583-435A-A9D8-1CBB86EBEF79}"/>
          </ac:spMkLst>
        </pc:spChg>
        <pc:grpChg chg="del mod">
          <ac:chgData name="Sarah Latif" userId="baaf8b04-c794-4b3b-a150-e50428ae2701" providerId="ADAL" clId="{D16CCF38-BA26-42EA-BC25-2097AC93B677}" dt="2020-03-02T00:06:30.795" v="12" actId="165"/>
          <ac:grpSpMkLst>
            <pc:docMk/>
            <pc:sldMk cId="2933742146" sldId="257"/>
            <ac:grpSpMk id="5" creationId="{D634EACC-8DA7-4D38-A8D3-7BC5D3E1E183}"/>
          </ac:grpSpMkLst>
        </pc:grpChg>
        <pc:picChg chg="del mod topLvl">
          <ac:chgData name="Sarah Latif" userId="baaf8b04-c794-4b3b-a150-e50428ae2701" providerId="ADAL" clId="{D16CCF38-BA26-42EA-BC25-2097AC93B677}" dt="2020-03-02T00:06:34.935" v="13"/>
          <ac:picMkLst>
            <pc:docMk/>
            <pc:sldMk cId="2933742146" sldId="257"/>
            <ac:picMk id="1026" creationId="{67F56F48-7C31-4DE6-96FA-4D259E052DD4}"/>
          </ac:picMkLst>
        </pc:picChg>
      </pc:sldChg>
      <pc:sldChg chg="addSp delSp modSp setBg modNotesTx">
        <pc:chgData name="Sarah Latif" userId="baaf8b04-c794-4b3b-a150-e50428ae2701" providerId="ADAL" clId="{D16CCF38-BA26-42EA-BC25-2097AC93B677}" dt="2020-03-03T05:20:46.585" v="481" actId="1076"/>
        <pc:sldMkLst>
          <pc:docMk/>
          <pc:sldMk cId="1577337921" sldId="258"/>
        </pc:sldMkLst>
        <pc:spChg chg="mod">
          <ac:chgData name="Sarah Latif" userId="baaf8b04-c794-4b3b-a150-e50428ae2701" providerId="ADAL" clId="{D16CCF38-BA26-42EA-BC25-2097AC93B677}" dt="2020-03-03T05:19:11.929" v="477" actId="1076"/>
          <ac:spMkLst>
            <pc:docMk/>
            <pc:sldMk cId="1577337921" sldId="258"/>
            <ac:spMk id="2" creationId="{C937D47E-E639-4492-ADD8-02EFE0FF64C7}"/>
          </ac:spMkLst>
        </pc:spChg>
        <pc:spChg chg="add mod">
          <ac:chgData name="Sarah Latif" userId="baaf8b04-c794-4b3b-a150-e50428ae2701" providerId="ADAL" clId="{D16CCF38-BA26-42EA-BC25-2097AC93B677}" dt="2020-03-03T05:20:46.585" v="481" actId="1076"/>
          <ac:spMkLst>
            <pc:docMk/>
            <pc:sldMk cId="1577337921" sldId="258"/>
            <ac:spMk id="3" creationId="{21A667FD-6BCA-4F4F-8E8F-36D3BD1252E2}"/>
          </ac:spMkLst>
        </pc:spChg>
        <pc:spChg chg="mod">
          <ac:chgData name="Sarah Latif" userId="baaf8b04-c794-4b3b-a150-e50428ae2701" providerId="ADAL" clId="{D16CCF38-BA26-42EA-BC25-2097AC93B677}" dt="2020-03-02T00:06:20.369" v="11" actId="207"/>
          <ac:spMkLst>
            <pc:docMk/>
            <pc:sldMk cId="1577337921" sldId="258"/>
            <ac:spMk id="4" creationId="{123DF57B-B63D-49E2-B7C7-267113A6F4AD}"/>
          </ac:spMkLst>
        </pc:spChg>
        <pc:spChg chg="del">
          <ac:chgData name="Sarah Latif" userId="baaf8b04-c794-4b3b-a150-e50428ae2701" providerId="ADAL" clId="{D16CCF38-BA26-42EA-BC25-2097AC93B677}" dt="2020-03-03T04:00:49.202" v="327" actId="478"/>
          <ac:spMkLst>
            <pc:docMk/>
            <pc:sldMk cId="1577337921" sldId="258"/>
            <ac:spMk id="6" creationId="{9EE613E2-00F5-4F4B-A0EC-D6C8056FA7A3}"/>
          </ac:spMkLst>
        </pc:spChg>
        <pc:picChg chg="add mod">
          <ac:chgData name="Sarah Latif" userId="baaf8b04-c794-4b3b-a150-e50428ae2701" providerId="ADAL" clId="{D16CCF38-BA26-42EA-BC25-2097AC93B677}" dt="2020-03-03T05:19:09.631" v="476" actId="1076"/>
          <ac:picMkLst>
            <pc:docMk/>
            <pc:sldMk cId="1577337921" sldId="258"/>
            <ac:picMk id="5" creationId="{EA243ECC-83C5-4C09-8CC1-92E67C9CAB9A}"/>
          </ac:picMkLst>
        </pc:picChg>
        <pc:picChg chg="del">
          <ac:chgData name="Sarah Latif" userId="baaf8b04-c794-4b3b-a150-e50428ae2701" providerId="ADAL" clId="{D16CCF38-BA26-42EA-BC25-2097AC93B677}" dt="2020-03-02T00:05:55.483" v="3"/>
          <ac:picMkLst>
            <pc:docMk/>
            <pc:sldMk cId="1577337921" sldId="258"/>
            <ac:picMk id="1026" creationId="{38B98E4A-0A41-49C9-A255-75F66268622C}"/>
          </ac:picMkLst>
        </pc:picChg>
      </pc:sldChg>
      <pc:sldChg chg="addSp delSp modSp">
        <pc:chgData name="Sarah Latif" userId="baaf8b04-c794-4b3b-a150-e50428ae2701" providerId="ADAL" clId="{D16CCF38-BA26-42EA-BC25-2097AC93B677}" dt="2020-03-03T04:01:47.291" v="338" actId="1076"/>
        <pc:sldMkLst>
          <pc:docMk/>
          <pc:sldMk cId="3206244269" sldId="259"/>
        </pc:sldMkLst>
        <pc:spChg chg="del topLvl">
          <ac:chgData name="Sarah Latif" userId="baaf8b04-c794-4b3b-a150-e50428ae2701" providerId="ADAL" clId="{D16CCF38-BA26-42EA-BC25-2097AC93B677}" dt="2020-03-03T04:01:29.460" v="332" actId="478"/>
          <ac:spMkLst>
            <pc:docMk/>
            <pc:sldMk cId="3206244269" sldId="259"/>
            <ac:spMk id="7" creationId="{BE825409-28C0-4AC1-BB00-C54B9109CB02}"/>
          </ac:spMkLst>
        </pc:spChg>
        <pc:spChg chg="add del mod">
          <ac:chgData name="Sarah Latif" userId="baaf8b04-c794-4b3b-a150-e50428ae2701" providerId="ADAL" clId="{D16CCF38-BA26-42EA-BC25-2097AC93B677}" dt="2020-03-03T02:48:15.053" v="34" actId="478"/>
          <ac:spMkLst>
            <pc:docMk/>
            <pc:sldMk cId="3206244269" sldId="259"/>
            <ac:spMk id="8" creationId="{4CC50E12-A51E-4054-9B63-D489B8E28DB5}"/>
          </ac:spMkLst>
        </pc:spChg>
        <pc:spChg chg="del topLvl">
          <ac:chgData name="Sarah Latif" userId="baaf8b04-c794-4b3b-a150-e50428ae2701" providerId="ADAL" clId="{D16CCF38-BA26-42EA-BC25-2097AC93B677}" dt="2020-03-03T04:01:39.580" v="336" actId="478"/>
          <ac:spMkLst>
            <pc:docMk/>
            <pc:sldMk cId="3206244269" sldId="259"/>
            <ac:spMk id="9" creationId="{026094C0-6920-46B5-84DD-FE032E4DC9FF}"/>
          </ac:spMkLst>
        </pc:spChg>
        <pc:grpChg chg="add del mod">
          <ac:chgData name="Sarah Latif" userId="baaf8b04-c794-4b3b-a150-e50428ae2701" providerId="ADAL" clId="{D16CCF38-BA26-42EA-BC25-2097AC93B677}" dt="2020-03-03T04:01:29.460" v="332" actId="478"/>
          <ac:grpSpMkLst>
            <pc:docMk/>
            <pc:sldMk cId="3206244269" sldId="259"/>
            <ac:grpSpMk id="15" creationId="{193EB824-170D-402E-B483-88273F1C2093}"/>
          </ac:grpSpMkLst>
        </pc:grpChg>
        <pc:picChg chg="add mod">
          <ac:chgData name="Sarah Latif" userId="baaf8b04-c794-4b3b-a150-e50428ae2701" providerId="ADAL" clId="{D16CCF38-BA26-42EA-BC25-2097AC93B677}" dt="2020-03-03T04:01:47.291" v="338" actId="1076"/>
          <ac:picMkLst>
            <pc:docMk/>
            <pc:sldMk cId="3206244269" sldId="259"/>
            <ac:picMk id="3" creationId="{6A22F19D-9B39-44B5-98B0-57E368550B13}"/>
          </ac:picMkLst>
        </pc:picChg>
      </pc:sldChg>
      <pc:sldChg chg="addSp delSp modSp modNotesTx">
        <pc:chgData name="Sarah Latif" userId="baaf8b04-c794-4b3b-a150-e50428ae2701" providerId="ADAL" clId="{D16CCF38-BA26-42EA-BC25-2097AC93B677}" dt="2020-03-03T05:20:40.809" v="480" actId="1076"/>
        <pc:sldMkLst>
          <pc:docMk/>
          <pc:sldMk cId="4053941780" sldId="261"/>
        </pc:sldMkLst>
        <pc:spChg chg="del mod">
          <ac:chgData name="Sarah Latif" userId="baaf8b04-c794-4b3b-a150-e50428ae2701" providerId="ADAL" clId="{D16CCF38-BA26-42EA-BC25-2097AC93B677}" dt="2020-03-03T04:01:12.749" v="330" actId="478"/>
          <ac:spMkLst>
            <pc:docMk/>
            <pc:sldMk cId="4053941780" sldId="261"/>
            <ac:spMk id="2" creationId="{5D1DEF20-B118-4C74-B1A3-64670E0A6066}"/>
          </ac:spMkLst>
        </pc:spChg>
        <pc:spChg chg="add mod">
          <ac:chgData name="Sarah Latif" userId="baaf8b04-c794-4b3b-a150-e50428ae2701" providerId="ADAL" clId="{D16CCF38-BA26-42EA-BC25-2097AC93B677}" dt="2020-03-03T05:20:40.809" v="480" actId="1076"/>
          <ac:spMkLst>
            <pc:docMk/>
            <pc:sldMk cId="4053941780" sldId="261"/>
            <ac:spMk id="2" creationId="{CFFE4B39-2FD6-4A6E-9085-CBC13B8D10B6}"/>
          </ac:spMkLst>
        </pc:spChg>
        <pc:spChg chg="mod">
          <ac:chgData name="Sarah Latif" userId="baaf8b04-c794-4b3b-a150-e50428ae2701" providerId="ADAL" clId="{D16CCF38-BA26-42EA-BC25-2097AC93B677}" dt="2020-03-02T00:07:05.932" v="17" actId="207"/>
          <ac:spMkLst>
            <pc:docMk/>
            <pc:sldMk cId="4053941780" sldId="261"/>
            <ac:spMk id="4" creationId="{ECD27061-BA51-45CE-BE5D-266236FFB119}"/>
          </ac:spMkLst>
        </pc:spChg>
        <pc:picChg chg="add mod">
          <ac:chgData name="Sarah Latif" userId="baaf8b04-c794-4b3b-a150-e50428ae2701" providerId="ADAL" clId="{D16CCF38-BA26-42EA-BC25-2097AC93B677}" dt="2020-03-03T04:01:16.322" v="331" actId="1076"/>
          <ac:picMkLst>
            <pc:docMk/>
            <pc:sldMk cId="4053941780" sldId="261"/>
            <ac:picMk id="5" creationId="{8608C508-73D6-4925-8EAC-2A43EA991368}"/>
          </ac:picMkLst>
        </pc:picChg>
        <pc:picChg chg="del">
          <ac:chgData name="Sarah Latif" userId="baaf8b04-c794-4b3b-a150-e50428ae2701" providerId="ADAL" clId="{D16CCF38-BA26-42EA-BC25-2097AC93B677}" dt="2020-03-02T00:06:59.152" v="15"/>
          <ac:picMkLst>
            <pc:docMk/>
            <pc:sldMk cId="4053941780" sldId="261"/>
            <ac:picMk id="6146" creationId="{0CB2167A-EFDC-4AF5-A3A9-8E8C93C1CEF1}"/>
          </ac:picMkLst>
        </pc:picChg>
      </pc:sldChg>
      <pc:sldChg chg="addSp delSp modSp modNotesTx">
        <pc:chgData name="Sarah Latif" userId="baaf8b04-c794-4b3b-a150-e50428ae2701" providerId="ADAL" clId="{D16CCF38-BA26-42EA-BC25-2097AC93B677}" dt="2020-03-03T05:19:38.322" v="478" actId="1076"/>
        <pc:sldMkLst>
          <pc:docMk/>
          <pc:sldMk cId="1669161679" sldId="263"/>
        </pc:sldMkLst>
        <pc:spChg chg="del">
          <ac:chgData name="Sarah Latif" userId="baaf8b04-c794-4b3b-a150-e50428ae2701" providerId="ADAL" clId="{D16CCF38-BA26-42EA-BC25-2097AC93B677}" dt="2020-03-03T04:03:00.623" v="347" actId="478"/>
          <ac:spMkLst>
            <pc:docMk/>
            <pc:sldMk cId="1669161679" sldId="263"/>
            <ac:spMk id="2" creationId="{5D1DEF20-B118-4C74-B1A3-64670E0A6066}"/>
          </ac:spMkLst>
        </pc:spChg>
        <pc:spChg chg="mod">
          <ac:chgData name="Sarah Latif" userId="baaf8b04-c794-4b3b-a150-e50428ae2701" providerId="ADAL" clId="{D16CCF38-BA26-42EA-BC25-2097AC93B677}" dt="2020-03-03T05:02:39.161" v="438" actId="1076"/>
          <ac:spMkLst>
            <pc:docMk/>
            <pc:sldMk cId="1669161679" sldId="263"/>
            <ac:spMk id="7" creationId="{26081DDF-9784-4348-B3F3-AD3D6B76A7D6}"/>
          </ac:spMkLst>
        </pc:spChg>
        <pc:picChg chg="add del mod">
          <ac:chgData name="Sarah Latif" userId="baaf8b04-c794-4b3b-a150-e50428ae2701" providerId="ADAL" clId="{D16CCF38-BA26-42EA-BC25-2097AC93B677}" dt="2020-03-03T05:02:02.646" v="431"/>
          <ac:picMkLst>
            <pc:docMk/>
            <pc:sldMk cId="1669161679" sldId="263"/>
            <ac:picMk id="3" creationId="{D703F721-0294-496C-BD95-4F6F97B165E2}"/>
          </ac:picMkLst>
        </pc:picChg>
        <pc:picChg chg="add mod">
          <ac:chgData name="Sarah Latif" userId="baaf8b04-c794-4b3b-a150-e50428ae2701" providerId="ADAL" clId="{D16CCF38-BA26-42EA-BC25-2097AC93B677}" dt="2020-03-03T05:19:38.322" v="478" actId="1076"/>
          <ac:picMkLst>
            <pc:docMk/>
            <pc:sldMk cId="1669161679" sldId="263"/>
            <ac:picMk id="4" creationId="{498C5D40-76E9-45D5-B81B-30D9CD56ACDA}"/>
          </ac:picMkLst>
        </pc:picChg>
        <pc:picChg chg="del">
          <ac:chgData name="Sarah Latif" userId="baaf8b04-c794-4b3b-a150-e50428ae2701" providerId="ADAL" clId="{D16CCF38-BA26-42EA-BC25-2097AC93B677}" dt="2020-03-02T00:07:20.612" v="18"/>
          <ac:picMkLst>
            <pc:docMk/>
            <pc:sldMk cId="1669161679" sldId="263"/>
            <ac:picMk id="11" creationId="{49FBF6DD-5401-4344-934F-FDEE2F3AAA28}"/>
          </ac:picMkLst>
        </pc:picChg>
      </pc:sldChg>
      <pc:sldChg chg="modSp">
        <pc:chgData name="Sarah Latif" userId="baaf8b04-c794-4b3b-a150-e50428ae2701" providerId="ADAL" clId="{D16CCF38-BA26-42EA-BC25-2097AC93B677}" dt="2020-03-03T05:20:30.314" v="479" actId="1076"/>
        <pc:sldMkLst>
          <pc:docMk/>
          <pc:sldMk cId="3023008880" sldId="264"/>
        </pc:sldMkLst>
        <pc:spChg chg="mod">
          <ac:chgData name="Sarah Latif" userId="baaf8b04-c794-4b3b-a150-e50428ae2701" providerId="ADAL" clId="{D16CCF38-BA26-42EA-BC25-2097AC93B677}" dt="2020-03-03T05:20:30.314" v="479" actId="1076"/>
          <ac:spMkLst>
            <pc:docMk/>
            <pc:sldMk cId="3023008880" sldId="264"/>
            <ac:spMk id="8" creationId="{A131E3E1-9113-426E-988A-01C30940B5AC}"/>
          </ac:spMkLst>
        </pc:spChg>
      </pc:sldChg>
      <pc:sldChg chg="addSp delSp modSp">
        <pc:chgData name="Sarah Latif" userId="baaf8b04-c794-4b3b-a150-e50428ae2701" providerId="ADAL" clId="{D16CCF38-BA26-42EA-BC25-2097AC93B677}" dt="2020-03-03T04:04:26.141" v="359" actId="1076"/>
        <pc:sldMkLst>
          <pc:docMk/>
          <pc:sldMk cId="3553741714" sldId="265"/>
        </pc:sldMkLst>
        <pc:spChg chg="add del">
          <ac:chgData name="Sarah Latif" userId="baaf8b04-c794-4b3b-a150-e50428ae2701" providerId="ADAL" clId="{D16CCF38-BA26-42EA-BC25-2097AC93B677}" dt="2020-03-03T04:03:54.704" v="354" actId="478"/>
          <ac:spMkLst>
            <pc:docMk/>
            <pc:sldMk cId="3553741714" sldId="265"/>
            <ac:spMk id="2" creationId="{A709304B-AD94-4C68-A0FF-94E82D938C93}"/>
          </ac:spMkLst>
        </pc:spChg>
        <pc:spChg chg="add del mod">
          <ac:chgData name="Sarah Latif" userId="baaf8b04-c794-4b3b-a150-e50428ae2701" providerId="ADAL" clId="{D16CCF38-BA26-42EA-BC25-2097AC93B677}" dt="2020-03-03T04:03:51.053" v="353" actId="478"/>
          <ac:spMkLst>
            <pc:docMk/>
            <pc:sldMk cId="3553741714" sldId="265"/>
            <ac:spMk id="7" creationId="{1DC7F4A5-7A40-4DA1-9A04-A5C9C2E910B6}"/>
          </ac:spMkLst>
        </pc:spChg>
        <pc:spChg chg="del mod">
          <ac:chgData name="Sarah Latif" userId="baaf8b04-c794-4b3b-a150-e50428ae2701" providerId="ADAL" clId="{D16CCF38-BA26-42EA-BC25-2097AC93B677}" dt="2020-03-03T04:04:16.896" v="357" actId="478"/>
          <ac:spMkLst>
            <pc:docMk/>
            <pc:sldMk cId="3553741714" sldId="265"/>
            <ac:spMk id="9" creationId="{03240554-D805-494C-8610-26212472F563}"/>
          </ac:spMkLst>
        </pc:spChg>
        <pc:spChg chg="del">
          <ac:chgData name="Sarah Latif" userId="baaf8b04-c794-4b3b-a150-e50428ae2701" providerId="ADAL" clId="{D16CCF38-BA26-42EA-BC25-2097AC93B677}" dt="2020-03-03T04:04:16.896" v="357" actId="478"/>
          <ac:spMkLst>
            <pc:docMk/>
            <pc:sldMk cId="3553741714" sldId="265"/>
            <ac:spMk id="11" creationId="{EDEE8212-35BD-4672-B1BF-A5BFD7A39C4D}"/>
          </ac:spMkLst>
        </pc:spChg>
        <pc:picChg chg="add mod">
          <ac:chgData name="Sarah Latif" userId="baaf8b04-c794-4b3b-a150-e50428ae2701" providerId="ADAL" clId="{D16CCF38-BA26-42EA-BC25-2097AC93B677}" dt="2020-03-03T04:04:00.797" v="356" actId="1076"/>
          <ac:picMkLst>
            <pc:docMk/>
            <pc:sldMk cId="3553741714" sldId="265"/>
            <ac:picMk id="5" creationId="{3708C408-B1F1-4195-8941-C30B65170CD6}"/>
          </ac:picMkLst>
        </pc:picChg>
        <pc:picChg chg="add mod">
          <ac:chgData name="Sarah Latif" userId="baaf8b04-c794-4b3b-a150-e50428ae2701" providerId="ADAL" clId="{D16CCF38-BA26-42EA-BC25-2097AC93B677}" dt="2020-03-03T04:04:26.141" v="359" actId="1076"/>
          <ac:picMkLst>
            <pc:docMk/>
            <pc:sldMk cId="3553741714" sldId="265"/>
            <ac:picMk id="12" creationId="{3164B036-D8C9-4278-9CA9-BC8EEFB84F2E}"/>
          </ac:picMkLst>
        </pc:picChg>
      </pc:sldChg>
      <pc:sldChg chg="addSp delSp modSp">
        <pc:chgData name="Sarah Latif" userId="baaf8b04-c794-4b3b-a150-e50428ae2701" providerId="ADAL" clId="{D16CCF38-BA26-42EA-BC25-2097AC93B677}" dt="2020-03-03T04:04:52.237" v="362" actId="1076"/>
        <pc:sldMkLst>
          <pc:docMk/>
          <pc:sldMk cId="3361442328" sldId="266"/>
        </pc:sldMkLst>
        <pc:spChg chg="del mod">
          <ac:chgData name="Sarah Latif" userId="baaf8b04-c794-4b3b-a150-e50428ae2701" providerId="ADAL" clId="{D16CCF38-BA26-42EA-BC25-2097AC93B677}" dt="2020-03-03T04:04:45.501" v="360" actId="478"/>
          <ac:spMkLst>
            <pc:docMk/>
            <pc:sldMk cId="3361442328" sldId="266"/>
            <ac:spMk id="4" creationId="{784B2A4A-569D-444C-BCAF-8DE35A4A0EA8}"/>
          </ac:spMkLst>
        </pc:spChg>
        <pc:spChg chg="del mod">
          <ac:chgData name="Sarah Latif" userId="baaf8b04-c794-4b3b-a150-e50428ae2701" providerId="ADAL" clId="{D16CCF38-BA26-42EA-BC25-2097AC93B677}" dt="2020-03-03T04:04:45.501" v="360" actId="478"/>
          <ac:spMkLst>
            <pc:docMk/>
            <pc:sldMk cId="3361442328" sldId="266"/>
            <ac:spMk id="5" creationId="{957BC28D-8C9B-496D-9485-E1B59D7AFCEA}"/>
          </ac:spMkLst>
        </pc:spChg>
        <pc:picChg chg="add mod">
          <ac:chgData name="Sarah Latif" userId="baaf8b04-c794-4b3b-a150-e50428ae2701" providerId="ADAL" clId="{D16CCF38-BA26-42EA-BC25-2097AC93B677}" dt="2020-03-03T04:04:52.237" v="362" actId="1076"/>
          <ac:picMkLst>
            <pc:docMk/>
            <pc:sldMk cId="3361442328" sldId="266"/>
            <ac:picMk id="3" creationId="{BF718559-AD5B-457D-883E-0AD82E6D8FE0}"/>
          </ac:picMkLst>
        </pc:picChg>
      </pc:sldChg>
      <pc:sldChg chg="addSp delSp modSp setBg delCm modNotesTx">
        <pc:chgData name="Sarah Latif" userId="baaf8b04-c794-4b3b-a150-e50428ae2701" providerId="ADAL" clId="{D16CCF38-BA26-42EA-BC25-2097AC93B677}" dt="2020-03-03T05:07:25.943" v="471" actId="1076"/>
        <pc:sldMkLst>
          <pc:docMk/>
          <pc:sldMk cId="2125521837" sldId="267"/>
        </pc:sldMkLst>
        <pc:spChg chg="del mod">
          <ac:chgData name="Sarah Latif" userId="baaf8b04-c794-4b3b-a150-e50428ae2701" providerId="ADAL" clId="{D16CCF38-BA26-42EA-BC25-2097AC93B677}" dt="2020-03-03T03:00:22.142" v="191"/>
          <ac:spMkLst>
            <pc:docMk/>
            <pc:sldMk cId="2125521837" sldId="267"/>
            <ac:spMk id="2" creationId="{593D69E5-2032-4295-811E-BA7233F9EC98}"/>
          </ac:spMkLst>
        </pc:spChg>
        <pc:spChg chg="del mod modCrop">
          <ac:chgData name="Sarah Latif" userId="baaf8b04-c794-4b3b-a150-e50428ae2701" providerId="ADAL" clId="{D16CCF38-BA26-42EA-BC25-2097AC93B677}" dt="2020-03-03T02:59:51.684" v="182" actId="478"/>
          <ac:spMkLst>
            <pc:docMk/>
            <pc:sldMk cId="2125521837" sldId="267"/>
            <ac:spMk id="4" creationId="{1E6BBAF6-97FE-48AC-81D4-47A407B7C576}"/>
          </ac:spMkLst>
        </pc:spChg>
        <pc:spChg chg="add mod">
          <ac:chgData name="Sarah Latif" userId="baaf8b04-c794-4b3b-a150-e50428ae2701" providerId="ADAL" clId="{D16CCF38-BA26-42EA-BC25-2097AC93B677}" dt="2020-03-03T05:07:25.943" v="471" actId="1076"/>
          <ac:spMkLst>
            <pc:docMk/>
            <pc:sldMk cId="2125521837" sldId="267"/>
            <ac:spMk id="8" creationId="{16769488-D64D-4900-B365-A3B68A66BF24}"/>
          </ac:spMkLst>
        </pc:spChg>
        <pc:spChg chg="add del">
          <ac:chgData name="Sarah Latif" userId="baaf8b04-c794-4b3b-a150-e50428ae2701" providerId="ADAL" clId="{D16CCF38-BA26-42EA-BC25-2097AC93B677}" dt="2020-03-03T03:00:33.542" v="195"/>
          <ac:spMkLst>
            <pc:docMk/>
            <pc:sldMk cId="2125521837" sldId="267"/>
            <ac:spMk id="9" creationId="{64BB2A81-E5D1-48AF-98CB-B34C3E906CF8}"/>
          </ac:spMkLst>
        </pc:spChg>
        <pc:spChg chg="add del">
          <ac:chgData name="Sarah Latif" userId="baaf8b04-c794-4b3b-a150-e50428ae2701" providerId="ADAL" clId="{D16CCF38-BA26-42EA-BC25-2097AC93B677}" dt="2020-03-03T03:00:49.985" v="212" actId="478"/>
          <ac:spMkLst>
            <pc:docMk/>
            <pc:sldMk cId="2125521837" sldId="267"/>
            <ac:spMk id="10" creationId="{228C1C54-805D-4072-A78F-5889244B80A2}"/>
          </ac:spMkLst>
        </pc:spChg>
        <pc:spChg chg="add mod">
          <ac:chgData name="Sarah Latif" userId="baaf8b04-c794-4b3b-a150-e50428ae2701" providerId="ADAL" clId="{D16CCF38-BA26-42EA-BC25-2097AC93B677}" dt="2020-03-03T04:59:45.858" v="424" actId="1076"/>
          <ac:spMkLst>
            <pc:docMk/>
            <pc:sldMk cId="2125521837" sldId="267"/>
            <ac:spMk id="10" creationId="{C318B3A8-ADF9-4ECB-9C62-327771DCC82F}"/>
          </ac:spMkLst>
        </pc:spChg>
        <pc:spChg chg="add del">
          <ac:chgData name="Sarah Latif" userId="baaf8b04-c794-4b3b-a150-e50428ae2701" providerId="ADAL" clId="{D16CCF38-BA26-42EA-BC25-2097AC93B677}" dt="2020-03-03T03:01:03.954" v="219" actId="478"/>
          <ac:spMkLst>
            <pc:docMk/>
            <pc:sldMk cId="2125521837" sldId="267"/>
            <ac:spMk id="11" creationId="{A3709595-1703-44F8-8111-53A7AB3A09D6}"/>
          </ac:spMkLst>
        </pc:spChg>
        <pc:picChg chg="add del mod">
          <ac:chgData name="Sarah Latif" userId="baaf8b04-c794-4b3b-a150-e50428ae2701" providerId="ADAL" clId="{D16CCF38-BA26-42EA-BC25-2097AC93B677}" dt="2020-03-03T04:57:47.175" v="395"/>
          <ac:picMkLst>
            <pc:docMk/>
            <pc:sldMk cId="2125521837" sldId="267"/>
            <ac:picMk id="3" creationId="{5C7BF581-C560-42B1-A329-D7A93DE28ADC}"/>
          </ac:picMkLst>
        </pc:picChg>
        <pc:picChg chg="add del mod">
          <ac:chgData name="Sarah Latif" userId="baaf8b04-c794-4b3b-a150-e50428ae2701" providerId="ADAL" clId="{D16CCF38-BA26-42EA-BC25-2097AC93B677}" dt="2020-03-03T04:55:54.115" v="386" actId="478"/>
          <ac:picMkLst>
            <pc:docMk/>
            <pc:sldMk cId="2125521837" sldId="267"/>
            <ac:picMk id="5" creationId="{5E9187AA-1982-4371-9616-8B27AF707B4C}"/>
          </ac:picMkLst>
        </pc:picChg>
        <pc:picChg chg="add del">
          <ac:chgData name="Sarah Latif" userId="baaf8b04-c794-4b3b-a150-e50428ae2701" providerId="ADAL" clId="{D16CCF38-BA26-42EA-BC25-2097AC93B677}" dt="2020-03-03T04:56:35.844" v="389" actId="478"/>
          <ac:picMkLst>
            <pc:docMk/>
            <pc:sldMk cId="2125521837" sldId="267"/>
            <ac:picMk id="6" creationId="{68A69032-C854-44CE-B8B5-9516BDDE3939}"/>
          </ac:picMkLst>
        </pc:picChg>
        <pc:picChg chg="add del mod">
          <ac:chgData name="Sarah Latif" userId="baaf8b04-c794-4b3b-a150-e50428ae2701" providerId="ADAL" clId="{D16CCF38-BA26-42EA-BC25-2097AC93B677}" dt="2020-03-03T02:53:32.859" v="86"/>
          <ac:picMkLst>
            <pc:docMk/>
            <pc:sldMk cId="2125521837" sldId="267"/>
            <ac:picMk id="7" creationId="{3CCA338B-5C3F-4A4E-8671-D33069BA212A}"/>
          </ac:picMkLst>
        </pc:picChg>
        <pc:picChg chg="add del mod">
          <ac:chgData name="Sarah Latif" userId="baaf8b04-c794-4b3b-a150-e50428ae2701" providerId="ADAL" clId="{D16CCF38-BA26-42EA-BC25-2097AC93B677}" dt="2020-03-03T04:58:08.216" v="399" actId="478"/>
          <ac:picMkLst>
            <pc:docMk/>
            <pc:sldMk cId="2125521837" sldId="267"/>
            <ac:picMk id="7" creationId="{F1424C52-CFFF-4F0F-BFC6-5632C0E5FED2}"/>
          </ac:picMkLst>
        </pc:picChg>
        <pc:picChg chg="add del mod">
          <ac:chgData name="Sarah Latif" userId="baaf8b04-c794-4b3b-a150-e50428ae2701" providerId="ADAL" clId="{D16CCF38-BA26-42EA-BC25-2097AC93B677}" dt="2020-03-03T04:59:10.693" v="410"/>
          <ac:picMkLst>
            <pc:docMk/>
            <pc:sldMk cId="2125521837" sldId="267"/>
            <ac:picMk id="9" creationId="{1010C131-E075-4D60-9B68-5403E41400A5}"/>
          </ac:picMkLst>
        </pc:picChg>
      </pc:sldChg>
      <pc:sldChg chg="addSp delSp modSp setBg delCm modCm">
        <pc:chgData name="Sarah Latif" userId="baaf8b04-c794-4b3b-a150-e50428ae2701" providerId="ADAL" clId="{D16CCF38-BA26-42EA-BC25-2097AC93B677}" dt="2020-03-03T02:58:57.375" v="179"/>
        <pc:sldMkLst>
          <pc:docMk/>
          <pc:sldMk cId="2306636871" sldId="268"/>
        </pc:sldMkLst>
        <pc:spChg chg="del mod">
          <ac:chgData name="Sarah Latif" userId="baaf8b04-c794-4b3b-a150-e50428ae2701" providerId="ADAL" clId="{D16CCF38-BA26-42EA-BC25-2097AC93B677}" dt="2020-03-03T02:55:48.875" v="111"/>
          <ac:spMkLst>
            <pc:docMk/>
            <pc:sldMk cId="2306636871" sldId="268"/>
            <ac:spMk id="2" creationId="{C237437F-3AF2-447E-BE08-513CA3E25C4E}"/>
          </ac:spMkLst>
        </pc:spChg>
        <pc:spChg chg="add mod">
          <ac:chgData name="Sarah Latif" userId="baaf8b04-c794-4b3b-a150-e50428ae2701" providerId="ADAL" clId="{D16CCF38-BA26-42EA-BC25-2097AC93B677}" dt="2020-03-03T02:58:48.199" v="177" actId="120"/>
          <ac:spMkLst>
            <pc:docMk/>
            <pc:sldMk cId="2306636871" sldId="268"/>
            <ac:spMk id="3" creationId="{6D152590-DF9B-44BD-9DBA-3F37D4D12E31}"/>
          </ac:spMkLst>
        </pc:spChg>
        <pc:spChg chg="mod ord">
          <ac:chgData name="Sarah Latif" userId="baaf8b04-c794-4b3b-a150-e50428ae2701" providerId="ADAL" clId="{D16CCF38-BA26-42EA-BC25-2097AC93B677}" dt="2020-03-03T02:58:04.179" v="155" actId="1076"/>
          <ac:spMkLst>
            <pc:docMk/>
            <pc:sldMk cId="2306636871" sldId="268"/>
            <ac:spMk id="6" creationId="{B480D2AB-F2F4-40A9-9A40-72597B03D5B3}"/>
          </ac:spMkLst>
        </pc:spChg>
        <pc:spChg chg="add del mod">
          <ac:chgData name="Sarah Latif" userId="baaf8b04-c794-4b3b-a150-e50428ae2701" providerId="ADAL" clId="{D16CCF38-BA26-42EA-BC25-2097AC93B677}" dt="2020-03-03T02:58:17.841" v="161" actId="478"/>
          <ac:spMkLst>
            <pc:docMk/>
            <pc:sldMk cId="2306636871" sldId="268"/>
            <ac:spMk id="7" creationId="{C839FF86-0DB1-4D66-A4D6-862DFE888693}"/>
          </ac:spMkLst>
        </pc:spChg>
        <pc:spChg chg="add del mod">
          <ac:chgData name="Sarah Latif" userId="baaf8b04-c794-4b3b-a150-e50428ae2701" providerId="ADAL" clId="{D16CCF38-BA26-42EA-BC25-2097AC93B677}" dt="2020-03-03T02:56:22.160" v="118" actId="478"/>
          <ac:spMkLst>
            <pc:docMk/>
            <pc:sldMk cId="2306636871" sldId="268"/>
            <ac:spMk id="8" creationId="{248FF401-F930-476F-90EE-5D4CA2762C2A}"/>
          </ac:spMkLst>
        </pc:spChg>
      </pc:sldChg>
      <pc:sldChg chg="delCm">
        <pc:chgData name="Sarah Latif" userId="baaf8b04-c794-4b3b-a150-e50428ae2701" providerId="ADAL" clId="{D16CCF38-BA26-42EA-BC25-2097AC93B677}" dt="2020-03-03T03:03:45.780" v="325"/>
        <pc:sldMkLst>
          <pc:docMk/>
          <pc:sldMk cId="3499243510" sldId="269"/>
        </pc:sldMkLst>
      </pc:sldChg>
      <pc:sldChg chg="addSp delSp modSp">
        <pc:chgData name="Sarah Latif" userId="baaf8b04-c794-4b3b-a150-e50428ae2701" providerId="ADAL" clId="{D16CCF38-BA26-42EA-BC25-2097AC93B677}" dt="2020-03-03T04:58:54.232" v="405" actId="1076"/>
        <pc:sldMkLst>
          <pc:docMk/>
          <pc:sldMk cId="1791764733" sldId="270"/>
        </pc:sldMkLst>
        <pc:spChg chg="mod">
          <ac:chgData name="Sarah Latif" userId="baaf8b04-c794-4b3b-a150-e50428ae2701" providerId="ADAL" clId="{D16CCF38-BA26-42EA-BC25-2097AC93B677}" dt="2020-03-03T04:58:27.506" v="402" actId="1076"/>
          <ac:spMkLst>
            <pc:docMk/>
            <pc:sldMk cId="1791764733" sldId="270"/>
            <ac:spMk id="4" creationId="{62A3B556-AA26-45A6-9468-6E82015068FA}"/>
          </ac:spMkLst>
        </pc:spChg>
        <pc:spChg chg="del">
          <ac:chgData name="Sarah Latif" userId="baaf8b04-c794-4b3b-a150-e50428ae2701" providerId="ADAL" clId="{D16CCF38-BA26-42EA-BC25-2097AC93B677}" dt="2020-03-03T04:58:50.987" v="404" actId="478"/>
          <ac:spMkLst>
            <pc:docMk/>
            <pc:sldMk cId="1791764733" sldId="270"/>
            <ac:spMk id="6" creationId="{C750CFFF-9551-4F43-B09C-6C211AF3AE83}"/>
          </ac:spMkLst>
        </pc:spChg>
        <pc:picChg chg="add mod">
          <ac:chgData name="Sarah Latif" userId="baaf8b04-c794-4b3b-a150-e50428ae2701" providerId="ADAL" clId="{D16CCF38-BA26-42EA-BC25-2097AC93B677}" dt="2020-03-03T04:58:54.232" v="405" actId="1076"/>
          <ac:picMkLst>
            <pc:docMk/>
            <pc:sldMk cId="1791764733" sldId="270"/>
            <ac:picMk id="8" creationId="{3ED77D00-1207-40A9-8F28-5109E1869E47}"/>
          </ac:picMkLst>
        </pc:picChg>
      </pc:sldChg>
      <pc:sldChg chg="addSp delSp modSp">
        <pc:chgData name="Sarah Latif" userId="baaf8b04-c794-4b3b-a150-e50428ae2701" providerId="ADAL" clId="{D16CCF38-BA26-42EA-BC25-2097AC93B677}" dt="2020-03-03T04:02:08.276" v="342" actId="1076"/>
        <pc:sldMkLst>
          <pc:docMk/>
          <pc:sldMk cId="733888219" sldId="271"/>
        </pc:sldMkLst>
        <pc:spChg chg="add del mod">
          <ac:chgData name="Sarah Latif" userId="baaf8b04-c794-4b3b-a150-e50428ae2701" providerId="ADAL" clId="{D16CCF38-BA26-42EA-BC25-2097AC93B677}" dt="2020-03-03T02:48:23.725" v="38" actId="478"/>
          <ac:spMkLst>
            <pc:docMk/>
            <pc:sldMk cId="733888219" sldId="271"/>
            <ac:spMk id="7" creationId="{5BAC8487-C5E1-49B5-BFA4-3E014464B3C3}"/>
          </ac:spMkLst>
        </pc:spChg>
        <pc:spChg chg="del topLvl">
          <ac:chgData name="Sarah Latif" userId="baaf8b04-c794-4b3b-a150-e50428ae2701" providerId="ADAL" clId="{D16CCF38-BA26-42EA-BC25-2097AC93B677}" dt="2020-03-03T04:02:02.685" v="340" actId="478"/>
          <ac:spMkLst>
            <pc:docMk/>
            <pc:sldMk cId="733888219" sldId="271"/>
            <ac:spMk id="10" creationId="{3B9813D3-4643-40F4-90AF-E04FE42ED6F5}"/>
          </ac:spMkLst>
        </pc:spChg>
        <pc:spChg chg="del topLvl">
          <ac:chgData name="Sarah Latif" userId="baaf8b04-c794-4b3b-a150-e50428ae2701" providerId="ADAL" clId="{D16CCF38-BA26-42EA-BC25-2097AC93B677}" dt="2020-03-03T04:01:58.909" v="339" actId="478"/>
          <ac:spMkLst>
            <pc:docMk/>
            <pc:sldMk cId="733888219" sldId="271"/>
            <ac:spMk id="11" creationId="{B2FC2D6A-DCF3-40CD-BE35-36109CB5DF62}"/>
          </ac:spMkLst>
        </pc:spChg>
        <pc:grpChg chg="del mod">
          <ac:chgData name="Sarah Latif" userId="baaf8b04-c794-4b3b-a150-e50428ae2701" providerId="ADAL" clId="{D16CCF38-BA26-42EA-BC25-2097AC93B677}" dt="2020-03-03T04:01:58.909" v="339" actId="478"/>
          <ac:grpSpMkLst>
            <pc:docMk/>
            <pc:sldMk cId="733888219" sldId="271"/>
            <ac:grpSpMk id="14" creationId="{86F93794-DE9B-468F-9A13-78A334EFF4FD}"/>
          </ac:grpSpMkLst>
        </pc:grpChg>
        <pc:picChg chg="add mod">
          <ac:chgData name="Sarah Latif" userId="baaf8b04-c794-4b3b-a150-e50428ae2701" providerId="ADAL" clId="{D16CCF38-BA26-42EA-BC25-2097AC93B677}" dt="2020-03-03T04:02:08.276" v="342" actId="1076"/>
          <ac:picMkLst>
            <pc:docMk/>
            <pc:sldMk cId="733888219" sldId="271"/>
            <ac:picMk id="3" creationId="{2B0970EF-F3FF-442F-84B2-92A5CA0AC09D}"/>
          </ac:picMkLst>
        </pc:picChg>
      </pc:sldChg>
      <pc:sldChg chg="addSp delSp modSp">
        <pc:chgData name="Sarah Latif" userId="baaf8b04-c794-4b3b-a150-e50428ae2701" providerId="ADAL" clId="{D16CCF38-BA26-42EA-BC25-2097AC93B677}" dt="2020-03-03T04:02:37.564" v="345" actId="1076"/>
        <pc:sldMkLst>
          <pc:docMk/>
          <pc:sldMk cId="872228812" sldId="272"/>
        </pc:sldMkLst>
        <pc:spChg chg="del mod">
          <ac:chgData name="Sarah Latif" userId="baaf8b04-c794-4b3b-a150-e50428ae2701" providerId="ADAL" clId="{D16CCF38-BA26-42EA-BC25-2097AC93B677}" dt="2020-03-03T04:02:29.868" v="343" actId="478"/>
          <ac:spMkLst>
            <pc:docMk/>
            <pc:sldMk cId="872228812" sldId="272"/>
            <ac:spMk id="12" creationId="{1D7B8F6F-2B19-49AB-A351-01316DBFF6AA}"/>
          </ac:spMkLst>
        </pc:spChg>
        <pc:spChg chg="del mod">
          <ac:chgData name="Sarah Latif" userId="baaf8b04-c794-4b3b-a150-e50428ae2701" providerId="ADAL" clId="{D16CCF38-BA26-42EA-BC25-2097AC93B677}" dt="2020-03-03T04:02:29.868" v="343" actId="478"/>
          <ac:spMkLst>
            <pc:docMk/>
            <pc:sldMk cId="872228812" sldId="272"/>
            <ac:spMk id="13" creationId="{7B55BC2E-C2A3-4F2E-997D-3988A3925886}"/>
          </ac:spMkLst>
        </pc:spChg>
        <pc:picChg chg="add mod">
          <ac:chgData name="Sarah Latif" userId="baaf8b04-c794-4b3b-a150-e50428ae2701" providerId="ADAL" clId="{D16CCF38-BA26-42EA-BC25-2097AC93B677}" dt="2020-03-03T04:02:37.564" v="345" actId="1076"/>
          <ac:picMkLst>
            <pc:docMk/>
            <pc:sldMk cId="872228812" sldId="272"/>
            <ac:picMk id="3" creationId="{0D58FCEB-2878-40FD-B1A9-E70D2F8EE0E4}"/>
          </ac:picMkLst>
        </pc:picChg>
      </pc:sldChg>
    </pc:docChg>
  </pc:docChgLst>
  <pc:docChgLst>
    <pc:chgData name="Melissa Halliday" userId="S::melissa.halliday@caritas.org.au::22b06048-24fd-4f02-a70a-78cfbf3422ab" providerId="AD" clId="Web-{AE9FACB5-9872-4258-A894-EAA41C1F8793}"/>
    <pc:docChg chg="">
      <pc:chgData name="Melissa Halliday" userId="S::melissa.halliday@caritas.org.au::22b06048-24fd-4f02-a70a-78cfbf3422ab" providerId="AD" clId="Web-{AE9FACB5-9872-4258-A894-EAA41C1F8793}" dt="2020-02-10T01:41:22.341" v="5"/>
      <pc:docMkLst>
        <pc:docMk/>
      </pc:docMkLst>
      <pc:sldChg chg="addCm">
        <pc:chgData name="Melissa Halliday" userId="S::melissa.halliday@caritas.org.au::22b06048-24fd-4f02-a70a-78cfbf3422ab" providerId="AD" clId="Web-{AE9FACB5-9872-4258-A894-EAA41C1F8793}" dt="2020-02-10T01:37:01.794" v="0"/>
        <pc:sldMkLst>
          <pc:docMk/>
          <pc:sldMk cId="3206244269" sldId="259"/>
        </pc:sldMkLst>
      </pc:sldChg>
      <pc:sldChg chg="addCm">
        <pc:chgData name="Melissa Halliday" userId="S::melissa.halliday@caritas.org.au::22b06048-24fd-4f02-a70a-78cfbf3422ab" providerId="AD" clId="Web-{AE9FACB5-9872-4258-A894-EAA41C1F8793}" dt="2020-02-10T01:40:51.263" v="4"/>
        <pc:sldMkLst>
          <pc:docMk/>
          <pc:sldMk cId="2125521837" sldId="267"/>
        </pc:sldMkLst>
      </pc:sldChg>
      <pc:sldChg chg="addCm">
        <pc:chgData name="Melissa Halliday" userId="S::melissa.halliday@caritas.org.au::22b06048-24fd-4f02-a70a-78cfbf3422ab" providerId="AD" clId="Web-{AE9FACB5-9872-4258-A894-EAA41C1F8793}" dt="2020-02-10T01:41:22.341" v="5"/>
        <pc:sldMkLst>
          <pc:docMk/>
          <pc:sldMk cId="2306636871" sldId="268"/>
        </pc:sldMkLst>
      </pc:sldChg>
      <pc:sldChg chg="addCm">
        <pc:chgData name="Melissa Halliday" userId="S::melissa.halliday@caritas.org.au::22b06048-24fd-4f02-a70a-78cfbf3422ab" providerId="AD" clId="Web-{AE9FACB5-9872-4258-A894-EAA41C1F8793}" dt="2020-02-10T01:39:25.169" v="3"/>
        <pc:sldMkLst>
          <pc:docMk/>
          <pc:sldMk cId="349924351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42F39-ECC8-4862-8249-D1DD13CE6A01}" type="datetimeFigureOut">
              <a:rPr lang="en-AU" smtClean="0"/>
              <a:t>3/03/2020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9C980-9DFA-45B0-B226-5189533C5930}" type="slidenum">
              <a:rPr lang="en-AU" smtClean="0"/>
              <a:t>‹#›</a:t>
            </a:fld>
            <a:endParaRPr lang="en-AU"/>
          </a:p>
        </p:txBody>
      </p:sp>
    </p:spTree>
    <p:extLst>
      <p:ext uri="{BB962C8B-B14F-4D97-AF65-F5344CB8AC3E}">
        <p14:creationId xmlns:p14="http://schemas.microsoft.com/office/powerpoint/2010/main" val="99334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BD9C980-9DFA-45B0-B226-5189533C5930}" type="slidenum">
              <a:rPr lang="en-AU" smtClean="0"/>
              <a:t>3</a:t>
            </a:fld>
            <a:endParaRPr lang="en-AU"/>
          </a:p>
        </p:txBody>
      </p:sp>
    </p:spTree>
    <p:extLst>
      <p:ext uri="{BB962C8B-B14F-4D97-AF65-F5344CB8AC3E}">
        <p14:creationId xmlns:p14="http://schemas.microsoft.com/office/powerpoint/2010/main" val="63237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BD9C980-9DFA-45B0-B226-5189533C5930}" type="slidenum">
              <a:rPr lang="en-AU" smtClean="0"/>
              <a:t>13</a:t>
            </a:fld>
            <a:endParaRPr lang="en-AU"/>
          </a:p>
        </p:txBody>
      </p:sp>
    </p:spTree>
    <p:extLst>
      <p:ext uri="{BB962C8B-B14F-4D97-AF65-F5344CB8AC3E}">
        <p14:creationId xmlns:p14="http://schemas.microsoft.com/office/powerpoint/2010/main" val="254214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Prayer Source: Australian Catholic Bishop’s Conference</a:t>
            </a:r>
          </a:p>
        </p:txBody>
      </p:sp>
      <p:sp>
        <p:nvSpPr>
          <p:cNvPr id="4" name="Slide Number Placeholder 3"/>
          <p:cNvSpPr>
            <a:spLocks noGrp="1"/>
          </p:cNvSpPr>
          <p:nvPr>
            <p:ph type="sldNum" sz="quarter" idx="5"/>
          </p:nvPr>
        </p:nvSpPr>
        <p:spPr/>
        <p:txBody>
          <a:bodyPr/>
          <a:lstStyle/>
          <a:p>
            <a:fld id="{8BD9C980-9DFA-45B0-B226-5189533C5930}" type="slidenum">
              <a:rPr lang="en-AU" smtClean="0"/>
              <a:t>14</a:t>
            </a:fld>
            <a:endParaRPr lang="en-AU"/>
          </a:p>
        </p:txBody>
      </p:sp>
    </p:spTree>
    <p:extLst>
      <p:ext uri="{BB962C8B-B14F-4D97-AF65-F5344CB8AC3E}">
        <p14:creationId xmlns:p14="http://schemas.microsoft.com/office/powerpoint/2010/main" val="201368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i="1">
              <a:cs typeface="Calibri"/>
            </a:endParaRPr>
          </a:p>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15</a:t>
            </a:fld>
            <a:endParaRPr lang="en-AU"/>
          </a:p>
        </p:txBody>
      </p:sp>
    </p:spTree>
    <p:extLst>
      <p:ext uri="{BB962C8B-B14F-4D97-AF65-F5344CB8AC3E}">
        <p14:creationId xmlns:p14="http://schemas.microsoft.com/office/powerpoint/2010/main" val="32188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*According to Chris Dickman, ecology expert from the University of Sydney</a:t>
            </a:r>
            <a:endParaRPr lang="en-AU" dirty="0">
              <a:highlight>
                <a:srgbClr val="FFFF00"/>
              </a:highlight>
            </a:endParaRPr>
          </a:p>
        </p:txBody>
      </p:sp>
      <p:sp>
        <p:nvSpPr>
          <p:cNvPr id="4" name="Slide Number Placeholder 3"/>
          <p:cNvSpPr>
            <a:spLocks noGrp="1"/>
          </p:cNvSpPr>
          <p:nvPr>
            <p:ph type="sldNum" sz="quarter" idx="5"/>
          </p:nvPr>
        </p:nvSpPr>
        <p:spPr/>
        <p:txBody>
          <a:bodyPr/>
          <a:lstStyle/>
          <a:p>
            <a:fld id="{8BD9C980-9DFA-45B0-B226-5189533C5930}" type="slidenum">
              <a:rPr lang="en-AU" smtClean="0"/>
              <a:t>4</a:t>
            </a:fld>
            <a:endParaRPr lang="en-AU"/>
          </a:p>
        </p:txBody>
      </p:sp>
    </p:spTree>
    <p:extLst>
      <p:ext uri="{BB962C8B-B14F-4D97-AF65-F5344CB8AC3E}">
        <p14:creationId xmlns:p14="http://schemas.microsoft.com/office/powerpoint/2010/main" val="110575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BD9C980-9DFA-45B0-B226-5189533C5930}" type="slidenum">
              <a:rPr lang="en-AU" smtClean="0"/>
              <a:t>5</a:t>
            </a:fld>
            <a:endParaRPr lang="en-AU"/>
          </a:p>
        </p:txBody>
      </p:sp>
    </p:spTree>
    <p:extLst>
      <p:ext uri="{BB962C8B-B14F-4D97-AF65-F5344CB8AC3E}">
        <p14:creationId xmlns:p14="http://schemas.microsoft.com/office/powerpoint/2010/main" val="184100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6</a:t>
            </a:fld>
            <a:endParaRPr lang="en-AU"/>
          </a:p>
        </p:txBody>
      </p:sp>
    </p:spTree>
    <p:extLst>
      <p:ext uri="{BB962C8B-B14F-4D97-AF65-F5344CB8AC3E}">
        <p14:creationId xmlns:p14="http://schemas.microsoft.com/office/powerpoint/2010/main" val="276762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7</a:t>
            </a:fld>
            <a:endParaRPr lang="en-AU"/>
          </a:p>
        </p:txBody>
      </p:sp>
    </p:spTree>
    <p:extLst>
      <p:ext uri="{BB962C8B-B14F-4D97-AF65-F5344CB8AC3E}">
        <p14:creationId xmlns:p14="http://schemas.microsoft.com/office/powerpoint/2010/main" val="320481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8</a:t>
            </a:fld>
            <a:endParaRPr lang="en-AU"/>
          </a:p>
        </p:txBody>
      </p:sp>
    </p:spTree>
    <p:extLst>
      <p:ext uri="{BB962C8B-B14F-4D97-AF65-F5344CB8AC3E}">
        <p14:creationId xmlns:p14="http://schemas.microsoft.com/office/powerpoint/2010/main" val="247071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BD9C980-9DFA-45B0-B226-5189533C5930}" type="slidenum">
              <a:rPr lang="en-AU" smtClean="0"/>
              <a:t>9</a:t>
            </a:fld>
            <a:endParaRPr lang="en-AU"/>
          </a:p>
        </p:txBody>
      </p:sp>
    </p:spTree>
    <p:extLst>
      <p:ext uri="{BB962C8B-B14F-4D97-AF65-F5344CB8AC3E}">
        <p14:creationId xmlns:p14="http://schemas.microsoft.com/office/powerpoint/2010/main" val="326726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10</a:t>
            </a:fld>
            <a:endParaRPr lang="en-AU"/>
          </a:p>
        </p:txBody>
      </p:sp>
    </p:spTree>
    <p:extLst>
      <p:ext uri="{BB962C8B-B14F-4D97-AF65-F5344CB8AC3E}">
        <p14:creationId xmlns:p14="http://schemas.microsoft.com/office/powerpoint/2010/main" val="90869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D9C980-9DFA-45B0-B226-5189533C5930}" type="slidenum">
              <a:rPr lang="en-AU" smtClean="0"/>
              <a:t>11</a:t>
            </a:fld>
            <a:endParaRPr lang="en-AU"/>
          </a:p>
        </p:txBody>
      </p:sp>
    </p:spTree>
    <p:extLst>
      <p:ext uri="{BB962C8B-B14F-4D97-AF65-F5344CB8AC3E}">
        <p14:creationId xmlns:p14="http://schemas.microsoft.com/office/powerpoint/2010/main" val="321407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0BE6-C504-4B43-A073-E3EB18D55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B2AFECA-B6F8-4818-9CFB-5547364C8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8175F87-3E78-4BBD-A0D1-9A13C119C064}"/>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991FDB59-05BE-45A0-BB87-BD08A1F804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34ADF2-75FB-4B75-9C55-482EA28E48BD}"/>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11640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F92F-20D4-428A-AC4C-741D238DC1A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00CFA3-A190-4717-BDF7-4D9F667A76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AA0C30-D27E-494E-838E-F4786B4E45DF}"/>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EFF67533-A286-4490-81C9-B8609E74D2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7A4180-C4FB-4D8B-8A29-D5E8065395E9}"/>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24766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FB014-C452-4435-9E22-C426A3ABF7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89A26E-FED5-416F-9032-25E98BC934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96C6C-0680-4E47-95AF-C5689AA576E9}"/>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299EDEC6-FE8A-4936-99EB-EBA20CA098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66BC40-F37E-418F-9C3F-FDF3E5A05BC0}"/>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103726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5E64-4139-4F55-9FE6-FFACC39BA16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86B2C4E-AF3F-4C40-A100-76F7975F05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B7F8FE-F81B-42EE-B27F-8212F618ECC8}"/>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6C79A51E-5D57-4D62-9465-D89D7AE39F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01DF1A-54BE-4953-BF05-4B587DB359EE}"/>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171091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D490-E781-4FEC-BC9D-1FFBE4B38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2DF84D-41CF-40C0-AD68-994AE865A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C675D6-BDB2-4EDD-8199-B69B4FD6EFB2}"/>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1191DCE6-AF56-495D-B08C-55C3DE77C0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534BCFE-B751-49B8-A3BA-4CD8E598CD02}"/>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80049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8FC4-86ED-4723-AC14-CE3EDBA392F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01D04E-0292-4D10-885A-97AD3AAC02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C9D64E4-AB18-49D9-A1F8-51CAF9FFCC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4A5CAC8-1672-486E-8DB6-C74816FDB741}"/>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6" name="Footer Placeholder 5">
            <a:extLst>
              <a:ext uri="{FF2B5EF4-FFF2-40B4-BE49-F238E27FC236}">
                <a16:creationId xmlns:a16="http://schemas.microsoft.com/office/drawing/2014/main" id="{A813FB0F-7045-41D7-88B2-8B9F847E437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DC1F43-8F51-48E1-AB3B-8E17A2DC1234}"/>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28673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65C-B276-4BCE-91EE-AC895436CF0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A99A90-546D-48A4-9728-2C4E6AA11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072480-F0D0-4A96-B04F-99BF167E6C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235FC3-CDDE-4C87-AE98-B4F056526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0DB645-447F-4C70-AA5F-94512F558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F6A03F-F1AC-488D-B3A5-CFFF92E28CF0}"/>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8" name="Footer Placeholder 7">
            <a:extLst>
              <a:ext uri="{FF2B5EF4-FFF2-40B4-BE49-F238E27FC236}">
                <a16:creationId xmlns:a16="http://schemas.microsoft.com/office/drawing/2014/main" id="{AF27C5F4-482F-4C0B-8421-0CF587ACA20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64E4344-2D99-427E-AAF5-3034FE97CA30}"/>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155333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C4B2-332C-4869-AA4A-6ED9FAAD6B8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2242E08-22F3-4EDD-9A90-979590FE2C64}"/>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4" name="Footer Placeholder 3">
            <a:extLst>
              <a:ext uri="{FF2B5EF4-FFF2-40B4-BE49-F238E27FC236}">
                <a16:creationId xmlns:a16="http://schemas.microsoft.com/office/drawing/2014/main" id="{ECFFED0C-8EBC-40D4-89CD-09EFE8A0DBB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12BC68-E068-437D-8CC9-6E9506E190FB}"/>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310105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28EE2-A58D-44A1-A974-7534736062F6}"/>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3" name="Footer Placeholder 2">
            <a:extLst>
              <a:ext uri="{FF2B5EF4-FFF2-40B4-BE49-F238E27FC236}">
                <a16:creationId xmlns:a16="http://schemas.microsoft.com/office/drawing/2014/main" id="{D2A6AB3E-9F6E-4D9C-A671-911CFA7A71E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38C32CF-4D49-49CF-B0AC-EFC665124564}"/>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302031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6DC6-A6B7-4C2E-B2B0-4F6BAD958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767DB1-8485-4F42-88B3-DCB069BE7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422548C-1837-41A1-807D-E69D8C107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3CD937-5147-45D6-BAA8-921E543320B9}"/>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6" name="Footer Placeholder 5">
            <a:extLst>
              <a:ext uri="{FF2B5EF4-FFF2-40B4-BE49-F238E27FC236}">
                <a16:creationId xmlns:a16="http://schemas.microsoft.com/office/drawing/2014/main" id="{4BD19134-0319-429C-A1C9-EDE63015D33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E1A6E03-1599-4867-BF46-50406DFC01F6}"/>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386367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1E11-E34D-47C0-A78D-3192C7F8E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A931DDF-9ACA-4CB9-8730-F5B039ACC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6B2EF5A-1C9F-4366-BC71-B6F1ACF7C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D61D0-8C5B-487D-AD3C-D58BC9EA237C}"/>
              </a:ext>
            </a:extLst>
          </p:cNvPr>
          <p:cNvSpPr>
            <a:spLocks noGrp="1"/>
          </p:cNvSpPr>
          <p:nvPr>
            <p:ph type="dt" sz="half" idx="10"/>
          </p:nvPr>
        </p:nvSpPr>
        <p:spPr/>
        <p:txBody>
          <a:bodyPr/>
          <a:lstStyle/>
          <a:p>
            <a:fld id="{1CFB5728-DB06-42CB-B0D1-AEAE2607FDA9}" type="datetimeFigureOut">
              <a:rPr lang="en-AU" smtClean="0"/>
              <a:t>3/03/2020</a:t>
            </a:fld>
            <a:endParaRPr lang="en-AU"/>
          </a:p>
        </p:txBody>
      </p:sp>
      <p:sp>
        <p:nvSpPr>
          <p:cNvPr id="6" name="Footer Placeholder 5">
            <a:extLst>
              <a:ext uri="{FF2B5EF4-FFF2-40B4-BE49-F238E27FC236}">
                <a16:creationId xmlns:a16="http://schemas.microsoft.com/office/drawing/2014/main" id="{73872F63-BDDF-4EAE-8F9B-896CB262CE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B128514-F2B1-4D79-A865-E20E3E7BB894}"/>
              </a:ext>
            </a:extLst>
          </p:cNvPr>
          <p:cNvSpPr>
            <a:spLocks noGrp="1"/>
          </p:cNvSpPr>
          <p:nvPr>
            <p:ph type="sldNum" sz="quarter" idx="12"/>
          </p:nvPr>
        </p:nvSpPr>
        <p:spPr/>
        <p:txBody>
          <a:bodyPr/>
          <a:lstStyle/>
          <a:p>
            <a:fld id="{B9A1E319-22F6-4B9F-AE8B-CFBAFB270E1F}" type="slidenum">
              <a:rPr lang="en-AU" smtClean="0"/>
              <a:t>‹#›</a:t>
            </a:fld>
            <a:endParaRPr lang="en-AU"/>
          </a:p>
        </p:txBody>
      </p:sp>
    </p:spTree>
    <p:extLst>
      <p:ext uri="{BB962C8B-B14F-4D97-AF65-F5344CB8AC3E}">
        <p14:creationId xmlns:p14="http://schemas.microsoft.com/office/powerpoint/2010/main" val="94593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9245C-3507-4159-A0BF-AEC96780D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1C6B16-BAD8-46E7-A53B-F9681227A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2262AE-5F34-4AD0-AEF8-AD9AC73A9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B5728-DB06-42CB-B0D1-AEAE2607FDA9}" type="datetimeFigureOut">
              <a:rPr lang="en-AU" smtClean="0"/>
              <a:t>3/03/2020</a:t>
            </a:fld>
            <a:endParaRPr lang="en-AU"/>
          </a:p>
        </p:txBody>
      </p:sp>
      <p:sp>
        <p:nvSpPr>
          <p:cNvPr id="5" name="Footer Placeholder 4">
            <a:extLst>
              <a:ext uri="{FF2B5EF4-FFF2-40B4-BE49-F238E27FC236}">
                <a16:creationId xmlns:a16="http://schemas.microsoft.com/office/drawing/2014/main" id="{611D2439-F478-4438-99FB-6C452E3D60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69219CE-A02C-488F-B240-FD59ABC0B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1E319-22F6-4B9F-AE8B-CFBAFB270E1F}" type="slidenum">
              <a:rPr lang="en-AU" smtClean="0"/>
              <a:t>‹#›</a:t>
            </a:fld>
            <a:endParaRPr lang="en-AU"/>
          </a:p>
        </p:txBody>
      </p:sp>
    </p:spTree>
    <p:extLst>
      <p:ext uri="{BB962C8B-B14F-4D97-AF65-F5344CB8AC3E}">
        <p14:creationId xmlns:p14="http://schemas.microsoft.com/office/powerpoint/2010/main" val="282690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eyondblue.org.au/the-facts/bushfires-and-mental-health/" TargetMode="External"/><Relationship Id="rId7" Type="http://schemas.openxmlformats.org/officeDocument/2006/relationships/hyperlink" Target="https://kidshelpline.com.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hbeyondblue.com/" TargetMode="External"/><Relationship Id="rId5" Type="http://schemas.openxmlformats.org/officeDocument/2006/relationships/hyperlink" Target="https://www.ruok.org.au/supporting-others-through-the-bushfire-crisis" TargetMode="External"/><Relationship Id="rId4" Type="http://schemas.openxmlformats.org/officeDocument/2006/relationships/hyperlink" Target="https://www.lifeline.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irms.modaps.eosdis.nasa.gov/"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62A3B556-AA26-45A6-9468-6E82015068FA}"/>
              </a:ext>
            </a:extLst>
          </p:cNvPr>
          <p:cNvSpPr>
            <a:spLocks noChangeArrowheads="1"/>
          </p:cNvSpPr>
          <p:nvPr/>
        </p:nvSpPr>
        <p:spPr bwMode="auto">
          <a:xfrm>
            <a:off x="663163" y="422706"/>
            <a:ext cx="10810332" cy="178278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37042"/>
          </a:solidFill>
          <a:ln>
            <a:noFill/>
          </a:ln>
          <a:effectLst/>
        </p:spPr>
        <p:txBody>
          <a:bodyPr wrap="none" anchor="ctr"/>
          <a:lstStyle/>
          <a:p>
            <a:endParaRPr lang="en-US" sz="850">
              <a:latin typeface="Arial" panose="020B0604020202020204" pitchFamily="34" charset="0"/>
            </a:endParaRPr>
          </a:p>
        </p:txBody>
      </p:sp>
      <p:sp>
        <p:nvSpPr>
          <p:cNvPr id="5" name="TextBox 4">
            <a:extLst>
              <a:ext uri="{FF2B5EF4-FFF2-40B4-BE49-F238E27FC236}">
                <a16:creationId xmlns:a16="http://schemas.microsoft.com/office/drawing/2014/main" id="{7D362A04-BFC0-4AF0-9E0B-901969B7423A}"/>
              </a:ext>
            </a:extLst>
          </p:cNvPr>
          <p:cNvSpPr txBox="1"/>
          <p:nvPr/>
        </p:nvSpPr>
        <p:spPr>
          <a:xfrm>
            <a:off x="663163" y="807166"/>
            <a:ext cx="10512616" cy="923330"/>
          </a:xfrm>
          <a:prstGeom prst="rect">
            <a:avLst/>
          </a:prstGeom>
          <a:noFill/>
        </p:spPr>
        <p:txBody>
          <a:bodyPr wrap="square" rtlCol="0">
            <a:spAutoFit/>
          </a:bodyPr>
          <a:lstStyle/>
          <a:p>
            <a:pPr algn="ctr"/>
            <a:r>
              <a:rPr lang="en-AU" sz="5400" b="1" dirty="0">
                <a:solidFill>
                  <a:schemeClr val="bg1"/>
                </a:solidFill>
                <a:latin typeface="Arial" panose="020B0604020202020204" pitchFamily="34" charset="0"/>
                <a:ea typeface="Roboto" pitchFamily="2" charset="0"/>
              </a:rPr>
              <a:t>A NOTE TO PRESENTERS</a:t>
            </a:r>
          </a:p>
        </p:txBody>
      </p:sp>
      <p:pic>
        <p:nvPicPr>
          <p:cNvPr id="3" name="Picture 2">
            <a:extLst>
              <a:ext uri="{FF2B5EF4-FFF2-40B4-BE49-F238E27FC236}">
                <a16:creationId xmlns:a16="http://schemas.microsoft.com/office/drawing/2014/main" id="{9D63C93C-EE5E-4E06-8B34-08F630E6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848" y="6100550"/>
            <a:ext cx="1799161" cy="536150"/>
          </a:xfrm>
          <a:prstGeom prst="rect">
            <a:avLst/>
          </a:prstGeom>
        </p:spPr>
      </p:pic>
      <p:sp>
        <p:nvSpPr>
          <p:cNvPr id="2" name="Rectangle 1">
            <a:extLst>
              <a:ext uri="{FF2B5EF4-FFF2-40B4-BE49-F238E27FC236}">
                <a16:creationId xmlns:a16="http://schemas.microsoft.com/office/drawing/2014/main" id="{3ADDD8E6-D661-4966-9DCB-2C0A23879783}"/>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Rectangle 6">
            <a:extLst>
              <a:ext uri="{FF2B5EF4-FFF2-40B4-BE49-F238E27FC236}">
                <a16:creationId xmlns:a16="http://schemas.microsoft.com/office/drawing/2014/main" id="{9B56D21A-9FC5-44E7-A551-DDF6AA7635E9}"/>
              </a:ext>
            </a:extLst>
          </p:cNvPr>
          <p:cNvSpPr/>
          <p:nvPr/>
        </p:nvSpPr>
        <p:spPr>
          <a:xfrm>
            <a:off x="1324435" y="2542885"/>
            <a:ext cx="9300755" cy="3139321"/>
          </a:xfrm>
          <a:prstGeom prst="rect">
            <a:avLst/>
          </a:prstGeom>
        </p:spPr>
        <p:txBody>
          <a:bodyPr wrap="square">
            <a:spAutoFit/>
          </a:bodyPr>
          <a:lstStyle/>
          <a:p>
            <a:pPr fontAlgn="base"/>
            <a:r>
              <a:rPr lang="en-US">
                <a:solidFill>
                  <a:srgbClr val="000000"/>
                </a:solidFill>
                <a:latin typeface="Arial" panose="020B0604020202020204" pitchFamily="34" charset="0"/>
              </a:rPr>
              <a:t>This PowerPoint is based upon the Australian Bushfire crisis of 2019/2020. </a:t>
            </a:r>
          </a:p>
          <a:p>
            <a:pPr fontAlgn="base"/>
            <a:r>
              <a:rPr lang="en-US">
                <a:solidFill>
                  <a:srgbClr val="000000"/>
                </a:solidFill>
                <a:latin typeface="Arial" panose="020B0604020202020204" pitchFamily="34" charset="0"/>
              </a:rPr>
              <a:t>​</a:t>
            </a:r>
            <a:endParaRPr lang="en-US">
              <a:solidFill>
                <a:srgbClr val="000000"/>
              </a:solidFill>
              <a:latin typeface="Segoe UI" panose="020B0502040204020203" pitchFamily="34" charset="0"/>
            </a:endParaRPr>
          </a:p>
          <a:p>
            <a:pPr fontAlgn="base"/>
            <a:r>
              <a:rPr lang="en-US" b="1">
                <a:solidFill>
                  <a:srgbClr val="000000"/>
                </a:solidFill>
                <a:latin typeface="Arial" panose="020B0604020202020204" pitchFamily="34" charset="0"/>
              </a:rPr>
              <a:t>Please note:</a:t>
            </a:r>
            <a:r>
              <a:rPr lang="en-US">
                <a:solidFill>
                  <a:srgbClr val="000000"/>
                </a:solidFill>
                <a:latin typeface="Arial" panose="020B0604020202020204" pitchFamily="34" charset="0"/>
              </a:rPr>
              <a:t>​</a:t>
            </a:r>
          </a:p>
          <a:p>
            <a:pPr fontAlgn="base"/>
            <a:endParaRPr lang="en-US">
              <a:solidFill>
                <a:srgbClr val="000000"/>
              </a:solidFill>
              <a:latin typeface="Segoe UI" panose="020B0502040204020203" pitchFamily="34" charset="0"/>
            </a:endParaRPr>
          </a:p>
          <a:p>
            <a:pPr marL="285750" indent="-285750" fontAlgn="base">
              <a:buFont typeface="Arial" panose="020B0604020202020204" pitchFamily="34" charset="0"/>
              <a:buChar char="•"/>
            </a:pPr>
            <a:r>
              <a:rPr lang="en-US">
                <a:solidFill>
                  <a:srgbClr val="000000"/>
                </a:solidFill>
                <a:latin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a:t>
            </a:r>
          </a:p>
          <a:p>
            <a:pPr fontAlgn="base"/>
            <a:r>
              <a:rPr lang="en-US">
                <a:solidFill>
                  <a:srgbClr val="000000"/>
                </a:solidFill>
                <a:latin typeface="Arial" panose="020B0604020202020204" pitchFamily="34" charset="0"/>
              </a:rPr>
              <a:t>​</a:t>
            </a:r>
          </a:p>
          <a:p>
            <a:pPr marL="285750" indent="-285750" fontAlgn="base">
              <a:buFont typeface="Arial" panose="020B0604020202020204" pitchFamily="34" charset="0"/>
              <a:buChar char="•"/>
            </a:pPr>
            <a:r>
              <a:rPr lang="en-US">
                <a:solidFill>
                  <a:srgbClr val="000000"/>
                </a:solidFill>
                <a:latin typeface="Arial" panose="020B0604020202020204" pitchFamily="34" charset="0"/>
              </a:rPr>
              <a:t>For copyright information, please see the 'Notes' section of this slide.​</a:t>
            </a:r>
          </a:p>
          <a:p>
            <a:pPr fontAlgn="base"/>
            <a:r>
              <a:rPr lang="en-US">
                <a:solidFill>
                  <a:srgbClr val="000000"/>
                </a:solidFill>
                <a:latin typeface="Arial" panose="020B0604020202020204" pitchFamily="34" charset="0"/>
              </a:rPr>
              <a:t>​</a:t>
            </a: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0455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A5082-1922-48A9-82AC-98F5B4771068}"/>
              </a:ext>
            </a:extLst>
          </p:cNvPr>
          <p:cNvSpPr txBox="1"/>
          <p:nvPr/>
        </p:nvSpPr>
        <p:spPr>
          <a:xfrm>
            <a:off x="946374" y="472767"/>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CARITAS STANDS IN SOLIDARITY</a:t>
            </a:r>
          </a:p>
        </p:txBody>
      </p:sp>
      <p:sp>
        <p:nvSpPr>
          <p:cNvPr id="2" name="Rectangle 1">
            <a:extLst>
              <a:ext uri="{FF2B5EF4-FFF2-40B4-BE49-F238E27FC236}">
                <a16:creationId xmlns:a16="http://schemas.microsoft.com/office/drawing/2014/main" id="{A709304B-AD94-4C68-A0FF-94E82D938C93}"/>
              </a:ext>
            </a:extLst>
          </p:cNvPr>
          <p:cNvSpPr/>
          <p:nvPr/>
        </p:nvSpPr>
        <p:spPr>
          <a:xfrm>
            <a:off x="227506" y="1824849"/>
            <a:ext cx="4543277" cy="4524315"/>
          </a:xfrm>
          <a:prstGeom prst="rect">
            <a:avLst/>
          </a:prstGeom>
        </p:spPr>
        <p:txBody>
          <a:bodyPr wrap="square" anchor="t">
            <a:spAutoFit/>
          </a:bodyPr>
          <a:lstStyle/>
          <a:p>
            <a:r>
              <a:rPr lang="en-AU" sz="2400" dirty="0">
                <a:solidFill>
                  <a:srgbClr val="000000"/>
                </a:solidFill>
                <a:latin typeface="Arial" panose="020B0604020202020204" pitchFamily="34" charset="0"/>
                <a:ea typeface="Roboto" pitchFamily="2" charset="0"/>
              </a:rPr>
              <a:t>At this time of crisis for Australian communities, Caritas Australia has received many messages of solidarity from the global Catholic community. </a:t>
            </a:r>
          </a:p>
          <a:p>
            <a:endParaRPr lang="en-AU" sz="2400" dirty="0">
              <a:solidFill>
                <a:srgbClr val="000000"/>
              </a:solidFill>
              <a:latin typeface="Arial" panose="020B0604020202020204" pitchFamily="34" charset="0"/>
              <a:ea typeface="Roboto" pitchFamily="2" charset="0"/>
            </a:endParaRPr>
          </a:p>
          <a:p>
            <a:r>
              <a:rPr lang="en-AU" sz="2400" dirty="0">
                <a:solidFill>
                  <a:srgbClr val="000000"/>
                </a:solidFill>
                <a:latin typeface="Arial" panose="020B0604020202020204" pitchFamily="34" charset="0"/>
                <a:ea typeface="Roboto" pitchFamily="2" charset="0"/>
              </a:rPr>
              <a:t>Catholic and Caritas agencies have reached out, not only with compassionate messages, but also to find out how they can provide support in these testing times.</a:t>
            </a:r>
            <a:r>
              <a:rPr lang="en-AU" sz="2000" dirty="0">
                <a:solidFill>
                  <a:srgbClr val="000000"/>
                </a:solidFill>
                <a:latin typeface="Arial" panose="020B0604020202020204" pitchFamily="34" charset="0"/>
                <a:ea typeface="Roboto" pitchFamily="2" charset="0"/>
              </a:rPr>
              <a:t> </a:t>
            </a:r>
            <a:endParaRPr lang="en-AU" sz="2000" dirty="0">
              <a:latin typeface="Arial" panose="020B0604020202020204" pitchFamily="34" charset="0"/>
              <a:ea typeface="Roboto" pitchFamily="2" charset="0"/>
            </a:endParaRPr>
          </a:p>
        </p:txBody>
      </p:sp>
      <p:sp>
        <p:nvSpPr>
          <p:cNvPr id="7" name="object 6">
            <a:extLst>
              <a:ext uri="{FF2B5EF4-FFF2-40B4-BE49-F238E27FC236}">
                <a16:creationId xmlns:a16="http://schemas.microsoft.com/office/drawing/2014/main" id="{1DC7F4A5-7A40-4DA1-9A04-A5C9C2E910B6}"/>
              </a:ext>
            </a:extLst>
          </p:cNvPr>
          <p:cNvSpPr/>
          <p:nvPr/>
        </p:nvSpPr>
        <p:spPr>
          <a:xfrm>
            <a:off x="4929809" y="1795807"/>
            <a:ext cx="7034685" cy="4257899"/>
          </a:xfrm>
          <a:custGeom>
            <a:avLst/>
            <a:gdLst/>
            <a:ahLst/>
            <a:cxnLst/>
            <a:rect l="l" t="t" r="r" b="b"/>
            <a:pathLst>
              <a:path w="2571115" h="1880870">
                <a:moveTo>
                  <a:pt x="657263" y="0"/>
                </a:moveTo>
                <a:lnTo>
                  <a:pt x="427786" y="1447"/>
                </a:lnTo>
                <a:lnTo>
                  <a:pt x="161681" y="8954"/>
                </a:lnTo>
                <a:lnTo>
                  <a:pt x="65100" y="13957"/>
                </a:lnTo>
                <a:lnTo>
                  <a:pt x="62710" y="22002"/>
                </a:lnTo>
                <a:lnTo>
                  <a:pt x="60212" y="29972"/>
                </a:lnTo>
                <a:lnTo>
                  <a:pt x="53301" y="82693"/>
                </a:lnTo>
                <a:lnTo>
                  <a:pt x="47085" y="156439"/>
                </a:lnTo>
                <a:lnTo>
                  <a:pt x="42892" y="243712"/>
                </a:lnTo>
                <a:lnTo>
                  <a:pt x="41044" y="294105"/>
                </a:lnTo>
                <a:lnTo>
                  <a:pt x="39339" y="344495"/>
                </a:lnTo>
                <a:lnTo>
                  <a:pt x="36078" y="445265"/>
                </a:lnTo>
                <a:lnTo>
                  <a:pt x="34378" y="495642"/>
                </a:lnTo>
                <a:lnTo>
                  <a:pt x="31926" y="564302"/>
                </a:lnTo>
                <a:lnTo>
                  <a:pt x="28930" y="632942"/>
                </a:lnTo>
                <a:lnTo>
                  <a:pt x="24646" y="680291"/>
                </a:lnTo>
                <a:lnTo>
                  <a:pt x="15871" y="744239"/>
                </a:lnTo>
                <a:lnTo>
                  <a:pt x="8447" y="792416"/>
                </a:lnTo>
                <a:lnTo>
                  <a:pt x="2482" y="840593"/>
                </a:lnTo>
                <a:lnTo>
                  <a:pt x="0" y="888771"/>
                </a:lnTo>
                <a:lnTo>
                  <a:pt x="656" y="939309"/>
                </a:lnTo>
                <a:lnTo>
                  <a:pt x="2563" y="989843"/>
                </a:lnTo>
                <a:lnTo>
                  <a:pt x="5371" y="1041142"/>
                </a:lnTo>
                <a:lnTo>
                  <a:pt x="8536" y="1090907"/>
                </a:lnTo>
                <a:lnTo>
                  <a:pt x="11805" y="1141438"/>
                </a:lnTo>
                <a:lnTo>
                  <a:pt x="14732" y="1191971"/>
                </a:lnTo>
                <a:lnTo>
                  <a:pt x="16970" y="1236060"/>
                </a:lnTo>
                <a:lnTo>
                  <a:pt x="19086" y="1280147"/>
                </a:lnTo>
                <a:lnTo>
                  <a:pt x="23241" y="1368323"/>
                </a:lnTo>
                <a:lnTo>
                  <a:pt x="24090" y="1386998"/>
                </a:lnTo>
                <a:lnTo>
                  <a:pt x="24642" y="1396341"/>
                </a:lnTo>
                <a:lnTo>
                  <a:pt x="25425" y="1405674"/>
                </a:lnTo>
                <a:lnTo>
                  <a:pt x="30877" y="1461033"/>
                </a:lnTo>
                <a:lnTo>
                  <a:pt x="47456" y="1627886"/>
                </a:lnTo>
                <a:lnTo>
                  <a:pt x="52857" y="1682483"/>
                </a:lnTo>
                <a:lnTo>
                  <a:pt x="53581" y="1690001"/>
                </a:lnTo>
                <a:lnTo>
                  <a:pt x="52311" y="1697634"/>
                </a:lnTo>
                <a:lnTo>
                  <a:pt x="53467" y="1705114"/>
                </a:lnTo>
                <a:lnTo>
                  <a:pt x="60379" y="1749044"/>
                </a:lnTo>
                <a:lnTo>
                  <a:pt x="67375" y="1792962"/>
                </a:lnTo>
                <a:lnTo>
                  <a:pt x="81445" y="1880781"/>
                </a:lnTo>
                <a:lnTo>
                  <a:pt x="300634" y="1879092"/>
                </a:lnTo>
                <a:lnTo>
                  <a:pt x="307290" y="1877846"/>
                </a:lnTo>
                <a:lnTo>
                  <a:pt x="313947" y="1876509"/>
                </a:lnTo>
                <a:lnTo>
                  <a:pt x="320608" y="1875421"/>
                </a:lnTo>
                <a:lnTo>
                  <a:pt x="327279" y="1874926"/>
                </a:lnTo>
                <a:lnTo>
                  <a:pt x="1317896" y="1862289"/>
                </a:lnTo>
                <a:lnTo>
                  <a:pt x="2451581" y="1829015"/>
                </a:lnTo>
                <a:lnTo>
                  <a:pt x="2489771" y="1824545"/>
                </a:lnTo>
                <a:lnTo>
                  <a:pt x="2516206" y="1763804"/>
                </a:lnTo>
                <a:lnTo>
                  <a:pt x="2521200" y="1718514"/>
                </a:lnTo>
                <a:lnTo>
                  <a:pt x="2525647" y="1673208"/>
                </a:lnTo>
                <a:lnTo>
                  <a:pt x="2529408" y="1627886"/>
                </a:lnTo>
                <a:lnTo>
                  <a:pt x="2532705" y="1555124"/>
                </a:lnTo>
                <a:lnTo>
                  <a:pt x="2533717" y="1518729"/>
                </a:lnTo>
                <a:lnTo>
                  <a:pt x="2535135" y="1482344"/>
                </a:lnTo>
                <a:lnTo>
                  <a:pt x="2537757" y="1434568"/>
                </a:lnTo>
                <a:lnTo>
                  <a:pt x="2543547" y="1339017"/>
                </a:lnTo>
                <a:lnTo>
                  <a:pt x="2546197" y="1291234"/>
                </a:lnTo>
                <a:lnTo>
                  <a:pt x="2548567" y="1243329"/>
                </a:lnTo>
                <a:lnTo>
                  <a:pt x="2550819" y="1195415"/>
                </a:lnTo>
                <a:lnTo>
                  <a:pt x="2552983" y="1147495"/>
                </a:lnTo>
                <a:lnTo>
                  <a:pt x="2555086" y="1099572"/>
                </a:lnTo>
                <a:lnTo>
                  <a:pt x="2557157" y="1051648"/>
                </a:lnTo>
                <a:lnTo>
                  <a:pt x="2557210" y="1040376"/>
                </a:lnTo>
                <a:lnTo>
                  <a:pt x="2556917" y="1030625"/>
                </a:lnTo>
                <a:lnTo>
                  <a:pt x="2556738" y="1020111"/>
                </a:lnTo>
                <a:lnTo>
                  <a:pt x="2557221" y="1009611"/>
                </a:lnTo>
                <a:lnTo>
                  <a:pt x="2559990" y="983226"/>
                </a:lnTo>
                <a:lnTo>
                  <a:pt x="2566168" y="930478"/>
                </a:lnTo>
                <a:lnTo>
                  <a:pt x="2568867" y="904100"/>
                </a:lnTo>
                <a:lnTo>
                  <a:pt x="2569966" y="855108"/>
                </a:lnTo>
                <a:lnTo>
                  <a:pt x="2570366" y="809130"/>
                </a:lnTo>
                <a:lnTo>
                  <a:pt x="2570670" y="752761"/>
                </a:lnTo>
                <a:lnTo>
                  <a:pt x="2570856" y="696061"/>
                </a:lnTo>
                <a:lnTo>
                  <a:pt x="2570975" y="632942"/>
                </a:lnTo>
                <a:lnTo>
                  <a:pt x="2570869" y="445265"/>
                </a:lnTo>
                <a:lnTo>
                  <a:pt x="2570567" y="361417"/>
                </a:lnTo>
                <a:lnTo>
                  <a:pt x="2570247" y="314850"/>
                </a:lnTo>
                <a:lnTo>
                  <a:pt x="2569362" y="264236"/>
                </a:lnTo>
                <a:lnTo>
                  <a:pt x="2566254" y="214667"/>
                </a:lnTo>
                <a:lnTo>
                  <a:pt x="2563228" y="164784"/>
                </a:lnTo>
                <a:lnTo>
                  <a:pt x="2557132" y="62865"/>
                </a:lnTo>
                <a:lnTo>
                  <a:pt x="2378367" y="52717"/>
                </a:lnTo>
                <a:lnTo>
                  <a:pt x="2353806" y="51689"/>
                </a:lnTo>
                <a:lnTo>
                  <a:pt x="2304598" y="50158"/>
                </a:lnTo>
                <a:lnTo>
                  <a:pt x="2280031" y="49123"/>
                </a:lnTo>
                <a:lnTo>
                  <a:pt x="2098000" y="38149"/>
                </a:lnTo>
                <a:lnTo>
                  <a:pt x="2063818" y="36443"/>
                </a:lnTo>
                <a:lnTo>
                  <a:pt x="2043385" y="35733"/>
                </a:lnTo>
                <a:lnTo>
                  <a:pt x="1932087" y="35733"/>
                </a:lnTo>
                <a:lnTo>
                  <a:pt x="1899653" y="35267"/>
                </a:lnTo>
                <a:lnTo>
                  <a:pt x="1094105" y="5016"/>
                </a:lnTo>
                <a:lnTo>
                  <a:pt x="657263" y="0"/>
                </a:lnTo>
                <a:close/>
              </a:path>
              <a:path w="2571115" h="1880870">
                <a:moveTo>
                  <a:pt x="1997122" y="35003"/>
                </a:moveTo>
                <a:lnTo>
                  <a:pt x="1932087" y="35733"/>
                </a:lnTo>
                <a:lnTo>
                  <a:pt x="2043385" y="35733"/>
                </a:lnTo>
                <a:lnTo>
                  <a:pt x="2029599" y="35255"/>
                </a:lnTo>
                <a:lnTo>
                  <a:pt x="1997122" y="35003"/>
                </a:lnTo>
                <a:close/>
              </a:path>
            </a:pathLst>
          </a:custGeom>
          <a:blipFill>
            <a:blip r:embed="rId3"/>
            <a:srcRect/>
            <a:stretch>
              <a:fillRect l="-5632" r="-5632"/>
            </a:stretch>
          </a:blipFill>
        </p:spPr>
        <p:txBody>
          <a:bodyPr wrap="square" lIns="0" tIns="0" rIns="0" bIns="0" rtlCol="0"/>
          <a:lstStyle/>
          <a:p>
            <a:endParaRPr sz="1292">
              <a:solidFill>
                <a:schemeClr val="bg1"/>
              </a:solidFill>
              <a:latin typeface="Arial" panose="020B0604020202020204" pitchFamily="34" charset="0"/>
              <a:ea typeface="Roboto Light" pitchFamily="2" charset="0"/>
            </a:endParaRPr>
          </a:p>
        </p:txBody>
      </p:sp>
      <p:sp>
        <p:nvSpPr>
          <p:cNvPr id="8" name="Rectangle 7">
            <a:extLst>
              <a:ext uri="{FF2B5EF4-FFF2-40B4-BE49-F238E27FC236}">
                <a16:creationId xmlns:a16="http://schemas.microsoft.com/office/drawing/2014/main" id="{A131E3E1-9113-426E-988A-01C30940B5AC}"/>
              </a:ext>
            </a:extLst>
          </p:cNvPr>
          <p:cNvSpPr/>
          <p:nvPr/>
        </p:nvSpPr>
        <p:spPr>
          <a:xfrm>
            <a:off x="5044045" y="6200567"/>
            <a:ext cx="6096000" cy="369332"/>
          </a:xfrm>
          <a:prstGeom prst="rect">
            <a:avLst/>
          </a:prstGeom>
        </p:spPr>
        <p:txBody>
          <a:bodyPr>
            <a:spAutoFit/>
          </a:bodyPr>
          <a:lstStyle/>
          <a:p>
            <a:r>
              <a:rPr lang="en-AU" sz="900" b="0" i="1" dirty="0">
                <a:effectLst/>
                <a:latin typeface="Arial" panose="020B0604020202020204" pitchFamily="34" charset="0"/>
                <a:ea typeface="Roboto" pitchFamily="2" charset="0"/>
              </a:rPr>
              <a:t>Staff at the Catholic Bishops Conference gather in Port Moresby, having expressed their solidarity with Australia during the Bushfire Season.</a:t>
            </a:r>
            <a:endParaRPr lang="en-AU" sz="900" i="1" dirty="0">
              <a:latin typeface="Arial" panose="020B0604020202020204" pitchFamily="34" charset="0"/>
              <a:ea typeface="Roboto" pitchFamily="2" charset="0"/>
            </a:endParaRPr>
          </a:p>
        </p:txBody>
      </p:sp>
      <p:pic>
        <p:nvPicPr>
          <p:cNvPr id="9" name="Picture 8">
            <a:extLst>
              <a:ext uri="{FF2B5EF4-FFF2-40B4-BE49-F238E27FC236}">
                <a16:creationId xmlns:a16="http://schemas.microsoft.com/office/drawing/2014/main" id="{54EFC3EA-4869-4BC7-9E31-F389719CF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1918" y="209803"/>
            <a:ext cx="1524003" cy="454153"/>
          </a:xfrm>
          <a:prstGeom prst="rect">
            <a:avLst/>
          </a:prstGeom>
        </p:spPr>
      </p:pic>
    </p:spTree>
    <p:extLst>
      <p:ext uri="{BB962C8B-B14F-4D97-AF65-F5344CB8AC3E}">
        <p14:creationId xmlns:p14="http://schemas.microsoft.com/office/powerpoint/2010/main" val="302300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A5082-1922-48A9-82AC-98F5B4771068}"/>
              </a:ext>
            </a:extLst>
          </p:cNvPr>
          <p:cNvSpPr txBox="1"/>
          <p:nvPr/>
        </p:nvSpPr>
        <p:spPr>
          <a:xfrm>
            <a:off x="1148080" y="43688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CARITAS STANDS IN SOLIDARITY</a:t>
            </a:r>
          </a:p>
        </p:txBody>
      </p:sp>
      <p:sp>
        <p:nvSpPr>
          <p:cNvPr id="8" name="Rectangle 7">
            <a:extLst>
              <a:ext uri="{FF2B5EF4-FFF2-40B4-BE49-F238E27FC236}">
                <a16:creationId xmlns:a16="http://schemas.microsoft.com/office/drawing/2014/main" id="{A131E3E1-9113-426E-988A-01C30940B5AC}"/>
              </a:ext>
            </a:extLst>
          </p:cNvPr>
          <p:cNvSpPr/>
          <p:nvPr/>
        </p:nvSpPr>
        <p:spPr>
          <a:xfrm>
            <a:off x="5399151" y="5487309"/>
            <a:ext cx="6096000" cy="246221"/>
          </a:xfrm>
          <a:prstGeom prst="rect">
            <a:avLst/>
          </a:prstGeom>
        </p:spPr>
        <p:txBody>
          <a:bodyPr>
            <a:spAutoFit/>
          </a:bodyPr>
          <a:lstStyle/>
          <a:p>
            <a:endParaRPr lang="en-AU" sz="1000">
              <a:solidFill>
                <a:schemeClr val="bg1"/>
              </a:solidFill>
            </a:endParaRPr>
          </a:p>
        </p:txBody>
      </p:sp>
      <p:pic>
        <p:nvPicPr>
          <p:cNvPr id="10" name="Picture 9">
            <a:extLst>
              <a:ext uri="{FF2B5EF4-FFF2-40B4-BE49-F238E27FC236}">
                <a16:creationId xmlns:a16="http://schemas.microsoft.com/office/drawing/2014/main" id="{36301F39-62F5-4129-A316-834B9D9BF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822" y="210956"/>
            <a:ext cx="1524003" cy="454153"/>
          </a:xfrm>
          <a:prstGeom prst="rect">
            <a:avLst/>
          </a:prstGeom>
        </p:spPr>
      </p:pic>
      <p:pic>
        <p:nvPicPr>
          <p:cNvPr id="5" name="Picture 4">
            <a:extLst>
              <a:ext uri="{FF2B5EF4-FFF2-40B4-BE49-F238E27FC236}">
                <a16:creationId xmlns:a16="http://schemas.microsoft.com/office/drawing/2014/main" id="{3708C408-B1F1-4195-8941-C30B65170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67" y="1169066"/>
            <a:ext cx="4877223" cy="5346655"/>
          </a:xfrm>
          <a:prstGeom prst="rect">
            <a:avLst/>
          </a:prstGeom>
        </p:spPr>
      </p:pic>
      <p:pic>
        <p:nvPicPr>
          <p:cNvPr id="12" name="Picture 11">
            <a:extLst>
              <a:ext uri="{FF2B5EF4-FFF2-40B4-BE49-F238E27FC236}">
                <a16:creationId xmlns:a16="http://schemas.microsoft.com/office/drawing/2014/main" id="{3164B036-D8C9-4278-9CA9-BC8EEFB84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135" y="1239175"/>
            <a:ext cx="4980864" cy="5206435"/>
          </a:xfrm>
          <a:prstGeom prst="rect">
            <a:avLst/>
          </a:prstGeom>
        </p:spPr>
      </p:pic>
    </p:spTree>
    <p:extLst>
      <p:ext uri="{BB962C8B-B14F-4D97-AF65-F5344CB8AC3E}">
        <p14:creationId xmlns:p14="http://schemas.microsoft.com/office/powerpoint/2010/main" val="355374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80D2AB-F2F4-40A9-9A40-72597B03D5B3}"/>
              </a:ext>
            </a:extLst>
          </p:cNvPr>
          <p:cNvSpPr/>
          <p:nvPr/>
        </p:nvSpPr>
        <p:spPr>
          <a:xfrm>
            <a:off x="3694057" y="633656"/>
            <a:ext cx="4724370" cy="646331"/>
          </a:xfrm>
          <a:prstGeom prst="rect">
            <a:avLst/>
          </a:prstGeom>
        </p:spPr>
        <p:txBody>
          <a:bodyPr wrap="none">
            <a:spAutoFit/>
          </a:bodyPr>
          <a:lstStyle/>
          <a:p>
            <a:pPr algn="ctr"/>
            <a:r>
              <a:rPr lang="en-AU" sz="3600" b="1" dirty="0">
                <a:latin typeface="Arial" panose="020B0604020202020204" pitchFamily="34" charset="0"/>
                <a:ea typeface="Roboto" pitchFamily="2" charset="0"/>
              </a:rPr>
              <a:t>2 Corinthians 4: 6-12</a:t>
            </a:r>
          </a:p>
        </p:txBody>
      </p:sp>
      <p:pic>
        <p:nvPicPr>
          <p:cNvPr id="7" name="Picture 6">
            <a:extLst>
              <a:ext uri="{FF2B5EF4-FFF2-40B4-BE49-F238E27FC236}">
                <a16:creationId xmlns:a16="http://schemas.microsoft.com/office/drawing/2014/main" id="{E84D922D-6BC7-4E54-9F5F-45180292B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425" y="324678"/>
            <a:ext cx="1524003" cy="454153"/>
          </a:xfrm>
          <a:prstGeom prst="rect">
            <a:avLst/>
          </a:prstGeom>
        </p:spPr>
      </p:pic>
      <p:pic>
        <p:nvPicPr>
          <p:cNvPr id="3" name="Picture 2">
            <a:extLst>
              <a:ext uri="{FF2B5EF4-FFF2-40B4-BE49-F238E27FC236}">
                <a16:creationId xmlns:a16="http://schemas.microsoft.com/office/drawing/2014/main" id="{BF718559-AD5B-457D-883E-0AD82E6D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5" y="1485396"/>
            <a:ext cx="11187130" cy="5047926"/>
          </a:xfrm>
          <a:prstGeom prst="rect">
            <a:avLst/>
          </a:prstGeom>
        </p:spPr>
      </p:pic>
    </p:spTree>
    <p:extLst>
      <p:ext uri="{BB962C8B-B14F-4D97-AF65-F5344CB8AC3E}">
        <p14:creationId xmlns:p14="http://schemas.microsoft.com/office/powerpoint/2010/main" val="336144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2">
            <a:extLst>
              <a:ext uri="{FF2B5EF4-FFF2-40B4-BE49-F238E27FC236}">
                <a16:creationId xmlns:a16="http://schemas.microsoft.com/office/drawing/2014/main" id="{16769488-D64D-4900-B365-A3B68A66BF24}"/>
              </a:ext>
            </a:extLst>
          </p:cNvPr>
          <p:cNvSpPr/>
          <p:nvPr/>
        </p:nvSpPr>
        <p:spPr>
          <a:xfrm>
            <a:off x="383509" y="173483"/>
            <a:ext cx="7735255" cy="5359099"/>
          </a:xfrm>
          <a:custGeom>
            <a:avLst/>
            <a:gdLst/>
            <a:ahLst/>
            <a:cxnLst/>
            <a:rect l="l" t="t" r="r" b="b"/>
            <a:pathLst>
              <a:path w="6563359" h="702309">
                <a:moveTo>
                  <a:pt x="4468888" y="691629"/>
                </a:moveTo>
                <a:lnTo>
                  <a:pt x="2093912" y="691629"/>
                </a:lnTo>
                <a:lnTo>
                  <a:pt x="2944139" y="699338"/>
                </a:lnTo>
                <a:lnTo>
                  <a:pt x="3035665" y="701133"/>
                </a:lnTo>
                <a:lnTo>
                  <a:pt x="3165779" y="701995"/>
                </a:lnTo>
                <a:lnTo>
                  <a:pt x="3481972" y="701700"/>
                </a:lnTo>
                <a:lnTo>
                  <a:pt x="4468888" y="691629"/>
                </a:lnTo>
                <a:close/>
              </a:path>
              <a:path w="6563359" h="702309">
                <a:moveTo>
                  <a:pt x="3481972" y="701700"/>
                </a:moveTo>
                <a:lnTo>
                  <a:pt x="3281400" y="701700"/>
                </a:lnTo>
                <a:lnTo>
                  <a:pt x="3397022" y="701995"/>
                </a:lnTo>
                <a:lnTo>
                  <a:pt x="3481972" y="701700"/>
                </a:lnTo>
                <a:close/>
              </a:path>
              <a:path w="6563359" h="702309">
                <a:moveTo>
                  <a:pt x="6270298" y="689730"/>
                </a:moveTo>
                <a:lnTo>
                  <a:pt x="292500" y="689730"/>
                </a:lnTo>
                <a:lnTo>
                  <a:pt x="1454392" y="701983"/>
                </a:lnTo>
                <a:lnTo>
                  <a:pt x="1554191" y="701561"/>
                </a:lnTo>
                <a:lnTo>
                  <a:pt x="1869226" y="693752"/>
                </a:lnTo>
                <a:lnTo>
                  <a:pt x="6145317" y="691629"/>
                </a:lnTo>
                <a:lnTo>
                  <a:pt x="6261709" y="689775"/>
                </a:lnTo>
                <a:lnTo>
                  <a:pt x="6270298" y="689730"/>
                </a:lnTo>
                <a:close/>
              </a:path>
              <a:path w="6563359" h="702309">
                <a:moveTo>
                  <a:pt x="6145317" y="691629"/>
                </a:moveTo>
                <a:lnTo>
                  <a:pt x="4468888" y="691629"/>
                </a:lnTo>
                <a:lnTo>
                  <a:pt x="4693580" y="693752"/>
                </a:lnTo>
                <a:lnTo>
                  <a:pt x="5008609" y="701561"/>
                </a:lnTo>
                <a:lnTo>
                  <a:pt x="5108408" y="701983"/>
                </a:lnTo>
                <a:lnTo>
                  <a:pt x="6145317" y="691629"/>
                </a:lnTo>
                <a:close/>
              </a:path>
              <a:path w="6563359" h="702309">
                <a:moveTo>
                  <a:pt x="1244526" y="8983"/>
                </a:moveTo>
                <a:lnTo>
                  <a:pt x="410085" y="17461"/>
                </a:lnTo>
                <a:lnTo>
                  <a:pt x="71856" y="23850"/>
                </a:lnTo>
                <a:lnTo>
                  <a:pt x="48497" y="59637"/>
                </a:lnTo>
                <a:lnTo>
                  <a:pt x="45401" y="92311"/>
                </a:lnTo>
                <a:lnTo>
                  <a:pt x="43675" y="108648"/>
                </a:lnTo>
                <a:lnTo>
                  <a:pt x="37588" y="159592"/>
                </a:lnTo>
                <a:lnTo>
                  <a:pt x="21879" y="286944"/>
                </a:lnTo>
                <a:lnTo>
                  <a:pt x="15168" y="335645"/>
                </a:lnTo>
                <a:lnTo>
                  <a:pt x="13591" y="347254"/>
                </a:lnTo>
                <a:lnTo>
                  <a:pt x="12738" y="358863"/>
                </a:lnTo>
                <a:lnTo>
                  <a:pt x="11286" y="410273"/>
                </a:lnTo>
                <a:lnTo>
                  <a:pt x="9952" y="461679"/>
                </a:lnTo>
                <a:lnTo>
                  <a:pt x="7372" y="564489"/>
                </a:lnTo>
                <a:lnTo>
                  <a:pt x="5994" y="615899"/>
                </a:lnTo>
                <a:lnTo>
                  <a:pt x="5943" y="618299"/>
                </a:lnTo>
                <a:lnTo>
                  <a:pt x="2082" y="620712"/>
                </a:lnTo>
                <a:lnTo>
                  <a:pt x="0" y="623138"/>
                </a:lnTo>
                <a:lnTo>
                  <a:pt x="0" y="682574"/>
                </a:lnTo>
                <a:lnTo>
                  <a:pt x="266763" y="689673"/>
                </a:lnTo>
                <a:lnTo>
                  <a:pt x="275304" y="689789"/>
                </a:lnTo>
                <a:lnTo>
                  <a:pt x="6291823" y="689730"/>
                </a:lnTo>
                <a:lnTo>
                  <a:pt x="6296037" y="689673"/>
                </a:lnTo>
                <a:lnTo>
                  <a:pt x="6562801" y="682574"/>
                </a:lnTo>
                <a:lnTo>
                  <a:pt x="6562801" y="623138"/>
                </a:lnTo>
                <a:lnTo>
                  <a:pt x="6560718" y="620712"/>
                </a:lnTo>
                <a:lnTo>
                  <a:pt x="6556857" y="618299"/>
                </a:lnTo>
                <a:lnTo>
                  <a:pt x="6556806" y="615899"/>
                </a:lnTo>
                <a:lnTo>
                  <a:pt x="6555428" y="564489"/>
                </a:lnTo>
                <a:lnTo>
                  <a:pt x="6552848" y="461679"/>
                </a:lnTo>
                <a:lnTo>
                  <a:pt x="6551514" y="410273"/>
                </a:lnTo>
                <a:lnTo>
                  <a:pt x="6550063" y="358863"/>
                </a:lnTo>
                <a:lnTo>
                  <a:pt x="6549203" y="347254"/>
                </a:lnTo>
                <a:lnTo>
                  <a:pt x="6547627" y="335645"/>
                </a:lnTo>
                <a:lnTo>
                  <a:pt x="6545780" y="324030"/>
                </a:lnTo>
                <a:lnTo>
                  <a:pt x="6544106" y="312407"/>
                </a:lnTo>
                <a:lnTo>
                  <a:pt x="6540922" y="286944"/>
                </a:lnTo>
                <a:lnTo>
                  <a:pt x="6528369" y="185063"/>
                </a:lnTo>
                <a:lnTo>
                  <a:pt x="6525212" y="159592"/>
                </a:lnTo>
                <a:lnTo>
                  <a:pt x="6522107" y="134120"/>
                </a:lnTo>
                <a:lnTo>
                  <a:pt x="6519125" y="108648"/>
                </a:lnTo>
                <a:lnTo>
                  <a:pt x="6517399" y="92311"/>
                </a:lnTo>
                <a:lnTo>
                  <a:pt x="6514298" y="59637"/>
                </a:lnTo>
                <a:lnTo>
                  <a:pt x="6512521" y="43307"/>
                </a:lnTo>
                <a:lnTo>
                  <a:pt x="6152713" y="17461"/>
                </a:lnTo>
                <a:lnTo>
                  <a:pt x="5337034" y="9056"/>
                </a:lnTo>
                <a:lnTo>
                  <a:pt x="1276426" y="9056"/>
                </a:lnTo>
                <a:lnTo>
                  <a:pt x="1244526" y="8983"/>
                </a:lnTo>
                <a:close/>
              </a:path>
              <a:path w="6563359" h="702309">
                <a:moveTo>
                  <a:pt x="6291823" y="689730"/>
                </a:moveTo>
                <a:lnTo>
                  <a:pt x="6270298" y="689730"/>
                </a:lnTo>
                <a:lnTo>
                  <a:pt x="6287491" y="689789"/>
                </a:lnTo>
                <a:lnTo>
                  <a:pt x="6291823" y="689730"/>
                </a:lnTo>
                <a:close/>
              </a:path>
              <a:path w="6563359" h="702309">
                <a:moveTo>
                  <a:pt x="2901226" y="0"/>
                </a:moveTo>
                <a:lnTo>
                  <a:pt x="1688782" y="0"/>
                </a:lnTo>
                <a:lnTo>
                  <a:pt x="1618314" y="2823"/>
                </a:lnTo>
                <a:lnTo>
                  <a:pt x="1292339" y="8902"/>
                </a:lnTo>
                <a:lnTo>
                  <a:pt x="1276426" y="9056"/>
                </a:lnTo>
                <a:lnTo>
                  <a:pt x="5286374" y="9056"/>
                </a:lnTo>
                <a:lnTo>
                  <a:pt x="5270461" y="8902"/>
                </a:lnTo>
                <a:lnTo>
                  <a:pt x="5182480" y="6985"/>
                </a:lnTo>
                <a:lnTo>
                  <a:pt x="3281400" y="6985"/>
                </a:lnTo>
                <a:lnTo>
                  <a:pt x="2988124" y="2823"/>
                </a:lnTo>
                <a:lnTo>
                  <a:pt x="2901226" y="0"/>
                </a:lnTo>
                <a:close/>
              </a:path>
              <a:path w="6563359" h="702309">
                <a:moveTo>
                  <a:pt x="5318275" y="8983"/>
                </a:moveTo>
                <a:lnTo>
                  <a:pt x="5286374" y="9056"/>
                </a:lnTo>
                <a:lnTo>
                  <a:pt x="5337034" y="9056"/>
                </a:lnTo>
                <a:lnTo>
                  <a:pt x="5318275" y="8983"/>
                </a:lnTo>
                <a:close/>
              </a:path>
              <a:path w="6563359" h="702309">
                <a:moveTo>
                  <a:pt x="4874018" y="0"/>
                </a:moveTo>
                <a:lnTo>
                  <a:pt x="3661575" y="0"/>
                </a:lnTo>
                <a:lnTo>
                  <a:pt x="3574676" y="2823"/>
                </a:lnTo>
                <a:lnTo>
                  <a:pt x="3281400" y="6985"/>
                </a:lnTo>
                <a:lnTo>
                  <a:pt x="5182480" y="6985"/>
                </a:lnTo>
                <a:lnTo>
                  <a:pt x="4968049" y="3479"/>
                </a:lnTo>
                <a:lnTo>
                  <a:pt x="4874018" y="0"/>
                </a:lnTo>
                <a:close/>
              </a:path>
            </a:pathLst>
          </a:custGeom>
          <a:solidFill>
            <a:schemeClr val="bg1">
              <a:alpha val="82000"/>
            </a:schemeClr>
          </a:solidFill>
        </p:spPr>
        <p:txBody>
          <a:bodyPr wrap="square" lIns="0" tIns="0" rIns="0" bIns="0" rtlCol="0"/>
          <a:lstStyle/>
          <a:p>
            <a:pPr algn="ctr"/>
            <a:endParaRPr lang="en-AU" dirty="0">
              <a:latin typeface="Arial" panose="020B0604020202020204" pitchFamily="34" charset="0"/>
              <a:ea typeface="Roboto" pitchFamily="2" charset="0"/>
            </a:endParaRPr>
          </a:p>
          <a:p>
            <a:pPr algn="ctr"/>
            <a:r>
              <a:rPr lang="en-AU" sz="4000" b="1" dirty="0">
                <a:latin typeface="Arial" panose="020B0604020202020204" pitchFamily="34" charset="0"/>
                <a:ea typeface="Roboto" pitchFamily="2" charset="0"/>
              </a:rPr>
              <a:t>REFLECTION</a:t>
            </a:r>
          </a:p>
          <a:p>
            <a:pPr algn="ctr"/>
            <a:endParaRPr lang="en-AU" dirty="0">
              <a:latin typeface="Arial" panose="020B0604020202020204" pitchFamily="34" charset="0"/>
              <a:ea typeface="Roboto" pitchFamily="2" charset="0"/>
            </a:endParaRPr>
          </a:p>
          <a:p>
            <a:pPr algn="ctr"/>
            <a:r>
              <a:rPr lang="en-AU" dirty="0">
                <a:latin typeface="Arial" panose="020B0604020202020204" pitchFamily="34" charset="0"/>
                <a:ea typeface="Roboto" pitchFamily="2" charset="0"/>
              </a:rPr>
              <a:t>In Paul’s letter, he is encouraging early Christian communities not to lose hope in times of despair or affliction. He calls upon them to have faith in the grace of God who provides hope and comfort during times of need. </a:t>
            </a:r>
          </a:p>
          <a:p>
            <a:pPr algn="ctr"/>
            <a:r>
              <a:rPr lang="en-AU" dirty="0">
                <a:latin typeface="Arial" panose="020B0604020202020204" pitchFamily="34" charset="0"/>
                <a:ea typeface="Roboto" pitchFamily="2" charset="0"/>
              </a:rPr>
              <a:t>So too do we look towards Jesus Christ for hope as our light that burns beyond the destruction caused by the bushfires.</a:t>
            </a:r>
          </a:p>
          <a:p>
            <a:pPr algn="ctr"/>
            <a:endParaRPr lang="en-AU" dirty="0">
              <a:latin typeface="Arial" panose="020B0604020202020204" pitchFamily="34" charset="0"/>
              <a:ea typeface="Roboto" pitchFamily="2" charset="0"/>
            </a:endParaRPr>
          </a:p>
          <a:p>
            <a:pPr algn="ctr"/>
            <a:r>
              <a:rPr lang="en-AU" dirty="0">
                <a:latin typeface="Arial" panose="020B0604020202020204" pitchFamily="34" charset="0"/>
                <a:ea typeface="Roboto" pitchFamily="2" charset="0"/>
              </a:rPr>
              <a:t>We see Christ in the communities who gather in solidarity to support victims in need. </a:t>
            </a:r>
          </a:p>
          <a:p>
            <a:pPr algn="ctr"/>
            <a:r>
              <a:rPr lang="en-AU" dirty="0">
                <a:latin typeface="Arial" panose="020B0604020202020204" pitchFamily="34" charset="0"/>
                <a:ea typeface="Roboto" pitchFamily="2" charset="0"/>
              </a:rPr>
              <a:t>We see Christ in the strength of our first responders, who face the flames of the fires each day. </a:t>
            </a:r>
          </a:p>
          <a:p>
            <a:pPr algn="ctr"/>
            <a:r>
              <a:rPr lang="en-AU" dirty="0">
                <a:latin typeface="Arial" panose="020B0604020202020204" pitchFamily="34" charset="0"/>
                <a:ea typeface="Roboto" pitchFamily="2" charset="0"/>
              </a:rPr>
              <a:t>We see Christ in the wildlife which emerges from the ashes to find new homes. </a:t>
            </a:r>
          </a:p>
          <a:p>
            <a:pPr algn="ctr"/>
            <a:r>
              <a:rPr lang="en-AU" dirty="0">
                <a:latin typeface="Arial" panose="020B0604020202020204" pitchFamily="34" charset="0"/>
                <a:ea typeface="Roboto" pitchFamily="2" charset="0"/>
              </a:rPr>
              <a:t>And we see Christ in the green glimmers of hope that shine through the burnt bushland as our eco-system begins to renew itself.</a:t>
            </a:r>
          </a:p>
          <a:p>
            <a:pPr algn="ctr"/>
            <a:endParaRPr lang="en-AU" dirty="0">
              <a:latin typeface="Arial" panose="020B0604020202020204" pitchFamily="34" charset="0"/>
              <a:ea typeface="Roboto" pitchFamily="2" charset="0"/>
            </a:endParaRPr>
          </a:p>
          <a:p>
            <a:pPr algn="ctr"/>
            <a:r>
              <a:rPr lang="en-AU" dirty="0">
                <a:latin typeface="Arial" panose="020B0604020202020204" pitchFamily="34" charset="0"/>
                <a:ea typeface="Roboto" pitchFamily="2" charset="0"/>
              </a:rPr>
              <a:t>As we reflect on the devastation caused by the Australian fires, may we look forward in hope. Let us challenge ourselves to build a better future for the next generation, acting as stewards of the earth and caring for our common home.</a:t>
            </a:r>
            <a:r>
              <a:rPr lang="en-AU" dirty="0"/>
              <a:t> </a:t>
            </a:r>
          </a:p>
        </p:txBody>
      </p:sp>
      <p:sp>
        <p:nvSpPr>
          <p:cNvPr id="10" name="Freeform 1">
            <a:extLst>
              <a:ext uri="{FF2B5EF4-FFF2-40B4-BE49-F238E27FC236}">
                <a16:creationId xmlns:a16="http://schemas.microsoft.com/office/drawing/2014/main" id="{C318B3A8-ADF9-4ECB-9C62-327771DCC82F}"/>
              </a:ext>
            </a:extLst>
          </p:cNvPr>
          <p:cNvSpPr>
            <a:spLocks noChangeArrowheads="1"/>
          </p:cNvSpPr>
          <p:nvPr/>
        </p:nvSpPr>
        <p:spPr bwMode="auto">
          <a:xfrm rot="5400000">
            <a:off x="7601528" y="1992446"/>
            <a:ext cx="5052289" cy="3223491"/>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a:stretch>
              <a:fillRect/>
            </a:stretch>
          </a:blipFill>
          <a:ln>
            <a:noFill/>
          </a:ln>
          <a:effectLst/>
        </p:spPr>
        <p:txBody>
          <a:bodyPr wrap="none" anchor="ctr"/>
          <a:lstStyle/>
          <a:p>
            <a:endParaRPr lang="en-US" sz="850">
              <a:latin typeface="Arial" panose="020B0604020202020204" pitchFamily="34" charset="0"/>
            </a:endParaRPr>
          </a:p>
        </p:txBody>
      </p:sp>
    </p:spTree>
    <p:extLst>
      <p:ext uri="{BB962C8B-B14F-4D97-AF65-F5344CB8AC3E}">
        <p14:creationId xmlns:p14="http://schemas.microsoft.com/office/powerpoint/2010/main" val="212552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80D2AB-F2F4-40A9-9A40-72597B03D5B3}"/>
              </a:ext>
            </a:extLst>
          </p:cNvPr>
          <p:cNvSpPr/>
          <p:nvPr/>
        </p:nvSpPr>
        <p:spPr>
          <a:xfrm>
            <a:off x="4917287" y="258418"/>
            <a:ext cx="2065887" cy="646331"/>
          </a:xfrm>
          <a:prstGeom prst="rect">
            <a:avLst/>
          </a:prstGeom>
        </p:spPr>
        <p:txBody>
          <a:bodyPr wrap="none">
            <a:spAutoFit/>
          </a:bodyPr>
          <a:lstStyle/>
          <a:p>
            <a:pPr algn="ctr"/>
            <a:r>
              <a:rPr lang="en-AU" sz="3600" b="1" dirty="0">
                <a:latin typeface="Arial" panose="020B0604020202020204" pitchFamily="34" charset="0"/>
                <a:ea typeface="Roboto" pitchFamily="2" charset="0"/>
              </a:rPr>
              <a:t>PRAYER</a:t>
            </a:r>
          </a:p>
        </p:txBody>
      </p:sp>
      <p:pic>
        <p:nvPicPr>
          <p:cNvPr id="5" name="Picture 4">
            <a:extLst>
              <a:ext uri="{FF2B5EF4-FFF2-40B4-BE49-F238E27FC236}">
                <a16:creationId xmlns:a16="http://schemas.microsoft.com/office/drawing/2014/main" id="{2CBC657C-64B2-4FDB-BE8C-2F2572031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6811" y="250056"/>
            <a:ext cx="1524003" cy="454153"/>
          </a:xfrm>
          <a:prstGeom prst="rect">
            <a:avLst/>
          </a:prstGeom>
        </p:spPr>
      </p:pic>
      <p:sp>
        <p:nvSpPr>
          <p:cNvPr id="3" name="Rectangle 2">
            <a:extLst>
              <a:ext uri="{FF2B5EF4-FFF2-40B4-BE49-F238E27FC236}">
                <a16:creationId xmlns:a16="http://schemas.microsoft.com/office/drawing/2014/main" id="{6D152590-DF9B-44BD-9DBA-3F37D4D12E31}"/>
              </a:ext>
            </a:extLst>
          </p:cNvPr>
          <p:cNvSpPr/>
          <p:nvPr/>
        </p:nvSpPr>
        <p:spPr>
          <a:xfrm>
            <a:off x="785091" y="982575"/>
            <a:ext cx="10187709" cy="5632311"/>
          </a:xfrm>
          <a:prstGeom prst="rect">
            <a:avLst/>
          </a:prstGeom>
        </p:spPr>
        <p:txBody>
          <a:bodyPr wrap="square">
            <a:spAutoFit/>
          </a:bodyPr>
          <a:lstStyle/>
          <a:p>
            <a:pPr algn="ctr"/>
            <a:r>
              <a:rPr lang="en-AU" dirty="0">
                <a:latin typeface="Arial" panose="020B0604020202020204" pitchFamily="34" charset="0"/>
                <a:ea typeface="Roboto" pitchFamily="2" charset="0"/>
              </a:rPr>
              <a:t>Eternal God, </a:t>
            </a:r>
          </a:p>
          <a:p>
            <a:pPr algn="ctr"/>
            <a:r>
              <a:rPr lang="en-AU" dirty="0">
                <a:latin typeface="Arial" panose="020B0604020202020204" pitchFamily="34" charset="0"/>
                <a:ea typeface="Roboto" pitchFamily="2" charset="0"/>
              </a:rPr>
              <a:t>In wisdom and love you created our earth to sustain us and give us life.</a:t>
            </a:r>
          </a:p>
          <a:p>
            <a:pPr algn="ctr"/>
            <a:r>
              <a:rPr lang="en-AU" dirty="0">
                <a:latin typeface="Arial" panose="020B0604020202020204" pitchFamily="34" charset="0"/>
                <a:ea typeface="Roboto" pitchFamily="2" charset="0"/>
              </a:rPr>
              <a:t> We turn to you now in faith, hope and love, </a:t>
            </a:r>
          </a:p>
          <a:p>
            <a:pPr algn="ctr"/>
            <a:r>
              <a:rPr lang="en-AU" dirty="0">
                <a:latin typeface="Arial" panose="020B0604020202020204" pitchFamily="34" charset="0"/>
                <a:ea typeface="Roboto" pitchFamily="2" charset="0"/>
              </a:rPr>
              <a:t>asking you to look with favour on our fire-ravaged and drought-stricken land,</a:t>
            </a:r>
          </a:p>
          <a:p>
            <a:pPr algn="ctr"/>
            <a:r>
              <a:rPr lang="en-AU" dirty="0">
                <a:latin typeface="Arial" panose="020B0604020202020204" pitchFamily="34" charset="0"/>
                <a:ea typeface="Roboto" pitchFamily="2" charset="0"/>
              </a:rPr>
              <a:t> on our starving and displaced animals, </a:t>
            </a:r>
          </a:p>
          <a:p>
            <a:pPr algn="ctr"/>
            <a:r>
              <a:rPr lang="en-AU" dirty="0">
                <a:latin typeface="Arial" panose="020B0604020202020204" pitchFamily="34" charset="0"/>
                <a:ea typeface="Roboto" pitchFamily="2" charset="0"/>
              </a:rPr>
              <a:t>on our failing crops and burning farms, towns and forests.</a:t>
            </a:r>
          </a:p>
          <a:p>
            <a:pPr algn="ctr"/>
            <a:r>
              <a:rPr lang="en-AU" dirty="0">
                <a:latin typeface="Arial" panose="020B0604020202020204" pitchFamily="34" charset="0"/>
                <a:ea typeface="Roboto" pitchFamily="2" charset="0"/>
              </a:rPr>
              <a:t> Strengthen, sustain and give new heart to our farmers and to all who are affected by drought;</a:t>
            </a:r>
          </a:p>
          <a:p>
            <a:pPr algn="ctr"/>
            <a:r>
              <a:rPr lang="en-AU" dirty="0">
                <a:latin typeface="Arial" panose="020B0604020202020204" pitchFamily="34" charset="0"/>
                <a:ea typeface="Roboto" pitchFamily="2" charset="0"/>
              </a:rPr>
              <a:t> be with those who support them. </a:t>
            </a:r>
          </a:p>
          <a:p>
            <a:pPr algn="ctr"/>
            <a:r>
              <a:rPr lang="en-AU" dirty="0">
                <a:latin typeface="Arial" panose="020B0604020202020204" pitchFamily="34" charset="0"/>
                <a:ea typeface="Roboto" pitchFamily="2" charset="0"/>
              </a:rPr>
              <a:t>Strengthen and comfort the victims of the fires, </a:t>
            </a:r>
          </a:p>
          <a:p>
            <a:pPr algn="ctr"/>
            <a:r>
              <a:rPr lang="en-AU" dirty="0">
                <a:latin typeface="Arial" panose="020B0604020202020204" pitchFamily="34" charset="0"/>
                <a:ea typeface="Roboto" pitchFamily="2" charset="0"/>
              </a:rPr>
              <a:t>those who have lost family, friends, property and stock.</a:t>
            </a:r>
          </a:p>
          <a:p>
            <a:pPr algn="ctr"/>
            <a:r>
              <a:rPr lang="en-AU" dirty="0">
                <a:latin typeface="Arial" panose="020B0604020202020204" pitchFamily="34" charset="0"/>
                <a:ea typeface="Roboto" pitchFamily="2" charset="0"/>
              </a:rPr>
              <a:t> Protect our volunteer firefighters and all members of essential services. </a:t>
            </a:r>
          </a:p>
          <a:p>
            <a:pPr algn="ctr"/>
            <a:r>
              <a:rPr lang="en-AU" dirty="0">
                <a:latin typeface="Arial" panose="020B0604020202020204" pitchFamily="34" charset="0"/>
                <a:ea typeface="Roboto" pitchFamily="2" charset="0"/>
              </a:rPr>
              <a:t>In your loving providence, send abundant rain to quench the fires and to restore our parched earth. </a:t>
            </a:r>
          </a:p>
          <a:p>
            <a:pPr algn="ctr"/>
            <a:r>
              <a:rPr lang="en-AU" dirty="0">
                <a:latin typeface="Arial" panose="020B0604020202020204" pitchFamily="34" charset="0"/>
                <a:ea typeface="Roboto" pitchFamily="2" charset="0"/>
              </a:rPr>
              <a:t>Father of all compassion, hear our prayer through Jesus Christ your Son,</a:t>
            </a:r>
          </a:p>
          <a:p>
            <a:pPr algn="ctr"/>
            <a:r>
              <a:rPr lang="en-AU" dirty="0">
                <a:latin typeface="Arial" panose="020B0604020202020204" pitchFamily="34" charset="0"/>
                <a:ea typeface="Roboto" pitchFamily="2" charset="0"/>
              </a:rPr>
              <a:t> in whom the promise of new life has dawned, </a:t>
            </a:r>
          </a:p>
          <a:p>
            <a:pPr algn="ctr"/>
            <a:r>
              <a:rPr lang="en-AU" dirty="0">
                <a:latin typeface="Arial" panose="020B0604020202020204" pitchFamily="34" charset="0"/>
                <a:ea typeface="Roboto" pitchFamily="2" charset="0"/>
              </a:rPr>
              <a:t>and through the power of the Holy Spirit, the Lord the giver of life: </a:t>
            </a:r>
          </a:p>
          <a:p>
            <a:pPr algn="ctr"/>
            <a:r>
              <a:rPr lang="en-AU" dirty="0">
                <a:latin typeface="Arial" panose="020B0604020202020204" pitchFamily="34" charset="0"/>
                <a:ea typeface="Roboto" pitchFamily="2" charset="0"/>
              </a:rPr>
              <a:t>Renew your faithful people; Renew the face of the earth. </a:t>
            </a:r>
          </a:p>
          <a:p>
            <a:pPr algn="ctr"/>
            <a:r>
              <a:rPr lang="en-AU" dirty="0">
                <a:latin typeface="Arial" panose="020B0604020202020204" pitchFamily="34" charset="0"/>
                <a:ea typeface="Roboto" pitchFamily="2" charset="0"/>
              </a:rPr>
              <a:t>Our Lady of the Southern Cross, </a:t>
            </a:r>
          </a:p>
          <a:p>
            <a:pPr algn="ctr"/>
            <a:r>
              <a:rPr lang="en-AU" dirty="0">
                <a:latin typeface="Arial" panose="020B0604020202020204" pitchFamily="34" charset="0"/>
                <a:ea typeface="Roboto" pitchFamily="2" charset="0"/>
              </a:rPr>
              <a:t>Mary, help of Christians – Pray for us.</a:t>
            </a:r>
          </a:p>
          <a:p>
            <a:pPr algn="ctr"/>
            <a:r>
              <a:rPr lang="en-AU" dirty="0">
                <a:latin typeface="Arial" panose="020B0604020202020204" pitchFamily="34" charset="0"/>
                <a:ea typeface="Roboto" pitchFamily="2" charset="0"/>
              </a:rPr>
              <a:t> St Mary of the Cross MacKillop – Pray for us.</a:t>
            </a:r>
          </a:p>
          <a:p>
            <a:r>
              <a:rPr lang="en-AU" dirty="0">
                <a:latin typeface="Arial" panose="020B0604020202020204" pitchFamily="34" charset="0"/>
                <a:ea typeface="Roboto" pitchFamily="2" charset="0"/>
              </a:rPr>
              <a:t>(ACBC)</a:t>
            </a:r>
            <a:endParaRPr lang="en-AU" dirty="0"/>
          </a:p>
        </p:txBody>
      </p:sp>
    </p:spTree>
    <p:extLst>
      <p:ext uri="{BB962C8B-B14F-4D97-AF65-F5344CB8AC3E}">
        <p14:creationId xmlns:p14="http://schemas.microsoft.com/office/powerpoint/2010/main" val="230663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80D2AB-F2F4-40A9-9A40-72597B03D5B3}"/>
              </a:ext>
            </a:extLst>
          </p:cNvPr>
          <p:cNvSpPr/>
          <p:nvPr/>
        </p:nvSpPr>
        <p:spPr>
          <a:xfrm>
            <a:off x="3434159" y="359092"/>
            <a:ext cx="5032147" cy="646331"/>
          </a:xfrm>
          <a:prstGeom prst="rect">
            <a:avLst/>
          </a:prstGeom>
        </p:spPr>
        <p:txBody>
          <a:bodyPr wrap="none">
            <a:spAutoFit/>
          </a:bodyPr>
          <a:lstStyle/>
          <a:p>
            <a:pPr algn="ctr"/>
            <a:r>
              <a:rPr lang="en-AU" sz="3600" b="1" dirty="0">
                <a:latin typeface="Arial" panose="020B0604020202020204" pitchFamily="34" charset="0"/>
                <a:ea typeface="Roboto" pitchFamily="2" charset="0"/>
              </a:rPr>
              <a:t>LINKS FOR SUPPORT</a:t>
            </a:r>
          </a:p>
        </p:txBody>
      </p:sp>
      <p:sp>
        <p:nvSpPr>
          <p:cNvPr id="2" name="Rectangle 1">
            <a:extLst>
              <a:ext uri="{FF2B5EF4-FFF2-40B4-BE49-F238E27FC236}">
                <a16:creationId xmlns:a16="http://schemas.microsoft.com/office/drawing/2014/main" id="{43169A68-796D-4B0A-AEED-34425E1BA0C4}"/>
              </a:ext>
            </a:extLst>
          </p:cNvPr>
          <p:cNvSpPr/>
          <p:nvPr/>
        </p:nvSpPr>
        <p:spPr>
          <a:xfrm>
            <a:off x="351185" y="1438400"/>
            <a:ext cx="8725579" cy="4739759"/>
          </a:xfrm>
          <a:prstGeom prst="rect">
            <a:avLst/>
          </a:prstGeom>
        </p:spPr>
        <p:txBody>
          <a:bodyPr wrap="square" anchor="t">
            <a:spAutoFit/>
          </a:bodyPr>
          <a:lstStyle/>
          <a:p>
            <a:r>
              <a:rPr lang="en-AU" b="1" dirty="0">
                <a:solidFill>
                  <a:srgbClr val="000000"/>
                </a:solidFill>
                <a:latin typeface="Arial" panose="020B0604020202020204" pitchFamily="34" charset="0"/>
                <a:ea typeface="Roboto" pitchFamily="2" charset="0"/>
              </a:rPr>
              <a:t>BEYOND BLUE</a:t>
            </a:r>
          </a:p>
          <a:p>
            <a:r>
              <a:rPr lang="en-AU" u="sng" dirty="0">
                <a:solidFill>
                  <a:srgbClr val="0000FF"/>
                </a:solidFill>
                <a:latin typeface="Arial" panose="020B0604020202020204" pitchFamily="34" charset="0"/>
                <a:ea typeface="Roboto" pitchFamily="2" charset="0"/>
                <a:hlinkClick r:id="rId3"/>
              </a:rPr>
              <a:t>https://www.beyondblue.org.au/the-facts/bushfires-and-mental-health/</a:t>
            </a:r>
            <a:endParaRPr lang="en-AU" u="sng" dirty="0">
              <a:solidFill>
                <a:srgbClr val="0000FF"/>
              </a:solidFill>
              <a:latin typeface="Arial" panose="020B0604020202020204" pitchFamily="34" charset="0"/>
              <a:ea typeface="Roboto" pitchFamily="2" charset="0"/>
            </a:endParaRPr>
          </a:p>
          <a:p>
            <a:endParaRPr lang="en-AU" u="sng" dirty="0">
              <a:solidFill>
                <a:srgbClr val="0000FF"/>
              </a:solidFill>
              <a:latin typeface="Arial" panose="020B0604020202020204" pitchFamily="34" charset="0"/>
              <a:ea typeface="Roboto" pitchFamily="2" charset="0"/>
              <a:cs typeface="Calibri"/>
            </a:endParaRPr>
          </a:p>
          <a:p>
            <a:r>
              <a:rPr lang="en-AU" b="1" dirty="0">
                <a:latin typeface="Arial" panose="020B0604020202020204" pitchFamily="34" charset="0"/>
                <a:cs typeface="Calibri"/>
              </a:rPr>
              <a:t>LIFELINE</a:t>
            </a:r>
          </a:p>
          <a:p>
            <a:r>
              <a:rPr lang="en-AU" dirty="0">
                <a:latin typeface="Arial" panose="020B0604020202020204" pitchFamily="34" charset="0"/>
                <a:ea typeface="+mn-lt"/>
                <a:cs typeface="+mn-lt"/>
                <a:hlinkClick r:id="rId4"/>
              </a:rPr>
              <a:t>https://www.lifeline.org.au/</a:t>
            </a:r>
            <a:endParaRPr lang="en-AU" dirty="0">
              <a:latin typeface="Arial" panose="020B0604020202020204" pitchFamily="34" charset="0"/>
              <a:ea typeface="+mn-lt"/>
              <a:cs typeface="+mn-lt"/>
            </a:endParaRPr>
          </a:p>
          <a:p>
            <a:endParaRPr lang="en-AU" b="1" dirty="0">
              <a:latin typeface="Arial" panose="020B0604020202020204" pitchFamily="34" charset="0"/>
              <a:cs typeface="Calibri"/>
            </a:endParaRPr>
          </a:p>
          <a:p>
            <a:r>
              <a:rPr lang="en-AU" b="1" dirty="0">
                <a:latin typeface="Arial" panose="020B0604020202020204" pitchFamily="34" charset="0"/>
                <a:cs typeface="Calibri"/>
              </a:rPr>
              <a:t>R U OK BUSHFIRE SUPPORT</a:t>
            </a:r>
          </a:p>
          <a:p>
            <a:r>
              <a:rPr lang="en-AU" dirty="0">
                <a:latin typeface="Arial" panose="020B0604020202020204" pitchFamily="34" charset="0"/>
                <a:ea typeface="+mn-lt"/>
                <a:cs typeface="+mn-lt"/>
                <a:hlinkClick r:id="rId5"/>
              </a:rPr>
              <a:t>https://www.ruok.org.au/supporting-others-through-the-bushfire-crisis</a:t>
            </a:r>
            <a:endParaRPr lang="en-AU" dirty="0">
              <a:latin typeface="Arial" panose="020B0604020202020204" pitchFamily="34" charset="0"/>
              <a:ea typeface="+mn-lt"/>
              <a:cs typeface="+mn-lt"/>
            </a:endParaRPr>
          </a:p>
          <a:p>
            <a:endParaRPr lang="en-AU" dirty="0">
              <a:latin typeface="Arial" panose="020B0604020202020204" pitchFamily="34" charset="0"/>
              <a:cs typeface="Calibri"/>
            </a:endParaRPr>
          </a:p>
          <a:p>
            <a:r>
              <a:rPr lang="en-AU" b="1" dirty="0">
                <a:latin typeface="Arial" panose="020B0604020202020204" pitchFamily="34" charset="0"/>
                <a:cs typeface="Calibri"/>
              </a:rPr>
              <a:t>YOUTH BEYOND BLUE</a:t>
            </a:r>
            <a:endParaRPr lang="en-AU" dirty="0">
              <a:latin typeface="Arial" panose="020B0604020202020204" pitchFamily="34" charset="0"/>
              <a:ea typeface="+mn-lt"/>
              <a:cs typeface="+mn-lt"/>
            </a:endParaRPr>
          </a:p>
          <a:p>
            <a:r>
              <a:rPr lang="en-AU" dirty="0">
                <a:latin typeface="Arial" panose="020B0604020202020204" pitchFamily="34" charset="0"/>
                <a:cs typeface="Calibri"/>
                <a:hlinkClick r:id="rId6"/>
              </a:rPr>
              <a:t>https://www.youthbeyondblue.com/</a:t>
            </a:r>
            <a:endParaRPr lang="en-AU" dirty="0">
              <a:latin typeface="Arial" panose="020B0604020202020204" pitchFamily="34" charset="0"/>
              <a:ea typeface="+mn-lt"/>
              <a:cs typeface="+mn-lt"/>
            </a:endParaRPr>
          </a:p>
          <a:p>
            <a:endParaRPr lang="en-AU" dirty="0">
              <a:latin typeface="Arial" panose="020B0604020202020204" pitchFamily="34" charset="0"/>
              <a:ea typeface="+mn-lt"/>
              <a:cs typeface="+mn-lt"/>
            </a:endParaRPr>
          </a:p>
          <a:p>
            <a:r>
              <a:rPr lang="en-AU" b="1" dirty="0">
                <a:latin typeface="Arial" panose="020B0604020202020204" pitchFamily="34" charset="0"/>
                <a:cs typeface="Calibri"/>
              </a:rPr>
              <a:t>KIDS HELPLINE</a:t>
            </a:r>
            <a:endParaRPr lang="en-AU" dirty="0">
              <a:latin typeface="Arial" panose="020B0604020202020204" pitchFamily="34" charset="0"/>
              <a:ea typeface="+mn-lt"/>
              <a:cs typeface="+mn-lt"/>
            </a:endParaRPr>
          </a:p>
          <a:p>
            <a:r>
              <a:rPr lang="en-AU" dirty="0">
                <a:latin typeface="Arial" panose="020B0604020202020204" pitchFamily="34" charset="0"/>
                <a:cs typeface="Calibri"/>
                <a:hlinkClick r:id="rId7"/>
              </a:rPr>
              <a:t>https://kidshelpline.com.au/</a:t>
            </a:r>
            <a:endParaRPr lang="en-AU" dirty="0">
              <a:latin typeface="Arial" panose="020B0604020202020204" pitchFamily="34" charset="0"/>
              <a:cs typeface="Calibri"/>
            </a:endParaRPr>
          </a:p>
          <a:p>
            <a:endParaRPr lang="en-AU" dirty="0">
              <a:latin typeface="Arial" panose="020B0604020202020204" pitchFamily="34" charset="0"/>
              <a:cs typeface="Calibri"/>
            </a:endParaRPr>
          </a:p>
          <a:p>
            <a:r>
              <a:rPr lang="en-AU" sz="1600" dirty="0">
                <a:latin typeface="Arial" panose="020B0604020202020204" pitchFamily="34" charset="0"/>
                <a:cs typeface="Calibri"/>
              </a:rPr>
              <a:t>Teachers seeking additional support in the classroom may find research on</a:t>
            </a:r>
          </a:p>
          <a:p>
            <a:r>
              <a:rPr lang="en-AU" sz="1600" dirty="0">
                <a:latin typeface="Arial" panose="020B0604020202020204" pitchFamily="34" charset="0"/>
                <a:cs typeface="Calibri"/>
              </a:rPr>
              <a:t>'Trauma Informed Practice' of some use.</a:t>
            </a:r>
          </a:p>
        </p:txBody>
      </p:sp>
      <p:pic>
        <p:nvPicPr>
          <p:cNvPr id="5" name="Picture 4">
            <a:extLst>
              <a:ext uri="{FF2B5EF4-FFF2-40B4-BE49-F238E27FC236}">
                <a16:creationId xmlns:a16="http://schemas.microsoft.com/office/drawing/2014/main" id="{E3D3412A-A168-48AB-B6F3-240D42B9CE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23141" y="258418"/>
            <a:ext cx="1524003" cy="454153"/>
          </a:xfrm>
          <a:prstGeom prst="rect">
            <a:avLst/>
          </a:prstGeom>
        </p:spPr>
      </p:pic>
    </p:spTree>
    <p:extLst>
      <p:ext uri="{BB962C8B-B14F-4D97-AF65-F5344CB8AC3E}">
        <p14:creationId xmlns:p14="http://schemas.microsoft.com/office/powerpoint/2010/main" val="349924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62A3B556-AA26-45A6-9468-6E82015068FA}"/>
              </a:ext>
            </a:extLst>
          </p:cNvPr>
          <p:cNvSpPr>
            <a:spLocks noChangeArrowheads="1"/>
          </p:cNvSpPr>
          <p:nvPr/>
        </p:nvSpPr>
        <p:spPr bwMode="auto">
          <a:xfrm>
            <a:off x="812021" y="902093"/>
            <a:ext cx="10810332" cy="524463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37042"/>
          </a:solidFill>
          <a:ln>
            <a:noFill/>
          </a:ln>
          <a:effectLst/>
        </p:spPr>
        <p:txBody>
          <a:bodyPr wrap="none" anchor="ctr"/>
          <a:lstStyle/>
          <a:p>
            <a:endParaRPr lang="en-US" sz="850">
              <a:latin typeface="Arial" panose="020B0604020202020204" pitchFamily="34" charset="0"/>
            </a:endParaRPr>
          </a:p>
        </p:txBody>
      </p:sp>
      <p:sp>
        <p:nvSpPr>
          <p:cNvPr id="5" name="TextBox 4">
            <a:extLst>
              <a:ext uri="{FF2B5EF4-FFF2-40B4-BE49-F238E27FC236}">
                <a16:creationId xmlns:a16="http://schemas.microsoft.com/office/drawing/2014/main" id="{7D362A04-BFC0-4AF0-9E0B-901969B7423A}"/>
              </a:ext>
            </a:extLst>
          </p:cNvPr>
          <p:cNvSpPr txBox="1"/>
          <p:nvPr/>
        </p:nvSpPr>
        <p:spPr>
          <a:xfrm>
            <a:off x="2020956" y="1749287"/>
            <a:ext cx="8150087" cy="2123658"/>
          </a:xfrm>
          <a:prstGeom prst="rect">
            <a:avLst/>
          </a:prstGeom>
          <a:noFill/>
        </p:spPr>
        <p:txBody>
          <a:bodyPr wrap="square" rtlCol="0">
            <a:spAutoFit/>
          </a:bodyPr>
          <a:lstStyle/>
          <a:p>
            <a:pPr algn="ctr"/>
            <a:r>
              <a:rPr lang="en-AU" sz="6600" b="1" dirty="0">
                <a:solidFill>
                  <a:schemeClr val="bg1"/>
                </a:solidFill>
                <a:latin typeface="Arial" panose="020B0604020202020204" pitchFamily="34" charset="0"/>
                <a:ea typeface="Roboto" pitchFamily="2" charset="0"/>
              </a:rPr>
              <a:t>THE AUSTRALIAN BUSHFIRE CRISIS</a:t>
            </a:r>
          </a:p>
        </p:txBody>
      </p:sp>
      <p:pic>
        <p:nvPicPr>
          <p:cNvPr id="3" name="Picture 2">
            <a:extLst>
              <a:ext uri="{FF2B5EF4-FFF2-40B4-BE49-F238E27FC236}">
                <a16:creationId xmlns:a16="http://schemas.microsoft.com/office/drawing/2014/main" id="{9D63C93C-EE5E-4E06-8B34-08F630E6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410" y="4690420"/>
            <a:ext cx="3391177" cy="1010571"/>
          </a:xfrm>
          <a:prstGeom prst="rect">
            <a:avLst/>
          </a:prstGeom>
        </p:spPr>
      </p:pic>
      <p:sp>
        <p:nvSpPr>
          <p:cNvPr id="2" name="Rectangle 1">
            <a:extLst>
              <a:ext uri="{FF2B5EF4-FFF2-40B4-BE49-F238E27FC236}">
                <a16:creationId xmlns:a16="http://schemas.microsoft.com/office/drawing/2014/main" id="{3ADDD8E6-D661-4966-9DCB-2C0A23879783}"/>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pic>
        <p:nvPicPr>
          <p:cNvPr id="8" name="Picture 7">
            <a:extLst>
              <a:ext uri="{FF2B5EF4-FFF2-40B4-BE49-F238E27FC236}">
                <a16:creationId xmlns:a16="http://schemas.microsoft.com/office/drawing/2014/main" id="{3ED77D00-1207-40A9-8F28-5109E1869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475" y="3625811"/>
            <a:ext cx="4608975" cy="963251"/>
          </a:xfrm>
          <a:prstGeom prst="rect">
            <a:avLst/>
          </a:prstGeom>
        </p:spPr>
      </p:pic>
    </p:spTree>
    <p:extLst>
      <p:ext uri="{BB962C8B-B14F-4D97-AF65-F5344CB8AC3E}">
        <p14:creationId xmlns:p14="http://schemas.microsoft.com/office/powerpoint/2010/main" val="179176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123DF57B-B63D-49E2-B7C7-267113A6F4AD}"/>
              </a:ext>
            </a:extLst>
          </p:cNvPr>
          <p:cNvSpPr>
            <a:spLocks noChangeArrowheads="1"/>
          </p:cNvSpPr>
          <p:nvPr/>
        </p:nvSpPr>
        <p:spPr bwMode="auto">
          <a:xfrm>
            <a:off x="4800488" y="995956"/>
            <a:ext cx="6617849" cy="4760245"/>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a:stretch>
              <a:fillRect/>
            </a:stretch>
          </a:blipFill>
          <a:ln>
            <a:noFill/>
          </a:ln>
          <a:effectLst/>
        </p:spPr>
        <p:txBody>
          <a:bodyPr wrap="none" anchor="ctr"/>
          <a:lstStyle/>
          <a:p>
            <a:endParaRPr lang="en-US" sz="850">
              <a:latin typeface="Arial" panose="020B0604020202020204" pitchFamily="34" charset="0"/>
            </a:endParaRPr>
          </a:p>
        </p:txBody>
      </p:sp>
      <p:sp>
        <p:nvSpPr>
          <p:cNvPr id="6" name="TextBox 5">
            <a:extLst>
              <a:ext uri="{FF2B5EF4-FFF2-40B4-BE49-F238E27FC236}">
                <a16:creationId xmlns:a16="http://schemas.microsoft.com/office/drawing/2014/main" id="{383830FB-7583-435A-A9D8-1CBB86EBEF79}"/>
              </a:ext>
            </a:extLst>
          </p:cNvPr>
          <p:cNvSpPr txBox="1"/>
          <p:nvPr/>
        </p:nvSpPr>
        <p:spPr>
          <a:xfrm>
            <a:off x="397600" y="578043"/>
            <a:ext cx="3850640" cy="5632311"/>
          </a:xfrm>
          <a:prstGeom prst="rect">
            <a:avLst/>
          </a:prstGeom>
          <a:noFill/>
        </p:spPr>
        <p:txBody>
          <a:bodyPr wrap="square" rtlCol="0" anchor="t">
            <a:spAutoFit/>
          </a:bodyPr>
          <a:lstStyle/>
          <a:p>
            <a:r>
              <a:rPr lang="en-AU" sz="2400" dirty="0">
                <a:latin typeface="Arial" panose="020B0604020202020204" pitchFamily="34" charset="0"/>
                <a:ea typeface="Roboto" pitchFamily="2" charset="0"/>
              </a:rPr>
              <a:t>For months, Australia has faced severe drought, record-high temperatures and strong winds, ultimately resulting in one of the </a:t>
            </a:r>
            <a:r>
              <a:rPr lang="en-AU" sz="2400" b="1" dirty="0">
                <a:latin typeface="Arial" panose="020B0604020202020204" pitchFamily="34" charset="0"/>
                <a:ea typeface="Roboto" pitchFamily="2" charset="0"/>
              </a:rPr>
              <a:t>worst bushfire seasons it has seen in Australian history</a:t>
            </a:r>
            <a:r>
              <a:rPr lang="en-AU" sz="2400" dirty="0">
                <a:latin typeface="Arial" panose="020B0604020202020204" pitchFamily="34" charset="0"/>
                <a:ea typeface="Roboto" pitchFamily="2" charset="0"/>
              </a:rPr>
              <a:t>.</a:t>
            </a:r>
          </a:p>
          <a:p>
            <a:endParaRPr lang="en-AU" sz="2400" dirty="0">
              <a:latin typeface="Arial" panose="020B0604020202020204" pitchFamily="34" charset="0"/>
              <a:ea typeface="Roboto" pitchFamily="2" charset="0"/>
            </a:endParaRPr>
          </a:p>
          <a:p>
            <a:r>
              <a:rPr lang="en-AU" sz="2400" dirty="0">
                <a:latin typeface="Arial" panose="020B0604020202020204" pitchFamily="34" charset="0"/>
                <a:ea typeface="Roboto" pitchFamily="2" charset="0"/>
              </a:rPr>
              <a:t>The catastrophic fires have had a </a:t>
            </a:r>
            <a:r>
              <a:rPr lang="en-AU" sz="2400" b="1" dirty="0">
                <a:latin typeface="Arial" panose="020B0604020202020204" pitchFamily="34" charset="0"/>
                <a:ea typeface="Roboto" pitchFamily="2" charset="0"/>
              </a:rPr>
              <a:t>devastating impact on lives, homes, wildlife and bushland</a:t>
            </a:r>
            <a:r>
              <a:rPr lang="en-AU" sz="2400" dirty="0">
                <a:latin typeface="Arial" panose="020B0604020202020204" pitchFamily="34" charset="0"/>
                <a:ea typeface="Roboto" pitchFamily="2" charset="0"/>
              </a:rPr>
              <a:t>, with all states being affected in varying degrees. </a:t>
            </a:r>
          </a:p>
        </p:txBody>
      </p:sp>
      <p:pic>
        <p:nvPicPr>
          <p:cNvPr id="3" name="Picture 2">
            <a:extLst>
              <a:ext uri="{FF2B5EF4-FFF2-40B4-BE49-F238E27FC236}">
                <a16:creationId xmlns:a16="http://schemas.microsoft.com/office/drawing/2014/main" id="{6230FD60-EAB5-4440-A307-4F3F04EE5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929" y="204689"/>
            <a:ext cx="1524003" cy="454153"/>
          </a:xfrm>
          <a:prstGeom prst="rect">
            <a:avLst/>
          </a:prstGeom>
        </p:spPr>
      </p:pic>
      <p:sp>
        <p:nvSpPr>
          <p:cNvPr id="2" name="TextBox 1">
            <a:extLst>
              <a:ext uri="{FF2B5EF4-FFF2-40B4-BE49-F238E27FC236}">
                <a16:creationId xmlns:a16="http://schemas.microsoft.com/office/drawing/2014/main" id="{B55D4781-5791-4B88-9954-FA1410B074B2}"/>
              </a:ext>
            </a:extLst>
          </p:cNvPr>
          <p:cNvSpPr txBox="1"/>
          <p:nvPr/>
        </p:nvSpPr>
        <p:spPr>
          <a:xfrm>
            <a:off x="5022200" y="6006980"/>
            <a:ext cx="6163036" cy="646331"/>
          </a:xfrm>
          <a:prstGeom prst="rect">
            <a:avLst/>
          </a:prstGeom>
          <a:noFill/>
        </p:spPr>
        <p:txBody>
          <a:bodyPr wrap="square" rtlCol="0">
            <a:spAutoFit/>
          </a:bodyPr>
          <a:lstStyle/>
          <a:p>
            <a:r>
              <a:rPr lang="en-AU" sz="900" i="1" dirty="0">
                <a:latin typeface="Arial" panose="020B0604020202020204" pitchFamily="34" charset="0"/>
                <a:ea typeface="Roboto" pitchFamily="2" charset="0"/>
              </a:rPr>
              <a:t>Volunteer men and women of the Rural Fire Service across New South Wales, Queensland, Victoria and South Australia have been heroically battling flames since August 2019 PHOTO: CNS/REUTERS</a:t>
            </a:r>
            <a:endParaRPr lang="en-AU" sz="900" dirty="0">
              <a:latin typeface="Arial" panose="020B0604020202020204" pitchFamily="34" charset="0"/>
              <a:ea typeface="Roboto" pitchFamily="2" charset="0"/>
            </a:endParaRPr>
          </a:p>
          <a:p>
            <a:endParaRPr lang="en-AU" dirty="0"/>
          </a:p>
        </p:txBody>
      </p:sp>
    </p:spTree>
    <p:extLst>
      <p:ext uri="{BB962C8B-B14F-4D97-AF65-F5344CB8AC3E}">
        <p14:creationId xmlns:p14="http://schemas.microsoft.com/office/powerpoint/2010/main" val="293374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123DF57B-B63D-49E2-B7C7-267113A6F4AD}"/>
              </a:ext>
            </a:extLst>
          </p:cNvPr>
          <p:cNvSpPr>
            <a:spLocks noChangeArrowheads="1"/>
          </p:cNvSpPr>
          <p:nvPr/>
        </p:nvSpPr>
        <p:spPr bwMode="auto">
          <a:xfrm>
            <a:off x="435620" y="1002820"/>
            <a:ext cx="6087100" cy="508302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a:stretch>
              <a:fillRect/>
            </a:stretch>
          </a:blipFill>
          <a:ln>
            <a:noFill/>
          </a:ln>
          <a:effectLst/>
        </p:spPr>
        <p:txBody>
          <a:bodyPr wrap="none" anchor="ctr"/>
          <a:lstStyle/>
          <a:p>
            <a:endParaRPr lang="en-US" sz="850">
              <a:latin typeface="Arial" panose="020B0604020202020204" pitchFamily="34" charset="0"/>
            </a:endParaRPr>
          </a:p>
        </p:txBody>
      </p:sp>
      <p:sp>
        <p:nvSpPr>
          <p:cNvPr id="2" name="TextBox 1">
            <a:extLst>
              <a:ext uri="{FF2B5EF4-FFF2-40B4-BE49-F238E27FC236}">
                <a16:creationId xmlns:a16="http://schemas.microsoft.com/office/drawing/2014/main" id="{C937D47E-E639-4492-ADD8-02EFE0FF64C7}"/>
              </a:ext>
            </a:extLst>
          </p:cNvPr>
          <p:cNvSpPr txBox="1"/>
          <p:nvPr/>
        </p:nvSpPr>
        <p:spPr>
          <a:xfrm>
            <a:off x="6877739" y="1271402"/>
            <a:ext cx="4996070" cy="5209118"/>
          </a:xfrm>
          <a:prstGeom prst="rect">
            <a:avLst/>
          </a:prstGeom>
          <a:noFill/>
        </p:spPr>
        <p:txBody>
          <a:bodyPr wrap="square" rtlCol="0">
            <a:spAutoFit/>
          </a:bodyPr>
          <a:lstStyle/>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At least 28 people have died nationwide.</a:t>
            </a:r>
          </a:p>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Over 10 million hectares of bushland has burnt across Australia.</a:t>
            </a:r>
          </a:p>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At least 1700 homes have been damaged or destroyed in NSW alone.</a:t>
            </a:r>
          </a:p>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An estimated 1 billion animals* have been killed since bushfires in NSW started in September 2019.</a:t>
            </a:r>
          </a:p>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The smoke from the bushfire crisis has drifted more than 2000km away to the South Island of New Zealand.</a:t>
            </a:r>
          </a:p>
          <a:p>
            <a:pPr marL="285750" indent="-285750">
              <a:spcBef>
                <a:spcPts val="150"/>
              </a:spcBef>
              <a:spcAft>
                <a:spcPts val="130"/>
              </a:spcAft>
              <a:buFont typeface="Arial" panose="020B0604020202020204" pitchFamily="34" charset="0"/>
              <a:buChar char="•"/>
            </a:pPr>
            <a:r>
              <a:rPr lang="en-AU" sz="2000" dirty="0">
                <a:latin typeface="Arial" panose="020B0604020202020204" pitchFamily="34" charset="0"/>
                <a:ea typeface="Roboto" pitchFamily="2" charset="0"/>
              </a:rPr>
              <a:t>NSW Premier Gladys </a:t>
            </a:r>
            <a:r>
              <a:rPr lang="en-AU" sz="2000" dirty="0" err="1">
                <a:latin typeface="Arial" panose="020B0604020202020204" pitchFamily="34" charset="0"/>
                <a:ea typeface="Roboto" pitchFamily="2" charset="0"/>
              </a:rPr>
              <a:t>Berejiklian</a:t>
            </a:r>
            <a:r>
              <a:rPr lang="en-AU" sz="2000" dirty="0">
                <a:latin typeface="Arial" panose="020B0604020202020204" pitchFamily="34" charset="0"/>
                <a:ea typeface="Roboto" pitchFamily="2" charset="0"/>
              </a:rPr>
              <a:t> stated that the speed of the bushfires are “unprecedented” and that the state is facing “uncharted territory”.</a:t>
            </a:r>
          </a:p>
        </p:txBody>
      </p:sp>
      <p:pic>
        <p:nvPicPr>
          <p:cNvPr id="8" name="Picture 7">
            <a:extLst>
              <a:ext uri="{FF2B5EF4-FFF2-40B4-BE49-F238E27FC236}">
                <a16:creationId xmlns:a16="http://schemas.microsoft.com/office/drawing/2014/main" id="{7838AFB4-BA41-444D-ABDC-D6A032EA5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583" y="212471"/>
            <a:ext cx="1524003" cy="454153"/>
          </a:xfrm>
          <a:prstGeom prst="rect">
            <a:avLst/>
          </a:prstGeom>
        </p:spPr>
      </p:pic>
      <p:pic>
        <p:nvPicPr>
          <p:cNvPr id="5" name="Picture 4">
            <a:extLst>
              <a:ext uri="{FF2B5EF4-FFF2-40B4-BE49-F238E27FC236}">
                <a16:creationId xmlns:a16="http://schemas.microsoft.com/office/drawing/2014/main" id="{EA243ECC-83C5-4C09-8CC1-92E67C9CAB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099" y="591001"/>
            <a:ext cx="4511431" cy="859611"/>
          </a:xfrm>
          <a:prstGeom prst="rect">
            <a:avLst/>
          </a:prstGeom>
        </p:spPr>
      </p:pic>
      <p:sp>
        <p:nvSpPr>
          <p:cNvPr id="3" name="TextBox 2">
            <a:extLst>
              <a:ext uri="{FF2B5EF4-FFF2-40B4-BE49-F238E27FC236}">
                <a16:creationId xmlns:a16="http://schemas.microsoft.com/office/drawing/2014/main" id="{21A667FD-6BCA-4F4F-8E8F-36D3BD1252E2}"/>
              </a:ext>
            </a:extLst>
          </p:cNvPr>
          <p:cNvSpPr txBox="1"/>
          <p:nvPr/>
        </p:nvSpPr>
        <p:spPr>
          <a:xfrm>
            <a:off x="435620" y="6226604"/>
            <a:ext cx="5172364" cy="507831"/>
          </a:xfrm>
          <a:prstGeom prst="rect">
            <a:avLst/>
          </a:prstGeom>
          <a:noFill/>
        </p:spPr>
        <p:txBody>
          <a:bodyPr wrap="square" rtlCol="0">
            <a:spAutoFit/>
          </a:bodyPr>
          <a:lstStyle/>
          <a:p>
            <a:r>
              <a:rPr lang="en-AU" sz="900" i="1" dirty="0">
                <a:latin typeface="Arial" panose="020B0604020202020204" pitchFamily="34" charset="0"/>
                <a:ea typeface="Roboto" pitchFamily="2" charset="0"/>
              </a:rPr>
              <a:t>Fires are burning throughout Australia. January 22 NASA satellite map. Source: </a:t>
            </a:r>
            <a:r>
              <a:rPr lang="en-AU" sz="900" i="1" dirty="0">
                <a:latin typeface="Arial" panose="020B0604020202020204" pitchFamily="34" charset="0"/>
                <a:ea typeface="Roboto" pitchFamily="2" charset="0"/>
                <a:hlinkClick r:id="rId6"/>
              </a:rPr>
              <a:t>NASA</a:t>
            </a:r>
            <a:endParaRPr lang="en-AU" sz="900" i="1" dirty="0">
              <a:latin typeface="Arial" panose="020B0604020202020204" pitchFamily="34" charset="0"/>
              <a:ea typeface="Roboto" pitchFamily="2" charset="0"/>
            </a:endParaRPr>
          </a:p>
          <a:p>
            <a:endParaRPr lang="en-AU" dirty="0"/>
          </a:p>
        </p:txBody>
      </p:sp>
    </p:spTree>
    <p:extLst>
      <p:ext uri="{BB962C8B-B14F-4D97-AF65-F5344CB8AC3E}">
        <p14:creationId xmlns:p14="http://schemas.microsoft.com/office/powerpoint/2010/main" val="157733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ECD27061-BA51-45CE-BE5D-266236FFB119}"/>
              </a:ext>
            </a:extLst>
          </p:cNvPr>
          <p:cNvSpPr>
            <a:spLocks noChangeArrowheads="1"/>
          </p:cNvSpPr>
          <p:nvPr/>
        </p:nvSpPr>
        <p:spPr bwMode="auto">
          <a:xfrm>
            <a:off x="6676778" y="1870376"/>
            <a:ext cx="5149463" cy="399331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a:stretch>
              <a:fillRect/>
            </a:stretch>
          </a:blipFill>
          <a:ln>
            <a:noFill/>
          </a:ln>
          <a:effectLst/>
        </p:spPr>
        <p:txBody>
          <a:bodyPr wrap="none" anchor="ctr"/>
          <a:lstStyle/>
          <a:p>
            <a:endParaRPr lang="en-US" sz="850">
              <a:latin typeface="Arial" panose="020B0604020202020204" pitchFamily="34" charset="0"/>
            </a:endParaRPr>
          </a:p>
        </p:txBody>
      </p:sp>
      <p:pic>
        <p:nvPicPr>
          <p:cNvPr id="6" name="Graphic 5" descr="Plant">
            <a:extLst>
              <a:ext uri="{FF2B5EF4-FFF2-40B4-BE49-F238E27FC236}">
                <a16:creationId xmlns:a16="http://schemas.microsoft.com/office/drawing/2014/main" id="{74959591-AED5-43CC-A45C-8DF759CE0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 y="3068320"/>
            <a:ext cx="4135120" cy="4135120"/>
          </a:xfrm>
          <a:prstGeom prst="rect">
            <a:avLst/>
          </a:prstGeom>
        </p:spPr>
      </p:pic>
      <p:sp>
        <p:nvSpPr>
          <p:cNvPr id="7" name="TextBox 6">
            <a:extLst>
              <a:ext uri="{FF2B5EF4-FFF2-40B4-BE49-F238E27FC236}">
                <a16:creationId xmlns:a16="http://schemas.microsoft.com/office/drawing/2014/main" id="{83A7D471-623F-4A17-A554-2558DD283AA7}"/>
              </a:ext>
            </a:extLst>
          </p:cNvPr>
          <p:cNvSpPr txBox="1"/>
          <p:nvPr/>
        </p:nvSpPr>
        <p:spPr>
          <a:xfrm>
            <a:off x="1127760" y="51816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CATHOLIC SOCIAL TEACHING</a:t>
            </a:r>
          </a:p>
        </p:txBody>
      </p:sp>
      <p:pic>
        <p:nvPicPr>
          <p:cNvPr id="8" name="Picture 7">
            <a:extLst>
              <a:ext uri="{FF2B5EF4-FFF2-40B4-BE49-F238E27FC236}">
                <a16:creationId xmlns:a16="http://schemas.microsoft.com/office/drawing/2014/main" id="{4F785DD3-1AF5-447E-A486-A60FF8E88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2238" y="291083"/>
            <a:ext cx="1524003" cy="454153"/>
          </a:xfrm>
          <a:prstGeom prst="rect">
            <a:avLst/>
          </a:prstGeom>
        </p:spPr>
      </p:pic>
      <p:pic>
        <p:nvPicPr>
          <p:cNvPr id="5" name="Picture 4">
            <a:extLst>
              <a:ext uri="{FF2B5EF4-FFF2-40B4-BE49-F238E27FC236}">
                <a16:creationId xmlns:a16="http://schemas.microsoft.com/office/drawing/2014/main" id="{8608C508-73D6-4925-8EAC-2A43EA9913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41799"/>
            <a:ext cx="6535478" cy="4450466"/>
          </a:xfrm>
          <a:prstGeom prst="rect">
            <a:avLst/>
          </a:prstGeom>
        </p:spPr>
      </p:pic>
      <p:sp>
        <p:nvSpPr>
          <p:cNvPr id="2" name="TextBox 1">
            <a:extLst>
              <a:ext uri="{FF2B5EF4-FFF2-40B4-BE49-F238E27FC236}">
                <a16:creationId xmlns:a16="http://schemas.microsoft.com/office/drawing/2014/main" id="{CFFE4B39-2FD6-4A6E-9085-CBC13B8D10B6}"/>
              </a:ext>
            </a:extLst>
          </p:cNvPr>
          <p:cNvSpPr txBox="1"/>
          <p:nvPr/>
        </p:nvSpPr>
        <p:spPr>
          <a:xfrm>
            <a:off x="6676778" y="5947425"/>
            <a:ext cx="4985787" cy="784830"/>
          </a:xfrm>
          <a:prstGeom prst="rect">
            <a:avLst/>
          </a:prstGeom>
          <a:noFill/>
        </p:spPr>
        <p:txBody>
          <a:bodyPr wrap="square" rtlCol="0">
            <a:spAutoFit/>
          </a:bodyPr>
          <a:lstStyle/>
          <a:p>
            <a:r>
              <a:rPr lang="en-AU" sz="900" i="1" dirty="0">
                <a:latin typeface="Arial" panose="020B0604020202020204" pitchFamily="34" charset="0"/>
                <a:ea typeface="Roboto" pitchFamily="2" charset="0"/>
              </a:rPr>
              <a:t>Farmers have had to abandon livestock in the wake of encroaching flames. It is estimated that approximately half a billion animals- both wildlife and cattle- have already been killed by the fires PHOTO: CNS/REUTERS</a:t>
            </a:r>
            <a:endParaRPr lang="en-AU" sz="900" dirty="0">
              <a:latin typeface="Arial" panose="020B0604020202020204" pitchFamily="34" charset="0"/>
              <a:ea typeface="Roboto" pitchFamily="2" charset="0"/>
            </a:endParaRPr>
          </a:p>
          <a:p>
            <a:endParaRPr lang="en-AU" dirty="0"/>
          </a:p>
        </p:txBody>
      </p:sp>
    </p:spTree>
    <p:extLst>
      <p:ext uri="{BB962C8B-B14F-4D97-AF65-F5344CB8AC3E}">
        <p14:creationId xmlns:p14="http://schemas.microsoft.com/office/powerpoint/2010/main" val="405394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E6EB1B-46B7-4DC2-B514-A0C56B962594}"/>
              </a:ext>
            </a:extLst>
          </p:cNvPr>
          <p:cNvSpPr txBox="1"/>
          <p:nvPr/>
        </p:nvSpPr>
        <p:spPr>
          <a:xfrm>
            <a:off x="1127760" y="51816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WHAT DO CATHOLIC LEADERS SAY?</a:t>
            </a:r>
          </a:p>
        </p:txBody>
      </p:sp>
      <p:pic>
        <p:nvPicPr>
          <p:cNvPr id="16" name="Picture 15">
            <a:extLst>
              <a:ext uri="{FF2B5EF4-FFF2-40B4-BE49-F238E27FC236}">
                <a16:creationId xmlns:a16="http://schemas.microsoft.com/office/drawing/2014/main" id="{D05C6855-371D-41F5-BA6E-BC9002792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317" y="239131"/>
            <a:ext cx="1524003" cy="454153"/>
          </a:xfrm>
          <a:prstGeom prst="rect">
            <a:avLst/>
          </a:prstGeom>
        </p:spPr>
      </p:pic>
      <p:pic>
        <p:nvPicPr>
          <p:cNvPr id="3" name="Picture 2">
            <a:extLst>
              <a:ext uri="{FF2B5EF4-FFF2-40B4-BE49-F238E27FC236}">
                <a16:creationId xmlns:a16="http://schemas.microsoft.com/office/drawing/2014/main" id="{6A22F19D-9B39-44B5-98B0-57E368550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75" y="1759871"/>
            <a:ext cx="10272650" cy="4188315"/>
          </a:xfrm>
          <a:prstGeom prst="rect">
            <a:avLst/>
          </a:prstGeom>
        </p:spPr>
      </p:pic>
    </p:spTree>
    <p:extLst>
      <p:ext uri="{BB962C8B-B14F-4D97-AF65-F5344CB8AC3E}">
        <p14:creationId xmlns:p14="http://schemas.microsoft.com/office/powerpoint/2010/main" val="320624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E6EB1B-46B7-4DC2-B514-A0C56B962594}"/>
              </a:ext>
            </a:extLst>
          </p:cNvPr>
          <p:cNvSpPr txBox="1"/>
          <p:nvPr/>
        </p:nvSpPr>
        <p:spPr>
          <a:xfrm>
            <a:off x="1127760" y="51816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WHAT DO CATHOLIC LEADERS SAY?</a:t>
            </a:r>
          </a:p>
        </p:txBody>
      </p:sp>
      <p:pic>
        <p:nvPicPr>
          <p:cNvPr id="16" name="Picture 15">
            <a:extLst>
              <a:ext uri="{FF2B5EF4-FFF2-40B4-BE49-F238E27FC236}">
                <a16:creationId xmlns:a16="http://schemas.microsoft.com/office/drawing/2014/main" id="{D05C6855-371D-41F5-BA6E-BC9002792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317" y="239131"/>
            <a:ext cx="1524003" cy="454153"/>
          </a:xfrm>
          <a:prstGeom prst="rect">
            <a:avLst/>
          </a:prstGeom>
        </p:spPr>
      </p:pic>
      <p:pic>
        <p:nvPicPr>
          <p:cNvPr id="3" name="Picture 2">
            <a:extLst>
              <a:ext uri="{FF2B5EF4-FFF2-40B4-BE49-F238E27FC236}">
                <a16:creationId xmlns:a16="http://schemas.microsoft.com/office/drawing/2014/main" id="{2B0970EF-F3FF-442F-84B2-92A5CA0AC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865" y="1505075"/>
            <a:ext cx="9315495" cy="4682134"/>
          </a:xfrm>
          <a:prstGeom prst="rect">
            <a:avLst/>
          </a:prstGeom>
        </p:spPr>
      </p:pic>
    </p:spTree>
    <p:extLst>
      <p:ext uri="{BB962C8B-B14F-4D97-AF65-F5344CB8AC3E}">
        <p14:creationId xmlns:p14="http://schemas.microsoft.com/office/powerpoint/2010/main" val="73388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E6EB1B-46B7-4DC2-B514-A0C56B962594}"/>
              </a:ext>
            </a:extLst>
          </p:cNvPr>
          <p:cNvSpPr txBox="1"/>
          <p:nvPr/>
        </p:nvSpPr>
        <p:spPr>
          <a:xfrm>
            <a:off x="1127760" y="51816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WHAT DO CATHOLIC LEADERS SAY?</a:t>
            </a:r>
          </a:p>
        </p:txBody>
      </p:sp>
      <p:pic>
        <p:nvPicPr>
          <p:cNvPr id="16" name="Picture 15">
            <a:extLst>
              <a:ext uri="{FF2B5EF4-FFF2-40B4-BE49-F238E27FC236}">
                <a16:creationId xmlns:a16="http://schemas.microsoft.com/office/drawing/2014/main" id="{D05C6855-371D-41F5-BA6E-BC9002792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317" y="239131"/>
            <a:ext cx="1524003" cy="454153"/>
          </a:xfrm>
          <a:prstGeom prst="rect">
            <a:avLst/>
          </a:prstGeom>
        </p:spPr>
      </p:pic>
      <p:pic>
        <p:nvPicPr>
          <p:cNvPr id="3" name="Picture 2">
            <a:extLst>
              <a:ext uri="{FF2B5EF4-FFF2-40B4-BE49-F238E27FC236}">
                <a16:creationId xmlns:a16="http://schemas.microsoft.com/office/drawing/2014/main" id="{0D58FCEB-2878-40FD-B1A9-E70D2F8EE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96" y="1599679"/>
            <a:ext cx="10876207" cy="4493141"/>
          </a:xfrm>
          <a:prstGeom prst="rect">
            <a:avLst/>
          </a:prstGeom>
        </p:spPr>
      </p:pic>
    </p:spTree>
    <p:extLst>
      <p:ext uri="{BB962C8B-B14F-4D97-AF65-F5344CB8AC3E}">
        <p14:creationId xmlns:p14="http://schemas.microsoft.com/office/powerpoint/2010/main" val="87222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heers">
            <a:extLst>
              <a:ext uri="{FF2B5EF4-FFF2-40B4-BE49-F238E27FC236}">
                <a16:creationId xmlns:a16="http://schemas.microsoft.com/office/drawing/2014/main" id="{6CB368CE-1772-42DE-9469-90E6D003B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9529" y="2031876"/>
            <a:ext cx="3912607" cy="3912607"/>
          </a:xfrm>
          <a:prstGeom prst="rect">
            <a:avLst/>
          </a:prstGeom>
        </p:spPr>
      </p:pic>
      <p:sp>
        <p:nvSpPr>
          <p:cNvPr id="7" name="object 6">
            <a:extLst>
              <a:ext uri="{FF2B5EF4-FFF2-40B4-BE49-F238E27FC236}">
                <a16:creationId xmlns:a16="http://schemas.microsoft.com/office/drawing/2014/main" id="{26081DDF-9784-4348-B3F3-AD3D6B76A7D6}"/>
              </a:ext>
            </a:extLst>
          </p:cNvPr>
          <p:cNvSpPr/>
          <p:nvPr/>
        </p:nvSpPr>
        <p:spPr>
          <a:xfrm>
            <a:off x="1127760" y="1524923"/>
            <a:ext cx="3764084" cy="4814917"/>
          </a:xfrm>
          <a:custGeom>
            <a:avLst/>
            <a:gdLst/>
            <a:ahLst/>
            <a:cxnLst/>
            <a:rect l="l" t="t" r="r" b="b"/>
            <a:pathLst>
              <a:path w="2571115" h="1880870">
                <a:moveTo>
                  <a:pt x="657263" y="0"/>
                </a:moveTo>
                <a:lnTo>
                  <a:pt x="427786" y="1447"/>
                </a:lnTo>
                <a:lnTo>
                  <a:pt x="161681" y="8954"/>
                </a:lnTo>
                <a:lnTo>
                  <a:pt x="65100" y="13957"/>
                </a:lnTo>
                <a:lnTo>
                  <a:pt x="62710" y="22002"/>
                </a:lnTo>
                <a:lnTo>
                  <a:pt x="60212" y="29972"/>
                </a:lnTo>
                <a:lnTo>
                  <a:pt x="53301" y="82693"/>
                </a:lnTo>
                <a:lnTo>
                  <a:pt x="47085" y="156439"/>
                </a:lnTo>
                <a:lnTo>
                  <a:pt x="42892" y="243712"/>
                </a:lnTo>
                <a:lnTo>
                  <a:pt x="41044" y="294105"/>
                </a:lnTo>
                <a:lnTo>
                  <a:pt x="39339" y="344495"/>
                </a:lnTo>
                <a:lnTo>
                  <a:pt x="36078" y="445265"/>
                </a:lnTo>
                <a:lnTo>
                  <a:pt x="34378" y="495642"/>
                </a:lnTo>
                <a:lnTo>
                  <a:pt x="31926" y="564302"/>
                </a:lnTo>
                <a:lnTo>
                  <a:pt x="28930" y="632942"/>
                </a:lnTo>
                <a:lnTo>
                  <a:pt x="24646" y="680291"/>
                </a:lnTo>
                <a:lnTo>
                  <a:pt x="15871" y="744239"/>
                </a:lnTo>
                <a:lnTo>
                  <a:pt x="8447" y="792416"/>
                </a:lnTo>
                <a:lnTo>
                  <a:pt x="2482" y="840593"/>
                </a:lnTo>
                <a:lnTo>
                  <a:pt x="0" y="888771"/>
                </a:lnTo>
                <a:lnTo>
                  <a:pt x="656" y="939309"/>
                </a:lnTo>
                <a:lnTo>
                  <a:pt x="2563" y="989843"/>
                </a:lnTo>
                <a:lnTo>
                  <a:pt x="5371" y="1041142"/>
                </a:lnTo>
                <a:lnTo>
                  <a:pt x="8536" y="1090907"/>
                </a:lnTo>
                <a:lnTo>
                  <a:pt x="11805" y="1141438"/>
                </a:lnTo>
                <a:lnTo>
                  <a:pt x="14732" y="1191971"/>
                </a:lnTo>
                <a:lnTo>
                  <a:pt x="16970" y="1236060"/>
                </a:lnTo>
                <a:lnTo>
                  <a:pt x="19086" y="1280147"/>
                </a:lnTo>
                <a:lnTo>
                  <a:pt x="23241" y="1368323"/>
                </a:lnTo>
                <a:lnTo>
                  <a:pt x="24090" y="1386998"/>
                </a:lnTo>
                <a:lnTo>
                  <a:pt x="24642" y="1396341"/>
                </a:lnTo>
                <a:lnTo>
                  <a:pt x="25425" y="1405674"/>
                </a:lnTo>
                <a:lnTo>
                  <a:pt x="30877" y="1461033"/>
                </a:lnTo>
                <a:lnTo>
                  <a:pt x="47456" y="1627886"/>
                </a:lnTo>
                <a:lnTo>
                  <a:pt x="52857" y="1682483"/>
                </a:lnTo>
                <a:lnTo>
                  <a:pt x="53581" y="1690001"/>
                </a:lnTo>
                <a:lnTo>
                  <a:pt x="52311" y="1697634"/>
                </a:lnTo>
                <a:lnTo>
                  <a:pt x="53467" y="1705114"/>
                </a:lnTo>
                <a:lnTo>
                  <a:pt x="60379" y="1749044"/>
                </a:lnTo>
                <a:lnTo>
                  <a:pt x="67375" y="1792962"/>
                </a:lnTo>
                <a:lnTo>
                  <a:pt x="81445" y="1880781"/>
                </a:lnTo>
                <a:lnTo>
                  <a:pt x="300634" y="1879092"/>
                </a:lnTo>
                <a:lnTo>
                  <a:pt x="307290" y="1877846"/>
                </a:lnTo>
                <a:lnTo>
                  <a:pt x="313947" y="1876509"/>
                </a:lnTo>
                <a:lnTo>
                  <a:pt x="320608" y="1875421"/>
                </a:lnTo>
                <a:lnTo>
                  <a:pt x="327279" y="1874926"/>
                </a:lnTo>
                <a:lnTo>
                  <a:pt x="1317896" y="1862289"/>
                </a:lnTo>
                <a:lnTo>
                  <a:pt x="2451581" y="1829015"/>
                </a:lnTo>
                <a:lnTo>
                  <a:pt x="2489771" y="1824545"/>
                </a:lnTo>
                <a:lnTo>
                  <a:pt x="2516206" y="1763804"/>
                </a:lnTo>
                <a:lnTo>
                  <a:pt x="2521200" y="1718514"/>
                </a:lnTo>
                <a:lnTo>
                  <a:pt x="2525647" y="1673208"/>
                </a:lnTo>
                <a:lnTo>
                  <a:pt x="2529408" y="1627886"/>
                </a:lnTo>
                <a:lnTo>
                  <a:pt x="2532705" y="1555124"/>
                </a:lnTo>
                <a:lnTo>
                  <a:pt x="2533717" y="1518729"/>
                </a:lnTo>
                <a:lnTo>
                  <a:pt x="2535135" y="1482344"/>
                </a:lnTo>
                <a:lnTo>
                  <a:pt x="2537757" y="1434568"/>
                </a:lnTo>
                <a:lnTo>
                  <a:pt x="2543547" y="1339017"/>
                </a:lnTo>
                <a:lnTo>
                  <a:pt x="2546197" y="1291234"/>
                </a:lnTo>
                <a:lnTo>
                  <a:pt x="2548567" y="1243329"/>
                </a:lnTo>
                <a:lnTo>
                  <a:pt x="2550819" y="1195415"/>
                </a:lnTo>
                <a:lnTo>
                  <a:pt x="2552983" y="1147495"/>
                </a:lnTo>
                <a:lnTo>
                  <a:pt x="2555086" y="1099572"/>
                </a:lnTo>
                <a:lnTo>
                  <a:pt x="2557157" y="1051648"/>
                </a:lnTo>
                <a:lnTo>
                  <a:pt x="2557210" y="1040376"/>
                </a:lnTo>
                <a:lnTo>
                  <a:pt x="2556917" y="1030625"/>
                </a:lnTo>
                <a:lnTo>
                  <a:pt x="2556738" y="1020111"/>
                </a:lnTo>
                <a:lnTo>
                  <a:pt x="2557221" y="1009611"/>
                </a:lnTo>
                <a:lnTo>
                  <a:pt x="2559990" y="983226"/>
                </a:lnTo>
                <a:lnTo>
                  <a:pt x="2566168" y="930478"/>
                </a:lnTo>
                <a:lnTo>
                  <a:pt x="2568867" y="904100"/>
                </a:lnTo>
                <a:lnTo>
                  <a:pt x="2569966" y="855108"/>
                </a:lnTo>
                <a:lnTo>
                  <a:pt x="2570366" y="809130"/>
                </a:lnTo>
                <a:lnTo>
                  <a:pt x="2570670" y="752761"/>
                </a:lnTo>
                <a:lnTo>
                  <a:pt x="2570856" y="696061"/>
                </a:lnTo>
                <a:lnTo>
                  <a:pt x="2570975" y="632942"/>
                </a:lnTo>
                <a:lnTo>
                  <a:pt x="2570869" y="445265"/>
                </a:lnTo>
                <a:lnTo>
                  <a:pt x="2570567" y="361417"/>
                </a:lnTo>
                <a:lnTo>
                  <a:pt x="2570247" y="314850"/>
                </a:lnTo>
                <a:lnTo>
                  <a:pt x="2569362" y="264236"/>
                </a:lnTo>
                <a:lnTo>
                  <a:pt x="2566254" y="214667"/>
                </a:lnTo>
                <a:lnTo>
                  <a:pt x="2563228" y="164784"/>
                </a:lnTo>
                <a:lnTo>
                  <a:pt x="2557132" y="62865"/>
                </a:lnTo>
                <a:lnTo>
                  <a:pt x="2378367" y="52717"/>
                </a:lnTo>
                <a:lnTo>
                  <a:pt x="2353806" y="51689"/>
                </a:lnTo>
                <a:lnTo>
                  <a:pt x="2304598" y="50158"/>
                </a:lnTo>
                <a:lnTo>
                  <a:pt x="2280031" y="49123"/>
                </a:lnTo>
                <a:lnTo>
                  <a:pt x="2098000" y="38149"/>
                </a:lnTo>
                <a:lnTo>
                  <a:pt x="2063818" y="36443"/>
                </a:lnTo>
                <a:lnTo>
                  <a:pt x="2043385" y="35733"/>
                </a:lnTo>
                <a:lnTo>
                  <a:pt x="1932087" y="35733"/>
                </a:lnTo>
                <a:lnTo>
                  <a:pt x="1899653" y="35267"/>
                </a:lnTo>
                <a:lnTo>
                  <a:pt x="1094105" y="5016"/>
                </a:lnTo>
                <a:lnTo>
                  <a:pt x="657263" y="0"/>
                </a:lnTo>
                <a:close/>
              </a:path>
              <a:path w="2571115" h="1880870">
                <a:moveTo>
                  <a:pt x="1997122" y="35003"/>
                </a:moveTo>
                <a:lnTo>
                  <a:pt x="1932087" y="35733"/>
                </a:lnTo>
                <a:lnTo>
                  <a:pt x="2043385" y="35733"/>
                </a:lnTo>
                <a:lnTo>
                  <a:pt x="2029599" y="35255"/>
                </a:lnTo>
                <a:lnTo>
                  <a:pt x="1997122" y="35003"/>
                </a:lnTo>
                <a:close/>
              </a:path>
            </a:pathLst>
          </a:custGeom>
          <a:blipFill>
            <a:blip r:embed="rId5"/>
            <a:stretch>
              <a:fillRect/>
            </a:stretch>
          </a:blipFill>
        </p:spPr>
        <p:txBody>
          <a:bodyPr wrap="square" lIns="0" tIns="0" rIns="0" bIns="0" rtlCol="0"/>
          <a:lstStyle/>
          <a:p>
            <a:endParaRPr sz="1292">
              <a:solidFill>
                <a:schemeClr val="bg1"/>
              </a:solidFill>
              <a:latin typeface="Arial" panose="020B0604020202020204" pitchFamily="34" charset="0"/>
              <a:ea typeface="Roboto Light" pitchFamily="2" charset="0"/>
            </a:endParaRPr>
          </a:p>
        </p:txBody>
      </p:sp>
      <p:sp>
        <p:nvSpPr>
          <p:cNvPr id="9" name="TextBox 8">
            <a:extLst>
              <a:ext uri="{FF2B5EF4-FFF2-40B4-BE49-F238E27FC236}">
                <a16:creationId xmlns:a16="http://schemas.microsoft.com/office/drawing/2014/main" id="{DFE83DE8-1D3F-47CC-BD3F-B058A3890FF2}"/>
              </a:ext>
            </a:extLst>
          </p:cNvPr>
          <p:cNvSpPr txBox="1"/>
          <p:nvPr/>
        </p:nvSpPr>
        <p:spPr>
          <a:xfrm>
            <a:off x="1127760" y="518160"/>
            <a:ext cx="9753600" cy="707886"/>
          </a:xfrm>
          <a:prstGeom prst="rect">
            <a:avLst/>
          </a:prstGeom>
          <a:noFill/>
        </p:spPr>
        <p:txBody>
          <a:bodyPr wrap="square" rtlCol="0">
            <a:spAutoFit/>
          </a:bodyPr>
          <a:lstStyle/>
          <a:p>
            <a:pPr algn="ctr"/>
            <a:r>
              <a:rPr lang="en-AU" sz="4000" b="1" dirty="0">
                <a:latin typeface="Arial" panose="020B0604020202020204" pitchFamily="34" charset="0"/>
                <a:ea typeface="Roboto" pitchFamily="2" charset="0"/>
              </a:rPr>
              <a:t>CATHOLIC SOCIAL TEACHING</a:t>
            </a:r>
          </a:p>
        </p:txBody>
      </p:sp>
      <p:pic>
        <p:nvPicPr>
          <p:cNvPr id="6" name="Picture 5">
            <a:extLst>
              <a:ext uri="{FF2B5EF4-FFF2-40B4-BE49-F238E27FC236}">
                <a16:creationId xmlns:a16="http://schemas.microsoft.com/office/drawing/2014/main" id="{BE20C070-E4F1-46CF-9FE1-29BA67ACD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2238" y="291083"/>
            <a:ext cx="1524003" cy="454153"/>
          </a:xfrm>
          <a:prstGeom prst="rect">
            <a:avLst/>
          </a:prstGeom>
        </p:spPr>
      </p:pic>
      <p:pic>
        <p:nvPicPr>
          <p:cNvPr id="4" name="Picture 3">
            <a:extLst>
              <a:ext uri="{FF2B5EF4-FFF2-40B4-BE49-F238E27FC236}">
                <a16:creationId xmlns:a16="http://schemas.microsoft.com/office/drawing/2014/main" id="{498C5D40-76E9-45D5-B81B-30D9CD56A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0878" y="2290456"/>
            <a:ext cx="6309907" cy="2987299"/>
          </a:xfrm>
          <a:prstGeom prst="rect">
            <a:avLst/>
          </a:prstGeom>
        </p:spPr>
      </p:pic>
    </p:spTree>
    <p:extLst>
      <p:ext uri="{BB962C8B-B14F-4D97-AF65-F5344CB8AC3E}">
        <p14:creationId xmlns:p14="http://schemas.microsoft.com/office/powerpoint/2010/main" val="166916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99c474a90b4c448b44d0673416715ae">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1e5c683ca299a7505dd974730f03ede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20"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041f561b-787a-4331-b8c2-4f8b42e141f3" xsi:nil="true"/>
    <Document_x0020_Status xmlns="041f561b-787a-4331-b8c2-4f8b42e141f3">Approved for use within CA</Document_x0020_Status>
    <Used_x0020_for xmlns="041f561b-787a-4331-b8c2-4f8b42e141f3"/>
    <Resource_x0020_Type xmlns="041f561b-787a-4331-b8c2-4f8b42e141f3">Prayer/Reflection</Resource_x0020_Type>
    <Audience xmlns="041f561b-787a-4331-b8c2-4f8b42e141f3">
      <Value>Lower Secondary</Value>
      <Value>Middle Secondary</Value>
      <Value>Senior Secondary</Value>
      <Value>Teacher</Value>
      <Value>Parish</Value>
    </Audience>
    <Calendar_x0020_Year xmlns="041f561b-787a-4331-b8c2-4f8b42e141f3">2020</Calendar_x0020_Year>
    <Topic xmlns="041f561b-787a-4331-b8c2-4f8b42e141f3">
      <Value>Environment/Climate</Value>
    </Topic>
    <_dlc_DocId xmlns="e628dbc2-5780-4aa6-b59e-b4a165ad8118">3XVCYASFVK3Q-205-1442</_dlc_DocId>
    <_dlc_DocIdUrl xmlns="e628dbc2-5780-4aa6-b59e-b4a165ad8118">
      <Url>https://aimstest.caritas.org.au/sites/community/education/resources/_layouts/DocIdRedir.aspx?ID=3XVCYASFVK3Q-205-1442</Url>
      <Description>3XVCYASFVK3Q-205-1442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D19FBBD-9EBC-4F71-8286-766BE0FD8A6B}"/>
</file>

<file path=customXml/itemProps2.xml><?xml version="1.0" encoding="utf-8"?>
<ds:datastoreItem xmlns:ds="http://schemas.openxmlformats.org/officeDocument/2006/customXml" ds:itemID="{5900A1FC-AD77-4476-8218-D9B31C8534DE}"/>
</file>

<file path=customXml/itemProps3.xml><?xml version="1.0" encoding="utf-8"?>
<ds:datastoreItem xmlns:ds="http://schemas.openxmlformats.org/officeDocument/2006/customXml" ds:itemID="{D06CB699-1CAC-42D7-A04D-A6CAFFDC44C7}"/>
</file>

<file path=customXml/itemProps4.xml><?xml version="1.0" encoding="utf-8"?>
<ds:datastoreItem xmlns:ds="http://schemas.openxmlformats.org/officeDocument/2006/customXml" ds:itemID="{8869F2D4-20EC-42BF-A131-296536FCECD5}"/>
</file>

<file path=docProps/app.xml><?xml version="1.0" encoding="utf-8"?>
<Properties xmlns="http://schemas.openxmlformats.org/officeDocument/2006/extended-properties" xmlns:vt="http://schemas.openxmlformats.org/officeDocument/2006/docPropsVTypes">
  <TotalTime>10</TotalTime>
  <Words>1008</Words>
  <Application>Microsoft Office PowerPoint</Application>
  <PresentationFormat>Widescreen</PresentationFormat>
  <Paragraphs>101</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Roboto</vt:lpstr>
      <vt:lpstr>Roboto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Latif</dc:creator>
  <cp:lastModifiedBy>Sarah Latif</cp:lastModifiedBy>
  <cp:revision>2</cp:revision>
  <dcterms:created xsi:type="dcterms:W3CDTF">2020-01-28T03:05:20Z</dcterms:created>
  <dcterms:modified xsi:type="dcterms:W3CDTF">2020-03-03T05:21:17Z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57826e9f-a3d2-4e1c-940d-c58c2fdb498c</vt:lpwstr>
  </property>
</Properties>
</file>