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91" r:id="rId5"/>
  </p:sldMasterIdLst>
  <p:notesMasterIdLst>
    <p:notesMasterId r:id="rId50"/>
  </p:notesMasterIdLst>
  <p:handoutMasterIdLst>
    <p:handoutMasterId r:id="rId51"/>
  </p:handoutMasterIdLst>
  <p:sldIdLst>
    <p:sldId id="256" r:id="rId6"/>
    <p:sldId id="257" r:id="rId7"/>
    <p:sldId id="309" r:id="rId8"/>
    <p:sldId id="259" r:id="rId9"/>
    <p:sldId id="260" r:id="rId10"/>
    <p:sldId id="261" r:id="rId11"/>
    <p:sldId id="353" r:id="rId12"/>
    <p:sldId id="311" r:id="rId13"/>
    <p:sldId id="320" r:id="rId14"/>
    <p:sldId id="324" r:id="rId15"/>
    <p:sldId id="356" r:id="rId16"/>
    <p:sldId id="357" r:id="rId17"/>
    <p:sldId id="326" r:id="rId18"/>
    <p:sldId id="327" r:id="rId19"/>
    <p:sldId id="351" r:id="rId20"/>
    <p:sldId id="336" r:id="rId21"/>
    <p:sldId id="335" r:id="rId22"/>
    <p:sldId id="334" r:id="rId23"/>
    <p:sldId id="333" r:id="rId24"/>
    <p:sldId id="332" r:id="rId25"/>
    <p:sldId id="331" r:id="rId26"/>
    <p:sldId id="330" r:id="rId27"/>
    <p:sldId id="352" r:id="rId28"/>
    <p:sldId id="343" r:id="rId29"/>
    <p:sldId id="342" r:id="rId30"/>
    <p:sldId id="340" r:id="rId31"/>
    <p:sldId id="339" r:id="rId32"/>
    <p:sldId id="338" r:id="rId33"/>
    <p:sldId id="337" r:id="rId34"/>
    <p:sldId id="354" r:id="rId35"/>
    <p:sldId id="350" r:id="rId36"/>
    <p:sldId id="349" r:id="rId37"/>
    <p:sldId id="348" r:id="rId38"/>
    <p:sldId id="347" r:id="rId39"/>
    <p:sldId id="346" r:id="rId40"/>
    <p:sldId id="345" r:id="rId41"/>
    <p:sldId id="344" r:id="rId42"/>
    <p:sldId id="458" r:id="rId43"/>
    <p:sldId id="306" r:id="rId44"/>
    <p:sldId id="294" r:id="rId45"/>
    <p:sldId id="295" r:id="rId46"/>
    <p:sldId id="296" r:id="rId47"/>
    <p:sldId id="297" r:id="rId48"/>
    <p:sldId id="298" r:id="rId49"/>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Guest User" initials="GU" lastIdx="1" clrIdx="6">
    <p:extLst>
      <p:ext uri="{19B8F6BF-5375-455C-9EA6-DF929625EA0E}">
        <p15:presenceInfo xmlns:p15="http://schemas.microsoft.com/office/powerpoint/2012/main" userId="S::urn:spo:anon#e6430d950b83528a146fc714d98d363cd69c245261f52dde846f7a5427145a70::" providerId="AD"/>
      </p:ext>
    </p:extLst>
  </p:cmAuthor>
  <p:cmAuthor id="1" name="Natalie Cox" initials="NC" lastIdx="23" clrIdx="0">
    <p:extLst>
      <p:ext uri="{19B8F6BF-5375-455C-9EA6-DF929625EA0E}">
        <p15:presenceInfo xmlns:p15="http://schemas.microsoft.com/office/powerpoint/2012/main" userId="S-1-5-21-568877940-3399399001-4121681156-6891" providerId="AD"/>
      </p:ext>
    </p:extLst>
  </p:cmAuthor>
  <p:cmAuthor id="2" name="Patrizia Luna" initials="PL" lastIdx="10" clrIdx="1">
    <p:extLst>
      <p:ext uri="{19B8F6BF-5375-455C-9EA6-DF929625EA0E}">
        <p15:presenceInfo xmlns:p15="http://schemas.microsoft.com/office/powerpoint/2012/main" userId="b66f579c-817f-4734-88d0-76a7d4686317" providerId="Windows Live"/>
      </p:ext>
    </p:extLst>
  </p:cmAuthor>
  <p:cmAuthor id="3" name="Nicole Dobrohotoff" initials="ND" lastIdx="25" clrIdx="2">
    <p:extLst>
      <p:ext uri="{19B8F6BF-5375-455C-9EA6-DF929625EA0E}">
        <p15:presenceInfo xmlns:p15="http://schemas.microsoft.com/office/powerpoint/2012/main" userId="Nicole Dobrohotoff" providerId="None"/>
      </p:ext>
    </p:extLst>
  </p:cmAuthor>
  <p:cmAuthor id="4" name="Microsoft Office User" initials="MOU" lastIdx="13" clrIdx="3">
    <p:extLst>
      <p:ext uri="{19B8F6BF-5375-455C-9EA6-DF929625EA0E}">
        <p15:presenceInfo xmlns:p15="http://schemas.microsoft.com/office/powerpoint/2012/main" userId="Microsoft Office User" providerId="None"/>
      </p:ext>
    </p:extLst>
  </p:cmAuthor>
  <p:cmAuthor id="5" name="Melissa Halliday" initials="MH" lastIdx="2" clrIdx="4">
    <p:extLst>
      <p:ext uri="{19B8F6BF-5375-455C-9EA6-DF929625EA0E}">
        <p15:presenceInfo xmlns:p15="http://schemas.microsoft.com/office/powerpoint/2012/main" userId="ea5db0164eb98ff2" providerId="Windows Live"/>
      </p:ext>
    </p:extLst>
  </p:cmAuthor>
  <p:cmAuthor id="6" name="Nicole Dobrohotoff" initials="ND [2]" lastIdx="15" clrIdx="5">
    <p:extLst>
      <p:ext uri="{19B8F6BF-5375-455C-9EA6-DF929625EA0E}">
        <p15:presenceInfo xmlns:p15="http://schemas.microsoft.com/office/powerpoint/2012/main" userId="S-1-5-21-568877940-3399399001-4121681156-21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BAAC"/>
    <a:srgbClr val="E6D3EB"/>
    <a:srgbClr val="895297"/>
    <a:srgbClr val="D86075"/>
    <a:srgbClr val="FFFFFF"/>
    <a:srgbClr val="F7E5EC"/>
    <a:srgbClr val="DE9CB7"/>
    <a:srgbClr val="E6E6E6"/>
    <a:srgbClr val="000000"/>
    <a:srgbClr val="9191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57" autoAdjust="0"/>
    <p:restoredTop sz="96357" autoAdjust="0"/>
  </p:normalViewPr>
  <p:slideViewPr>
    <p:cSldViewPr snapToGrid="0">
      <p:cViewPr>
        <p:scale>
          <a:sx n="69" d="100"/>
          <a:sy n="69" d="100"/>
        </p:scale>
        <p:origin x="2274" y="894"/>
      </p:cViewPr>
      <p:guideLst>
        <p:guide orient="horz" pos="2160"/>
        <p:guide pos="3863"/>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0" d="100"/>
          <a:sy n="80" d="100"/>
        </p:scale>
        <p:origin x="4064"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6/11/relationships/changesInfo" Target="changesInfos/changesInfo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Dobrohotoff" userId="2dc4cf58-dc7e-422a-950b-38460c74cb76" providerId="ADAL" clId="{8559A11A-5FA2-4536-92F9-BA9C1A2666DD}"/>
    <pc:docChg chg="undo custSel modSld">
      <pc:chgData name="Nicole Dobrohotoff" userId="2dc4cf58-dc7e-422a-950b-38460c74cb76" providerId="ADAL" clId="{8559A11A-5FA2-4536-92F9-BA9C1A2666DD}" dt="2021-11-11T10:47:32.659" v="198" actId="478"/>
      <pc:docMkLst>
        <pc:docMk/>
      </pc:docMkLst>
      <pc:sldChg chg="addCm delCm">
        <pc:chgData name="Nicole Dobrohotoff" userId="2dc4cf58-dc7e-422a-950b-38460c74cb76" providerId="ADAL" clId="{8559A11A-5FA2-4536-92F9-BA9C1A2666DD}" dt="2021-11-09T05:41:21.685" v="1"/>
        <pc:sldMkLst>
          <pc:docMk/>
          <pc:sldMk cId="3272148060" sldId="256"/>
        </pc:sldMkLst>
      </pc:sldChg>
      <pc:sldChg chg="modSp">
        <pc:chgData name="Nicole Dobrohotoff" userId="2dc4cf58-dc7e-422a-950b-38460c74cb76" providerId="ADAL" clId="{8559A11A-5FA2-4536-92F9-BA9C1A2666DD}" dt="2021-11-09T06:29:38.824" v="94"/>
        <pc:sldMkLst>
          <pc:docMk/>
          <pc:sldMk cId="2777582486" sldId="257"/>
        </pc:sldMkLst>
        <pc:spChg chg="mod">
          <ac:chgData name="Nicole Dobrohotoff" userId="2dc4cf58-dc7e-422a-950b-38460c74cb76" providerId="ADAL" clId="{8559A11A-5FA2-4536-92F9-BA9C1A2666DD}" dt="2021-11-09T06:29:38.824" v="94"/>
          <ac:spMkLst>
            <pc:docMk/>
            <pc:sldMk cId="2777582486" sldId="257"/>
            <ac:spMk id="3" creationId="{00000000-0000-0000-0000-000000000000}"/>
          </ac:spMkLst>
        </pc:spChg>
      </pc:sldChg>
      <pc:sldChg chg="delCm">
        <pc:chgData name="Nicole Dobrohotoff" userId="2dc4cf58-dc7e-422a-950b-38460c74cb76" providerId="ADAL" clId="{8559A11A-5FA2-4536-92F9-BA9C1A2666DD}" dt="2021-11-09T05:41:39.730" v="2"/>
        <pc:sldMkLst>
          <pc:docMk/>
          <pc:sldMk cId="2728403555" sldId="259"/>
        </pc:sldMkLst>
      </pc:sldChg>
      <pc:sldChg chg="modNotesTx">
        <pc:chgData name="Nicole Dobrohotoff" userId="2dc4cf58-dc7e-422a-950b-38460c74cb76" providerId="ADAL" clId="{8559A11A-5FA2-4536-92F9-BA9C1A2666DD}" dt="2021-11-09T05:49:26.594" v="93" actId="20577"/>
        <pc:sldMkLst>
          <pc:docMk/>
          <pc:sldMk cId="3157028871" sldId="260"/>
        </pc:sldMkLst>
      </pc:sldChg>
      <pc:sldChg chg="addSp delSp modSp">
        <pc:chgData name="Nicole Dobrohotoff" userId="2dc4cf58-dc7e-422a-950b-38460c74cb76" providerId="ADAL" clId="{8559A11A-5FA2-4536-92F9-BA9C1A2666DD}" dt="2021-11-11T10:47:32.659" v="198" actId="478"/>
        <pc:sldMkLst>
          <pc:docMk/>
          <pc:sldMk cId="264774361" sldId="261"/>
        </pc:sldMkLst>
        <pc:spChg chg="mod">
          <ac:chgData name="Nicole Dobrohotoff" userId="2dc4cf58-dc7e-422a-950b-38460c74cb76" providerId="ADAL" clId="{8559A11A-5FA2-4536-92F9-BA9C1A2666DD}" dt="2021-11-11T10:47:14.413" v="197" actId="20577"/>
          <ac:spMkLst>
            <pc:docMk/>
            <pc:sldMk cId="264774361" sldId="261"/>
            <ac:spMk id="3" creationId="{00000000-0000-0000-0000-000000000000}"/>
          </ac:spMkLst>
        </pc:spChg>
        <pc:spChg chg="add mod ord">
          <ac:chgData name="Nicole Dobrohotoff" userId="2dc4cf58-dc7e-422a-950b-38460c74cb76" providerId="ADAL" clId="{8559A11A-5FA2-4536-92F9-BA9C1A2666DD}" dt="2021-11-11T10:44:29.917" v="146" actId="1076"/>
          <ac:spMkLst>
            <pc:docMk/>
            <pc:sldMk cId="264774361" sldId="261"/>
            <ac:spMk id="14" creationId="{494F98F8-1E49-437E-AB84-749CA023E815}"/>
          </ac:spMkLst>
        </pc:spChg>
        <pc:grpChg chg="add del mod">
          <ac:chgData name="Nicole Dobrohotoff" userId="2dc4cf58-dc7e-422a-950b-38460c74cb76" providerId="ADAL" clId="{8559A11A-5FA2-4536-92F9-BA9C1A2666DD}" dt="2021-11-11T10:47:32.659" v="198" actId="478"/>
          <ac:grpSpMkLst>
            <pc:docMk/>
            <pc:sldMk cId="264774361" sldId="261"/>
            <ac:grpSpMk id="4" creationId="{7850CB0F-C389-4CD2-BD78-9E04D333EEBA}"/>
          </ac:grpSpMkLst>
        </pc:grpChg>
        <pc:picChg chg="add mod ord modCrop">
          <ac:chgData name="Nicole Dobrohotoff" userId="2dc4cf58-dc7e-422a-950b-38460c74cb76" providerId="ADAL" clId="{8559A11A-5FA2-4536-92F9-BA9C1A2666DD}" dt="2021-11-11T10:46:18.397" v="158" actId="1076"/>
          <ac:picMkLst>
            <pc:docMk/>
            <pc:sldMk cId="264774361" sldId="261"/>
            <ac:picMk id="6" creationId="{E4457310-33E3-4A38-A9E1-34159EA4C674}"/>
          </ac:picMkLst>
        </pc:picChg>
        <pc:picChg chg="add mod">
          <ac:chgData name="Nicole Dobrohotoff" userId="2dc4cf58-dc7e-422a-950b-38460c74cb76" providerId="ADAL" clId="{8559A11A-5FA2-4536-92F9-BA9C1A2666DD}" dt="2021-11-09T06:55:31.807" v="99" actId="164"/>
          <ac:picMkLst>
            <pc:docMk/>
            <pc:sldMk cId="264774361" sldId="261"/>
            <ac:picMk id="7" creationId="{80D247FB-CAB1-4DB4-BCD6-7863773D6AF1}"/>
          </ac:picMkLst>
        </pc:picChg>
        <pc:picChg chg="del">
          <ac:chgData name="Nicole Dobrohotoff" userId="2dc4cf58-dc7e-422a-950b-38460c74cb76" providerId="ADAL" clId="{8559A11A-5FA2-4536-92F9-BA9C1A2666DD}" dt="2021-11-09T06:55:21.275" v="97" actId="478"/>
          <ac:picMkLst>
            <pc:docMk/>
            <pc:sldMk cId="264774361" sldId="261"/>
            <ac:picMk id="8" creationId="{31CD1454-D731-43C1-839E-B7B619CFC822}"/>
          </ac:picMkLst>
        </pc:picChg>
        <pc:picChg chg="del">
          <ac:chgData name="Nicole Dobrohotoff" userId="2dc4cf58-dc7e-422a-950b-38460c74cb76" providerId="ADAL" clId="{8559A11A-5FA2-4536-92F9-BA9C1A2666DD}" dt="2021-11-09T06:55:21.275" v="97" actId="478"/>
          <ac:picMkLst>
            <pc:docMk/>
            <pc:sldMk cId="264774361" sldId="261"/>
            <ac:picMk id="9" creationId="{0215B93E-0E63-44D3-AACA-0877BFCAF072}"/>
          </ac:picMkLst>
        </pc:picChg>
        <pc:picChg chg="add mod ord modCrop">
          <ac:chgData name="Nicole Dobrohotoff" userId="2dc4cf58-dc7e-422a-950b-38460c74cb76" providerId="ADAL" clId="{8559A11A-5FA2-4536-92F9-BA9C1A2666DD}" dt="2021-11-11T10:46:08.741" v="157" actId="1076"/>
          <ac:picMkLst>
            <pc:docMk/>
            <pc:sldMk cId="264774361" sldId="261"/>
            <ac:picMk id="9" creationId="{864FD9AC-4E11-4F8B-B35C-EEF7DFF3696E}"/>
          </ac:picMkLst>
        </pc:picChg>
        <pc:picChg chg="del">
          <ac:chgData name="Nicole Dobrohotoff" userId="2dc4cf58-dc7e-422a-950b-38460c74cb76" providerId="ADAL" clId="{8559A11A-5FA2-4536-92F9-BA9C1A2666DD}" dt="2021-11-09T06:55:21.275" v="97" actId="478"/>
          <ac:picMkLst>
            <pc:docMk/>
            <pc:sldMk cId="264774361" sldId="261"/>
            <ac:picMk id="10" creationId="{3D0458A3-7E79-4133-9D01-B2C71F0E7CE4}"/>
          </ac:picMkLst>
        </pc:picChg>
        <pc:picChg chg="add mod">
          <ac:chgData name="Nicole Dobrohotoff" userId="2dc4cf58-dc7e-422a-950b-38460c74cb76" providerId="ADAL" clId="{8559A11A-5FA2-4536-92F9-BA9C1A2666DD}" dt="2021-11-09T06:55:31.807" v="99" actId="164"/>
          <ac:picMkLst>
            <pc:docMk/>
            <pc:sldMk cId="264774361" sldId="261"/>
            <ac:picMk id="11" creationId="{7053F77C-821C-493C-8F03-4019E28B2F04}"/>
          </ac:picMkLst>
        </pc:picChg>
        <pc:picChg chg="add mod">
          <ac:chgData name="Nicole Dobrohotoff" userId="2dc4cf58-dc7e-422a-950b-38460c74cb76" providerId="ADAL" clId="{8559A11A-5FA2-4536-92F9-BA9C1A2666DD}" dt="2021-11-09T06:55:31.807" v="99" actId="164"/>
          <ac:picMkLst>
            <pc:docMk/>
            <pc:sldMk cId="264774361" sldId="261"/>
            <ac:picMk id="12" creationId="{CFC76FDE-2212-4F43-B4DB-881E23604A35}"/>
          </ac:picMkLst>
        </pc:picChg>
        <pc:picChg chg="add mod ord modCrop">
          <ac:chgData name="Nicole Dobrohotoff" userId="2dc4cf58-dc7e-422a-950b-38460c74cb76" providerId="ADAL" clId="{8559A11A-5FA2-4536-92F9-BA9C1A2666DD}" dt="2021-11-11T10:46:43.500" v="159" actId="1076"/>
          <ac:picMkLst>
            <pc:docMk/>
            <pc:sldMk cId="264774361" sldId="261"/>
            <ac:picMk id="13" creationId="{A8A37119-F116-451F-9B07-CAB1A111559F}"/>
          </ac:picMkLst>
        </pc:picChg>
      </pc:sldChg>
      <pc:sldChg chg="delCm modNotesTx">
        <pc:chgData name="Nicole Dobrohotoff" userId="2dc4cf58-dc7e-422a-950b-38460c74cb76" providerId="ADAL" clId="{8559A11A-5FA2-4536-92F9-BA9C1A2666DD}" dt="2021-11-09T05:47:11.015" v="56" actId="20577"/>
        <pc:sldMkLst>
          <pc:docMk/>
          <pc:sldMk cId="3399002032" sldId="306"/>
        </pc:sldMkLst>
      </pc:sldChg>
    </pc:docChg>
  </pc:docChgLst>
  <pc:docChgLst>
    <pc:chgData name="Nicole Dobrohotoff" userId="2dc4cf58-dc7e-422a-950b-38460c74cb76" providerId="ADAL" clId="{BF5236EE-7E2D-4282-BF91-7271136C32CB}"/>
    <pc:docChg chg="custSel modSld">
      <pc:chgData name="Nicole Dobrohotoff" userId="2dc4cf58-dc7e-422a-950b-38460c74cb76" providerId="ADAL" clId="{BF5236EE-7E2D-4282-BF91-7271136C32CB}" dt="2021-11-08T09:14:05.890" v="332" actId="20577"/>
      <pc:docMkLst>
        <pc:docMk/>
      </pc:docMkLst>
      <pc:sldChg chg="modSp">
        <pc:chgData name="Nicole Dobrohotoff" userId="2dc4cf58-dc7e-422a-950b-38460c74cb76" providerId="ADAL" clId="{BF5236EE-7E2D-4282-BF91-7271136C32CB}" dt="2021-11-08T09:04:54.905" v="43" actId="20577"/>
        <pc:sldMkLst>
          <pc:docMk/>
          <pc:sldMk cId="3272148060" sldId="256"/>
        </pc:sldMkLst>
        <pc:spChg chg="mod">
          <ac:chgData name="Nicole Dobrohotoff" userId="2dc4cf58-dc7e-422a-950b-38460c74cb76" providerId="ADAL" clId="{BF5236EE-7E2D-4282-BF91-7271136C32CB}" dt="2021-11-08T09:04:54.905" v="43" actId="20577"/>
          <ac:spMkLst>
            <pc:docMk/>
            <pc:sldMk cId="3272148060" sldId="256"/>
            <ac:spMk id="3" creationId="{00000000-0000-0000-0000-000000000000}"/>
          </ac:spMkLst>
        </pc:spChg>
      </pc:sldChg>
      <pc:sldChg chg="addSp delSp modSp">
        <pc:chgData name="Nicole Dobrohotoff" userId="2dc4cf58-dc7e-422a-950b-38460c74cb76" providerId="ADAL" clId="{BF5236EE-7E2D-4282-BF91-7271136C32CB}" dt="2021-11-08T09:06:29.376" v="78" actId="1076"/>
        <pc:sldMkLst>
          <pc:docMk/>
          <pc:sldMk cId="3157028871" sldId="260"/>
        </pc:sldMkLst>
        <pc:spChg chg="del">
          <ac:chgData name="Nicole Dobrohotoff" userId="2dc4cf58-dc7e-422a-950b-38460c74cb76" providerId="ADAL" clId="{BF5236EE-7E2D-4282-BF91-7271136C32CB}" dt="2021-11-08T09:06:06.030" v="74" actId="478"/>
          <ac:spMkLst>
            <pc:docMk/>
            <pc:sldMk cId="3157028871" sldId="260"/>
            <ac:spMk id="3" creationId="{00000000-0000-0000-0000-000000000000}"/>
          </ac:spMkLst>
        </pc:spChg>
        <pc:spChg chg="add del mod">
          <ac:chgData name="Nicole Dobrohotoff" userId="2dc4cf58-dc7e-422a-950b-38460c74cb76" providerId="ADAL" clId="{BF5236EE-7E2D-4282-BF91-7271136C32CB}" dt="2021-11-08T09:06:14.027" v="76" actId="478"/>
          <ac:spMkLst>
            <pc:docMk/>
            <pc:sldMk cId="3157028871" sldId="260"/>
            <ac:spMk id="5" creationId="{47F2302F-5DEB-4EDC-95FD-BA5711A9CF13}"/>
          </ac:spMkLst>
        </pc:spChg>
        <pc:spChg chg="add mod">
          <ac:chgData name="Nicole Dobrohotoff" userId="2dc4cf58-dc7e-422a-950b-38460c74cb76" providerId="ADAL" clId="{BF5236EE-7E2D-4282-BF91-7271136C32CB}" dt="2021-11-08T09:06:29.376" v="78" actId="1076"/>
          <ac:spMkLst>
            <pc:docMk/>
            <pc:sldMk cId="3157028871" sldId="260"/>
            <ac:spMk id="7" creationId="{941F3037-A9B8-4FFC-8933-4222F89B08EE}"/>
          </ac:spMkLst>
        </pc:spChg>
      </pc:sldChg>
      <pc:sldChg chg="modSp">
        <pc:chgData name="Nicole Dobrohotoff" userId="2dc4cf58-dc7e-422a-950b-38460c74cb76" providerId="ADAL" clId="{BF5236EE-7E2D-4282-BF91-7271136C32CB}" dt="2021-11-08T09:14:05.890" v="332" actId="20577"/>
        <pc:sldMkLst>
          <pc:docMk/>
          <pc:sldMk cId="1730617912" sldId="309"/>
        </pc:sldMkLst>
        <pc:spChg chg="mod">
          <ac:chgData name="Nicole Dobrohotoff" userId="2dc4cf58-dc7e-422a-950b-38460c74cb76" providerId="ADAL" clId="{BF5236EE-7E2D-4282-BF91-7271136C32CB}" dt="2021-11-08T09:05:15.593" v="73" actId="20577"/>
          <ac:spMkLst>
            <pc:docMk/>
            <pc:sldMk cId="1730617912" sldId="309"/>
            <ac:spMk id="3" creationId="{00000000-0000-0000-0000-000000000000}"/>
          </ac:spMkLst>
        </pc:spChg>
        <pc:spChg chg="mod">
          <ac:chgData name="Nicole Dobrohotoff" userId="2dc4cf58-dc7e-422a-950b-38460c74cb76" providerId="ADAL" clId="{BF5236EE-7E2D-4282-BF91-7271136C32CB}" dt="2021-11-08T09:14:05.890" v="332" actId="20577"/>
          <ac:spMkLst>
            <pc:docMk/>
            <pc:sldMk cId="1730617912" sldId="309"/>
            <ac:spMk id="6" creationId="{00000000-0000-0000-0000-000000000000}"/>
          </ac:spMkLst>
        </pc:spChg>
      </pc:sldChg>
      <pc:sldChg chg="modSp">
        <pc:chgData name="Nicole Dobrohotoff" userId="2dc4cf58-dc7e-422a-950b-38460c74cb76" providerId="ADAL" clId="{BF5236EE-7E2D-4282-BF91-7271136C32CB}" dt="2021-11-08T09:07:10.642" v="96" actId="20577"/>
        <pc:sldMkLst>
          <pc:docMk/>
          <pc:sldMk cId="1753965195" sldId="324"/>
        </pc:sldMkLst>
        <pc:spChg chg="mod">
          <ac:chgData name="Nicole Dobrohotoff" userId="2dc4cf58-dc7e-422a-950b-38460c74cb76" providerId="ADAL" clId="{BF5236EE-7E2D-4282-BF91-7271136C32CB}" dt="2021-11-08T09:07:10.642" v="96" actId="20577"/>
          <ac:spMkLst>
            <pc:docMk/>
            <pc:sldMk cId="1753965195" sldId="324"/>
            <ac:spMk id="8" creationId="{6290DC35-EB1E-4091-91A9-E63FD91E3D41}"/>
          </ac:spMkLst>
        </pc:spChg>
      </pc:sldChg>
      <pc:sldChg chg="modSp">
        <pc:chgData name="Nicole Dobrohotoff" userId="2dc4cf58-dc7e-422a-950b-38460c74cb76" providerId="ADAL" clId="{BF5236EE-7E2D-4282-BF91-7271136C32CB}" dt="2021-11-08T09:07:45.490" v="119" actId="20577"/>
        <pc:sldMkLst>
          <pc:docMk/>
          <pc:sldMk cId="2096129725" sldId="327"/>
        </pc:sldMkLst>
        <pc:spChg chg="mod">
          <ac:chgData name="Nicole Dobrohotoff" userId="2dc4cf58-dc7e-422a-950b-38460c74cb76" providerId="ADAL" clId="{BF5236EE-7E2D-4282-BF91-7271136C32CB}" dt="2021-11-08T09:07:45.490" v="119" actId="20577"/>
          <ac:spMkLst>
            <pc:docMk/>
            <pc:sldMk cId="2096129725" sldId="327"/>
            <ac:spMk id="4" creationId="{5C3BB065-D256-48E6-9E90-F894EAFE1A39}"/>
          </ac:spMkLst>
        </pc:spChg>
      </pc:sldChg>
      <pc:sldChg chg="modSp">
        <pc:chgData name="Nicole Dobrohotoff" userId="2dc4cf58-dc7e-422a-950b-38460c74cb76" providerId="ADAL" clId="{BF5236EE-7E2D-4282-BF91-7271136C32CB}" dt="2021-11-08T09:08:37.953" v="140" actId="20577"/>
        <pc:sldMkLst>
          <pc:docMk/>
          <pc:sldMk cId="3911594429" sldId="330"/>
        </pc:sldMkLst>
        <pc:spChg chg="mod">
          <ac:chgData name="Nicole Dobrohotoff" userId="2dc4cf58-dc7e-422a-950b-38460c74cb76" providerId="ADAL" clId="{BF5236EE-7E2D-4282-BF91-7271136C32CB}" dt="2021-11-08T09:08:37.953" v="140" actId="20577"/>
          <ac:spMkLst>
            <pc:docMk/>
            <pc:sldMk cId="3911594429" sldId="330"/>
            <ac:spMk id="4" creationId="{5C3BB065-D256-48E6-9E90-F894EAFE1A39}"/>
          </ac:spMkLst>
        </pc:spChg>
      </pc:sldChg>
      <pc:sldChg chg="modSp">
        <pc:chgData name="Nicole Dobrohotoff" userId="2dc4cf58-dc7e-422a-950b-38460c74cb76" providerId="ADAL" clId="{BF5236EE-7E2D-4282-BF91-7271136C32CB}" dt="2021-11-08T09:10:13.353" v="179" actId="20577"/>
        <pc:sldMkLst>
          <pc:docMk/>
          <pc:sldMk cId="2743442989" sldId="337"/>
        </pc:sldMkLst>
        <pc:spChg chg="mod">
          <ac:chgData name="Nicole Dobrohotoff" userId="2dc4cf58-dc7e-422a-950b-38460c74cb76" providerId="ADAL" clId="{BF5236EE-7E2D-4282-BF91-7271136C32CB}" dt="2021-11-08T09:10:13.353" v="179" actId="20577"/>
          <ac:spMkLst>
            <pc:docMk/>
            <pc:sldMk cId="2743442989" sldId="337"/>
            <ac:spMk id="4" creationId="{5C3BB065-D256-48E6-9E90-F894EAFE1A39}"/>
          </ac:spMkLst>
        </pc:spChg>
      </pc:sldChg>
      <pc:sldChg chg="modSp">
        <pc:chgData name="Nicole Dobrohotoff" userId="2dc4cf58-dc7e-422a-950b-38460c74cb76" providerId="ADAL" clId="{BF5236EE-7E2D-4282-BF91-7271136C32CB}" dt="2021-11-08T09:09:28.736" v="159" actId="20577"/>
        <pc:sldMkLst>
          <pc:docMk/>
          <pc:sldMk cId="2070644717" sldId="342"/>
        </pc:sldMkLst>
        <pc:spChg chg="mod">
          <ac:chgData name="Nicole Dobrohotoff" userId="2dc4cf58-dc7e-422a-950b-38460c74cb76" providerId="ADAL" clId="{BF5236EE-7E2D-4282-BF91-7271136C32CB}" dt="2021-11-08T09:09:28.736" v="159" actId="20577"/>
          <ac:spMkLst>
            <pc:docMk/>
            <pc:sldMk cId="2070644717" sldId="342"/>
            <ac:spMk id="8" creationId="{04E47B2A-A9B4-40FC-AA7E-EF01B55443C0}"/>
          </ac:spMkLst>
        </pc:spChg>
      </pc:sldChg>
      <pc:sldChg chg="modSp">
        <pc:chgData name="Nicole Dobrohotoff" userId="2dc4cf58-dc7e-422a-950b-38460c74cb76" providerId="ADAL" clId="{BF5236EE-7E2D-4282-BF91-7271136C32CB}" dt="2021-11-08T09:11:36.073" v="189" actId="20577"/>
        <pc:sldMkLst>
          <pc:docMk/>
          <pc:sldMk cId="1742546933" sldId="345"/>
        </pc:sldMkLst>
        <pc:spChg chg="mod">
          <ac:chgData name="Nicole Dobrohotoff" userId="2dc4cf58-dc7e-422a-950b-38460c74cb76" providerId="ADAL" clId="{BF5236EE-7E2D-4282-BF91-7271136C32CB}" dt="2021-11-08T09:11:36.073" v="189" actId="20577"/>
          <ac:spMkLst>
            <pc:docMk/>
            <pc:sldMk cId="1742546933" sldId="345"/>
            <ac:spMk id="5" creationId="{EF0EFC58-7915-466F-8635-CFE1CF085238}"/>
          </ac:spMkLst>
        </pc:spChg>
      </pc:sldChg>
      <pc:sldChg chg="modSp">
        <pc:chgData name="Nicole Dobrohotoff" userId="2dc4cf58-dc7e-422a-950b-38460c74cb76" providerId="ADAL" clId="{BF5236EE-7E2D-4282-BF91-7271136C32CB}" dt="2021-11-08T09:10:40.469" v="188" actId="6549"/>
        <pc:sldMkLst>
          <pc:docMk/>
          <pc:sldMk cId="3889934035" sldId="350"/>
        </pc:sldMkLst>
        <pc:spChg chg="mod">
          <ac:chgData name="Nicole Dobrohotoff" userId="2dc4cf58-dc7e-422a-950b-38460c74cb76" providerId="ADAL" clId="{BF5236EE-7E2D-4282-BF91-7271136C32CB}" dt="2021-11-08T09:10:40.469" v="188" actId="6549"/>
          <ac:spMkLst>
            <pc:docMk/>
            <pc:sldMk cId="3889934035" sldId="350"/>
            <ac:spMk id="11" creationId="{00000000-0000-0000-0000-000000000000}"/>
          </ac:spMkLst>
        </pc:spChg>
      </pc:sldChg>
      <pc:sldChg chg="modSp">
        <pc:chgData name="Nicole Dobrohotoff" userId="2dc4cf58-dc7e-422a-950b-38460c74cb76" providerId="ADAL" clId="{BF5236EE-7E2D-4282-BF91-7271136C32CB}" dt="2021-11-08T09:07:57.051" v="131" actId="20577"/>
        <pc:sldMkLst>
          <pc:docMk/>
          <pc:sldMk cId="91835963" sldId="351"/>
        </pc:sldMkLst>
        <pc:spChg chg="mod">
          <ac:chgData name="Nicole Dobrohotoff" userId="2dc4cf58-dc7e-422a-950b-38460c74cb76" providerId="ADAL" clId="{BF5236EE-7E2D-4282-BF91-7271136C32CB}" dt="2021-11-08T09:07:57.051" v="131" actId="20577"/>
          <ac:spMkLst>
            <pc:docMk/>
            <pc:sldMk cId="91835963" sldId="351"/>
            <ac:spMk id="2" creationId="{30EA72A7-EBE9-4395-AAC6-AC9A5BA59684}"/>
          </ac:spMkLst>
        </pc:spChg>
      </pc:sldChg>
      <pc:sldChg chg="modSp">
        <pc:chgData name="Nicole Dobrohotoff" userId="2dc4cf58-dc7e-422a-950b-38460c74cb76" providerId="ADAL" clId="{BF5236EE-7E2D-4282-BF91-7271136C32CB}" dt="2021-11-08T09:08:47.673" v="146" actId="20577"/>
        <pc:sldMkLst>
          <pc:docMk/>
          <pc:sldMk cId="57888388" sldId="352"/>
        </pc:sldMkLst>
        <pc:spChg chg="mod">
          <ac:chgData name="Nicole Dobrohotoff" userId="2dc4cf58-dc7e-422a-950b-38460c74cb76" providerId="ADAL" clId="{BF5236EE-7E2D-4282-BF91-7271136C32CB}" dt="2021-11-08T09:08:47.673" v="146" actId="20577"/>
          <ac:spMkLst>
            <pc:docMk/>
            <pc:sldMk cId="57888388" sldId="352"/>
            <ac:spMk id="2" creationId="{30EA72A7-EBE9-4395-AAC6-AC9A5BA59684}"/>
          </ac:spMkLst>
        </pc:spChg>
      </pc:sldChg>
      <pc:sldChg chg="modSp">
        <pc:chgData name="Nicole Dobrohotoff" userId="2dc4cf58-dc7e-422a-950b-38460c74cb76" providerId="ADAL" clId="{BF5236EE-7E2D-4282-BF91-7271136C32CB}" dt="2021-11-08T09:06:43.745" v="84" actId="20577"/>
        <pc:sldMkLst>
          <pc:docMk/>
          <pc:sldMk cId="2435892271" sldId="353"/>
        </pc:sldMkLst>
        <pc:spChg chg="mod">
          <ac:chgData name="Nicole Dobrohotoff" userId="2dc4cf58-dc7e-422a-950b-38460c74cb76" providerId="ADAL" clId="{BF5236EE-7E2D-4282-BF91-7271136C32CB}" dt="2021-11-08T09:06:43.745" v="84" actId="20577"/>
          <ac:spMkLst>
            <pc:docMk/>
            <pc:sldMk cId="2435892271" sldId="353"/>
            <ac:spMk id="2" creationId="{30EA72A7-EBE9-4395-AAC6-AC9A5BA59684}"/>
          </ac:spMkLst>
        </pc:spChg>
      </pc:sldChg>
      <pc:sldChg chg="modSp">
        <pc:chgData name="Nicole Dobrohotoff" userId="2dc4cf58-dc7e-422a-950b-38460c74cb76" providerId="ADAL" clId="{BF5236EE-7E2D-4282-BF91-7271136C32CB}" dt="2021-11-08T09:10:27.960" v="187" actId="20577"/>
        <pc:sldMkLst>
          <pc:docMk/>
          <pc:sldMk cId="1938549152" sldId="354"/>
        </pc:sldMkLst>
        <pc:spChg chg="mod">
          <ac:chgData name="Nicole Dobrohotoff" userId="2dc4cf58-dc7e-422a-950b-38460c74cb76" providerId="ADAL" clId="{BF5236EE-7E2D-4282-BF91-7271136C32CB}" dt="2021-11-08T09:10:27.960" v="187" actId="20577"/>
          <ac:spMkLst>
            <pc:docMk/>
            <pc:sldMk cId="1938549152" sldId="354"/>
            <ac:spMk id="2" creationId="{30EA72A7-EBE9-4395-AAC6-AC9A5BA59684}"/>
          </ac:spMkLst>
        </pc:spChg>
      </pc:sldChg>
      <pc:sldChg chg="modSp">
        <pc:chgData name="Nicole Dobrohotoff" userId="2dc4cf58-dc7e-422a-950b-38460c74cb76" providerId="ADAL" clId="{BF5236EE-7E2D-4282-BF91-7271136C32CB}" dt="2021-11-08T09:13:18.928" v="331" actId="20577"/>
        <pc:sldMkLst>
          <pc:docMk/>
          <pc:sldMk cId="2182833659" sldId="458"/>
        </pc:sldMkLst>
        <pc:spChg chg="mod">
          <ac:chgData name="Nicole Dobrohotoff" userId="2dc4cf58-dc7e-422a-950b-38460c74cb76" providerId="ADAL" clId="{BF5236EE-7E2D-4282-BF91-7271136C32CB}" dt="2021-11-08T09:13:18.928" v="331" actId="20577"/>
          <ac:spMkLst>
            <pc:docMk/>
            <pc:sldMk cId="2182833659" sldId="458"/>
            <ac:spMk id="4" creationId="{EE840B57-C529-5D4C-8A98-6468FECB75D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6038" y="0"/>
            <a:ext cx="2949575" cy="496888"/>
          </a:xfrm>
          <a:prstGeom prst="rect">
            <a:avLst/>
          </a:prstGeom>
        </p:spPr>
        <p:txBody>
          <a:bodyPr vert="horz" lIns="91440" tIns="45720" rIns="91440" bIns="45720" rtlCol="0"/>
          <a:lstStyle>
            <a:lvl1pPr algn="r">
              <a:defRPr sz="1200"/>
            </a:lvl1pPr>
          </a:lstStyle>
          <a:p>
            <a:fld id="{DA01F9EF-38FB-48DA-89F6-FA4FA2F71CFD}" type="datetimeFigureOut">
              <a:rPr lang="en-AU" smtClean="0"/>
              <a:t>11/11/2021</a:t>
            </a:fld>
            <a:endParaRPr lang="en-AU"/>
          </a:p>
        </p:txBody>
      </p:sp>
      <p:sp>
        <p:nvSpPr>
          <p:cNvPr id="4" name="Footer Placeholder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6038" y="9440863"/>
            <a:ext cx="2949575" cy="496887"/>
          </a:xfrm>
          <a:prstGeom prst="rect">
            <a:avLst/>
          </a:prstGeom>
        </p:spPr>
        <p:txBody>
          <a:bodyPr vert="horz" lIns="91440" tIns="45720" rIns="91440" bIns="45720" rtlCol="0" anchor="b"/>
          <a:lstStyle>
            <a:lvl1pPr algn="r">
              <a:defRPr sz="1200"/>
            </a:lvl1pPr>
          </a:lstStyle>
          <a:p>
            <a:fld id="{D1F9DD2F-13EA-4E84-9851-5112BB240BA1}" type="slidenum">
              <a:rPr lang="en-AU" smtClean="0"/>
              <a:t>‹#›</a:t>
            </a:fld>
            <a:endParaRPr lang="en-AU"/>
          </a:p>
        </p:txBody>
      </p:sp>
    </p:spTree>
    <p:extLst>
      <p:ext uri="{BB962C8B-B14F-4D97-AF65-F5344CB8AC3E}">
        <p14:creationId xmlns:p14="http://schemas.microsoft.com/office/powerpoint/2010/main" val="11855130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D1BEFCE8-46DF-4A93-8B48-2633E9D2FAD3}" type="datetimeFigureOut">
              <a:rPr lang="en-AU" smtClean="0"/>
              <a:t>11/11/2021</a:t>
            </a:fld>
            <a:endParaRPr lang="en-AU"/>
          </a:p>
        </p:txBody>
      </p:sp>
      <p:sp>
        <p:nvSpPr>
          <p:cNvPr id="4" name="Slide Image Placeholder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FC2E66A6-78AB-4CEA-A660-363EB588AA2F}" type="slidenum">
              <a:rPr lang="en-AU" smtClean="0"/>
              <a:t>‹#›</a:t>
            </a:fld>
            <a:endParaRPr lang="en-AU"/>
          </a:p>
        </p:txBody>
      </p:sp>
    </p:spTree>
    <p:extLst>
      <p:ext uri="{BB962C8B-B14F-4D97-AF65-F5344CB8AC3E}">
        <p14:creationId xmlns:p14="http://schemas.microsoft.com/office/powerpoint/2010/main" val="377240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1</a:t>
            </a:fld>
            <a:endParaRPr lang="en-AU"/>
          </a:p>
        </p:txBody>
      </p:sp>
    </p:spTree>
    <p:extLst>
      <p:ext uri="{BB962C8B-B14F-4D97-AF65-F5344CB8AC3E}">
        <p14:creationId xmlns:p14="http://schemas.microsoft.com/office/powerpoint/2010/main" val="3341830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11</a:t>
            </a:fld>
            <a:endParaRPr lang="en-AU"/>
          </a:p>
        </p:txBody>
      </p:sp>
    </p:spTree>
    <p:extLst>
      <p:ext uri="{BB962C8B-B14F-4D97-AF65-F5344CB8AC3E}">
        <p14:creationId xmlns:p14="http://schemas.microsoft.com/office/powerpoint/2010/main" val="650530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12</a:t>
            </a:fld>
            <a:endParaRPr lang="en-AU"/>
          </a:p>
        </p:txBody>
      </p:sp>
    </p:spTree>
    <p:extLst>
      <p:ext uri="{BB962C8B-B14F-4D97-AF65-F5344CB8AC3E}">
        <p14:creationId xmlns:p14="http://schemas.microsoft.com/office/powerpoint/2010/main" val="3987623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Everyone gathers around the wreath and someone lights the appropriate candle(s).</a:t>
            </a:r>
          </a:p>
          <a:p>
            <a:r>
              <a:rPr lang="en-AU" dirty="0"/>
              <a:t>Introduce the wreath to the children. Light</a:t>
            </a:r>
            <a:r>
              <a:rPr lang="en-AU" baseline="0" dirty="0"/>
              <a:t> the first candle, the candle of hope. </a:t>
            </a:r>
          </a:p>
          <a:p>
            <a:r>
              <a:rPr lang="en-AU" baseline="0" dirty="0"/>
              <a:t>For longer lasting light with less risk use a flameless, battery operated candle. </a:t>
            </a:r>
          </a:p>
          <a:p>
            <a:r>
              <a:rPr lang="en-AU" baseline="0" dirty="0"/>
              <a:t>Lead the group in the prayer together.</a:t>
            </a:r>
            <a:r>
              <a:rPr lang="en-AU" dirty="0"/>
              <a:t> </a:t>
            </a:r>
          </a:p>
          <a:p>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16</a:t>
            </a:fld>
            <a:endParaRPr lang="en-AU"/>
          </a:p>
        </p:txBody>
      </p:sp>
    </p:spTree>
    <p:extLst>
      <p:ext uri="{BB962C8B-B14F-4D97-AF65-F5344CB8AC3E}">
        <p14:creationId xmlns:p14="http://schemas.microsoft.com/office/powerpoint/2010/main" val="81296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effectLst/>
              </a:rPr>
              <a:t>Gospel</a:t>
            </a:r>
            <a:endParaRPr lang="en-US" dirty="0">
              <a:effectLst/>
            </a:endParaRPr>
          </a:p>
          <a:p>
            <a:r>
              <a:rPr lang="en-AU" b="1" dirty="0">
                <a:effectLst/>
              </a:rPr>
              <a:t>Luke </a:t>
            </a:r>
            <a:r>
              <a:rPr lang="en-AU" b="1" dirty="0"/>
              <a:t>3:1-6</a:t>
            </a:r>
            <a:endParaRPr lang="en-US" dirty="0">
              <a:effectLst/>
            </a:endParaRPr>
          </a:p>
          <a:p>
            <a:r>
              <a:rPr lang="en-AU" dirty="0">
                <a:effectLst/>
              </a:rPr>
              <a:t>A reading from the holy Gospel according to Luke</a:t>
            </a:r>
            <a:r>
              <a:rPr lang="en-AU" dirty="0"/>
              <a:t>. </a:t>
            </a:r>
            <a:endParaRPr lang="en-US" dirty="0">
              <a:effectLst/>
            </a:endParaRPr>
          </a:p>
          <a:p>
            <a:r>
              <a:rPr lang="en-AU" dirty="0"/>
              <a:t>In the fifteenth year of Tiberius Caesar’s reign, when Pontius Pilate was governor of Judaea, Herod tetrarch of Galilee, </a:t>
            </a:r>
            <a:r>
              <a:rPr lang="en-AU" dirty="0">
                <a:effectLst/>
              </a:rPr>
              <a:t>his </a:t>
            </a:r>
            <a:r>
              <a:rPr lang="en-AU" dirty="0"/>
              <a:t>brother Philip tetrarch of </a:t>
            </a:r>
            <a:r>
              <a:rPr lang="en-AU" dirty="0">
                <a:effectLst/>
              </a:rPr>
              <a:t>the </a:t>
            </a:r>
            <a:r>
              <a:rPr lang="en-AU" dirty="0"/>
              <a:t>lands of Ituraea </a:t>
            </a:r>
            <a:r>
              <a:rPr lang="en-AU" dirty="0">
                <a:effectLst/>
              </a:rPr>
              <a:t>and</a:t>
            </a:r>
            <a:r>
              <a:rPr lang="en-AU" dirty="0"/>
              <a:t> Trachonitis, Lysanias tetrarch of Abilene, during the pontificate of Annas </a:t>
            </a:r>
            <a:r>
              <a:rPr lang="en-AU" dirty="0">
                <a:effectLst/>
              </a:rPr>
              <a:t>and </a:t>
            </a:r>
            <a:r>
              <a:rPr lang="en-AU" dirty="0"/>
              <a:t>Caiaphas</a:t>
            </a:r>
            <a:r>
              <a:rPr lang="en-AU" dirty="0">
                <a:effectLst/>
              </a:rPr>
              <a:t>, the </a:t>
            </a:r>
            <a:r>
              <a:rPr lang="en-AU" dirty="0"/>
              <a:t>word of God came to John son </a:t>
            </a:r>
            <a:r>
              <a:rPr lang="en-AU" dirty="0">
                <a:effectLst/>
              </a:rPr>
              <a:t>of </a:t>
            </a:r>
            <a:r>
              <a:rPr lang="en-AU" dirty="0"/>
              <a:t>Zechariah, in the wilderness. He went through </a:t>
            </a:r>
            <a:r>
              <a:rPr lang="en-AU" dirty="0">
                <a:effectLst/>
              </a:rPr>
              <a:t>the </a:t>
            </a:r>
            <a:r>
              <a:rPr lang="en-AU" dirty="0"/>
              <a:t>whole Jordan district proclaiming a baptism </a:t>
            </a:r>
            <a:r>
              <a:rPr lang="en-AU" dirty="0">
                <a:effectLst/>
              </a:rPr>
              <a:t>of </a:t>
            </a:r>
            <a:r>
              <a:rPr lang="en-AU" dirty="0"/>
              <a:t>repentance for </a:t>
            </a:r>
            <a:r>
              <a:rPr lang="en-AU" dirty="0">
                <a:effectLst/>
              </a:rPr>
              <a:t>the </a:t>
            </a:r>
            <a:r>
              <a:rPr lang="en-AU" dirty="0"/>
              <a:t>forgiveness of sins</a:t>
            </a:r>
            <a:r>
              <a:rPr lang="en-AU" dirty="0">
                <a:effectLst/>
              </a:rPr>
              <a:t>, </a:t>
            </a:r>
            <a:r>
              <a:rPr lang="en-AU" dirty="0"/>
              <a:t>as it is written in </a:t>
            </a:r>
            <a:r>
              <a:rPr lang="en-AU" dirty="0">
                <a:effectLst/>
              </a:rPr>
              <a:t>the </a:t>
            </a:r>
            <a:r>
              <a:rPr lang="en-AU" dirty="0"/>
              <a:t>book </a:t>
            </a:r>
            <a:r>
              <a:rPr lang="en-AU" dirty="0">
                <a:effectLst/>
              </a:rPr>
              <a:t>of the </a:t>
            </a:r>
            <a:r>
              <a:rPr lang="en-AU" dirty="0"/>
              <a:t>sayings </a:t>
            </a:r>
            <a:r>
              <a:rPr lang="en-AU" dirty="0">
                <a:effectLst/>
              </a:rPr>
              <a:t>of </a:t>
            </a:r>
            <a:r>
              <a:rPr lang="en-AU" dirty="0"/>
              <a:t>the prophet Isaiah: </a:t>
            </a:r>
            <a:endParaRPr lang="en-US" dirty="0"/>
          </a:p>
          <a:p>
            <a:r>
              <a:rPr lang="en-AU" dirty="0"/>
              <a:t>A voice cries </a:t>
            </a:r>
            <a:r>
              <a:rPr lang="en-AU" dirty="0">
                <a:effectLst/>
              </a:rPr>
              <a:t>in </a:t>
            </a:r>
            <a:r>
              <a:rPr lang="en-AU" dirty="0"/>
              <a:t>the wilderness; </a:t>
            </a:r>
            <a:endParaRPr lang="en-US" dirty="0"/>
          </a:p>
          <a:p>
            <a:r>
              <a:rPr lang="en-AU" dirty="0"/>
              <a:t>Prepare </a:t>
            </a:r>
            <a:r>
              <a:rPr lang="en-AU" dirty="0">
                <a:effectLst/>
              </a:rPr>
              <a:t>a </a:t>
            </a:r>
            <a:r>
              <a:rPr lang="en-AU" dirty="0"/>
              <a:t>way for the Lord</a:t>
            </a:r>
            <a:r>
              <a:rPr lang="en-AU" dirty="0">
                <a:effectLst/>
              </a:rPr>
              <a:t>,</a:t>
            </a:r>
            <a:r>
              <a:rPr lang="en-AU" dirty="0"/>
              <a:t> </a:t>
            </a:r>
            <a:endParaRPr lang="en-US" dirty="0"/>
          </a:p>
          <a:p>
            <a:r>
              <a:rPr lang="en-AU" dirty="0"/>
              <a:t>make his paths straight</a:t>
            </a:r>
            <a:r>
              <a:rPr lang="en-AU" dirty="0">
                <a:effectLst/>
              </a:rPr>
              <a:t>.</a:t>
            </a:r>
            <a:r>
              <a:rPr lang="en-AU" dirty="0"/>
              <a:t> </a:t>
            </a:r>
            <a:endParaRPr lang="en-US" dirty="0">
              <a:effectLst/>
            </a:endParaRPr>
          </a:p>
          <a:p>
            <a:r>
              <a:rPr lang="en-AU" dirty="0"/>
              <a:t>Every valley </a:t>
            </a:r>
            <a:r>
              <a:rPr lang="en-AU" dirty="0">
                <a:effectLst/>
              </a:rPr>
              <a:t>will be </a:t>
            </a:r>
            <a:r>
              <a:rPr lang="en-AU" dirty="0"/>
              <a:t>filled in</a:t>
            </a:r>
            <a:r>
              <a:rPr lang="en-AU" dirty="0">
                <a:effectLst/>
              </a:rPr>
              <a:t>,</a:t>
            </a:r>
            <a:r>
              <a:rPr lang="en-AU" dirty="0"/>
              <a:t> </a:t>
            </a:r>
            <a:endParaRPr lang="en-US" dirty="0"/>
          </a:p>
          <a:p>
            <a:r>
              <a:rPr lang="en-AU" dirty="0"/>
              <a:t>every mountain</a:t>
            </a:r>
            <a:r>
              <a:rPr lang="en-AU" dirty="0">
                <a:effectLst/>
              </a:rPr>
              <a:t> and </a:t>
            </a:r>
            <a:r>
              <a:rPr lang="en-AU" dirty="0"/>
              <a:t>hill </a:t>
            </a:r>
            <a:r>
              <a:rPr lang="en-AU" dirty="0">
                <a:effectLst/>
              </a:rPr>
              <a:t>be </a:t>
            </a:r>
            <a:r>
              <a:rPr lang="en-AU" dirty="0"/>
              <a:t>laid low</a:t>
            </a:r>
            <a:r>
              <a:rPr lang="en-AU" dirty="0">
                <a:effectLst/>
              </a:rPr>
              <a:t>,</a:t>
            </a:r>
            <a:r>
              <a:rPr lang="en-AU" dirty="0"/>
              <a:t> </a:t>
            </a:r>
            <a:endParaRPr lang="en-US" dirty="0"/>
          </a:p>
          <a:p>
            <a:r>
              <a:rPr lang="en-AU" dirty="0"/>
              <a:t>winding ways</a:t>
            </a:r>
            <a:r>
              <a:rPr lang="en-AU" dirty="0">
                <a:effectLst/>
              </a:rPr>
              <a:t> will </a:t>
            </a:r>
            <a:r>
              <a:rPr lang="en-AU" dirty="0"/>
              <a:t>be straightened </a:t>
            </a:r>
            <a:endParaRPr lang="en-US" dirty="0"/>
          </a:p>
          <a:p>
            <a:r>
              <a:rPr lang="en-AU" dirty="0"/>
              <a:t>and rough roads made smooth</a:t>
            </a:r>
            <a:r>
              <a:rPr lang="en-AU" dirty="0">
                <a:effectLst/>
              </a:rPr>
              <a:t>.</a:t>
            </a:r>
            <a:r>
              <a:rPr lang="en-AU" dirty="0"/>
              <a:t> </a:t>
            </a:r>
            <a:endParaRPr lang="en-US" dirty="0"/>
          </a:p>
          <a:p>
            <a:r>
              <a:rPr lang="en-AU" dirty="0"/>
              <a:t>And</a:t>
            </a:r>
            <a:r>
              <a:rPr lang="en-AU" dirty="0">
                <a:effectLst/>
              </a:rPr>
              <a:t> all </a:t>
            </a:r>
            <a:r>
              <a:rPr lang="en-AU" dirty="0"/>
              <a:t>mankind shall see </a:t>
            </a:r>
            <a:r>
              <a:rPr lang="en-AU" dirty="0">
                <a:effectLst/>
              </a:rPr>
              <a:t>the </a:t>
            </a:r>
            <a:r>
              <a:rPr lang="en-AU" dirty="0"/>
              <a:t>salvation </a:t>
            </a:r>
            <a:r>
              <a:rPr lang="en-AU" dirty="0">
                <a:effectLst/>
              </a:rPr>
              <a:t>of </a:t>
            </a:r>
            <a:r>
              <a:rPr lang="en-AU" dirty="0"/>
              <a:t>God. </a:t>
            </a:r>
            <a:endParaRPr lang="en-US" dirty="0">
              <a:effectLst/>
            </a:endParaRPr>
          </a:p>
          <a:p>
            <a:endParaRPr lang="en-AU" dirty="0">
              <a:effectLst/>
            </a:endParaRPr>
          </a:p>
          <a:p>
            <a:r>
              <a:rPr lang="en-AU" b="0" i="0" kern="1200" dirty="0">
                <a:effectLst/>
              </a:rPr>
              <a:t>© The scriptural quotations are taken from the Jerusalem Bible, published and copyright 1966, 1967 and 1968 by</a:t>
            </a:r>
            <a:r>
              <a:rPr lang="en-AU" dirty="0"/>
              <a:t> </a:t>
            </a:r>
            <a:r>
              <a:rPr lang="en-AU" b="0" i="0" kern="1200" dirty="0">
                <a:effectLst/>
              </a:rPr>
              <a:t>Darton</a:t>
            </a:r>
            <a:r>
              <a:rPr lang="en-AU" dirty="0"/>
              <a:t> </a:t>
            </a:r>
            <a:r>
              <a:rPr lang="en-AU" b="0" i="0" kern="1200" dirty="0">
                <a:effectLst/>
              </a:rPr>
              <a:t>Longman and Todd Ltd and Doubleday &amp; Co</a:t>
            </a:r>
            <a:r>
              <a:rPr lang="en-AU" dirty="0"/>
              <a:t> </a:t>
            </a:r>
            <a:r>
              <a:rPr lang="en-AU" b="0" i="0" kern="1200" dirty="0">
                <a:effectLst/>
              </a:rPr>
              <a:t>Inc, and used by permission of the publishers. </a:t>
            </a:r>
            <a:br>
              <a:rPr lang="en-AU" dirty="0">
                <a:cs typeface="+mn-lt"/>
              </a:rPr>
            </a:br>
            <a:r>
              <a:rPr lang="en-AU" b="0" i="0" kern="1200" dirty="0">
                <a:effectLst/>
              </a:rPr>
              <a:t>The English translation of the Psalm Responses, the Alleluia and Gospel Verses, and the Lenten Gospel Acclamations, and the Titles, Summaries, and Conclusion of the Readings, from the Lectionary for Mass © 1997, 1981, 1968, International Committee on English in the Liturgy, Inc. All rights reserved.</a:t>
            </a:r>
            <a:endParaRPr lang="en-AU" dirty="0">
              <a:cs typeface="Calibri"/>
            </a:endParaRPr>
          </a:p>
          <a:p>
            <a:endParaRPr lang="en-AU" b="0" i="0" kern="1200" dirty="0">
              <a:effectLst/>
              <a:ea typeface="+mn-ea"/>
              <a:cs typeface="+mn-cs"/>
            </a:endParaRPr>
          </a:p>
          <a:p>
            <a:endParaRPr lang="en-AU" b="0" i="0" kern="1200" dirty="0">
              <a:effectLst/>
              <a:ea typeface="+mn-ea"/>
              <a:cs typeface="+mn-cs"/>
            </a:endParaRPr>
          </a:p>
          <a:p>
            <a:endParaRPr lang="en-AU" dirty="0">
              <a:effectLst/>
            </a:endParaRPr>
          </a:p>
          <a:p>
            <a:endParaRPr lang="en-AU" dirty="0"/>
          </a:p>
          <a:p>
            <a:endParaRPr lang="en-AU" b="1" dirty="0">
              <a:cs typeface="Calibri"/>
            </a:endParaRPr>
          </a:p>
        </p:txBody>
      </p:sp>
      <p:sp>
        <p:nvSpPr>
          <p:cNvPr id="4" name="Slide Number Placeholder 3"/>
          <p:cNvSpPr>
            <a:spLocks noGrp="1"/>
          </p:cNvSpPr>
          <p:nvPr>
            <p:ph type="sldNum" sz="quarter" idx="5"/>
          </p:nvPr>
        </p:nvSpPr>
        <p:spPr/>
        <p:txBody>
          <a:bodyPr/>
          <a:lstStyle/>
          <a:p>
            <a:fld id="{FC2E66A6-78AB-4CEA-A660-363EB588AA2F}" type="slidenum">
              <a:rPr lang="en-AU" smtClean="0"/>
              <a:t>17</a:t>
            </a:fld>
            <a:endParaRPr lang="en-AU"/>
          </a:p>
        </p:txBody>
      </p:sp>
    </p:spTree>
    <p:extLst>
      <p:ext uri="{BB962C8B-B14F-4D97-AF65-F5344CB8AC3E}">
        <p14:creationId xmlns:p14="http://schemas.microsoft.com/office/powerpoint/2010/main" val="1744696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18</a:t>
            </a:fld>
            <a:endParaRPr lang="en-AU"/>
          </a:p>
        </p:txBody>
      </p:sp>
    </p:spTree>
    <p:extLst>
      <p:ext uri="{BB962C8B-B14F-4D97-AF65-F5344CB8AC3E}">
        <p14:creationId xmlns:p14="http://schemas.microsoft.com/office/powerpoint/2010/main" val="2688865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19</a:t>
            </a:fld>
            <a:endParaRPr lang="en-AU"/>
          </a:p>
        </p:txBody>
      </p:sp>
    </p:spTree>
    <p:extLst>
      <p:ext uri="{BB962C8B-B14F-4D97-AF65-F5344CB8AC3E}">
        <p14:creationId xmlns:p14="http://schemas.microsoft.com/office/powerpoint/2010/main" val="2129292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20</a:t>
            </a:fld>
            <a:endParaRPr lang="en-AU"/>
          </a:p>
        </p:txBody>
      </p:sp>
    </p:spTree>
    <p:extLst>
      <p:ext uri="{BB962C8B-B14F-4D97-AF65-F5344CB8AC3E}">
        <p14:creationId xmlns:p14="http://schemas.microsoft.com/office/powerpoint/2010/main" val="222703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Everyone gathers around the wreath and someone lights the appropriate candle(s).</a:t>
            </a:r>
          </a:p>
          <a:p>
            <a:r>
              <a:rPr lang="en-AU" dirty="0"/>
              <a:t>Introduce the wreath to the children. Light</a:t>
            </a:r>
            <a:r>
              <a:rPr lang="en-AU" baseline="0" dirty="0"/>
              <a:t> the first candle, the candle of hope. </a:t>
            </a:r>
          </a:p>
          <a:p>
            <a:r>
              <a:rPr lang="en-AU" baseline="0" dirty="0"/>
              <a:t>For longer lasting light with less risk use a flameless, battery operated candle. </a:t>
            </a:r>
          </a:p>
          <a:p>
            <a:r>
              <a:rPr lang="en-AU" baseline="0" dirty="0"/>
              <a:t>Lead the group in the prayer together.</a:t>
            </a:r>
            <a:r>
              <a:rPr lang="en-AU" dirty="0"/>
              <a:t> </a:t>
            </a:r>
          </a:p>
          <a:p>
            <a:endParaRPr lang="en-AU" baseline="0" dirty="0"/>
          </a:p>
          <a:p>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24</a:t>
            </a:fld>
            <a:endParaRPr lang="en-AU"/>
          </a:p>
        </p:txBody>
      </p:sp>
    </p:spTree>
    <p:extLst>
      <p:ext uri="{BB962C8B-B14F-4D97-AF65-F5344CB8AC3E}">
        <p14:creationId xmlns:p14="http://schemas.microsoft.com/office/powerpoint/2010/main" val="1582306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Gospel </a:t>
            </a:r>
            <a:endParaRPr lang="en-US" dirty="0"/>
          </a:p>
          <a:p>
            <a:r>
              <a:rPr lang="en-AU" b="1" dirty="0"/>
              <a:t>Luke 3:10-18</a:t>
            </a:r>
            <a:endParaRPr lang="en-AU" dirty="0"/>
          </a:p>
          <a:p>
            <a:r>
              <a:rPr lang="en-AU" dirty="0"/>
              <a:t>A reading from the holy Gospel according to Luke </a:t>
            </a:r>
            <a:endParaRPr lang="en-US" dirty="0"/>
          </a:p>
          <a:p>
            <a:r>
              <a:rPr lang="en-AU" dirty="0"/>
              <a:t>When all the people asked John, ‘What must we do?’ he answered, ‘If anyone has two tunics he must share with the man who has none, and the one with something to eat must do the same.’ There were tax collectors too who came for baptism, and these said to him, ‘Master, what must we do?’ He said to them, ‘Exact no more than your rate.’ Some soldiers asked him in their turn, ‘What about us? What must we do?’ He said to them, ‘No intimidation! No extortion! Be content with your pay!’ </a:t>
            </a:r>
            <a:endParaRPr lang="en-US" dirty="0"/>
          </a:p>
          <a:p>
            <a:r>
              <a:rPr lang="en-AU" dirty="0"/>
              <a:t>A feeling of expectancy had grown among the people, who were beginning to think that John might be the Christ, so John declared before them all, ‘I baptise you with water, but someone is coming, someone who is more powerful than I am, and I am not fit to undo the strap of his sandals; he will baptise you with the Holy Spirit and fire. His winnowing-fan is in his hand to clear his threshing-floor and to gather the wheat into his barn; but the chaff he will burn in a fire that will never go out.’ As well as this, there were many other things he said to exhort the people and to announce the Good News to them. </a:t>
            </a:r>
            <a:endParaRPr lang="en-US" dirty="0"/>
          </a:p>
          <a:p>
            <a:endParaRPr lang="en-AU" dirty="0"/>
          </a:p>
          <a:p>
            <a:r>
              <a:rPr lang="en-AU" dirty="0"/>
              <a:t>© The scriptural quotations are taken from the Jerusalem Bible, published and copyright 1966, 1967 and 1968 by Darton Longman and Todd Ltd and Doubleday &amp; Co Inc, and used by permission of the publishers. </a:t>
            </a:r>
            <a:br>
              <a:rPr lang="en-AU" dirty="0">
                <a:cs typeface="+mn-lt"/>
              </a:rPr>
            </a:br>
            <a:r>
              <a:rPr lang="en-AU" dirty="0"/>
              <a:t>The English translation of the Psalm Responses, the Alleluia and Gospel Verses, and the Lenten Gospel Acclamations, and the Titles, Summaries, and Conclusion of the Readings, from the Lectionary for Mass © 1997, 1981, 1968, International Committee on English in the Liturgy, Inc. All rights reserved.</a:t>
            </a:r>
            <a:endParaRPr lang="en-US" dirty="0"/>
          </a:p>
          <a:p>
            <a:endParaRPr lang="en-AU" dirty="0"/>
          </a:p>
          <a:p>
            <a:endParaRPr lang="en-AU" dirty="0"/>
          </a:p>
          <a:p>
            <a:endParaRPr lang="en-US" dirty="0"/>
          </a:p>
        </p:txBody>
      </p:sp>
      <p:sp>
        <p:nvSpPr>
          <p:cNvPr id="4" name="Slide Number Placeholder 3"/>
          <p:cNvSpPr>
            <a:spLocks noGrp="1"/>
          </p:cNvSpPr>
          <p:nvPr>
            <p:ph type="sldNum" sz="quarter" idx="5"/>
          </p:nvPr>
        </p:nvSpPr>
        <p:spPr/>
        <p:txBody>
          <a:bodyPr/>
          <a:lstStyle/>
          <a:p>
            <a:fld id="{FC2E66A6-78AB-4CEA-A660-363EB588AA2F}" type="slidenum">
              <a:rPr lang="en-AU" smtClean="0"/>
              <a:t>25</a:t>
            </a:fld>
            <a:endParaRPr lang="en-AU"/>
          </a:p>
        </p:txBody>
      </p:sp>
    </p:spTree>
    <p:extLst>
      <p:ext uri="{BB962C8B-B14F-4D97-AF65-F5344CB8AC3E}">
        <p14:creationId xmlns:p14="http://schemas.microsoft.com/office/powerpoint/2010/main" val="2654081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26</a:t>
            </a:fld>
            <a:endParaRPr lang="en-AU"/>
          </a:p>
        </p:txBody>
      </p:sp>
    </p:spTree>
    <p:extLst>
      <p:ext uri="{BB962C8B-B14F-4D97-AF65-F5344CB8AC3E}">
        <p14:creationId xmlns:p14="http://schemas.microsoft.com/office/powerpoint/2010/main" val="3139313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marR="218440">
              <a:spcBef>
                <a:spcPts val="94"/>
              </a:spcBef>
              <a:spcAft>
                <a:spcPts val="600"/>
              </a:spcAft>
            </a:pPr>
            <a:endParaRPr lang="en-US" dirty="0">
              <a:cs typeface="Calibri"/>
            </a:endParaRPr>
          </a:p>
        </p:txBody>
      </p:sp>
      <p:sp>
        <p:nvSpPr>
          <p:cNvPr id="4" name="Slide Number Placeholder 3"/>
          <p:cNvSpPr>
            <a:spLocks noGrp="1"/>
          </p:cNvSpPr>
          <p:nvPr>
            <p:ph type="sldNum" sz="quarter" idx="10"/>
          </p:nvPr>
        </p:nvSpPr>
        <p:spPr/>
        <p:txBody>
          <a:bodyPr/>
          <a:lstStyle/>
          <a:p>
            <a:fld id="{FC2E66A6-78AB-4CEA-A660-363EB588AA2F}" type="slidenum">
              <a:rPr lang="en-AU" smtClean="0"/>
              <a:t>2</a:t>
            </a:fld>
            <a:endParaRPr lang="en-AU"/>
          </a:p>
        </p:txBody>
      </p:sp>
    </p:spTree>
    <p:extLst>
      <p:ext uri="{BB962C8B-B14F-4D97-AF65-F5344CB8AC3E}">
        <p14:creationId xmlns:p14="http://schemas.microsoft.com/office/powerpoint/2010/main" val="3764866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27</a:t>
            </a:fld>
            <a:endParaRPr lang="en-AU"/>
          </a:p>
        </p:txBody>
      </p:sp>
    </p:spTree>
    <p:extLst>
      <p:ext uri="{BB962C8B-B14F-4D97-AF65-F5344CB8AC3E}">
        <p14:creationId xmlns:p14="http://schemas.microsoft.com/office/powerpoint/2010/main" val="3187245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Everyone gathers around the wreath and someone lights the appropriate candle(s).</a:t>
            </a:r>
          </a:p>
          <a:p>
            <a:r>
              <a:rPr lang="en-AU" dirty="0"/>
              <a:t>Introduce the wreath to the children. Light</a:t>
            </a:r>
            <a:r>
              <a:rPr lang="en-AU" baseline="0" dirty="0"/>
              <a:t> the first candle, the candle of hope. </a:t>
            </a:r>
          </a:p>
          <a:p>
            <a:r>
              <a:rPr lang="en-AU" baseline="0" dirty="0"/>
              <a:t>For longer lasting light with less risk use a flameless, battery operated candle. </a:t>
            </a:r>
          </a:p>
          <a:p>
            <a:r>
              <a:rPr lang="en-AU" baseline="0" dirty="0"/>
              <a:t>Lead the group in the prayer together.</a:t>
            </a:r>
            <a:r>
              <a:rPr lang="en-AU" dirty="0"/>
              <a:t> </a:t>
            </a:r>
          </a:p>
          <a:p>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31</a:t>
            </a:fld>
            <a:endParaRPr lang="en-AU"/>
          </a:p>
        </p:txBody>
      </p:sp>
    </p:spTree>
    <p:extLst>
      <p:ext uri="{BB962C8B-B14F-4D97-AF65-F5344CB8AC3E}">
        <p14:creationId xmlns:p14="http://schemas.microsoft.com/office/powerpoint/2010/main" val="3570402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effectLst/>
              </a:rPr>
              <a:t>Gospel </a:t>
            </a:r>
          </a:p>
          <a:p>
            <a:r>
              <a:rPr lang="en-AU" b="1" dirty="0">
                <a:effectLst/>
              </a:rPr>
              <a:t>Luke</a:t>
            </a:r>
            <a:r>
              <a:rPr lang="en-AU" b="1" baseline="0" dirty="0">
                <a:effectLst/>
              </a:rPr>
              <a:t> 1:39-44</a:t>
            </a:r>
          </a:p>
          <a:p>
            <a:r>
              <a:rPr lang="en-AU" dirty="0">
                <a:effectLst/>
              </a:rPr>
              <a:t>A reading from the holy Gospel according to Luke </a:t>
            </a:r>
          </a:p>
          <a:p>
            <a:r>
              <a:rPr lang="en-AU" dirty="0">
                <a:effectLst/>
              </a:rPr>
              <a:t>Mary set out and went as quickly as she could to a town in the hill country of Judah. She went into Zechariah’s house and greeted Elizabeth. Now as soon as Elizabeth heard Mary’s greeting, the child leapt in her womb and Elizabeth was filled with the Holy Spirit. She gave a loud cry and said, ‘Of all women you are the most blessed, and blessed is the fruit of your womb. Why should I be honoured with a visit from the mother of my Lord? For the moment your greeting reached my ears, the child in my womb leapt for joy. Yes, blessed is she who believed that the promise made to her by the Lord would be fulfilled.’ </a:t>
            </a:r>
          </a:p>
          <a:p>
            <a:endParaRPr lang="en-AU" b="1" baseline="0"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b="0" i="0" kern="1200" dirty="0">
                <a:effectLst/>
                <a:latin typeface="+mn-lt"/>
                <a:ea typeface="+mn-ea"/>
                <a:cs typeface="+mn-cs"/>
              </a:rPr>
              <a:t>© The scriptural quotations are taken from the Jerusalem Bible, published and copyright 1966, 1967 and 1968 by </a:t>
            </a:r>
            <a:r>
              <a:rPr lang="en-AU" b="0" i="0" kern="1200" dirty="0" err="1">
                <a:effectLst/>
                <a:latin typeface="+mn-lt"/>
                <a:ea typeface="+mn-ea"/>
                <a:cs typeface="+mn-cs"/>
              </a:rPr>
              <a:t>Darton</a:t>
            </a:r>
            <a:r>
              <a:rPr lang="en-AU" b="0" i="0" kern="1200" dirty="0">
                <a:effectLst/>
                <a:latin typeface="+mn-lt"/>
                <a:ea typeface="+mn-ea"/>
                <a:cs typeface="+mn-cs"/>
              </a:rPr>
              <a:t> Longman and Todd Ltd and Doubleday &amp; Co Inc, and used by permission of the publishers. </a:t>
            </a:r>
            <a:br>
              <a:rPr lang="en-US" dirty="0"/>
            </a:br>
            <a:r>
              <a:rPr lang="en-AU" b="0" i="0" kern="1200" dirty="0">
                <a:effectLst/>
                <a:latin typeface="+mn-lt"/>
                <a:ea typeface="+mn-ea"/>
                <a:cs typeface="+mn-cs"/>
              </a:rPr>
              <a:t>The English translation of the Psalm Responses, the Alleluia and Gospel Verses, and the Lenten Gospel Acclamations, and the Titles, Summaries, and Conclusion of the Readings, from the Lectionary for Mass © 1997, 1981, 1968, International Committee on English in the Liturgy, Inc. All rights reserved.</a:t>
            </a:r>
          </a:p>
          <a:p>
            <a:endParaRPr lang="en-AU" b="1" baseline="0" dirty="0">
              <a:effectLst/>
            </a:endParaRPr>
          </a:p>
          <a:p>
            <a:endParaRPr lang="en-AU" b="1" i="0" kern="1200" baseline="0" dirty="0">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32</a:t>
            </a:fld>
            <a:endParaRPr lang="en-AU"/>
          </a:p>
        </p:txBody>
      </p:sp>
    </p:spTree>
    <p:extLst>
      <p:ext uri="{BB962C8B-B14F-4D97-AF65-F5344CB8AC3E}">
        <p14:creationId xmlns:p14="http://schemas.microsoft.com/office/powerpoint/2010/main" val="2012147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33</a:t>
            </a:fld>
            <a:endParaRPr lang="en-AU"/>
          </a:p>
        </p:txBody>
      </p:sp>
    </p:spTree>
    <p:extLst>
      <p:ext uri="{BB962C8B-B14F-4D97-AF65-F5344CB8AC3E}">
        <p14:creationId xmlns:p14="http://schemas.microsoft.com/office/powerpoint/2010/main" val="2408045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34</a:t>
            </a:fld>
            <a:endParaRPr lang="en-AU"/>
          </a:p>
        </p:txBody>
      </p:sp>
    </p:spTree>
    <p:extLst>
      <p:ext uri="{BB962C8B-B14F-4D97-AF65-F5344CB8AC3E}">
        <p14:creationId xmlns:p14="http://schemas.microsoft.com/office/powerpoint/2010/main" val="41005458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35</a:t>
            </a:fld>
            <a:endParaRPr lang="en-AU"/>
          </a:p>
        </p:txBody>
      </p:sp>
    </p:spTree>
    <p:extLst>
      <p:ext uri="{BB962C8B-B14F-4D97-AF65-F5344CB8AC3E}">
        <p14:creationId xmlns:p14="http://schemas.microsoft.com/office/powerpoint/2010/main" val="35940363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38</a:t>
            </a:fld>
            <a:endParaRPr lang="en-AU"/>
          </a:p>
        </p:txBody>
      </p:sp>
    </p:spTree>
    <p:extLst>
      <p:ext uri="{BB962C8B-B14F-4D97-AF65-F5344CB8AC3E}">
        <p14:creationId xmlns:p14="http://schemas.microsoft.com/office/powerpoint/2010/main" val="32040618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rPr>
              <a:t>Additional</a:t>
            </a:r>
            <a:r>
              <a:rPr lang="en-AU" b="1" baseline="0" dirty="0">
                <a:latin typeface="Arial" panose="020B0604020202020204" pitchFamily="34" charset="0"/>
              </a:rPr>
              <a:t> Information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baseline="0"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If you make a large group Advent wreath on a wall in green, you can decorate it each day by printing and cutting out a symbol, writing a prayer on the back and pining them to your class Advent wreath. Symbols can be printed from the slides at the end of this PowerPoint. </a:t>
            </a: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Children can make</a:t>
            </a:r>
            <a:r>
              <a:rPr lang="en-AU" baseline="0" dirty="0">
                <a:latin typeface="Arial" panose="020B0604020202020204" pitchFamily="34" charset="0"/>
              </a:rPr>
              <a:t> their own individual wreaths using their handprints as the base on green paper or by using green paint. </a:t>
            </a:r>
            <a:endParaRPr lang="en-AU"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If you want the candles to stay lit for a prolonged period of time you could use battery operated candles to reduce risk.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You</a:t>
            </a:r>
            <a:r>
              <a:rPr lang="en-AU" baseline="0" dirty="0">
                <a:latin typeface="Arial" panose="020B0604020202020204" pitchFamily="34" charset="0"/>
              </a:rPr>
              <a:t> could choose to show Advent in 2 minutes as a preface: https://youtu.be/eC0FGQLBp7w </a:t>
            </a:r>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39</a:t>
            </a:fld>
            <a:endParaRPr lang="en-AU"/>
          </a:p>
        </p:txBody>
      </p:sp>
    </p:spTree>
    <p:extLst>
      <p:ext uri="{BB962C8B-B14F-4D97-AF65-F5344CB8AC3E}">
        <p14:creationId xmlns:p14="http://schemas.microsoft.com/office/powerpoint/2010/main" val="24681924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90689D6-08F4-9246-8340-6E1C330F9F5D}" type="slidenum">
              <a:rPr lang="en-US" smtClean="0"/>
              <a:t>40</a:t>
            </a:fld>
            <a:endParaRPr lang="en-US"/>
          </a:p>
        </p:txBody>
      </p:sp>
    </p:spTree>
    <p:extLst>
      <p:ext uri="{BB962C8B-B14F-4D97-AF65-F5344CB8AC3E}">
        <p14:creationId xmlns:p14="http://schemas.microsoft.com/office/powerpoint/2010/main" val="1690300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3</a:t>
            </a:fld>
            <a:endParaRPr lang="en-AU"/>
          </a:p>
        </p:txBody>
      </p:sp>
    </p:spTree>
    <p:extLst>
      <p:ext uri="{BB962C8B-B14F-4D97-AF65-F5344CB8AC3E}">
        <p14:creationId xmlns:p14="http://schemas.microsoft.com/office/powerpoint/2010/main" val="576151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4</a:t>
            </a:fld>
            <a:endParaRPr lang="en-AU"/>
          </a:p>
        </p:txBody>
      </p:sp>
    </p:spTree>
    <p:extLst>
      <p:ext uri="{BB962C8B-B14F-4D97-AF65-F5344CB8AC3E}">
        <p14:creationId xmlns:p14="http://schemas.microsoft.com/office/powerpoint/2010/main" val="780298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rPr>
              <a:t>Additional</a:t>
            </a:r>
            <a:r>
              <a:rPr lang="en-AU" b="1" baseline="0" dirty="0">
                <a:latin typeface="Arial" panose="020B0604020202020204" pitchFamily="34" charset="0"/>
              </a:rPr>
              <a:t> Information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baseline="0"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If you make a </a:t>
            </a:r>
            <a:r>
              <a:rPr lang="en-AU">
                <a:latin typeface="Arial" panose="020B0604020202020204" pitchFamily="34" charset="0"/>
              </a:rPr>
              <a:t>large group </a:t>
            </a:r>
            <a:r>
              <a:rPr lang="en-AU" dirty="0">
                <a:latin typeface="Arial" panose="020B0604020202020204" pitchFamily="34" charset="0"/>
              </a:rPr>
              <a:t>Advent wreath on a wall in green, you can decorate it each day by printing and cutting out a symbol, writing a prayer on the back and pining them to your class Advent wreath. Symbols can be printed from the slides at the end of this PowerPoint. </a:t>
            </a: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Children can make</a:t>
            </a:r>
            <a:r>
              <a:rPr lang="en-AU" baseline="0" dirty="0">
                <a:latin typeface="Arial" panose="020B0604020202020204" pitchFamily="34" charset="0"/>
              </a:rPr>
              <a:t> their own individual wreaths using their handprints as the base on green paper or by using green paint. </a:t>
            </a:r>
            <a:endParaRPr lang="en-AU"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If you want the candles to stay lit for a prolonged period of time you could use battery operated candles to reduce risk.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You</a:t>
            </a:r>
            <a:r>
              <a:rPr lang="en-AU" baseline="0" dirty="0">
                <a:latin typeface="Arial" panose="020B0604020202020204" pitchFamily="34" charset="0"/>
              </a:rPr>
              <a:t> could choose to show Advent in 2 minutes as a preface: https://youtu.be/eC0FGQLBp7w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5</a:t>
            </a:fld>
            <a:endParaRPr lang="en-AU"/>
          </a:p>
        </p:txBody>
      </p:sp>
    </p:spTree>
    <p:extLst>
      <p:ext uri="{BB962C8B-B14F-4D97-AF65-F5344CB8AC3E}">
        <p14:creationId xmlns:p14="http://schemas.microsoft.com/office/powerpoint/2010/main" val="3534332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6</a:t>
            </a:fld>
            <a:endParaRPr lang="en-AU"/>
          </a:p>
        </p:txBody>
      </p:sp>
    </p:spTree>
    <p:extLst>
      <p:ext uri="{BB962C8B-B14F-4D97-AF65-F5344CB8AC3E}">
        <p14:creationId xmlns:p14="http://schemas.microsoft.com/office/powerpoint/2010/main" val="1961878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Everyone gathers around the wreath and someone lights the appropriate candle(s).</a:t>
            </a:r>
          </a:p>
          <a:p>
            <a:r>
              <a:rPr lang="en-AU" dirty="0"/>
              <a:t>Introduce the wreath to the children. Light</a:t>
            </a:r>
            <a:r>
              <a:rPr lang="en-AU" baseline="0" dirty="0"/>
              <a:t> the first candle, the candle of hope. </a:t>
            </a:r>
          </a:p>
          <a:p>
            <a:r>
              <a:rPr lang="en-AU" baseline="0" dirty="0"/>
              <a:t>For longer lasting light with less risk use a flameless, battery operated candle. </a:t>
            </a:r>
          </a:p>
          <a:p>
            <a:r>
              <a:rPr lang="en-AU" baseline="0" dirty="0"/>
              <a:t>Lead the group in the prayer together.</a:t>
            </a:r>
            <a:r>
              <a:rPr lang="en-AU" dirty="0"/>
              <a:t> </a:t>
            </a:r>
          </a:p>
          <a:p>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8</a:t>
            </a:fld>
            <a:endParaRPr lang="en-AU"/>
          </a:p>
        </p:txBody>
      </p:sp>
    </p:spTree>
    <p:extLst>
      <p:ext uri="{BB962C8B-B14F-4D97-AF65-F5344CB8AC3E}">
        <p14:creationId xmlns:p14="http://schemas.microsoft.com/office/powerpoint/2010/main" val="1459777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effectLst/>
              </a:rPr>
              <a:t>Gospel </a:t>
            </a:r>
          </a:p>
          <a:p>
            <a:r>
              <a:rPr lang="en-AU" b="1" dirty="0">
                <a:effectLst/>
              </a:rPr>
              <a:t>Luke 21:25-28. 34-36 </a:t>
            </a:r>
          </a:p>
          <a:p>
            <a:r>
              <a:rPr lang="en-AU" dirty="0">
                <a:effectLst/>
              </a:rPr>
              <a:t>A reading from the holy Gospel according to Luke </a:t>
            </a:r>
          </a:p>
          <a:p>
            <a:r>
              <a:rPr lang="en-AU" dirty="0">
                <a:effectLst/>
              </a:rPr>
              <a:t>Jesus said to his disciples: ‘There will be signs in the sun and moon and stars; on earth nations in agony, bewildered by the clamour of the ocean and its waves; men dying of fear as they await what menaces the world, for the powers of heaven will be shaken. And then they will see the Son of Man coming in a cloud with power and great glory. When these things begin to take place, stand erect, hold your heads high, because your liberation is near at hand. </a:t>
            </a:r>
          </a:p>
          <a:p>
            <a:r>
              <a:rPr lang="en-AU" dirty="0">
                <a:effectLst/>
              </a:rPr>
              <a:t>‘Watch yourselves, or your hearts will be coarsened with debauchery and drunkenness and the cares of life, and that day will be sprung on you suddenly, like a trap. For it will come down on every living man on the face of the earth. Stay awake, praying at all times for the strength to survive all that is going to happen, and to stand with confidence before the Son of Man.’ </a:t>
            </a:r>
          </a:p>
          <a:p>
            <a:endParaRPr lang="en-AU" dirty="0">
              <a:effectLst/>
            </a:endParaRPr>
          </a:p>
          <a:p>
            <a:endParaRPr lang="en-AU" dirty="0">
              <a:effectLst/>
            </a:endParaRPr>
          </a:p>
          <a:p>
            <a:r>
              <a:rPr lang="en-AU" b="0" i="0" kern="1200" dirty="0">
                <a:effectLst/>
                <a:latin typeface="+mn-lt"/>
                <a:ea typeface="+mn-ea"/>
                <a:cs typeface="+mn-cs"/>
              </a:rPr>
              <a:t>© The scriptural quotations are taken from the Jerusalem Bible, published and copyright 1966, 1967 and 1968 by </a:t>
            </a:r>
            <a:r>
              <a:rPr lang="en-AU" b="0" i="0" kern="1200" dirty="0" err="1">
                <a:effectLst/>
                <a:latin typeface="+mn-lt"/>
                <a:ea typeface="+mn-ea"/>
                <a:cs typeface="+mn-cs"/>
              </a:rPr>
              <a:t>Darton</a:t>
            </a:r>
            <a:r>
              <a:rPr lang="en-AU" b="0" i="0" kern="1200" dirty="0">
                <a:effectLst/>
                <a:latin typeface="+mn-lt"/>
                <a:ea typeface="+mn-ea"/>
                <a:cs typeface="+mn-cs"/>
              </a:rPr>
              <a:t> Longman and Todd Ltd and Doubleday &amp; Co Inc, and used by permission of the publishers. </a:t>
            </a:r>
            <a:br>
              <a:rPr lang="en-US" dirty="0"/>
            </a:br>
            <a:r>
              <a:rPr lang="en-AU" b="0" i="0" kern="1200" dirty="0">
                <a:effectLst/>
                <a:latin typeface="+mn-lt"/>
                <a:ea typeface="+mn-ea"/>
                <a:cs typeface="+mn-cs"/>
              </a:rPr>
              <a:t>The English translation of the Psalm Responses, the Alleluia and Gospel Verses, and the Lenten Gospel Acclamations, and the Titles, Summaries, and Conclusion of the Readings, from the Lectionary for Mass © 1997, 1981, 1968, International Committee on English in the Liturgy, Inc. All rights reserved.</a:t>
            </a:r>
          </a:p>
          <a:p>
            <a:endParaRPr lang="en-AU" b="0" i="0" kern="1200" dirty="0">
              <a:effectLst/>
              <a:latin typeface="+mn-lt"/>
              <a:ea typeface="+mn-ea"/>
              <a:cs typeface="+mn-cs"/>
            </a:endParaRPr>
          </a:p>
          <a:p>
            <a:endParaRPr lang="en-AU" dirty="0">
              <a:latin typeface="+mn-lt"/>
            </a:endParaRPr>
          </a:p>
          <a:p>
            <a:endParaRPr lang="en-AU" dirty="0">
              <a:effectLst/>
            </a:endParaRPr>
          </a:p>
          <a:p>
            <a:endParaRPr lang="en-AU" dirty="0"/>
          </a:p>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9</a:t>
            </a:fld>
            <a:endParaRPr lang="en-AU"/>
          </a:p>
        </p:txBody>
      </p:sp>
    </p:spTree>
    <p:extLst>
      <p:ext uri="{BB962C8B-B14F-4D97-AF65-F5344CB8AC3E}">
        <p14:creationId xmlns:p14="http://schemas.microsoft.com/office/powerpoint/2010/main" val="2049329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10</a:t>
            </a:fld>
            <a:endParaRPr lang="en-AU"/>
          </a:p>
        </p:txBody>
      </p:sp>
    </p:spTree>
    <p:extLst>
      <p:ext uri="{BB962C8B-B14F-4D97-AF65-F5344CB8AC3E}">
        <p14:creationId xmlns:p14="http://schemas.microsoft.com/office/powerpoint/2010/main" val="42000481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STRUCTIONS">
    <p:bg>
      <p:bgPr>
        <a:solidFill>
          <a:schemeClr val="bg1"/>
        </a:solidFill>
        <a:effectLst/>
      </p:bgPr>
    </p:bg>
    <p:spTree>
      <p:nvGrpSpPr>
        <p:cNvPr id="1" name=""/>
        <p:cNvGrpSpPr/>
        <p:nvPr/>
      </p:nvGrpSpPr>
      <p:grpSpPr>
        <a:xfrm>
          <a:off x="0" y="0"/>
          <a:ext cx="0" cy="0"/>
          <a:chOff x="0" y="0"/>
          <a:chExt cx="0" cy="0"/>
        </a:xfrm>
      </p:grpSpPr>
      <p:pic>
        <p:nvPicPr>
          <p:cNvPr id="4" name="Picture Placeholder 19">
            <a:extLst>
              <a:ext uri="{FF2B5EF4-FFF2-40B4-BE49-F238E27FC236}">
                <a16:creationId xmlns:a16="http://schemas.microsoft.com/office/drawing/2014/main" id="{67EEF978-0E1C-4A65-915C-80686F329F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859260" y="1913330"/>
            <a:ext cx="4281253" cy="4161612"/>
          </a:xfrm>
          <a:prstGeom prst="round2DiagRect">
            <a:avLst/>
          </a:prstGeom>
          <a:solidFill>
            <a:srgbClr val="E6D3E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6" name="Round Diagonal Corner Rectangle 8">
            <a:extLst>
              <a:ext uri="{FF2B5EF4-FFF2-40B4-BE49-F238E27FC236}">
                <a16:creationId xmlns:a16="http://schemas.microsoft.com/office/drawing/2014/main" id="{DADA30A5-D605-42A4-97BF-D2021513F233}"/>
              </a:ext>
            </a:extLst>
          </p:cNvPr>
          <p:cNvSpPr/>
          <p:nvPr userDrawn="1"/>
        </p:nvSpPr>
        <p:spPr>
          <a:xfrm>
            <a:off x="5474043" y="1853509"/>
            <a:ext cx="5838010" cy="428125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pic>
        <p:nvPicPr>
          <p:cNvPr id="12" name="Picture 11">
            <a:extLst>
              <a:ext uri="{FF2B5EF4-FFF2-40B4-BE49-F238E27FC236}">
                <a16:creationId xmlns:a16="http://schemas.microsoft.com/office/drawing/2014/main" id="{F47DF540-2932-4E30-B07A-A3E9220B8EA8}"/>
              </a:ext>
            </a:extLst>
          </p:cNvPr>
          <p:cNvPicPr>
            <a:picLocks noChangeAspect="1"/>
          </p:cNvPicPr>
          <p:nvPr userDrawn="1"/>
        </p:nvPicPr>
        <p:blipFill>
          <a:blip r:embed="rId3"/>
          <a:stretch>
            <a:fillRect/>
          </a:stretch>
        </p:blipFill>
        <p:spPr>
          <a:xfrm>
            <a:off x="2456931" y="2303629"/>
            <a:ext cx="1085909" cy="828647"/>
          </a:xfrm>
          <a:prstGeom prst="rect">
            <a:avLst/>
          </a:prstGeom>
        </p:spPr>
      </p:pic>
      <p:grpSp>
        <p:nvGrpSpPr>
          <p:cNvPr id="13" name="Group 12">
            <a:extLst>
              <a:ext uri="{FF2B5EF4-FFF2-40B4-BE49-F238E27FC236}">
                <a16:creationId xmlns:a16="http://schemas.microsoft.com/office/drawing/2014/main" id="{FFD16A6B-369D-4D4B-81F5-C994FA005EA9}"/>
              </a:ext>
            </a:extLst>
          </p:cNvPr>
          <p:cNvGrpSpPr/>
          <p:nvPr userDrawn="1"/>
        </p:nvGrpSpPr>
        <p:grpSpPr>
          <a:xfrm>
            <a:off x="8022544" y="2094399"/>
            <a:ext cx="710639" cy="1121879"/>
            <a:chOff x="2428489" y="1663338"/>
            <a:chExt cx="400467" cy="715208"/>
          </a:xfrm>
          <a:solidFill>
            <a:srgbClr val="8A5297"/>
          </a:solidFill>
        </p:grpSpPr>
        <p:sp>
          <p:nvSpPr>
            <p:cNvPr id="14" name="Freeform: Shape 13">
              <a:extLst>
                <a:ext uri="{FF2B5EF4-FFF2-40B4-BE49-F238E27FC236}">
                  <a16:creationId xmlns:a16="http://schemas.microsoft.com/office/drawing/2014/main" id="{33C30DE3-7A72-40EF-AB7E-46A0358BDE01}"/>
                </a:ext>
              </a:extLst>
            </p:cNvPr>
            <p:cNvSpPr/>
            <p:nvPr/>
          </p:nvSpPr>
          <p:spPr>
            <a:xfrm>
              <a:off x="2620517" y="2060859"/>
              <a:ext cx="4045" cy="4045"/>
            </a:xfrm>
            <a:custGeom>
              <a:avLst/>
              <a:gdLst>
                <a:gd name="connsiteX0" fmla="*/ 1329 w 0"/>
                <a:gd name="connsiteY0" fmla="*/ 1288 h 0"/>
                <a:gd name="connsiteX1" fmla="*/ 1329 w 0"/>
                <a:gd name="connsiteY1" fmla="*/ 1288 h 0"/>
                <a:gd name="connsiteX2" fmla="*/ 1288 w 0"/>
                <a:gd name="connsiteY2" fmla="*/ 1288 h 0"/>
              </a:gdLst>
              <a:ahLst/>
              <a:cxnLst>
                <a:cxn ang="0">
                  <a:pos x="connsiteX0" y="connsiteY0"/>
                </a:cxn>
                <a:cxn ang="0">
                  <a:pos x="connsiteX1" y="connsiteY1"/>
                </a:cxn>
                <a:cxn ang="0">
                  <a:pos x="connsiteX2" y="connsiteY2"/>
                </a:cxn>
              </a:cxnLst>
              <a:rect l="l" t="t" r="r" b="b"/>
              <a:pathLst>
                <a:path>
                  <a:moveTo>
                    <a:pt x="1329" y="1288"/>
                  </a:moveTo>
                  <a:lnTo>
                    <a:pt x="1329" y="1288"/>
                  </a:lnTo>
                  <a:lnTo>
                    <a:pt x="1288" y="1288"/>
                  </a:lnTo>
                  <a:close/>
                </a:path>
              </a:pathLst>
            </a:custGeom>
            <a:grpFill/>
            <a:ln w="4045" cap="flat">
              <a:noFill/>
              <a:prstDash val="solid"/>
              <a:miter/>
            </a:ln>
          </p:spPr>
          <p:txBody>
            <a:bodyPr rtlCol="0" anchor="ctr"/>
            <a:lstStyle/>
            <a:p>
              <a:endParaRPr lang="en-AU" sz="716" dirty="0">
                <a:latin typeface="Arial" panose="020B0604020202020204" pitchFamily="34" charset="0"/>
              </a:endParaRPr>
            </a:p>
          </p:txBody>
        </p:sp>
        <p:sp>
          <p:nvSpPr>
            <p:cNvPr id="15" name="Freeform: Shape 14">
              <a:extLst>
                <a:ext uri="{FF2B5EF4-FFF2-40B4-BE49-F238E27FC236}">
                  <a16:creationId xmlns:a16="http://schemas.microsoft.com/office/drawing/2014/main" id="{A1960EA2-F672-4B5E-B109-E51B04B845A8}"/>
                </a:ext>
              </a:extLst>
            </p:cNvPr>
            <p:cNvSpPr/>
            <p:nvPr/>
          </p:nvSpPr>
          <p:spPr>
            <a:xfrm>
              <a:off x="2504982" y="1663338"/>
              <a:ext cx="246752" cy="372151"/>
            </a:xfrm>
            <a:custGeom>
              <a:avLst/>
              <a:gdLst>
                <a:gd name="connsiteX0" fmla="*/ 240280 w 246752"/>
                <a:gd name="connsiteY0" fmla="*/ 84745 h 372151"/>
                <a:gd name="connsiteX1" fmla="*/ 149063 w 246752"/>
                <a:gd name="connsiteY1" fmla="*/ 84745 h 372151"/>
                <a:gd name="connsiteX2" fmla="*/ 144815 w 246752"/>
                <a:gd name="connsiteY2" fmla="*/ 80498 h 372151"/>
                <a:gd name="connsiteX3" fmla="*/ 144815 w 246752"/>
                <a:gd name="connsiteY3" fmla="*/ 7281 h 372151"/>
                <a:gd name="connsiteX4" fmla="*/ 140568 w 246752"/>
                <a:gd name="connsiteY4" fmla="*/ 3034 h 372151"/>
                <a:gd name="connsiteX5" fmla="*/ 106953 w 246752"/>
                <a:gd name="connsiteY5" fmla="*/ 3034 h 372151"/>
                <a:gd name="connsiteX6" fmla="*/ 102706 w 246752"/>
                <a:gd name="connsiteY6" fmla="*/ 7281 h 372151"/>
                <a:gd name="connsiteX7" fmla="*/ 102706 w 246752"/>
                <a:gd name="connsiteY7" fmla="*/ 80538 h 372151"/>
                <a:gd name="connsiteX8" fmla="*/ 98458 w 246752"/>
                <a:gd name="connsiteY8" fmla="*/ 84786 h 372151"/>
                <a:gd name="connsiteX9" fmla="*/ 7281 w 246752"/>
                <a:gd name="connsiteY9" fmla="*/ 84786 h 372151"/>
                <a:gd name="connsiteX10" fmla="*/ 3034 w 246752"/>
                <a:gd name="connsiteY10" fmla="*/ 89033 h 372151"/>
                <a:gd name="connsiteX11" fmla="*/ 3034 w 246752"/>
                <a:gd name="connsiteY11" fmla="*/ 122689 h 372151"/>
                <a:gd name="connsiteX12" fmla="*/ 7281 w 246752"/>
                <a:gd name="connsiteY12" fmla="*/ 126936 h 372151"/>
                <a:gd name="connsiteX13" fmla="*/ 98499 w 246752"/>
                <a:gd name="connsiteY13" fmla="*/ 126936 h 372151"/>
                <a:gd name="connsiteX14" fmla="*/ 102746 w 246752"/>
                <a:gd name="connsiteY14" fmla="*/ 131183 h 372151"/>
                <a:gd name="connsiteX15" fmla="*/ 102746 w 246752"/>
                <a:gd name="connsiteY15" fmla="*/ 367014 h 372151"/>
                <a:gd name="connsiteX16" fmla="*/ 106994 w 246752"/>
                <a:gd name="connsiteY16" fmla="*/ 371262 h 372151"/>
                <a:gd name="connsiteX17" fmla="*/ 140649 w 246752"/>
                <a:gd name="connsiteY17" fmla="*/ 371262 h 372151"/>
                <a:gd name="connsiteX18" fmla="*/ 144896 w 246752"/>
                <a:gd name="connsiteY18" fmla="*/ 367014 h 372151"/>
                <a:gd name="connsiteX19" fmla="*/ 144896 w 246752"/>
                <a:gd name="connsiteY19" fmla="*/ 131183 h 372151"/>
                <a:gd name="connsiteX20" fmla="*/ 149144 w 246752"/>
                <a:gd name="connsiteY20" fmla="*/ 126936 h 372151"/>
                <a:gd name="connsiteX21" fmla="*/ 240361 w 246752"/>
                <a:gd name="connsiteY21" fmla="*/ 126936 h 372151"/>
                <a:gd name="connsiteX22" fmla="*/ 244609 w 246752"/>
                <a:gd name="connsiteY22" fmla="*/ 122689 h 372151"/>
                <a:gd name="connsiteX23" fmla="*/ 244609 w 246752"/>
                <a:gd name="connsiteY23" fmla="*/ 89033 h 372151"/>
                <a:gd name="connsiteX24" fmla="*/ 240280 w 246752"/>
                <a:gd name="connsiteY24" fmla="*/ 84745 h 37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6752" h="372151">
                  <a:moveTo>
                    <a:pt x="240280" y="84745"/>
                  </a:moveTo>
                  <a:lnTo>
                    <a:pt x="149063" y="84745"/>
                  </a:lnTo>
                  <a:cubicBezTo>
                    <a:pt x="146717" y="84745"/>
                    <a:pt x="144815" y="82844"/>
                    <a:pt x="144815" y="80498"/>
                  </a:cubicBezTo>
                  <a:lnTo>
                    <a:pt x="144815" y="7281"/>
                  </a:lnTo>
                  <a:cubicBezTo>
                    <a:pt x="144815" y="4935"/>
                    <a:pt x="142914" y="3034"/>
                    <a:pt x="140568" y="3034"/>
                  </a:cubicBezTo>
                  <a:lnTo>
                    <a:pt x="106953" y="3034"/>
                  </a:lnTo>
                  <a:cubicBezTo>
                    <a:pt x="104607" y="3034"/>
                    <a:pt x="102706" y="4935"/>
                    <a:pt x="102706" y="7281"/>
                  </a:cubicBezTo>
                  <a:lnTo>
                    <a:pt x="102706" y="80538"/>
                  </a:lnTo>
                  <a:cubicBezTo>
                    <a:pt x="102706" y="82885"/>
                    <a:pt x="100804" y="84786"/>
                    <a:pt x="98458" y="84786"/>
                  </a:cubicBezTo>
                  <a:lnTo>
                    <a:pt x="7281" y="84786"/>
                  </a:lnTo>
                  <a:cubicBezTo>
                    <a:pt x="4935" y="84786"/>
                    <a:pt x="3034" y="86687"/>
                    <a:pt x="3034" y="89033"/>
                  </a:cubicBezTo>
                  <a:lnTo>
                    <a:pt x="3034" y="122689"/>
                  </a:lnTo>
                  <a:cubicBezTo>
                    <a:pt x="3034" y="125035"/>
                    <a:pt x="4935" y="126936"/>
                    <a:pt x="7281" y="126936"/>
                  </a:cubicBezTo>
                  <a:lnTo>
                    <a:pt x="98499" y="126936"/>
                  </a:lnTo>
                  <a:cubicBezTo>
                    <a:pt x="100845" y="126936"/>
                    <a:pt x="102746" y="128837"/>
                    <a:pt x="102746" y="131183"/>
                  </a:cubicBezTo>
                  <a:lnTo>
                    <a:pt x="102746" y="367014"/>
                  </a:lnTo>
                  <a:cubicBezTo>
                    <a:pt x="102746" y="369360"/>
                    <a:pt x="104647" y="371262"/>
                    <a:pt x="106994" y="371262"/>
                  </a:cubicBezTo>
                  <a:lnTo>
                    <a:pt x="140649" y="371262"/>
                  </a:lnTo>
                  <a:cubicBezTo>
                    <a:pt x="142995" y="371262"/>
                    <a:pt x="144896" y="369360"/>
                    <a:pt x="144896" y="367014"/>
                  </a:cubicBezTo>
                  <a:lnTo>
                    <a:pt x="144896" y="131183"/>
                  </a:lnTo>
                  <a:cubicBezTo>
                    <a:pt x="144896" y="128837"/>
                    <a:pt x="146798" y="126936"/>
                    <a:pt x="149144" y="126936"/>
                  </a:cubicBezTo>
                  <a:lnTo>
                    <a:pt x="240361" y="126936"/>
                  </a:lnTo>
                  <a:cubicBezTo>
                    <a:pt x="242707" y="126936"/>
                    <a:pt x="244609" y="125035"/>
                    <a:pt x="244609" y="122689"/>
                  </a:cubicBezTo>
                  <a:lnTo>
                    <a:pt x="244609" y="89033"/>
                  </a:lnTo>
                  <a:cubicBezTo>
                    <a:pt x="244487" y="86647"/>
                    <a:pt x="242626" y="84745"/>
                    <a:pt x="240280" y="84745"/>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6" name="Freeform: Shape 15">
              <a:extLst>
                <a:ext uri="{FF2B5EF4-FFF2-40B4-BE49-F238E27FC236}">
                  <a16:creationId xmlns:a16="http://schemas.microsoft.com/office/drawing/2014/main" id="{473422C5-4A32-4255-B39E-698C9EE0ED34}"/>
                </a:ext>
              </a:extLst>
            </p:cNvPr>
            <p:cNvSpPr/>
            <p:nvPr/>
          </p:nvSpPr>
          <p:spPr>
            <a:xfrm>
              <a:off x="2428489" y="1909312"/>
              <a:ext cx="400467" cy="469234"/>
            </a:xfrm>
            <a:custGeom>
              <a:avLst/>
              <a:gdLst>
                <a:gd name="connsiteX0" fmla="*/ 391163 w 400467"/>
                <a:gd name="connsiteY0" fmla="*/ 148790 h 469234"/>
                <a:gd name="connsiteX1" fmla="*/ 215565 w 400467"/>
                <a:gd name="connsiteY1" fmla="*/ 8100 h 469234"/>
                <a:gd name="connsiteX2" fmla="*/ 184943 w 400467"/>
                <a:gd name="connsiteY2" fmla="*/ 8100 h 469234"/>
                <a:gd name="connsiteX3" fmla="*/ 9385 w 400467"/>
                <a:gd name="connsiteY3" fmla="*/ 148790 h 469234"/>
                <a:gd name="connsiteX4" fmla="*/ 3034 w 400467"/>
                <a:gd name="connsiteY4" fmla="*/ 161046 h 469234"/>
                <a:gd name="connsiteX5" fmla="*/ 3034 w 400467"/>
                <a:gd name="connsiteY5" fmla="*/ 452578 h 469234"/>
                <a:gd name="connsiteX6" fmla="*/ 24675 w 400467"/>
                <a:gd name="connsiteY6" fmla="*/ 469932 h 469234"/>
                <a:gd name="connsiteX7" fmla="*/ 145260 w 400467"/>
                <a:gd name="connsiteY7" fmla="*/ 469932 h 469234"/>
                <a:gd name="connsiteX8" fmla="*/ 145260 w 400467"/>
                <a:gd name="connsiteY8" fmla="*/ 415323 h 469234"/>
                <a:gd name="connsiteX9" fmla="*/ 136159 w 400467"/>
                <a:gd name="connsiteY9" fmla="*/ 418397 h 469234"/>
                <a:gd name="connsiteX10" fmla="*/ 131992 w 400467"/>
                <a:gd name="connsiteY10" fmla="*/ 418397 h 469234"/>
                <a:gd name="connsiteX11" fmla="*/ 116742 w 400467"/>
                <a:gd name="connsiteY11" fmla="*/ 403147 h 469234"/>
                <a:gd name="connsiteX12" fmla="*/ 116742 w 400467"/>
                <a:gd name="connsiteY12" fmla="*/ 308977 h 469234"/>
                <a:gd name="connsiteX13" fmla="*/ 117511 w 400467"/>
                <a:gd name="connsiteY13" fmla="*/ 304203 h 469234"/>
                <a:gd name="connsiteX14" fmla="*/ 132559 w 400467"/>
                <a:gd name="connsiteY14" fmla="*/ 279043 h 469234"/>
                <a:gd name="connsiteX15" fmla="*/ 165081 w 400467"/>
                <a:gd name="connsiteY15" fmla="*/ 265653 h 469234"/>
                <a:gd name="connsiteX16" fmla="*/ 128959 w 400467"/>
                <a:gd name="connsiteY16" fmla="*/ 202468 h 469234"/>
                <a:gd name="connsiteX17" fmla="*/ 197119 w 400467"/>
                <a:gd name="connsiteY17" fmla="*/ 132973 h 469234"/>
                <a:gd name="connsiteX18" fmla="*/ 200274 w 400467"/>
                <a:gd name="connsiteY18" fmla="*/ 133014 h 469234"/>
                <a:gd name="connsiteX19" fmla="*/ 203429 w 400467"/>
                <a:gd name="connsiteY19" fmla="*/ 132973 h 469234"/>
                <a:gd name="connsiteX20" fmla="*/ 271590 w 400467"/>
                <a:gd name="connsiteY20" fmla="*/ 202468 h 469234"/>
                <a:gd name="connsiteX21" fmla="*/ 235467 w 400467"/>
                <a:gd name="connsiteY21" fmla="*/ 265653 h 469234"/>
                <a:gd name="connsiteX22" fmla="*/ 267989 w 400467"/>
                <a:gd name="connsiteY22" fmla="*/ 279043 h 469234"/>
                <a:gd name="connsiteX23" fmla="*/ 283037 w 400467"/>
                <a:gd name="connsiteY23" fmla="*/ 304203 h 469234"/>
                <a:gd name="connsiteX24" fmla="*/ 283806 w 400467"/>
                <a:gd name="connsiteY24" fmla="*/ 308977 h 469234"/>
                <a:gd name="connsiteX25" fmla="*/ 283806 w 400467"/>
                <a:gd name="connsiteY25" fmla="*/ 403147 h 469234"/>
                <a:gd name="connsiteX26" fmla="*/ 268556 w 400467"/>
                <a:gd name="connsiteY26" fmla="*/ 418397 h 469234"/>
                <a:gd name="connsiteX27" fmla="*/ 264389 w 400467"/>
                <a:gd name="connsiteY27" fmla="*/ 418397 h 469234"/>
                <a:gd name="connsiteX28" fmla="*/ 255288 w 400467"/>
                <a:gd name="connsiteY28" fmla="*/ 415323 h 469234"/>
                <a:gd name="connsiteX29" fmla="*/ 255288 w 400467"/>
                <a:gd name="connsiteY29" fmla="*/ 469932 h 469234"/>
                <a:gd name="connsiteX30" fmla="*/ 375873 w 400467"/>
                <a:gd name="connsiteY30" fmla="*/ 469932 h 469234"/>
                <a:gd name="connsiteX31" fmla="*/ 397514 w 400467"/>
                <a:gd name="connsiteY31" fmla="*/ 452578 h 469234"/>
                <a:gd name="connsiteX32" fmla="*/ 397514 w 400467"/>
                <a:gd name="connsiteY32" fmla="*/ 161046 h 469234"/>
                <a:gd name="connsiteX33" fmla="*/ 391163 w 400467"/>
                <a:gd name="connsiteY33" fmla="*/ 148790 h 46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0467" h="469234">
                  <a:moveTo>
                    <a:pt x="391163" y="148790"/>
                  </a:moveTo>
                  <a:lnTo>
                    <a:pt x="215565" y="8100"/>
                  </a:lnTo>
                  <a:cubicBezTo>
                    <a:pt x="207110" y="1345"/>
                    <a:pt x="193397" y="1345"/>
                    <a:pt x="184943" y="8100"/>
                  </a:cubicBezTo>
                  <a:lnTo>
                    <a:pt x="9385" y="148790"/>
                  </a:lnTo>
                  <a:cubicBezTo>
                    <a:pt x="5340" y="152026"/>
                    <a:pt x="3034" y="156475"/>
                    <a:pt x="3034" y="161046"/>
                  </a:cubicBezTo>
                  <a:lnTo>
                    <a:pt x="3034" y="452578"/>
                  </a:lnTo>
                  <a:cubicBezTo>
                    <a:pt x="3034" y="462165"/>
                    <a:pt x="12742" y="469932"/>
                    <a:pt x="24675" y="469932"/>
                  </a:cubicBezTo>
                  <a:lnTo>
                    <a:pt x="145260" y="469932"/>
                  </a:lnTo>
                  <a:lnTo>
                    <a:pt x="145260" y="415323"/>
                  </a:lnTo>
                  <a:cubicBezTo>
                    <a:pt x="142712" y="417224"/>
                    <a:pt x="139597" y="418397"/>
                    <a:pt x="136159" y="418397"/>
                  </a:cubicBezTo>
                  <a:lnTo>
                    <a:pt x="131992" y="418397"/>
                  </a:lnTo>
                  <a:cubicBezTo>
                    <a:pt x="123579" y="418397"/>
                    <a:pt x="116742" y="411561"/>
                    <a:pt x="116742" y="403147"/>
                  </a:cubicBezTo>
                  <a:lnTo>
                    <a:pt x="116742" y="308977"/>
                  </a:lnTo>
                  <a:cubicBezTo>
                    <a:pt x="116742" y="307318"/>
                    <a:pt x="117066" y="305741"/>
                    <a:pt x="117511" y="304203"/>
                  </a:cubicBezTo>
                  <a:cubicBezTo>
                    <a:pt x="118684" y="295061"/>
                    <a:pt x="122163" y="286890"/>
                    <a:pt x="132559" y="279043"/>
                  </a:cubicBezTo>
                  <a:cubicBezTo>
                    <a:pt x="141458" y="272328"/>
                    <a:pt x="156101" y="267110"/>
                    <a:pt x="165081" y="265653"/>
                  </a:cubicBezTo>
                  <a:cubicBezTo>
                    <a:pt x="143157" y="253275"/>
                    <a:pt x="128433" y="229571"/>
                    <a:pt x="128959" y="202468"/>
                  </a:cubicBezTo>
                  <a:cubicBezTo>
                    <a:pt x="129687" y="165415"/>
                    <a:pt x="160106" y="134389"/>
                    <a:pt x="197119" y="132973"/>
                  </a:cubicBezTo>
                  <a:cubicBezTo>
                    <a:pt x="198171" y="132933"/>
                    <a:pt x="199222" y="133014"/>
                    <a:pt x="200274" y="133014"/>
                  </a:cubicBezTo>
                  <a:cubicBezTo>
                    <a:pt x="201326" y="133014"/>
                    <a:pt x="202377" y="132933"/>
                    <a:pt x="203429" y="132973"/>
                  </a:cubicBezTo>
                  <a:cubicBezTo>
                    <a:pt x="240442" y="134389"/>
                    <a:pt x="270861" y="165415"/>
                    <a:pt x="271590" y="202468"/>
                  </a:cubicBezTo>
                  <a:cubicBezTo>
                    <a:pt x="272115" y="229571"/>
                    <a:pt x="257391" y="253275"/>
                    <a:pt x="235467" y="265653"/>
                  </a:cubicBezTo>
                  <a:cubicBezTo>
                    <a:pt x="244447" y="267069"/>
                    <a:pt x="259090" y="272328"/>
                    <a:pt x="267989" y="279043"/>
                  </a:cubicBezTo>
                  <a:cubicBezTo>
                    <a:pt x="278345" y="286850"/>
                    <a:pt x="281864" y="295021"/>
                    <a:pt x="283037" y="304203"/>
                  </a:cubicBezTo>
                  <a:cubicBezTo>
                    <a:pt x="283482" y="305741"/>
                    <a:pt x="283806" y="307318"/>
                    <a:pt x="283806" y="308977"/>
                  </a:cubicBezTo>
                  <a:lnTo>
                    <a:pt x="283806" y="403147"/>
                  </a:lnTo>
                  <a:cubicBezTo>
                    <a:pt x="283806" y="411561"/>
                    <a:pt x="276970" y="418397"/>
                    <a:pt x="268556" y="418397"/>
                  </a:cubicBezTo>
                  <a:lnTo>
                    <a:pt x="264389" y="418397"/>
                  </a:lnTo>
                  <a:cubicBezTo>
                    <a:pt x="260951" y="418397"/>
                    <a:pt x="257836" y="417224"/>
                    <a:pt x="255288" y="415323"/>
                  </a:cubicBezTo>
                  <a:lnTo>
                    <a:pt x="255288" y="469932"/>
                  </a:lnTo>
                  <a:lnTo>
                    <a:pt x="375873" y="469932"/>
                  </a:lnTo>
                  <a:cubicBezTo>
                    <a:pt x="387846" y="469932"/>
                    <a:pt x="397514" y="462165"/>
                    <a:pt x="397514" y="452578"/>
                  </a:cubicBezTo>
                  <a:lnTo>
                    <a:pt x="397514" y="161046"/>
                  </a:lnTo>
                  <a:cubicBezTo>
                    <a:pt x="397514" y="156435"/>
                    <a:pt x="395249" y="152026"/>
                    <a:pt x="391163" y="148790"/>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7" name="Freeform: Shape 16">
              <a:extLst>
                <a:ext uri="{FF2B5EF4-FFF2-40B4-BE49-F238E27FC236}">
                  <a16:creationId xmlns:a16="http://schemas.microsoft.com/office/drawing/2014/main" id="{70341A31-2A1E-4024-B3A6-C51F2725226C}"/>
                </a:ext>
              </a:extLst>
            </p:cNvPr>
            <p:cNvSpPr/>
            <p:nvPr/>
          </p:nvSpPr>
          <p:spPr>
            <a:xfrm>
              <a:off x="2661949" y="1690012"/>
              <a:ext cx="44496" cy="44496"/>
            </a:xfrm>
            <a:custGeom>
              <a:avLst/>
              <a:gdLst>
                <a:gd name="connsiteX0" fmla="*/ 19158 w 44496"/>
                <a:gd name="connsiteY0" fmla="*/ 18834 h 44496"/>
                <a:gd name="connsiteX1" fmla="*/ 42983 w 44496"/>
                <a:gd name="connsiteY1" fmla="*/ 3220 h 44496"/>
                <a:gd name="connsiteX2" fmla="*/ 44480 w 44496"/>
                <a:gd name="connsiteY2" fmla="*/ 4717 h 44496"/>
                <a:gd name="connsiteX3" fmla="*/ 28866 w 44496"/>
                <a:gd name="connsiteY3" fmla="*/ 28542 h 44496"/>
                <a:gd name="connsiteX4" fmla="*/ 28542 w 44496"/>
                <a:gd name="connsiteY4" fmla="*/ 28866 h 44496"/>
                <a:gd name="connsiteX5" fmla="*/ 4717 w 44496"/>
                <a:gd name="connsiteY5" fmla="*/ 44480 h 44496"/>
                <a:gd name="connsiteX6" fmla="*/ 3220 w 44496"/>
                <a:gd name="connsiteY6" fmla="*/ 42983 h 44496"/>
                <a:gd name="connsiteX7" fmla="*/ 18834 w 44496"/>
                <a:gd name="connsiteY7" fmla="*/ 19158 h 44496"/>
                <a:gd name="connsiteX8" fmla="*/ 19158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18834"/>
                  </a:moveTo>
                  <a:lnTo>
                    <a:pt x="42983" y="3220"/>
                  </a:lnTo>
                  <a:cubicBezTo>
                    <a:pt x="43954" y="2573"/>
                    <a:pt x="45127" y="3746"/>
                    <a:pt x="44480" y="4717"/>
                  </a:cubicBezTo>
                  <a:lnTo>
                    <a:pt x="28866" y="28542"/>
                  </a:lnTo>
                  <a:cubicBezTo>
                    <a:pt x="28785" y="28664"/>
                    <a:pt x="28664" y="28785"/>
                    <a:pt x="28542" y="28866"/>
                  </a:cubicBezTo>
                  <a:lnTo>
                    <a:pt x="4717" y="44480"/>
                  </a:lnTo>
                  <a:cubicBezTo>
                    <a:pt x="3746" y="45127"/>
                    <a:pt x="2573" y="43954"/>
                    <a:pt x="3220" y="42983"/>
                  </a:cubicBezTo>
                  <a:lnTo>
                    <a:pt x="18834" y="19158"/>
                  </a:lnTo>
                  <a:cubicBezTo>
                    <a:pt x="18955" y="19036"/>
                    <a:pt x="19036" y="18915"/>
                    <a:pt x="19158" y="18834"/>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8" name="Freeform: Shape 17">
              <a:extLst>
                <a:ext uri="{FF2B5EF4-FFF2-40B4-BE49-F238E27FC236}">
                  <a16:creationId xmlns:a16="http://schemas.microsoft.com/office/drawing/2014/main" id="{1CDAC665-7132-4915-8644-63C303CB1E12}"/>
                </a:ext>
              </a:extLst>
            </p:cNvPr>
            <p:cNvSpPr/>
            <p:nvPr/>
          </p:nvSpPr>
          <p:spPr>
            <a:xfrm>
              <a:off x="2548565" y="1690012"/>
              <a:ext cx="44496" cy="44496"/>
            </a:xfrm>
            <a:custGeom>
              <a:avLst/>
              <a:gdLst>
                <a:gd name="connsiteX0" fmla="*/ 28542 w 44496"/>
                <a:gd name="connsiteY0" fmla="*/ 18834 h 44496"/>
                <a:gd name="connsiteX1" fmla="*/ 4717 w 44496"/>
                <a:gd name="connsiteY1" fmla="*/ 3220 h 44496"/>
                <a:gd name="connsiteX2" fmla="*/ 3220 w 44496"/>
                <a:gd name="connsiteY2" fmla="*/ 4717 h 44496"/>
                <a:gd name="connsiteX3" fmla="*/ 18834 w 44496"/>
                <a:gd name="connsiteY3" fmla="*/ 28542 h 44496"/>
                <a:gd name="connsiteX4" fmla="*/ 19158 w 44496"/>
                <a:gd name="connsiteY4" fmla="*/ 28866 h 44496"/>
                <a:gd name="connsiteX5" fmla="*/ 42983 w 44496"/>
                <a:gd name="connsiteY5" fmla="*/ 44480 h 44496"/>
                <a:gd name="connsiteX6" fmla="*/ 44480 w 44496"/>
                <a:gd name="connsiteY6" fmla="*/ 42983 h 44496"/>
                <a:gd name="connsiteX7" fmla="*/ 28866 w 44496"/>
                <a:gd name="connsiteY7" fmla="*/ 19158 h 44496"/>
                <a:gd name="connsiteX8" fmla="*/ 28542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18834"/>
                  </a:moveTo>
                  <a:lnTo>
                    <a:pt x="4717" y="3220"/>
                  </a:lnTo>
                  <a:cubicBezTo>
                    <a:pt x="3746" y="2573"/>
                    <a:pt x="2573" y="3746"/>
                    <a:pt x="3220" y="4717"/>
                  </a:cubicBezTo>
                  <a:lnTo>
                    <a:pt x="18834" y="28542"/>
                  </a:lnTo>
                  <a:cubicBezTo>
                    <a:pt x="18915" y="28664"/>
                    <a:pt x="19036" y="28785"/>
                    <a:pt x="19158" y="28866"/>
                  </a:cubicBezTo>
                  <a:lnTo>
                    <a:pt x="42983" y="44480"/>
                  </a:lnTo>
                  <a:cubicBezTo>
                    <a:pt x="43954" y="45127"/>
                    <a:pt x="45127" y="43954"/>
                    <a:pt x="44480" y="42983"/>
                  </a:cubicBezTo>
                  <a:lnTo>
                    <a:pt x="28866" y="19158"/>
                  </a:lnTo>
                  <a:cubicBezTo>
                    <a:pt x="28785" y="19036"/>
                    <a:pt x="28664" y="18915"/>
                    <a:pt x="28542" y="18834"/>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9" name="Freeform: Shape 18">
              <a:extLst>
                <a:ext uri="{FF2B5EF4-FFF2-40B4-BE49-F238E27FC236}">
                  <a16:creationId xmlns:a16="http://schemas.microsoft.com/office/drawing/2014/main" id="{FD635D69-3B8B-48A4-91B1-B00CBAF5E496}"/>
                </a:ext>
              </a:extLst>
            </p:cNvPr>
            <p:cNvSpPr/>
            <p:nvPr/>
          </p:nvSpPr>
          <p:spPr>
            <a:xfrm>
              <a:off x="2661949" y="1805015"/>
              <a:ext cx="44496" cy="44496"/>
            </a:xfrm>
            <a:custGeom>
              <a:avLst/>
              <a:gdLst>
                <a:gd name="connsiteX0" fmla="*/ 19158 w 44496"/>
                <a:gd name="connsiteY0" fmla="*/ 28866 h 44496"/>
                <a:gd name="connsiteX1" fmla="*/ 42983 w 44496"/>
                <a:gd name="connsiteY1" fmla="*/ 44480 h 44496"/>
                <a:gd name="connsiteX2" fmla="*/ 44480 w 44496"/>
                <a:gd name="connsiteY2" fmla="*/ 42984 h 44496"/>
                <a:gd name="connsiteX3" fmla="*/ 28866 w 44496"/>
                <a:gd name="connsiteY3" fmla="*/ 19158 h 44496"/>
                <a:gd name="connsiteX4" fmla="*/ 28542 w 44496"/>
                <a:gd name="connsiteY4" fmla="*/ 18834 h 44496"/>
                <a:gd name="connsiteX5" fmla="*/ 4717 w 44496"/>
                <a:gd name="connsiteY5" fmla="*/ 3220 h 44496"/>
                <a:gd name="connsiteX6" fmla="*/ 3220 w 44496"/>
                <a:gd name="connsiteY6" fmla="*/ 4717 h 44496"/>
                <a:gd name="connsiteX7" fmla="*/ 18834 w 44496"/>
                <a:gd name="connsiteY7" fmla="*/ 28542 h 44496"/>
                <a:gd name="connsiteX8" fmla="*/ 19158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28866"/>
                  </a:moveTo>
                  <a:lnTo>
                    <a:pt x="42983" y="44480"/>
                  </a:lnTo>
                  <a:cubicBezTo>
                    <a:pt x="43954" y="45127"/>
                    <a:pt x="45127" y="43954"/>
                    <a:pt x="44480" y="42984"/>
                  </a:cubicBezTo>
                  <a:lnTo>
                    <a:pt x="28866" y="19158"/>
                  </a:lnTo>
                  <a:cubicBezTo>
                    <a:pt x="28785" y="19036"/>
                    <a:pt x="28664" y="18915"/>
                    <a:pt x="28542" y="18834"/>
                  </a:cubicBezTo>
                  <a:lnTo>
                    <a:pt x="4717" y="3220"/>
                  </a:lnTo>
                  <a:cubicBezTo>
                    <a:pt x="3746" y="2573"/>
                    <a:pt x="2573" y="3746"/>
                    <a:pt x="3220" y="4717"/>
                  </a:cubicBezTo>
                  <a:lnTo>
                    <a:pt x="18834" y="28542"/>
                  </a:lnTo>
                  <a:cubicBezTo>
                    <a:pt x="18955" y="28664"/>
                    <a:pt x="19036" y="28785"/>
                    <a:pt x="19158" y="28866"/>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20" name="Freeform: Shape 19">
              <a:extLst>
                <a:ext uri="{FF2B5EF4-FFF2-40B4-BE49-F238E27FC236}">
                  <a16:creationId xmlns:a16="http://schemas.microsoft.com/office/drawing/2014/main" id="{F108E12D-CB9C-4A93-9A27-F35FF614486D}"/>
                </a:ext>
              </a:extLst>
            </p:cNvPr>
            <p:cNvSpPr/>
            <p:nvPr/>
          </p:nvSpPr>
          <p:spPr>
            <a:xfrm>
              <a:off x="2547877" y="1805015"/>
              <a:ext cx="44496" cy="44496"/>
            </a:xfrm>
            <a:custGeom>
              <a:avLst/>
              <a:gdLst>
                <a:gd name="connsiteX0" fmla="*/ 28542 w 44496"/>
                <a:gd name="connsiteY0" fmla="*/ 28866 h 44496"/>
                <a:gd name="connsiteX1" fmla="*/ 4717 w 44496"/>
                <a:gd name="connsiteY1" fmla="*/ 44480 h 44496"/>
                <a:gd name="connsiteX2" fmla="*/ 3220 w 44496"/>
                <a:gd name="connsiteY2" fmla="*/ 42984 h 44496"/>
                <a:gd name="connsiteX3" fmla="*/ 18834 w 44496"/>
                <a:gd name="connsiteY3" fmla="*/ 19158 h 44496"/>
                <a:gd name="connsiteX4" fmla="*/ 19158 w 44496"/>
                <a:gd name="connsiteY4" fmla="*/ 18834 h 44496"/>
                <a:gd name="connsiteX5" fmla="*/ 42983 w 44496"/>
                <a:gd name="connsiteY5" fmla="*/ 3220 h 44496"/>
                <a:gd name="connsiteX6" fmla="*/ 44480 w 44496"/>
                <a:gd name="connsiteY6" fmla="*/ 4717 h 44496"/>
                <a:gd name="connsiteX7" fmla="*/ 28866 w 44496"/>
                <a:gd name="connsiteY7" fmla="*/ 28542 h 44496"/>
                <a:gd name="connsiteX8" fmla="*/ 28542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28866"/>
                  </a:moveTo>
                  <a:lnTo>
                    <a:pt x="4717" y="44480"/>
                  </a:lnTo>
                  <a:cubicBezTo>
                    <a:pt x="3746" y="45127"/>
                    <a:pt x="2573" y="43954"/>
                    <a:pt x="3220" y="42984"/>
                  </a:cubicBezTo>
                  <a:lnTo>
                    <a:pt x="18834" y="19158"/>
                  </a:lnTo>
                  <a:cubicBezTo>
                    <a:pt x="18915" y="19036"/>
                    <a:pt x="19036" y="18915"/>
                    <a:pt x="19158" y="18834"/>
                  </a:cubicBezTo>
                  <a:lnTo>
                    <a:pt x="42983" y="3220"/>
                  </a:lnTo>
                  <a:cubicBezTo>
                    <a:pt x="43954" y="2573"/>
                    <a:pt x="45127" y="3746"/>
                    <a:pt x="44480" y="4717"/>
                  </a:cubicBezTo>
                  <a:lnTo>
                    <a:pt x="28866" y="28542"/>
                  </a:lnTo>
                  <a:cubicBezTo>
                    <a:pt x="28785" y="28664"/>
                    <a:pt x="28664" y="28785"/>
                    <a:pt x="28542" y="28866"/>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gr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rgbClr val="E6D3E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dirty="0"/>
              <a:t>GOSPEL REFLECTION</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895297"/>
                </a:solidFill>
                <a:latin typeface="Garamond" panose="02020404030301010803" pitchFamily="18" charset="0"/>
              </a:defRPr>
            </a:lvl1pPr>
          </a:lstStyle>
          <a:p>
            <a:pPr lvl="0"/>
            <a:r>
              <a:rPr lang="en-US" dirty="0"/>
              <a:t>Hope</a:t>
            </a:r>
            <a:endParaRPr lang="en-AU" dirty="0"/>
          </a:p>
        </p:txBody>
      </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5743478" y="3349462"/>
            <a:ext cx="5209444" cy="2587511"/>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1298575" y="3346175"/>
            <a:ext cx="3244850" cy="2589272"/>
          </a:xfrm>
          <a:prstGeom prst="rect">
            <a:avLst/>
          </a:prstGeom>
        </p:spPr>
        <p:txBody>
          <a:bodyPr/>
          <a:lstStyle>
            <a:lvl1pPr marL="0" indent="0" algn="ctr">
              <a:buNone/>
              <a:defRPr sz="2000" b="1">
                <a:solidFill>
                  <a:srgbClr val="895297"/>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spTree>
    <p:extLst>
      <p:ext uri="{BB962C8B-B14F-4D97-AF65-F5344CB8AC3E}">
        <p14:creationId xmlns:p14="http://schemas.microsoft.com/office/powerpoint/2010/main" val="2929987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3_Title and Content">
    <p:bg>
      <p:bgPr>
        <a:solidFill>
          <a:schemeClr val="accent5"/>
        </a:solidFill>
        <a:effectLst/>
      </p:bgPr>
    </p:bg>
    <p:spTree>
      <p:nvGrpSpPr>
        <p:cNvPr id="1" name=""/>
        <p:cNvGrpSpPr/>
        <p:nvPr/>
      </p:nvGrpSpPr>
      <p:grpSpPr>
        <a:xfrm>
          <a:off x="0" y="0"/>
          <a:ext cx="0" cy="0"/>
          <a:chOff x="0" y="0"/>
          <a:chExt cx="0" cy="0"/>
        </a:xfrm>
      </p:grpSpPr>
      <p:pic>
        <p:nvPicPr>
          <p:cNvPr id="11" name="Picture Placeholder 19">
            <a:extLst>
              <a:ext uri="{FF2B5EF4-FFF2-40B4-BE49-F238E27FC236}">
                <a16:creationId xmlns:a16="http://schemas.microsoft.com/office/drawing/2014/main" id="{8B2510D0-4926-42F3-8847-176BAE5B80E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103"/>
          <a:stretch/>
        </p:blipFill>
        <p:spPr>
          <a:xfrm>
            <a:off x="1" y="-102425"/>
            <a:ext cx="12192000" cy="6621344"/>
          </a:xfrm>
          <a:prstGeom prst="rect">
            <a:avLst/>
          </a:prstGeom>
        </p:spPr>
      </p:pic>
      <p:sp>
        <p:nvSpPr>
          <p:cNvPr id="7" name="Round Diagonal Corner Rectangle 8">
            <a:extLst>
              <a:ext uri="{FF2B5EF4-FFF2-40B4-BE49-F238E27FC236}">
                <a16:creationId xmlns:a16="http://schemas.microsoft.com/office/drawing/2014/main" id="{9B38B2DF-B2FC-E845-8D16-48DBD5431E6C}"/>
              </a:ext>
            </a:extLst>
          </p:cNvPr>
          <p:cNvSpPr/>
          <p:nvPr userDrawn="1"/>
        </p:nvSpPr>
        <p:spPr>
          <a:xfrm rot="16200000">
            <a:off x="3605444" y="-1989298"/>
            <a:ext cx="5285916" cy="11234062"/>
          </a:xfrm>
          <a:prstGeom prst="round2Diag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16" name="Title 1">
            <a:extLst>
              <a:ext uri="{FF2B5EF4-FFF2-40B4-BE49-F238E27FC236}">
                <a16:creationId xmlns:a16="http://schemas.microsoft.com/office/drawing/2014/main" id="{C68954FD-E3F8-7842-93D5-1F95C5D18557}"/>
              </a:ext>
            </a:extLst>
          </p:cNvPr>
          <p:cNvSpPr>
            <a:spLocks noGrp="1"/>
          </p:cNvSpPr>
          <p:nvPr>
            <p:ph type="ctrTitle" hasCustomPrompt="1"/>
          </p:nvPr>
        </p:nvSpPr>
        <p:spPr>
          <a:xfrm>
            <a:off x="626991" y="109949"/>
            <a:ext cx="10400947" cy="685304"/>
          </a:xfrm>
          <a:prstGeom prst="rect">
            <a:avLst/>
          </a:prstGeom>
        </p:spPr>
        <p:txBody>
          <a:bodyPr anchor="ctr"/>
          <a:lstStyle>
            <a:lvl1pPr algn="l">
              <a:defRPr sz="2800" b="1" cap="all" baseline="0">
                <a:solidFill>
                  <a:srgbClr val="F7E5EC"/>
                </a:solidFill>
                <a:latin typeface="Arial" panose="020B0604020202020204" pitchFamily="34" charset="0"/>
                <a:ea typeface="Roboto Medium" pitchFamily="2" charset="0"/>
                <a:cs typeface="Arial" panose="020B0604020202020204" pitchFamily="34" charset="0"/>
              </a:defRPr>
            </a:lvl1pPr>
          </a:lstStyle>
          <a:p>
            <a:r>
              <a:rPr lang="en-US" dirty="0"/>
              <a:t>Click to edit </a:t>
            </a:r>
            <a:br>
              <a:rPr lang="en-US" dirty="0"/>
            </a:br>
            <a:r>
              <a:rPr lang="en-US" dirty="0"/>
              <a:t>Master title style</a:t>
            </a:r>
          </a:p>
        </p:txBody>
      </p:sp>
      <p:sp>
        <p:nvSpPr>
          <p:cNvPr id="12" name="TextBox 11">
            <a:extLst>
              <a:ext uri="{FF2B5EF4-FFF2-40B4-BE49-F238E27FC236}">
                <a16:creationId xmlns:a16="http://schemas.microsoft.com/office/drawing/2014/main" id="{2AD300E4-D2DB-4C5F-9D97-D179E11B92B0}"/>
              </a:ext>
            </a:extLst>
          </p:cNvPr>
          <p:cNvSpPr txBox="1"/>
          <p:nvPr userDrawn="1"/>
        </p:nvSpPr>
        <p:spPr>
          <a:xfrm>
            <a:off x="266220" y="6543877"/>
            <a:ext cx="8289691" cy="305340"/>
          </a:xfrm>
          <a:prstGeom prst="rect">
            <a:avLst/>
          </a:prstGeom>
          <a:noFill/>
        </p:spPr>
        <p:txBody>
          <a:bodyPr wrap="square" rtlCol="0">
            <a:spAutoFit/>
          </a:bodyPr>
          <a:lstStyle/>
          <a:p>
            <a:pPr defTabSz="633005">
              <a:defRPr/>
            </a:pPr>
            <a:r>
              <a:rPr lang="en-US" sz="692" dirty="0">
                <a:solidFill>
                  <a:prstClr val="white"/>
                </a:solidFill>
                <a:latin typeface="Arial" panose="020B0604020202020204" pitchFamily="34" charset="0"/>
                <a:cs typeface="Arial" panose="020B0604020202020204" pitchFamily="34" charset="0"/>
              </a:rPr>
              <a:t>CARITAS AUSTRALIA EDUCATION</a:t>
            </a:r>
          </a:p>
          <a:p>
            <a:pPr defTabSz="633005">
              <a:defRPr/>
            </a:pPr>
            <a:r>
              <a:rPr lang="en-US" sz="692" dirty="0">
                <a:solidFill>
                  <a:prstClr val="white"/>
                </a:solidFill>
                <a:latin typeface="Arial" panose="020B0604020202020204" pitchFamily="34" charset="0"/>
                <a:cs typeface="Arial" panose="020B0604020202020204" pitchFamily="34" charset="0"/>
              </a:rPr>
              <a:t>caritas.org.au/advent</a:t>
            </a:r>
          </a:p>
        </p:txBody>
      </p:sp>
      <p:sp>
        <p:nvSpPr>
          <p:cNvPr id="3" name="Text Placeholder 2">
            <a:extLst>
              <a:ext uri="{FF2B5EF4-FFF2-40B4-BE49-F238E27FC236}">
                <a16:creationId xmlns:a16="http://schemas.microsoft.com/office/drawing/2014/main" id="{97F29C95-7D99-4634-A419-6117B65EC678}"/>
              </a:ext>
            </a:extLst>
          </p:cNvPr>
          <p:cNvSpPr>
            <a:spLocks noGrp="1"/>
          </p:cNvSpPr>
          <p:nvPr>
            <p:ph type="body" sz="quarter" idx="10"/>
          </p:nvPr>
        </p:nvSpPr>
        <p:spPr>
          <a:xfrm>
            <a:off x="869950" y="1243012"/>
            <a:ext cx="4971501" cy="4751388"/>
          </a:xfrm>
          <a:prstGeom prst="rect">
            <a:avLst/>
          </a:prstGeom>
        </p:spPr>
        <p:txBody>
          <a:bodyPr/>
          <a:lstStyle>
            <a:lvl1pPr marL="0" indent="0">
              <a:spcBef>
                <a:spcPts val="0"/>
              </a:spcBef>
              <a:spcAft>
                <a:spcPts val="600"/>
              </a:spcAft>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p:txBody>
      </p:sp>
      <p:sp>
        <p:nvSpPr>
          <p:cNvPr id="22" name="Freeform: Shape 3">
            <a:extLst>
              <a:ext uri="{FF2B5EF4-FFF2-40B4-BE49-F238E27FC236}">
                <a16:creationId xmlns:a16="http://schemas.microsoft.com/office/drawing/2014/main" id="{C4F28717-DF1D-443D-BDE6-1935F32FEC3E}"/>
              </a:ext>
            </a:extLst>
          </p:cNvPr>
          <p:cNvSpPr/>
          <p:nvPr userDrawn="1"/>
        </p:nvSpPr>
        <p:spPr>
          <a:xfrm>
            <a:off x="10075201" y="290612"/>
            <a:ext cx="278365" cy="27836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1A7D0358-C5B1-44E4-BD82-B6AE0B40A2B5}"/>
              </a:ext>
            </a:extLst>
          </p:cNvPr>
          <p:cNvSpPr/>
          <p:nvPr userDrawn="1"/>
        </p:nvSpPr>
        <p:spPr>
          <a:xfrm>
            <a:off x="10749573" y="0"/>
            <a:ext cx="278365" cy="27836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8" name="Freeform: Shape 3">
            <a:extLst>
              <a:ext uri="{FF2B5EF4-FFF2-40B4-BE49-F238E27FC236}">
                <a16:creationId xmlns:a16="http://schemas.microsoft.com/office/drawing/2014/main" id="{CF70C8A9-A598-4445-94D9-C9177FDB40BC}"/>
              </a:ext>
            </a:extLst>
          </p:cNvPr>
          <p:cNvSpPr/>
          <p:nvPr userDrawn="1"/>
        </p:nvSpPr>
        <p:spPr>
          <a:xfrm>
            <a:off x="10854802" y="668550"/>
            <a:ext cx="278365" cy="27836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9" name="Text Placeholder 27">
            <a:extLst>
              <a:ext uri="{FF2B5EF4-FFF2-40B4-BE49-F238E27FC236}">
                <a16:creationId xmlns:a16="http://schemas.microsoft.com/office/drawing/2014/main" id="{B87523D3-047F-41F2-9C39-99DD0D4D878C}"/>
              </a:ext>
            </a:extLst>
          </p:cNvPr>
          <p:cNvSpPr>
            <a:spLocks noGrp="1"/>
          </p:cNvSpPr>
          <p:nvPr>
            <p:ph type="body" sz="quarter" idx="12" hasCustomPrompt="1"/>
          </p:nvPr>
        </p:nvSpPr>
        <p:spPr>
          <a:xfrm>
            <a:off x="9012918" y="49965"/>
            <a:ext cx="2968625" cy="774640"/>
          </a:xfrm>
          <a:prstGeom prst="rect">
            <a:avLst/>
          </a:prstGeom>
        </p:spPr>
        <p:txBody>
          <a:bodyPr/>
          <a:lstStyle>
            <a:lvl1pPr marL="0" indent="0" algn="r">
              <a:buNone/>
              <a:defRPr sz="4800" b="1">
                <a:solidFill>
                  <a:srgbClr val="895297"/>
                </a:solidFill>
                <a:latin typeface="Garamond" panose="02020404030301010803" pitchFamily="18" charset="0"/>
              </a:defRPr>
            </a:lvl1pPr>
          </a:lstStyle>
          <a:p>
            <a:pPr lvl="0"/>
            <a:r>
              <a:rPr lang="en-US" dirty="0"/>
              <a:t>Hope</a:t>
            </a:r>
            <a:endParaRPr lang="en-AU" dirty="0"/>
          </a:p>
        </p:txBody>
      </p:sp>
    </p:spTree>
    <p:extLst>
      <p:ext uri="{BB962C8B-B14F-4D97-AF65-F5344CB8AC3E}">
        <p14:creationId xmlns:p14="http://schemas.microsoft.com/office/powerpoint/2010/main" val="4122127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2_Title and Content">
    <p:bg>
      <p:bgPr>
        <a:solidFill>
          <a:schemeClr val="accent5"/>
        </a:solidFill>
        <a:effectLst/>
      </p:bgPr>
    </p:bg>
    <p:spTree>
      <p:nvGrpSpPr>
        <p:cNvPr id="1" name=""/>
        <p:cNvGrpSpPr/>
        <p:nvPr/>
      </p:nvGrpSpPr>
      <p:grpSpPr>
        <a:xfrm>
          <a:off x="0" y="0"/>
          <a:ext cx="0" cy="0"/>
          <a:chOff x="0" y="0"/>
          <a:chExt cx="0" cy="0"/>
        </a:xfrm>
      </p:grpSpPr>
      <p:pic>
        <p:nvPicPr>
          <p:cNvPr id="11" name="Picture Placeholder 19">
            <a:extLst>
              <a:ext uri="{FF2B5EF4-FFF2-40B4-BE49-F238E27FC236}">
                <a16:creationId xmlns:a16="http://schemas.microsoft.com/office/drawing/2014/main" id="{8B2510D0-4926-42F3-8847-176BAE5B80E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103"/>
          <a:stretch/>
        </p:blipFill>
        <p:spPr>
          <a:xfrm>
            <a:off x="1" y="-102425"/>
            <a:ext cx="12192000" cy="6621344"/>
          </a:xfrm>
          <a:prstGeom prst="rect">
            <a:avLst/>
          </a:prstGeom>
        </p:spPr>
      </p:pic>
      <p:sp>
        <p:nvSpPr>
          <p:cNvPr id="7" name="Round Diagonal Corner Rectangle 8">
            <a:extLst>
              <a:ext uri="{FF2B5EF4-FFF2-40B4-BE49-F238E27FC236}">
                <a16:creationId xmlns:a16="http://schemas.microsoft.com/office/drawing/2014/main" id="{9B38B2DF-B2FC-E845-8D16-48DBD5431E6C}"/>
              </a:ext>
            </a:extLst>
          </p:cNvPr>
          <p:cNvSpPr/>
          <p:nvPr userDrawn="1"/>
        </p:nvSpPr>
        <p:spPr>
          <a:xfrm rot="16200000">
            <a:off x="3453045" y="-1890828"/>
            <a:ext cx="5285916" cy="11037121"/>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16" name="Title 1">
            <a:extLst>
              <a:ext uri="{FF2B5EF4-FFF2-40B4-BE49-F238E27FC236}">
                <a16:creationId xmlns:a16="http://schemas.microsoft.com/office/drawing/2014/main" id="{C68954FD-E3F8-7842-93D5-1F95C5D18557}"/>
              </a:ext>
            </a:extLst>
          </p:cNvPr>
          <p:cNvSpPr>
            <a:spLocks noGrp="1"/>
          </p:cNvSpPr>
          <p:nvPr>
            <p:ph type="ctrTitle" hasCustomPrompt="1"/>
          </p:nvPr>
        </p:nvSpPr>
        <p:spPr>
          <a:xfrm>
            <a:off x="626991" y="109949"/>
            <a:ext cx="10400947" cy="685304"/>
          </a:xfrm>
          <a:prstGeom prst="rect">
            <a:avLst/>
          </a:prstGeom>
        </p:spPr>
        <p:txBody>
          <a:bodyPr anchor="ctr"/>
          <a:lstStyle>
            <a:lvl1pPr algn="l">
              <a:defRPr sz="2800" b="1" cap="all" baseline="0">
                <a:solidFill>
                  <a:srgbClr val="F7E5EC"/>
                </a:solidFill>
                <a:latin typeface="Arial" panose="020B0604020202020204" pitchFamily="34" charset="0"/>
                <a:ea typeface="Roboto Medium" pitchFamily="2" charset="0"/>
                <a:cs typeface="Arial" panose="020B0604020202020204" pitchFamily="34" charset="0"/>
              </a:defRPr>
            </a:lvl1pPr>
          </a:lstStyle>
          <a:p>
            <a:r>
              <a:rPr lang="en-US" dirty="0"/>
              <a:t>Click to edit </a:t>
            </a:r>
            <a:br>
              <a:rPr lang="en-US" dirty="0"/>
            </a:br>
            <a:r>
              <a:rPr lang="en-US" dirty="0"/>
              <a:t>Master title style</a:t>
            </a:r>
          </a:p>
        </p:txBody>
      </p:sp>
      <p:sp>
        <p:nvSpPr>
          <p:cNvPr id="12" name="TextBox 11">
            <a:extLst>
              <a:ext uri="{FF2B5EF4-FFF2-40B4-BE49-F238E27FC236}">
                <a16:creationId xmlns:a16="http://schemas.microsoft.com/office/drawing/2014/main" id="{2AD300E4-D2DB-4C5F-9D97-D179E11B92B0}"/>
              </a:ext>
            </a:extLst>
          </p:cNvPr>
          <p:cNvSpPr txBox="1"/>
          <p:nvPr userDrawn="1"/>
        </p:nvSpPr>
        <p:spPr>
          <a:xfrm>
            <a:off x="266220" y="6543877"/>
            <a:ext cx="8289691" cy="305340"/>
          </a:xfrm>
          <a:prstGeom prst="rect">
            <a:avLst/>
          </a:prstGeom>
          <a:noFill/>
        </p:spPr>
        <p:txBody>
          <a:bodyPr wrap="square" rtlCol="0">
            <a:spAutoFit/>
          </a:bodyPr>
          <a:lstStyle/>
          <a:p>
            <a:pPr defTabSz="633005">
              <a:defRPr/>
            </a:pPr>
            <a:r>
              <a:rPr lang="en-US" sz="692" dirty="0">
                <a:solidFill>
                  <a:prstClr val="white"/>
                </a:solidFill>
                <a:latin typeface="Arial" panose="020B0604020202020204" pitchFamily="34" charset="0"/>
                <a:cs typeface="Arial" panose="020B0604020202020204" pitchFamily="34" charset="0"/>
              </a:rPr>
              <a:t>CARITAS AUSTRALIA EDUCATION</a:t>
            </a:r>
          </a:p>
          <a:p>
            <a:pPr defTabSz="633005">
              <a:defRPr/>
            </a:pPr>
            <a:r>
              <a:rPr lang="en-US" sz="692" dirty="0">
                <a:solidFill>
                  <a:prstClr val="white"/>
                </a:solidFill>
                <a:latin typeface="Arial" panose="020B0604020202020204" pitchFamily="34" charset="0"/>
                <a:cs typeface="Arial" panose="020B0604020202020204" pitchFamily="34" charset="0"/>
              </a:rPr>
              <a:t>caritas.org.au/advent</a:t>
            </a:r>
          </a:p>
        </p:txBody>
      </p:sp>
      <p:grpSp>
        <p:nvGrpSpPr>
          <p:cNvPr id="13" name="Group 12">
            <a:extLst>
              <a:ext uri="{FF2B5EF4-FFF2-40B4-BE49-F238E27FC236}">
                <a16:creationId xmlns:a16="http://schemas.microsoft.com/office/drawing/2014/main" id="{5A73CDB6-E28C-4B45-B552-EEC1C0FF6751}"/>
              </a:ext>
            </a:extLst>
          </p:cNvPr>
          <p:cNvGrpSpPr>
            <a:grpSpLocks noChangeAspect="1"/>
          </p:cNvGrpSpPr>
          <p:nvPr userDrawn="1"/>
        </p:nvGrpSpPr>
        <p:grpSpPr>
          <a:xfrm>
            <a:off x="11317604" y="-247638"/>
            <a:ext cx="1217305" cy="1217163"/>
            <a:chOff x="948154" y="2050047"/>
            <a:chExt cx="216025" cy="216025"/>
          </a:xfrm>
          <a:solidFill>
            <a:schemeClr val="bg1">
              <a:alpha val="40000"/>
            </a:schemeClr>
          </a:solidFill>
        </p:grpSpPr>
        <p:sp>
          <p:nvSpPr>
            <p:cNvPr id="14" name="Freeform: Shape 6">
              <a:extLst>
                <a:ext uri="{FF2B5EF4-FFF2-40B4-BE49-F238E27FC236}">
                  <a16:creationId xmlns:a16="http://schemas.microsoft.com/office/drawing/2014/main" id="{D9D69A3D-ECEC-4B9C-A8FD-EB367E14931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15" name="Group 14">
              <a:extLst>
                <a:ext uri="{FF2B5EF4-FFF2-40B4-BE49-F238E27FC236}">
                  <a16:creationId xmlns:a16="http://schemas.microsoft.com/office/drawing/2014/main" id="{F05A8209-1039-41F2-8490-C2C8439A015B}"/>
                </a:ext>
              </a:extLst>
            </p:cNvPr>
            <p:cNvGrpSpPr/>
            <p:nvPr/>
          </p:nvGrpSpPr>
          <p:grpSpPr>
            <a:xfrm>
              <a:off x="958955" y="2060848"/>
              <a:ext cx="196444" cy="196444"/>
              <a:chOff x="519961" y="1999640"/>
              <a:chExt cx="196444" cy="196444"/>
            </a:xfrm>
            <a:grpFill/>
          </p:grpSpPr>
          <p:sp>
            <p:nvSpPr>
              <p:cNvPr id="24" name="Freeform: Shape 7">
                <a:extLst>
                  <a:ext uri="{FF2B5EF4-FFF2-40B4-BE49-F238E27FC236}">
                    <a16:creationId xmlns:a16="http://schemas.microsoft.com/office/drawing/2014/main" id="{E70F4015-D42E-4813-976C-CB0BAE194546}"/>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5" name="Freeform: Shape 8">
                <a:extLst>
                  <a:ext uri="{FF2B5EF4-FFF2-40B4-BE49-F238E27FC236}">
                    <a16:creationId xmlns:a16="http://schemas.microsoft.com/office/drawing/2014/main" id="{C3C9111E-7C05-47F3-A2BA-2C3553BA7CE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6" name="Freeform: Shape 9">
                <a:extLst>
                  <a:ext uri="{FF2B5EF4-FFF2-40B4-BE49-F238E27FC236}">
                    <a16:creationId xmlns:a16="http://schemas.microsoft.com/office/drawing/2014/main" id="{128FD4C1-92A2-4706-B7F9-1195A997EA4D}"/>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7" name="Freeform: Shape 10">
                <a:extLst>
                  <a:ext uri="{FF2B5EF4-FFF2-40B4-BE49-F238E27FC236}">
                    <a16:creationId xmlns:a16="http://schemas.microsoft.com/office/drawing/2014/main" id="{113B987C-5000-45D6-B359-B21E2F2DE484}"/>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sp>
        <p:nvSpPr>
          <p:cNvPr id="3" name="Text Placeholder 2">
            <a:extLst>
              <a:ext uri="{FF2B5EF4-FFF2-40B4-BE49-F238E27FC236}">
                <a16:creationId xmlns:a16="http://schemas.microsoft.com/office/drawing/2014/main" id="{97F29C95-7D99-4634-A419-6117B65EC678}"/>
              </a:ext>
            </a:extLst>
          </p:cNvPr>
          <p:cNvSpPr>
            <a:spLocks noGrp="1"/>
          </p:cNvSpPr>
          <p:nvPr>
            <p:ph type="body" sz="quarter" idx="10"/>
          </p:nvPr>
        </p:nvSpPr>
        <p:spPr>
          <a:xfrm>
            <a:off x="869950" y="1243012"/>
            <a:ext cx="5559879" cy="4611449"/>
          </a:xfrm>
          <a:prstGeom prst="rect">
            <a:avLst/>
          </a:prstGeom>
        </p:spPr>
        <p:txBody>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p:txBody>
      </p:sp>
    </p:spTree>
    <p:extLst>
      <p:ext uri="{BB962C8B-B14F-4D97-AF65-F5344CB8AC3E}">
        <p14:creationId xmlns:p14="http://schemas.microsoft.com/office/powerpoint/2010/main" val="544860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5_Title and Content">
    <p:bg>
      <p:bgPr>
        <a:solidFill>
          <a:schemeClr val="accent5"/>
        </a:solidFill>
        <a:effectLst/>
      </p:bgPr>
    </p:bg>
    <p:spTree>
      <p:nvGrpSpPr>
        <p:cNvPr id="1" name=""/>
        <p:cNvGrpSpPr/>
        <p:nvPr/>
      </p:nvGrpSpPr>
      <p:grpSpPr>
        <a:xfrm>
          <a:off x="0" y="0"/>
          <a:ext cx="0" cy="0"/>
          <a:chOff x="0" y="0"/>
          <a:chExt cx="0" cy="0"/>
        </a:xfrm>
      </p:grpSpPr>
      <p:pic>
        <p:nvPicPr>
          <p:cNvPr id="11" name="Picture Placeholder 19">
            <a:extLst>
              <a:ext uri="{FF2B5EF4-FFF2-40B4-BE49-F238E27FC236}">
                <a16:creationId xmlns:a16="http://schemas.microsoft.com/office/drawing/2014/main" id="{8B2510D0-4926-42F3-8847-176BAE5B80E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103"/>
          <a:stretch/>
        </p:blipFill>
        <p:spPr>
          <a:xfrm>
            <a:off x="1" y="-102425"/>
            <a:ext cx="12192000" cy="6621344"/>
          </a:xfrm>
          <a:prstGeom prst="rect">
            <a:avLst/>
          </a:prstGeom>
        </p:spPr>
      </p:pic>
      <p:sp>
        <p:nvSpPr>
          <p:cNvPr id="7" name="Round Diagonal Corner Rectangle 8">
            <a:extLst>
              <a:ext uri="{FF2B5EF4-FFF2-40B4-BE49-F238E27FC236}">
                <a16:creationId xmlns:a16="http://schemas.microsoft.com/office/drawing/2014/main" id="{9B38B2DF-B2FC-E845-8D16-48DBD5431E6C}"/>
              </a:ext>
            </a:extLst>
          </p:cNvPr>
          <p:cNvSpPr/>
          <p:nvPr userDrawn="1"/>
        </p:nvSpPr>
        <p:spPr>
          <a:xfrm rot="16200000">
            <a:off x="5412762" y="-2963763"/>
            <a:ext cx="1667454" cy="8384456"/>
          </a:xfrm>
          <a:prstGeom prst="round2Diag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12" name="TextBox 11">
            <a:extLst>
              <a:ext uri="{FF2B5EF4-FFF2-40B4-BE49-F238E27FC236}">
                <a16:creationId xmlns:a16="http://schemas.microsoft.com/office/drawing/2014/main" id="{2AD300E4-D2DB-4C5F-9D97-D179E11B92B0}"/>
              </a:ext>
            </a:extLst>
          </p:cNvPr>
          <p:cNvSpPr txBox="1"/>
          <p:nvPr userDrawn="1"/>
        </p:nvSpPr>
        <p:spPr>
          <a:xfrm>
            <a:off x="266220" y="6543877"/>
            <a:ext cx="8289691" cy="305340"/>
          </a:xfrm>
          <a:prstGeom prst="rect">
            <a:avLst/>
          </a:prstGeom>
          <a:noFill/>
        </p:spPr>
        <p:txBody>
          <a:bodyPr wrap="square" rtlCol="0">
            <a:spAutoFit/>
          </a:bodyPr>
          <a:lstStyle/>
          <a:p>
            <a:pPr defTabSz="633005">
              <a:defRPr/>
            </a:pPr>
            <a:r>
              <a:rPr lang="en-US" sz="692" dirty="0">
                <a:solidFill>
                  <a:prstClr val="white"/>
                </a:solidFill>
                <a:latin typeface="Arial" panose="020B0604020202020204" pitchFamily="34" charset="0"/>
                <a:cs typeface="Arial" panose="020B0604020202020204" pitchFamily="34" charset="0"/>
              </a:rPr>
              <a:t>CARITAS AUSTRALIA EDUCATION</a:t>
            </a:r>
          </a:p>
          <a:p>
            <a:pPr defTabSz="633005">
              <a:defRPr/>
            </a:pPr>
            <a:r>
              <a:rPr lang="en-US" sz="692" dirty="0">
                <a:solidFill>
                  <a:prstClr val="white"/>
                </a:solidFill>
                <a:latin typeface="Arial" panose="020B0604020202020204" pitchFamily="34" charset="0"/>
                <a:cs typeface="Arial" panose="020B0604020202020204" pitchFamily="34" charset="0"/>
              </a:rPr>
              <a:t>caritas.org.au/advent</a:t>
            </a:r>
          </a:p>
        </p:txBody>
      </p:sp>
      <p:grpSp>
        <p:nvGrpSpPr>
          <p:cNvPr id="13" name="Group 12">
            <a:extLst>
              <a:ext uri="{FF2B5EF4-FFF2-40B4-BE49-F238E27FC236}">
                <a16:creationId xmlns:a16="http://schemas.microsoft.com/office/drawing/2014/main" id="{5A73CDB6-E28C-4B45-B552-EEC1C0FF6751}"/>
              </a:ext>
            </a:extLst>
          </p:cNvPr>
          <p:cNvGrpSpPr>
            <a:grpSpLocks noChangeAspect="1"/>
          </p:cNvGrpSpPr>
          <p:nvPr userDrawn="1"/>
        </p:nvGrpSpPr>
        <p:grpSpPr>
          <a:xfrm>
            <a:off x="10646938" y="-247638"/>
            <a:ext cx="1887972" cy="1887752"/>
            <a:chOff x="948154" y="2050047"/>
            <a:chExt cx="216025" cy="216025"/>
          </a:xfrm>
          <a:solidFill>
            <a:schemeClr val="bg1">
              <a:alpha val="40000"/>
            </a:schemeClr>
          </a:solidFill>
        </p:grpSpPr>
        <p:sp>
          <p:nvSpPr>
            <p:cNvPr id="14" name="Freeform: Shape 6">
              <a:extLst>
                <a:ext uri="{FF2B5EF4-FFF2-40B4-BE49-F238E27FC236}">
                  <a16:creationId xmlns:a16="http://schemas.microsoft.com/office/drawing/2014/main" id="{D9D69A3D-ECEC-4B9C-A8FD-EB367E14931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15" name="Group 14">
              <a:extLst>
                <a:ext uri="{FF2B5EF4-FFF2-40B4-BE49-F238E27FC236}">
                  <a16:creationId xmlns:a16="http://schemas.microsoft.com/office/drawing/2014/main" id="{F05A8209-1039-41F2-8490-C2C8439A015B}"/>
                </a:ext>
              </a:extLst>
            </p:cNvPr>
            <p:cNvGrpSpPr/>
            <p:nvPr/>
          </p:nvGrpSpPr>
          <p:grpSpPr>
            <a:xfrm>
              <a:off x="958955" y="2060848"/>
              <a:ext cx="196444" cy="196444"/>
              <a:chOff x="519961" y="1999640"/>
              <a:chExt cx="196444" cy="196444"/>
            </a:xfrm>
            <a:grpFill/>
          </p:grpSpPr>
          <p:sp>
            <p:nvSpPr>
              <p:cNvPr id="24" name="Freeform: Shape 7">
                <a:extLst>
                  <a:ext uri="{FF2B5EF4-FFF2-40B4-BE49-F238E27FC236}">
                    <a16:creationId xmlns:a16="http://schemas.microsoft.com/office/drawing/2014/main" id="{E70F4015-D42E-4813-976C-CB0BAE194546}"/>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5" name="Freeform: Shape 8">
                <a:extLst>
                  <a:ext uri="{FF2B5EF4-FFF2-40B4-BE49-F238E27FC236}">
                    <a16:creationId xmlns:a16="http://schemas.microsoft.com/office/drawing/2014/main" id="{C3C9111E-7C05-47F3-A2BA-2C3553BA7CE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6" name="Freeform: Shape 9">
                <a:extLst>
                  <a:ext uri="{FF2B5EF4-FFF2-40B4-BE49-F238E27FC236}">
                    <a16:creationId xmlns:a16="http://schemas.microsoft.com/office/drawing/2014/main" id="{128FD4C1-92A2-4706-B7F9-1195A997EA4D}"/>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7" name="Freeform: Shape 10">
                <a:extLst>
                  <a:ext uri="{FF2B5EF4-FFF2-40B4-BE49-F238E27FC236}">
                    <a16:creationId xmlns:a16="http://schemas.microsoft.com/office/drawing/2014/main" id="{113B987C-5000-45D6-B359-B21E2F2DE484}"/>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sp>
        <p:nvSpPr>
          <p:cNvPr id="16" name="Title 1">
            <a:extLst>
              <a:ext uri="{FF2B5EF4-FFF2-40B4-BE49-F238E27FC236}">
                <a16:creationId xmlns:a16="http://schemas.microsoft.com/office/drawing/2014/main" id="{C68954FD-E3F8-7842-93D5-1F95C5D18557}"/>
              </a:ext>
            </a:extLst>
          </p:cNvPr>
          <p:cNvSpPr>
            <a:spLocks noGrp="1"/>
          </p:cNvSpPr>
          <p:nvPr>
            <p:ph type="ctrTitle" hasCustomPrompt="1"/>
          </p:nvPr>
        </p:nvSpPr>
        <p:spPr>
          <a:xfrm>
            <a:off x="2204259" y="503531"/>
            <a:ext cx="8084457" cy="1407885"/>
          </a:xfrm>
          <a:prstGeom prst="rect">
            <a:avLst/>
          </a:prstGeom>
        </p:spPr>
        <p:txBody>
          <a:bodyPr anchor="ctr"/>
          <a:lstStyle>
            <a:lvl1pPr algn="ctr">
              <a:defRPr sz="2800" b="1" cap="all" baseline="0">
                <a:solidFill>
                  <a:srgbClr val="895297"/>
                </a:solidFill>
                <a:latin typeface="Arial" panose="020B0604020202020204" pitchFamily="34" charset="0"/>
                <a:ea typeface="Roboto Medium" pitchFamily="2" charset="0"/>
                <a:cs typeface="Arial" panose="020B0604020202020204" pitchFamily="34" charset="0"/>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2221936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4_Title and Content">
    <p:bg>
      <p:bgPr>
        <a:solidFill>
          <a:schemeClr val="accent5"/>
        </a:solidFill>
        <a:effectLst/>
      </p:bgPr>
    </p:bg>
    <p:spTree>
      <p:nvGrpSpPr>
        <p:cNvPr id="1" name=""/>
        <p:cNvGrpSpPr/>
        <p:nvPr/>
      </p:nvGrpSpPr>
      <p:grpSpPr>
        <a:xfrm>
          <a:off x="0" y="0"/>
          <a:ext cx="0" cy="0"/>
          <a:chOff x="0" y="0"/>
          <a:chExt cx="0" cy="0"/>
        </a:xfrm>
      </p:grpSpPr>
      <p:pic>
        <p:nvPicPr>
          <p:cNvPr id="11" name="Picture Placeholder 19">
            <a:extLst>
              <a:ext uri="{FF2B5EF4-FFF2-40B4-BE49-F238E27FC236}">
                <a16:creationId xmlns:a16="http://schemas.microsoft.com/office/drawing/2014/main" id="{8B2510D0-4926-42F3-8847-176BAE5B80E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103"/>
          <a:stretch/>
        </p:blipFill>
        <p:spPr>
          <a:xfrm>
            <a:off x="1" y="-102425"/>
            <a:ext cx="12192000" cy="6621344"/>
          </a:xfrm>
          <a:prstGeom prst="rect">
            <a:avLst/>
          </a:prstGeom>
        </p:spPr>
      </p:pic>
      <p:sp>
        <p:nvSpPr>
          <p:cNvPr id="7" name="Round Diagonal Corner Rectangle 8">
            <a:extLst>
              <a:ext uri="{FF2B5EF4-FFF2-40B4-BE49-F238E27FC236}">
                <a16:creationId xmlns:a16="http://schemas.microsoft.com/office/drawing/2014/main" id="{9B38B2DF-B2FC-E845-8D16-48DBD5431E6C}"/>
              </a:ext>
            </a:extLst>
          </p:cNvPr>
          <p:cNvSpPr/>
          <p:nvPr userDrawn="1"/>
        </p:nvSpPr>
        <p:spPr>
          <a:xfrm rot="16200000">
            <a:off x="3453045" y="-1890828"/>
            <a:ext cx="5285916" cy="11037121"/>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16" name="Title 1">
            <a:extLst>
              <a:ext uri="{FF2B5EF4-FFF2-40B4-BE49-F238E27FC236}">
                <a16:creationId xmlns:a16="http://schemas.microsoft.com/office/drawing/2014/main" id="{C68954FD-E3F8-7842-93D5-1F95C5D18557}"/>
              </a:ext>
            </a:extLst>
          </p:cNvPr>
          <p:cNvSpPr>
            <a:spLocks noGrp="1"/>
          </p:cNvSpPr>
          <p:nvPr>
            <p:ph type="ctrTitle" hasCustomPrompt="1"/>
          </p:nvPr>
        </p:nvSpPr>
        <p:spPr>
          <a:xfrm>
            <a:off x="626991" y="109949"/>
            <a:ext cx="10400947" cy="685304"/>
          </a:xfrm>
          <a:prstGeom prst="rect">
            <a:avLst/>
          </a:prstGeom>
        </p:spPr>
        <p:txBody>
          <a:bodyPr anchor="ctr"/>
          <a:lstStyle>
            <a:lvl1pPr algn="l">
              <a:defRPr sz="2800" b="1" cap="all" baseline="0">
                <a:solidFill>
                  <a:srgbClr val="F7E5EC"/>
                </a:solidFill>
                <a:latin typeface="Arial" panose="020B0604020202020204" pitchFamily="34" charset="0"/>
                <a:ea typeface="Roboto Medium" pitchFamily="2" charset="0"/>
                <a:cs typeface="Arial" panose="020B0604020202020204" pitchFamily="34" charset="0"/>
              </a:defRPr>
            </a:lvl1pPr>
          </a:lstStyle>
          <a:p>
            <a:r>
              <a:rPr lang="en-US" dirty="0"/>
              <a:t>Click to edit </a:t>
            </a:r>
            <a:br>
              <a:rPr lang="en-US" dirty="0"/>
            </a:br>
            <a:r>
              <a:rPr lang="en-US" dirty="0"/>
              <a:t>Master title style</a:t>
            </a:r>
          </a:p>
        </p:txBody>
      </p:sp>
      <p:sp>
        <p:nvSpPr>
          <p:cNvPr id="12" name="TextBox 11">
            <a:extLst>
              <a:ext uri="{FF2B5EF4-FFF2-40B4-BE49-F238E27FC236}">
                <a16:creationId xmlns:a16="http://schemas.microsoft.com/office/drawing/2014/main" id="{2AD300E4-D2DB-4C5F-9D97-D179E11B92B0}"/>
              </a:ext>
            </a:extLst>
          </p:cNvPr>
          <p:cNvSpPr txBox="1"/>
          <p:nvPr userDrawn="1"/>
        </p:nvSpPr>
        <p:spPr>
          <a:xfrm>
            <a:off x="266220" y="6543877"/>
            <a:ext cx="8289691" cy="305340"/>
          </a:xfrm>
          <a:prstGeom prst="rect">
            <a:avLst/>
          </a:prstGeom>
          <a:noFill/>
        </p:spPr>
        <p:txBody>
          <a:bodyPr wrap="square" rtlCol="0">
            <a:spAutoFit/>
          </a:bodyPr>
          <a:lstStyle/>
          <a:p>
            <a:pPr defTabSz="633005">
              <a:defRPr/>
            </a:pPr>
            <a:r>
              <a:rPr lang="en-US" sz="692" dirty="0">
                <a:solidFill>
                  <a:prstClr val="white"/>
                </a:solidFill>
                <a:latin typeface="Arial" panose="020B0604020202020204" pitchFamily="34" charset="0"/>
                <a:cs typeface="Arial" panose="020B0604020202020204" pitchFamily="34" charset="0"/>
              </a:rPr>
              <a:t>CARITAS AUSTRALIA EDUCATION</a:t>
            </a:r>
          </a:p>
          <a:p>
            <a:pPr defTabSz="633005">
              <a:defRPr/>
            </a:pPr>
            <a:r>
              <a:rPr lang="en-US" sz="692" dirty="0">
                <a:solidFill>
                  <a:prstClr val="white"/>
                </a:solidFill>
                <a:latin typeface="Arial" panose="020B0604020202020204" pitchFamily="34" charset="0"/>
                <a:cs typeface="Arial" panose="020B0604020202020204" pitchFamily="34" charset="0"/>
              </a:rPr>
              <a:t>caritas.org.au/advent</a:t>
            </a:r>
          </a:p>
        </p:txBody>
      </p:sp>
      <p:grpSp>
        <p:nvGrpSpPr>
          <p:cNvPr id="13" name="Group 12">
            <a:extLst>
              <a:ext uri="{FF2B5EF4-FFF2-40B4-BE49-F238E27FC236}">
                <a16:creationId xmlns:a16="http://schemas.microsoft.com/office/drawing/2014/main" id="{5A73CDB6-E28C-4B45-B552-EEC1C0FF6751}"/>
              </a:ext>
            </a:extLst>
          </p:cNvPr>
          <p:cNvGrpSpPr>
            <a:grpSpLocks noChangeAspect="1"/>
          </p:cNvGrpSpPr>
          <p:nvPr userDrawn="1"/>
        </p:nvGrpSpPr>
        <p:grpSpPr>
          <a:xfrm>
            <a:off x="11317604" y="-247638"/>
            <a:ext cx="1217305" cy="1217163"/>
            <a:chOff x="948154" y="2050047"/>
            <a:chExt cx="216025" cy="216025"/>
          </a:xfrm>
          <a:solidFill>
            <a:schemeClr val="bg1">
              <a:alpha val="40000"/>
            </a:schemeClr>
          </a:solidFill>
        </p:grpSpPr>
        <p:sp>
          <p:nvSpPr>
            <p:cNvPr id="14" name="Freeform: Shape 6">
              <a:extLst>
                <a:ext uri="{FF2B5EF4-FFF2-40B4-BE49-F238E27FC236}">
                  <a16:creationId xmlns:a16="http://schemas.microsoft.com/office/drawing/2014/main" id="{D9D69A3D-ECEC-4B9C-A8FD-EB367E14931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15" name="Group 14">
              <a:extLst>
                <a:ext uri="{FF2B5EF4-FFF2-40B4-BE49-F238E27FC236}">
                  <a16:creationId xmlns:a16="http://schemas.microsoft.com/office/drawing/2014/main" id="{F05A8209-1039-41F2-8490-C2C8439A015B}"/>
                </a:ext>
              </a:extLst>
            </p:cNvPr>
            <p:cNvGrpSpPr/>
            <p:nvPr/>
          </p:nvGrpSpPr>
          <p:grpSpPr>
            <a:xfrm>
              <a:off x="958955" y="2060848"/>
              <a:ext cx="196444" cy="196444"/>
              <a:chOff x="519961" y="1999640"/>
              <a:chExt cx="196444" cy="196444"/>
            </a:xfrm>
            <a:grpFill/>
          </p:grpSpPr>
          <p:sp>
            <p:nvSpPr>
              <p:cNvPr id="24" name="Freeform: Shape 7">
                <a:extLst>
                  <a:ext uri="{FF2B5EF4-FFF2-40B4-BE49-F238E27FC236}">
                    <a16:creationId xmlns:a16="http://schemas.microsoft.com/office/drawing/2014/main" id="{E70F4015-D42E-4813-976C-CB0BAE194546}"/>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5" name="Freeform: Shape 8">
                <a:extLst>
                  <a:ext uri="{FF2B5EF4-FFF2-40B4-BE49-F238E27FC236}">
                    <a16:creationId xmlns:a16="http://schemas.microsoft.com/office/drawing/2014/main" id="{C3C9111E-7C05-47F3-A2BA-2C3553BA7CE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6" name="Freeform: Shape 9">
                <a:extLst>
                  <a:ext uri="{FF2B5EF4-FFF2-40B4-BE49-F238E27FC236}">
                    <a16:creationId xmlns:a16="http://schemas.microsoft.com/office/drawing/2014/main" id="{128FD4C1-92A2-4706-B7F9-1195A997EA4D}"/>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7" name="Freeform: Shape 10">
                <a:extLst>
                  <a:ext uri="{FF2B5EF4-FFF2-40B4-BE49-F238E27FC236}">
                    <a16:creationId xmlns:a16="http://schemas.microsoft.com/office/drawing/2014/main" id="{113B987C-5000-45D6-B359-B21E2F2DE484}"/>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sp>
        <p:nvSpPr>
          <p:cNvPr id="3" name="Text Placeholder 2">
            <a:extLst>
              <a:ext uri="{FF2B5EF4-FFF2-40B4-BE49-F238E27FC236}">
                <a16:creationId xmlns:a16="http://schemas.microsoft.com/office/drawing/2014/main" id="{97F29C95-7D99-4634-A419-6117B65EC678}"/>
              </a:ext>
            </a:extLst>
          </p:cNvPr>
          <p:cNvSpPr>
            <a:spLocks noGrp="1"/>
          </p:cNvSpPr>
          <p:nvPr>
            <p:ph type="body" sz="quarter" idx="10"/>
          </p:nvPr>
        </p:nvSpPr>
        <p:spPr>
          <a:xfrm>
            <a:off x="869950" y="1243012"/>
            <a:ext cx="10364107" cy="4611449"/>
          </a:xfrm>
          <a:prstGeom prst="rect">
            <a:avLst/>
          </a:prstGeom>
        </p:spPr>
        <p:txBody>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p:txBody>
      </p:sp>
    </p:spTree>
    <p:extLst>
      <p:ext uri="{BB962C8B-B14F-4D97-AF65-F5344CB8AC3E}">
        <p14:creationId xmlns:p14="http://schemas.microsoft.com/office/powerpoint/2010/main" val="1963210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INSTRUCTIONS">
    <p:bg>
      <p:bgPr>
        <a:solidFill>
          <a:schemeClr val="bg1"/>
        </a:solidFill>
        <a:effectLst/>
      </p:bgPr>
    </p:bg>
    <p:spTree>
      <p:nvGrpSpPr>
        <p:cNvPr id="1" name=""/>
        <p:cNvGrpSpPr/>
        <p:nvPr/>
      </p:nvGrpSpPr>
      <p:grpSpPr>
        <a:xfrm>
          <a:off x="0" y="0"/>
          <a:ext cx="0" cy="0"/>
          <a:chOff x="0" y="0"/>
          <a:chExt cx="0" cy="0"/>
        </a:xfrm>
      </p:grpSpPr>
      <p:pic>
        <p:nvPicPr>
          <p:cNvPr id="4" name="Picture Placeholder 19">
            <a:extLst>
              <a:ext uri="{FF2B5EF4-FFF2-40B4-BE49-F238E27FC236}">
                <a16:creationId xmlns:a16="http://schemas.microsoft.com/office/drawing/2014/main" id="{67EEF978-0E1C-4A65-915C-80686F329F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859260" y="1913330"/>
            <a:ext cx="4281253" cy="4161612"/>
          </a:xfrm>
          <a:prstGeom prst="round2DiagRect">
            <a:avLst/>
          </a:prstGeom>
          <a:solidFill>
            <a:srgbClr val="F7E5EC">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6" name="Round Diagonal Corner Rectangle 8">
            <a:extLst>
              <a:ext uri="{FF2B5EF4-FFF2-40B4-BE49-F238E27FC236}">
                <a16:creationId xmlns:a16="http://schemas.microsoft.com/office/drawing/2014/main" id="{DADA30A5-D605-42A4-97BF-D2021513F233}"/>
              </a:ext>
            </a:extLst>
          </p:cNvPr>
          <p:cNvSpPr/>
          <p:nvPr userDrawn="1"/>
        </p:nvSpPr>
        <p:spPr>
          <a:xfrm>
            <a:off x="5474043" y="1853509"/>
            <a:ext cx="5838010" cy="428125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grpSp>
        <p:nvGrpSpPr>
          <p:cNvPr id="13" name="Group 12">
            <a:extLst>
              <a:ext uri="{FF2B5EF4-FFF2-40B4-BE49-F238E27FC236}">
                <a16:creationId xmlns:a16="http://schemas.microsoft.com/office/drawing/2014/main" id="{FFD16A6B-369D-4D4B-81F5-C994FA005EA9}"/>
              </a:ext>
            </a:extLst>
          </p:cNvPr>
          <p:cNvGrpSpPr/>
          <p:nvPr userDrawn="1"/>
        </p:nvGrpSpPr>
        <p:grpSpPr>
          <a:xfrm>
            <a:off x="8022544" y="2094399"/>
            <a:ext cx="710639" cy="1121879"/>
            <a:chOff x="2428489" y="1663338"/>
            <a:chExt cx="400467" cy="715208"/>
          </a:xfrm>
          <a:solidFill>
            <a:srgbClr val="8A5297"/>
          </a:solidFill>
        </p:grpSpPr>
        <p:sp>
          <p:nvSpPr>
            <p:cNvPr id="14" name="Freeform: Shape 13">
              <a:extLst>
                <a:ext uri="{FF2B5EF4-FFF2-40B4-BE49-F238E27FC236}">
                  <a16:creationId xmlns:a16="http://schemas.microsoft.com/office/drawing/2014/main" id="{33C30DE3-7A72-40EF-AB7E-46A0358BDE01}"/>
                </a:ext>
              </a:extLst>
            </p:cNvPr>
            <p:cNvSpPr/>
            <p:nvPr/>
          </p:nvSpPr>
          <p:spPr>
            <a:xfrm>
              <a:off x="2620517" y="2060859"/>
              <a:ext cx="4045" cy="4045"/>
            </a:xfrm>
            <a:custGeom>
              <a:avLst/>
              <a:gdLst>
                <a:gd name="connsiteX0" fmla="*/ 1329 w 0"/>
                <a:gd name="connsiteY0" fmla="*/ 1288 h 0"/>
                <a:gd name="connsiteX1" fmla="*/ 1329 w 0"/>
                <a:gd name="connsiteY1" fmla="*/ 1288 h 0"/>
                <a:gd name="connsiteX2" fmla="*/ 1288 w 0"/>
                <a:gd name="connsiteY2" fmla="*/ 1288 h 0"/>
              </a:gdLst>
              <a:ahLst/>
              <a:cxnLst>
                <a:cxn ang="0">
                  <a:pos x="connsiteX0" y="connsiteY0"/>
                </a:cxn>
                <a:cxn ang="0">
                  <a:pos x="connsiteX1" y="connsiteY1"/>
                </a:cxn>
                <a:cxn ang="0">
                  <a:pos x="connsiteX2" y="connsiteY2"/>
                </a:cxn>
              </a:cxnLst>
              <a:rect l="l" t="t" r="r" b="b"/>
              <a:pathLst>
                <a:path>
                  <a:moveTo>
                    <a:pt x="1329" y="1288"/>
                  </a:moveTo>
                  <a:lnTo>
                    <a:pt x="1329" y="1288"/>
                  </a:lnTo>
                  <a:lnTo>
                    <a:pt x="1288" y="1288"/>
                  </a:lnTo>
                  <a:close/>
                </a:path>
              </a:pathLst>
            </a:custGeom>
            <a:grpFill/>
            <a:ln w="4045" cap="flat">
              <a:noFill/>
              <a:prstDash val="solid"/>
              <a:miter/>
            </a:ln>
          </p:spPr>
          <p:txBody>
            <a:bodyPr rtlCol="0" anchor="ctr"/>
            <a:lstStyle/>
            <a:p>
              <a:endParaRPr lang="en-AU" sz="716" dirty="0">
                <a:latin typeface="Arial" panose="020B0604020202020204" pitchFamily="34" charset="0"/>
              </a:endParaRPr>
            </a:p>
          </p:txBody>
        </p:sp>
        <p:sp>
          <p:nvSpPr>
            <p:cNvPr id="15" name="Freeform: Shape 14">
              <a:extLst>
                <a:ext uri="{FF2B5EF4-FFF2-40B4-BE49-F238E27FC236}">
                  <a16:creationId xmlns:a16="http://schemas.microsoft.com/office/drawing/2014/main" id="{A1960EA2-F672-4B5E-B109-E51B04B845A8}"/>
                </a:ext>
              </a:extLst>
            </p:cNvPr>
            <p:cNvSpPr/>
            <p:nvPr/>
          </p:nvSpPr>
          <p:spPr>
            <a:xfrm>
              <a:off x="2504982" y="1663338"/>
              <a:ext cx="246752" cy="372151"/>
            </a:xfrm>
            <a:custGeom>
              <a:avLst/>
              <a:gdLst>
                <a:gd name="connsiteX0" fmla="*/ 240280 w 246752"/>
                <a:gd name="connsiteY0" fmla="*/ 84745 h 372151"/>
                <a:gd name="connsiteX1" fmla="*/ 149063 w 246752"/>
                <a:gd name="connsiteY1" fmla="*/ 84745 h 372151"/>
                <a:gd name="connsiteX2" fmla="*/ 144815 w 246752"/>
                <a:gd name="connsiteY2" fmla="*/ 80498 h 372151"/>
                <a:gd name="connsiteX3" fmla="*/ 144815 w 246752"/>
                <a:gd name="connsiteY3" fmla="*/ 7281 h 372151"/>
                <a:gd name="connsiteX4" fmla="*/ 140568 w 246752"/>
                <a:gd name="connsiteY4" fmla="*/ 3034 h 372151"/>
                <a:gd name="connsiteX5" fmla="*/ 106953 w 246752"/>
                <a:gd name="connsiteY5" fmla="*/ 3034 h 372151"/>
                <a:gd name="connsiteX6" fmla="*/ 102706 w 246752"/>
                <a:gd name="connsiteY6" fmla="*/ 7281 h 372151"/>
                <a:gd name="connsiteX7" fmla="*/ 102706 w 246752"/>
                <a:gd name="connsiteY7" fmla="*/ 80538 h 372151"/>
                <a:gd name="connsiteX8" fmla="*/ 98458 w 246752"/>
                <a:gd name="connsiteY8" fmla="*/ 84786 h 372151"/>
                <a:gd name="connsiteX9" fmla="*/ 7281 w 246752"/>
                <a:gd name="connsiteY9" fmla="*/ 84786 h 372151"/>
                <a:gd name="connsiteX10" fmla="*/ 3034 w 246752"/>
                <a:gd name="connsiteY10" fmla="*/ 89033 h 372151"/>
                <a:gd name="connsiteX11" fmla="*/ 3034 w 246752"/>
                <a:gd name="connsiteY11" fmla="*/ 122689 h 372151"/>
                <a:gd name="connsiteX12" fmla="*/ 7281 w 246752"/>
                <a:gd name="connsiteY12" fmla="*/ 126936 h 372151"/>
                <a:gd name="connsiteX13" fmla="*/ 98499 w 246752"/>
                <a:gd name="connsiteY13" fmla="*/ 126936 h 372151"/>
                <a:gd name="connsiteX14" fmla="*/ 102746 w 246752"/>
                <a:gd name="connsiteY14" fmla="*/ 131183 h 372151"/>
                <a:gd name="connsiteX15" fmla="*/ 102746 w 246752"/>
                <a:gd name="connsiteY15" fmla="*/ 367014 h 372151"/>
                <a:gd name="connsiteX16" fmla="*/ 106994 w 246752"/>
                <a:gd name="connsiteY16" fmla="*/ 371262 h 372151"/>
                <a:gd name="connsiteX17" fmla="*/ 140649 w 246752"/>
                <a:gd name="connsiteY17" fmla="*/ 371262 h 372151"/>
                <a:gd name="connsiteX18" fmla="*/ 144896 w 246752"/>
                <a:gd name="connsiteY18" fmla="*/ 367014 h 372151"/>
                <a:gd name="connsiteX19" fmla="*/ 144896 w 246752"/>
                <a:gd name="connsiteY19" fmla="*/ 131183 h 372151"/>
                <a:gd name="connsiteX20" fmla="*/ 149144 w 246752"/>
                <a:gd name="connsiteY20" fmla="*/ 126936 h 372151"/>
                <a:gd name="connsiteX21" fmla="*/ 240361 w 246752"/>
                <a:gd name="connsiteY21" fmla="*/ 126936 h 372151"/>
                <a:gd name="connsiteX22" fmla="*/ 244609 w 246752"/>
                <a:gd name="connsiteY22" fmla="*/ 122689 h 372151"/>
                <a:gd name="connsiteX23" fmla="*/ 244609 w 246752"/>
                <a:gd name="connsiteY23" fmla="*/ 89033 h 372151"/>
                <a:gd name="connsiteX24" fmla="*/ 240280 w 246752"/>
                <a:gd name="connsiteY24" fmla="*/ 84745 h 37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6752" h="372151">
                  <a:moveTo>
                    <a:pt x="240280" y="84745"/>
                  </a:moveTo>
                  <a:lnTo>
                    <a:pt x="149063" y="84745"/>
                  </a:lnTo>
                  <a:cubicBezTo>
                    <a:pt x="146717" y="84745"/>
                    <a:pt x="144815" y="82844"/>
                    <a:pt x="144815" y="80498"/>
                  </a:cubicBezTo>
                  <a:lnTo>
                    <a:pt x="144815" y="7281"/>
                  </a:lnTo>
                  <a:cubicBezTo>
                    <a:pt x="144815" y="4935"/>
                    <a:pt x="142914" y="3034"/>
                    <a:pt x="140568" y="3034"/>
                  </a:cubicBezTo>
                  <a:lnTo>
                    <a:pt x="106953" y="3034"/>
                  </a:lnTo>
                  <a:cubicBezTo>
                    <a:pt x="104607" y="3034"/>
                    <a:pt x="102706" y="4935"/>
                    <a:pt x="102706" y="7281"/>
                  </a:cubicBezTo>
                  <a:lnTo>
                    <a:pt x="102706" y="80538"/>
                  </a:lnTo>
                  <a:cubicBezTo>
                    <a:pt x="102706" y="82885"/>
                    <a:pt x="100804" y="84786"/>
                    <a:pt x="98458" y="84786"/>
                  </a:cubicBezTo>
                  <a:lnTo>
                    <a:pt x="7281" y="84786"/>
                  </a:lnTo>
                  <a:cubicBezTo>
                    <a:pt x="4935" y="84786"/>
                    <a:pt x="3034" y="86687"/>
                    <a:pt x="3034" y="89033"/>
                  </a:cubicBezTo>
                  <a:lnTo>
                    <a:pt x="3034" y="122689"/>
                  </a:lnTo>
                  <a:cubicBezTo>
                    <a:pt x="3034" y="125035"/>
                    <a:pt x="4935" y="126936"/>
                    <a:pt x="7281" y="126936"/>
                  </a:cubicBezTo>
                  <a:lnTo>
                    <a:pt x="98499" y="126936"/>
                  </a:lnTo>
                  <a:cubicBezTo>
                    <a:pt x="100845" y="126936"/>
                    <a:pt x="102746" y="128837"/>
                    <a:pt x="102746" y="131183"/>
                  </a:cubicBezTo>
                  <a:lnTo>
                    <a:pt x="102746" y="367014"/>
                  </a:lnTo>
                  <a:cubicBezTo>
                    <a:pt x="102746" y="369360"/>
                    <a:pt x="104647" y="371262"/>
                    <a:pt x="106994" y="371262"/>
                  </a:cubicBezTo>
                  <a:lnTo>
                    <a:pt x="140649" y="371262"/>
                  </a:lnTo>
                  <a:cubicBezTo>
                    <a:pt x="142995" y="371262"/>
                    <a:pt x="144896" y="369360"/>
                    <a:pt x="144896" y="367014"/>
                  </a:cubicBezTo>
                  <a:lnTo>
                    <a:pt x="144896" y="131183"/>
                  </a:lnTo>
                  <a:cubicBezTo>
                    <a:pt x="144896" y="128837"/>
                    <a:pt x="146798" y="126936"/>
                    <a:pt x="149144" y="126936"/>
                  </a:cubicBezTo>
                  <a:lnTo>
                    <a:pt x="240361" y="126936"/>
                  </a:lnTo>
                  <a:cubicBezTo>
                    <a:pt x="242707" y="126936"/>
                    <a:pt x="244609" y="125035"/>
                    <a:pt x="244609" y="122689"/>
                  </a:cubicBezTo>
                  <a:lnTo>
                    <a:pt x="244609" y="89033"/>
                  </a:lnTo>
                  <a:cubicBezTo>
                    <a:pt x="244487" y="86647"/>
                    <a:pt x="242626" y="84745"/>
                    <a:pt x="240280" y="84745"/>
                  </a:cubicBezTo>
                  <a:close/>
                </a:path>
              </a:pathLst>
            </a:custGeom>
            <a:solidFill>
              <a:srgbClr val="D86075"/>
            </a:solidFill>
            <a:ln w="9525" cap="flat">
              <a:noFill/>
              <a:prstDash val="solid"/>
              <a:miter/>
            </a:ln>
          </p:spPr>
          <p:txBody>
            <a:bodyPr rtlCol="0" anchor="ctr"/>
            <a:lstStyle/>
            <a:p>
              <a:endParaRPr lang="en-AU" sz="716" dirty="0">
                <a:latin typeface="Arial" panose="020B0604020202020204" pitchFamily="34" charset="0"/>
              </a:endParaRPr>
            </a:p>
          </p:txBody>
        </p:sp>
        <p:sp>
          <p:nvSpPr>
            <p:cNvPr id="16" name="Freeform: Shape 15">
              <a:extLst>
                <a:ext uri="{FF2B5EF4-FFF2-40B4-BE49-F238E27FC236}">
                  <a16:creationId xmlns:a16="http://schemas.microsoft.com/office/drawing/2014/main" id="{473422C5-4A32-4255-B39E-698C9EE0ED34}"/>
                </a:ext>
              </a:extLst>
            </p:cNvPr>
            <p:cNvSpPr/>
            <p:nvPr/>
          </p:nvSpPr>
          <p:spPr>
            <a:xfrm>
              <a:off x="2428489" y="1909312"/>
              <a:ext cx="400467" cy="469234"/>
            </a:xfrm>
            <a:custGeom>
              <a:avLst/>
              <a:gdLst>
                <a:gd name="connsiteX0" fmla="*/ 391163 w 400467"/>
                <a:gd name="connsiteY0" fmla="*/ 148790 h 469234"/>
                <a:gd name="connsiteX1" fmla="*/ 215565 w 400467"/>
                <a:gd name="connsiteY1" fmla="*/ 8100 h 469234"/>
                <a:gd name="connsiteX2" fmla="*/ 184943 w 400467"/>
                <a:gd name="connsiteY2" fmla="*/ 8100 h 469234"/>
                <a:gd name="connsiteX3" fmla="*/ 9385 w 400467"/>
                <a:gd name="connsiteY3" fmla="*/ 148790 h 469234"/>
                <a:gd name="connsiteX4" fmla="*/ 3034 w 400467"/>
                <a:gd name="connsiteY4" fmla="*/ 161046 h 469234"/>
                <a:gd name="connsiteX5" fmla="*/ 3034 w 400467"/>
                <a:gd name="connsiteY5" fmla="*/ 452578 h 469234"/>
                <a:gd name="connsiteX6" fmla="*/ 24675 w 400467"/>
                <a:gd name="connsiteY6" fmla="*/ 469932 h 469234"/>
                <a:gd name="connsiteX7" fmla="*/ 145260 w 400467"/>
                <a:gd name="connsiteY7" fmla="*/ 469932 h 469234"/>
                <a:gd name="connsiteX8" fmla="*/ 145260 w 400467"/>
                <a:gd name="connsiteY8" fmla="*/ 415323 h 469234"/>
                <a:gd name="connsiteX9" fmla="*/ 136159 w 400467"/>
                <a:gd name="connsiteY9" fmla="*/ 418397 h 469234"/>
                <a:gd name="connsiteX10" fmla="*/ 131992 w 400467"/>
                <a:gd name="connsiteY10" fmla="*/ 418397 h 469234"/>
                <a:gd name="connsiteX11" fmla="*/ 116742 w 400467"/>
                <a:gd name="connsiteY11" fmla="*/ 403147 h 469234"/>
                <a:gd name="connsiteX12" fmla="*/ 116742 w 400467"/>
                <a:gd name="connsiteY12" fmla="*/ 308977 h 469234"/>
                <a:gd name="connsiteX13" fmla="*/ 117511 w 400467"/>
                <a:gd name="connsiteY13" fmla="*/ 304203 h 469234"/>
                <a:gd name="connsiteX14" fmla="*/ 132559 w 400467"/>
                <a:gd name="connsiteY14" fmla="*/ 279043 h 469234"/>
                <a:gd name="connsiteX15" fmla="*/ 165081 w 400467"/>
                <a:gd name="connsiteY15" fmla="*/ 265653 h 469234"/>
                <a:gd name="connsiteX16" fmla="*/ 128959 w 400467"/>
                <a:gd name="connsiteY16" fmla="*/ 202468 h 469234"/>
                <a:gd name="connsiteX17" fmla="*/ 197119 w 400467"/>
                <a:gd name="connsiteY17" fmla="*/ 132973 h 469234"/>
                <a:gd name="connsiteX18" fmla="*/ 200274 w 400467"/>
                <a:gd name="connsiteY18" fmla="*/ 133014 h 469234"/>
                <a:gd name="connsiteX19" fmla="*/ 203429 w 400467"/>
                <a:gd name="connsiteY19" fmla="*/ 132973 h 469234"/>
                <a:gd name="connsiteX20" fmla="*/ 271590 w 400467"/>
                <a:gd name="connsiteY20" fmla="*/ 202468 h 469234"/>
                <a:gd name="connsiteX21" fmla="*/ 235467 w 400467"/>
                <a:gd name="connsiteY21" fmla="*/ 265653 h 469234"/>
                <a:gd name="connsiteX22" fmla="*/ 267989 w 400467"/>
                <a:gd name="connsiteY22" fmla="*/ 279043 h 469234"/>
                <a:gd name="connsiteX23" fmla="*/ 283037 w 400467"/>
                <a:gd name="connsiteY23" fmla="*/ 304203 h 469234"/>
                <a:gd name="connsiteX24" fmla="*/ 283806 w 400467"/>
                <a:gd name="connsiteY24" fmla="*/ 308977 h 469234"/>
                <a:gd name="connsiteX25" fmla="*/ 283806 w 400467"/>
                <a:gd name="connsiteY25" fmla="*/ 403147 h 469234"/>
                <a:gd name="connsiteX26" fmla="*/ 268556 w 400467"/>
                <a:gd name="connsiteY26" fmla="*/ 418397 h 469234"/>
                <a:gd name="connsiteX27" fmla="*/ 264389 w 400467"/>
                <a:gd name="connsiteY27" fmla="*/ 418397 h 469234"/>
                <a:gd name="connsiteX28" fmla="*/ 255288 w 400467"/>
                <a:gd name="connsiteY28" fmla="*/ 415323 h 469234"/>
                <a:gd name="connsiteX29" fmla="*/ 255288 w 400467"/>
                <a:gd name="connsiteY29" fmla="*/ 469932 h 469234"/>
                <a:gd name="connsiteX30" fmla="*/ 375873 w 400467"/>
                <a:gd name="connsiteY30" fmla="*/ 469932 h 469234"/>
                <a:gd name="connsiteX31" fmla="*/ 397514 w 400467"/>
                <a:gd name="connsiteY31" fmla="*/ 452578 h 469234"/>
                <a:gd name="connsiteX32" fmla="*/ 397514 w 400467"/>
                <a:gd name="connsiteY32" fmla="*/ 161046 h 469234"/>
                <a:gd name="connsiteX33" fmla="*/ 391163 w 400467"/>
                <a:gd name="connsiteY33" fmla="*/ 148790 h 46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0467" h="469234">
                  <a:moveTo>
                    <a:pt x="391163" y="148790"/>
                  </a:moveTo>
                  <a:lnTo>
                    <a:pt x="215565" y="8100"/>
                  </a:lnTo>
                  <a:cubicBezTo>
                    <a:pt x="207110" y="1345"/>
                    <a:pt x="193397" y="1345"/>
                    <a:pt x="184943" y="8100"/>
                  </a:cubicBezTo>
                  <a:lnTo>
                    <a:pt x="9385" y="148790"/>
                  </a:lnTo>
                  <a:cubicBezTo>
                    <a:pt x="5340" y="152026"/>
                    <a:pt x="3034" y="156475"/>
                    <a:pt x="3034" y="161046"/>
                  </a:cubicBezTo>
                  <a:lnTo>
                    <a:pt x="3034" y="452578"/>
                  </a:lnTo>
                  <a:cubicBezTo>
                    <a:pt x="3034" y="462165"/>
                    <a:pt x="12742" y="469932"/>
                    <a:pt x="24675" y="469932"/>
                  </a:cubicBezTo>
                  <a:lnTo>
                    <a:pt x="145260" y="469932"/>
                  </a:lnTo>
                  <a:lnTo>
                    <a:pt x="145260" y="415323"/>
                  </a:lnTo>
                  <a:cubicBezTo>
                    <a:pt x="142712" y="417224"/>
                    <a:pt x="139597" y="418397"/>
                    <a:pt x="136159" y="418397"/>
                  </a:cubicBezTo>
                  <a:lnTo>
                    <a:pt x="131992" y="418397"/>
                  </a:lnTo>
                  <a:cubicBezTo>
                    <a:pt x="123579" y="418397"/>
                    <a:pt x="116742" y="411561"/>
                    <a:pt x="116742" y="403147"/>
                  </a:cubicBezTo>
                  <a:lnTo>
                    <a:pt x="116742" y="308977"/>
                  </a:lnTo>
                  <a:cubicBezTo>
                    <a:pt x="116742" y="307318"/>
                    <a:pt x="117066" y="305741"/>
                    <a:pt x="117511" y="304203"/>
                  </a:cubicBezTo>
                  <a:cubicBezTo>
                    <a:pt x="118684" y="295061"/>
                    <a:pt x="122163" y="286890"/>
                    <a:pt x="132559" y="279043"/>
                  </a:cubicBezTo>
                  <a:cubicBezTo>
                    <a:pt x="141458" y="272328"/>
                    <a:pt x="156101" y="267110"/>
                    <a:pt x="165081" y="265653"/>
                  </a:cubicBezTo>
                  <a:cubicBezTo>
                    <a:pt x="143157" y="253275"/>
                    <a:pt x="128433" y="229571"/>
                    <a:pt x="128959" y="202468"/>
                  </a:cubicBezTo>
                  <a:cubicBezTo>
                    <a:pt x="129687" y="165415"/>
                    <a:pt x="160106" y="134389"/>
                    <a:pt x="197119" y="132973"/>
                  </a:cubicBezTo>
                  <a:cubicBezTo>
                    <a:pt x="198171" y="132933"/>
                    <a:pt x="199222" y="133014"/>
                    <a:pt x="200274" y="133014"/>
                  </a:cubicBezTo>
                  <a:cubicBezTo>
                    <a:pt x="201326" y="133014"/>
                    <a:pt x="202377" y="132933"/>
                    <a:pt x="203429" y="132973"/>
                  </a:cubicBezTo>
                  <a:cubicBezTo>
                    <a:pt x="240442" y="134389"/>
                    <a:pt x="270861" y="165415"/>
                    <a:pt x="271590" y="202468"/>
                  </a:cubicBezTo>
                  <a:cubicBezTo>
                    <a:pt x="272115" y="229571"/>
                    <a:pt x="257391" y="253275"/>
                    <a:pt x="235467" y="265653"/>
                  </a:cubicBezTo>
                  <a:cubicBezTo>
                    <a:pt x="244447" y="267069"/>
                    <a:pt x="259090" y="272328"/>
                    <a:pt x="267989" y="279043"/>
                  </a:cubicBezTo>
                  <a:cubicBezTo>
                    <a:pt x="278345" y="286850"/>
                    <a:pt x="281864" y="295021"/>
                    <a:pt x="283037" y="304203"/>
                  </a:cubicBezTo>
                  <a:cubicBezTo>
                    <a:pt x="283482" y="305741"/>
                    <a:pt x="283806" y="307318"/>
                    <a:pt x="283806" y="308977"/>
                  </a:cubicBezTo>
                  <a:lnTo>
                    <a:pt x="283806" y="403147"/>
                  </a:lnTo>
                  <a:cubicBezTo>
                    <a:pt x="283806" y="411561"/>
                    <a:pt x="276970" y="418397"/>
                    <a:pt x="268556" y="418397"/>
                  </a:cubicBezTo>
                  <a:lnTo>
                    <a:pt x="264389" y="418397"/>
                  </a:lnTo>
                  <a:cubicBezTo>
                    <a:pt x="260951" y="418397"/>
                    <a:pt x="257836" y="417224"/>
                    <a:pt x="255288" y="415323"/>
                  </a:cubicBezTo>
                  <a:lnTo>
                    <a:pt x="255288" y="469932"/>
                  </a:lnTo>
                  <a:lnTo>
                    <a:pt x="375873" y="469932"/>
                  </a:lnTo>
                  <a:cubicBezTo>
                    <a:pt x="387846" y="469932"/>
                    <a:pt x="397514" y="462165"/>
                    <a:pt x="397514" y="452578"/>
                  </a:cubicBezTo>
                  <a:lnTo>
                    <a:pt x="397514" y="161046"/>
                  </a:lnTo>
                  <a:cubicBezTo>
                    <a:pt x="397514" y="156435"/>
                    <a:pt x="395249" y="152026"/>
                    <a:pt x="391163" y="148790"/>
                  </a:cubicBezTo>
                  <a:close/>
                </a:path>
              </a:pathLst>
            </a:custGeom>
            <a:solidFill>
              <a:srgbClr val="D86075"/>
            </a:solidFill>
            <a:ln w="9525" cap="flat">
              <a:noFill/>
              <a:prstDash val="solid"/>
              <a:miter/>
            </a:ln>
          </p:spPr>
          <p:txBody>
            <a:bodyPr rtlCol="0" anchor="ctr"/>
            <a:lstStyle/>
            <a:p>
              <a:endParaRPr lang="en-AU" sz="716" dirty="0">
                <a:latin typeface="Arial" panose="020B0604020202020204" pitchFamily="34" charset="0"/>
              </a:endParaRPr>
            </a:p>
          </p:txBody>
        </p:sp>
        <p:sp>
          <p:nvSpPr>
            <p:cNvPr id="17" name="Freeform: Shape 16">
              <a:extLst>
                <a:ext uri="{FF2B5EF4-FFF2-40B4-BE49-F238E27FC236}">
                  <a16:creationId xmlns:a16="http://schemas.microsoft.com/office/drawing/2014/main" id="{70341A31-2A1E-4024-B3A6-C51F2725226C}"/>
                </a:ext>
              </a:extLst>
            </p:cNvPr>
            <p:cNvSpPr/>
            <p:nvPr/>
          </p:nvSpPr>
          <p:spPr>
            <a:xfrm>
              <a:off x="2661949" y="1690012"/>
              <a:ext cx="44496" cy="44496"/>
            </a:xfrm>
            <a:custGeom>
              <a:avLst/>
              <a:gdLst>
                <a:gd name="connsiteX0" fmla="*/ 19158 w 44496"/>
                <a:gd name="connsiteY0" fmla="*/ 18834 h 44496"/>
                <a:gd name="connsiteX1" fmla="*/ 42983 w 44496"/>
                <a:gd name="connsiteY1" fmla="*/ 3220 h 44496"/>
                <a:gd name="connsiteX2" fmla="*/ 44480 w 44496"/>
                <a:gd name="connsiteY2" fmla="*/ 4717 h 44496"/>
                <a:gd name="connsiteX3" fmla="*/ 28866 w 44496"/>
                <a:gd name="connsiteY3" fmla="*/ 28542 h 44496"/>
                <a:gd name="connsiteX4" fmla="*/ 28542 w 44496"/>
                <a:gd name="connsiteY4" fmla="*/ 28866 h 44496"/>
                <a:gd name="connsiteX5" fmla="*/ 4717 w 44496"/>
                <a:gd name="connsiteY5" fmla="*/ 44480 h 44496"/>
                <a:gd name="connsiteX6" fmla="*/ 3220 w 44496"/>
                <a:gd name="connsiteY6" fmla="*/ 42983 h 44496"/>
                <a:gd name="connsiteX7" fmla="*/ 18834 w 44496"/>
                <a:gd name="connsiteY7" fmla="*/ 19158 h 44496"/>
                <a:gd name="connsiteX8" fmla="*/ 19158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18834"/>
                  </a:moveTo>
                  <a:lnTo>
                    <a:pt x="42983" y="3220"/>
                  </a:lnTo>
                  <a:cubicBezTo>
                    <a:pt x="43954" y="2573"/>
                    <a:pt x="45127" y="3746"/>
                    <a:pt x="44480" y="4717"/>
                  </a:cubicBezTo>
                  <a:lnTo>
                    <a:pt x="28866" y="28542"/>
                  </a:lnTo>
                  <a:cubicBezTo>
                    <a:pt x="28785" y="28664"/>
                    <a:pt x="28664" y="28785"/>
                    <a:pt x="28542" y="28866"/>
                  </a:cubicBezTo>
                  <a:lnTo>
                    <a:pt x="4717" y="44480"/>
                  </a:lnTo>
                  <a:cubicBezTo>
                    <a:pt x="3746" y="45127"/>
                    <a:pt x="2573" y="43954"/>
                    <a:pt x="3220" y="42983"/>
                  </a:cubicBezTo>
                  <a:lnTo>
                    <a:pt x="18834" y="19158"/>
                  </a:lnTo>
                  <a:cubicBezTo>
                    <a:pt x="18955" y="19036"/>
                    <a:pt x="19036" y="18915"/>
                    <a:pt x="19158" y="18834"/>
                  </a:cubicBezTo>
                  <a:close/>
                </a:path>
              </a:pathLst>
            </a:custGeom>
            <a:solidFill>
              <a:srgbClr val="D86075"/>
            </a:solidFill>
            <a:ln w="9525" cap="flat">
              <a:noFill/>
              <a:prstDash val="solid"/>
              <a:miter/>
            </a:ln>
          </p:spPr>
          <p:txBody>
            <a:bodyPr rtlCol="0" anchor="ctr"/>
            <a:lstStyle/>
            <a:p>
              <a:endParaRPr lang="en-AU" sz="716" dirty="0">
                <a:latin typeface="Arial" panose="020B0604020202020204" pitchFamily="34" charset="0"/>
              </a:endParaRPr>
            </a:p>
          </p:txBody>
        </p:sp>
        <p:sp>
          <p:nvSpPr>
            <p:cNvPr id="18" name="Freeform: Shape 17">
              <a:extLst>
                <a:ext uri="{FF2B5EF4-FFF2-40B4-BE49-F238E27FC236}">
                  <a16:creationId xmlns:a16="http://schemas.microsoft.com/office/drawing/2014/main" id="{1CDAC665-7132-4915-8644-63C303CB1E12}"/>
                </a:ext>
              </a:extLst>
            </p:cNvPr>
            <p:cNvSpPr/>
            <p:nvPr/>
          </p:nvSpPr>
          <p:spPr>
            <a:xfrm>
              <a:off x="2548565" y="1690012"/>
              <a:ext cx="44496" cy="44496"/>
            </a:xfrm>
            <a:custGeom>
              <a:avLst/>
              <a:gdLst>
                <a:gd name="connsiteX0" fmla="*/ 28542 w 44496"/>
                <a:gd name="connsiteY0" fmla="*/ 18834 h 44496"/>
                <a:gd name="connsiteX1" fmla="*/ 4717 w 44496"/>
                <a:gd name="connsiteY1" fmla="*/ 3220 h 44496"/>
                <a:gd name="connsiteX2" fmla="*/ 3220 w 44496"/>
                <a:gd name="connsiteY2" fmla="*/ 4717 h 44496"/>
                <a:gd name="connsiteX3" fmla="*/ 18834 w 44496"/>
                <a:gd name="connsiteY3" fmla="*/ 28542 h 44496"/>
                <a:gd name="connsiteX4" fmla="*/ 19158 w 44496"/>
                <a:gd name="connsiteY4" fmla="*/ 28866 h 44496"/>
                <a:gd name="connsiteX5" fmla="*/ 42983 w 44496"/>
                <a:gd name="connsiteY5" fmla="*/ 44480 h 44496"/>
                <a:gd name="connsiteX6" fmla="*/ 44480 w 44496"/>
                <a:gd name="connsiteY6" fmla="*/ 42983 h 44496"/>
                <a:gd name="connsiteX7" fmla="*/ 28866 w 44496"/>
                <a:gd name="connsiteY7" fmla="*/ 19158 h 44496"/>
                <a:gd name="connsiteX8" fmla="*/ 28542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18834"/>
                  </a:moveTo>
                  <a:lnTo>
                    <a:pt x="4717" y="3220"/>
                  </a:lnTo>
                  <a:cubicBezTo>
                    <a:pt x="3746" y="2573"/>
                    <a:pt x="2573" y="3746"/>
                    <a:pt x="3220" y="4717"/>
                  </a:cubicBezTo>
                  <a:lnTo>
                    <a:pt x="18834" y="28542"/>
                  </a:lnTo>
                  <a:cubicBezTo>
                    <a:pt x="18915" y="28664"/>
                    <a:pt x="19036" y="28785"/>
                    <a:pt x="19158" y="28866"/>
                  </a:cubicBezTo>
                  <a:lnTo>
                    <a:pt x="42983" y="44480"/>
                  </a:lnTo>
                  <a:cubicBezTo>
                    <a:pt x="43954" y="45127"/>
                    <a:pt x="45127" y="43954"/>
                    <a:pt x="44480" y="42983"/>
                  </a:cubicBezTo>
                  <a:lnTo>
                    <a:pt x="28866" y="19158"/>
                  </a:lnTo>
                  <a:cubicBezTo>
                    <a:pt x="28785" y="19036"/>
                    <a:pt x="28664" y="18915"/>
                    <a:pt x="28542" y="18834"/>
                  </a:cubicBezTo>
                  <a:close/>
                </a:path>
              </a:pathLst>
            </a:custGeom>
            <a:solidFill>
              <a:srgbClr val="D86075"/>
            </a:solidFill>
            <a:ln w="9525" cap="flat">
              <a:noFill/>
              <a:prstDash val="solid"/>
              <a:miter/>
            </a:ln>
          </p:spPr>
          <p:txBody>
            <a:bodyPr rtlCol="0" anchor="ctr"/>
            <a:lstStyle/>
            <a:p>
              <a:endParaRPr lang="en-AU" sz="716" dirty="0">
                <a:latin typeface="Arial" panose="020B0604020202020204" pitchFamily="34" charset="0"/>
              </a:endParaRPr>
            </a:p>
          </p:txBody>
        </p:sp>
        <p:sp>
          <p:nvSpPr>
            <p:cNvPr id="19" name="Freeform: Shape 18">
              <a:extLst>
                <a:ext uri="{FF2B5EF4-FFF2-40B4-BE49-F238E27FC236}">
                  <a16:creationId xmlns:a16="http://schemas.microsoft.com/office/drawing/2014/main" id="{FD635D69-3B8B-48A4-91B1-B00CBAF5E496}"/>
                </a:ext>
              </a:extLst>
            </p:cNvPr>
            <p:cNvSpPr/>
            <p:nvPr/>
          </p:nvSpPr>
          <p:spPr>
            <a:xfrm>
              <a:off x="2661949" y="1805015"/>
              <a:ext cx="44496" cy="44496"/>
            </a:xfrm>
            <a:custGeom>
              <a:avLst/>
              <a:gdLst>
                <a:gd name="connsiteX0" fmla="*/ 19158 w 44496"/>
                <a:gd name="connsiteY0" fmla="*/ 28866 h 44496"/>
                <a:gd name="connsiteX1" fmla="*/ 42983 w 44496"/>
                <a:gd name="connsiteY1" fmla="*/ 44480 h 44496"/>
                <a:gd name="connsiteX2" fmla="*/ 44480 w 44496"/>
                <a:gd name="connsiteY2" fmla="*/ 42984 h 44496"/>
                <a:gd name="connsiteX3" fmla="*/ 28866 w 44496"/>
                <a:gd name="connsiteY3" fmla="*/ 19158 h 44496"/>
                <a:gd name="connsiteX4" fmla="*/ 28542 w 44496"/>
                <a:gd name="connsiteY4" fmla="*/ 18834 h 44496"/>
                <a:gd name="connsiteX5" fmla="*/ 4717 w 44496"/>
                <a:gd name="connsiteY5" fmla="*/ 3220 h 44496"/>
                <a:gd name="connsiteX6" fmla="*/ 3220 w 44496"/>
                <a:gd name="connsiteY6" fmla="*/ 4717 h 44496"/>
                <a:gd name="connsiteX7" fmla="*/ 18834 w 44496"/>
                <a:gd name="connsiteY7" fmla="*/ 28542 h 44496"/>
                <a:gd name="connsiteX8" fmla="*/ 19158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28866"/>
                  </a:moveTo>
                  <a:lnTo>
                    <a:pt x="42983" y="44480"/>
                  </a:lnTo>
                  <a:cubicBezTo>
                    <a:pt x="43954" y="45127"/>
                    <a:pt x="45127" y="43954"/>
                    <a:pt x="44480" y="42984"/>
                  </a:cubicBezTo>
                  <a:lnTo>
                    <a:pt x="28866" y="19158"/>
                  </a:lnTo>
                  <a:cubicBezTo>
                    <a:pt x="28785" y="19036"/>
                    <a:pt x="28664" y="18915"/>
                    <a:pt x="28542" y="18834"/>
                  </a:cubicBezTo>
                  <a:lnTo>
                    <a:pt x="4717" y="3220"/>
                  </a:lnTo>
                  <a:cubicBezTo>
                    <a:pt x="3746" y="2573"/>
                    <a:pt x="2573" y="3746"/>
                    <a:pt x="3220" y="4717"/>
                  </a:cubicBezTo>
                  <a:lnTo>
                    <a:pt x="18834" y="28542"/>
                  </a:lnTo>
                  <a:cubicBezTo>
                    <a:pt x="18955" y="28664"/>
                    <a:pt x="19036" y="28785"/>
                    <a:pt x="19158" y="28866"/>
                  </a:cubicBezTo>
                  <a:close/>
                </a:path>
              </a:pathLst>
            </a:custGeom>
            <a:solidFill>
              <a:srgbClr val="D86075"/>
            </a:solidFill>
            <a:ln w="9525" cap="flat">
              <a:noFill/>
              <a:prstDash val="solid"/>
              <a:miter/>
            </a:ln>
          </p:spPr>
          <p:txBody>
            <a:bodyPr rtlCol="0" anchor="ctr"/>
            <a:lstStyle/>
            <a:p>
              <a:endParaRPr lang="en-AU" sz="716" dirty="0">
                <a:latin typeface="Arial" panose="020B0604020202020204" pitchFamily="34" charset="0"/>
              </a:endParaRPr>
            </a:p>
          </p:txBody>
        </p:sp>
        <p:sp>
          <p:nvSpPr>
            <p:cNvPr id="20" name="Freeform: Shape 19">
              <a:extLst>
                <a:ext uri="{FF2B5EF4-FFF2-40B4-BE49-F238E27FC236}">
                  <a16:creationId xmlns:a16="http://schemas.microsoft.com/office/drawing/2014/main" id="{F108E12D-CB9C-4A93-9A27-F35FF614486D}"/>
                </a:ext>
              </a:extLst>
            </p:cNvPr>
            <p:cNvSpPr/>
            <p:nvPr/>
          </p:nvSpPr>
          <p:spPr>
            <a:xfrm>
              <a:off x="2547877" y="1805015"/>
              <a:ext cx="44496" cy="44496"/>
            </a:xfrm>
            <a:custGeom>
              <a:avLst/>
              <a:gdLst>
                <a:gd name="connsiteX0" fmla="*/ 28542 w 44496"/>
                <a:gd name="connsiteY0" fmla="*/ 28866 h 44496"/>
                <a:gd name="connsiteX1" fmla="*/ 4717 w 44496"/>
                <a:gd name="connsiteY1" fmla="*/ 44480 h 44496"/>
                <a:gd name="connsiteX2" fmla="*/ 3220 w 44496"/>
                <a:gd name="connsiteY2" fmla="*/ 42984 h 44496"/>
                <a:gd name="connsiteX3" fmla="*/ 18834 w 44496"/>
                <a:gd name="connsiteY3" fmla="*/ 19158 h 44496"/>
                <a:gd name="connsiteX4" fmla="*/ 19158 w 44496"/>
                <a:gd name="connsiteY4" fmla="*/ 18834 h 44496"/>
                <a:gd name="connsiteX5" fmla="*/ 42983 w 44496"/>
                <a:gd name="connsiteY5" fmla="*/ 3220 h 44496"/>
                <a:gd name="connsiteX6" fmla="*/ 44480 w 44496"/>
                <a:gd name="connsiteY6" fmla="*/ 4717 h 44496"/>
                <a:gd name="connsiteX7" fmla="*/ 28866 w 44496"/>
                <a:gd name="connsiteY7" fmla="*/ 28542 h 44496"/>
                <a:gd name="connsiteX8" fmla="*/ 28542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28866"/>
                  </a:moveTo>
                  <a:lnTo>
                    <a:pt x="4717" y="44480"/>
                  </a:lnTo>
                  <a:cubicBezTo>
                    <a:pt x="3746" y="45127"/>
                    <a:pt x="2573" y="43954"/>
                    <a:pt x="3220" y="42984"/>
                  </a:cubicBezTo>
                  <a:lnTo>
                    <a:pt x="18834" y="19158"/>
                  </a:lnTo>
                  <a:cubicBezTo>
                    <a:pt x="18915" y="19036"/>
                    <a:pt x="19036" y="18915"/>
                    <a:pt x="19158" y="18834"/>
                  </a:cubicBezTo>
                  <a:lnTo>
                    <a:pt x="42983" y="3220"/>
                  </a:lnTo>
                  <a:cubicBezTo>
                    <a:pt x="43954" y="2573"/>
                    <a:pt x="45127" y="3746"/>
                    <a:pt x="44480" y="4717"/>
                  </a:cubicBezTo>
                  <a:lnTo>
                    <a:pt x="28866" y="28542"/>
                  </a:lnTo>
                  <a:cubicBezTo>
                    <a:pt x="28785" y="28664"/>
                    <a:pt x="28664" y="28785"/>
                    <a:pt x="28542" y="28866"/>
                  </a:cubicBezTo>
                  <a:close/>
                </a:path>
              </a:pathLst>
            </a:custGeom>
            <a:solidFill>
              <a:srgbClr val="D86075"/>
            </a:solidFill>
            <a:ln w="9525" cap="flat">
              <a:noFill/>
              <a:prstDash val="solid"/>
              <a:miter/>
            </a:ln>
          </p:spPr>
          <p:txBody>
            <a:bodyPr rtlCol="0" anchor="ctr"/>
            <a:lstStyle/>
            <a:p>
              <a:endParaRPr lang="en-AU" sz="716" dirty="0">
                <a:latin typeface="Arial" panose="020B0604020202020204" pitchFamily="34" charset="0"/>
              </a:endParaRPr>
            </a:p>
          </p:txBody>
        </p:sp>
      </p:gr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rgbClr val="F7E5E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dirty="0"/>
              <a:t>GOSPEL REFLECTION</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D86075"/>
                </a:solidFill>
                <a:latin typeface="Garamond" panose="02020404030301010803" pitchFamily="18" charset="0"/>
              </a:defRPr>
            </a:lvl1pPr>
          </a:lstStyle>
          <a:p>
            <a:pPr lvl="0"/>
            <a:r>
              <a:rPr lang="en-US" dirty="0"/>
              <a:t>Hope</a:t>
            </a:r>
            <a:endParaRPr lang="en-AU" dirty="0"/>
          </a:p>
        </p:txBody>
      </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5743478" y="3349462"/>
            <a:ext cx="5209444" cy="2587511"/>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1298575" y="3346175"/>
            <a:ext cx="3244850" cy="2589272"/>
          </a:xfrm>
          <a:prstGeom prst="rect">
            <a:avLst/>
          </a:prstGeom>
        </p:spPr>
        <p:txBody>
          <a:bodyPr/>
          <a:lstStyle>
            <a:lvl1pPr marL="0" indent="0" algn="ctr">
              <a:buNone/>
              <a:defRPr sz="2000" b="1">
                <a:solidFill>
                  <a:srgbClr val="D86075"/>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grpSp>
        <p:nvGrpSpPr>
          <p:cNvPr id="27" name="Group 26">
            <a:extLst>
              <a:ext uri="{FF2B5EF4-FFF2-40B4-BE49-F238E27FC236}">
                <a16:creationId xmlns:a16="http://schemas.microsoft.com/office/drawing/2014/main" id="{0B98A3C4-6C11-4290-8D24-93DF2F913B00}"/>
              </a:ext>
            </a:extLst>
          </p:cNvPr>
          <p:cNvGrpSpPr/>
          <p:nvPr userDrawn="1"/>
        </p:nvGrpSpPr>
        <p:grpSpPr>
          <a:xfrm>
            <a:off x="2403193" y="2241804"/>
            <a:ext cx="1198018" cy="872706"/>
            <a:chOff x="3646562" y="3880710"/>
            <a:chExt cx="203814" cy="148470"/>
          </a:xfrm>
        </p:grpSpPr>
        <p:sp>
          <p:nvSpPr>
            <p:cNvPr id="29" name="Freeform: Shape 28">
              <a:extLst>
                <a:ext uri="{FF2B5EF4-FFF2-40B4-BE49-F238E27FC236}">
                  <a16:creationId xmlns:a16="http://schemas.microsoft.com/office/drawing/2014/main" id="{FA623FC5-4CB8-4E57-8D51-C925FEAFCCCB}"/>
                </a:ext>
              </a:extLst>
            </p:cNvPr>
            <p:cNvSpPr/>
            <p:nvPr/>
          </p:nvSpPr>
          <p:spPr>
            <a:xfrm>
              <a:off x="3728807" y="3979246"/>
              <a:ext cx="45719" cy="45719"/>
            </a:xfrm>
            <a:custGeom>
              <a:avLst/>
              <a:gdLst>
                <a:gd name="connsiteX0" fmla="*/ 1926 w 2567"/>
                <a:gd name="connsiteY0" fmla="*/ 1926 h 38513"/>
                <a:gd name="connsiteX1" fmla="*/ 1926 w 2567"/>
                <a:gd name="connsiteY1" fmla="*/ 36768 h 38513"/>
              </a:gdLst>
              <a:ahLst/>
              <a:cxnLst>
                <a:cxn ang="0">
                  <a:pos x="connsiteX0" y="connsiteY0"/>
                </a:cxn>
                <a:cxn ang="0">
                  <a:pos x="connsiteX1" y="connsiteY1"/>
                </a:cxn>
              </a:cxnLst>
              <a:rect l="l" t="t" r="r" b="b"/>
              <a:pathLst>
                <a:path w="2567" h="38513">
                  <a:moveTo>
                    <a:pt x="1926" y="1926"/>
                  </a:moveTo>
                  <a:lnTo>
                    <a:pt x="1926" y="36768"/>
                  </a:lnTo>
                </a:path>
              </a:pathLst>
            </a:custGeom>
            <a:ln w="9525" cap="flat">
              <a:noFill/>
              <a:prstDash val="solid"/>
              <a:miter/>
            </a:ln>
          </p:spPr>
          <p:txBody>
            <a:bodyPr rtlCol="0" anchor="ctr"/>
            <a:lstStyle/>
            <a:p>
              <a:endParaRPr lang="en-AU" sz="1116" dirty="0">
                <a:latin typeface="Roboto Light" panose="02000000000000000000" pitchFamily="2" charset="0"/>
              </a:endParaRPr>
            </a:p>
          </p:txBody>
        </p:sp>
        <p:sp>
          <p:nvSpPr>
            <p:cNvPr id="32" name="Freeform: Shape 31">
              <a:extLst>
                <a:ext uri="{FF2B5EF4-FFF2-40B4-BE49-F238E27FC236}">
                  <a16:creationId xmlns:a16="http://schemas.microsoft.com/office/drawing/2014/main" id="{E946505E-D968-44F1-92FD-BBB290A944FF}"/>
                </a:ext>
              </a:extLst>
            </p:cNvPr>
            <p:cNvSpPr/>
            <p:nvPr/>
          </p:nvSpPr>
          <p:spPr>
            <a:xfrm>
              <a:off x="3646562" y="3934520"/>
              <a:ext cx="203210" cy="94660"/>
            </a:xfrm>
            <a:custGeom>
              <a:avLst/>
              <a:gdLst>
                <a:gd name="connsiteX0" fmla="*/ 223713 w 223379"/>
                <a:gd name="connsiteY0" fmla="*/ 46550 h 97567"/>
                <a:gd name="connsiteX1" fmla="*/ 221993 w 223379"/>
                <a:gd name="connsiteY1" fmla="*/ 43033 h 97567"/>
                <a:gd name="connsiteX2" fmla="*/ 220863 w 223379"/>
                <a:gd name="connsiteY2" fmla="*/ 42724 h 97567"/>
                <a:gd name="connsiteX3" fmla="*/ 97285 w 223379"/>
                <a:gd name="connsiteY3" fmla="*/ 87785 h 97567"/>
                <a:gd name="connsiteX4" fmla="*/ 18846 w 223379"/>
                <a:gd name="connsiteY4" fmla="*/ 45035 h 97567"/>
                <a:gd name="connsiteX5" fmla="*/ 12376 w 223379"/>
                <a:gd name="connsiteY5" fmla="*/ 34123 h 97567"/>
                <a:gd name="connsiteX6" fmla="*/ 12376 w 223379"/>
                <a:gd name="connsiteY6" fmla="*/ 11220 h 97567"/>
                <a:gd name="connsiteX7" fmla="*/ 13505 w 223379"/>
                <a:gd name="connsiteY7" fmla="*/ 7292 h 97567"/>
                <a:gd name="connsiteX8" fmla="*/ 3620 w 223379"/>
                <a:gd name="connsiteY8" fmla="*/ 1926 h 97567"/>
                <a:gd name="connsiteX9" fmla="*/ 1926 w 223379"/>
                <a:gd name="connsiteY9" fmla="*/ 9269 h 97567"/>
                <a:gd name="connsiteX10" fmla="*/ 1926 w 223379"/>
                <a:gd name="connsiteY10" fmla="*/ 35612 h 97567"/>
                <a:gd name="connsiteX11" fmla="*/ 9166 w 223379"/>
                <a:gd name="connsiteY11" fmla="*/ 47834 h 97567"/>
                <a:gd name="connsiteX12" fmla="*/ 97825 w 223379"/>
                <a:gd name="connsiteY12" fmla="*/ 96156 h 97567"/>
                <a:gd name="connsiteX13" fmla="*/ 221171 w 223379"/>
                <a:gd name="connsiteY13" fmla="*/ 49965 h 97567"/>
                <a:gd name="connsiteX14" fmla="*/ 223713 w 223379"/>
                <a:gd name="connsiteY14" fmla="*/ 46550 h 9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3379" h="97567">
                  <a:moveTo>
                    <a:pt x="223713" y="46550"/>
                  </a:moveTo>
                  <a:cubicBezTo>
                    <a:pt x="223816" y="45112"/>
                    <a:pt x="223174" y="43803"/>
                    <a:pt x="221993" y="43033"/>
                  </a:cubicBezTo>
                  <a:lnTo>
                    <a:pt x="220863" y="42724"/>
                  </a:lnTo>
                  <a:lnTo>
                    <a:pt x="97285" y="87785"/>
                  </a:lnTo>
                  <a:lnTo>
                    <a:pt x="18846" y="45035"/>
                  </a:lnTo>
                  <a:cubicBezTo>
                    <a:pt x="14866" y="42853"/>
                    <a:pt x="12376" y="38693"/>
                    <a:pt x="12376" y="34123"/>
                  </a:cubicBezTo>
                  <a:lnTo>
                    <a:pt x="12376" y="11220"/>
                  </a:lnTo>
                  <a:cubicBezTo>
                    <a:pt x="12376" y="9782"/>
                    <a:pt x="12786" y="8447"/>
                    <a:pt x="13505" y="7292"/>
                  </a:cubicBezTo>
                  <a:lnTo>
                    <a:pt x="3620" y="1926"/>
                  </a:lnTo>
                  <a:cubicBezTo>
                    <a:pt x="2542" y="4185"/>
                    <a:pt x="1926" y="6676"/>
                    <a:pt x="1926" y="9269"/>
                  </a:cubicBezTo>
                  <a:lnTo>
                    <a:pt x="1926" y="35612"/>
                  </a:lnTo>
                  <a:cubicBezTo>
                    <a:pt x="1926" y="40696"/>
                    <a:pt x="4699" y="45395"/>
                    <a:pt x="9166" y="47834"/>
                  </a:cubicBezTo>
                  <a:lnTo>
                    <a:pt x="97825" y="96156"/>
                  </a:lnTo>
                  <a:lnTo>
                    <a:pt x="221171" y="49965"/>
                  </a:lnTo>
                  <a:cubicBezTo>
                    <a:pt x="223379" y="49118"/>
                    <a:pt x="223687" y="47141"/>
                    <a:pt x="223713" y="46550"/>
                  </a:cubicBezTo>
                  <a:close/>
                </a:path>
              </a:pathLst>
            </a:custGeom>
            <a:solidFill>
              <a:srgbClr val="D86075"/>
            </a:solidFill>
            <a:ln w="9525" cap="flat">
              <a:noFill/>
              <a:prstDash val="solid"/>
              <a:miter/>
            </a:ln>
          </p:spPr>
          <p:txBody>
            <a:bodyPr rtlCol="0" anchor="ctr"/>
            <a:lstStyle/>
            <a:p>
              <a:endParaRPr lang="en-AU" sz="1116" dirty="0">
                <a:latin typeface="Roboto Light" panose="02000000000000000000" pitchFamily="2" charset="0"/>
              </a:endParaRPr>
            </a:p>
          </p:txBody>
        </p:sp>
        <p:sp>
          <p:nvSpPr>
            <p:cNvPr id="33" name="Freeform: Shape 32">
              <a:extLst>
                <a:ext uri="{FF2B5EF4-FFF2-40B4-BE49-F238E27FC236}">
                  <a16:creationId xmlns:a16="http://schemas.microsoft.com/office/drawing/2014/main" id="{12F168D6-437F-4E18-BBF3-586C65281D56}"/>
                </a:ext>
              </a:extLst>
            </p:cNvPr>
            <p:cNvSpPr/>
            <p:nvPr/>
          </p:nvSpPr>
          <p:spPr>
            <a:xfrm>
              <a:off x="3651838" y="3880710"/>
              <a:ext cx="198538" cy="97153"/>
            </a:xfrm>
            <a:custGeom>
              <a:avLst/>
              <a:gdLst>
                <a:gd name="connsiteX0" fmla="*/ 1926 w 218244"/>
                <a:gd name="connsiteY0" fmla="*/ 50966 h 100135"/>
                <a:gd name="connsiteX1" fmla="*/ 17306 w 218244"/>
                <a:gd name="connsiteY1" fmla="*/ 59311 h 100135"/>
                <a:gd name="connsiteX2" fmla="*/ 17383 w 218244"/>
                <a:gd name="connsiteY2" fmla="*/ 59337 h 100135"/>
                <a:gd name="connsiteX3" fmla="*/ 91740 w 218244"/>
                <a:gd name="connsiteY3" fmla="*/ 99879 h 100135"/>
                <a:gd name="connsiteX4" fmla="*/ 211800 w 218244"/>
                <a:gd name="connsiteY4" fmla="*/ 54895 h 100135"/>
                <a:gd name="connsiteX5" fmla="*/ 211800 w 218244"/>
                <a:gd name="connsiteY5" fmla="*/ 54895 h 100135"/>
                <a:gd name="connsiteX6" fmla="*/ 213366 w 218244"/>
                <a:gd name="connsiteY6" fmla="*/ 54304 h 100135"/>
                <a:gd name="connsiteX7" fmla="*/ 214059 w 218244"/>
                <a:gd name="connsiteY7" fmla="*/ 54048 h 100135"/>
                <a:gd name="connsiteX8" fmla="*/ 216421 w 218244"/>
                <a:gd name="connsiteY8" fmla="*/ 50890 h 100135"/>
                <a:gd name="connsiteX9" fmla="*/ 214521 w 218244"/>
                <a:gd name="connsiteY9" fmla="*/ 47423 h 100135"/>
                <a:gd name="connsiteX10" fmla="*/ 131743 w 218244"/>
                <a:gd name="connsiteY10" fmla="*/ 2285 h 100135"/>
                <a:gd name="connsiteX11" fmla="*/ 130356 w 218244"/>
                <a:gd name="connsiteY11" fmla="*/ 1926 h 100135"/>
                <a:gd name="connsiteX12" fmla="*/ 129329 w 218244"/>
                <a:gd name="connsiteY12" fmla="*/ 2106 h 100135"/>
                <a:gd name="connsiteX13" fmla="*/ 129329 w 218244"/>
                <a:gd name="connsiteY13" fmla="*/ 2106 h 100135"/>
                <a:gd name="connsiteX14" fmla="*/ 6907 w 218244"/>
                <a:gd name="connsiteY14" fmla="*/ 47988 h 100135"/>
                <a:gd name="connsiteX15" fmla="*/ 1926 w 218244"/>
                <a:gd name="connsiteY15" fmla="*/ 50966 h 100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8244" h="100135">
                  <a:moveTo>
                    <a:pt x="1926" y="50966"/>
                  </a:moveTo>
                  <a:lnTo>
                    <a:pt x="17306" y="59311"/>
                  </a:lnTo>
                  <a:cubicBezTo>
                    <a:pt x="17331" y="59337"/>
                    <a:pt x="17357" y="59337"/>
                    <a:pt x="17383" y="59337"/>
                  </a:cubicBezTo>
                  <a:lnTo>
                    <a:pt x="91740" y="99879"/>
                  </a:lnTo>
                  <a:lnTo>
                    <a:pt x="211800" y="54895"/>
                  </a:lnTo>
                  <a:lnTo>
                    <a:pt x="211800" y="54895"/>
                  </a:lnTo>
                  <a:lnTo>
                    <a:pt x="213366" y="54304"/>
                  </a:lnTo>
                  <a:lnTo>
                    <a:pt x="214059" y="54048"/>
                  </a:lnTo>
                  <a:cubicBezTo>
                    <a:pt x="216087" y="53277"/>
                    <a:pt x="216370" y="51429"/>
                    <a:pt x="216421" y="50890"/>
                  </a:cubicBezTo>
                  <a:cubicBezTo>
                    <a:pt x="216473" y="50350"/>
                    <a:pt x="216447" y="48476"/>
                    <a:pt x="214521" y="47423"/>
                  </a:cubicBezTo>
                  <a:lnTo>
                    <a:pt x="131743" y="2285"/>
                  </a:lnTo>
                  <a:cubicBezTo>
                    <a:pt x="131306" y="2054"/>
                    <a:pt x="130844" y="1926"/>
                    <a:pt x="130356" y="1926"/>
                  </a:cubicBezTo>
                  <a:cubicBezTo>
                    <a:pt x="130022" y="1926"/>
                    <a:pt x="129663" y="1977"/>
                    <a:pt x="129329" y="2106"/>
                  </a:cubicBezTo>
                  <a:lnTo>
                    <a:pt x="129329" y="2106"/>
                  </a:lnTo>
                  <a:lnTo>
                    <a:pt x="6907" y="47988"/>
                  </a:lnTo>
                  <a:cubicBezTo>
                    <a:pt x="5058" y="48681"/>
                    <a:pt x="3389" y="49708"/>
                    <a:pt x="1926" y="50966"/>
                  </a:cubicBezTo>
                  <a:close/>
                </a:path>
              </a:pathLst>
            </a:custGeom>
            <a:solidFill>
              <a:srgbClr val="D86075"/>
            </a:solidFill>
            <a:ln w="9525" cap="flat">
              <a:noFill/>
              <a:prstDash val="solid"/>
              <a:miter/>
            </a:ln>
          </p:spPr>
          <p:txBody>
            <a:bodyPr rtlCol="0" anchor="ctr"/>
            <a:lstStyle/>
            <a:p>
              <a:endParaRPr lang="en-AU" sz="1116" dirty="0">
                <a:latin typeface="Roboto Light" panose="02000000000000000000" pitchFamily="2" charset="0"/>
              </a:endParaRPr>
            </a:p>
          </p:txBody>
        </p:sp>
        <p:sp>
          <p:nvSpPr>
            <p:cNvPr id="34" name="Freeform: Shape 33">
              <a:extLst>
                <a:ext uri="{FF2B5EF4-FFF2-40B4-BE49-F238E27FC236}">
                  <a16:creationId xmlns:a16="http://schemas.microsoft.com/office/drawing/2014/main" id="{42A2D061-3A62-4AB0-B93D-9A6C61C8B0D5}"/>
                </a:ext>
              </a:extLst>
            </p:cNvPr>
            <p:cNvSpPr/>
            <p:nvPr/>
          </p:nvSpPr>
          <p:spPr>
            <a:xfrm>
              <a:off x="3663442" y="3944837"/>
              <a:ext cx="70072" cy="67259"/>
            </a:xfrm>
            <a:custGeom>
              <a:avLst/>
              <a:gdLst>
                <a:gd name="connsiteX0" fmla="*/ 2542 w 77027"/>
                <a:gd name="connsiteY0" fmla="*/ 1926 h 69324"/>
                <a:gd name="connsiteX1" fmla="*/ 1926 w 77027"/>
                <a:gd name="connsiteY1" fmla="*/ 2311 h 69324"/>
                <a:gd name="connsiteX2" fmla="*/ 1926 w 77027"/>
                <a:gd name="connsiteY2" fmla="*/ 25213 h 69324"/>
                <a:gd name="connsiteX3" fmla="*/ 4699 w 77027"/>
                <a:gd name="connsiteY3" fmla="*/ 29887 h 69324"/>
                <a:gd name="connsiteX4" fmla="*/ 76488 w 77027"/>
                <a:gd name="connsiteY4" fmla="*/ 69017 h 69324"/>
                <a:gd name="connsiteX5" fmla="*/ 76488 w 77027"/>
                <a:gd name="connsiteY5" fmla="*/ 42237 h 69324"/>
                <a:gd name="connsiteX6" fmla="*/ 5007 w 77027"/>
                <a:gd name="connsiteY6" fmla="*/ 3287 h 69324"/>
                <a:gd name="connsiteX7" fmla="*/ 2542 w 77027"/>
                <a:gd name="connsiteY7" fmla="*/ 1926 h 6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027" h="69324">
                  <a:moveTo>
                    <a:pt x="2542" y="1926"/>
                  </a:moveTo>
                  <a:lnTo>
                    <a:pt x="1926" y="2311"/>
                  </a:lnTo>
                  <a:lnTo>
                    <a:pt x="1926" y="25213"/>
                  </a:lnTo>
                  <a:cubicBezTo>
                    <a:pt x="1926" y="27165"/>
                    <a:pt x="3004" y="28962"/>
                    <a:pt x="4699" y="29887"/>
                  </a:cubicBezTo>
                  <a:lnTo>
                    <a:pt x="76488" y="69017"/>
                  </a:lnTo>
                  <a:lnTo>
                    <a:pt x="76488" y="42237"/>
                  </a:lnTo>
                  <a:lnTo>
                    <a:pt x="5007" y="3287"/>
                  </a:lnTo>
                  <a:lnTo>
                    <a:pt x="2542" y="1926"/>
                  </a:lnTo>
                  <a:close/>
                </a:path>
              </a:pathLst>
            </a:custGeom>
            <a:solidFill>
              <a:srgbClr val="D86075"/>
            </a:solidFill>
            <a:ln w="9525" cap="flat">
              <a:noFill/>
              <a:prstDash val="solid"/>
              <a:miter/>
            </a:ln>
          </p:spPr>
          <p:txBody>
            <a:bodyPr rtlCol="0" anchor="ctr"/>
            <a:lstStyle/>
            <a:p>
              <a:endParaRPr lang="en-AU" sz="1116" dirty="0">
                <a:latin typeface="Roboto Light" panose="02000000000000000000" pitchFamily="2" charset="0"/>
              </a:endParaRPr>
            </a:p>
          </p:txBody>
        </p:sp>
        <p:sp>
          <p:nvSpPr>
            <p:cNvPr id="35" name="Freeform: Shape 34">
              <a:extLst>
                <a:ext uri="{FF2B5EF4-FFF2-40B4-BE49-F238E27FC236}">
                  <a16:creationId xmlns:a16="http://schemas.microsoft.com/office/drawing/2014/main" id="{8A3A6909-1380-4AD7-B1F2-E864E25F5858}"/>
                </a:ext>
              </a:extLst>
            </p:cNvPr>
            <p:cNvSpPr/>
            <p:nvPr/>
          </p:nvSpPr>
          <p:spPr>
            <a:xfrm>
              <a:off x="3738571" y="3938579"/>
              <a:ext cx="107445" cy="72241"/>
            </a:xfrm>
            <a:custGeom>
              <a:avLst/>
              <a:gdLst>
                <a:gd name="connsiteX0" fmla="*/ 118006 w 118108"/>
                <a:gd name="connsiteY0" fmla="*/ 30657 h 74459"/>
                <a:gd name="connsiteX1" fmla="*/ 118571 w 118108"/>
                <a:gd name="connsiteY1" fmla="*/ 1926 h 74459"/>
                <a:gd name="connsiteX2" fmla="*/ 1926 w 118108"/>
                <a:gd name="connsiteY2" fmla="*/ 45652 h 74459"/>
                <a:gd name="connsiteX3" fmla="*/ 1926 w 118108"/>
                <a:gd name="connsiteY3" fmla="*/ 72971 h 74459"/>
              </a:gdLst>
              <a:ahLst/>
              <a:cxnLst>
                <a:cxn ang="0">
                  <a:pos x="connsiteX0" y="connsiteY0"/>
                </a:cxn>
                <a:cxn ang="0">
                  <a:pos x="connsiteX1" y="connsiteY1"/>
                </a:cxn>
                <a:cxn ang="0">
                  <a:pos x="connsiteX2" y="connsiteY2"/>
                </a:cxn>
                <a:cxn ang="0">
                  <a:pos x="connsiteX3" y="connsiteY3"/>
                </a:cxn>
              </a:cxnLst>
              <a:rect l="l" t="t" r="r" b="b"/>
              <a:pathLst>
                <a:path w="118108" h="74459">
                  <a:moveTo>
                    <a:pt x="118006" y="30657"/>
                  </a:moveTo>
                  <a:lnTo>
                    <a:pt x="118571" y="1926"/>
                  </a:lnTo>
                  <a:lnTo>
                    <a:pt x="1926" y="45652"/>
                  </a:lnTo>
                  <a:lnTo>
                    <a:pt x="1926" y="72971"/>
                  </a:lnTo>
                  <a:close/>
                </a:path>
              </a:pathLst>
            </a:custGeom>
            <a:solidFill>
              <a:srgbClr val="D86075"/>
            </a:solidFill>
            <a:ln w="9525" cap="flat">
              <a:noFill/>
              <a:prstDash val="solid"/>
              <a:miter/>
            </a:ln>
          </p:spPr>
          <p:txBody>
            <a:bodyPr rtlCol="0" anchor="ctr"/>
            <a:lstStyle/>
            <a:p>
              <a:endParaRPr lang="en-AU" sz="1116" dirty="0">
                <a:latin typeface="Roboto Light" panose="02000000000000000000" pitchFamily="2" charset="0"/>
              </a:endParaRPr>
            </a:p>
          </p:txBody>
        </p:sp>
        <p:sp>
          <p:nvSpPr>
            <p:cNvPr id="36" name="Freeform: Shape 35">
              <a:extLst>
                <a:ext uri="{FF2B5EF4-FFF2-40B4-BE49-F238E27FC236}">
                  <a16:creationId xmlns:a16="http://schemas.microsoft.com/office/drawing/2014/main" id="{7E3A54B2-ADA8-43BA-BF01-D40FBB3DD989}"/>
                </a:ext>
              </a:extLst>
            </p:cNvPr>
            <p:cNvSpPr/>
            <p:nvPr/>
          </p:nvSpPr>
          <p:spPr>
            <a:xfrm>
              <a:off x="3711005" y="3908206"/>
              <a:ext cx="77079" cy="45719"/>
            </a:xfrm>
            <a:custGeom>
              <a:avLst/>
              <a:gdLst>
                <a:gd name="connsiteX0" fmla="*/ 82479 w 84730"/>
                <a:gd name="connsiteY0" fmla="*/ 21333 h 38513"/>
                <a:gd name="connsiteX1" fmla="*/ 71130 w 84730"/>
                <a:gd name="connsiteY1" fmla="*/ 14914 h 38513"/>
                <a:gd name="connsiteX2" fmla="*/ 71053 w 84730"/>
                <a:gd name="connsiteY2" fmla="*/ 13579 h 38513"/>
                <a:gd name="connsiteX3" fmla="*/ 84738 w 84730"/>
                <a:gd name="connsiteY3" fmla="*/ 8341 h 38513"/>
                <a:gd name="connsiteX4" fmla="*/ 84379 w 84730"/>
                <a:gd name="connsiteY4" fmla="*/ 7160 h 38513"/>
                <a:gd name="connsiteX5" fmla="*/ 79603 w 84730"/>
                <a:gd name="connsiteY5" fmla="*/ 4387 h 38513"/>
                <a:gd name="connsiteX6" fmla="*/ 77138 w 84730"/>
                <a:gd name="connsiteY6" fmla="*/ 3950 h 38513"/>
                <a:gd name="connsiteX7" fmla="*/ 63196 w 84730"/>
                <a:gd name="connsiteY7" fmla="*/ 9214 h 38513"/>
                <a:gd name="connsiteX8" fmla="*/ 60346 w 84730"/>
                <a:gd name="connsiteY8" fmla="*/ 8957 h 38513"/>
                <a:gd name="connsiteX9" fmla="*/ 48330 w 84730"/>
                <a:gd name="connsiteY9" fmla="*/ 2358 h 38513"/>
                <a:gd name="connsiteX10" fmla="*/ 45377 w 84730"/>
                <a:gd name="connsiteY10" fmla="*/ 2102 h 38513"/>
                <a:gd name="connsiteX11" fmla="*/ 40961 w 84730"/>
                <a:gd name="connsiteY11" fmla="*/ 3848 h 38513"/>
                <a:gd name="connsiteX12" fmla="*/ 40961 w 84730"/>
                <a:gd name="connsiteY12" fmla="*/ 5260 h 38513"/>
                <a:gd name="connsiteX13" fmla="*/ 53157 w 84730"/>
                <a:gd name="connsiteY13" fmla="*/ 11833 h 38513"/>
                <a:gd name="connsiteX14" fmla="*/ 53183 w 84730"/>
                <a:gd name="connsiteY14" fmla="*/ 13245 h 38513"/>
                <a:gd name="connsiteX15" fmla="*/ 2216 w 84730"/>
                <a:gd name="connsiteY15" fmla="*/ 33837 h 38513"/>
                <a:gd name="connsiteX16" fmla="*/ 2858 w 84730"/>
                <a:gd name="connsiteY16" fmla="*/ 35018 h 38513"/>
                <a:gd name="connsiteX17" fmla="*/ 8533 w 84730"/>
                <a:gd name="connsiteY17" fmla="*/ 37765 h 38513"/>
                <a:gd name="connsiteX18" fmla="*/ 11203 w 84730"/>
                <a:gd name="connsiteY18" fmla="*/ 38176 h 38513"/>
                <a:gd name="connsiteX19" fmla="*/ 61296 w 84730"/>
                <a:gd name="connsiteY19" fmla="*/ 17584 h 38513"/>
                <a:gd name="connsiteX20" fmla="*/ 64198 w 84730"/>
                <a:gd name="connsiteY20" fmla="*/ 17790 h 38513"/>
                <a:gd name="connsiteX21" fmla="*/ 75726 w 84730"/>
                <a:gd name="connsiteY21" fmla="*/ 24183 h 38513"/>
                <a:gd name="connsiteX22" fmla="*/ 78499 w 84730"/>
                <a:gd name="connsiteY22" fmla="*/ 24388 h 38513"/>
                <a:gd name="connsiteX23" fmla="*/ 82556 w 84730"/>
                <a:gd name="connsiteY23" fmla="*/ 22719 h 38513"/>
                <a:gd name="connsiteX24" fmla="*/ 82479 w 84730"/>
                <a:gd name="connsiteY24" fmla="*/ 21333 h 3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4730" h="38513">
                  <a:moveTo>
                    <a:pt x="82479" y="21333"/>
                  </a:moveTo>
                  <a:cubicBezTo>
                    <a:pt x="78037" y="18791"/>
                    <a:pt x="75777" y="17507"/>
                    <a:pt x="71130" y="14914"/>
                  </a:cubicBezTo>
                  <a:cubicBezTo>
                    <a:pt x="70334" y="14478"/>
                    <a:pt x="70308" y="13861"/>
                    <a:pt x="71053" y="13579"/>
                  </a:cubicBezTo>
                  <a:cubicBezTo>
                    <a:pt x="77113" y="11165"/>
                    <a:pt x="79963" y="10061"/>
                    <a:pt x="84738" y="8341"/>
                  </a:cubicBezTo>
                  <a:cubicBezTo>
                    <a:pt x="85329" y="8136"/>
                    <a:pt x="85149" y="7596"/>
                    <a:pt x="84379" y="7160"/>
                  </a:cubicBezTo>
                  <a:cubicBezTo>
                    <a:pt x="82479" y="6056"/>
                    <a:pt x="81529" y="5491"/>
                    <a:pt x="79603" y="4387"/>
                  </a:cubicBezTo>
                  <a:cubicBezTo>
                    <a:pt x="78833" y="3925"/>
                    <a:pt x="77729" y="3719"/>
                    <a:pt x="77138" y="3950"/>
                  </a:cubicBezTo>
                  <a:cubicBezTo>
                    <a:pt x="72311" y="5671"/>
                    <a:pt x="69410" y="6775"/>
                    <a:pt x="63196" y="9214"/>
                  </a:cubicBezTo>
                  <a:cubicBezTo>
                    <a:pt x="62426" y="9522"/>
                    <a:pt x="61168" y="9394"/>
                    <a:pt x="60346" y="8957"/>
                  </a:cubicBezTo>
                  <a:cubicBezTo>
                    <a:pt x="55596" y="6338"/>
                    <a:pt x="53183" y="5003"/>
                    <a:pt x="48330" y="2358"/>
                  </a:cubicBezTo>
                  <a:cubicBezTo>
                    <a:pt x="47508" y="1896"/>
                    <a:pt x="46199" y="1794"/>
                    <a:pt x="45377" y="2102"/>
                  </a:cubicBezTo>
                  <a:cubicBezTo>
                    <a:pt x="43631" y="2769"/>
                    <a:pt x="42758" y="3129"/>
                    <a:pt x="40961" y="3848"/>
                  </a:cubicBezTo>
                  <a:cubicBezTo>
                    <a:pt x="40139" y="4182"/>
                    <a:pt x="40139" y="4824"/>
                    <a:pt x="40961" y="5260"/>
                  </a:cubicBezTo>
                  <a:cubicBezTo>
                    <a:pt x="45839" y="7905"/>
                    <a:pt x="48304" y="9214"/>
                    <a:pt x="53157" y="11833"/>
                  </a:cubicBezTo>
                  <a:cubicBezTo>
                    <a:pt x="53979" y="12269"/>
                    <a:pt x="54004" y="12911"/>
                    <a:pt x="53183" y="13245"/>
                  </a:cubicBezTo>
                  <a:cubicBezTo>
                    <a:pt x="31589" y="21949"/>
                    <a:pt x="17288" y="28137"/>
                    <a:pt x="2216" y="33837"/>
                  </a:cubicBezTo>
                  <a:cubicBezTo>
                    <a:pt x="1651" y="34043"/>
                    <a:pt x="1934" y="34582"/>
                    <a:pt x="2858" y="35018"/>
                  </a:cubicBezTo>
                  <a:cubicBezTo>
                    <a:pt x="5143" y="36122"/>
                    <a:pt x="6273" y="36661"/>
                    <a:pt x="8533" y="37765"/>
                  </a:cubicBezTo>
                  <a:cubicBezTo>
                    <a:pt x="9431" y="38202"/>
                    <a:pt x="10612" y="38382"/>
                    <a:pt x="11203" y="38176"/>
                  </a:cubicBezTo>
                  <a:cubicBezTo>
                    <a:pt x="26377" y="32297"/>
                    <a:pt x="40216" y="26211"/>
                    <a:pt x="61296" y="17584"/>
                  </a:cubicBezTo>
                  <a:cubicBezTo>
                    <a:pt x="62092" y="17251"/>
                    <a:pt x="63402" y="17353"/>
                    <a:pt x="64198" y="17790"/>
                  </a:cubicBezTo>
                  <a:cubicBezTo>
                    <a:pt x="68922" y="20357"/>
                    <a:pt x="71258" y="21641"/>
                    <a:pt x="75726" y="24183"/>
                  </a:cubicBezTo>
                  <a:cubicBezTo>
                    <a:pt x="76496" y="24619"/>
                    <a:pt x="77729" y="24722"/>
                    <a:pt x="78499" y="24388"/>
                  </a:cubicBezTo>
                  <a:cubicBezTo>
                    <a:pt x="80142" y="23695"/>
                    <a:pt x="80964" y="23361"/>
                    <a:pt x="82556" y="22719"/>
                  </a:cubicBezTo>
                  <a:cubicBezTo>
                    <a:pt x="83249" y="22360"/>
                    <a:pt x="83223" y="21770"/>
                    <a:pt x="82479" y="21333"/>
                  </a:cubicBezTo>
                  <a:close/>
                </a:path>
              </a:pathLst>
            </a:custGeom>
            <a:solidFill>
              <a:srgbClr val="FFFFFF"/>
            </a:solidFill>
            <a:ln w="9525" cap="flat">
              <a:noFill/>
              <a:prstDash val="solid"/>
              <a:miter/>
            </a:ln>
          </p:spPr>
          <p:txBody>
            <a:bodyPr rtlCol="0" anchor="ctr"/>
            <a:lstStyle/>
            <a:p>
              <a:endParaRPr lang="en-AU" sz="1116" dirty="0">
                <a:latin typeface="Roboto Light" panose="02000000000000000000" pitchFamily="2" charset="0"/>
              </a:endParaRPr>
            </a:p>
          </p:txBody>
        </p:sp>
      </p:grpSp>
    </p:spTree>
    <p:extLst>
      <p:ext uri="{BB962C8B-B14F-4D97-AF65-F5344CB8AC3E}">
        <p14:creationId xmlns:p14="http://schemas.microsoft.com/office/powerpoint/2010/main" val="4266134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INSTRUCTIONS">
    <p:bg>
      <p:bgPr>
        <a:solidFill>
          <a:schemeClr val="bg1"/>
        </a:solidFill>
        <a:effectLst/>
      </p:bgPr>
    </p:bg>
    <p:spTree>
      <p:nvGrpSpPr>
        <p:cNvPr id="1" name=""/>
        <p:cNvGrpSpPr/>
        <p:nvPr/>
      </p:nvGrpSpPr>
      <p:grpSpPr>
        <a:xfrm>
          <a:off x="0" y="0"/>
          <a:ext cx="0" cy="0"/>
          <a:chOff x="0" y="0"/>
          <a:chExt cx="0" cy="0"/>
        </a:xfrm>
      </p:grpSpPr>
      <p:pic>
        <p:nvPicPr>
          <p:cNvPr id="16" name="Picture Placeholder 19">
            <a:extLst>
              <a:ext uri="{FF2B5EF4-FFF2-40B4-BE49-F238E27FC236}">
                <a16:creationId xmlns:a16="http://schemas.microsoft.com/office/drawing/2014/main" id="{CD136760-6D12-481A-9B78-C8F4FD39C6F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7" name="Round Diagonal Corner Rectangle 8">
            <a:extLst>
              <a:ext uri="{FF2B5EF4-FFF2-40B4-BE49-F238E27FC236}">
                <a16:creationId xmlns:a16="http://schemas.microsoft.com/office/drawing/2014/main" id="{7C75E50F-9838-4854-86CC-DF1CC29B8E1B}"/>
              </a:ext>
            </a:extLst>
          </p:cNvPr>
          <p:cNvSpPr/>
          <p:nvPr userDrawn="1"/>
        </p:nvSpPr>
        <p:spPr>
          <a:xfrm rot="16200000">
            <a:off x="820127" y="1913330"/>
            <a:ext cx="4281253" cy="4161612"/>
          </a:xfrm>
          <a:prstGeom prst="round2DiagRect">
            <a:avLst/>
          </a:prstGeom>
          <a:solidFill>
            <a:srgbClr val="F7E5EC">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18" name="Round Diagonal Corner Rectangle 8">
            <a:extLst>
              <a:ext uri="{FF2B5EF4-FFF2-40B4-BE49-F238E27FC236}">
                <a16:creationId xmlns:a16="http://schemas.microsoft.com/office/drawing/2014/main" id="{6AA667BD-141A-4D43-8B48-17A368304E3B}"/>
              </a:ext>
            </a:extLst>
          </p:cNvPr>
          <p:cNvSpPr/>
          <p:nvPr userDrawn="1"/>
        </p:nvSpPr>
        <p:spPr>
          <a:xfrm>
            <a:off x="5474043" y="1853509"/>
            <a:ext cx="5838010" cy="428125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20" name="Text Placeholder 3">
            <a:extLst>
              <a:ext uri="{FF2B5EF4-FFF2-40B4-BE49-F238E27FC236}">
                <a16:creationId xmlns:a16="http://schemas.microsoft.com/office/drawing/2014/main" id="{B27C910C-B61D-4414-AAF6-10C751BEFCE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1" name="Freeform: Shape 3">
            <a:extLst>
              <a:ext uri="{FF2B5EF4-FFF2-40B4-BE49-F238E27FC236}">
                <a16:creationId xmlns:a16="http://schemas.microsoft.com/office/drawing/2014/main" id="{174E3056-4DB6-40B4-81D2-98C048BBBC13}"/>
              </a:ext>
            </a:extLst>
          </p:cNvPr>
          <p:cNvSpPr/>
          <p:nvPr userDrawn="1"/>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5" name="Freeform: Shape 3">
            <a:extLst>
              <a:ext uri="{FF2B5EF4-FFF2-40B4-BE49-F238E27FC236}">
                <a16:creationId xmlns:a16="http://schemas.microsoft.com/office/drawing/2014/main" id="{7CD9978C-CCDD-471A-AA4D-9CAA3D595B54}"/>
              </a:ext>
            </a:extLst>
          </p:cNvPr>
          <p:cNvSpPr/>
          <p:nvPr userDrawn="1"/>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9" name="Freeform: Shape 3">
            <a:extLst>
              <a:ext uri="{FF2B5EF4-FFF2-40B4-BE49-F238E27FC236}">
                <a16:creationId xmlns:a16="http://schemas.microsoft.com/office/drawing/2014/main" id="{295F2D94-5A7B-4198-807E-AC63C08BF4D2}"/>
              </a:ext>
            </a:extLst>
          </p:cNvPr>
          <p:cNvSpPr/>
          <p:nvPr userDrawn="1"/>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32" name="Text Placeholder 25">
            <a:extLst>
              <a:ext uri="{FF2B5EF4-FFF2-40B4-BE49-F238E27FC236}">
                <a16:creationId xmlns:a16="http://schemas.microsoft.com/office/drawing/2014/main" id="{AFAD96B7-24B4-4E2F-B4AE-172DD202CA5D}"/>
              </a:ext>
            </a:extLst>
          </p:cNvPr>
          <p:cNvSpPr>
            <a:spLocks noGrp="1"/>
          </p:cNvSpPr>
          <p:nvPr>
            <p:ph type="body" sz="quarter" idx="11" hasCustomPrompt="1"/>
          </p:nvPr>
        </p:nvSpPr>
        <p:spPr>
          <a:xfrm>
            <a:off x="825671" y="464869"/>
            <a:ext cx="7486851" cy="684213"/>
          </a:xfrm>
          <a:prstGeom prst="rect">
            <a:avLst/>
          </a:prstGeom>
        </p:spPr>
        <p:txBody>
          <a:bodyPr/>
          <a:lstStyle>
            <a:lvl1pPr marL="0" indent="0">
              <a:buNone/>
              <a:defRPr sz="4000" b="1">
                <a:solidFill>
                  <a:srgbClr val="F7E5E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dirty="0"/>
              <a:t>LIGHT THE ADVENT CANDLE</a:t>
            </a:r>
          </a:p>
        </p:txBody>
      </p:sp>
      <p:sp>
        <p:nvSpPr>
          <p:cNvPr id="33" name="Text Placeholder 27">
            <a:extLst>
              <a:ext uri="{FF2B5EF4-FFF2-40B4-BE49-F238E27FC236}">
                <a16:creationId xmlns:a16="http://schemas.microsoft.com/office/drawing/2014/main" id="{2E036D52-A996-4EAE-8F31-442933C7180E}"/>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D86075"/>
                </a:solidFill>
                <a:latin typeface="Garamond" panose="02020404030301010803" pitchFamily="18" charset="0"/>
              </a:defRPr>
            </a:lvl1pPr>
          </a:lstStyle>
          <a:p>
            <a:pPr lvl="0"/>
            <a:r>
              <a:rPr lang="en-US" dirty="0"/>
              <a:t>Hope</a:t>
            </a:r>
            <a:endParaRPr lang="en-AU" dirty="0"/>
          </a:p>
        </p:txBody>
      </p:sp>
      <p:sp>
        <p:nvSpPr>
          <p:cNvPr id="34" name="Text Placeholder 29">
            <a:extLst>
              <a:ext uri="{FF2B5EF4-FFF2-40B4-BE49-F238E27FC236}">
                <a16:creationId xmlns:a16="http://schemas.microsoft.com/office/drawing/2014/main" id="{68C489DA-9B91-4C61-B4C5-894E717C752E}"/>
              </a:ext>
            </a:extLst>
          </p:cNvPr>
          <p:cNvSpPr>
            <a:spLocks noGrp="1"/>
          </p:cNvSpPr>
          <p:nvPr>
            <p:ph type="body" sz="quarter" idx="13" hasCustomPrompt="1"/>
          </p:nvPr>
        </p:nvSpPr>
        <p:spPr>
          <a:xfrm>
            <a:off x="1298575" y="3195638"/>
            <a:ext cx="3244850" cy="2436812"/>
          </a:xfrm>
          <a:prstGeom prst="rect">
            <a:avLst/>
          </a:prstGeom>
        </p:spPr>
        <p:txBody>
          <a:bodyPr/>
          <a:lstStyle>
            <a:lvl1pPr marL="0" indent="0">
              <a:buNone/>
              <a:defRPr sz="1800" b="1">
                <a:solidFill>
                  <a:srgbClr val="D86075"/>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sp>
        <p:nvSpPr>
          <p:cNvPr id="35" name="Text Placeholder 29">
            <a:extLst>
              <a:ext uri="{FF2B5EF4-FFF2-40B4-BE49-F238E27FC236}">
                <a16:creationId xmlns:a16="http://schemas.microsoft.com/office/drawing/2014/main" id="{D4203757-3AE0-4D97-B7DE-7DFCE8345976}"/>
              </a:ext>
            </a:extLst>
          </p:cNvPr>
          <p:cNvSpPr>
            <a:spLocks noGrp="1"/>
          </p:cNvSpPr>
          <p:nvPr>
            <p:ph type="body" sz="quarter" idx="14" hasCustomPrompt="1"/>
          </p:nvPr>
        </p:nvSpPr>
        <p:spPr>
          <a:xfrm>
            <a:off x="6096000" y="3379304"/>
            <a:ext cx="4565373" cy="2253145"/>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grpSp>
        <p:nvGrpSpPr>
          <p:cNvPr id="14" name="Group 13">
            <a:extLst>
              <a:ext uri="{FF2B5EF4-FFF2-40B4-BE49-F238E27FC236}">
                <a16:creationId xmlns:a16="http://schemas.microsoft.com/office/drawing/2014/main" id="{B7BB9407-7A29-47FB-BDCB-32B9427BF739}"/>
              </a:ext>
            </a:extLst>
          </p:cNvPr>
          <p:cNvGrpSpPr/>
          <p:nvPr userDrawn="1"/>
        </p:nvGrpSpPr>
        <p:grpSpPr>
          <a:xfrm>
            <a:off x="8034398" y="2140474"/>
            <a:ext cx="717299" cy="997876"/>
            <a:chOff x="851780" y="4314886"/>
            <a:chExt cx="303369" cy="422034"/>
          </a:xfrm>
          <a:solidFill>
            <a:srgbClr val="D86075"/>
          </a:solidFill>
        </p:grpSpPr>
        <p:sp>
          <p:nvSpPr>
            <p:cNvPr id="15" name="Freeform: Shape 14">
              <a:extLst>
                <a:ext uri="{FF2B5EF4-FFF2-40B4-BE49-F238E27FC236}">
                  <a16:creationId xmlns:a16="http://schemas.microsoft.com/office/drawing/2014/main" id="{C39C0835-14CD-40C1-BC48-DD20C65602BC}"/>
                </a:ext>
              </a:extLst>
            </p:cNvPr>
            <p:cNvSpPr/>
            <p:nvPr/>
          </p:nvSpPr>
          <p:spPr>
            <a:xfrm>
              <a:off x="973718" y="442870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19" name="Freeform: Shape 18">
              <a:extLst>
                <a:ext uri="{FF2B5EF4-FFF2-40B4-BE49-F238E27FC236}">
                  <a16:creationId xmlns:a16="http://schemas.microsoft.com/office/drawing/2014/main" id="{4A5F88DF-6540-4FA5-81DF-3E9F92B54E48}"/>
                </a:ext>
              </a:extLst>
            </p:cNvPr>
            <p:cNvSpPr/>
            <p:nvPr/>
          </p:nvSpPr>
          <p:spPr>
            <a:xfrm>
              <a:off x="970343" y="440507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22" name="Freeform: Shape 21">
              <a:extLst>
                <a:ext uri="{FF2B5EF4-FFF2-40B4-BE49-F238E27FC236}">
                  <a16:creationId xmlns:a16="http://schemas.microsoft.com/office/drawing/2014/main" id="{003609DF-2BDA-4ECD-B548-60B17460838A}"/>
                </a:ext>
              </a:extLst>
            </p:cNvPr>
            <p:cNvSpPr/>
            <p:nvPr/>
          </p:nvSpPr>
          <p:spPr>
            <a:xfrm>
              <a:off x="854177" y="4317302"/>
              <a:ext cx="151868" cy="417239"/>
            </a:xfrm>
            <a:custGeom>
              <a:avLst/>
              <a:gdLst>
                <a:gd name="connsiteX0" fmla="*/ 66279 w 151868"/>
                <a:gd name="connsiteY0" fmla="*/ 416375 h 417238"/>
                <a:gd name="connsiteX1" fmla="*/ 50724 w 151868"/>
                <a:gd name="connsiteY1" fmla="*/ 409949 h 417238"/>
                <a:gd name="connsiteX2" fmla="*/ 7690 w 151868"/>
                <a:gd name="connsiteY2" fmla="*/ 367122 h 417238"/>
                <a:gd name="connsiteX3" fmla="*/ 1199 w 151868"/>
                <a:gd name="connsiteY3" fmla="*/ 351424 h 417238"/>
                <a:gd name="connsiteX4" fmla="*/ 7786 w 151868"/>
                <a:gd name="connsiteY4" fmla="*/ 335773 h 417238"/>
                <a:gd name="connsiteX5" fmla="*/ 13317 w 151868"/>
                <a:gd name="connsiteY5" fmla="*/ 330338 h 417238"/>
                <a:gd name="connsiteX6" fmla="*/ 31413 w 151868"/>
                <a:gd name="connsiteY6" fmla="*/ 281516 h 417238"/>
                <a:gd name="connsiteX7" fmla="*/ 30774 w 151868"/>
                <a:gd name="connsiteY7" fmla="*/ 181235 h 417238"/>
                <a:gd name="connsiteX8" fmla="*/ 30390 w 151868"/>
                <a:gd name="connsiteY8" fmla="*/ 176535 h 417238"/>
                <a:gd name="connsiteX9" fmla="*/ 30390 w 151868"/>
                <a:gd name="connsiteY9" fmla="*/ 157639 h 417238"/>
                <a:gd name="connsiteX10" fmla="*/ 32420 w 151868"/>
                <a:gd name="connsiteY10" fmla="*/ 147025 h 417238"/>
                <a:gd name="connsiteX11" fmla="*/ 32484 w 151868"/>
                <a:gd name="connsiteY11" fmla="*/ 146881 h 417238"/>
                <a:gd name="connsiteX12" fmla="*/ 94271 w 151868"/>
                <a:gd name="connsiteY12" fmla="*/ 18080 h 417238"/>
                <a:gd name="connsiteX13" fmla="*/ 120360 w 151868"/>
                <a:gd name="connsiteY13" fmla="*/ 1199 h 417238"/>
                <a:gd name="connsiteX14" fmla="*/ 128225 w 151868"/>
                <a:gd name="connsiteY14" fmla="*/ 2302 h 417238"/>
                <a:gd name="connsiteX15" fmla="*/ 146162 w 151868"/>
                <a:gd name="connsiteY15" fmla="*/ 17441 h 417238"/>
                <a:gd name="connsiteX16" fmla="*/ 146737 w 151868"/>
                <a:gd name="connsiteY16" fmla="*/ 40893 h 417238"/>
                <a:gd name="connsiteX17" fmla="*/ 110289 w 151868"/>
                <a:gd name="connsiteY17" fmla="*/ 121031 h 417238"/>
                <a:gd name="connsiteX18" fmla="*/ 109138 w 151868"/>
                <a:gd name="connsiteY18" fmla="*/ 121303 h 417238"/>
                <a:gd name="connsiteX19" fmla="*/ 86693 w 151868"/>
                <a:gd name="connsiteY19" fmla="*/ 153819 h 417238"/>
                <a:gd name="connsiteX20" fmla="*/ 86693 w 151868"/>
                <a:gd name="connsiteY20" fmla="*/ 198004 h 417238"/>
                <a:gd name="connsiteX21" fmla="*/ 86501 w 151868"/>
                <a:gd name="connsiteY21" fmla="*/ 198164 h 417238"/>
                <a:gd name="connsiteX22" fmla="*/ 86693 w 151868"/>
                <a:gd name="connsiteY22" fmla="*/ 228026 h 417238"/>
                <a:gd name="connsiteX23" fmla="*/ 86693 w 151868"/>
                <a:gd name="connsiteY23" fmla="*/ 238929 h 417238"/>
                <a:gd name="connsiteX24" fmla="*/ 87429 w 151868"/>
                <a:gd name="connsiteY24" fmla="*/ 239680 h 417238"/>
                <a:gd name="connsiteX25" fmla="*/ 88532 w 151868"/>
                <a:gd name="connsiteY25" fmla="*/ 239680 h 417238"/>
                <a:gd name="connsiteX26" fmla="*/ 88851 w 151868"/>
                <a:gd name="connsiteY26" fmla="*/ 239361 h 417238"/>
                <a:gd name="connsiteX27" fmla="*/ 88851 w 151868"/>
                <a:gd name="connsiteY27" fmla="*/ 153835 h 417238"/>
                <a:gd name="connsiteX28" fmla="*/ 93024 w 151868"/>
                <a:gd name="connsiteY28" fmla="*/ 138360 h 417238"/>
                <a:gd name="connsiteX29" fmla="*/ 94271 w 151868"/>
                <a:gd name="connsiteY29" fmla="*/ 136378 h 417238"/>
                <a:gd name="connsiteX30" fmla="*/ 95773 w 151868"/>
                <a:gd name="connsiteY30" fmla="*/ 134380 h 417238"/>
                <a:gd name="connsiteX31" fmla="*/ 100825 w 151868"/>
                <a:gd name="connsiteY31" fmla="*/ 129408 h 417238"/>
                <a:gd name="connsiteX32" fmla="*/ 101193 w 151868"/>
                <a:gd name="connsiteY32" fmla="*/ 129136 h 417238"/>
                <a:gd name="connsiteX33" fmla="*/ 103079 w 151868"/>
                <a:gd name="connsiteY33" fmla="*/ 127825 h 417238"/>
                <a:gd name="connsiteX34" fmla="*/ 104262 w 151868"/>
                <a:gd name="connsiteY34" fmla="*/ 127090 h 417238"/>
                <a:gd name="connsiteX35" fmla="*/ 104869 w 151868"/>
                <a:gd name="connsiteY35" fmla="*/ 126738 h 417238"/>
                <a:gd name="connsiteX36" fmla="*/ 106340 w 151868"/>
                <a:gd name="connsiteY36" fmla="*/ 125971 h 417238"/>
                <a:gd name="connsiteX37" fmla="*/ 119832 w 151868"/>
                <a:gd name="connsiteY37" fmla="*/ 122838 h 417238"/>
                <a:gd name="connsiteX38" fmla="*/ 123717 w 151868"/>
                <a:gd name="connsiteY38" fmla="*/ 123077 h 417238"/>
                <a:gd name="connsiteX39" fmla="*/ 150830 w 151868"/>
                <a:gd name="connsiteY39" fmla="*/ 154538 h 417238"/>
                <a:gd name="connsiteX40" fmla="*/ 150830 w 151868"/>
                <a:gd name="connsiteY40" fmla="*/ 241966 h 417238"/>
                <a:gd name="connsiteX41" fmla="*/ 150718 w 151868"/>
                <a:gd name="connsiteY41" fmla="*/ 244316 h 417238"/>
                <a:gd name="connsiteX42" fmla="*/ 150798 w 151868"/>
                <a:gd name="connsiteY42" fmla="*/ 257313 h 417238"/>
                <a:gd name="connsiteX43" fmla="*/ 150862 w 151868"/>
                <a:gd name="connsiteY43" fmla="*/ 261885 h 417238"/>
                <a:gd name="connsiteX44" fmla="*/ 149759 w 151868"/>
                <a:gd name="connsiteY44" fmla="*/ 323256 h 417238"/>
                <a:gd name="connsiteX45" fmla="*/ 132110 w 151868"/>
                <a:gd name="connsiteY45" fmla="*/ 360776 h 417238"/>
                <a:gd name="connsiteX46" fmla="*/ 81706 w 151868"/>
                <a:gd name="connsiteY46" fmla="*/ 410077 h 417238"/>
                <a:gd name="connsiteX47" fmla="*/ 66279 w 151868"/>
                <a:gd name="connsiteY47" fmla="*/ 416375 h 4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1868" h="417238">
                  <a:moveTo>
                    <a:pt x="66279" y="416375"/>
                  </a:moveTo>
                  <a:cubicBezTo>
                    <a:pt x="60412" y="416375"/>
                    <a:pt x="54881" y="414089"/>
                    <a:pt x="50724" y="409949"/>
                  </a:cubicBezTo>
                  <a:lnTo>
                    <a:pt x="7690" y="367122"/>
                  </a:lnTo>
                  <a:cubicBezTo>
                    <a:pt x="3485" y="362934"/>
                    <a:pt x="1167" y="357354"/>
                    <a:pt x="1199" y="351424"/>
                  </a:cubicBezTo>
                  <a:cubicBezTo>
                    <a:pt x="1215" y="345493"/>
                    <a:pt x="3565" y="339930"/>
                    <a:pt x="7786" y="335773"/>
                  </a:cubicBezTo>
                  <a:lnTo>
                    <a:pt x="13317" y="330338"/>
                  </a:lnTo>
                  <a:cubicBezTo>
                    <a:pt x="25786" y="318076"/>
                    <a:pt x="31541" y="302570"/>
                    <a:pt x="31413" y="281516"/>
                  </a:cubicBezTo>
                  <a:lnTo>
                    <a:pt x="30774" y="181235"/>
                  </a:lnTo>
                  <a:cubicBezTo>
                    <a:pt x="30518" y="179524"/>
                    <a:pt x="30390" y="177990"/>
                    <a:pt x="30390" y="176535"/>
                  </a:cubicBezTo>
                  <a:lnTo>
                    <a:pt x="30390" y="157639"/>
                  </a:lnTo>
                  <a:cubicBezTo>
                    <a:pt x="30390" y="153995"/>
                    <a:pt x="31077" y="150414"/>
                    <a:pt x="32420" y="147025"/>
                  </a:cubicBezTo>
                  <a:lnTo>
                    <a:pt x="32484" y="146881"/>
                  </a:lnTo>
                  <a:lnTo>
                    <a:pt x="94271" y="18080"/>
                  </a:lnTo>
                  <a:cubicBezTo>
                    <a:pt x="98843" y="7849"/>
                    <a:pt x="109090" y="1199"/>
                    <a:pt x="120360" y="1199"/>
                  </a:cubicBezTo>
                  <a:cubicBezTo>
                    <a:pt x="123014" y="1199"/>
                    <a:pt x="125667" y="1567"/>
                    <a:pt x="128225" y="2302"/>
                  </a:cubicBezTo>
                  <a:cubicBezTo>
                    <a:pt x="136090" y="4556"/>
                    <a:pt x="142629" y="10071"/>
                    <a:pt x="146162" y="17441"/>
                  </a:cubicBezTo>
                  <a:cubicBezTo>
                    <a:pt x="149695" y="24810"/>
                    <a:pt x="149903" y="33363"/>
                    <a:pt x="146737" y="40893"/>
                  </a:cubicBezTo>
                  <a:lnTo>
                    <a:pt x="110289" y="121031"/>
                  </a:lnTo>
                  <a:lnTo>
                    <a:pt x="109138" y="121303"/>
                  </a:lnTo>
                  <a:cubicBezTo>
                    <a:pt x="95214" y="124548"/>
                    <a:pt x="86693" y="144195"/>
                    <a:pt x="86693" y="153819"/>
                  </a:cubicBezTo>
                  <a:lnTo>
                    <a:pt x="86693" y="198004"/>
                  </a:lnTo>
                  <a:lnTo>
                    <a:pt x="86501" y="198164"/>
                  </a:lnTo>
                  <a:lnTo>
                    <a:pt x="86693" y="228026"/>
                  </a:lnTo>
                  <a:lnTo>
                    <a:pt x="86693" y="238929"/>
                  </a:lnTo>
                  <a:cubicBezTo>
                    <a:pt x="86693" y="239345"/>
                    <a:pt x="87029" y="239680"/>
                    <a:pt x="87429" y="239680"/>
                  </a:cubicBezTo>
                  <a:lnTo>
                    <a:pt x="88532" y="239680"/>
                  </a:lnTo>
                  <a:cubicBezTo>
                    <a:pt x="88707" y="239680"/>
                    <a:pt x="88851" y="239537"/>
                    <a:pt x="88851" y="239361"/>
                  </a:cubicBezTo>
                  <a:lnTo>
                    <a:pt x="88851" y="153835"/>
                  </a:lnTo>
                  <a:cubicBezTo>
                    <a:pt x="88851" y="148415"/>
                    <a:pt x="90290" y="143060"/>
                    <a:pt x="93024" y="138360"/>
                  </a:cubicBezTo>
                  <a:cubicBezTo>
                    <a:pt x="93407" y="137689"/>
                    <a:pt x="93823" y="137017"/>
                    <a:pt x="94271" y="136378"/>
                  </a:cubicBezTo>
                  <a:cubicBezTo>
                    <a:pt x="94782" y="135643"/>
                    <a:pt x="95262" y="135003"/>
                    <a:pt x="95773" y="134380"/>
                  </a:cubicBezTo>
                  <a:cubicBezTo>
                    <a:pt x="97100" y="132541"/>
                    <a:pt x="98827" y="130831"/>
                    <a:pt x="100825" y="129408"/>
                  </a:cubicBezTo>
                  <a:lnTo>
                    <a:pt x="101193" y="129136"/>
                  </a:lnTo>
                  <a:cubicBezTo>
                    <a:pt x="101816" y="128689"/>
                    <a:pt x="102440" y="128241"/>
                    <a:pt x="103079" y="127825"/>
                  </a:cubicBezTo>
                  <a:cubicBezTo>
                    <a:pt x="103463" y="127569"/>
                    <a:pt x="103862" y="127330"/>
                    <a:pt x="104262" y="127090"/>
                  </a:cubicBezTo>
                  <a:lnTo>
                    <a:pt x="104869" y="126738"/>
                  </a:lnTo>
                  <a:cubicBezTo>
                    <a:pt x="105365" y="126466"/>
                    <a:pt x="105845" y="126211"/>
                    <a:pt x="106340" y="125971"/>
                  </a:cubicBezTo>
                  <a:cubicBezTo>
                    <a:pt x="110592" y="123893"/>
                    <a:pt x="115133" y="122838"/>
                    <a:pt x="119832" y="122838"/>
                  </a:cubicBezTo>
                  <a:cubicBezTo>
                    <a:pt x="121111" y="122838"/>
                    <a:pt x="122422" y="122918"/>
                    <a:pt x="123717" y="123077"/>
                  </a:cubicBezTo>
                  <a:cubicBezTo>
                    <a:pt x="139176" y="124996"/>
                    <a:pt x="150830" y="138520"/>
                    <a:pt x="150830" y="154538"/>
                  </a:cubicBezTo>
                  <a:lnTo>
                    <a:pt x="150830" y="241966"/>
                  </a:lnTo>
                  <a:cubicBezTo>
                    <a:pt x="150830" y="242766"/>
                    <a:pt x="150782" y="243533"/>
                    <a:pt x="150718" y="244316"/>
                  </a:cubicBezTo>
                  <a:lnTo>
                    <a:pt x="150798" y="257313"/>
                  </a:lnTo>
                  <a:cubicBezTo>
                    <a:pt x="150798" y="258144"/>
                    <a:pt x="150830" y="259743"/>
                    <a:pt x="150862" y="261885"/>
                  </a:cubicBezTo>
                  <a:cubicBezTo>
                    <a:pt x="151086" y="275250"/>
                    <a:pt x="151661" y="310723"/>
                    <a:pt x="149759" y="323256"/>
                  </a:cubicBezTo>
                  <a:cubicBezTo>
                    <a:pt x="146817" y="342599"/>
                    <a:pt x="132238" y="360632"/>
                    <a:pt x="132110" y="360776"/>
                  </a:cubicBezTo>
                  <a:lnTo>
                    <a:pt x="81706" y="410077"/>
                  </a:lnTo>
                  <a:cubicBezTo>
                    <a:pt x="77565" y="414137"/>
                    <a:pt x="72082" y="416375"/>
                    <a:pt x="66279" y="416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23" name="Freeform: Shape 22">
              <a:extLst>
                <a:ext uri="{FF2B5EF4-FFF2-40B4-BE49-F238E27FC236}">
                  <a16:creationId xmlns:a16="http://schemas.microsoft.com/office/drawing/2014/main" id="{A28B1BA8-FA82-42F7-B9F6-462631CA0766}"/>
                </a:ext>
              </a:extLst>
            </p:cNvPr>
            <p:cNvSpPr/>
            <p:nvPr/>
          </p:nvSpPr>
          <p:spPr>
            <a:xfrm>
              <a:off x="851780" y="4314886"/>
              <a:ext cx="156664" cy="422034"/>
            </a:xfrm>
            <a:custGeom>
              <a:avLst/>
              <a:gdLst>
                <a:gd name="connsiteX0" fmla="*/ 122774 w 156664"/>
                <a:gd name="connsiteY0" fmla="*/ 5995 h 422034"/>
                <a:gd name="connsiteX1" fmla="*/ 129983 w 156664"/>
                <a:gd name="connsiteY1" fmla="*/ 7002 h 422034"/>
                <a:gd name="connsiteX2" fmla="*/ 129983 w 156664"/>
                <a:gd name="connsiteY2" fmla="*/ 7002 h 422034"/>
                <a:gd name="connsiteX3" fmla="*/ 146945 w 156664"/>
                <a:gd name="connsiteY3" fmla="*/ 42363 h 422034"/>
                <a:gd name="connsiteX4" fmla="*/ 111008 w 156664"/>
                <a:gd name="connsiteY4" fmla="*/ 121367 h 422034"/>
                <a:gd name="connsiteX5" fmla="*/ 86709 w 156664"/>
                <a:gd name="connsiteY5" fmla="*/ 156217 h 422034"/>
                <a:gd name="connsiteX6" fmla="*/ 86709 w 156664"/>
                <a:gd name="connsiteY6" fmla="*/ 199283 h 422034"/>
                <a:gd name="connsiteX7" fmla="*/ 86517 w 156664"/>
                <a:gd name="connsiteY7" fmla="*/ 199459 h 422034"/>
                <a:gd name="connsiteX8" fmla="*/ 86709 w 156664"/>
                <a:gd name="connsiteY8" fmla="*/ 230440 h 422034"/>
                <a:gd name="connsiteX9" fmla="*/ 86709 w 156664"/>
                <a:gd name="connsiteY9" fmla="*/ 241327 h 422034"/>
                <a:gd name="connsiteX10" fmla="*/ 89842 w 156664"/>
                <a:gd name="connsiteY10" fmla="*/ 244476 h 422034"/>
                <a:gd name="connsiteX11" fmla="*/ 90018 w 156664"/>
                <a:gd name="connsiteY11" fmla="*/ 244476 h 422034"/>
                <a:gd name="connsiteX12" fmla="*/ 90977 w 156664"/>
                <a:gd name="connsiteY12" fmla="*/ 244476 h 422034"/>
                <a:gd name="connsiteX13" fmla="*/ 93663 w 156664"/>
                <a:gd name="connsiteY13" fmla="*/ 241759 h 422034"/>
                <a:gd name="connsiteX14" fmla="*/ 93663 w 156664"/>
                <a:gd name="connsiteY14" fmla="*/ 203216 h 422034"/>
                <a:gd name="connsiteX15" fmla="*/ 93663 w 156664"/>
                <a:gd name="connsiteY15" fmla="*/ 156233 h 422034"/>
                <a:gd name="connsiteX16" fmla="*/ 97516 w 156664"/>
                <a:gd name="connsiteY16" fmla="*/ 141957 h 422034"/>
                <a:gd name="connsiteX17" fmla="*/ 98667 w 156664"/>
                <a:gd name="connsiteY17" fmla="*/ 140135 h 422034"/>
                <a:gd name="connsiteX18" fmla="*/ 98715 w 156664"/>
                <a:gd name="connsiteY18" fmla="*/ 140055 h 422034"/>
                <a:gd name="connsiteX19" fmla="*/ 100041 w 156664"/>
                <a:gd name="connsiteY19" fmla="*/ 138280 h 422034"/>
                <a:gd name="connsiteX20" fmla="*/ 104613 w 156664"/>
                <a:gd name="connsiteY20" fmla="*/ 133740 h 422034"/>
                <a:gd name="connsiteX21" fmla="*/ 106771 w 156664"/>
                <a:gd name="connsiteY21" fmla="*/ 132222 h 422034"/>
                <a:gd name="connsiteX22" fmla="*/ 107859 w 156664"/>
                <a:gd name="connsiteY22" fmla="*/ 131550 h 422034"/>
                <a:gd name="connsiteX23" fmla="*/ 108434 w 156664"/>
                <a:gd name="connsiteY23" fmla="*/ 131230 h 422034"/>
                <a:gd name="connsiteX24" fmla="*/ 109793 w 156664"/>
                <a:gd name="connsiteY24" fmla="*/ 130527 h 422034"/>
                <a:gd name="connsiteX25" fmla="*/ 122230 w 156664"/>
                <a:gd name="connsiteY25" fmla="*/ 127649 h 422034"/>
                <a:gd name="connsiteX26" fmla="*/ 125811 w 156664"/>
                <a:gd name="connsiteY26" fmla="*/ 127873 h 422034"/>
                <a:gd name="connsiteX27" fmla="*/ 150813 w 156664"/>
                <a:gd name="connsiteY27" fmla="*/ 156952 h 422034"/>
                <a:gd name="connsiteX28" fmla="*/ 150813 w 156664"/>
                <a:gd name="connsiteY28" fmla="*/ 244380 h 422034"/>
                <a:gd name="connsiteX29" fmla="*/ 150702 w 156664"/>
                <a:gd name="connsiteY29" fmla="*/ 246634 h 422034"/>
                <a:gd name="connsiteX30" fmla="*/ 150781 w 156664"/>
                <a:gd name="connsiteY30" fmla="*/ 259743 h 422034"/>
                <a:gd name="connsiteX31" fmla="*/ 149758 w 156664"/>
                <a:gd name="connsiteY31" fmla="*/ 325302 h 422034"/>
                <a:gd name="connsiteX32" fmla="*/ 132765 w 156664"/>
                <a:gd name="connsiteY32" fmla="*/ 361495 h 422034"/>
                <a:gd name="connsiteX33" fmla="*/ 82393 w 156664"/>
                <a:gd name="connsiteY33" fmla="*/ 410780 h 422034"/>
                <a:gd name="connsiteX34" fmla="*/ 68645 w 156664"/>
                <a:gd name="connsiteY34" fmla="*/ 416391 h 422034"/>
                <a:gd name="connsiteX35" fmla="*/ 54785 w 156664"/>
                <a:gd name="connsiteY35" fmla="*/ 410668 h 422034"/>
                <a:gd name="connsiteX36" fmla="*/ 11750 w 156664"/>
                <a:gd name="connsiteY36" fmla="*/ 367841 h 422034"/>
                <a:gd name="connsiteX37" fmla="*/ 11830 w 156664"/>
                <a:gd name="connsiteY37" fmla="*/ 339898 h 422034"/>
                <a:gd name="connsiteX38" fmla="*/ 17361 w 156664"/>
                <a:gd name="connsiteY38" fmla="*/ 334462 h 422034"/>
                <a:gd name="connsiteX39" fmla="*/ 36177 w 156664"/>
                <a:gd name="connsiteY39" fmla="*/ 283914 h 422034"/>
                <a:gd name="connsiteX40" fmla="*/ 35537 w 156664"/>
                <a:gd name="connsiteY40" fmla="*/ 183457 h 422034"/>
                <a:gd name="connsiteX41" fmla="*/ 35154 w 156664"/>
                <a:gd name="connsiteY41" fmla="*/ 178949 h 422034"/>
                <a:gd name="connsiteX42" fmla="*/ 35154 w 156664"/>
                <a:gd name="connsiteY42" fmla="*/ 160053 h 422034"/>
                <a:gd name="connsiteX43" fmla="*/ 37024 w 156664"/>
                <a:gd name="connsiteY43" fmla="*/ 150318 h 422034"/>
                <a:gd name="connsiteX44" fmla="*/ 98810 w 156664"/>
                <a:gd name="connsiteY44" fmla="*/ 21517 h 422034"/>
                <a:gd name="connsiteX45" fmla="*/ 122774 w 156664"/>
                <a:gd name="connsiteY45" fmla="*/ 5995 h 422034"/>
                <a:gd name="connsiteX46" fmla="*/ 122774 w 156664"/>
                <a:gd name="connsiteY46" fmla="*/ 1199 h 422034"/>
                <a:gd name="connsiteX47" fmla="*/ 122774 w 156664"/>
                <a:gd name="connsiteY47" fmla="*/ 1199 h 422034"/>
                <a:gd name="connsiteX48" fmla="*/ 94494 w 156664"/>
                <a:gd name="connsiteY48" fmla="*/ 19503 h 422034"/>
                <a:gd name="connsiteX49" fmla="*/ 32724 w 156664"/>
                <a:gd name="connsiteY49" fmla="*/ 148240 h 422034"/>
                <a:gd name="connsiteX50" fmla="*/ 32660 w 156664"/>
                <a:gd name="connsiteY50" fmla="*/ 148384 h 422034"/>
                <a:gd name="connsiteX51" fmla="*/ 32596 w 156664"/>
                <a:gd name="connsiteY51" fmla="*/ 148543 h 422034"/>
                <a:gd name="connsiteX52" fmla="*/ 30390 w 156664"/>
                <a:gd name="connsiteY52" fmla="*/ 160053 h 422034"/>
                <a:gd name="connsiteX53" fmla="*/ 30390 w 156664"/>
                <a:gd name="connsiteY53" fmla="*/ 178949 h 422034"/>
                <a:gd name="connsiteX54" fmla="*/ 30773 w 156664"/>
                <a:gd name="connsiteY54" fmla="*/ 183825 h 422034"/>
                <a:gd name="connsiteX55" fmla="*/ 31413 w 156664"/>
                <a:gd name="connsiteY55" fmla="*/ 283946 h 422034"/>
                <a:gd name="connsiteX56" fmla="*/ 14036 w 156664"/>
                <a:gd name="connsiteY56" fmla="*/ 331041 h 422034"/>
                <a:gd name="connsiteX57" fmla="*/ 8505 w 156664"/>
                <a:gd name="connsiteY57" fmla="*/ 336477 h 422034"/>
                <a:gd name="connsiteX58" fmla="*/ 1199 w 156664"/>
                <a:gd name="connsiteY58" fmla="*/ 353838 h 422034"/>
                <a:gd name="connsiteX59" fmla="*/ 8409 w 156664"/>
                <a:gd name="connsiteY59" fmla="*/ 371246 h 422034"/>
                <a:gd name="connsiteX60" fmla="*/ 51443 w 156664"/>
                <a:gd name="connsiteY60" fmla="*/ 414073 h 422034"/>
                <a:gd name="connsiteX61" fmla="*/ 68693 w 156664"/>
                <a:gd name="connsiteY61" fmla="*/ 421187 h 422034"/>
                <a:gd name="connsiteX62" fmla="*/ 85782 w 156664"/>
                <a:gd name="connsiteY62" fmla="*/ 414217 h 422034"/>
                <a:gd name="connsiteX63" fmla="*/ 136154 w 156664"/>
                <a:gd name="connsiteY63" fmla="*/ 364932 h 422034"/>
                <a:gd name="connsiteX64" fmla="*/ 154522 w 156664"/>
                <a:gd name="connsiteY64" fmla="*/ 326022 h 422034"/>
                <a:gd name="connsiteX65" fmla="*/ 155657 w 156664"/>
                <a:gd name="connsiteY65" fmla="*/ 264203 h 422034"/>
                <a:gd name="connsiteX66" fmla="*/ 155593 w 156664"/>
                <a:gd name="connsiteY66" fmla="*/ 259695 h 422034"/>
                <a:gd name="connsiteX67" fmla="*/ 155513 w 156664"/>
                <a:gd name="connsiteY67" fmla="*/ 246794 h 422034"/>
                <a:gd name="connsiteX68" fmla="*/ 155625 w 156664"/>
                <a:gd name="connsiteY68" fmla="*/ 244364 h 422034"/>
                <a:gd name="connsiteX69" fmla="*/ 155625 w 156664"/>
                <a:gd name="connsiteY69" fmla="*/ 156936 h 422034"/>
                <a:gd name="connsiteX70" fmla="*/ 126419 w 156664"/>
                <a:gd name="connsiteY70" fmla="*/ 123093 h 422034"/>
                <a:gd name="connsiteX71" fmla="*/ 122246 w 156664"/>
                <a:gd name="connsiteY71" fmla="*/ 122838 h 422034"/>
                <a:gd name="connsiteX72" fmla="*/ 115260 w 156664"/>
                <a:gd name="connsiteY72" fmla="*/ 123573 h 422034"/>
                <a:gd name="connsiteX73" fmla="*/ 115356 w 156664"/>
                <a:gd name="connsiteY73" fmla="*/ 123349 h 422034"/>
                <a:gd name="connsiteX74" fmla="*/ 151293 w 156664"/>
                <a:gd name="connsiteY74" fmla="*/ 44346 h 422034"/>
                <a:gd name="connsiteX75" fmla="*/ 151325 w 156664"/>
                <a:gd name="connsiteY75" fmla="*/ 44282 h 422034"/>
                <a:gd name="connsiteX76" fmla="*/ 151357 w 156664"/>
                <a:gd name="connsiteY76" fmla="*/ 44218 h 422034"/>
                <a:gd name="connsiteX77" fmla="*/ 150733 w 156664"/>
                <a:gd name="connsiteY77" fmla="*/ 18800 h 422034"/>
                <a:gd name="connsiteX78" fmla="*/ 131294 w 156664"/>
                <a:gd name="connsiteY78" fmla="*/ 2398 h 422034"/>
                <a:gd name="connsiteX79" fmla="*/ 122774 w 156664"/>
                <a:gd name="connsiteY79" fmla="*/ 1199 h 422034"/>
                <a:gd name="connsiteX80" fmla="*/ 122774 w 156664"/>
                <a:gd name="connsiteY80" fmla="*/ 1199 h 42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6664" h="422034">
                  <a:moveTo>
                    <a:pt x="122774" y="5995"/>
                  </a:moveTo>
                  <a:cubicBezTo>
                    <a:pt x="125156" y="5995"/>
                    <a:pt x="127585" y="6331"/>
                    <a:pt x="129983" y="7002"/>
                  </a:cubicBezTo>
                  <a:lnTo>
                    <a:pt x="129983" y="7002"/>
                  </a:lnTo>
                  <a:cubicBezTo>
                    <a:pt x="145090" y="11318"/>
                    <a:pt x="153036" y="27880"/>
                    <a:pt x="146945" y="42363"/>
                  </a:cubicBezTo>
                  <a:lnTo>
                    <a:pt x="111008" y="121367"/>
                  </a:lnTo>
                  <a:cubicBezTo>
                    <a:pt x="95565" y="124964"/>
                    <a:pt x="86709" y="146257"/>
                    <a:pt x="86709" y="156217"/>
                  </a:cubicBezTo>
                  <a:lnTo>
                    <a:pt x="86709" y="199283"/>
                  </a:lnTo>
                  <a:cubicBezTo>
                    <a:pt x="86645" y="199331"/>
                    <a:pt x="86581" y="199395"/>
                    <a:pt x="86517" y="199459"/>
                  </a:cubicBezTo>
                  <a:lnTo>
                    <a:pt x="86709" y="230440"/>
                  </a:lnTo>
                  <a:lnTo>
                    <a:pt x="86709" y="241327"/>
                  </a:lnTo>
                  <a:cubicBezTo>
                    <a:pt x="86709" y="243054"/>
                    <a:pt x="88116" y="244476"/>
                    <a:pt x="89842" y="244476"/>
                  </a:cubicBezTo>
                  <a:cubicBezTo>
                    <a:pt x="89906" y="244476"/>
                    <a:pt x="89954" y="244476"/>
                    <a:pt x="90018" y="244476"/>
                  </a:cubicBezTo>
                  <a:cubicBezTo>
                    <a:pt x="90354" y="244476"/>
                    <a:pt x="90674" y="244476"/>
                    <a:pt x="90977" y="244476"/>
                  </a:cubicBezTo>
                  <a:cubicBezTo>
                    <a:pt x="92464" y="244460"/>
                    <a:pt x="93663" y="243261"/>
                    <a:pt x="93663" y="241759"/>
                  </a:cubicBezTo>
                  <a:lnTo>
                    <a:pt x="93663" y="203216"/>
                  </a:lnTo>
                  <a:lnTo>
                    <a:pt x="93663" y="156233"/>
                  </a:lnTo>
                  <a:cubicBezTo>
                    <a:pt x="93663" y="151021"/>
                    <a:pt x="95070" y="146161"/>
                    <a:pt x="97516" y="141957"/>
                  </a:cubicBezTo>
                  <a:cubicBezTo>
                    <a:pt x="97883" y="141334"/>
                    <a:pt x="98267" y="140726"/>
                    <a:pt x="98667" y="140135"/>
                  </a:cubicBezTo>
                  <a:cubicBezTo>
                    <a:pt x="98683" y="140103"/>
                    <a:pt x="98699" y="140087"/>
                    <a:pt x="98715" y="140055"/>
                  </a:cubicBezTo>
                  <a:cubicBezTo>
                    <a:pt x="99130" y="139447"/>
                    <a:pt x="99578" y="138856"/>
                    <a:pt x="100041" y="138280"/>
                  </a:cubicBezTo>
                  <a:cubicBezTo>
                    <a:pt x="101304" y="136522"/>
                    <a:pt x="102855" y="135003"/>
                    <a:pt x="104613" y="133740"/>
                  </a:cubicBezTo>
                  <a:cubicBezTo>
                    <a:pt x="105333" y="133229"/>
                    <a:pt x="106036" y="132701"/>
                    <a:pt x="106771" y="132222"/>
                  </a:cubicBezTo>
                  <a:cubicBezTo>
                    <a:pt x="107123" y="131998"/>
                    <a:pt x="107491" y="131774"/>
                    <a:pt x="107859" y="131550"/>
                  </a:cubicBezTo>
                  <a:cubicBezTo>
                    <a:pt x="108050" y="131438"/>
                    <a:pt x="108242" y="131326"/>
                    <a:pt x="108434" y="131230"/>
                  </a:cubicBezTo>
                  <a:cubicBezTo>
                    <a:pt x="108882" y="130991"/>
                    <a:pt x="109329" y="130751"/>
                    <a:pt x="109793" y="130527"/>
                  </a:cubicBezTo>
                  <a:cubicBezTo>
                    <a:pt x="113550" y="128689"/>
                    <a:pt x="117770" y="127649"/>
                    <a:pt x="122230" y="127649"/>
                  </a:cubicBezTo>
                  <a:cubicBezTo>
                    <a:pt x="123413" y="127649"/>
                    <a:pt x="124596" y="127729"/>
                    <a:pt x="125811" y="127873"/>
                  </a:cubicBezTo>
                  <a:cubicBezTo>
                    <a:pt x="140247" y="129664"/>
                    <a:pt x="150813" y="142421"/>
                    <a:pt x="150813" y="156952"/>
                  </a:cubicBezTo>
                  <a:lnTo>
                    <a:pt x="150813" y="244380"/>
                  </a:lnTo>
                  <a:cubicBezTo>
                    <a:pt x="150813" y="245148"/>
                    <a:pt x="150765" y="245899"/>
                    <a:pt x="150702" y="246634"/>
                  </a:cubicBezTo>
                  <a:cubicBezTo>
                    <a:pt x="150749" y="254580"/>
                    <a:pt x="150781" y="259743"/>
                    <a:pt x="150781" y="259743"/>
                  </a:cubicBezTo>
                  <a:cubicBezTo>
                    <a:pt x="150813" y="265834"/>
                    <a:pt x="151948" y="310995"/>
                    <a:pt x="149758" y="325302"/>
                  </a:cubicBezTo>
                  <a:cubicBezTo>
                    <a:pt x="146945" y="343782"/>
                    <a:pt x="132941" y="361319"/>
                    <a:pt x="132765" y="361495"/>
                  </a:cubicBezTo>
                  <a:lnTo>
                    <a:pt x="82393" y="410780"/>
                  </a:lnTo>
                  <a:cubicBezTo>
                    <a:pt x="78572" y="414521"/>
                    <a:pt x="73616" y="416391"/>
                    <a:pt x="68645" y="416391"/>
                  </a:cubicBezTo>
                  <a:cubicBezTo>
                    <a:pt x="63625" y="416391"/>
                    <a:pt x="58621" y="414489"/>
                    <a:pt x="54785" y="410668"/>
                  </a:cubicBezTo>
                  <a:lnTo>
                    <a:pt x="11750" y="367841"/>
                  </a:lnTo>
                  <a:cubicBezTo>
                    <a:pt x="3997" y="360120"/>
                    <a:pt x="4029" y="347571"/>
                    <a:pt x="11830" y="339898"/>
                  </a:cubicBezTo>
                  <a:lnTo>
                    <a:pt x="17361" y="334462"/>
                  </a:lnTo>
                  <a:cubicBezTo>
                    <a:pt x="31125" y="320938"/>
                    <a:pt x="36305" y="304488"/>
                    <a:pt x="36177" y="283914"/>
                  </a:cubicBezTo>
                  <a:lnTo>
                    <a:pt x="35537" y="183457"/>
                  </a:lnTo>
                  <a:cubicBezTo>
                    <a:pt x="35313" y="181986"/>
                    <a:pt x="35154" y="180484"/>
                    <a:pt x="35154" y="178949"/>
                  </a:cubicBezTo>
                  <a:lnTo>
                    <a:pt x="35154" y="160053"/>
                  </a:lnTo>
                  <a:cubicBezTo>
                    <a:pt x="35154" y="156728"/>
                    <a:pt x="35793" y="153419"/>
                    <a:pt x="37024" y="150318"/>
                  </a:cubicBezTo>
                  <a:lnTo>
                    <a:pt x="98810" y="21517"/>
                  </a:lnTo>
                  <a:cubicBezTo>
                    <a:pt x="103159" y="11894"/>
                    <a:pt x="112654" y="5995"/>
                    <a:pt x="122774" y="5995"/>
                  </a:cubicBezTo>
                  <a:moveTo>
                    <a:pt x="122774" y="1199"/>
                  </a:moveTo>
                  <a:lnTo>
                    <a:pt x="122774" y="1199"/>
                  </a:lnTo>
                  <a:cubicBezTo>
                    <a:pt x="110592" y="1199"/>
                    <a:pt x="99498" y="8377"/>
                    <a:pt x="94494" y="19503"/>
                  </a:cubicBezTo>
                  <a:lnTo>
                    <a:pt x="32724" y="148240"/>
                  </a:lnTo>
                  <a:lnTo>
                    <a:pt x="32660" y="148384"/>
                  </a:lnTo>
                  <a:lnTo>
                    <a:pt x="32596" y="148543"/>
                  </a:lnTo>
                  <a:cubicBezTo>
                    <a:pt x="31125" y="152220"/>
                    <a:pt x="30390" y="156089"/>
                    <a:pt x="30390" y="160053"/>
                  </a:cubicBezTo>
                  <a:lnTo>
                    <a:pt x="30390" y="178949"/>
                  </a:lnTo>
                  <a:cubicBezTo>
                    <a:pt x="30390" y="180468"/>
                    <a:pt x="30518" y="182066"/>
                    <a:pt x="30773" y="183825"/>
                  </a:cubicBezTo>
                  <a:lnTo>
                    <a:pt x="31413" y="283946"/>
                  </a:lnTo>
                  <a:cubicBezTo>
                    <a:pt x="31541" y="304584"/>
                    <a:pt x="26185" y="319116"/>
                    <a:pt x="14036" y="331041"/>
                  </a:cubicBezTo>
                  <a:lnTo>
                    <a:pt x="8505" y="336477"/>
                  </a:lnTo>
                  <a:cubicBezTo>
                    <a:pt x="3805" y="341097"/>
                    <a:pt x="1215" y="347251"/>
                    <a:pt x="1199" y="353838"/>
                  </a:cubicBezTo>
                  <a:cubicBezTo>
                    <a:pt x="1183" y="360424"/>
                    <a:pt x="3741" y="366595"/>
                    <a:pt x="8409" y="371246"/>
                  </a:cubicBezTo>
                  <a:lnTo>
                    <a:pt x="51443" y="414073"/>
                  </a:lnTo>
                  <a:cubicBezTo>
                    <a:pt x="56063" y="418661"/>
                    <a:pt x="62186" y="421187"/>
                    <a:pt x="68693" y="421187"/>
                  </a:cubicBezTo>
                  <a:cubicBezTo>
                    <a:pt x="75119" y="421187"/>
                    <a:pt x="81194" y="418709"/>
                    <a:pt x="85782" y="414217"/>
                  </a:cubicBezTo>
                  <a:lnTo>
                    <a:pt x="136154" y="364932"/>
                  </a:lnTo>
                  <a:cubicBezTo>
                    <a:pt x="136346" y="364740"/>
                    <a:pt x="151437" y="346436"/>
                    <a:pt x="154522" y="326022"/>
                  </a:cubicBezTo>
                  <a:cubicBezTo>
                    <a:pt x="156457" y="313281"/>
                    <a:pt x="155881" y="277632"/>
                    <a:pt x="155657" y="264203"/>
                  </a:cubicBezTo>
                  <a:cubicBezTo>
                    <a:pt x="155625" y="262093"/>
                    <a:pt x="155593" y="260526"/>
                    <a:pt x="155593" y="259695"/>
                  </a:cubicBezTo>
                  <a:lnTo>
                    <a:pt x="155513" y="246794"/>
                  </a:lnTo>
                  <a:cubicBezTo>
                    <a:pt x="155577" y="245995"/>
                    <a:pt x="155625" y="245212"/>
                    <a:pt x="155625" y="244364"/>
                  </a:cubicBezTo>
                  <a:lnTo>
                    <a:pt x="155625" y="156936"/>
                  </a:lnTo>
                  <a:cubicBezTo>
                    <a:pt x="155625" y="139719"/>
                    <a:pt x="143076" y="125172"/>
                    <a:pt x="126419" y="123093"/>
                  </a:cubicBezTo>
                  <a:cubicBezTo>
                    <a:pt x="125028" y="122918"/>
                    <a:pt x="123621" y="122838"/>
                    <a:pt x="122246" y="122838"/>
                  </a:cubicBezTo>
                  <a:cubicBezTo>
                    <a:pt x="119880" y="122838"/>
                    <a:pt x="117546" y="123093"/>
                    <a:pt x="115260" y="123573"/>
                  </a:cubicBezTo>
                  <a:lnTo>
                    <a:pt x="115356" y="123349"/>
                  </a:lnTo>
                  <a:lnTo>
                    <a:pt x="151293" y="44346"/>
                  </a:lnTo>
                  <a:lnTo>
                    <a:pt x="151325" y="44282"/>
                  </a:lnTo>
                  <a:lnTo>
                    <a:pt x="151357" y="44218"/>
                  </a:lnTo>
                  <a:cubicBezTo>
                    <a:pt x="154794" y="36049"/>
                    <a:pt x="154570" y="26777"/>
                    <a:pt x="150733" y="18800"/>
                  </a:cubicBezTo>
                  <a:cubicBezTo>
                    <a:pt x="146897" y="10807"/>
                    <a:pt x="139815" y="4828"/>
                    <a:pt x="131294" y="2398"/>
                  </a:cubicBezTo>
                  <a:cubicBezTo>
                    <a:pt x="128513" y="1615"/>
                    <a:pt x="125651" y="1199"/>
                    <a:pt x="122774" y="1199"/>
                  </a:cubicBezTo>
                  <a:lnTo>
                    <a:pt x="12277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24" name="Freeform: Shape 23">
              <a:extLst>
                <a:ext uri="{FF2B5EF4-FFF2-40B4-BE49-F238E27FC236}">
                  <a16:creationId xmlns:a16="http://schemas.microsoft.com/office/drawing/2014/main" id="{BD366E9F-CCB0-456B-9AFC-A024D4D1FAD8}"/>
                </a:ext>
              </a:extLst>
            </p:cNvPr>
            <p:cNvSpPr/>
            <p:nvPr/>
          </p:nvSpPr>
          <p:spPr>
            <a:xfrm>
              <a:off x="1008076" y="4319680"/>
              <a:ext cx="147073" cy="412443"/>
            </a:xfrm>
            <a:custGeom>
              <a:avLst/>
              <a:gdLst>
                <a:gd name="connsiteX0" fmla="*/ 140473 w 147072"/>
                <a:gd name="connsiteY0" fmla="*/ 335106 h 412442"/>
                <a:gd name="connsiteX1" fmla="*/ 134942 w 147072"/>
                <a:gd name="connsiteY1" fmla="*/ 329670 h 412442"/>
                <a:gd name="connsiteX2" fmla="*/ 116126 w 147072"/>
                <a:gd name="connsiteY2" fmla="*/ 279122 h 412442"/>
                <a:gd name="connsiteX3" fmla="*/ 116765 w 147072"/>
                <a:gd name="connsiteY3" fmla="*/ 178665 h 412442"/>
                <a:gd name="connsiteX4" fmla="*/ 117149 w 147072"/>
                <a:gd name="connsiteY4" fmla="*/ 174157 h 412442"/>
                <a:gd name="connsiteX5" fmla="*/ 117149 w 147072"/>
                <a:gd name="connsiteY5" fmla="*/ 155261 h 412442"/>
                <a:gd name="connsiteX6" fmla="*/ 115279 w 147072"/>
                <a:gd name="connsiteY6" fmla="*/ 145526 h 412442"/>
                <a:gd name="connsiteX7" fmla="*/ 53492 w 147072"/>
                <a:gd name="connsiteY7" fmla="*/ 16725 h 412442"/>
                <a:gd name="connsiteX8" fmla="*/ 22351 w 147072"/>
                <a:gd name="connsiteY8" fmla="*/ 2210 h 412442"/>
                <a:gd name="connsiteX9" fmla="*/ 22351 w 147072"/>
                <a:gd name="connsiteY9" fmla="*/ 2210 h 412442"/>
                <a:gd name="connsiteX10" fmla="*/ 5390 w 147072"/>
                <a:gd name="connsiteY10" fmla="*/ 37571 h 412442"/>
                <a:gd name="connsiteX11" fmla="*/ 41327 w 147072"/>
                <a:gd name="connsiteY11" fmla="*/ 116575 h 412442"/>
                <a:gd name="connsiteX12" fmla="*/ 65626 w 147072"/>
                <a:gd name="connsiteY12" fmla="*/ 151425 h 412442"/>
                <a:gd name="connsiteX13" fmla="*/ 65626 w 147072"/>
                <a:gd name="connsiteY13" fmla="*/ 194491 h 412442"/>
                <a:gd name="connsiteX14" fmla="*/ 65817 w 147072"/>
                <a:gd name="connsiteY14" fmla="*/ 194667 h 412442"/>
                <a:gd name="connsiteX15" fmla="*/ 65626 w 147072"/>
                <a:gd name="connsiteY15" fmla="*/ 225648 h 412442"/>
                <a:gd name="connsiteX16" fmla="*/ 65626 w 147072"/>
                <a:gd name="connsiteY16" fmla="*/ 239572 h 412442"/>
                <a:gd name="connsiteX17" fmla="*/ 65226 w 147072"/>
                <a:gd name="connsiteY17" fmla="*/ 239972 h 412442"/>
                <a:gd name="connsiteX18" fmla="*/ 58640 w 147072"/>
                <a:gd name="connsiteY18" fmla="*/ 239972 h 412442"/>
                <a:gd name="connsiteX19" fmla="*/ 58656 w 147072"/>
                <a:gd name="connsiteY19" fmla="*/ 239572 h 412442"/>
                <a:gd name="connsiteX20" fmla="*/ 58656 w 147072"/>
                <a:gd name="connsiteY20" fmla="*/ 238677 h 412442"/>
                <a:gd name="connsiteX21" fmla="*/ 58656 w 147072"/>
                <a:gd name="connsiteY21" fmla="*/ 198424 h 412442"/>
                <a:gd name="connsiteX22" fmla="*/ 58656 w 147072"/>
                <a:gd name="connsiteY22" fmla="*/ 151441 h 412442"/>
                <a:gd name="connsiteX23" fmla="*/ 54803 w 147072"/>
                <a:gd name="connsiteY23" fmla="*/ 137165 h 412442"/>
                <a:gd name="connsiteX24" fmla="*/ 53652 w 147072"/>
                <a:gd name="connsiteY24" fmla="*/ 135343 h 412442"/>
                <a:gd name="connsiteX25" fmla="*/ 53604 w 147072"/>
                <a:gd name="connsiteY25" fmla="*/ 135263 h 412442"/>
                <a:gd name="connsiteX26" fmla="*/ 52277 w 147072"/>
                <a:gd name="connsiteY26" fmla="*/ 133488 h 412442"/>
                <a:gd name="connsiteX27" fmla="*/ 52277 w 147072"/>
                <a:gd name="connsiteY27" fmla="*/ 133488 h 412442"/>
                <a:gd name="connsiteX28" fmla="*/ 47753 w 147072"/>
                <a:gd name="connsiteY28" fmla="*/ 128996 h 412442"/>
                <a:gd name="connsiteX29" fmla="*/ 45531 w 147072"/>
                <a:gd name="connsiteY29" fmla="*/ 127446 h 412442"/>
                <a:gd name="connsiteX30" fmla="*/ 44444 w 147072"/>
                <a:gd name="connsiteY30" fmla="*/ 126774 h 412442"/>
                <a:gd name="connsiteX31" fmla="*/ 43869 w 147072"/>
                <a:gd name="connsiteY31" fmla="*/ 126454 h 412442"/>
                <a:gd name="connsiteX32" fmla="*/ 42510 w 147072"/>
                <a:gd name="connsiteY32" fmla="*/ 125751 h 412442"/>
                <a:gd name="connsiteX33" fmla="*/ 26492 w 147072"/>
                <a:gd name="connsiteY33" fmla="*/ 123097 h 412442"/>
                <a:gd name="connsiteX34" fmla="*/ 1489 w 147072"/>
                <a:gd name="connsiteY34" fmla="*/ 152176 h 412442"/>
                <a:gd name="connsiteX35" fmla="*/ 1489 w 147072"/>
                <a:gd name="connsiteY35" fmla="*/ 239604 h 412442"/>
                <a:gd name="connsiteX36" fmla="*/ 1601 w 147072"/>
                <a:gd name="connsiteY36" fmla="*/ 241858 h 412442"/>
                <a:gd name="connsiteX37" fmla="*/ 1521 w 147072"/>
                <a:gd name="connsiteY37" fmla="*/ 254967 h 412442"/>
                <a:gd name="connsiteX38" fmla="*/ 2544 w 147072"/>
                <a:gd name="connsiteY38" fmla="*/ 320526 h 412442"/>
                <a:gd name="connsiteX39" fmla="*/ 19538 w 147072"/>
                <a:gd name="connsiteY39" fmla="*/ 356719 h 412442"/>
                <a:gd name="connsiteX40" fmla="*/ 69910 w 147072"/>
                <a:gd name="connsiteY40" fmla="*/ 406004 h 412442"/>
                <a:gd name="connsiteX41" fmla="*/ 97518 w 147072"/>
                <a:gd name="connsiteY41" fmla="*/ 405892 h 412442"/>
                <a:gd name="connsiteX42" fmla="*/ 140553 w 147072"/>
                <a:gd name="connsiteY42" fmla="*/ 363065 h 412442"/>
                <a:gd name="connsiteX43" fmla="*/ 140473 w 147072"/>
                <a:gd name="connsiteY43" fmla="*/ 335106 h 41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072" h="412442">
                  <a:moveTo>
                    <a:pt x="140473" y="335106"/>
                  </a:moveTo>
                  <a:lnTo>
                    <a:pt x="134942" y="329670"/>
                  </a:lnTo>
                  <a:cubicBezTo>
                    <a:pt x="121178" y="316146"/>
                    <a:pt x="115998" y="299696"/>
                    <a:pt x="116126" y="279122"/>
                  </a:cubicBezTo>
                  <a:lnTo>
                    <a:pt x="116765" y="178665"/>
                  </a:lnTo>
                  <a:cubicBezTo>
                    <a:pt x="116989" y="177194"/>
                    <a:pt x="117149" y="175692"/>
                    <a:pt x="117149" y="174157"/>
                  </a:cubicBezTo>
                  <a:lnTo>
                    <a:pt x="117149" y="155261"/>
                  </a:lnTo>
                  <a:cubicBezTo>
                    <a:pt x="117149" y="151936"/>
                    <a:pt x="116510" y="148627"/>
                    <a:pt x="115279" y="145526"/>
                  </a:cubicBezTo>
                  <a:lnTo>
                    <a:pt x="53492" y="16725"/>
                  </a:lnTo>
                  <a:cubicBezTo>
                    <a:pt x="48169" y="4816"/>
                    <a:pt x="34900" y="-1371"/>
                    <a:pt x="22351" y="2210"/>
                  </a:cubicBezTo>
                  <a:lnTo>
                    <a:pt x="22351" y="2210"/>
                  </a:lnTo>
                  <a:cubicBezTo>
                    <a:pt x="7244" y="6526"/>
                    <a:pt x="-701" y="23088"/>
                    <a:pt x="5390" y="37571"/>
                  </a:cubicBezTo>
                  <a:lnTo>
                    <a:pt x="41327" y="116575"/>
                  </a:lnTo>
                  <a:cubicBezTo>
                    <a:pt x="56769" y="120172"/>
                    <a:pt x="65626" y="141465"/>
                    <a:pt x="65626" y="151425"/>
                  </a:cubicBezTo>
                  <a:lnTo>
                    <a:pt x="65626" y="194491"/>
                  </a:lnTo>
                  <a:cubicBezTo>
                    <a:pt x="65690" y="194539"/>
                    <a:pt x="65754" y="194603"/>
                    <a:pt x="65817" y="194667"/>
                  </a:cubicBezTo>
                  <a:lnTo>
                    <a:pt x="65626" y="225648"/>
                  </a:lnTo>
                  <a:lnTo>
                    <a:pt x="65626" y="239572"/>
                  </a:lnTo>
                  <a:cubicBezTo>
                    <a:pt x="65466" y="239732"/>
                    <a:pt x="65386" y="239812"/>
                    <a:pt x="65226" y="239972"/>
                  </a:cubicBezTo>
                  <a:lnTo>
                    <a:pt x="58640" y="239972"/>
                  </a:lnTo>
                  <a:cubicBezTo>
                    <a:pt x="58640" y="239844"/>
                    <a:pt x="58656" y="239716"/>
                    <a:pt x="58656" y="239572"/>
                  </a:cubicBezTo>
                  <a:lnTo>
                    <a:pt x="58656" y="238677"/>
                  </a:lnTo>
                  <a:lnTo>
                    <a:pt x="58656" y="198424"/>
                  </a:lnTo>
                  <a:lnTo>
                    <a:pt x="58656" y="151441"/>
                  </a:lnTo>
                  <a:cubicBezTo>
                    <a:pt x="58656" y="146229"/>
                    <a:pt x="57249" y="141369"/>
                    <a:pt x="54803" y="137165"/>
                  </a:cubicBezTo>
                  <a:cubicBezTo>
                    <a:pt x="54435" y="136542"/>
                    <a:pt x="54052" y="135934"/>
                    <a:pt x="53652" y="135343"/>
                  </a:cubicBezTo>
                  <a:cubicBezTo>
                    <a:pt x="53636" y="135311"/>
                    <a:pt x="53620" y="135295"/>
                    <a:pt x="53604" y="135263"/>
                  </a:cubicBezTo>
                  <a:cubicBezTo>
                    <a:pt x="53188" y="134655"/>
                    <a:pt x="52741" y="134064"/>
                    <a:pt x="52277" y="133488"/>
                  </a:cubicBezTo>
                  <a:lnTo>
                    <a:pt x="52277" y="133488"/>
                  </a:lnTo>
                  <a:cubicBezTo>
                    <a:pt x="51014" y="131762"/>
                    <a:pt x="49496" y="130227"/>
                    <a:pt x="47753" y="128996"/>
                  </a:cubicBezTo>
                  <a:cubicBezTo>
                    <a:pt x="47018" y="128469"/>
                    <a:pt x="46298" y="127941"/>
                    <a:pt x="45531" y="127446"/>
                  </a:cubicBezTo>
                  <a:cubicBezTo>
                    <a:pt x="45179" y="127222"/>
                    <a:pt x="44812" y="126998"/>
                    <a:pt x="44444" y="126774"/>
                  </a:cubicBezTo>
                  <a:cubicBezTo>
                    <a:pt x="44252" y="126662"/>
                    <a:pt x="44060" y="126550"/>
                    <a:pt x="43869" y="126454"/>
                  </a:cubicBezTo>
                  <a:cubicBezTo>
                    <a:pt x="43421" y="126215"/>
                    <a:pt x="42973" y="125975"/>
                    <a:pt x="42510" y="125751"/>
                  </a:cubicBezTo>
                  <a:cubicBezTo>
                    <a:pt x="37762" y="123433"/>
                    <a:pt x="32279" y="122362"/>
                    <a:pt x="26492" y="123097"/>
                  </a:cubicBezTo>
                  <a:cubicBezTo>
                    <a:pt x="12056" y="124888"/>
                    <a:pt x="1489" y="137645"/>
                    <a:pt x="1489" y="152176"/>
                  </a:cubicBezTo>
                  <a:lnTo>
                    <a:pt x="1489" y="239604"/>
                  </a:lnTo>
                  <a:cubicBezTo>
                    <a:pt x="1489" y="240372"/>
                    <a:pt x="1537" y="241123"/>
                    <a:pt x="1601" y="241858"/>
                  </a:cubicBezTo>
                  <a:cubicBezTo>
                    <a:pt x="1553" y="249804"/>
                    <a:pt x="1521" y="254967"/>
                    <a:pt x="1521" y="254967"/>
                  </a:cubicBezTo>
                  <a:cubicBezTo>
                    <a:pt x="1489" y="261058"/>
                    <a:pt x="354" y="306219"/>
                    <a:pt x="2544" y="320526"/>
                  </a:cubicBezTo>
                  <a:cubicBezTo>
                    <a:pt x="5358" y="339006"/>
                    <a:pt x="19362" y="356543"/>
                    <a:pt x="19538" y="356719"/>
                  </a:cubicBezTo>
                  <a:lnTo>
                    <a:pt x="69910" y="406004"/>
                  </a:lnTo>
                  <a:cubicBezTo>
                    <a:pt x="77599" y="413518"/>
                    <a:pt x="89893" y="413470"/>
                    <a:pt x="97518" y="405892"/>
                  </a:cubicBezTo>
                  <a:lnTo>
                    <a:pt x="140553" y="363065"/>
                  </a:lnTo>
                  <a:cubicBezTo>
                    <a:pt x="148322" y="355328"/>
                    <a:pt x="148274" y="342779"/>
                    <a:pt x="140473" y="335106"/>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26" name="Freeform: Shape 25">
              <a:extLst>
                <a:ext uri="{FF2B5EF4-FFF2-40B4-BE49-F238E27FC236}">
                  <a16:creationId xmlns:a16="http://schemas.microsoft.com/office/drawing/2014/main" id="{ACCC3025-A847-4535-B4B8-56638E980B08}"/>
                </a:ext>
              </a:extLst>
            </p:cNvPr>
            <p:cNvSpPr/>
            <p:nvPr/>
          </p:nvSpPr>
          <p:spPr>
            <a:xfrm>
              <a:off x="973865" y="4416685"/>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27" name="Freeform: Shape 26">
              <a:extLst>
                <a:ext uri="{FF2B5EF4-FFF2-40B4-BE49-F238E27FC236}">
                  <a16:creationId xmlns:a16="http://schemas.microsoft.com/office/drawing/2014/main" id="{C663D50E-F300-490A-A3D2-0578811CB6EE}"/>
                </a:ext>
              </a:extLst>
            </p:cNvPr>
            <p:cNvSpPr/>
            <p:nvPr/>
          </p:nvSpPr>
          <p:spPr>
            <a:xfrm>
              <a:off x="865746" y="4529726"/>
              <a:ext cx="92720" cy="123093"/>
            </a:xfrm>
            <a:custGeom>
              <a:avLst/>
              <a:gdLst>
                <a:gd name="connsiteX0" fmla="*/ 35607 w 92719"/>
                <a:gd name="connsiteY0" fmla="*/ 121974 h 123093"/>
                <a:gd name="connsiteX1" fmla="*/ 34184 w 92719"/>
                <a:gd name="connsiteY1" fmla="*/ 121862 h 123093"/>
                <a:gd name="connsiteX2" fmla="*/ 27102 w 92719"/>
                <a:gd name="connsiteY2" fmla="*/ 113837 h 123093"/>
                <a:gd name="connsiteX3" fmla="*/ 22258 w 92719"/>
                <a:gd name="connsiteY3" fmla="*/ 104709 h 123093"/>
                <a:gd name="connsiteX4" fmla="*/ 30667 w 92719"/>
                <a:gd name="connsiteY4" fmla="*/ 97579 h 123093"/>
                <a:gd name="connsiteX5" fmla="*/ 31354 w 92719"/>
                <a:gd name="connsiteY5" fmla="*/ 97611 h 123093"/>
                <a:gd name="connsiteX6" fmla="*/ 39204 w 92719"/>
                <a:gd name="connsiteY6" fmla="*/ 50548 h 123093"/>
                <a:gd name="connsiteX7" fmla="*/ 23329 w 92719"/>
                <a:gd name="connsiteY7" fmla="*/ 47895 h 123093"/>
                <a:gd name="connsiteX8" fmla="*/ 15065 w 92719"/>
                <a:gd name="connsiteY8" fmla="*/ 54321 h 123093"/>
                <a:gd name="connsiteX9" fmla="*/ 13642 w 92719"/>
                <a:gd name="connsiteY9" fmla="*/ 54209 h 123093"/>
                <a:gd name="connsiteX10" fmla="*/ 6592 w 92719"/>
                <a:gd name="connsiteY10" fmla="*/ 46664 h 123093"/>
                <a:gd name="connsiteX11" fmla="*/ 1316 w 92719"/>
                <a:gd name="connsiteY11" fmla="*/ 37344 h 123093"/>
                <a:gd name="connsiteX12" fmla="*/ 9341 w 92719"/>
                <a:gd name="connsiteY12" fmla="*/ 30262 h 123093"/>
                <a:gd name="connsiteX13" fmla="*/ 17063 w 92719"/>
                <a:gd name="connsiteY13" fmla="*/ 25290 h 123093"/>
                <a:gd name="connsiteX14" fmla="*/ 18469 w 92719"/>
                <a:gd name="connsiteY14" fmla="*/ 25402 h 123093"/>
                <a:gd name="connsiteX15" fmla="*/ 24001 w 92719"/>
                <a:gd name="connsiteY15" fmla="*/ 28871 h 123093"/>
                <a:gd name="connsiteX16" fmla="*/ 25551 w 92719"/>
                <a:gd name="connsiteY16" fmla="*/ 34514 h 123093"/>
                <a:gd name="connsiteX17" fmla="*/ 41410 w 92719"/>
                <a:gd name="connsiteY17" fmla="*/ 37168 h 123093"/>
                <a:gd name="connsiteX18" fmla="*/ 43712 w 92719"/>
                <a:gd name="connsiteY18" fmla="*/ 23324 h 123093"/>
                <a:gd name="connsiteX19" fmla="*/ 38868 w 92719"/>
                <a:gd name="connsiteY19" fmla="*/ 19999 h 123093"/>
                <a:gd name="connsiteX20" fmla="*/ 37397 w 92719"/>
                <a:gd name="connsiteY20" fmla="*/ 13636 h 123093"/>
                <a:gd name="connsiteX21" fmla="*/ 44943 w 92719"/>
                <a:gd name="connsiteY21" fmla="*/ 6586 h 123093"/>
                <a:gd name="connsiteX22" fmla="*/ 52840 w 92719"/>
                <a:gd name="connsiteY22" fmla="*/ 1199 h 123093"/>
                <a:gd name="connsiteX23" fmla="*/ 54262 w 92719"/>
                <a:gd name="connsiteY23" fmla="*/ 1311 h 123093"/>
                <a:gd name="connsiteX24" fmla="*/ 61344 w 92719"/>
                <a:gd name="connsiteY24" fmla="*/ 9336 h 123093"/>
                <a:gd name="connsiteX25" fmla="*/ 66188 w 92719"/>
                <a:gd name="connsiteY25" fmla="*/ 18464 h 123093"/>
                <a:gd name="connsiteX26" fmla="*/ 57779 w 92719"/>
                <a:gd name="connsiteY26" fmla="*/ 25594 h 123093"/>
                <a:gd name="connsiteX27" fmla="*/ 57076 w 92719"/>
                <a:gd name="connsiteY27" fmla="*/ 25562 h 123093"/>
                <a:gd name="connsiteX28" fmla="*/ 54774 w 92719"/>
                <a:gd name="connsiteY28" fmla="*/ 39390 h 123093"/>
                <a:gd name="connsiteX29" fmla="*/ 70648 w 92719"/>
                <a:gd name="connsiteY29" fmla="*/ 42044 h 123093"/>
                <a:gd name="connsiteX30" fmla="*/ 78913 w 92719"/>
                <a:gd name="connsiteY30" fmla="*/ 35617 h 123093"/>
                <a:gd name="connsiteX31" fmla="*/ 80336 w 92719"/>
                <a:gd name="connsiteY31" fmla="*/ 35729 h 123093"/>
                <a:gd name="connsiteX32" fmla="*/ 87386 w 92719"/>
                <a:gd name="connsiteY32" fmla="*/ 43275 h 123093"/>
                <a:gd name="connsiteX33" fmla="*/ 92661 w 92719"/>
                <a:gd name="connsiteY33" fmla="*/ 52594 h 123093"/>
                <a:gd name="connsiteX34" fmla="*/ 84636 w 92719"/>
                <a:gd name="connsiteY34" fmla="*/ 59676 h 123093"/>
                <a:gd name="connsiteX35" fmla="*/ 76915 w 92719"/>
                <a:gd name="connsiteY35" fmla="*/ 64648 h 123093"/>
                <a:gd name="connsiteX36" fmla="*/ 75492 w 92719"/>
                <a:gd name="connsiteY36" fmla="*/ 64536 h 123093"/>
                <a:gd name="connsiteX37" fmla="*/ 69961 w 92719"/>
                <a:gd name="connsiteY37" fmla="*/ 61067 h 123093"/>
                <a:gd name="connsiteX38" fmla="*/ 68410 w 92719"/>
                <a:gd name="connsiteY38" fmla="*/ 55424 h 123093"/>
                <a:gd name="connsiteX39" fmla="*/ 52552 w 92719"/>
                <a:gd name="connsiteY39" fmla="*/ 52786 h 123093"/>
                <a:gd name="connsiteX40" fmla="*/ 44703 w 92719"/>
                <a:gd name="connsiteY40" fmla="*/ 99850 h 123093"/>
                <a:gd name="connsiteX41" fmla="*/ 49547 w 92719"/>
                <a:gd name="connsiteY41" fmla="*/ 103175 h 123093"/>
                <a:gd name="connsiteX42" fmla="*/ 51017 w 92719"/>
                <a:gd name="connsiteY42" fmla="*/ 109537 h 123093"/>
                <a:gd name="connsiteX43" fmla="*/ 43472 w 92719"/>
                <a:gd name="connsiteY43" fmla="*/ 116587 h 123093"/>
                <a:gd name="connsiteX44" fmla="*/ 35607 w 92719"/>
                <a:gd name="connsiteY44" fmla="*/ 121974 h 12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2719" h="123093">
                  <a:moveTo>
                    <a:pt x="35607" y="121974"/>
                  </a:moveTo>
                  <a:cubicBezTo>
                    <a:pt x="35143" y="121974"/>
                    <a:pt x="34663" y="121942"/>
                    <a:pt x="34184" y="121862"/>
                  </a:cubicBezTo>
                  <a:cubicBezTo>
                    <a:pt x="30203" y="121191"/>
                    <a:pt x="27278" y="117786"/>
                    <a:pt x="27102" y="113837"/>
                  </a:cubicBezTo>
                  <a:cubicBezTo>
                    <a:pt x="23649" y="112255"/>
                    <a:pt x="21603" y="108530"/>
                    <a:pt x="22258" y="104709"/>
                  </a:cubicBezTo>
                  <a:cubicBezTo>
                    <a:pt x="22946" y="100585"/>
                    <a:pt x="26494" y="97579"/>
                    <a:pt x="30667" y="97579"/>
                  </a:cubicBezTo>
                  <a:cubicBezTo>
                    <a:pt x="30891" y="97579"/>
                    <a:pt x="31130" y="97595"/>
                    <a:pt x="31354" y="97611"/>
                  </a:cubicBezTo>
                  <a:lnTo>
                    <a:pt x="39204" y="50548"/>
                  </a:lnTo>
                  <a:lnTo>
                    <a:pt x="23329" y="47895"/>
                  </a:lnTo>
                  <a:cubicBezTo>
                    <a:pt x="22370" y="51651"/>
                    <a:pt x="19013" y="54321"/>
                    <a:pt x="15065" y="54321"/>
                  </a:cubicBezTo>
                  <a:cubicBezTo>
                    <a:pt x="14585" y="54321"/>
                    <a:pt x="14105" y="54289"/>
                    <a:pt x="13642" y="54209"/>
                  </a:cubicBezTo>
                  <a:cubicBezTo>
                    <a:pt x="9821" y="53570"/>
                    <a:pt x="6975" y="50420"/>
                    <a:pt x="6592" y="46664"/>
                  </a:cubicBezTo>
                  <a:cubicBezTo>
                    <a:pt x="2915" y="45209"/>
                    <a:pt x="645" y="41340"/>
                    <a:pt x="1316" y="37344"/>
                  </a:cubicBezTo>
                  <a:cubicBezTo>
                    <a:pt x="1988" y="33363"/>
                    <a:pt x="5329" y="30438"/>
                    <a:pt x="9341" y="30262"/>
                  </a:cubicBezTo>
                  <a:cubicBezTo>
                    <a:pt x="10716" y="27288"/>
                    <a:pt x="13738" y="25290"/>
                    <a:pt x="17063" y="25290"/>
                  </a:cubicBezTo>
                  <a:cubicBezTo>
                    <a:pt x="17526" y="25290"/>
                    <a:pt x="18006" y="25322"/>
                    <a:pt x="18469" y="25402"/>
                  </a:cubicBezTo>
                  <a:cubicBezTo>
                    <a:pt x="20723" y="25786"/>
                    <a:pt x="22690" y="27017"/>
                    <a:pt x="24001" y="28871"/>
                  </a:cubicBezTo>
                  <a:cubicBezTo>
                    <a:pt x="25184" y="30534"/>
                    <a:pt x="25727" y="32516"/>
                    <a:pt x="25551" y="34514"/>
                  </a:cubicBezTo>
                  <a:lnTo>
                    <a:pt x="41410" y="37168"/>
                  </a:lnTo>
                  <a:lnTo>
                    <a:pt x="43712" y="23324"/>
                  </a:lnTo>
                  <a:cubicBezTo>
                    <a:pt x="41761" y="22828"/>
                    <a:pt x="40051" y="21661"/>
                    <a:pt x="38868" y="19999"/>
                  </a:cubicBezTo>
                  <a:cubicBezTo>
                    <a:pt x="37541" y="18144"/>
                    <a:pt x="37029" y="15874"/>
                    <a:pt x="37397" y="13636"/>
                  </a:cubicBezTo>
                  <a:cubicBezTo>
                    <a:pt x="38037" y="9815"/>
                    <a:pt x="41154" y="6970"/>
                    <a:pt x="44943" y="6586"/>
                  </a:cubicBezTo>
                  <a:cubicBezTo>
                    <a:pt x="46206" y="3357"/>
                    <a:pt x="49307" y="1199"/>
                    <a:pt x="52840" y="1199"/>
                  </a:cubicBezTo>
                  <a:cubicBezTo>
                    <a:pt x="53303" y="1199"/>
                    <a:pt x="53783" y="1231"/>
                    <a:pt x="54262" y="1311"/>
                  </a:cubicBezTo>
                  <a:cubicBezTo>
                    <a:pt x="58243" y="1982"/>
                    <a:pt x="61169" y="5387"/>
                    <a:pt x="61344" y="9336"/>
                  </a:cubicBezTo>
                  <a:cubicBezTo>
                    <a:pt x="64797" y="10919"/>
                    <a:pt x="66844" y="14643"/>
                    <a:pt x="66188" y="18464"/>
                  </a:cubicBezTo>
                  <a:cubicBezTo>
                    <a:pt x="65501" y="22588"/>
                    <a:pt x="61952" y="25594"/>
                    <a:pt x="57779" y="25594"/>
                  </a:cubicBezTo>
                  <a:cubicBezTo>
                    <a:pt x="57556" y="25594"/>
                    <a:pt x="57316" y="25578"/>
                    <a:pt x="57076" y="25562"/>
                  </a:cubicBezTo>
                  <a:lnTo>
                    <a:pt x="54774" y="39390"/>
                  </a:lnTo>
                  <a:lnTo>
                    <a:pt x="70648" y="42044"/>
                  </a:lnTo>
                  <a:cubicBezTo>
                    <a:pt x="71608" y="38271"/>
                    <a:pt x="74965" y="35617"/>
                    <a:pt x="78913" y="35617"/>
                  </a:cubicBezTo>
                  <a:cubicBezTo>
                    <a:pt x="79393" y="35617"/>
                    <a:pt x="79856" y="35649"/>
                    <a:pt x="80336" y="35729"/>
                  </a:cubicBezTo>
                  <a:cubicBezTo>
                    <a:pt x="84157" y="36369"/>
                    <a:pt x="87002" y="39518"/>
                    <a:pt x="87386" y="43275"/>
                  </a:cubicBezTo>
                  <a:cubicBezTo>
                    <a:pt x="91063" y="44729"/>
                    <a:pt x="93333" y="48598"/>
                    <a:pt x="92661" y="52594"/>
                  </a:cubicBezTo>
                  <a:cubicBezTo>
                    <a:pt x="91990" y="56575"/>
                    <a:pt x="88649" y="59500"/>
                    <a:pt x="84636" y="59676"/>
                  </a:cubicBezTo>
                  <a:cubicBezTo>
                    <a:pt x="83261" y="62650"/>
                    <a:pt x="80240" y="64648"/>
                    <a:pt x="76915" y="64648"/>
                  </a:cubicBezTo>
                  <a:cubicBezTo>
                    <a:pt x="76451" y="64648"/>
                    <a:pt x="75972" y="64616"/>
                    <a:pt x="75492" y="64536"/>
                  </a:cubicBezTo>
                  <a:cubicBezTo>
                    <a:pt x="73238" y="64152"/>
                    <a:pt x="71272" y="62921"/>
                    <a:pt x="69961" y="61067"/>
                  </a:cubicBezTo>
                  <a:cubicBezTo>
                    <a:pt x="68778" y="59405"/>
                    <a:pt x="68234" y="57422"/>
                    <a:pt x="68410" y="55424"/>
                  </a:cubicBezTo>
                  <a:lnTo>
                    <a:pt x="52552" y="52786"/>
                  </a:lnTo>
                  <a:lnTo>
                    <a:pt x="44703" y="99850"/>
                  </a:lnTo>
                  <a:cubicBezTo>
                    <a:pt x="46669" y="100345"/>
                    <a:pt x="48364" y="101512"/>
                    <a:pt x="49547" y="103175"/>
                  </a:cubicBezTo>
                  <a:cubicBezTo>
                    <a:pt x="50873" y="105029"/>
                    <a:pt x="51385" y="107299"/>
                    <a:pt x="51017" y="109537"/>
                  </a:cubicBezTo>
                  <a:cubicBezTo>
                    <a:pt x="50378" y="113358"/>
                    <a:pt x="47260" y="116203"/>
                    <a:pt x="43472" y="116587"/>
                  </a:cubicBezTo>
                  <a:cubicBezTo>
                    <a:pt x="42241" y="119816"/>
                    <a:pt x="39156" y="121974"/>
                    <a:pt x="35607" y="121974"/>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28" name="Freeform: Shape 27">
              <a:extLst>
                <a:ext uri="{FF2B5EF4-FFF2-40B4-BE49-F238E27FC236}">
                  <a16:creationId xmlns:a16="http://schemas.microsoft.com/office/drawing/2014/main" id="{EDE090F5-FB89-4D8A-814C-1AECC5A20B49}"/>
                </a:ext>
              </a:extLst>
            </p:cNvPr>
            <p:cNvSpPr/>
            <p:nvPr/>
          </p:nvSpPr>
          <p:spPr>
            <a:xfrm>
              <a:off x="864194" y="4528143"/>
              <a:ext cx="95917" cy="126291"/>
            </a:xfrm>
            <a:custGeom>
              <a:avLst/>
              <a:gdLst>
                <a:gd name="connsiteX0" fmla="*/ 54458 w 95916"/>
                <a:gd name="connsiteY0" fmla="*/ 4396 h 126290"/>
                <a:gd name="connsiteX1" fmla="*/ 55609 w 95916"/>
                <a:gd name="connsiteY1" fmla="*/ 4492 h 126290"/>
                <a:gd name="connsiteX2" fmla="*/ 61332 w 95916"/>
                <a:gd name="connsiteY2" fmla="*/ 12038 h 126290"/>
                <a:gd name="connsiteX3" fmla="*/ 66224 w 95916"/>
                <a:gd name="connsiteY3" fmla="*/ 19807 h 126290"/>
                <a:gd name="connsiteX4" fmla="*/ 59398 w 95916"/>
                <a:gd name="connsiteY4" fmla="*/ 25594 h 126290"/>
                <a:gd name="connsiteX5" fmla="*/ 58247 w 95916"/>
                <a:gd name="connsiteY5" fmla="*/ 25498 h 126290"/>
                <a:gd name="connsiteX6" fmla="*/ 57399 w 95916"/>
                <a:gd name="connsiteY6" fmla="*/ 25274 h 126290"/>
                <a:gd name="connsiteX7" fmla="*/ 54554 w 95916"/>
                <a:gd name="connsiteY7" fmla="*/ 42315 h 126290"/>
                <a:gd name="connsiteX8" fmla="*/ 73641 w 95916"/>
                <a:gd name="connsiteY8" fmla="*/ 45497 h 126290"/>
                <a:gd name="connsiteX9" fmla="*/ 73705 w 95916"/>
                <a:gd name="connsiteY9" fmla="*/ 44601 h 126290"/>
                <a:gd name="connsiteX10" fmla="*/ 80531 w 95916"/>
                <a:gd name="connsiteY10" fmla="*/ 38814 h 126290"/>
                <a:gd name="connsiteX11" fmla="*/ 81682 w 95916"/>
                <a:gd name="connsiteY11" fmla="*/ 38910 h 126290"/>
                <a:gd name="connsiteX12" fmla="*/ 87421 w 95916"/>
                <a:gd name="connsiteY12" fmla="*/ 46056 h 126290"/>
                <a:gd name="connsiteX13" fmla="*/ 92681 w 95916"/>
                <a:gd name="connsiteY13" fmla="*/ 53921 h 126290"/>
                <a:gd name="connsiteX14" fmla="*/ 85855 w 95916"/>
                <a:gd name="connsiteY14" fmla="*/ 59676 h 126290"/>
                <a:gd name="connsiteX15" fmla="*/ 85151 w 95916"/>
                <a:gd name="connsiteY15" fmla="*/ 59644 h 126290"/>
                <a:gd name="connsiteX16" fmla="*/ 78533 w 95916"/>
                <a:gd name="connsiteY16" fmla="*/ 64632 h 126290"/>
                <a:gd name="connsiteX17" fmla="*/ 77382 w 95916"/>
                <a:gd name="connsiteY17" fmla="*/ 64536 h 126290"/>
                <a:gd name="connsiteX18" fmla="*/ 71691 w 95916"/>
                <a:gd name="connsiteY18" fmla="*/ 56543 h 126290"/>
                <a:gd name="connsiteX19" fmla="*/ 71915 w 95916"/>
                <a:gd name="connsiteY19" fmla="*/ 55696 h 126290"/>
                <a:gd name="connsiteX20" fmla="*/ 52843 w 95916"/>
                <a:gd name="connsiteY20" fmla="*/ 52515 h 126290"/>
                <a:gd name="connsiteX21" fmla="*/ 44451 w 95916"/>
                <a:gd name="connsiteY21" fmla="*/ 102791 h 126290"/>
                <a:gd name="connsiteX22" fmla="*/ 45346 w 95916"/>
                <a:gd name="connsiteY22" fmla="*/ 102855 h 126290"/>
                <a:gd name="connsiteX23" fmla="*/ 51037 w 95916"/>
                <a:gd name="connsiteY23" fmla="*/ 110848 h 126290"/>
                <a:gd name="connsiteX24" fmla="*/ 44211 w 95916"/>
                <a:gd name="connsiteY24" fmla="*/ 116603 h 126290"/>
                <a:gd name="connsiteX25" fmla="*/ 43891 w 95916"/>
                <a:gd name="connsiteY25" fmla="*/ 116603 h 126290"/>
                <a:gd name="connsiteX26" fmla="*/ 37177 w 95916"/>
                <a:gd name="connsiteY26" fmla="*/ 121958 h 126290"/>
                <a:gd name="connsiteX27" fmla="*/ 36026 w 95916"/>
                <a:gd name="connsiteY27" fmla="*/ 121862 h 126290"/>
                <a:gd name="connsiteX28" fmla="*/ 30303 w 95916"/>
                <a:gd name="connsiteY28" fmla="*/ 114317 h 126290"/>
                <a:gd name="connsiteX29" fmla="*/ 25411 w 95916"/>
                <a:gd name="connsiteY29" fmla="*/ 106548 h 126290"/>
                <a:gd name="connsiteX30" fmla="*/ 32237 w 95916"/>
                <a:gd name="connsiteY30" fmla="*/ 100761 h 126290"/>
                <a:gd name="connsiteX31" fmla="*/ 33388 w 95916"/>
                <a:gd name="connsiteY31" fmla="*/ 100857 h 126290"/>
                <a:gd name="connsiteX32" fmla="*/ 34219 w 95916"/>
                <a:gd name="connsiteY32" fmla="*/ 101080 h 126290"/>
                <a:gd name="connsiteX33" fmla="*/ 42612 w 95916"/>
                <a:gd name="connsiteY33" fmla="*/ 50820 h 126290"/>
                <a:gd name="connsiteX34" fmla="*/ 23525 w 95916"/>
                <a:gd name="connsiteY34" fmla="*/ 47639 h 126290"/>
                <a:gd name="connsiteX35" fmla="*/ 23461 w 95916"/>
                <a:gd name="connsiteY35" fmla="*/ 48534 h 126290"/>
                <a:gd name="connsiteX36" fmla="*/ 16635 w 95916"/>
                <a:gd name="connsiteY36" fmla="*/ 54321 h 126290"/>
                <a:gd name="connsiteX37" fmla="*/ 15484 w 95916"/>
                <a:gd name="connsiteY37" fmla="*/ 54225 h 126290"/>
                <a:gd name="connsiteX38" fmla="*/ 9745 w 95916"/>
                <a:gd name="connsiteY38" fmla="*/ 47079 h 126290"/>
                <a:gd name="connsiteX39" fmla="*/ 4485 w 95916"/>
                <a:gd name="connsiteY39" fmla="*/ 39214 h 126290"/>
                <a:gd name="connsiteX40" fmla="*/ 11311 w 95916"/>
                <a:gd name="connsiteY40" fmla="*/ 33459 h 126290"/>
                <a:gd name="connsiteX41" fmla="*/ 12015 w 95916"/>
                <a:gd name="connsiteY41" fmla="*/ 33491 h 126290"/>
                <a:gd name="connsiteX42" fmla="*/ 18633 w 95916"/>
                <a:gd name="connsiteY42" fmla="*/ 28503 h 126290"/>
                <a:gd name="connsiteX43" fmla="*/ 19784 w 95916"/>
                <a:gd name="connsiteY43" fmla="*/ 28599 h 126290"/>
                <a:gd name="connsiteX44" fmla="*/ 25475 w 95916"/>
                <a:gd name="connsiteY44" fmla="*/ 36592 h 126290"/>
                <a:gd name="connsiteX45" fmla="*/ 25251 w 95916"/>
                <a:gd name="connsiteY45" fmla="*/ 37440 h 126290"/>
                <a:gd name="connsiteX46" fmla="*/ 44323 w 95916"/>
                <a:gd name="connsiteY46" fmla="*/ 40621 h 126290"/>
                <a:gd name="connsiteX47" fmla="*/ 47168 w 95916"/>
                <a:gd name="connsiteY47" fmla="*/ 23564 h 126290"/>
                <a:gd name="connsiteX48" fmla="*/ 46273 w 95916"/>
                <a:gd name="connsiteY48" fmla="*/ 23500 h 126290"/>
                <a:gd name="connsiteX49" fmla="*/ 40582 w 95916"/>
                <a:gd name="connsiteY49" fmla="*/ 15507 h 126290"/>
                <a:gd name="connsiteX50" fmla="*/ 47408 w 95916"/>
                <a:gd name="connsiteY50" fmla="*/ 9752 h 126290"/>
                <a:gd name="connsiteX51" fmla="*/ 47728 w 95916"/>
                <a:gd name="connsiteY51" fmla="*/ 9752 h 126290"/>
                <a:gd name="connsiteX52" fmla="*/ 54458 w 95916"/>
                <a:gd name="connsiteY52" fmla="*/ 4396 h 126290"/>
                <a:gd name="connsiteX53" fmla="*/ 54458 w 95916"/>
                <a:gd name="connsiteY53" fmla="*/ 1199 h 126290"/>
                <a:gd name="connsiteX54" fmla="*/ 45458 w 95916"/>
                <a:gd name="connsiteY54" fmla="*/ 6730 h 126290"/>
                <a:gd name="connsiteX55" fmla="*/ 37433 w 95916"/>
                <a:gd name="connsiteY55" fmla="*/ 14963 h 126290"/>
                <a:gd name="connsiteX56" fmla="*/ 39175 w 95916"/>
                <a:gd name="connsiteY56" fmla="*/ 22525 h 126290"/>
                <a:gd name="connsiteX57" fmla="*/ 43523 w 95916"/>
                <a:gd name="connsiteY57" fmla="*/ 25994 h 126290"/>
                <a:gd name="connsiteX58" fmla="*/ 41701 w 95916"/>
                <a:gd name="connsiteY58" fmla="*/ 36912 h 126290"/>
                <a:gd name="connsiteX59" fmla="*/ 28768 w 95916"/>
                <a:gd name="connsiteY59" fmla="*/ 34754 h 126290"/>
                <a:gd name="connsiteX60" fmla="*/ 20328 w 95916"/>
                <a:gd name="connsiteY60" fmla="*/ 25418 h 126290"/>
                <a:gd name="connsiteX61" fmla="*/ 18649 w 95916"/>
                <a:gd name="connsiteY61" fmla="*/ 25274 h 126290"/>
                <a:gd name="connsiteX62" fmla="*/ 9921 w 95916"/>
                <a:gd name="connsiteY62" fmla="*/ 30326 h 126290"/>
                <a:gd name="connsiteX63" fmla="*/ 1336 w 95916"/>
                <a:gd name="connsiteY63" fmla="*/ 38655 h 126290"/>
                <a:gd name="connsiteX64" fmla="*/ 6723 w 95916"/>
                <a:gd name="connsiteY64" fmla="*/ 49333 h 126290"/>
                <a:gd name="connsiteX65" fmla="*/ 14956 w 95916"/>
                <a:gd name="connsiteY65" fmla="*/ 57358 h 126290"/>
                <a:gd name="connsiteX66" fmla="*/ 16651 w 95916"/>
                <a:gd name="connsiteY66" fmla="*/ 57502 h 126290"/>
                <a:gd name="connsiteX67" fmla="*/ 26003 w 95916"/>
                <a:gd name="connsiteY67" fmla="*/ 51284 h 126290"/>
                <a:gd name="connsiteX68" fmla="*/ 38951 w 95916"/>
                <a:gd name="connsiteY68" fmla="*/ 53442 h 126290"/>
                <a:gd name="connsiteX69" fmla="*/ 31582 w 95916"/>
                <a:gd name="connsiteY69" fmla="*/ 97580 h 126290"/>
                <a:gd name="connsiteX70" fmla="*/ 22262 w 95916"/>
                <a:gd name="connsiteY70" fmla="*/ 106020 h 126290"/>
                <a:gd name="connsiteX71" fmla="*/ 27170 w 95916"/>
                <a:gd name="connsiteY71" fmla="*/ 116427 h 126290"/>
                <a:gd name="connsiteX72" fmla="*/ 35498 w 95916"/>
                <a:gd name="connsiteY72" fmla="*/ 125012 h 126290"/>
                <a:gd name="connsiteX73" fmla="*/ 37177 w 95916"/>
                <a:gd name="connsiteY73" fmla="*/ 125156 h 126290"/>
                <a:gd name="connsiteX74" fmla="*/ 46177 w 95916"/>
                <a:gd name="connsiteY74" fmla="*/ 119624 h 126290"/>
                <a:gd name="connsiteX75" fmla="*/ 54202 w 95916"/>
                <a:gd name="connsiteY75" fmla="*/ 111392 h 126290"/>
                <a:gd name="connsiteX76" fmla="*/ 48111 w 95916"/>
                <a:gd name="connsiteY76" fmla="*/ 100361 h 126290"/>
                <a:gd name="connsiteX77" fmla="*/ 55481 w 95916"/>
                <a:gd name="connsiteY77" fmla="*/ 56207 h 126290"/>
                <a:gd name="connsiteX78" fmla="*/ 68414 w 95916"/>
                <a:gd name="connsiteY78" fmla="*/ 58366 h 126290"/>
                <a:gd name="connsiteX79" fmla="*/ 70268 w 95916"/>
                <a:gd name="connsiteY79" fmla="*/ 63577 h 126290"/>
                <a:gd name="connsiteX80" fmla="*/ 76839 w 95916"/>
                <a:gd name="connsiteY80" fmla="*/ 67685 h 126290"/>
                <a:gd name="connsiteX81" fmla="*/ 78517 w 95916"/>
                <a:gd name="connsiteY81" fmla="*/ 67829 h 126290"/>
                <a:gd name="connsiteX82" fmla="*/ 87246 w 95916"/>
                <a:gd name="connsiteY82" fmla="*/ 62778 h 126290"/>
                <a:gd name="connsiteX83" fmla="*/ 95830 w 95916"/>
                <a:gd name="connsiteY83" fmla="*/ 54449 h 126290"/>
                <a:gd name="connsiteX84" fmla="*/ 90443 w 95916"/>
                <a:gd name="connsiteY84" fmla="*/ 43770 h 126290"/>
                <a:gd name="connsiteX85" fmla="*/ 82210 w 95916"/>
                <a:gd name="connsiteY85" fmla="*/ 35745 h 126290"/>
                <a:gd name="connsiteX86" fmla="*/ 80515 w 95916"/>
                <a:gd name="connsiteY86" fmla="*/ 35601 h 126290"/>
                <a:gd name="connsiteX87" fmla="*/ 71164 w 95916"/>
                <a:gd name="connsiteY87" fmla="*/ 41820 h 126290"/>
                <a:gd name="connsiteX88" fmla="*/ 58215 w 95916"/>
                <a:gd name="connsiteY88" fmla="*/ 39662 h 126290"/>
                <a:gd name="connsiteX89" fmla="*/ 60037 w 95916"/>
                <a:gd name="connsiteY89" fmla="*/ 28759 h 126290"/>
                <a:gd name="connsiteX90" fmla="*/ 69373 w 95916"/>
                <a:gd name="connsiteY90" fmla="*/ 20318 h 126290"/>
                <a:gd name="connsiteX91" fmla="*/ 64465 w 95916"/>
                <a:gd name="connsiteY91" fmla="*/ 9911 h 126290"/>
                <a:gd name="connsiteX92" fmla="*/ 56137 w 95916"/>
                <a:gd name="connsiteY92" fmla="*/ 1327 h 126290"/>
                <a:gd name="connsiteX93" fmla="*/ 54458 w 95916"/>
                <a:gd name="connsiteY93" fmla="*/ 1199 h 126290"/>
                <a:gd name="connsiteX94" fmla="*/ 54458 w 95916"/>
                <a:gd name="connsiteY94" fmla="*/ 1199 h 12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916" h="126290">
                  <a:moveTo>
                    <a:pt x="54458" y="4396"/>
                  </a:moveTo>
                  <a:cubicBezTo>
                    <a:pt x="54842" y="4396"/>
                    <a:pt x="55225" y="4428"/>
                    <a:pt x="55609" y="4492"/>
                  </a:cubicBezTo>
                  <a:cubicBezTo>
                    <a:pt x="59238" y="5100"/>
                    <a:pt x="61700" y="8425"/>
                    <a:pt x="61332" y="12038"/>
                  </a:cubicBezTo>
                  <a:cubicBezTo>
                    <a:pt x="64657" y="13013"/>
                    <a:pt x="66815" y="16306"/>
                    <a:pt x="66224" y="19807"/>
                  </a:cubicBezTo>
                  <a:cubicBezTo>
                    <a:pt x="65648" y="23196"/>
                    <a:pt x="62723" y="25594"/>
                    <a:pt x="59398" y="25594"/>
                  </a:cubicBezTo>
                  <a:cubicBezTo>
                    <a:pt x="59014" y="25594"/>
                    <a:pt x="58630" y="25562"/>
                    <a:pt x="58247" y="25498"/>
                  </a:cubicBezTo>
                  <a:cubicBezTo>
                    <a:pt x="57959" y="25450"/>
                    <a:pt x="57687" y="25354"/>
                    <a:pt x="57399" y="25274"/>
                  </a:cubicBezTo>
                  <a:lnTo>
                    <a:pt x="54554" y="42315"/>
                  </a:lnTo>
                  <a:lnTo>
                    <a:pt x="73641" y="45497"/>
                  </a:lnTo>
                  <a:cubicBezTo>
                    <a:pt x="73657" y="45193"/>
                    <a:pt x="73657" y="44905"/>
                    <a:pt x="73705" y="44601"/>
                  </a:cubicBezTo>
                  <a:cubicBezTo>
                    <a:pt x="74281" y="41212"/>
                    <a:pt x="77206" y="38814"/>
                    <a:pt x="80531" y="38814"/>
                  </a:cubicBezTo>
                  <a:cubicBezTo>
                    <a:pt x="80915" y="38814"/>
                    <a:pt x="81299" y="38846"/>
                    <a:pt x="81682" y="38910"/>
                  </a:cubicBezTo>
                  <a:cubicBezTo>
                    <a:pt x="85183" y="39502"/>
                    <a:pt x="87581" y="42603"/>
                    <a:pt x="87421" y="46056"/>
                  </a:cubicBezTo>
                  <a:cubicBezTo>
                    <a:pt x="90954" y="46887"/>
                    <a:pt x="93288" y="50308"/>
                    <a:pt x="92681" y="53921"/>
                  </a:cubicBezTo>
                  <a:cubicBezTo>
                    <a:pt x="92105" y="57310"/>
                    <a:pt x="89180" y="59676"/>
                    <a:pt x="85855" y="59676"/>
                  </a:cubicBezTo>
                  <a:cubicBezTo>
                    <a:pt x="85615" y="59676"/>
                    <a:pt x="85391" y="59660"/>
                    <a:pt x="85151" y="59644"/>
                  </a:cubicBezTo>
                  <a:cubicBezTo>
                    <a:pt x="84288" y="62602"/>
                    <a:pt x="81586" y="64632"/>
                    <a:pt x="78533" y="64632"/>
                  </a:cubicBezTo>
                  <a:cubicBezTo>
                    <a:pt x="78150" y="64632"/>
                    <a:pt x="77766" y="64600"/>
                    <a:pt x="77382" y="64536"/>
                  </a:cubicBezTo>
                  <a:cubicBezTo>
                    <a:pt x="73609" y="63897"/>
                    <a:pt x="71052" y="60316"/>
                    <a:pt x="71691" y="56543"/>
                  </a:cubicBezTo>
                  <a:cubicBezTo>
                    <a:pt x="71739" y="56255"/>
                    <a:pt x="71835" y="55983"/>
                    <a:pt x="71915" y="55696"/>
                  </a:cubicBezTo>
                  <a:lnTo>
                    <a:pt x="52843" y="52515"/>
                  </a:lnTo>
                  <a:lnTo>
                    <a:pt x="44451" y="102791"/>
                  </a:lnTo>
                  <a:cubicBezTo>
                    <a:pt x="44754" y="102807"/>
                    <a:pt x="45042" y="102807"/>
                    <a:pt x="45346" y="102855"/>
                  </a:cubicBezTo>
                  <a:cubicBezTo>
                    <a:pt x="49119" y="103494"/>
                    <a:pt x="51676" y="107075"/>
                    <a:pt x="51037" y="110848"/>
                  </a:cubicBezTo>
                  <a:cubicBezTo>
                    <a:pt x="50461" y="114237"/>
                    <a:pt x="47536" y="116603"/>
                    <a:pt x="44211" y="116603"/>
                  </a:cubicBezTo>
                  <a:cubicBezTo>
                    <a:pt x="44099" y="116603"/>
                    <a:pt x="44003" y="116603"/>
                    <a:pt x="43891" y="116603"/>
                  </a:cubicBezTo>
                  <a:cubicBezTo>
                    <a:pt x="43156" y="119752"/>
                    <a:pt x="40342" y="121958"/>
                    <a:pt x="37177" y="121958"/>
                  </a:cubicBezTo>
                  <a:cubicBezTo>
                    <a:pt x="36793" y="121958"/>
                    <a:pt x="36409" y="121926"/>
                    <a:pt x="36026" y="121862"/>
                  </a:cubicBezTo>
                  <a:cubicBezTo>
                    <a:pt x="32397" y="121255"/>
                    <a:pt x="29935" y="117930"/>
                    <a:pt x="30303" y="114317"/>
                  </a:cubicBezTo>
                  <a:cubicBezTo>
                    <a:pt x="26978" y="113342"/>
                    <a:pt x="24820" y="110049"/>
                    <a:pt x="25411" y="106548"/>
                  </a:cubicBezTo>
                  <a:cubicBezTo>
                    <a:pt x="25987" y="103159"/>
                    <a:pt x="28912" y="100761"/>
                    <a:pt x="32237" y="100761"/>
                  </a:cubicBezTo>
                  <a:cubicBezTo>
                    <a:pt x="32621" y="100761"/>
                    <a:pt x="33005" y="100793"/>
                    <a:pt x="33388" y="100857"/>
                  </a:cubicBezTo>
                  <a:cubicBezTo>
                    <a:pt x="33676" y="100905"/>
                    <a:pt x="33948" y="101001"/>
                    <a:pt x="34219" y="101080"/>
                  </a:cubicBezTo>
                  <a:lnTo>
                    <a:pt x="42612" y="50820"/>
                  </a:lnTo>
                  <a:lnTo>
                    <a:pt x="23525" y="47639"/>
                  </a:lnTo>
                  <a:cubicBezTo>
                    <a:pt x="23509" y="47943"/>
                    <a:pt x="23509" y="48230"/>
                    <a:pt x="23461" y="48534"/>
                  </a:cubicBezTo>
                  <a:cubicBezTo>
                    <a:pt x="22885" y="51923"/>
                    <a:pt x="19960" y="54321"/>
                    <a:pt x="16635" y="54321"/>
                  </a:cubicBezTo>
                  <a:cubicBezTo>
                    <a:pt x="16251" y="54321"/>
                    <a:pt x="15867" y="54289"/>
                    <a:pt x="15484" y="54225"/>
                  </a:cubicBezTo>
                  <a:cubicBezTo>
                    <a:pt x="11983" y="53634"/>
                    <a:pt x="9585" y="50532"/>
                    <a:pt x="9745" y="47079"/>
                  </a:cubicBezTo>
                  <a:cubicBezTo>
                    <a:pt x="6212" y="46248"/>
                    <a:pt x="3878" y="42827"/>
                    <a:pt x="4485" y="39214"/>
                  </a:cubicBezTo>
                  <a:cubicBezTo>
                    <a:pt x="5061" y="35825"/>
                    <a:pt x="7986" y="33459"/>
                    <a:pt x="11311" y="33459"/>
                  </a:cubicBezTo>
                  <a:cubicBezTo>
                    <a:pt x="11551" y="33459"/>
                    <a:pt x="11791" y="33475"/>
                    <a:pt x="12015" y="33491"/>
                  </a:cubicBezTo>
                  <a:cubicBezTo>
                    <a:pt x="12878" y="30534"/>
                    <a:pt x="15580" y="28503"/>
                    <a:pt x="18633" y="28503"/>
                  </a:cubicBezTo>
                  <a:cubicBezTo>
                    <a:pt x="19017" y="28503"/>
                    <a:pt x="19400" y="28535"/>
                    <a:pt x="19784" y="28599"/>
                  </a:cubicBezTo>
                  <a:cubicBezTo>
                    <a:pt x="23557" y="29239"/>
                    <a:pt x="26114" y="32820"/>
                    <a:pt x="25475" y="36592"/>
                  </a:cubicBezTo>
                  <a:cubicBezTo>
                    <a:pt x="25427" y="36880"/>
                    <a:pt x="25331" y="37152"/>
                    <a:pt x="25251" y="37440"/>
                  </a:cubicBezTo>
                  <a:lnTo>
                    <a:pt x="44323" y="40621"/>
                  </a:lnTo>
                  <a:lnTo>
                    <a:pt x="47168" y="23564"/>
                  </a:lnTo>
                  <a:cubicBezTo>
                    <a:pt x="46864" y="23548"/>
                    <a:pt x="46577" y="23548"/>
                    <a:pt x="46273" y="23500"/>
                  </a:cubicBezTo>
                  <a:cubicBezTo>
                    <a:pt x="42500" y="22860"/>
                    <a:pt x="39943" y="19279"/>
                    <a:pt x="40582" y="15507"/>
                  </a:cubicBezTo>
                  <a:cubicBezTo>
                    <a:pt x="41158" y="12118"/>
                    <a:pt x="44083" y="9752"/>
                    <a:pt x="47408" y="9752"/>
                  </a:cubicBezTo>
                  <a:cubicBezTo>
                    <a:pt x="47520" y="9752"/>
                    <a:pt x="47616" y="9752"/>
                    <a:pt x="47728" y="9752"/>
                  </a:cubicBezTo>
                  <a:cubicBezTo>
                    <a:pt x="48479" y="6586"/>
                    <a:pt x="51277" y="4396"/>
                    <a:pt x="54458" y="4396"/>
                  </a:cubicBezTo>
                  <a:moveTo>
                    <a:pt x="54458" y="1199"/>
                  </a:moveTo>
                  <a:cubicBezTo>
                    <a:pt x="50573" y="1199"/>
                    <a:pt x="47152" y="3389"/>
                    <a:pt x="45458" y="6730"/>
                  </a:cubicBezTo>
                  <a:cubicBezTo>
                    <a:pt x="41381" y="7530"/>
                    <a:pt x="38136" y="10743"/>
                    <a:pt x="37433" y="14963"/>
                  </a:cubicBezTo>
                  <a:cubicBezTo>
                    <a:pt x="36985" y="17633"/>
                    <a:pt x="37608" y="20318"/>
                    <a:pt x="39175" y="22525"/>
                  </a:cubicBezTo>
                  <a:cubicBezTo>
                    <a:pt x="40294" y="24091"/>
                    <a:pt x="41797" y="25274"/>
                    <a:pt x="43523" y="25994"/>
                  </a:cubicBezTo>
                  <a:lnTo>
                    <a:pt x="41701" y="36912"/>
                  </a:lnTo>
                  <a:lnTo>
                    <a:pt x="28768" y="34754"/>
                  </a:lnTo>
                  <a:cubicBezTo>
                    <a:pt x="28464" y="30166"/>
                    <a:pt x="25059" y="26217"/>
                    <a:pt x="20328" y="25418"/>
                  </a:cubicBezTo>
                  <a:cubicBezTo>
                    <a:pt x="19768" y="25322"/>
                    <a:pt x="19209" y="25274"/>
                    <a:pt x="18649" y="25274"/>
                  </a:cubicBezTo>
                  <a:cubicBezTo>
                    <a:pt x="15020" y="25274"/>
                    <a:pt x="11711" y="27272"/>
                    <a:pt x="9921" y="30326"/>
                  </a:cubicBezTo>
                  <a:cubicBezTo>
                    <a:pt x="5588" y="30917"/>
                    <a:pt x="2071" y="34242"/>
                    <a:pt x="1336" y="38655"/>
                  </a:cubicBezTo>
                  <a:cubicBezTo>
                    <a:pt x="601" y="43067"/>
                    <a:pt x="2887" y="47367"/>
                    <a:pt x="6723" y="49333"/>
                  </a:cubicBezTo>
                  <a:cubicBezTo>
                    <a:pt x="7523" y="53378"/>
                    <a:pt x="10736" y="56655"/>
                    <a:pt x="14956" y="57358"/>
                  </a:cubicBezTo>
                  <a:cubicBezTo>
                    <a:pt x="15516" y="57454"/>
                    <a:pt x="16075" y="57502"/>
                    <a:pt x="16651" y="57502"/>
                  </a:cubicBezTo>
                  <a:cubicBezTo>
                    <a:pt x="20823" y="57502"/>
                    <a:pt x="24452" y="54992"/>
                    <a:pt x="26003" y="51284"/>
                  </a:cubicBezTo>
                  <a:lnTo>
                    <a:pt x="38951" y="53442"/>
                  </a:lnTo>
                  <a:lnTo>
                    <a:pt x="31582" y="97580"/>
                  </a:lnTo>
                  <a:cubicBezTo>
                    <a:pt x="26914" y="97883"/>
                    <a:pt x="23045" y="101336"/>
                    <a:pt x="22262" y="106020"/>
                  </a:cubicBezTo>
                  <a:cubicBezTo>
                    <a:pt x="21558" y="110241"/>
                    <a:pt x="23589" y="114365"/>
                    <a:pt x="27170" y="116427"/>
                  </a:cubicBezTo>
                  <a:cubicBezTo>
                    <a:pt x="27777" y="120712"/>
                    <a:pt x="31086" y="124260"/>
                    <a:pt x="35498" y="125012"/>
                  </a:cubicBezTo>
                  <a:cubicBezTo>
                    <a:pt x="36058" y="125108"/>
                    <a:pt x="36617" y="125156"/>
                    <a:pt x="37177" y="125156"/>
                  </a:cubicBezTo>
                  <a:cubicBezTo>
                    <a:pt x="41062" y="125156"/>
                    <a:pt x="44483" y="122966"/>
                    <a:pt x="46177" y="119624"/>
                  </a:cubicBezTo>
                  <a:cubicBezTo>
                    <a:pt x="50254" y="118825"/>
                    <a:pt x="53499" y="115612"/>
                    <a:pt x="54202" y="111392"/>
                  </a:cubicBezTo>
                  <a:cubicBezTo>
                    <a:pt x="55001" y="106660"/>
                    <a:pt x="52364" y="102136"/>
                    <a:pt x="48111" y="100361"/>
                  </a:cubicBezTo>
                  <a:lnTo>
                    <a:pt x="55481" y="56207"/>
                  </a:lnTo>
                  <a:lnTo>
                    <a:pt x="68414" y="58366"/>
                  </a:lnTo>
                  <a:cubicBezTo>
                    <a:pt x="68526" y="60220"/>
                    <a:pt x="69165" y="62026"/>
                    <a:pt x="70268" y="63577"/>
                  </a:cubicBezTo>
                  <a:cubicBezTo>
                    <a:pt x="71835" y="65783"/>
                    <a:pt x="74169" y="67238"/>
                    <a:pt x="76839" y="67685"/>
                  </a:cubicBezTo>
                  <a:cubicBezTo>
                    <a:pt x="77398" y="67781"/>
                    <a:pt x="77958" y="67829"/>
                    <a:pt x="78517" y="67829"/>
                  </a:cubicBezTo>
                  <a:cubicBezTo>
                    <a:pt x="82146" y="67829"/>
                    <a:pt x="85455" y="65831"/>
                    <a:pt x="87246" y="62778"/>
                  </a:cubicBezTo>
                  <a:cubicBezTo>
                    <a:pt x="91578" y="62186"/>
                    <a:pt x="95095" y="58861"/>
                    <a:pt x="95830" y="54449"/>
                  </a:cubicBezTo>
                  <a:cubicBezTo>
                    <a:pt x="96565" y="50037"/>
                    <a:pt x="94279" y="45736"/>
                    <a:pt x="90443" y="43770"/>
                  </a:cubicBezTo>
                  <a:cubicBezTo>
                    <a:pt x="89643" y="39726"/>
                    <a:pt x="86430" y="36448"/>
                    <a:pt x="82210" y="35745"/>
                  </a:cubicBezTo>
                  <a:cubicBezTo>
                    <a:pt x="81650" y="35649"/>
                    <a:pt x="81091" y="35601"/>
                    <a:pt x="80515" y="35601"/>
                  </a:cubicBezTo>
                  <a:cubicBezTo>
                    <a:pt x="76343" y="35601"/>
                    <a:pt x="72714" y="38111"/>
                    <a:pt x="71164" y="41820"/>
                  </a:cubicBezTo>
                  <a:lnTo>
                    <a:pt x="58215" y="39662"/>
                  </a:lnTo>
                  <a:lnTo>
                    <a:pt x="60037" y="28759"/>
                  </a:lnTo>
                  <a:cubicBezTo>
                    <a:pt x="64705" y="28455"/>
                    <a:pt x="68574" y="25002"/>
                    <a:pt x="69373" y="20318"/>
                  </a:cubicBezTo>
                  <a:cubicBezTo>
                    <a:pt x="70076" y="16098"/>
                    <a:pt x="68030" y="11974"/>
                    <a:pt x="64465" y="9911"/>
                  </a:cubicBezTo>
                  <a:cubicBezTo>
                    <a:pt x="63858" y="5627"/>
                    <a:pt x="60549" y="2078"/>
                    <a:pt x="56137" y="1327"/>
                  </a:cubicBezTo>
                  <a:cubicBezTo>
                    <a:pt x="55577" y="1247"/>
                    <a:pt x="55017" y="1199"/>
                    <a:pt x="54458" y="1199"/>
                  </a:cubicBezTo>
                  <a:lnTo>
                    <a:pt x="54458"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0" name="Freeform: Shape 29">
              <a:extLst>
                <a:ext uri="{FF2B5EF4-FFF2-40B4-BE49-F238E27FC236}">
                  <a16:creationId xmlns:a16="http://schemas.microsoft.com/office/drawing/2014/main" id="{8EFF33D3-AE95-4AF5-B27C-B019CCB58047}"/>
                </a:ext>
              </a:extLst>
            </p:cNvPr>
            <p:cNvSpPr/>
            <p:nvPr/>
          </p:nvSpPr>
          <p:spPr>
            <a:xfrm>
              <a:off x="865823" y="4380477"/>
              <a:ext cx="75135" cy="150270"/>
            </a:xfrm>
            <a:custGeom>
              <a:avLst/>
              <a:gdLst>
                <a:gd name="connsiteX0" fmla="*/ 55674 w 75134"/>
                <a:gd name="connsiteY0" fmla="*/ 149135 h 150269"/>
                <a:gd name="connsiteX1" fmla="*/ 54395 w 75134"/>
                <a:gd name="connsiteY1" fmla="*/ 149023 h 150269"/>
                <a:gd name="connsiteX2" fmla="*/ 48048 w 75134"/>
                <a:gd name="connsiteY2" fmla="*/ 140135 h 150269"/>
                <a:gd name="connsiteX3" fmla="*/ 51438 w 75134"/>
                <a:gd name="connsiteY3" fmla="*/ 134939 h 150269"/>
                <a:gd name="connsiteX4" fmla="*/ 50510 w 75134"/>
                <a:gd name="connsiteY4" fmla="*/ 133388 h 150269"/>
                <a:gd name="connsiteX5" fmla="*/ 46738 w 75134"/>
                <a:gd name="connsiteY5" fmla="*/ 134380 h 150269"/>
                <a:gd name="connsiteX6" fmla="*/ 45475 w 75134"/>
                <a:gd name="connsiteY6" fmla="*/ 134268 h 150269"/>
                <a:gd name="connsiteX7" fmla="*/ 39320 w 75134"/>
                <a:gd name="connsiteY7" fmla="*/ 128657 h 150269"/>
                <a:gd name="connsiteX8" fmla="*/ 36922 w 75134"/>
                <a:gd name="connsiteY8" fmla="*/ 129040 h 150269"/>
                <a:gd name="connsiteX9" fmla="*/ 31391 w 75134"/>
                <a:gd name="connsiteY9" fmla="*/ 126706 h 150269"/>
                <a:gd name="connsiteX10" fmla="*/ 29201 w 75134"/>
                <a:gd name="connsiteY10" fmla="*/ 121223 h 150269"/>
                <a:gd name="connsiteX11" fmla="*/ 29345 w 75134"/>
                <a:gd name="connsiteY11" fmla="*/ 119848 h 150269"/>
                <a:gd name="connsiteX12" fmla="*/ 24245 w 75134"/>
                <a:gd name="connsiteY12" fmla="*/ 117530 h 150269"/>
                <a:gd name="connsiteX13" fmla="*/ 22055 w 75134"/>
                <a:gd name="connsiteY13" fmla="*/ 112047 h 150269"/>
                <a:gd name="connsiteX14" fmla="*/ 22263 w 75134"/>
                <a:gd name="connsiteY14" fmla="*/ 110400 h 150269"/>
                <a:gd name="connsiteX15" fmla="*/ 17323 w 75134"/>
                <a:gd name="connsiteY15" fmla="*/ 108098 h 150269"/>
                <a:gd name="connsiteX16" fmla="*/ 15133 w 75134"/>
                <a:gd name="connsiteY16" fmla="*/ 102615 h 150269"/>
                <a:gd name="connsiteX17" fmla="*/ 15213 w 75134"/>
                <a:gd name="connsiteY17" fmla="*/ 101656 h 150269"/>
                <a:gd name="connsiteX18" fmla="*/ 11744 w 75134"/>
                <a:gd name="connsiteY18" fmla="*/ 99594 h 150269"/>
                <a:gd name="connsiteX19" fmla="*/ 9554 w 75134"/>
                <a:gd name="connsiteY19" fmla="*/ 94110 h 150269"/>
                <a:gd name="connsiteX20" fmla="*/ 9906 w 75134"/>
                <a:gd name="connsiteY20" fmla="*/ 91936 h 150269"/>
                <a:gd name="connsiteX21" fmla="*/ 5350 w 75134"/>
                <a:gd name="connsiteY21" fmla="*/ 88611 h 150269"/>
                <a:gd name="connsiteX22" fmla="*/ 4326 w 75134"/>
                <a:gd name="connsiteY22" fmla="*/ 82792 h 150269"/>
                <a:gd name="connsiteX23" fmla="*/ 5493 w 75134"/>
                <a:gd name="connsiteY23" fmla="*/ 80091 h 150269"/>
                <a:gd name="connsiteX24" fmla="*/ 2408 w 75134"/>
                <a:gd name="connsiteY24" fmla="*/ 77309 h 150269"/>
                <a:gd name="connsiteX25" fmla="*/ 1385 w 75134"/>
                <a:gd name="connsiteY25" fmla="*/ 71490 h 150269"/>
                <a:gd name="connsiteX26" fmla="*/ 5685 w 75134"/>
                <a:gd name="connsiteY26" fmla="*/ 66151 h 150269"/>
                <a:gd name="connsiteX27" fmla="*/ 4550 w 75134"/>
                <a:gd name="connsiteY27" fmla="*/ 60188 h 150269"/>
                <a:gd name="connsiteX28" fmla="*/ 9730 w 75134"/>
                <a:gd name="connsiteY28" fmla="*/ 54513 h 150269"/>
                <a:gd name="connsiteX29" fmla="*/ 8882 w 75134"/>
                <a:gd name="connsiteY29" fmla="*/ 49030 h 150269"/>
                <a:gd name="connsiteX30" fmla="*/ 15852 w 75134"/>
                <a:gd name="connsiteY30" fmla="*/ 43003 h 150269"/>
                <a:gd name="connsiteX31" fmla="*/ 15932 w 75134"/>
                <a:gd name="connsiteY31" fmla="*/ 40093 h 150269"/>
                <a:gd name="connsiteX32" fmla="*/ 22295 w 75134"/>
                <a:gd name="connsiteY32" fmla="*/ 34130 h 150269"/>
                <a:gd name="connsiteX33" fmla="*/ 22327 w 75134"/>
                <a:gd name="connsiteY33" fmla="*/ 29910 h 150269"/>
                <a:gd name="connsiteX34" fmla="*/ 29728 w 75134"/>
                <a:gd name="connsiteY34" fmla="*/ 24395 h 150269"/>
                <a:gd name="connsiteX35" fmla="*/ 30144 w 75134"/>
                <a:gd name="connsiteY35" fmla="*/ 24411 h 150269"/>
                <a:gd name="connsiteX36" fmla="*/ 30432 w 75134"/>
                <a:gd name="connsiteY36" fmla="*/ 21613 h 150269"/>
                <a:gd name="connsiteX37" fmla="*/ 37705 w 75134"/>
                <a:gd name="connsiteY37" fmla="*/ 16082 h 150269"/>
                <a:gd name="connsiteX38" fmla="*/ 38872 w 75134"/>
                <a:gd name="connsiteY38" fmla="*/ 11542 h 150269"/>
                <a:gd name="connsiteX39" fmla="*/ 45411 w 75134"/>
                <a:gd name="connsiteY39" fmla="*/ 7929 h 150269"/>
                <a:gd name="connsiteX40" fmla="*/ 47153 w 75134"/>
                <a:gd name="connsiteY40" fmla="*/ 8121 h 150269"/>
                <a:gd name="connsiteX41" fmla="*/ 48288 w 75134"/>
                <a:gd name="connsiteY41" fmla="*/ 4812 h 150269"/>
                <a:gd name="connsiteX42" fmla="*/ 54827 w 75134"/>
                <a:gd name="connsiteY42" fmla="*/ 1199 h 150269"/>
                <a:gd name="connsiteX43" fmla="*/ 58935 w 75134"/>
                <a:gd name="connsiteY43" fmla="*/ 2382 h 150269"/>
                <a:gd name="connsiteX44" fmla="*/ 59654 w 75134"/>
                <a:gd name="connsiteY44" fmla="*/ 2925 h 150269"/>
                <a:gd name="connsiteX45" fmla="*/ 60582 w 75134"/>
                <a:gd name="connsiteY45" fmla="*/ 3709 h 150269"/>
                <a:gd name="connsiteX46" fmla="*/ 60182 w 75134"/>
                <a:gd name="connsiteY46" fmla="*/ 4908 h 150269"/>
                <a:gd name="connsiteX47" fmla="*/ 54731 w 75134"/>
                <a:gd name="connsiteY47" fmla="*/ 16738 h 150269"/>
                <a:gd name="connsiteX48" fmla="*/ 53516 w 75134"/>
                <a:gd name="connsiteY48" fmla="*/ 16530 h 150269"/>
                <a:gd name="connsiteX49" fmla="*/ 53068 w 75134"/>
                <a:gd name="connsiteY49" fmla="*/ 16434 h 150269"/>
                <a:gd name="connsiteX50" fmla="*/ 51933 w 75134"/>
                <a:gd name="connsiteY50" fmla="*/ 19743 h 150269"/>
                <a:gd name="connsiteX51" fmla="*/ 45523 w 75134"/>
                <a:gd name="connsiteY51" fmla="*/ 23340 h 150269"/>
                <a:gd name="connsiteX52" fmla="*/ 45219 w 75134"/>
                <a:gd name="connsiteY52" fmla="*/ 25978 h 150269"/>
                <a:gd name="connsiteX53" fmla="*/ 37817 w 75134"/>
                <a:gd name="connsiteY53" fmla="*/ 31509 h 150269"/>
                <a:gd name="connsiteX54" fmla="*/ 37402 w 75134"/>
                <a:gd name="connsiteY54" fmla="*/ 31493 h 150269"/>
                <a:gd name="connsiteX55" fmla="*/ 37114 w 75134"/>
                <a:gd name="connsiteY55" fmla="*/ 34290 h 150269"/>
                <a:gd name="connsiteX56" fmla="*/ 30879 w 75134"/>
                <a:gd name="connsiteY56" fmla="*/ 39710 h 150269"/>
                <a:gd name="connsiteX57" fmla="*/ 30975 w 75134"/>
                <a:gd name="connsiteY57" fmla="*/ 43418 h 150269"/>
                <a:gd name="connsiteX58" fmla="*/ 24021 w 75134"/>
                <a:gd name="connsiteY58" fmla="*/ 49445 h 150269"/>
                <a:gd name="connsiteX59" fmla="*/ 23941 w 75134"/>
                <a:gd name="connsiteY59" fmla="*/ 52355 h 150269"/>
                <a:gd name="connsiteX60" fmla="*/ 18762 w 75134"/>
                <a:gd name="connsiteY60" fmla="*/ 58030 h 150269"/>
                <a:gd name="connsiteX61" fmla="*/ 19609 w 75134"/>
                <a:gd name="connsiteY61" fmla="*/ 63513 h 150269"/>
                <a:gd name="connsiteX62" fmla="*/ 15309 w 75134"/>
                <a:gd name="connsiteY62" fmla="*/ 68852 h 150269"/>
                <a:gd name="connsiteX63" fmla="*/ 16444 w 75134"/>
                <a:gd name="connsiteY63" fmla="*/ 74815 h 150269"/>
                <a:gd name="connsiteX64" fmla="*/ 15277 w 75134"/>
                <a:gd name="connsiteY64" fmla="*/ 77517 h 150269"/>
                <a:gd name="connsiteX65" fmla="*/ 18362 w 75134"/>
                <a:gd name="connsiteY65" fmla="*/ 80298 h 150269"/>
                <a:gd name="connsiteX66" fmla="*/ 19385 w 75134"/>
                <a:gd name="connsiteY66" fmla="*/ 86117 h 150269"/>
                <a:gd name="connsiteX67" fmla="*/ 19225 w 75134"/>
                <a:gd name="connsiteY67" fmla="*/ 86725 h 150269"/>
                <a:gd name="connsiteX68" fmla="*/ 24996 w 75134"/>
                <a:gd name="connsiteY68" fmla="*/ 94286 h 150269"/>
                <a:gd name="connsiteX69" fmla="*/ 24917 w 75134"/>
                <a:gd name="connsiteY69" fmla="*/ 95246 h 150269"/>
                <a:gd name="connsiteX70" fmla="*/ 30576 w 75134"/>
                <a:gd name="connsiteY70" fmla="*/ 102791 h 150269"/>
                <a:gd name="connsiteX71" fmla="*/ 30368 w 75134"/>
                <a:gd name="connsiteY71" fmla="*/ 104438 h 150269"/>
                <a:gd name="connsiteX72" fmla="*/ 37498 w 75134"/>
                <a:gd name="connsiteY72" fmla="*/ 112239 h 150269"/>
                <a:gd name="connsiteX73" fmla="*/ 37354 w 75134"/>
                <a:gd name="connsiteY73" fmla="*/ 113614 h 150269"/>
                <a:gd name="connsiteX74" fmla="*/ 44388 w 75134"/>
                <a:gd name="connsiteY74" fmla="*/ 119305 h 150269"/>
                <a:gd name="connsiteX75" fmla="*/ 46770 w 75134"/>
                <a:gd name="connsiteY75" fmla="*/ 118921 h 150269"/>
                <a:gd name="connsiteX76" fmla="*/ 48032 w 75134"/>
                <a:gd name="connsiteY76" fmla="*/ 119033 h 150269"/>
                <a:gd name="connsiteX77" fmla="*/ 53803 w 75134"/>
                <a:gd name="connsiteY77" fmla="*/ 123477 h 150269"/>
                <a:gd name="connsiteX78" fmla="*/ 57560 w 75134"/>
                <a:gd name="connsiteY78" fmla="*/ 122486 h 150269"/>
                <a:gd name="connsiteX79" fmla="*/ 58823 w 75134"/>
                <a:gd name="connsiteY79" fmla="*/ 122598 h 150269"/>
                <a:gd name="connsiteX80" fmla="*/ 63539 w 75134"/>
                <a:gd name="connsiteY80" fmla="*/ 125347 h 150269"/>
                <a:gd name="connsiteX81" fmla="*/ 69166 w 75134"/>
                <a:gd name="connsiteY81" fmla="*/ 122838 h 150269"/>
                <a:gd name="connsiteX82" fmla="*/ 70413 w 75134"/>
                <a:gd name="connsiteY82" fmla="*/ 122934 h 150269"/>
                <a:gd name="connsiteX83" fmla="*/ 73610 w 75134"/>
                <a:gd name="connsiteY83" fmla="*/ 124292 h 150269"/>
                <a:gd name="connsiteX84" fmla="*/ 74266 w 75134"/>
                <a:gd name="connsiteY84" fmla="*/ 124772 h 150269"/>
                <a:gd name="connsiteX85" fmla="*/ 74266 w 75134"/>
                <a:gd name="connsiteY85" fmla="*/ 136330 h 150269"/>
                <a:gd name="connsiteX86" fmla="*/ 73610 w 75134"/>
                <a:gd name="connsiteY86" fmla="*/ 136810 h 150269"/>
                <a:gd name="connsiteX87" fmla="*/ 69134 w 75134"/>
                <a:gd name="connsiteY87" fmla="*/ 138280 h 150269"/>
                <a:gd name="connsiteX88" fmla="*/ 67887 w 75134"/>
                <a:gd name="connsiteY88" fmla="*/ 138184 h 150269"/>
                <a:gd name="connsiteX89" fmla="*/ 63235 w 75134"/>
                <a:gd name="connsiteY89" fmla="*/ 135435 h 150269"/>
                <a:gd name="connsiteX90" fmla="*/ 61797 w 75134"/>
                <a:gd name="connsiteY90" fmla="*/ 136650 h 150269"/>
                <a:gd name="connsiteX91" fmla="*/ 63315 w 75134"/>
                <a:gd name="connsiteY91" fmla="*/ 142660 h 150269"/>
                <a:gd name="connsiteX92" fmla="*/ 55674 w 75134"/>
                <a:gd name="connsiteY92" fmla="*/ 149135 h 15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134" h="150269">
                  <a:moveTo>
                    <a:pt x="55674" y="149135"/>
                  </a:moveTo>
                  <a:cubicBezTo>
                    <a:pt x="55258" y="149135"/>
                    <a:pt x="54827" y="149103"/>
                    <a:pt x="54395" y="149023"/>
                  </a:cubicBezTo>
                  <a:cubicBezTo>
                    <a:pt x="50191" y="148320"/>
                    <a:pt x="47345" y="144339"/>
                    <a:pt x="48048" y="140135"/>
                  </a:cubicBezTo>
                  <a:cubicBezTo>
                    <a:pt x="48416" y="137961"/>
                    <a:pt x="49663" y="136106"/>
                    <a:pt x="51438" y="134939"/>
                  </a:cubicBezTo>
                  <a:cubicBezTo>
                    <a:pt x="51070" y="134460"/>
                    <a:pt x="50750" y="133932"/>
                    <a:pt x="50510" y="133388"/>
                  </a:cubicBezTo>
                  <a:cubicBezTo>
                    <a:pt x="49375" y="134028"/>
                    <a:pt x="48080" y="134380"/>
                    <a:pt x="46738" y="134380"/>
                  </a:cubicBezTo>
                  <a:cubicBezTo>
                    <a:pt x="46322" y="134380"/>
                    <a:pt x="45890" y="134348"/>
                    <a:pt x="45475" y="134268"/>
                  </a:cubicBezTo>
                  <a:cubicBezTo>
                    <a:pt x="42453" y="133756"/>
                    <a:pt x="40087" y="131486"/>
                    <a:pt x="39320" y="128657"/>
                  </a:cubicBezTo>
                  <a:cubicBezTo>
                    <a:pt x="38553" y="128912"/>
                    <a:pt x="37738" y="129040"/>
                    <a:pt x="36922" y="129040"/>
                  </a:cubicBezTo>
                  <a:cubicBezTo>
                    <a:pt x="34764" y="129008"/>
                    <a:pt x="32830" y="128177"/>
                    <a:pt x="31391" y="126706"/>
                  </a:cubicBezTo>
                  <a:cubicBezTo>
                    <a:pt x="29952" y="125236"/>
                    <a:pt x="29169" y="123285"/>
                    <a:pt x="29201" y="121223"/>
                  </a:cubicBezTo>
                  <a:cubicBezTo>
                    <a:pt x="29201" y="120759"/>
                    <a:pt x="29249" y="120296"/>
                    <a:pt x="29345" y="119848"/>
                  </a:cubicBezTo>
                  <a:cubicBezTo>
                    <a:pt x="27363" y="119720"/>
                    <a:pt x="25588" y="118905"/>
                    <a:pt x="24245" y="117530"/>
                  </a:cubicBezTo>
                  <a:cubicBezTo>
                    <a:pt x="22806" y="116059"/>
                    <a:pt x="22023" y="114109"/>
                    <a:pt x="22055" y="112047"/>
                  </a:cubicBezTo>
                  <a:cubicBezTo>
                    <a:pt x="22055" y="111487"/>
                    <a:pt x="22135" y="110944"/>
                    <a:pt x="22263" y="110400"/>
                  </a:cubicBezTo>
                  <a:cubicBezTo>
                    <a:pt x="20345" y="110241"/>
                    <a:pt x="18634" y="109441"/>
                    <a:pt x="17323" y="108098"/>
                  </a:cubicBezTo>
                  <a:cubicBezTo>
                    <a:pt x="15884" y="106628"/>
                    <a:pt x="15101" y="104677"/>
                    <a:pt x="15133" y="102615"/>
                  </a:cubicBezTo>
                  <a:cubicBezTo>
                    <a:pt x="15133" y="102295"/>
                    <a:pt x="15165" y="101976"/>
                    <a:pt x="15213" y="101656"/>
                  </a:cubicBezTo>
                  <a:cubicBezTo>
                    <a:pt x="13902" y="101288"/>
                    <a:pt x="12719" y="100601"/>
                    <a:pt x="11744" y="99594"/>
                  </a:cubicBezTo>
                  <a:cubicBezTo>
                    <a:pt x="10305" y="98123"/>
                    <a:pt x="9522" y="96173"/>
                    <a:pt x="9554" y="94110"/>
                  </a:cubicBezTo>
                  <a:cubicBezTo>
                    <a:pt x="9570" y="93359"/>
                    <a:pt x="9682" y="92640"/>
                    <a:pt x="9906" y="91936"/>
                  </a:cubicBezTo>
                  <a:cubicBezTo>
                    <a:pt x="8019" y="91441"/>
                    <a:pt x="6404" y="90274"/>
                    <a:pt x="5350" y="88611"/>
                  </a:cubicBezTo>
                  <a:cubicBezTo>
                    <a:pt x="4246" y="86869"/>
                    <a:pt x="3879" y="84807"/>
                    <a:pt x="4326" y="82792"/>
                  </a:cubicBezTo>
                  <a:cubicBezTo>
                    <a:pt x="4550" y="81817"/>
                    <a:pt x="4950" y="80906"/>
                    <a:pt x="5493" y="80091"/>
                  </a:cubicBezTo>
                  <a:cubicBezTo>
                    <a:pt x="4230" y="79467"/>
                    <a:pt x="3175" y="78524"/>
                    <a:pt x="2408" y="77309"/>
                  </a:cubicBezTo>
                  <a:cubicBezTo>
                    <a:pt x="1305" y="75567"/>
                    <a:pt x="937" y="73504"/>
                    <a:pt x="1385" y="71490"/>
                  </a:cubicBezTo>
                  <a:cubicBezTo>
                    <a:pt x="1928" y="69060"/>
                    <a:pt x="3543" y="67126"/>
                    <a:pt x="5685" y="66151"/>
                  </a:cubicBezTo>
                  <a:cubicBezTo>
                    <a:pt x="4534" y="64440"/>
                    <a:pt x="4087" y="62282"/>
                    <a:pt x="4550" y="60188"/>
                  </a:cubicBezTo>
                  <a:cubicBezTo>
                    <a:pt x="5158" y="57438"/>
                    <a:pt x="7172" y="55312"/>
                    <a:pt x="9730" y="54513"/>
                  </a:cubicBezTo>
                  <a:cubicBezTo>
                    <a:pt x="8802" y="52882"/>
                    <a:pt x="8467" y="50932"/>
                    <a:pt x="8882" y="49030"/>
                  </a:cubicBezTo>
                  <a:cubicBezTo>
                    <a:pt x="9618" y="45704"/>
                    <a:pt x="12495" y="43259"/>
                    <a:pt x="15852" y="43003"/>
                  </a:cubicBezTo>
                  <a:cubicBezTo>
                    <a:pt x="15693" y="42044"/>
                    <a:pt x="15709" y="41052"/>
                    <a:pt x="15932" y="40093"/>
                  </a:cubicBezTo>
                  <a:cubicBezTo>
                    <a:pt x="16620" y="36976"/>
                    <a:pt x="19209" y="34610"/>
                    <a:pt x="22295" y="34130"/>
                  </a:cubicBezTo>
                  <a:cubicBezTo>
                    <a:pt x="21911" y="32756"/>
                    <a:pt x="21927" y="31301"/>
                    <a:pt x="22327" y="29910"/>
                  </a:cubicBezTo>
                  <a:cubicBezTo>
                    <a:pt x="23286" y="26665"/>
                    <a:pt x="26339" y="24395"/>
                    <a:pt x="29728" y="24395"/>
                  </a:cubicBezTo>
                  <a:cubicBezTo>
                    <a:pt x="29872" y="24395"/>
                    <a:pt x="30016" y="24395"/>
                    <a:pt x="30144" y="24411"/>
                  </a:cubicBezTo>
                  <a:cubicBezTo>
                    <a:pt x="30064" y="23484"/>
                    <a:pt x="30160" y="22540"/>
                    <a:pt x="30432" y="21613"/>
                  </a:cubicBezTo>
                  <a:cubicBezTo>
                    <a:pt x="31391" y="18400"/>
                    <a:pt x="34364" y="16146"/>
                    <a:pt x="37705" y="16082"/>
                  </a:cubicBezTo>
                  <a:cubicBezTo>
                    <a:pt x="37609" y="14499"/>
                    <a:pt x="38009" y="12917"/>
                    <a:pt x="38872" y="11542"/>
                  </a:cubicBezTo>
                  <a:cubicBezTo>
                    <a:pt x="40295" y="9288"/>
                    <a:pt x="42741" y="7929"/>
                    <a:pt x="45411" y="7929"/>
                  </a:cubicBezTo>
                  <a:cubicBezTo>
                    <a:pt x="46002" y="7929"/>
                    <a:pt x="46578" y="7993"/>
                    <a:pt x="47153" y="8121"/>
                  </a:cubicBezTo>
                  <a:cubicBezTo>
                    <a:pt x="47265" y="6954"/>
                    <a:pt x="47649" y="5819"/>
                    <a:pt x="48288" y="4812"/>
                  </a:cubicBezTo>
                  <a:cubicBezTo>
                    <a:pt x="49711" y="2558"/>
                    <a:pt x="52157" y="1199"/>
                    <a:pt x="54827" y="1199"/>
                  </a:cubicBezTo>
                  <a:cubicBezTo>
                    <a:pt x="56281" y="1199"/>
                    <a:pt x="57704" y="1615"/>
                    <a:pt x="58935" y="2382"/>
                  </a:cubicBezTo>
                  <a:cubicBezTo>
                    <a:pt x="59191" y="2542"/>
                    <a:pt x="59431" y="2734"/>
                    <a:pt x="59654" y="2925"/>
                  </a:cubicBezTo>
                  <a:lnTo>
                    <a:pt x="60582" y="3709"/>
                  </a:lnTo>
                  <a:lnTo>
                    <a:pt x="60182" y="4908"/>
                  </a:lnTo>
                  <a:lnTo>
                    <a:pt x="54731" y="16738"/>
                  </a:lnTo>
                  <a:lnTo>
                    <a:pt x="53516" y="16530"/>
                  </a:lnTo>
                  <a:cubicBezTo>
                    <a:pt x="53372" y="16498"/>
                    <a:pt x="53212" y="16482"/>
                    <a:pt x="53068" y="16434"/>
                  </a:cubicBezTo>
                  <a:cubicBezTo>
                    <a:pt x="52956" y="17601"/>
                    <a:pt x="52573" y="18736"/>
                    <a:pt x="51933" y="19743"/>
                  </a:cubicBezTo>
                  <a:cubicBezTo>
                    <a:pt x="50542" y="21965"/>
                    <a:pt x="48145" y="23292"/>
                    <a:pt x="45523" y="23340"/>
                  </a:cubicBezTo>
                  <a:cubicBezTo>
                    <a:pt x="45587" y="24219"/>
                    <a:pt x="45475" y="25114"/>
                    <a:pt x="45219" y="25978"/>
                  </a:cubicBezTo>
                  <a:cubicBezTo>
                    <a:pt x="44260" y="29223"/>
                    <a:pt x="41206" y="31509"/>
                    <a:pt x="37817" y="31509"/>
                  </a:cubicBezTo>
                  <a:cubicBezTo>
                    <a:pt x="37673" y="31509"/>
                    <a:pt x="37530" y="31509"/>
                    <a:pt x="37402" y="31493"/>
                  </a:cubicBezTo>
                  <a:cubicBezTo>
                    <a:pt x="37482" y="32420"/>
                    <a:pt x="37386" y="33363"/>
                    <a:pt x="37114" y="34290"/>
                  </a:cubicBezTo>
                  <a:cubicBezTo>
                    <a:pt x="36251" y="37200"/>
                    <a:pt x="33821" y="39278"/>
                    <a:pt x="30879" y="39710"/>
                  </a:cubicBezTo>
                  <a:cubicBezTo>
                    <a:pt x="31215" y="40909"/>
                    <a:pt x="31263" y="42171"/>
                    <a:pt x="30975" y="43418"/>
                  </a:cubicBezTo>
                  <a:cubicBezTo>
                    <a:pt x="30240" y="46744"/>
                    <a:pt x="27363" y="49189"/>
                    <a:pt x="24021" y="49445"/>
                  </a:cubicBezTo>
                  <a:cubicBezTo>
                    <a:pt x="24181" y="50404"/>
                    <a:pt x="24149" y="51395"/>
                    <a:pt x="23941" y="52355"/>
                  </a:cubicBezTo>
                  <a:cubicBezTo>
                    <a:pt x="23334" y="55104"/>
                    <a:pt x="21320" y="57230"/>
                    <a:pt x="18762" y="58030"/>
                  </a:cubicBezTo>
                  <a:cubicBezTo>
                    <a:pt x="19689" y="59660"/>
                    <a:pt x="20025" y="61611"/>
                    <a:pt x="19609" y="63513"/>
                  </a:cubicBezTo>
                  <a:cubicBezTo>
                    <a:pt x="19066" y="65943"/>
                    <a:pt x="17451" y="67861"/>
                    <a:pt x="15309" y="68852"/>
                  </a:cubicBezTo>
                  <a:cubicBezTo>
                    <a:pt x="16460" y="70563"/>
                    <a:pt x="16907" y="72721"/>
                    <a:pt x="16444" y="74815"/>
                  </a:cubicBezTo>
                  <a:cubicBezTo>
                    <a:pt x="16220" y="75790"/>
                    <a:pt x="15820" y="76702"/>
                    <a:pt x="15277" y="77517"/>
                  </a:cubicBezTo>
                  <a:cubicBezTo>
                    <a:pt x="16540" y="78140"/>
                    <a:pt x="17595" y="79084"/>
                    <a:pt x="18362" y="80298"/>
                  </a:cubicBezTo>
                  <a:cubicBezTo>
                    <a:pt x="19465" y="82041"/>
                    <a:pt x="19833" y="84103"/>
                    <a:pt x="19385" y="86117"/>
                  </a:cubicBezTo>
                  <a:cubicBezTo>
                    <a:pt x="19337" y="86325"/>
                    <a:pt x="19289" y="86517"/>
                    <a:pt x="19225" y="86725"/>
                  </a:cubicBezTo>
                  <a:cubicBezTo>
                    <a:pt x="22583" y="87620"/>
                    <a:pt x="25028" y="90689"/>
                    <a:pt x="24996" y="94286"/>
                  </a:cubicBezTo>
                  <a:cubicBezTo>
                    <a:pt x="24996" y="94606"/>
                    <a:pt x="24965" y="94926"/>
                    <a:pt x="24917" y="95246"/>
                  </a:cubicBezTo>
                  <a:cubicBezTo>
                    <a:pt x="28226" y="96173"/>
                    <a:pt x="30624" y="99210"/>
                    <a:pt x="30576" y="102791"/>
                  </a:cubicBezTo>
                  <a:cubicBezTo>
                    <a:pt x="30576" y="103350"/>
                    <a:pt x="30496" y="103894"/>
                    <a:pt x="30368" y="104438"/>
                  </a:cubicBezTo>
                  <a:cubicBezTo>
                    <a:pt x="34428" y="104789"/>
                    <a:pt x="37546" y="108162"/>
                    <a:pt x="37498" y="112239"/>
                  </a:cubicBezTo>
                  <a:cubicBezTo>
                    <a:pt x="37498" y="112702"/>
                    <a:pt x="37450" y="113166"/>
                    <a:pt x="37354" y="113614"/>
                  </a:cubicBezTo>
                  <a:cubicBezTo>
                    <a:pt x="40775" y="113837"/>
                    <a:pt x="43540" y="116187"/>
                    <a:pt x="44388" y="119305"/>
                  </a:cubicBezTo>
                  <a:cubicBezTo>
                    <a:pt x="45155" y="119049"/>
                    <a:pt x="45954" y="118921"/>
                    <a:pt x="46770" y="118921"/>
                  </a:cubicBezTo>
                  <a:cubicBezTo>
                    <a:pt x="47185" y="118921"/>
                    <a:pt x="47601" y="118953"/>
                    <a:pt x="48032" y="119033"/>
                  </a:cubicBezTo>
                  <a:cubicBezTo>
                    <a:pt x="50654" y="119465"/>
                    <a:pt x="52780" y="121175"/>
                    <a:pt x="53803" y="123477"/>
                  </a:cubicBezTo>
                  <a:cubicBezTo>
                    <a:pt x="54939" y="122838"/>
                    <a:pt x="56233" y="122486"/>
                    <a:pt x="57560" y="122486"/>
                  </a:cubicBezTo>
                  <a:cubicBezTo>
                    <a:pt x="57976" y="122486"/>
                    <a:pt x="58391" y="122518"/>
                    <a:pt x="58823" y="122598"/>
                  </a:cubicBezTo>
                  <a:cubicBezTo>
                    <a:pt x="60710" y="122918"/>
                    <a:pt x="62372" y="123909"/>
                    <a:pt x="63539" y="125347"/>
                  </a:cubicBezTo>
                  <a:cubicBezTo>
                    <a:pt x="64962" y="123781"/>
                    <a:pt x="66992" y="122838"/>
                    <a:pt x="69166" y="122838"/>
                  </a:cubicBezTo>
                  <a:cubicBezTo>
                    <a:pt x="69582" y="122838"/>
                    <a:pt x="69997" y="122870"/>
                    <a:pt x="70413" y="122934"/>
                  </a:cubicBezTo>
                  <a:cubicBezTo>
                    <a:pt x="71548" y="123125"/>
                    <a:pt x="72619" y="123573"/>
                    <a:pt x="73610" y="124292"/>
                  </a:cubicBezTo>
                  <a:lnTo>
                    <a:pt x="74266" y="124772"/>
                  </a:lnTo>
                  <a:lnTo>
                    <a:pt x="74266" y="136330"/>
                  </a:lnTo>
                  <a:lnTo>
                    <a:pt x="73610" y="136810"/>
                  </a:lnTo>
                  <a:cubicBezTo>
                    <a:pt x="72284" y="137769"/>
                    <a:pt x="70749" y="138280"/>
                    <a:pt x="69134" y="138280"/>
                  </a:cubicBezTo>
                  <a:cubicBezTo>
                    <a:pt x="68719" y="138280"/>
                    <a:pt x="68303" y="138248"/>
                    <a:pt x="67887" y="138184"/>
                  </a:cubicBezTo>
                  <a:cubicBezTo>
                    <a:pt x="66033" y="137881"/>
                    <a:pt x="64386" y="136873"/>
                    <a:pt x="63235" y="135435"/>
                  </a:cubicBezTo>
                  <a:cubicBezTo>
                    <a:pt x="62804" y="135898"/>
                    <a:pt x="62324" y="136314"/>
                    <a:pt x="61797" y="136650"/>
                  </a:cubicBezTo>
                  <a:cubicBezTo>
                    <a:pt x="63108" y="138312"/>
                    <a:pt x="63683" y="140486"/>
                    <a:pt x="63315" y="142660"/>
                  </a:cubicBezTo>
                  <a:cubicBezTo>
                    <a:pt x="62660" y="146433"/>
                    <a:pt x="59463" y="149135"/>
                    <a:pt x="55674" y="14913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1" name="Freeform: Shape 30">
              <a:extLst>
                <a:ext uri="{FF2B5EF4-FFF2-40B4-BE49-F238E27FC236}">
                  <a16:creationId xmlns:a16="http://schemas.microsoft.com/office/drawing/2014/main" id="{2FECC6FD-2AAB-43B0-8BD1-E686B751C6A3}"/>
                </a:ext>
              </a:extLst>
            </p:cNvPr>
            <p:cNvSpPr/>
            <p:nvPr/>
          </p:nvSpPr>
          <p:spPr>
            <a:xfrm>
              <a:off x="864188" y="4378913"/>
              <a:ext cx="78332" cy="153467"/>
            </a:xfrm>
            <a:custGeom>
              <a:avLst/>
              <a:gdLst>
                <a:gd name="connsiteX0" fmla="*/ 56444 w 78332"/>
                <a:gd name="connsiteY0" fmla="*/ 4396 h 153467"/>
                <a:gd name="connsiteX1" fmla="*/ 59705 w 78332"/>
                <a:gd name="connsiteY1" fmla="*/ 5339 h 153467"/>
                <a:gd name="connsiteX2" fmla="*/ 60345 w 78332"/>
                <a:gd name="connsiteY2" fmla="*/ 5835 h 153467"/>
                <a:gd name="connsiteX3" fmla="*/ 55405 w 78332"/>
                <a:gd name="connsiteY3" fmla="*/ 16546 h 153467"/>
                <a:gd name="connsiteX4" fmla="*/ 53167 w 78332"/>
                <a:gd name="connsiteY4" fmla="*/ 15698 h 153467"/>
                <a:gd name="connsiteX5" fmla="*/ 52847 w 78332"/>
                <a:gd name="connsiteY5" fmla="*/ 15443 h 153467"/>
                <a:gd name="connsiteX6" fmla="*/ 52208 w 78332"/>
                <a:gd name="connsiteY6" fmla="*/ 20494 h 153467"/>
                <a:gd name="connsiteX7" fmla="*/ 47028 w 78332"/>
                <a:gd name="connsiteY7" fmla="*/ 23340 h 153467"/>
                <a:gd name="connsiteX8" fmla="*/ 45078 w 78332"/>
                <a:gd name="connsiteY8" fmla="*/ 23020 h 153467"/>
                <a:gd name="connsiteX9" fmla="*/ 45318 w 78332"/>
                <a:gd name="connsiteY9" fmla="*/ 27129 h 153467"/>
                <a:gd name="connsiteX10" fmla="*/ 39451 w 78332"/>
                <a:gd name="connsiteY10" fmla="*/ 31509 h 153467"/>
                <a:gd name="connsiteX11" fmla="*/ 37708 w 78332"/>
                <a:gd name="connsiteY11" fmla="*/ 31253 h 153467"/>
                <a:gd name="connsiteX12" fmla="*/ 36765 w 78332"/>
                <a:gd name="connsiteY12" fmla="*/ 30869 h 153467"/>
                <a:gd name="connsiteX13" fmla="*/ 37213 w 78332"/>
                <a:gd name="connsiteY13" fmla="*/ 35441 h 153467"/>
                <a:gd name="connsiteX14" fmla="*/ 31362 w 78332"/>
                <a:gd name="connsiteY14" fmla="*/ 39806 h 153467"/>
                <a:gd name="connsiteX15" fmla="*/ 29907 w 78332"/>
                <a:gd name="connsiteY15" fmla="*/ 39630 h 153467"/>
                <a:gd name="connsiteX16" fmla="*/ 31058 w 78332"/>
                <a:gd name="connsiteY16" fmla="*/ 44681 h 153467"/>
                <a:gd name="connsiteX17" fmla="*/ 25079 w 78332"/>
                <a:gd name="connsiteY17" fmla="*/ 49477 h 153467"/>
                <a:gd name="connsiteX18" fmla="*/ 23752 w 78332"/>
                <a:gd name="connsiteY18" fmla="*/ 49333 h 153467"/>
                <a:gd name="connsiteX19" fmla="*/ 23289 w 78332"/>
                <a:gd name="connsiteY19" fmla="*/ 49189 h 153467"/>
                <a:gd name="connsiteX20" fmla="*/ 24008 w 78332"/>
                <a:gd name="connsiteY20" fmla="*/ 53634 h 153467"/>
                <a:gd name="connsiteX21" fmla="*/ 18045 w 78332"/>
                <a:gd name="connsiteY21" fmla="*/ 58413 h 153467"/>
                <a:gd name="connsiteX22" fmla="*/ 16958 w 78332"/>
                <a:gd name="connsiteY22" fmla="*/ 58317 h 153467"/>
                <a:gd name="connsiteX23" fmla="*/ 19660 w 78332"/>
                <a:gd name="connsiteY23" fmla="*/ 64792 h 153467"/>
                <a:gd name="connsiteX24" fmla="*/ 13745 w 78332"/>
                <a:gd name="connsiteY24" fmla="*/ 69572 h 153467"/>
                <a:gd name="connsiteX25" fmla="*/ 16495 w 78332"/>
                <a:gd name="connsiteY25" fmla="*/ 76078 h 153467"/>
                <a:gd name="connsiteX26" fmla="*/ 13761 w 78332"/>
                <a:gd name="connsiteY26" fmla="*/ 79947 h 153467"/>
                <a:gd name="connsiteX27" fmla="*/ 14800 w 78332"/>
                <a:gd name="connsiteY27" fmla="*/ 80075 h 153467"/>
                <a:gd name="connsiteX28" fmla="*/ 19452 w 78332"/>
                <a:gd name="connsiteY28" fmla="*/ 87380 h 153467"/>
                <a:gd name="connsiteX29" fmla="*/ 18365 w 78332"/>
                <a:gd name="connsiteY29" fmla="*/ 89730 h 153467"/>
                <a:gd name="connsiteX30" fmla="*/ 18956 w 78332"/>
                <a:gd name="connsiteY30" fmla="*/ 89682 h 153467"/>
                <a:gd name="connsiteX31" fmla="*/ 18972 w 78332"/>
                <a:gd name="connsiteY31" fmla="*/ 89682 h 153467"/>
                <a:gd name="connsiteX32" fmla="*/ 25015 w 78332"/>
                <a:gd name="connsiteY32" fmla="*/ 95885 h 153467"/>
                <a:gd name="connsiteX33" fmla="*/ 24520 w 78332"/>
                <a:gd name="connsiteY33" fmla="*/ 98187 h 153467"/>
                <a:gd name="connsiteX34" fmla="*/ 24552 w 78332"/>
                <a:gd name="connsiteY34" fmla="*/ 98187 h 153467"/>
                <a:gd name="connsiteX35" fmla="*/ 30594 w 78332"/>
                <a:gd name="connsiteY35" fmla="*/ 104390 h 153467"/>
                <a:gd name="connsiteX36" fmla="*/ 29331 w 78332"/>
                <a:gd name="connsiteY36" fmla="*/ 108002 h 153467"/>
                <a:gd name="connsiteX37" fmla="*/ 31394 w 78332"/>
                <a:gd name="connsiteY37" fmla="*/ 107619 h 153467"/>
                <a:gd name="connsiteX38" fmla="*/ 31458 w 78332"/>
                <a:gd name="connsiteY38" fmla="*/ 107619 h 153467"/>
                <a:gd name="connsiteX39" fmla="*/ 37500 w 78332"/>
                <a:gd name="connsiteY39" fmla="*/ 113821 h 153467"/>
                <a:gd name="connsiteX40" fmla="*/ 36429 w 78332"/>
                <a:gd name="connsiteY40" fmla="*/ 117178 h 153467"/>
                <a:gd name="connsiteX41" fmla="*/ 38523 w 78332"/>
                <a:gd name="connsiteY41" fmla="*/ 116795 h 153467"/>
                <a:gd name="connsiteX42" fmla="*/ 38603 w 78332"/>
                <a:gd name="connsiteY42" fmla="*/ 116795 h 153467"/>
                <a:gd name="connsiteX43" fmla="*/ 44646 w 78332"/>
                <a:gd name="connsiteY43" fmla="*/ 122997 h 153467"/>
                <a:gd name="connsiteX44" fmla="*/ 44598 w 78332"/>
                <a:gd name="connsiteY44" fmla="*/ 123429 h 153467"/>
                <a:gd name="connsiteX45" fmla="*/ 48355 w 78332"/>
                <a:gd name="connsiteY45" fmla="*/ 122118 h 153467"/>
                <a:gd name="connsiteX46" fmla="*/ 49346 w 78332"/>
                <a:gd name="connsiteY46" fmla="*/ 122198 h 153467"/>
                <a:gd name="connsiteX47" fmla="*/ 54446 w 78332"/>
                <a:gd name="connsiteY47" fmla="*/ 127889 h 153467"/>
                <a:gd name="connsiteX48" fmla="*/ 59146 w 78332"/>
                <a:gd name="connsiteY48" fmla="*/ 125667 h 153467"/>
                <a:gd name="connsiteX49" fmla="*/ 60153 w 78332"/>
                <a:gd name="connsiteY49" fmla="*/ 125747 h 153467"/>
                <a:gd name="connsiteX50" fmla="*/ 65028 w 78332"/>
                <a:gd name="connsiteY50" fmla="*/ 130159 h 153467"/>
                <a:gd name="connsiteX51" fmla="*/ 70752 w 78332"/>
                <a:gd name="connsiteY51" fmla="*/ 126003 h 153467"/>
                <a:gd name="connsiteX52" fmla="*/ 71743 w 78332"/>
                <a:gd name="connsiteY52" fmla="*/ 126083 h 153467"/>
                <a:gd name="connsiteX53" fmla="*/ 74252 w 78332"/>
                <a:gd name="connsiteY53" fmla="*/ 127154 h 153467"/>
                <a:gd name="connsiteX54" fmla="*/ 74252 w 78332"/>
                <a:gd name="connsiteY54" fmla="*/ 137081 h 153467"/>
                <a:gd name="connsiteX55" fmla="*/ 70704 w 78332"/>
                <a:gd name="connsiteY55" fmla="*/ 138248 h 153467"/>
                <a:gd name="connsiteX56" fmla="*/ 69712 w 78332"/>
                <a:gd name="connsiteY56" fmla="*/ 138168 h 153467"/>
                <a:gd name="connsiteX57" fmla="*/ 64901 w 78332"/>
                <a:gd name="connsiteY57" fmla="*/ 133788 h 153467"/>
                <a:gd name="connsiteX58" fmla="*/ 60456 w 78332"/>
                <a:gd name="connsiteY58" fmla="*/ 137753 h 153467"/>
                <a:gd name="connsiteX59" fmla="*/ 63302 w 78332"/>
                <a:gd name="connsiteY59" fmla="*/ 143971 h 153467"/>
                <a:gd name="connsiteX60" fmla="*/ 57259 w 78332"/>
                <a:gd name="connsiteY60" fmla="*/ 149087 h 153467"/>
                <a:gd name="connsiteX61" fmla="*/ 56236 w 78332"/>
                <a:gd name="connsiteY61" fmla="*/ 149007 h 153467"/>
                <a:gd name="connsiteX62" fmla="*/ 51200 w 78332"/>
                <a:gd name="connsiteY62" fmla="*/ 141957 h 153467"/>
                <a:gd name="connsiteX63" fmla="*/ 55916 w 78332"/>
                <a:gd name="connsiteY63" fmla="*/ 136985 h 153467"/>
                <a:gd name="connsiteX64" fmla="*/ 53007 w 78332"/>
                <a:gd name="connsiteY64" fmla="*/ 132110 h 153467"/>
                <a:gd name="connsiteX65" fmla="*/ 48307 w 78332"/>
                <a:gd name="connsiteY65" fmla="*/ 134332 h 153467"/>
                <a:gd name="connsiteX66" fmla="*/ 47300 w 78332"/>
                <a:gd name="connsiteY66" fmla="*/ 134252 h 153467"/>
                <a:gd name="connsiteX67" fmla="*/ 42232 w 78332"/>
                <a:gd name="connsiteY67" fmla="*/ 127681 h 153467"/>
                <a:gd name="connsiteX68" fmla="*/ 38475 w 78332"/>
                <a:gd name="connsiteY68" fmla="*/ 128992 h 153467"/>
                <a:gd name="connsiteX69" fmla="*/ 38396 w 78332"/>
                <a:gd name="connsiteY69" fmla="*/ 128992 h 153467"/>
                <a:gd name="connsiteX70" fmla="*/ 32353 w 78332"/>
                <a:gd name="connsiteY70" fmla="*/ 122790 h 153467"/>
                <a:gd name="connsiteX71" fmla="*/ 33424 w 78332"/>
                <a:gd name="connsiteY71" fmla="*/ 119433 h 153467"/>
                <a:gd name="connsiteX72" fmla="*/ 31314 w 78332"/>
                <a:gd name="connsiteY72" fmla="*/ 119816 h 153467"/>
                <a:gd name="connsiteX73" fmla="*/ 31250 w 78332"/>
                <a:gd name="connsiteY73" fmla="*/ 119816 h 153467"/>
                <a:gd name="connsiteX74" fmla="*/ 25207 w 78332"/>
                <a:gd name="connsiteY74" fmla="*/ 113614 h 153467"/>
                <a:gd name="connsiteX75" fmla="*/ 26470 w 78332"/>
                <a:gd name="connsiteY75" fmla="*/ 110001 h 153467"/>
                <a:gd name="connsiteX76" fmla="*/ 24408 w 78332"/>
                <a:gd name="connsiteY76" fmla="*/ 110384 h 153467"/>
                <a:gd name="connsiteX77" fmla="*/ 24344 w 78332"/>
                <a:gd name="connsiteY77" fmla="*/ 110384 h 153467"/>
                <a:gd name="connsiteX78" fmla="*/ 18301 w 78332"/>
                <a:gd name="connsiteY78" fmla="*/ 104182 h 153467"/>
                <a:gd name="connsiteX79" fmla="*/ 18797 w 78332"/>
                <a:gd name="connsiteY79" fmla="*/ 101880 h 153467"/>
                <a:gd name="connsiteX80" fmla="*/ 18765 w 78332"/>
                <a:gd name="connsiteY80" fmla="*/ 101880 h 153467"/>
                <a:gd name="connsiteX81" fmla="*/ 12722 w 78332"/>
                <a:gd name="connsiteY81" fmla="*/ 95677 h 153467"/>
                <a:gd name="connsiteX82" fmla="*/ 13969 w 78332"/>
                <a:gd name="connsiteY82" fmla="*/ 92080 h 153467"/>
                <a:gd name="connsiteX83" fmla="*/ 13297 w 78332"/>
                <a:gd name="connsiteY83" fmla="*/ 92112 h 153467"/>
                <a:gd name="connsiteX84" fmla="*/ 12098 w 78332"/>
                <a:gd name="connsiteY84" fmla="*/ 91984 h 153467"/>
                <a:gd name="connsiteX85" fmla="*/ 7446 w 78332"/>
                <a:gd name="connsiteY85" fmla="*/ 84679 h 153467"/>
                <a:gd name="connsiteX86" fmla="*/ 10180 w 78332"/>
                <a:gd name="connsiteY86" fmla="*/ 80810 h 153467"/>
                <a:gd name="connsiteX87" fmla="*/ 9141 w 78332"/>
                <a:gd name="connsiteY87" fmla="*/ 80682 h 153467"/>
                <a:gd name="connsiteX88" fmla="*/ 4489 w 78332"/>
                <a:gd name="connsiteY88" fmla="*/ 73376 h 153467"/>
                <a:gd name="connsiteX89" fmla="*/ 10404 w 78332"/>
                <a:gd name="connsiteY89" fmla="*/ 68597 h 153467"/>
                <a:gd name="connsiteX90" fmla="*/ 7654 w 78332"/>
                <a:gd name="connsiteY90" fmla="*/ 62090 h 153467"/>
                <a:gd name="connsiteX91" fmla="*/ 13617 w 78332"/>
                <a:gd name="connsiteY91" fmla="*/ 57310 h 153467"/>
                <a:gd name="connsiteX92" fmla="*/ 14704 w 78332"/>
                <a:gd name="connsiteY92" fmla="*/ 57406 h 153467"/>
                <a:gd name="connsiteX93" fmla="*/ 12002 w 78332"/>
                <a:gd name="connsiteY93" fmla="*/ 50932 h 153467"/>
                <a:gd name="connsiteX94" fmla="*/ 17981 w 78332"/>
                <a:gd name="connsiteY94" fmla="*/ 46136 h 153467"/>
                <a:gd name="connsiteX95" fmla="*/ 19308 w 78332"/>
                <a:gd name="connsiteY95" fmla="*/ 46280 h 153467"/>
                <a:gd name="connsiteX96" fmla="*/ 19772 w 78332"/>
                <a:gd name="connsiteY96" fmla="*/ 46424 h 153467"/>
                <a:gd name="connsiteX97" fmla="*/ 19052 w 78332"/>
                <a:gd name="connsiteY97" fmla="*/ 41980 h 153467"/>
                <a:gd name="connsiteX98" fmla="*/ 25031 w 78332"/>
                <a:gd name="connsiteY98" fmla="*/ 37184 h 153467"/>
                <a:gd name="connsiteX99" fmla="*/ 26358 w 78332"/>
                <a:gd name="connsiteY99" fmla="*/ 37328 h 153467"/>
                <a:gd name="connsiteX100" fmla="*/ 26438 w 78332"/>
                <a:gd name="connsiteY100" fmla="*/ 37360 h 153467"/>
                <a:gd name="connsiteX101" fmla="*/ 25431 w 78332"/>
                <a:gd name="connsiteY101" fmla="*/ 31924 h 153467"/>
                <a:gd name="connsiteX102" fmla="*/ 31298 w 78332"/>
                <a:gd name="connsiteY102" fmla="*/ 27544 h 153467"/>
                <a:gd name="connsiteX103" fmla="*/ 33040 w 78332"/>
                <a:gd name="connsiteY103" fmla="*/ 27800 h 153467"/>
                <a:gd name="connsiteX104" fmla="*/ 33983 w 78332"/>
                <a:gd name="connsiteY104" fmla="*/ 28184 h 153467"/>
                <a:gd name="connsiteX105" fmla="*/ 33536 w 78332"/>
                <a:gd name="connsiteY105" fmla="*/ 23612 h 153467"/>
                <a:gd name="connsiteX106" fmla="*/ 39403 w 78332"/>
                <a:gd name="connsiteY106" fmla="*/ 19231 h 153467"/>
                <a:gd name="connsiteX107" fmla="*/ 41145 w 78332"/>
                <a:gd name="connsiteY107" fmla="*/ 19487 h 153467"/>
                <a:gd name="connsiteX108" fmla="*/ 41321 w 78332"/>
                <a:gd name="connsiteY108" fmla="*/ 19567 h 153467"/>
                <a:gd name="connsiteX109" fmla="*/ 41785 w 78332"/>
                <a:gd name="connsiteY109" fmla="*/ 13956 h 153467"/>
                <a:gd name="connsiteX110" fmla="*/ 46980 w 78332"/>
                <a:gd name="connsiteY110" fmla="*/ 11094 h 153467"/>
                <a:gd name="connsiteX111" fmla="*/ 50241 w 78332"/>
                <a:gd name="connsiteY111" fmla="*/ 12038 h 153467"/>
                <a:gd name="connsiteX112" fmla="*/ 50561 w 78332"/>
                <a:gd name="connsiteY112" fmla="*/ 12293 h 153467"/>
                <a:gd name="connsiteX113" fmla="*/ 51200 w 78332"/>
                <a:gd name="connsiteY113" fmla="*/ 7242 h 153467"/>
                <a:gd name="connsiteX114" fmla="*/ 56444 w 78332"/>
                <a:gd name="connsiteY114" fmla="*/ 4396 h 153467"/>
                <a:gd name="connsiteX115" fmla="*/ 56444 w 78332"/>
                <a:gd name="connsiteY115" fmla="*/ 1199 h 153467"/>
                <a:gd name="connsiteX116" fmla="*/ 56444 w 78332"/>
                <a:gd name="connsiteY116" fmla="*/ 1199 h 153467"/>
                <a:gd name="connsiteX117" fmla="*/ 48547 w 78332"/>
                <a:gd name="connsiteY117" fmla="*/ 5563 h 153467"/>
                <a:gd name="connsiteX118" fmla="*/ 47492 w 78332"/>
                <a:gd name="connsiteY118" fmla="*/ 7945 h 153467"/>
                <a:gd name="connsiteX119" fmla="*/ 47028 w 78332"/>
                <a:gd name="connsiteY119" fmla="*/ 7929 h 153467"/>
                <a:gd name="connsiteX120" fmla="*/ 39131 w 78332"/>
                <a:gd name="connsiteY120" fmla="*/ 12293 h 153467"/>
                <a:gd name="connsiteX121" fmla="*/ 37756 w 78332"/>
                <a:gd name="connsiteY121" fmla="*/ 16242 h 153467"/>
                <a:gd name="connsiteX122" fmla="*/ 30514 w 78332"/>
                <a:gd name="connsiteY122" fmla="*/ 22748 h 153467"/>
                <a:gd name="connsiteX123" fmla="*/ 30179 w 78332"/>
                <a:gd name="connsiteY123" fmla="*/ 24459 h 153467"/>
                <a:gd name="connsiteX124" fmla="*/ 22393 w 78332"/>
                <a:gd name="connsiteY124" fmla="*/ 31045 h 153467"/>
                <a:gd name="connsiteX125" fmla="*/ 22058 w 78332"/>
                <a:gd name="connsiteY125" fmla="*/ 34530 h 153467"/>
                <a:gd name="connsiteX126" fmla="*/ 15967 w 78332"/>
                <a:gd name="connsiteY126" fmla="*/ 41324 h 153467"/>
                <a:gd name="connsiteX127" fmla="*/ 15743 w 78332"/>
                <a:gd name="connsiteY127" fmla="*/ 43259 h 153467"/>
                <a:gd name="connsiteX128" fmla="*/ 8917 w 78332"/>
                <a:gd name="connsiteY128" fmla="*/ 50276 h 153467"/>
                <a:gd name="connsiteX129" fmla="*/ 9205 w 78332"/>
                <a:gd name="connsiteY129" fmla="*/ 55280 h 153467"/>
                <a:gd name="connsiteX130" fmla="*/ 4585 w 78332"/>
                <a:gd name="connsiteY130" fmla="*/ 61435 h 153467"/>
                <a:gd name="connsiteX131" fmla="*/ 5128 w 78332"/>
                <a:gd name="connsiteY131" fmla="*/ 67126 h 153467"/>
                <a:gd name="connsiteX132" fmla="*/ 1420 w 78332"/>
                <a:gd name="connsiteY132" fmla="*/ 72721 h 153467"/>
                <a:gd name="connsiteX133" fmla="*/ 4953 w 78332"/>
                <a:gd name="connsiteY133" fmla="*/ 82217 h 153467"/>
                <a:gd name="connsiteX134" fmla="*/ 4361 w 78332"/>
                <a:gd name="connsiteY134" fmla="*/ 84007 h 153467"/>
                <a:gd name="connsiteX135" fmla="*/ 9636 w 78332"/>
                <a:gd name="connsiteY135" fmla="*/ 94526 h 153467"/>
                <a:gd name="connsiteX136" fmla="*/ 9557 w 78332"/>
                <a:gd name="connsiteY136" fmla="*/ 95645 h 153467"/>
                <a:gd name="connsiteX137" fmla="*/ 12194 w 78332"/>
                <a:gd name="connsiteY137" fmla="*/ 102279 h 153467"/>
                <a:gd name="connsiteX138" fmla="*/ 15136 w 78332"/>
                <a:gd name="connsiteY138" fmla="*/ 104326 h 153467"/>
                <a:gd name="connsiteX139" fmla="*/ 22074 w 78332"/>
                <a:gd name="connsiteY139" fmla="*/ 113294 h 153467"/>
                <a:gd name="connsiteX140" fmla="*/ 22058 w 78332"/>
                <a:gd name="connsiteY140" fmla="*/ 113598 h 153467"/>
                <a:gd name="connsiteX141" fmla="*/ 29219 w 78332"/>
                <a:gd name="connsiteY141" fmla="*/ 122790 h 153467"/>
                <a:gd name="connsiteX142" fmla="*/ 38427 w 78332"/>
                <a:gd name="connsiteY142" fmla="*/ 132221 h 153467"/>
                <a:gd name="connsiteX143" fmla="*/ 38443 w 78332"/>
                <a:gd name="connsiteY143" fmla="*/ 132221 h 153467"/>
                <a:gd name="connsiteX144" fmla="*/ 38539 w 78332"/>
                <a:gd name="connsiteY144" fmla="*/ 132221 h 153467"/>
                <a:gd name="connsiteX145" fmla="*/ 39930 w 78332"/>
                <a:gd name="connsiteY145" fmla="*/ 132110 h 153467"/>
                <a:gd name="connsiteX146" fmla="*/ 46836 w 78332"/>
                <a:gd name="connsiteY146" fmla="*/ 137417 h 153467"/>
                <a:gd name="connsiteX147" fmla="*/ 48371 w 78332"/>
                <a:gd name="connsiteY147" fmla="*/ 137545 h 153467"/>
                <a:gd name="connsiteX148" fmla="*/ 49794 w 78332"/>
                <a:gd name="connsiteY148" fmla="*/ 137433 h 153467"/>
                <a:gd name="connsiteX149" fmla="*/ 48099 w 78332"/>
                <a:gd name="connsiteY149" fmla="*/ 141430 h 153467"/>
                <a:gd name="connsiteX150" fmla="*/ 55757 w 78332"/>
                <a:gd name="connsiteY150" fmla="*/ 152156 h 153467"/>
                <a:gd name="connsiteX151" fmla="*/ 57291 w 78332"/>
                <a:gd name="connsiteY151" fmla="*/ 152284 h 153467"/>
                <a:gd name="connsiteX152" fmla="*/ 66483 w 78332"/>
                <a:gd name="connsiteY152" fmla="*/ 144499 h 153467"/>
                <a:gd name="connsiteX153" fmla="*/ 66211 w 78332"/>
                <a:gd name="connsiteY153" fmla="*/ 140247 h 153467"/>
                <a:gd name="connsiteX154" fmla="*/ 69217 w 78332"/>
                <a:gd name="connsiteY154" fmla="*/ 141318 h 153467"/>
                <a:gd name="connsiteX155" fmla="*/ 70736 w 78332"/>
                <a:gd name="connsiteY155" fmla="*/ 141445 h 153467"/>
                <a:gd name="connsiteX156" fmla="*/ 76155 w 78332"/>
                <a:gd name="connsiteY156" fmla="*/ 139671 h 153467"/>
                <a:gd name="connsiteX157" fmla="*/ 77466 w 78332"/>
                <a:gd name="connsiteY157" fmla="*/ 138712 h 153467"/>
                <a:gd name="connsiteX158" fmla="*/ 77466 w 78332"/>
                <a:gd name="connsiteY158" fmla="*/ 137081 h 153467"/>
                <a:gd name="connsiteX159" fmla="*/ 77466 w 78332"/>
                <a:gd name="connsiteY159" fmla="*/ 127154 h 153467"/>
                <a:gd name="connsiteX160" fmla="*/ 77466 w 78332"/>
                <a:gd name="connsiteY160" fmla="*/ 125523 h 153467"/>
                <a:gd name="connsiteX161" fmla="*/ 76139 w 78332"/>
                <a:gd name="connsiteY161" fmla="*/ 124564 h 153467"/>
                <a:gd name="connsiteX162" fmla="*/ 72270 w 78332"/>
                <a:gd name="connsiteY162" fmla="*/ 122918 h 153467"/>
                <a:gd name="connsiteX163" fmla="*/ 70752 w 78332"/>
                <a:gd name="connsiteY163" fmla="*/ 122790 h 153467"/>
                <a:gd name="connsiteX164" fmla="*/ 65172 w 78332"/>
                <a:gd name="connsiteY164" fmla="*/ 124676 h 153467"/>
                <a:gd name="connsiteX165" fmla="*/ 60664 w 78332"/>
                <a:gd name="connsiteY165" fmla="*/ 122566 h 153467"/>
                <a:gd name="connsiteX166" fmla="*/ 59130 w 78332"/>
                <a:gd name="connsiteY166" fmla="*/ 122438 h 153467"/>
                <a:gd name="connsiteX167" fmla="*/ 56044 w 78332"/>
                <a:gd name="connsiteY167" fmla="*/ 122965 h 153467"/>
                <a:gd name="connsiteX168" fmla="*/ 49858 w 78332"/>
                <a:gd name="connsiteY168" fmla="*/ 119001 h 153467"/>
                <a:gd name="connsiteX169" fmla="*/ 48339 w 78332"/>
                <a:gd name="connsiteY169" fmla="*/ 118873 h 153467"/>
                <a:gd name="connsiteX170" fmla="*/ 46980 w 78332"/>
                <a:gd name="connsiteY170" fmla="*/ 118969 h 153467"/>
                <a:gd name="connsiteX171" fmla="*/ 45174 w 78332"/>
                <a:gd name="connsiteY171" fmla="*/ 116347 h 153467"/>
                <a:gd name="connsiteX172" fmla="*/ 40666 w 78332"/>
                <a:gd name="connsiteY172" fmla="*/ 113789 h 153467"/>
                <a:gd name="connsiteX173" fmla="*/ 38028 w 78332"/>
                <a:gd name="connsiteY173" fmla="*/ 107171 h 153467"/>
                <a:gd name="connsiteX174" fmla="*/ 33744 w 78332"/>
                <a:gd name="connsiteY174" fmla="*/ 104661 h 153467"/>
                <a:gd name="connsiteX175" fmla="*/ 33760 w 78332"/>
                <a:gd name="connsiteY175" fmla="*/ 104358 h 153467"/>
                <a:gd name="connsiteX176" fmla="*/ 28164 w 78332"/>
                <a:gd name="connsiteY176" fmla="*/ 95693 h 153467"/>
                <a:gd name="connsiteX177" fmla="*/ 22665 w 78332"/>
                <a:gd name="connsiteY177" fmla="*/ 87220 h 153467"/>
                <a:gd name="connsiteX178" fmla="*/ 21290 w 78332"/>
                <a:gd name="connsiteY178" fmla="*/ 80970 h 153467"/>
                <a:gd name="connsiteX179" fmla="*/ 18988 w 78332"/>
                <a:gd name="connsiteY179" fmla="*/ 78492 h 153467"/>
                <a:gd name="connsiteX180" fmla="*/ 19580 w 78332"/>
                <a:gd name="connsiteY180" fmla="*/ 76702 h 153467"/>
                <a:gd name="connsiteX181" fmla="*/ 19036 w 78332"/>
                <a:gd name="connsiteY181" fmla="*/ 71010 h 153467"/>
                <a:gd name="connsiteX182" fmla="*/ 22745 w 78332"/>
                <a:gd name="connsiteY182" fmla="*/ 65415 h 153467"/>
                <a:gd name="connsiteX183" fmla="*/ 22457 w 78332"/>
                <a:gd name="connsiteY183" fmla="*/ 60412 h 153467"/>
                <a:gd name="connsiteX184" fmla="*/ 27077 w 78332"/>
                <a:gd name="connsiteY184" fmla="*/ 54257 h 153467"/>
                <a:gd name="connsiteX185" fmla="*/ 27301 w 78332"/>
                <a:gd name="connsiteY185" fmla="*/ 52323 h 153467"/>
                <a:gd name="connsiteX186" fmla="*/ 34127 w 78332"/>
                <a:gd name="connsiteY186" fmla="*/ 45305 h 153467"/>
                <a:gd name="connsiteX187" fmla="*/ 34303 w 78332"/>
                <a:gd name="connsiteY187" fmla="*/ 42459 h 153467"/>
                <a:gd name="connsiteX188" fmla="*/ 40234 w 78332"/>
                <a:gd name="connsiteY188" fmla="*/ 36305 h 153467"/>
                <a:gd name="connsiteX189" fmla="*/ 40570 w 78332"/>
                <a:gd name="connsiteY189" fmla="*/ 34594 h 153467"/>
                <a:gd name="connsiteX190" fmla="*/ 48355 w 78332"/>
                <a:gd name="connsiteY190" fmla="*/ 27992 h 153467"/>
                <a:gd name="connsiteX191" fmla="*/ 48691 w 78332"/>
                <a:gd name="connsiteY191" fmla="*/ 26345 h 153467"/>
                <a:gd name="connsiteX192" fmla="*/ 54877 w 78332"/>
                <a:gd name="connsiteY192" fmla="*/ 22157 h 153467"/>
                <a:gd name="connsiteX193" fmla="*/ 55916 w 78332"/>
                <a:gd name="connsiteY193" fmla="*/ 19839 h 153467"/>
                <a:gd name="connsiteX194" fmla="*/ 57243 w 78332"/>
                <a:gd name="connsiteY194" fmla="*/ 20063 h 153467"/>
                <a:gd name="connsiteX195" fmla="*/ 58266 w 78332"/>
                <a:gd name="connsiteY195" fmla="*/ 17841 h 153467"/>
                <a:gd name="connsiteX196" fmla="*/ 63206 w 78332"/>
                <a:gd name="connsiteY196" fmla="*/ 7130 h 153467"/>
                <a:gd name="connsiteX197" fmla="*/ 64229 w 78332"/>
                <a:gd name="connsiteY197" fmla="*/ 4908 h 153467"/>
                <a:gd name="connsiteX198" fmla="*/ 62343 w 78332"/>
                <a:gd name="connsiteY198" fmla="*/ 3341 h 153467"/>
                <a:gd name="connsiteX199" fmla="*/ 62247 w 78332"/>
                <a:gd name="connsiteY199" fmla="*/ 3261 h 153467"/>
                <a:gd name="connsiteX200" fmla="*/ 61368 w 78332"/>
                <a:gd name="connsiteY200" fmla="*/ 2590 h 153467"/>
                <a:gd name="connsiteX201" fmla="*/ 56444 w 78332"/>
                <a:gd name="connsiteY201" fmla="*/ 1199 h 153467"/>
                <a:gd name="connsiteX202" fmla="*/ 56444 w 78332"/>
                <a:gd name="connsiteY202" fmla="*/ 1199 h 153467"/>
                <a:gd name="connsiteX203" fmla="*/ 56444 w 78332"/>
                <a:gd name="connsiteY203" fmla="*/ 1199 h 15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78332" h="153467">
                  <a:moveTo>
                    <a:pt x="56444" y="4396"/>
                  </a:moveTo>
                  <a:cubicBezTo>
                    <a:pt x="57563" y="4396"/>
                    <a:pt x="58682" y="4700"/>
                    <a:pt x="59705" y="5339"/>
                  </a:cubicBezTo>
                  <a:cubicBezTo>
                    <a:pt x="59945" y="5483"/>
                    <a:pt x="60137" y="5675"/>
                    <a:pt x="60345" y="5835"/>
                  </a:cubicBezTo>
                  <a:lnTo>
                    <a:pt x="55405" y="16546"/>
                  </a:lnTo>
                  <a:cubicBezTo>
                    <a:pt x="54637" y="16418"/>
                    <a:pt x="53870" y="16130"/>
                    <a:pt x="53167" y="15698"/>
                  </a:cubicBezTo>
                  <a:cubicBezTo>
                    <a:pt x="53055" y="15618"/>
                    <a:pt x="52959" y="15523"/>
                    <a:pt x="52847" y="15443"/>
                  </a:cubicBezTo>
                  <a:cubicBezTo>
                    <a:pt x="53359" y="17089"/>
                    <a:pt x="53183" y="18928"/>
                    <a:pt x="52208" y="20494"/>
                  </a:cubicBezTo>
                  <a:cubicBezTo>
                    <a:pt x="51041" y="22333"/>
                    <a:pt x="49058" y="23340"/>
                    <a:pt x="47028" y="23340"/>
                  </a:cubicBezTo>
                  <a:cubicBezTo>
                    <a:pt x="46373" y="23340"/>
                    <a:pt x="45717" y="23228"/>
                    <a:pt x="45078" y="23020"/>
                  </a:cubicBezTo>
                  <a:cubicBezTo>
                    <a:pt x="45605" y="24283"/>
                    <a:pt x="45749" y="25706"/>
                    <a:pt x="45318" y="27129"/>
                  </a:cubicBezTo>
                  <a:cubicBezTo>
                    <a:pt x="44534" y="29782"/>
                    <a:pt x="42088" y="31509"/>
                    <a:pt x="39451" y="31509"/>
                  </a:cubicBezTo>
                  <a:cubicBezTo>
                    <a:pt x="38875" y="31509"/>
                    <a:pt x="38284" y="31429"/>
                    <a:pt x="37708" y="31253"/>
                  </a:cubicBezTo>
                  <a:cubicBezTo>
                    <a:pt x="37373" y="31157"/>
                    <a:pt x="37069" y="31013"/>
                    <a:pt x="36765" y="30869"/>
                  </a:cubicBezTo>
                  <a:cubicBezTo>
                    <a:pt x="37468" y="32228"/>
                    <a:pt x="37676" y="33859"/>
                    <a:pt x="37213" y="35441"/>
                  </a:cubicBezTo>
                  <a:cubicBezTo>
                    <a:pt x="36429" y="38095"/>
                    <a:pt x="33999" y="39806"/>
                    <a:pt x="31362" y="39806"/>
                  </a:cubicBezTo>
                  <a:cubicBezTo>
                    <a:pt x="30882" y="39806"/>
                    <a:pt x="30403" y="39742"/>
                    <a:pt x="29907" y="39630"/>
                  </a:cubicBezTo>
                  <a:cubicBezTo>
                    <a:pt x="30978" y="41020"/>
                    <a:pt x="31458" y="42827"/>
                    <a:pt x="31058" y="44681"/>
                  </a:cubicBezTo>
                  <a:cubicBezTo>
                    <a:pt x="30418" y="47543"/>
                    <a:pt x="27893" y="49477"/>
                    <a:pt x="25079" y="49477"/>
                  </a:cubicBezTo>
                  <a:cubicBezTo>
                    <a:pt x="24631" y="49477"/>
                    <a:pt x="24200" y="49429"/>
                    <a:pt x="23752" y="49333"/>
                  </a:cubicBezTo>
                  <a:cubicBezTo>
                    <a:pt x="23592" y="49301"/>
                    <a:pt x="23448" y="49237"/>
                    <a:pt x="23289" y="49189"/>
                  </a:cubicBezTo>
                  <a:cubicBezTo>
                    <a:pt x="24056" y="50484"/>
                    <a:pt x="24360" y="52051"/>
                    <a:pt x="24008" y="53634"/>
                  </a:cubicBezTo>
                  <a:cubicBezTo>
                    <a:pt x="23369" y="56479"/>
                    <a:pt x="20843" y="58413"/>
                    <a:pt x="18045" y="58413"/>
                  </a:cubicBezTo>
                  <a:cubicBezTo>
                    <a:pt x="17693" y="58413"/>
                    <a:pt x="17326" y="58381"/>
                    <a:pt x="16958" y="58317"/>
                  </a:cubicBezTo>
                  <a:cubicBezTo>
                    <a:pt x="19068" y="59660"/>
                    <a:pt x="20235" y="62218"/>
                    <a:pt x="19660" y="64792"/>
                  </a:cubicBezTo>
                  <a:cubicBezTo>
                    <a:pt x="19036" y="67621"/>
                    <a:pt x="16527" y="69556"/>
                    <a:pt x="13745" y="69572"/>
                  </a:cubicBezTo>
                  <a:cubicBezTo>
                    <a:pt x="15887" y="70915"/>
                    <a:pt x="17070" y="73472"/>
                    <a:pt x="16495" y="76078"/>
                  </a:cubicBezTo>
                  <a:cubicBezTo>
                    <a:pt x="16127" y="77757"/>
                    <a:pt x="15104" y="79099"/>
                    <a:pt x="13761" y="79947"/>
                  </a:cubicBezTo>
                  <a:cubicBezTo>
                    <a:pt x="14097" y="79963"/>
                    <a:pt x="14448" y="79995"/>
                    <a:pt x="14800" y="80075"/>
                  </a:cubicBezTo>
                  <a:cubicBezTo>
                    <a:pt x="18109" y="80810"/>
                    <a:pt x="20187" y="84087"/>
                    <a:pt x="19452" y="87380"/>
                  </a:cubicBezTo>
                  <a:cubicBezTo>
                    <a:pt x="19260" y="88260"/>
                    <a:pt x="18876" y="89043"/>
                    <a:pt x="18365" y="89730"/>
                  </a:cubicBezTo>
                  <a:cubicBezTo>
                    <a:pt x="18557" y="89714"/>
                    <a:pt x="18749" y="89682"/>
                    <a:pt x="18956" y="89682"/>
                  </a:cubicBezTo>
                  <a:cubicBezTo>
                    <a:pt x="18956" y="89682"/>
                    <a:pt x="18972" y="89682"/>
                    <a:pt x="18972" y="89682"/>
                  </a:cubicBezTo>
                  <a:cubicBezTo>
                    <a:pt x="22361" y="89730"/>
                    <a:pt x="25063" y="92496"/>
                    <a:pt x="25015" y="95885"/>
                  </a:cubicBezTo>
                  <a:cubicBezTo>
                    <a:pt x="24999" y="96700"/>
                    <a:pt x="24823" y="97484"/>
                    <a:pt x="24520" y="98187"/>
                  </a:cubicBezTo>
                  <a:cubicBezTo>
                    <a:pt x="24536" y="98187"/>
                    <a:pt x="24536" y="98187"/>
                    <a:pt x="24552" y="98187"/>
                  </a:cubicBezTo>
                  <a:cubicBezTo>
                    <a:pt x="27941" y="98235"/>
                    <a:pt x="30642" y="101017"/>
                    <a:pt x="30594" y="104390"/>
                  </a:cubicBezTo>
                  <a:cubicBezTo>
                    <a:pt x="30578" y="105748"/>
                    <a:pt x="30099" y="106995"/>
                    <a:pt x="29331" y="108002"/>
                  </a:cubicBezTo>
                  <a:cubicBezTo>
                    <a:pt x="29987" y="107763"/>
                    <a:pt x="30674" y="107619"/>
                    <a:pt x="31394" y="107619"/>
                  </a:cubicBezTo>
                  <a:cubicBezTo>
                    <a:pt x="31410" y="107619"/>
                    <a:pt x="31442" y="107619"/>
                    <a:pt x="31458" y="107619"/>
                  </a:cubicBezTo>
                  <a:cubicBezTo>
                    <a:pt x="34847" y="107667"/>
                    <a:pt x="37548" y="110432"/>
                    <a:pt x="37500" y="113821"/>
                  </a:cubicBezTo>
                  <a:cubicBezTo>
                    <a:pt x="37484" y="115068"/>
                    <a:pt x="37085" y="116219"/>
                    <a:pt x="36429" y="117178"/>
                  </a:cubicBezTo>
                  <a:cubicBezTo>
                    <a:pt x="37085" y="116939"/>
                    <a:pt x="37788" y="116795"/>
                    <a:pt x="38523" y="116795"/>
                  </a:cubicBezTo>
                  <a:cubicBezTo>
                    <a:pt x="38555" y="116795"/>
                    <a:pt x="38571" y="116795"/>
                    <a:pt x="38603" y="116795"/>
                  </a:cubicBezTo>
                  <a:cubicBezTo>
                    <a:pt x="41993" y="116843"/>
                    <a:pt x="44694" y="119608"/>
                    <a:pt x="44646" y="122997"/>
                  </a:cubicBezTo>
                  <a:cubicBezTo>
                    <a:pt x="44646" y="123141"/>
                    <a:pt x="44614" y="123285"/>
                    <a:pt x="44598" y="123429"/>
                  </a:cubicBezTo>
                  <a:cubicBezTo>
                    <a:pt x="45653" y="122614"/>
                    <a:pt x="46964" y="122118"/>
                    <a:pt x="48355" y="122118"/>
                  </a:cubicBezTo>
                  <a:cubicBezTo>
                    <a:pt x="48691" y="122118"/>
                    <a:pt x="49010" y="122150"/>
                    <a:pt x="49346" y="122198"/>
                  </a:cubicBezTo>
                  <a:cubicBezTo>
                    <a:pt x="52224" y="122678"/>
                    <a:pt x="54286" y="125092"/>
                    <a:pt x="54446" y="127889"/>
                  </a:cubicBezTo>
                  <a:cubicBezTo>
                    <a:pt x="55597" y="126514"/>
                    <a:pt x="57291" y="125667"/>
                    <a:pt x="59146" y="125667"/>
                  </a:cubicBezTo>
                  <a:cubicBezTo>
                    <a:pt x="59481" y="125667"/>
                    <a:pt x="59817" y="125699"/>
                    <a:pt x="60153" y="125747"/>
                  </a:cubicBezTo>
                  <a:cubicBezTo>
                    <a:pt x="62583" y="126147"/>
                    <a:pt x="64421" y="127937"/>
                    <a:pt x="65028" y="130159"/>
                  </a:cubicBezTo>
                  <a:cubicBezTo>
                    <a:pt x="65876" y="127681"/>
                    <a:pt x="68178" y="126003"/>
                    <a:pt x="70752" y="126003"/>
                  </a:cubicBezTo>
                  <a:cubicBezTo>
                    <a:pt x="71071" y="126003"/>
                    <a:pt x="71407" y="126035"/>
                    <a:pt x="71743" y="126083"/>
                  </a:cubicBezTo>
                  <a:cubicBezTo>
                    <a:pt x="72686" y="126243"/>
                    <a:pt x="73533" y="126626"/>
                    <a:pt x="74252" y="127154"/>
                  </a:cubicBezTo>
                  <a:lnTo>
                    <a:pt x="74252" y="137081"/>
                  </a:lnTo>
                  <a:cubicBezTo>
                    <a:pt x="73245" y="137817"/>
                    <a:pt x="72014" y="138248"/>
                    <a:pt x="70704" y="138248"/>
                  </a:cubicBezTo>
                  <a:cubicBezTo>
                    <a:pt x="70384" y="138248"/>
                    <a:pt x="70048" y="138216"/>
                    <a:pt x="69712" y="138168"/>
                  </a:cubicBezTo>
                  <a:cubicBezTo>
                    <a:pt x="67331" y="137769"/>
                    <a:pt x="65524" y="135994"/>
                    <a:pt x="64901" y="133788"/>
                  </a:cubicBezTo>
                  <a:cubicBezTo>
                    <a:pt x="64197" y="135818"/>
                    <a:pt x="62487" y="137289"/>
                    <a:pt x="60456" y="137753"/>
                  </a:cubicBezTo>
                  <a:cubicBezTo>
                    <a:pt x="62519" y="139016"/>
                    <a:pt x="63718" y="141445"/>
                    <a:pt x="63302" y="143971"/>
                  </a:cubicBezTo>
                  <a:cubicBezTo>
                    <a:pt x="62806" y="146961"/>
                    <a:pt x="60201" y="149087"/>
                    <a:pt x="57259" y="149087"/>
                  </a:cubicBezTo>
                  <a:cubicBezTo>
                    <a:pt x="56924" y="149087"/>
                    <a:pt x="56588" y="149055"/>
                    <a:pt x="56236" y="149007"/>
                  </a:cubicBezTo>
                  <a:cubicBezTo>
                    <a:pt x="52895" y="148447"/>
                    <a:pt x="50641" y="145298"/>
                    <a:pt x="51200" y="141957"/>
                  </a:cubicBezTo>
                  <a:cubicBezTo>
                    <a:pt x="51616" y="139415"/>
                    <a:pt x="53551" y="137513"/>
                    <a:pt x="55916" y="136985"/>
                  </a:cubicBezTo>
                  <a:cubicBezTo>
                    <a:pt x="54222" y="135946"/>
                    <a:pt x="53119" y="134140"/>
                    <a:pt x="53007" y="132110"/>
                  </a:cubicBezTo>
                  <a:cubicBezTo>
                    <a:pt x="51856" y="133484"/>
                    <a:pt x="50161" y="134332"/>
                    <a:pt x="48307" y="134332"/>
                  </a:cubicBezTo>
                  <a:cubicBezTo>
                    <a:pt x="47971" y="134332"/>
                    <a:pt x="47636" y="134300"/>
                    <a:pt x="47300" y="134252"/>
                  </a:cubicBezTo>
                  <a:cubicBezTo>
                    <a:pt x="44119" y="133724"/>
                    <a:pt x="41961" y="130831"/>
                    <a:pt x="42232" y="127681"/>
                  </a:cubicBezTo>
                  <a:cubicBezTo>
                    <a:pt x="41193" y="128497"/>
                    <a:pt x="39898" y="128992"/>
                    <a:pt x="38475" y="128992"/>
                  </a:cubicBezTo>
                  <a:cubicBezTo>
                    <a:pt x="38443" y="128992"/>
                    <a:pt x="38427" y="128992"/>
                    <a:pt x="38396" y="128992"/>
                  </a:cubicBezTo>
                  <a:cubicBezTo>
                    <a:pt x="35007" y="128944"/>
                    <a:pt x="32305" y="126179"/>
                    <a:pt x="32353" y="122790"/>
                  </a:cubicBezTo>
                  <a:cubicBezTo>
                    <a:pt x="32369" y="121543"/>
                    <a:pt x="32768" y="120392"/>
                    <a:pt x="33424" y="119433"/>
                  </a:cubicBezTo>
                  <a:cubicBezTo>
                    <a:pt x="32768" y="119672"/>
                    <a:pt x="32065" y="119816"/>
                    <a:pt x="31314" y="119816"/>
                  </a:cubicBezTo>
                  <a:cubicBezTo>
                    <a:pt x="31298" y="119816"/>
                    <a:pt x="31266" y="119816"/>
                    <a:pt x="31250" y="119816"/>
                  </a:cubicBezTo>
                  <a:cubicBezTo>
                    <a:pt x="27861" y="119768"/>
                    <a:pt x="25159" y="117003"/>
                    <a:pt x="25207" y="113614"/>
                  </a:cubicBezTo>
                  <a:cubicBezTo>
                    <a:pt x="25223" y="112255"/>
                    <a:pt x="25703" y="111008"/>
                    <a:pt x="26470" y="110001"/>
                  </a:cubicBezTo>
                  <a:cubicBezTo>
                    <a:pt x="25815" y="110241"/>
                    <a:pt x="25127" y="110384"/>
                    <a:pt x="24408" y="110384"/>
                  </a:cubicBezTo>
                  <a:cubicBezTo>
                    <a:pt x="24392" y="110384"/>
                    <a:pt x="24360" y="110384"/>
                    <a:pt x="24344" y="110384"/>
                  </a:cubicBezTo>
                  <a:cubicBezTo>
                    <a:pt x="20955" y="110336"/>
                    <a:pt x="18253" y="107555"/>
                    <a:pt x="18301" y="104182"/>
                  </a:cubicBezTo>
                  <a:cubicBezTo>
                    <a:pt x="18317" y="103366"/>
                    <a:pt x="18493" y="102583"/>
                    <a:pt x="18797" y="101880"/>
                  </a:cubicBezTo>
                  <a:cubicBezTo>
                    <a:pt x="18781" y="101880"/>
                    <a:pt x="18781" y="101880"/>
                    <a:pt x="18765" y="101880"/>
                  </a:cubicBezTo>
                  <a:cubicBezTo>
                    <a:pt x="15376" y="101832"/>
                    <a:pt x="12674" y="99066"/>
                    <a:pt x="12722" y="95677"/>
                  </a:cubicBezTo>
                  <a:cubicBezTo>
                    <a:pt x="12738" y="94318"/>
                    <a:pt x="13201" y="93087"/>
                    <a:pt x="13969" y="92080"/>
                  </a:cubicBezTo>
                  <a:cubicBezTo>
                    <a:pt x="13745" y="92096"/>
                    <a:pt x="13521" y="92112"/>
                    <a:pt x="13297" y="92112"/>
                  </a:cubicBezTo>
                  <a:cubicBezTo>
                    <a:pt x="12898" y="92112"/>
                    <a:pt x="12498" y="92080"/>
                    <a:pt x="12098" y="91984"/>
                  </a:cubicBezTo>
                  <a:cubicBezTo>
                    <a:pt x="8789" y="91249"/>
                    <a:pt x="6711" y="87972"/>
                    <a:pt x="7446" y="84679"/>
                  </a:cubicBezTo>
                  <a:cubicBezTo>
                    <a:pt x="7814" y="83000"/>
                    <a:pt x="8837" y="81657"/>
                    <a:pt x="10180" y="80810"/>
                  </a:cubicBezTo>
                  <a:cubicBezTo>
                    <a:pt x="9844" y="80794"/>
                    <a:pt x="9493" y="80762"/>
                    <a:pt x="9141" y="80682"/>
                  </a:cubicBezTo>
                  <a:cubicBezTo>
                    <a:pt x="5832" y="79947"/>
                    <a:pt x="3754" y="76670"/>
                    <a:pt x="4489" y="73376"/>
                  </a:cubicBezTo>
                  <a:cubicBezTo>
                    <a:pt x="5112" y="70547"/>
                    <a:pt x="7622" y="68613"/>
                    <a:pt x="10404" y="68597"/>
                  </a:cubicBezTo>
                  <a:cubicBezTo>
                    <a:pt x="8262" y="67254"/>
                    <a:pt x="7079" y="64696"/>
                    <a:pt x="7654" y="62090"/>
                  </a:cubicBezTo>
                  <a:cubicBezTo>
                    <a:pt x="8294" y="59245"/>
                    <a:pt x="10820" y="57310"/>
                    <a:pt x="13617" y="57310"/>
                  </a:cubicBezTo>
                  <a:cubicBezTo>
                    <a:pt x="13969" y="57310"/>
                    <a:pt x="14336" y="57342"/>
                    <a:pt x="14704" y="57406"/>
                  </a:cubicBezTo>
                  <a:cubicBezTo>
                    <a:pt x="12594" y="56063"/>
                    <a:pt x="11427" y="53506"/>
                    <a:pt x="12002" y="50932"/>
                  </a:cubicBezTo>
                  <a:cubicBezTo>
                    <a:pt x="12642" y="48070"/>
                    <a:pt x="15168" y="46136"/>
                    <a:pt x="17981" y="46136"/>
                  </a:cubicBezTo>
                  <a:cubicBezTo>
                    <a:pt x="18429" y="46136"/>
                    <a:pt x="18860" y="46184"/>
                    <a:pt x="19308" y="46280"/>
                  </a:cubicBezTo>
                  <a:cubicBezTo>
                    <a:pt x="19468" y="46312"/>
                    <a:pt x="19612" y="46376"/>
                    <a:pt x="19772" y="46424"/>
                  </a:cubicBezTo>
                  <a:cubicBezTo>
                    <a:pt x="19004" y="45129"/>
                    <a:pt x="18701" y="43562"/>
                    <a:pt x="19052" y="41980"/>
                  </a:cubicBezTo>
                  <a:cubicBezTo>
                    <a:pt x="19692" y="39118"/>
                    <a:pt x="22218" y="37184"/>
                    <a:pt x="25031" y="37184"/>
                  </a:cubicBezTo>
                  <a:cubicBezTo>
                    <a:pt x="25479" y="37184"/>
                    <a:pt x="25910" y="37232"/>
                    <a:pt x="26358" y="37328"/>
                  </a:cubicBezTo>
                  <a:cubicBezTo>
                    <a:pt x="26390" y="37328"/>
                    <a:pt x="26406" y="37344"/>
                    <a:pt x="26438" y="37360"/>
                  </a:cubicBezTo>
                  <a:cubicBezTo>
                    <a:pt x="25303" y="35857"/>
                    <a:pt x="24855" y="33859"/>
                    <a:pt x="25431" y="31924"/>
                  </a:cubicBezTo>
                  <a:cubicBezTo>
                    <a:pt x="26214" y="29271"/>
                    <a:pt x="28660" y="27544"/>
                    <a:pt x="31298" y="27544"/>
                  </a:cubicBezTo>
                  <a:cubicBezTo>
                    <a:pt x="31873" y="27544"/>
                    <a:pt x="32465" y="27624"/>
                    <a:pt x="33040" y="27800"/>
                  </a:cubicBezTo>
                  <a:cubicBezTo>
                    <a:pt x="33376" y="27896"/>
                    <a:pt x="33680" y="28040"/>
                    <a:pt x="33983" y="28184"/>
                  </a:cubicBezTo>
                  <a:cubicBezTo>
                    <a:pt x="33280" y="26825"/>
                    <a:pt x="33072" y="25194"/>
                    <a:pt x="33536" y="23612"/>
                  </a:cubicBezTo>
                  <a:cubicBezTo>
                    <a:pt x="34319" y="20958"/>
                    <a:pt x="36765" y="19231"/>
                    <a:pt x="39403" y="19231"/>
                  </a:cubicBezTo>
                  <a:cubicBezTo>
                    <a:pt x="39978" y="19231"/>
                    <a:pt x="40570" y="19311"/>
                    <a:pt x="41145" y="19487"/>
                  </a:cubicBezTo>
                  <a:cubicBezTo>
                    <a:pt x="41209" y="19503"/>
                    <a:pt x="41257" y="19535"/>
                    <a:pt x="41321" y="19567"/>
                  </a:cubicBezTo>
                  <a:cubicBezTo>
                    <a:pt x="40586" y="17793"/>
                    <a:pt x="40682" y="15698"/>
                    <a:pt x="41785" y="13956"/>
                  </a:cubicBezTo>
                  <a:cubicBezTo>
                    <a:pt x="42952" y="12101"/>
                    <a:pt x="44934" y="11094"/>
                    <a:pt x="46980" y="11094"/>
                  </a:cubicBezTo>
                  <a:cubicBezTo>
                    <a:pt x="48099" y="11094"/>
                    <a:pt x="49218" y="11398"/>
                    <a:pt x="50241" y="12038"/>
                  </a:cubicBezTo>
                  <a:cubicBezTo>
                    <a:pt x="50353" y="12117"/>
                    <a:pt x="50449" y="12213"/>
                    <a:pt x="50561" y="12293"/>
                  </a:cubicBezTo>
                  <a:cubicBezTo>
                    <a:pt x="50049" y="10647"/>
                    <a:pt x="50225" y="8808"/>
                    <a:pt x="51200" y="7242"/>
                  </a:cubicBezTo>
                  <a:cubicBezTo>
                    <a:pt x="52415" y="5403"/>
                    <a:pt x="54398" y="4396"/>
                    <a:pt x="56444" y="4396"/>
                  </a:cubicBezTo>
                  <a:moveTo>
                    <a:pt x="56444" y="1199"/>
                  </a:moveTo>
                  <a:lnTo>
                    <a:pt x="56444" y="1199"/>
                  </a:lnTo>
                  <a:cubicBezTo>
                    <a:pt x="53215" y="1199"/>
                    <a:pt x="50273" y="2830"/>
                    <a:pt x="48547" y="5563"/>
                  </a:cubicBezTo>
                  <a:cubicBezTo>
                    <a:pt x="48083" y="6315"/>
                    <a:pt x="47732" y="7114"/>
                    <a:pt x="47492" y="7945"/>
                  </a:cubicBezTo>
                  <a:cubicBezTo>
                    <a:pt x="47332" y="7945"/>
                    <a:pt x="47188" y="7929"/>
                    <a:pt x="47028" y="7929"/>
                  </a:cubicBezTo>
                  <a:cubicBezTo>
                    <a:pt x="43799" y="7929"/>
                    <a:pt x="40857" y="9560"/>
                    <a:pt x="39131" y="12293"/>
                  </a:cubicBezTo>
                  <a:cubicBezTo>
                    <a:pt x="38364" y="13508"/>
                    <a:pt x="37916" y="14851"/>
                    <a:pt x="37756" y="16242"/>
                  </a:cubicBezTo>
                  <a:cubicBezTo>
                    <a:pt x="34367" y="16881"/>
                    <a:pt x="31506" y="19375"/>
                    <a:pt x="30514" y="22748"/>
                  </a:cubicBezTo>
                  <a:cubicBezTo>
                    <a:pt x="30355" y="23308"/>
                    <a:pt x="30227" y="23883"/>
                    <a:pt x="30179" y="24459"/>
                  </a:cubicBezTo>
                  <a:cubicBezTo>
                    <a:pt x="26566" y="24922"/>
                    <a:pt x="23448" y="27496"/>
                    <a:pt x="22393" y="31045"/>
                  </a:cubicBezTo>
                  <a:cubicBezTo>
                    <a:pt x="22058" y="32180"/>
                    <a:pt x="21946" y="33363"/>
                    <a:pt x="22058" y="34530"/>
                  </a:cubicBezTo>
                  <a:cubicBezTo>
                    <a:pt x="19052" y="35569"/>
                    <a:pt x="16686" y="38111"/>
                    <a:pt x="15967" y="41324"/>
                  </a:cubicBezTo>
                  <a:cubicBezTo>
                    <a:pt x="15823" y="41964"/>
                    <a:pt x="15759" y="42603"/>
                    <a:pt x="15743" y="43259"/>
                  </a:cubicBezTo>
                  <a:cubicBezTo>
                    <a:pt x="12402" y="44122"/>
                    <a:pt x="9700" y="46807"/>
                    <a:pt x="8917" y="50276"/>
                  </a:cubicBezTo>
                  <a:cubicBezTo>
                    <a:pt x="8533" y="51971"/>
                    <a:pt x="8661" y="53697"/>
                    <a:pt x="9205" y="55280"/>
                  </a:cubicBezTo>
                  <a:cubicBezTo>
                    <a:pt x="6903" y="56527"/>
                    <a:pt x="5176" y="58717"/>
                    <a:pt x="4585" y="61435"/>
                  </a:cubicBezTo>
                  <a:cubicBezTo>
                    <a:pt x="4153" y="63385"/>
                    <a:pt x="4377" y="65367"/>
                    <a:pt x="5128" y="67126"/>
                  </a:cubicBezTo>
                  <a:cubicBezTo>
                    <a:pt x="3290" y="68421"/>
                    <a:pt x="1931" y="70387"/>
                    <a:pt x="1420" y="72721"/>
                  </a:cubicBezTo>
                  <a:cubicBezTo>
                    <a:pt x="604" y="76414"/>
                    <a:pt x="2107" y="80091"/>
                    <a:pt x="4953" y="82217"/>
                  </a:cubicBezTo>
                  <a:cubicBezTo>
                    <a:pt x="4697" y="82792"/>
                    <a:pt x="4505" y="83384"/>
                    <a:pt x="4361" y="84007"/>
                  </a:cubicBezTo>
                  <a:cubicBezTo>
                    <a:pt x="3386" y="88387"/>
                    <a:pt x="5688" y="92768"/>
                    <a:pt x="9636" y="94526"/>
                  </a:cubicBezTo>
                  <a:cubicBezTo>
                    <a:pt x="9589" y="94894"/>
                    <a:pt x="9557" y="95261"/>
                    <a:pt x="9557" y="95645"/>
                  </a:cubicBezTo>
                  <a:cubicBezTo>
                    <a:pt x="9525" y="98139"/>
                    <a:pt x="10468" y="100489"/>
                    <a:pt x="12194" y="102279"/>
                  </a:cubicBezTo>
                  <a:cubicBezTo>
                    <a:pt x="13041" y="103159"/>
                    <a:pt x="14049" y="103846"/>
                    <a:pt x="15136" y="104326"/>
                  </a:cubicBezTo>
                  <a:cubicBezTo>
                    <a:pt x="15152" y="108610"/>
                    <a:pt x="18093" y="112239"/>
                    <a:pt x="22074" y="113294"/>
                  </a:cubicBezTo>
                  <a:cubicBezTo>
                    <a:pt x="22074" y="113390"/>
                    <a:pt x="22074" y="113502"/>
                    <a:pt x="22058" y="113598"/>
                  </a:cubicBezTo>
                  <a:cubicBezTo>
                    <a:pt x="21994" y="118026"/>
                    <a:pt x="25063" y="121799"/>
                    <a:pt x="29219" y="122790"/>
                  </a:cubicBezTo>
                  <a:cubicBezTo>
                    <a:pt x="29156" y="127921"/>
                    <a:pt x="33280" y="132158"/>
                    <a:pt x="38427" y="132221"/>
                  </a:cubicBezTo>
                  <a:lnTo>
                    <a:pt x="38443" y="132221"/>
                  </a:lnTo>
                  <a:lnTo>
                    <a:pt x="38539" y="132221"/>
                  </a:lnTo>
                  <a:cubicBezTo>
                    <a:pt x="39003" y="132221"/>
                    <a:pt x="39483" y="132190"/>
                    <a:pt x="39930" y="132110"/>
                  </a:cubicBezTo>
                  <a:cubicBezTo>
                    <a:pt x="41193" y="134827"/>
                    <a:pt x="43719" y="136905"/>
                    <a:pt x="46836" y="137417"/>
                  </a:cubicBezTo>
                  <a:cubicBezTo>
                    <a:pt x="47348" y="137497"/>
                    <a:pt x="47859" y="137545"/>
                    <a:pt x="48371" y="137545"/>
                  </a:cubicBezTo>
                  <a:cubicBezTo>
                    <a:pt x="48850" y="137545"/>
                    <a:pt x="49330" y="137513"/>
                    <a:pt x="49794" y="137433"/>
                  </a:cubicBezTo>
                  <a:cubicBezTo>
                    <a:pt x="48946" y="138584"/>
                    <a:pt x="48355" y="139943"/>
                    <a:pt x="48099" y="141430"/>
                  </a:cubicBezTo>
                  <a:cubicBezTo>
                    <a:pt x="47252" y="146497"/>
                    <a:pt x="50689" y="151309"/>
                    <a:pt x="55757" y="152156"/>
                  </a:cubicBezTo>
                  <a:cubicBezTo>
                    <a:pt x="56268" y="152236"/>
                    <a:pt x="56780" y="152284"/>
                    <a:pt x="57291" y="152284"/>
                  </a:cubicBezTo>
                  <a:cubicBezTo>
                    <a:pt x="61863" y="152284"/>
                    <a:pt x="65732" y="149007"/>
                    <a:pt x="66483" y="144499"/>
                  </a:cubicBezTo>
                  <a:cubicBezTo>
                    <a:pt x="66723" y="143044"/>
                    <a:pt x="66627" y="141589"/>
                    <a:pt x="66211" y="140247"/>
                  </a:cubicBezTo>
                  <a:cubicBezTo>
                    <a:pt x="67123" y="140774"/>
                    <a:pt x="68146" y="141142"/>
                    <a:pt x="69217" y="141318"/>
                  </a:cubicBezTo>
                  <a:cubicBezTo>
                    <a:pt x="69712" y="141398"/>
                    <a:pt x="70224" y="141445"/>
                    <a:pt x="70736" y="141445"/>
                  </a:cubicBezTo>
                  <a:cubicBezTo>
                    <a:pt x="72686" y="141445"/>
                    <a:pt x="74572" y="140838"/>
                    <a:pt x="76155" y="139671"/>
                  </a:cubicBezTo>
                  <a:lnTo>
                    <a:pt x="77466" y="138712"/>
                  </a:lnTo>
                  <a:lnTo>
                    <a:pt x="77466" y="137081"/>
                  </a:lnTo>
                  <a:lnTo>
                    <a:pt x="77466" y="127154"/>
                  </a:lnTo>
                  <a:lnTo>
                    <a:pt x="77466" y="125523"/>
                  </a:lnTo>
                  <a:lnTo>
                    <a:pt x="76139" y="124564"/>
                  </a:lnTo>
                  <a:cubicBezTo>
                    <a:pt x="74956" y="123701"/>
                    <a:pt x="73661" y="123157"/>
                    <a:pt x="72270" y="122918"/>
                  </a:cubicBezTo>
                  <a:cubicBezTo>
                    <a:pt x="71775" y="122838"/>
                    <a:pt x="71263" y="122790"/>
                    <a:pt x="70752" y="122790"/>
                  </a:cubicBezTo>
                  <a:cubicBezTo>
                    <a:pt x="68689" y="122790"/>
                    <a:pt x="66755" y="123477"/>
                    <a:pt x="65172" y="124676"/>
                  </a:cubicBezTo>
                  <a:cubicBezTo>
                    <a:pt x="63910" y="123589"/>
                    <a:pt x="62359" y="122838"/>
                    <a:pt x="60664" y="122566"/>
                  </a:cubicBezTo>
                  <a:cubicBezTo>
                    <a:pt x="60153" y="122486"/>
                    <a:pt x="59641" y="122438"/>
                    <a:pt x="59130" y="122438"/>
                  </a:cubicBezTo>
                  <a:cubicBezTo>
                    <a:pt x="58075" y="122438"/>
                    <a:pt x="57035" y="122614"/>
                    <a:pt x="56044" y="122965"/>
                  </a:cubicBezTo>
                  <a:cubicBezTo>
                    <a:pt x="54653" y="120903"/>
                    <a:pt x="52463" y="119449"/>
                    <a:pt x="49858" y="119001"/>
                  </a:cubicBezTo>
                  <a:cubicBezTo>
                    <a:pt x="49346" y="118921"/>
                    <a:pt x="48834" y="118873"/>
                    <a:pt x="48339" y="118873"/>
                  </a:cubicBezTo>
                  <a:cubicBezTo>
                    <a:pt x="47891" y="118873"/>
                    <a:pt x="47428" y="118905"/>
                    <a:pt x="46980" y="118969"/>
                  </a:cubicBezTo>
                  <a:cubicBezTo>
                    <a:pt x="46549" y="118010"/>
                    <a:pt x="45941" y="117131"/>
                    <a:pt x="45174" y="116347"/>
                  </a:cubicBezTo>
                  <a:cubicBezTo>
                    <a:pt x="43927" y="115068"/>
                    <a:pt x="42360" y="114189"/>
                    <a:pt x="40666" y="113789"/>
                  </a:cubicBezTo>
                  <a:cubicBezTo>
                    <a:pt x="40698" y="111296"/>
                    <a:pt x="39754" y="108946"/>
                    <a:pt x="38028" y="107171"/>
                  </a:cubicBezTo>
                  <a:cubicBezTo>
                    <a:pt x="36829" y="105940"/>
                    <a:pt x="35358" y="105093"/>
                    <a:pt x="33744" y="104661"/>
                  </a:cubicBezTo>
                  <a:cubicBezTo>
                    <a:pt x="33744" y="104565"/>
                    <a:pt x="33744" y="104454"/>
                    <a:pt x="33760" y="104358"/>
                  </a:cubicBezTo>
                  <a:cubicBezTo>
                    <a:pt x="33808" y="100505"/>
                    <a:pt x="31506" y="97164"/>
                    <a:pt x="28164" y="95693"/>
                  </a:cubicBezTo>
                  <a:cubicBezTo>
                    <a:pt x="28148" y="91936"/>
                    <a:pt x="25894" y="88691"/>
                    <a:pt x="22665" y="87220"/>
                  </a:cubicBezTo>
                  <a:cubicBezTo>
                    <a:pt x="22969" y="85046"/>
                    <a:pt x="22489" y="82856"/>
                    <a:pt x="21290" y="80970"/>
                  </a:cubicBezTo>
                  <a:cubicBezTo>
                    <a:pt x="20667" y="79995"/>
                    <a:pt x="19884" y="79163"/>
                    <a:pt x="18988" y="78492"/>
                  </a:cubicBezTo>
                  <a:cubicBezTo>
                    <a:pt x="19244" y="77917"/>
                    <a:pt x="19436" y="77325"/>
                    <a:pt x="19580" y="76702"/>
                  </a:cubicBezTo>
                  <a:cubicBezTo>
                    <a:pt x="20012" y="74751"/>
                    <a:pt x="19788" y="72769"/>
                    <a:pt x="19036" y="71010"/>
                  </a:cubicBezTo>
                  <a:cubicBezTo>
                    <a:pt x="20875" y="69716"/>
                    <a:pt x="22233" y="67749"/>
                    <a:pt x="22745" y="65415"/>
                  </a:cubicBezTo>
                  <a:cubicBezTo>
                    <a:pt x="23129" y="63721"/>
                    <a:pt x="23001" y="61994"/>
                    <a:pt x="22457" y="60412"/>
                  </a:cubicBezTo>
                  <a:cubicBezTo>
                    <a:pt x="24759" y="59165"/>
                    <a:pt x="26486" y="56975"/>
                    <a:pt x="27077" y="54257"/>
                  </a:cubicBezTo>
                  <a:cubicBezTo>
                    <a:pt x="27221" y="53618"/>
                    <a:pt x="27285" y="52978"/>
                    <a:pt x="27301" y="52323"/>
                  </a:cubicBezTo>
                  <a:cubicBezTo>
                    <a:pt x="30642" y="51459"/>
                    <a:pt x="33344" y="48774"/>
                    <a:pt x="34127" y="45305"/>
                  </a:cubicBezTo>
                  <a:cubicBezTo>
                    <a:pt x="34335" y="44362"/>
                    <a:pt x="34399" y="43402"/>
                    <a:pt x="34303" y="42459"/>
                  </a:cubicBezTo>
                  <a:cubicBezTo>
                    <a:pt x="37117" y="41516"/>
                    <a:pt x="39339" y="39278"/>
                    <a:pt x="40234" y="36305"/>
                  </a:cubicBezTo>
                  <a:cubicBezTo>
                    <a:pt x="40394" y="35745"/>
                    <a:pt x="40522" y="35170"/>
                    <a:pt x="40570" y="34594"/>
                  </a:cubicBezTo>
                  <a:cubicBezTo>
                    <a:pt x="44183" y="34130"/>
                    <a:pt x="47300" y="31557"/>
                    <a:pt x="48355" y="27992"/>
                  </a:cubicBezTo>
                  <a:cubicBezTo>
                    <a:pt x="48515" y="27448"/>
                    <a:pt x="48627" y="26905"/>
                    <a:pt x="48691" y="26345"/>
                  </a:cubicBezTo>
                  <a:cubicBezTo>
                    <a:pt x="51232" y="25882"/>
                    <a:pt x="53470" y="24395"/>
                    <a:pt x="54877" y="22157"/>
                  </a:cubicBezTo>
                  <a:cubicBezTo>
                    <a:pt x="55341" y="21437"/>
                    <a:pt x="55677" y="20654"/>
                    <a:pt x="55916" y="19839"/>
                  </a:cubicBezTo>
                  <a:lnTo>
                    <a:pt x="57243" y="20063"/>
                  </a:lnTo>
                  <a:lnTo>
                    <a:pt x="58266" y="17841"/>
                  </a:lnTo>
                  <a:lnTo>
                    <a:pt x="63206" y="7130"/>
                  </a:lnTo>
                  <a:lnTo>
                    <a:pt x="64229" y="4908"/>
                  </a:lnTo>
                  <a:lnTo>
                    <a:pt x="62343" y="3341"/>
                  </a:lnTo>
                  <a:lnTo>
                    <a:pt x="62247" y="3261"/>
                  </a:lnTo>
                  <a:cubicBezTo>
                    <a:pt x="62039" y="3085"/>
                    <a:pt x="61735" y="2830"/>
                    <a:pt x="61368" y="2590"/>
                  </a:cubicBezTo>
                  <a:cubicBezTo>
                    <a:pt x="59913" y="1695"/>
                    <a:pt x="58187" y="1199"/>
                    <a:pt x="56444" y="1199"/>
                  </a:cubicBezTo>
                  <a:lnTo>
                    <a:pt x="56444" y="1199"/>
                  </a:lnTo>
                  <a:lnTo>
                    <a:pt x="5644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grpSp>
    </p:spTree>
    <p:extLst>
      <p:ext uri="{BB962C8B-B14F-4D97-AF65-F5344CB8AC3E}">
        <p14:creationId xmlns:p14="http://schemas.microsoft.com/office/powerpoint/2010/main" val="91966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INSTRUCTIONS">
    <p:bg>
      <p:bgPr>
        <a:solidFill>
          <a:schemeClr val="bg1"/>
        </a:solidFill>
        <a:effectLst/>
      </p:bgPr>
    </p:bg>
    <p:spTree>
      <p:nvGrpSpPr>
        <p:cNvPr id="1" name=""/>
        <p:cNvGrpSpPr/>
        <p:nvPr/>
      </p:nvGrpSpPr>
      <p:grpSpPr>
        <a:xfrm>
          <a:off x="0" y="0"/>
          <a:ext cx="0" cy="0"/>
          <a:chOff x="0" y="0"/>
          <a:chExt cx="0" cy="0"/>
        </a:xfrm>
      </p:grpSpPr>
      <p:pic>
        <p:nvPicPr>
          <p:cNvPr id="4" name="Picture Placeholder 19">
            <a:extLst>
              <a:ext uri="{FF2B5EF4-FFF2-40B4-BE49-F238E27FC236}">
                <a16:creationId xmlns:a16="http://schemas.microsoft.com/office/drawing/2014/main" id="{67EEF978-0E1C-4A65-915C-80686F329F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820127" y="1913330"/>
            <a:ext cx="4281253" cy="4161612"/>
          </a:xfrm>
          <a:prstGeom prst="round2DiagRect">
            <a:avLst/>
          </a:prstGeom>
          <a:solidFill>
            <a:srgbClr val="F7E5EC">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6" name="Round Diagonal Corner Rectangle 8">
            <a:extLst>
              <a:ext uri="{FF2B5EF4-FFF2-40B4-BE49-F238E27FC236}">
                <a16:creationId xmlns:a16="http://schemas.microsoft.com/office/drawing/2014/main" id="{DADA30A5-D605-42A4-97BF-D2021513F233}"/>
              </a:ext>
            </a:extLst>
          </p:cNvPr>
          <p:cNvSpPr/>
          <p:nvPr userDrawn="1"/>
        </p:nvSpPr>
        <p:spPr>
          <a:xfrm>
            <a:off x="5474043" y="1853509"/>
            <a:ext cx="5838010" cy="428125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rgbClr val="F7E5E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dirty="0"/>
              <a:t>MASTER</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D86075"/>
                </a:solidFill>
                <a:latin typeface="Garamond" panose="02020404030301010803" pitchFamily="18" charset="0"/>
              </a:defRPr>
            </a:lvl1pPr>
          </a:lstStyle>
          <a:p>
            <a:pPr lvl="0"/>
            <a:r>
              <a:rPr lang="en-US" dirty="0"/>
              <a:t>Hope</a:t>
            </a:r>
            <a:endParaRPr lang="en-AU" dirty="0"/>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1298575" y="3195638"/>
            <a:ext cx="3244850" cy="2436812"/>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6791854" y="2209866"/>
            <a:ext cx="3869519" cy="3422583"/>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grpSp>
        <p:nvGrpSpPr>
          <p:cNvPr id="20" name="Group 19">
            <a:extLst>
              <a:ext uri="{FF2B5EF4-FFF2-40B4-BE49-F238E27FC236}">
                <a16:creationId xmlns:a16="http://schemas.microsoft.com/office/drawing/2014/main" id="{E55E8763-DBD8-424A-A492-031CD0865C86}"/>
              </a:ext>
            </a:extLst>
          </p:cNvPr>
          <p:cNvGrpSpPr/>
          <p:nvPr userDrawn="1"/>
        </p:nvGrpSpPr>
        <p:grpSpPr>
          <a:xfrm>
            <a:off x="5782524" y="3020020"/>
            <a:ext cx="838464" cy="1166436"/>
            <a:chOff x="851780" y="4314886"/>
            <a:chExt cx="303369" cy="422034"/>
          </a:xfrm>
          <a:solidFill>
            <a:srgbClr val="D86075"/>
          </a:solidFill>
        </p:grpSpPr>
        <p:sp>
          <p:nvSpPr>
            <p:cNvPr id="21" name="Freeform: Shape 20">
              <a:extLst>
                <a:ext uri="{FF2B5EF4-FFF2-40B4-BE49-F238E27FC236}">
                  <a16:creationId xmlns:a16="http://schemas.microsoft.com/office/drawing/2014/main" id="{528A530B-444E-4276-8639-C9101DDB6D69}"/>
                </a:ext>
              </a:extLst>
            </p:cNvPr>
            <p:cNvSpPr/>
            <p:nvPr/>
          </p:nvSpPr>
          <p:spPr>
            <a:xfrm>
              <a:off x="973718" y="442870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25" name="Freeform: Shape 24">
              <a:extLst>
                <a:ext uri="{FF2B5EF4-FFF2-40B4-BE49-F238E27FC236}">
                  <a16:creationId xmlns:a16="http://schemas.microsoft.com/office/drawing/2014/main" id="{0200554C-734D-4BBA-88E5-A7BA90E040E6}"/>
                </a:ext>
              </a:extLst>
            </p:cNvPr>
            <p:cNvSpPr/>
            <p:nvPr/>
          </p:nvSpPr>
          <p:spPr>
            <a:xfrm>
              <a:off x="970343" y="440507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4" name="Freeform: Shape 33">
              <a:extLst>
                <a:ext uri="{FF2B5EF4-FFF2-40B4-BE49-F238E27FC236}">
                  <a16:creationId xmlns:a16="http://schemas.microsoft.com/office/drawing/2014/main" id="{F4440277-53FF-4483-B81D-F9BD3646A8F5}"/>
                </a:ext>
              </a:extLst>
            </p:cNvPr>
            <p:cNvSpPr/>
            <p:nvPr/>
          </p:nvSpPr>
          <p:spPr>
            <a:xfrm>
              <a:off x="854177" y="4317302"/>
              <a:ext cx="151868" cy="417239"/>
            </a:xfrm>
            <a:custGeom>
              <a:avLst/>
              <a:gdLst>
                <a:gd name="connsiteX0" fmla="*/ 66279 w 151868"/>
                <a:gd name="connsiteY0" fmla="*/ 416375 h 417238"/>
                <a:gd name="connsiteX1" fmla="*/ 50724 w 151868"/>
                <a:gd name="connsiteY1" fmla="*/ 409949 h 417238"/>
                <a:gd name="connsiteX2" fmla="*/ 7690 w 151868"/>
                <a:gd name="connsiteY2" fmla="*/ 367122 h 417238"/>
                <a:gd name="connsiteX3" fmla="*/ 1199 w 151868"/>
                <a:gd name="connsiteY3" fmla="*/ 351424 h 417238"/>
                <a:gd name="connsiteX4" fmla="*/ 7786 w 151868"/>
                <a:gd name="connsiteY4" fmla="*/ 335773 h 417238"/>
                <a:gd name="connsiteX5" fmla="*/ 13317 w 151868"/>
                <a:gd name="connsiteY5" fmla="*/ 330338 h 417238"/>
                <a:gd name="connsiteX6" fmla="*/ 31413 w 151868"/>
                <a:gd name="connsiteY6" fmla="*/ 281516 h 417238"/>
                <a:gd name="connsiteX7" fmla="*/ 30774 w 151868"/>
                <a:gd name="connsiteY7" fmla="*/ 181235 h 417238"/>
                <a:gd name="connsiteX8" fmla="*/ 30390 w 151868"/>
                <a:gd name="connsiteY8" fmla="*/ 176535 h 417238"/>
                <a:gd name="connsiteX9" fmla="*/ 30390 w 151868"/>
                <a:gd name="connsiteY9" fmla="*/ 157639 h 417238"/>
                <a:gd name="connsiteX10" fmla="*/ 32420 w 151868"/>
                <a:gd name="connsiteY10" fmla="*/ 147025 h 417238"/>
                <a:gd name="connsiteX11" fmla="*/ 32484 w 151868"/>
                <a:gd name="connsiteY11" fmla="*/ 146881 h 417238"/>
                <a:gd name="connsiteX12" fmla="*/ 94271 w 151868"/>
                <a:gd name="connsiteY12" fmla="*/ 18080 h 417238"/>
                <a:gd name="connsiteX13" fmla="*/ 120360 w 151868"/>
                <a:gd name="connsiteY13" fmla="*/ 1199 h 417238"/>
                <a:gd name="connsiteX14" fmla="*/ 128225 w 151868"/>
                <a:gd name="connsiteY14" fmla="*/ 2302 h 417238"/>
                <a:gd name="connsiteX15" fmla="*/ 146162 w 151868"/>
                <a:gd name="connsiteY15" fmla="*/ 17441 h 417238"/>
                <a:gd name="connsiteX16" fmla="*/ 146737 w 151868"/>
                <a:gd name="connsiteY16" fmla="*/ 40893 h 417238"/>
                <a:gd name="connsiteX17" fmla="*/ 110289 w 151868"/>
                <a:gd name="connsiteY17" fmla="*/ 121031 h 417238"/>
                <a:gd name="connsiteX18" fmla="*/ 109138 w 151868"/>
                <a:gd name="connsiteY18" fmla="*/ 121303 h 417238"/>
                <a:gd name="connsiteX19" fmla="*/ 86693 w 151868"/>
                <a:gd name="connsiteY19" fmla="*/ 153819 h 417238"/>
                <a:gd name="connsiteX20" fmla="*/ 86693 w 151868"/>
                <a:gd name="connsiteY20" fmla="*/ 198004 h 417238"/>
                <a:gd name="connsiteX21" fmla="*/ 86501 w 151868"/>
                <a:gd name="connsiteY21" fmla="*/ 198164 h 417238"/>
                <a:gd name="connsiteX22" fmla="*/ 86693 w 151868"/>
                <a:gd name="connsiteY22" fmla="*/ 228026 h 417238"/>
                <a:gd name="connsiteX23" fmla="*/ 86693 w 151868"/>
                <a:gd name="connsiteY23" fmla="*/ 238929 h 417238"/>
                <a:gd name="connsiteX24" fmla="*/ 87429 w 151868"/>
                <a:gd name="connsiteY24" fmla="*/ 239680 h 417238"/>
                <a:gd name="connsiteX25" fmla="*/ 88532 w 151868"/>
                <a:gd name="connsiteY25" fmla="*/ 239680 h 417238"/>
                <a:gd name="connsiteX26" fmla="*/ 88851 w 151868"/>
                <a:gd name="connsiteY26" fmla="*/ 239361 h 417238"/>
                <a:gd name="connsiteX27" fmla="*/ 88851 w 151868"/>
                <a:gd name="connsiteY27" fmla="*/ 153835 h 417238"/>
                <a:gd name="connsiteX28" fmla="*/ 93024 w 151868"/>
                <a:gd name="connsiteY28" fmla="*/ 138360 h 417238"/>
                <a:gd name="connsiteX29" fmla="*/ 94271 w 151868"/>
                <a:gd name="connsiteY29" fmla="*/ 136378 h 417238"/>
                <a:gd name="connsiteX30" fmla="*/ 95773 w 151868"/>
                <a:gd name="connsiteY30" fmla="*/ 134380 h 417238"/>
                <a:gd name="connsiteX31" fmla="*/ 100825 w 151868"/>
                <a:gd name="connsiteY31" fmla="*/ 129408 h 417238"/>
                <a:gd name="connsiteX32" fmla="*/ 101193 w 151868"/>
                <a:gd name="connsiteY32" fmla="*/ 129136 h 417238"/>
                <a:gd name="connsiteX33" fmla="*/ 103079 w 151868"/>
                <a:gd name="connsiteY33" fmla="*/ 127825 h 417238"/>
                <a:gd name="connsiteX34" fmla="*/ 104262 w 151868"/>
                <a:gd name="connsiteY34" fmla="*/ 127090 h 417238"/>
                <a:gd name="connsiteX35" fmla="*/ 104869 w 151868"/>
                <a:gd name="connsiteY35" fmla="*/ 126738 h 417238"/>
                <a:gd name="connsiteX36" fmla="*/ 106340 w 151868"/>
                <a:gd name="connsiteY36" fmla="*/ 125971 h 417238"/>
                <a:gd name="connsiteX37" fmla="*/ 119832 w 151868"/>
                <a:gd name="connsiteY37" fmla="*/ 122838 h 417238"/>
                <a:gd name="connsiteX38" fmla="*/ 123717 w 151868"/>
                <a:gd name="connsiteY38" fmla="*/ 123077 h 417238"/>
                <a:gd name="connsiteX39" fmla="*/ 150830 w 151868"/>
                <a:gd name="connsiteY39" fmla="*/ 154538 h 417238"/>
                <a:gd name="connsiteX40" fmla="*/ 150830 w 151868"/>
                <a:gd name="connsiteY40" fmla="*/ 241966 h 417238"/>
                <a:gd name="connsiteX41" fmla="*/ 150718 w 151868"/>
                <a:gd name="connsiteY41" fmla="*/ 244316 h 417238"/>
                <a:gd name="connsiteX42" fmla="*/ 150798 w 151868"/>
                <a:gd name="connsiteY42" fmla="*/ 257313 h 417238"/>
                <a:gd name="connsiteX43" fmla="*/ 150862 w 151868"/>
                <a:gd name="connsiteY43" fmla="*/ 261885 h 417238"/>
                <a:gd name="connsiteX44" fmla="*/ 149759 w 151868"/>
                <a:gd name="connsiteY44" fmla="*/ 323256 h 417238"/>
                <a:gd name="connsiteX45" fmla="*/ 132110 w 151868"/>
                <a:gd name="connsiteY45" fmla="*/ 360776 h 417238"/>
                <a:gd name="connsiteX46" fmla="*/ 81706 w 151868"/>
                <a:gd name="connsiteY46" fmla="*/ 410077 h 417238"/>
                <a:gd name="connsiteX47" fmla="*/ 66279 w 151868"/>
                <a:gd name="connsiteY47" fmla="*/ 416375 h 4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1868" h="417238">
                  <a:moveTo>
                    <a:pt x="66279" y="416375"/>
                  </a:moveTo>
                  <a:cubicBezTo>
                    <a:pt x="60412" y="416375"/>
                    <a:pt x="54881" y="414089"/>
                    <a:pt x="50724" y="409949"/>
                  </a:cubicBezTo>
                  <a:lnTo>
                    <a:pt x="7690" y="367122"/>
                  </a:lnTo>
                  <a:cubicBezTo>
                    <a:pt x="3485" y="362934"/>
                    <a:pt x="1167" y="357354"/>
                    <a:pt x="1199" y="351424"/>
                  </a:cubicBezTo>
                  <a:cubicBezTo>
                    <a:pt x="1215" y="345493"/>
                    <a:pt x="3565" y="339930"/>
                    <a:pt x="7786" y="335773"/>
                  </a:cubicBezTo>
                  <a:lnTo>
                    <a:pt x="13317" y="330338"/>
                  </a:lnTo>
                  <a:cubicBezTo>
                    <a:pt x="25786" y="318076"/>
                    <a:pt x="31541" y="302570"/>
                    <a:pt x="31413" y="281516"/>
                  </a:cubicBezTo>
                  <a:lnTo>
                    <a:pt x="30774" y="181235"/>
                  </a:lnTo>
                  <a:cubicBezTo>
                    <a:pt x="30518" y="179524"/>
                    <a:pt x="30390" y="177990"/>
                    <a:pt x="30390" y="176535"/>
                  </a:cubicBezTo>
                  <a:lnTo>
                    <a:pt x="30390" y="157639"/>
                  </a:lnTo>
                  <a:cubicBezTo>
                    <a:pt x="30390" y="153995"/>
                    <a:pt x="31077" y="150414"/>
                    <a:pt x="32420" y="147025"/>
                  </a:cubicBezTo>
                  <a:lnTo>
                    <a:pt x="32484" y="146881"/>
                  </a:lnTo>
                  <a:lnTo>
                    <a:pt x="94271" y="18080"/>
                  </a:lnTo>
                  <a:cubicBezTo>
                    <a:pt x="98843" y="7849"/>
                    <a:pt x="109090" y="1199"/>
                    <a:pt x="120360" y="1199"/>
                  </a:cubicBezTo>
                  <a:cubicBezTo>
                    <a:pt x="123014" y="1199"/>
                    <a:pt x="125667" y="1567"/>
                    <a:pt x="128225" y="2302"/>
                  </a:cubicBezTo>
                  <a:cubicBezTo>
                    <a:pt x="136090" y="4556"/>
                    <a:pt x="142629" y="10071"/>
                    <a:pt x="146162" y="17441"/>
                  </a:cubicBezTo>
                  <a:cubicBezTo>
                    <a:pt x="149695" y="24810"/>
                    <a:pt x="149903" y="33363"/>
                    <a:pt x="146737" y="40893"/>
                  </a:cubicBezTo>
                  <a:lnTo>
                    <a:pt x="110289" y="121031"/>
                  </a:lnTo>
                  <a:lnTo>
                    <a:pt x="109138" y="121303"/>
                  </a:lnTo>
                  <a:cubicBezTo>
                    <a:pt x="95214" y="124548"/>
                    <a:pt x="86693" y="144195"/>
                    <a:pt x="86693" y="153819"/>
                  </a:cubicBezTo>
                  <a:lnTo>
                    <a:pt x="86693" y="198004"/>
                  </a:lnTo>
                  <a:lnTo>
                    <a:pt x="86501" y="198164"/>
                  </a:lnTo>
                  <a:lnTo>
                    <a:pt x="86693" y="228026"/>
                  </a:lnTo>
                  <a:lnTo>
                    <a:pt x="86693" y="238929"/>
                  </a:lnTo>
                  <a:cubicBezTo>
                    <a:pt x="86693" y="239345"/>
                    <a:pt x="87029" y="239680"/>
                    <a:pt x="87429" y="239680"/>
                  </a:cubicBezTo>
                  <a:lnTo>
                    <a:pt x="88532" y="239680"/>
                  </a:lnTo>
                  <a:cubicBezTo>
                    <a:pt x="88707" y="239680"/>
                    <a:pt x="88851" y="239537"/>
                    <a:pt x="88851" y="239361"/>
                  </a:cubicBezTo>
                  <a:lnTo>
                    <a:pt x="88851" y="153835"/>
                  </a:lnTo>
                  <a:cubicBezTo>
                    <a:pt x="88851" y="148415"/>
                    <a:pt x="90290" y="143060"/>
                    <a:pt x="93024" y="138360"/>
                  </a:cubicBezTo>
                  <a:cubicBezTo>
                    <a:pt x="93407" y="137689"/>
                    <a:pt x="93823" y="137017"/>
                    <a:pt x="94271" y="136378"/>
                  </a:cubicBezTo>
                  <a:cubicBezTo>
                    <a:pt x="94782" y="135643"/>
                    <a:pt x="95262" y="135003"/>
                    <a:pt x="95773" y="134380"/>
                  </a:cubicBezTo>
                  <a:cubicBezTo>
                    <a:pt x="97100" y="132541"/>
                    <a:pt x="98827" y="130831"/>
                    <a:pt x="100825" y="129408"/>
                  </a:cubicBezTo>
                  <a:lnTo>
                    <a:pt x="101193" y="129136"/>
                  </a:lnTo>
                  <a:cubicBezTo>
                    <a:pt x="101816" y="128689"/>
                    <a:pt x="102440" y="128241"/>
                    <a:pt x="103079" y="127825"/>
                  </a:cubicBezTo>
                  <a:cubicBezTo>
                    <a:pt x="103463" y="127569"/>
                    <a:pt x="103862" y="127330"/>
                    <a:pt x="104262" y="127090"/>
                  </a:cubicBezTo>
                  <a:lnTo>
                    <a:pt x="104869" y="126738"/>
                  </a:lnTo>
                  <a:cubicBezTo>
                    <a:pt x="105365" y="126466"/>
                    <a:pt x="105845" y="126211"/>
                    <a:pt x="106340" y="125971"/>
                  </a:cubicBezTo>
                  <a:cubicBezTo>
                    <a:pt x="110592" y="123893"/>
                    <a:pt x="115133" y="122838"/>
                    <a:pt x="119832" y="122838"/>
                  </a:cubicBezTo>
                  <a:cubicBezTo>
                    <a:pt x="121111" y="122838"/>
                    <a:pt x="122422" y="122918"/>
                    <a:pt x="123717" y="123077"/>
                  </a:cubicBezTo>
                  <a:cubicBezTo>
                    <a:pt x="139176" y="124996"/>
                    <a:pt x="150830" y="138520"/>
                    <a:pt x="150830" y="154538"/>
                  </a:cubicBezTo>
                  <a:lnTo>
                    <a:pt x="150830" y="241966"/>
                  </a:lnTo>
                  <a:cubicBezTo>
                    <a:pt x="150830" y="242766"/>
                    <a:pt x="150782" y="243533"/>
                    <a:pt x="150718" y="244316"/>
                  </a:cubicBezTo>
                  <a:lnTo>
                    <a:pt x="150798" y="257313"/>
                  </a:lnTo>
                  <a:cubicBezTo>
                    <a:pt x="150798" y="258144"/>
                    <a:pt x="150830" y="259743"/>
                    <a:pt x="150862" y="261885"/>
                  </a:cubicBezTo>
                  <a:cubicBezTo>
                    <a:pt x="151086" y="275250"/>
                    <a:pt x="151661" y="310723"/>
                    <a:pt x="149759" y="323256"/>
                  </a:cubicBezTo>
                  <a:cubicBezTo>
                    <a:pt x="146817" y="342599"/>
                    <a:pt x="132238" y="360632"/>
                    <a:pt x="132110" y="360776"/>
                  </a:cubicBezTo>
                  <a:lnTo>
                    <a:pt x="81706" y="410077"/>
                  </a:lnTo>
                  <a:cubicBezTo>
                    <a:pt x="77565" y="414137"/>
                    <a:pt x="72082" y="416375"/>
                    <a:pt x="66279" y="416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5" name="Freeform: Shape 34">
              <a:extLst>
                <a:ext uri="{FF2B5EF4-FFF2-40B4-BE49-F238E27FC236}">
                  <a16:creationId xmlns:a16="http://schemas.microsoft.com/office/drawing/2014/main" id="{C99B0EA9-316B-48A2-B045-3EB4A61373CD}"/>
                </a:ext>
              </a:extLst>
            </p:cNvPr>
            <p:cNvSpPr/>
            <p:nvPr/>
          </p:nvSpPr>
          <p:spPr>
            <a:xfrm>
              <a:off x="851780" y="4314886"/>
              <a:ext cx="156664" cy="422034"/>
            </a:xfrm>
            <a:custGeom>
              <a:avLst/>
              <a:gdLst>
                <a:gd name="connsiteX0" fmla="*/ 122774 w 156664"/>
                <a:gd name="connsiteY0" fmla="*/ 5995 h 422034"/>
                <a:gd name="connsiteX1" fmla="*/ 129983 w 156664"/>
                <a:gd name="connsiteY1" fmla="*/ 7002 h 422034"/>
                <a:gd name="connsiteX2" fmla="*/ 129983 w 156664"/>
                <a:gd name="connsiteY2" fmla="*/ 7002 h 422034"/>
                <a:gd name="connsiteX3" fmla="*/ 146945 w 156664"/>
                <a:gd name="connsiteY3" fmla="*/ 42363 h 422034"/>
                <a:gd name="connsiteX4" fmla="*/ 111008 w 156664"/>
                <a:gd name="connsiteY4" fmla="*/ 121367 h 422034"/>
                <a:gd name="connsiteX5" fmla="*/ 86709 w 156664"/>
                <a:gd name="connsiteY5" fmla="*/ 156217 h 422034"/>
                <a:gd name="connsiteX6" fmla="*/ 86709 w 156664"/>
                <a:gd name="connsiteY6" fmla="*/ 199283 h 422034"/>
                <a:gd name="connsiteX7" fmla="*/ 86517 w 156664"/>
                <a:gd name="connsiteY7" fmla="*/ 199459 h 422034"/>
                <a:gd name="connsiteX8" fmla="*/ 86709 w 156664"/>
                <a:gd name="connsiteY8" fmla="*/ 230440 h 422034"/>
                <a:gd name="connsiteX9" fmla="*/ 86709 w 156664"/>
                <a:gd name="connsiteY9" fmla="*/ 241327 h 422034"/>
                <a:gd name="connsiteX10" fmla="*/ 89842 w 156664"/>
                <a:gd name="connsiteY10" fmla="*/ 244476 h 422034"/>
                <a:gd name="connsiteX11" fmla="*/ 90018 w 156664"/>
                <a:gd name="connsiteY11" fmla="*/ 244476 h 422034"/>
                <a:gd name="connsiteX12" fmla="*/ 90977 w 156664"/>
                <a:gd name="connsiteY12" fmla="*/ 244476 h 422034"/>
                <a:gd name="connsiteX13" fmla="*/ 93663 w 156664"/>
                <a:gd name="connsiteY13" fmla="*/ 241759 h 422034"/>
                <a:gd name="connsiteX14" fmla="*/ 93663 w 156664"/>
                <a:gd name="connsiteY14" fmla="*/ 203216 h 422034"/>
                <a:gd name="connsiteX15" fmla="*/ 93663 w 156664"/>
                <a:gd name="connsiteY15" fmla="*/ 156233 h 422034"/>
                <a:gd name="connsiteX16" fmla="*/ 97516 w 156664"/>
                <a:gd name="connsiteY16" fmla="*/ 141957 h 422034"/>
                <a:gd name="connsiteX17" fmla="*/ 98667 w 156664"/>
                <a:gd name="connsiteY17" fmla="*/ 140135 h 422034"/>
                <a:gd name="connsiteX18" fmla="*/ 98715 w 156664"/>
                <a:gd name="connsiteY18" fmla="*/ 140055 h 422034"/>
                <a:gd name="connsiteX19" fmla="*/ 100041 w 156664"/>
                <a:gd name="connsiteY19" fmla="*/ 138280 h 422034"/>
                <a:gd name="connsiteX20" fmla="*/ 104613 w 156664"/>
                <a:gd name="connsiteY20" fmla="*/ 133740 h 422034"/>
                <a:gd name="connsiteX21" fmla="*/ 106771 w 156664"/>
                <a:gd name="connsiteY21" fmla="*/ 132222 h 422034"/>
                <a:gd name="connsiteX22" fmla="*/ 107859 w 156664"/>
                <a:gd name="connsiteY22" fmla="*/ 131550 h 422034"/>
                <a:gd name="connsiteX23" fmla="*/ 108434 w 156664"/>
                <a:gd name="connsiteY23" fmla="*/ 131230 h 422034"/>
                <a:gd name="connsiteX24" fmla="*/ 109793 w 156664"/>
                <a:gd name="connsiteY24" fmla="*/ 130527 h 422034"/>
                <a:gd name="connsiteX25" fmla="*/ 122230 w 156664"/>
                <a:gd name="connsiteY25" fmla="*/ 127649 h 422034"/>
                <a:gd name="connsiteX26" fmla="*/ 125811 w 156664"/>
                <a:gd name="connsiteY26" fmla="*/ 127873 h 422034"/>
                <a:gd name="connsiteX27" fmla="*/ 150813 w 156664"/>
                <a:gd name="connsiteY27" fmla="*/ 156952 h 422034"/>
                <a:gd name="connsiteX28" fmla="*/ 150813 w 156664"/>
                <a:gd name="connsiteY28" fmla="*/ 244380 h 422034"/>
                <a:gd name="connsiteX29" fmla="*/ 150702 w 156664"/>
                <a:gd name="connsiteY29" fmla="*/ 246634 h 422034"/>
                <a:gd name="connsiteX30" fmla="*/ 150781 w 156664"/>
                <a:gd name="connsiteY30" fmla="*/ 259743 h 422034"/>
                <a:gd name="connsiteX31" fmla="*/ 149758 w 156664"/>
                <a:gd name="connsiteY31" fmla="*/ 325302 h 422034"/>
                <a:gd name="connsiteX32" fmla="*/ 132765 w 156664"/>
                <a:gd name="connsiteY32" fmla="*/ 361495 h 422034"/>
                <a:gd name="connsiteX33" fmla="*/ 82393 w 156664"/>
                <a:gd name="connsiteY33" fmla="*/ 410780 h 422034"/>
                <a:gd name="connsiteX34" fmla="*/ 68645 w 156664"/>
                <a:gd name="connsiteY34" fmla="*/ 416391 h 422034"/>
                <a:gd name="connsiteX35" fmla="*/ 54785 w 156664"/>
                <a:gd name="connsiteY35" fmla="*/ 410668 h 422034"/>
                <a:gd name="connsiteX36" fmla="*/ 11750 w 156664"/>
                <a:gd name="connsiteY36" fmla="*/ 367841 h 422034"/>
                <a:gd name="connsiteX37" fmla="*/ 11830 w 156664"/>
                <a:gd name="connsiteY37" fmla="*/ 339898 h 422034"/>
                <a:gd name="connsiteX38" fmla="*/ 17361 w 156664"/>
                <a:gd name="connsiteY38" fmla="*/ 334462 h 422034"/>
                <a:gd name="connsiteX39" fmla="*/ 36177 w 156664"/>
                <a:gd name="connsiteY39" fmla="*/ 283914 h 422034"/>
                <a:gd name="connsiteX40" fmla="*/ 35537 w 156664"/>
                <a:gd name="connsiteY40" fmla="*/ 183457 h 422034"/>
                <a:gd name="connsiteX41" fmla="*/ 35154 w 156664"/>
                <a:gd name="connsiteY41" fmla="*/ 178949 h 422034"/>
                <a:gd name="connsiteX42" fmla="*/ 35154 w 156664"/>
                <a:gd name="connsiteY42" fmla="*/ 160053 h 422034"/>
                <a:gd name="connsiteX43" fmla="*/ 37024 w 156664"/>
                <a:gd name="connsiteY43" fmla="*/ 150318 h 422034"/>
                <a:gd name="connsiteX44" fmla="*/ 98810 w 156664"/>
                <a:gd name="connsiteY44" fmla="*/ 21517 h 422034"/>
                <a:gd name="connsiteX45" fmla="*/ 122774 w 156664"/>
                <a:gd name="connsiteY45" fmla="*/ 5995 h 422034"/>
                <a:gd name="connsiteX46" fmla="*/ 122774 w 156664"/>
                <a:gd name="connsiteY46" fmla="*/ 1199 h 422034"/>
                <a:gd name="connsiteX47" fmla="*/ 122774 w 156664"/>
                <a:gd name="connsiteY47" fmla="*/ 1199 h 422034"/>
                <a:gd name="connsiteX48" fmla="*/ 94494 w 156664"/>
                <a:gd name="connsiteY48" fmla="*/ 19503 h 422034"/>
                <a:gd name="connsiteX49" fmla="*/ 32724 w 156664"/>
                <a:gd name="connsiteY49" fmla="*/ 148240 h 422034"/>
                <a:gd name="connsiteX50" fmla="*/ 32660 w 156664"/>
                <a:gd name="connsiteY50" fmla="*/ 148384 h 422034"/>
                <a:gd name="connsiteX51" fmla="*/ 32596 w 156664"/>
                <a:gd name="connsiteY51" fmla="*/ 148543 h 422034"/>
                <a:gd name="connsiteX52" fmla="*/ 30390 w 156664"/>
                <a:gd name="connsiteY52" fmla="*/ 160053 h 422034"/>
                <a:gd name="connsiteX53" fmla="*/ 30390 w 156664"/>
                <a:gd name="connsiteY53" fmla="*/ 178949 h 422034"/>
                <a:gd name="connsiteX54" fmla="*/ 30773 w 156664"/>
                <a:gd name="connsiteY54" fmla="*/ 183825 h 422034"/>
                <a:gd name="connsiteX55" fmla="*/ 31413 w 156664"/>
                <a:gd name="connsiteY55" fmla="*/ 283946 h 422034"/>
                <a:gd name="connsiteX56" fmla="*/ 14036 w 156664"/>
                <a:gd name="connsiteY56" fmla="*/ 331041 h 422034"/>
                <a:gd name="connsiteX57" fmla="*/ 8505 w 156664"/>
                <a:gd name="connsiteY57" fmla="*/ 336477 h 422034"/>
                <a:gd name="connsiteX58" fmla="*/ 1199 w 156664"/>
                <a:gd name="connsiteY58" fmla="*/ 353838 h 422034"/>
                <a:gd name="connsiteX59" fmla="*/ 8409 w 156664"/>
                <a:gd name="connsiteY59" fmla="*/ 371246 h 422034"/>
                <a:gd name="connsiteX60" fmla="*/ 51443 w 156664"/>
                <a:gd name="connsiteY60" fmla="*/ 414073 h 422034"/>
                <a:gd name="connsiteX61" fmla="*/ 68693 w 156664"/>
                <a:gd name="connsiteY61" fmla="*/ 421187 h 422034"/>
                <a:gd name="connsiteX62" fmla="*/ 85782 w 156664"/>
                <a:gd name="connsiteY62" fmla="*/ 414217 h 422034"/>
                <a:gd name="connsiteX63" fmla="*/ 136154 w 156664"/>
                <a:gd name="connsiteY63" fmla="*/ 364932 h 422034"/>
                <a:gd name="connsiteX64" fmla="*/ 154522 w 156664"/>
                <a:gd name="connsiteY64" fmla="*/ 326022 h 422034"/>
                <a:gd name="connsiteX65" fmla="*/ 155657 w 156664"/>
                <a:gd name="connsiteY65" fmla="*/ 264203 h 422034"/>
                <a:gd name="connsiteX66" fmla="*/ 155593 w 156664"/>
                <a:gd name="connsiteY66" fmla="*/ 259695 h 422034"/>
                <a:gd name="connsiteX67" fmla="*/ 155513 w 156664"/>
                <a:gd name="connsiteY67" fmla="*/ 246794 h 422034"/>
                <a:gd name="connsiteX68" fmla="*/ 155625 w 156664"/>
                <a:gd name="connsiteY68" fmla="*/ 244364 h 422034"/>
                <a:gd name="connsiteX69" fmla="*/ 155625 w 156664"/>
                <a:gd name="connsiteY69" fmla="*/ 156936 h 422034"/>
                <a:gd name="connsiteX70" fmla="*/ 126419 w 156664"/>
                <a:gd name="connsiteY70" fmla="*/ 123093 h 422034"/>
                <a:gd name="connsiteX71" fmla="*/ 122246 w 156664"/>
                <a:gd name="connsiteY71" fmla="*/ 122838 h 422034"/>
                <a:gd name="connsiteX72" fmla="*/ 115260 w 156664"/>
                <a:gd name="connsiteY72" fmla="*/ 123573 h 422034"/>
                <a:gd name="connsiteX73" fmla="*/ 115356 w 156664"/>
                <a:gd name="connsiteY73" fmla="*/ 123349 h 422034"/>
                <a:gd name="connsiteX74" fmla="*/ 151293 w 156664"/>
                <a:gd name="connsiteY74" fmla="*/ 44346 h 422034"/>
                <a:gd name="connsiteX75" fmla="*/ 151325 w 156664"/>
                <a:gd name="connsiteY75" fmla="*/ 44282 h 422034"/>
                <a:gd name="connsiteX76" fmla="*/ 151357 w 156664"/>
                <a:gd name="connsiteY76" fmla="*/ 44218 h 422034"/>
                <a:gd name="connsiteX77" fmla="*/ 150733 w 156664"/>
                <a:gd name="connsiteY77" fmla="*/ 18800 h 422034"/>
                <a:gd name="connsiteX78" fmla="*/ 131294 w 156664"/>
                <a:gd name="connsiteY78" fmla="*/ 2398 h 422034"/>
                <a:gd name="connsiteX79" fmla="*/ 122774 w 156664"/>
                <a:gd name="connsiteY79" fmla="*/ 1199 h 422034"/>
                <a:gd name="connsiteX80" fmla="*/ 122774 w 156664"/>
                <a:gd name="connsiteY80" fmla="*/ 1199 h 42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6664" h="422034">
                  <a:moveTo>
                    <a:pt x="122774" y="5995"/>
                  </a:moveTo>
                  <a:cubicBezTo>
                    <a:pt x="125156" y="5995"/>
                    <a:pt x="127585" y="6331"/>
                    <a:pt x="129983" y="7002"/>
                  </a:cubicBezTo>
                  <a:lnTo>
                    <a:pt x="129983" y="7002"/>
                  </a:lnTo>
                  <a:cubicBezTo>
                    <a:pt x="145090" y="11318"/>
                    <a:pt x="153036" y="27880"/>
                    <a:pt x="146945" y="42363"/>
                  </a:cubicBezTo>
                  <a:lnTo>
                    <a:pt x="111008" y="121367"/>
                  </a:lnTo>
                  <a:cubicBezTo>
                    <a:pt x="95565" y="124964"/>
                    <a:pt x="86709" y="146257"/>
                    <a:pt x="86709" y="156217"/>
                  </a:cubicBezTo>
                  <a:lnTo>
                    <a:pt x="86709" y="199283"/>
                  </a:lnTo>
                  <a:cubicBezTo>
                    <a:pt x="86645" y="199331"/>
                    <a:pt x="86581" y="199395"/>
                    <a:pt x="86517" y="199459"/>
                  </a:cubicBezTo>
                  <a:lnTo>
                    <a:pt x="86709" y="230440"/>
                  </a:lnTo>
                  <a:lnTo>
                    <a:pt x="86709" y="241327"/>
                  </a:lnTo>
                  <a:cubicBezTo>
                    <a:pt x="86709" y="243054"/>
                    <a:pt x="88116" y="244476"/>
                    <a:pt x="89842" y="244476"/>
                  </a:cubicBezTo>
                  <a:cubicBezTo>
                    <a:pt x="89906" y="244476"/>
                    <a:pt x="89954" y="244476"/>
                    <a:pt x="90018" y="244476"/>
                  </a:cubicBezTo>
                  <a:cubicBezTo>
                    <a:pt x="90354" y="244476"/>
                    <a:pt x="90674" y="244476"/>
                    <a:pt x="90977" y="244476"/>
                  </a:cubicBezTo>
                  <a:cubicBezTo>
                    <a:pt x="92464" y="244460"/>
                    <a:pt x="93663" y="243261"/>
                    <a:pt x="93663" y="241759"/>
                  </a:cubicBezTo>
                  <a:lnTo>
                    <a:pt x="93663" y="203216"/>
                  </a:lnTo>
                  <a:lnTo>
                    <a:pt x="93663" y="156233"/>
                  </a:lnTo>
                  <a:cubicBezTo>
                    <a:pt x="93663" y="151021"/>
                    <a:pt x="95070" y="146161"/>
                    <a:pt x="97516" y="141957"/>
                  </a:cubicBezTo>
                  <a:cubicBezTo>
                    <a:pt x="97883" y="141334"/>
                    <a:pt x="98267" y="140726"/>
                    <a:pt x="98667" y="140135"/>
                  </a:cubicBezTo>
                  <a:cubicBezTo>
                    <a:pt x="98683" y="140103"/>
                    <a:pt x="98699" y="140087"/>
                    <a:pt x="98715" y="140055"/>
                  </a:cubicBezTo>
                  <a:cubicBezTo>
                    <a:pt x="99130" y="139447"/>
                    <a:pt x="99578" y="138856"/>
                    <a:pt x="100041" y="138280"/>
                  </a:cubicBezTo>
                  <a:cubicBezTo>
                    <a:pt x="101304" y="136522"/>
                    <a:pt x="102855" y="135003"/>
                    <a:pt x="104613" y="133740"/>
                  </a:cubicBezTo>
                  <a:cubicBezTo>
                    <a:pt x="105333" y="133229"/>
                    <a:pt x="106036" y="132701"/>
                    <a:pt x="106771" y="132222"/>
                  </a:cubicBezTo>
                  <a:cubicBezTo>
                    <a:pt x="107123" y="131998"/>
                    <a:pt x="107491" y="131774"/>
                    <a:pt x="107859" y="131550"/>
                  </a:cubicBezTo>
                  <a:cubicBezTo>
                    <a:pt x="108050" y="131438"/>
                    <a:pt x="108242" y="131326"/>
                    <a:pt x="108434" y="131230"/>
                  </a:cubicBezTo>
                  <a:cubicBezTo>
                    <a:pt x="108882" y="130991"/>
                    <a:pt x="109329" y="130751"/>
                    <a:pt x="109793" y="130527"/>
                  </a:cubicBezTo>
                  <a:cubicBezTo>
                    <a:pt x="113550" y="128689"/>
                    <a:pt x="117770" y="127649"/>
                    <a:pt x="122230" y="127649"/>
                  </a:cubicBezTo>
                  <a:cubicBezTo>
                    <a:pt x="123413" y="127649"/>
                    <a:pt x="124596" y="127729"/>
                    <a:pt x="125811" y="127873"/>
                  </a:cubicBezTo>
                  <a:cubicBezTo>
                    <a:pt x="140247" y="129664"/>
                    <a:pt x="150813" y="142421"/>
                    <a:pt x="150813" y="156952"/>
                  </a:cubicBezTo>
                  <a:lnTo>
                    <a:pt x="150813" y="244380"/>
                  </a:lnTo>
                  <a:cubicBezTo>
                    <a:pt x="150813" y="245148"/>
                    <a:pt x="150765" y="245899"/>
                    <a:pt x="150702" y="246634"/>
                  </a:cubicBezTo>
                  <a:cubicBezTo>
                    <a:pt x="150749" y="254580"/>
                    <a:pt x="150781" y="259743"/>
                    <a:pt x="150781" y="259743"/>
                  </a:cubicBezTo>
                  <a:cubicBezTo>
                    <a:pt x="150813" y="265834"/>
                    <a:pt x="151948" y="310995"/>
                    <a:pt x="149758" y="325302"/>
                  </a:cubicBezTo>
                  <a:cubicBezTo>
                    <a:pt x="146945" y="343782"/>
                    <a:pt x="132941" y="361319"/>
                    <a:pt x="132765" y="361495"/>
                  </a:cubicBezTo>
                  <a:lnTo>
                    <a:pt x="82393" y="410780"/>
                  </a:lnTo>
                  <a:cubicBezTo>
                    <a:pt x="78572" y="414521"/>
                    <a:pt x="73616" y="416391"/>
                    <a:pt x="68645" y="416391"/>
                  </a:cubicBezTo>
                  <a:cubicBezTo>
                    <a:pt x="63625" y="416391"/>
                    <a:pt x="58621" y="414489"/>
                    <a:pt x="54785" y="410668"/>
                  </a:cubicBezTo>
                  <a:lnTo>
                    <a:pt x="11750" y="367841"/>
                  </a:lnTo>
                  <a:cubicBezTo>
                    <a:pt x="3997" y="360120"/>
                    <a:pt x="4029" y="347571"/>
                    <a:pt x="11830" y="339898"/>
                  </a:cubicBezTo>
                  <a:lnTo>
                    <a:pt x="17361" y="334462"/>
                  </a:lnTo>
                  <a:cubicBezTo>
                    <a:pt x="31125" y="320938"/>
                    <a:pt x="36305" y="304488"/>
                    <a:pt x="36177" y="283914"/>
                  </a:cubicBezTo>
                  <a:lnTo>
                    <a:pt x="35537" y="183457"/>
                  </a:lnTo>
                  <a:cubicBezTo>
                    <a:pt x="35313" y="181986"/>
                    <a:pt x="35154" y="180484"/>
                    <a:pt x="35154" y="178949"/>
                  </a:cubicBezTo>
                  <a:lnTo>
                    <a:pt x="35154" y="160053"/>
                  </a:lnTo>
                  <a:cubicBezTo>
                    <a:pt x="35154" y="156728"/>
                    <a:pt x="35793" y="153419"/>
                    <a:pt x="37024" y="150318"/>
                  </a:cubicBezTo>
                  <a:lnTo>
                    <a:pt x="98810" y="21517"/>
                  </a:lnTo>
                  <a:cubicBezTo>
                    <a:pt x="103159" y="11894"/>
                    <a:pt x="112654" y="5995"/>
                    <a:pt x="122774" y="5995"/>
                  </a:cubicBezTo>
                  <a:moveTo>
                    <a:pt x="122774" y="1199"/>
                  </a:moveTo>
                  <a:lnTo>
                    <a:pt x="122774" y="1199"/>
                  </a:lnTo>
                  <a:cubicBezTo>
                    <a:pt x="110592" y="1199"/>
                    <a:pt x="99498" y="8377"/>
                    <a:pt x="94494" y="19503"/>
                  </a:cubicBezTo>
                  <a:lnTo>
                    <a:pt x="32724" y="148240"/>
                  </a:lnTo>
                  <a:lnTo>
                    <a:pt x="32660" y="148384"/>
                  </a:lnTo>
                  <a:lnTo>
                    <a:pt x="32596" y="148543"/>
                  </a:lnTo>
                  <a:cubicBezTo>
                    <a:pt x="31125" y="152220"/>
                    <a:pt x="30390" y="156089"/>
                    <a:pt x="30390" y="160053"/>
                  </a:cubicBezTo>
                  <a:lnTo>
                    <a:pt x="30390" y="178949"/>
                  </a:lnTo>
                  <a:cubicBezTo>
                    <a:pt x="30390" y="180468"/>
                    <a:pt x="30518" y="182066"/>
                    <a:pt x="30773" y="183825"/>
                  </a:cubicBezTo>
                  <a:lnTo>
                    <a:pt x="31413" y="283946"/>
                  </a:lnTo>
                  <a:cubicBezTo>
                    <a:pt x="31541" y="304584"/>
                    <a:pt x="26185" y="319116"/>
                    <a:pt x="14036" y="331041"/>
                  </a:cubicBezTo>
                  <a:lnTo>
                    <a:pt x="8505" y="336477"/>
                  </a:lnTo>
                  <a:cubicBezTo>
                    <a:pt x="3805" y="341097"/>
                    <a:pt x="1215" y="347251"/>
                    <a:pt x="1199" y="353838"/>
                  </a:cubicBezTo>
                  <a:cubicBezTo>
                    <a:pt x="1183" y="360424"/>
                    <a:pt x="3741" y="366595"/>
                    <a:pt x="8409" y="371246"/>
                  </a:cubicBezTo>
                  <a:lnTo>
                    <a:pt x="51443" y="414073"/>
                  </a:lnTo>
                  <a:cubicBezTo>
                    <a:pt x="56063" y="418661"/>
                    <a:pt x="62186" y="421187"/>
                    <a:pt x="68693" y="421187"/>
                  </a:cubicBezTo>
                  <a:cubicBezTo>
                    <a:pt x="75119" y="421187"/>
                    <a:pt x="81194" y="418709"/>
                    <a:pt x="85782" y="414217"/>
                  </a:cubicBezTo>
                  <a:lnTo>
                    <a:pt x="136154" y="364932"/>
                  </a:lnTo>
                  <a:cubicBezTo>
                    <a:pt x="136346" y="364740"/>
                    <a:pt x="151437" y="346436"/>
                    <a:pt x="154522" y="326022"/>
                  </a:cubicBezTo>
                  <a:cubicBezTo>
                    <a:pt x="156457" y="313281"/>
                    <a:pt x="155881" y="277632"/>
                    <a:pt x="155657" y="264203"/>
                  </a:cubicBezTo>
                  <a:cubicBezTo>
                    <a:pt x="155625" y="262093"/>
                    <a:pt x="155593" y="260526"/>
                    <a:pt x="155593" y="259695"/>
                  </a:cubicBezTo>
                  <a:lnTo>
                    <a:pt x="155513" y="246794"/>
                  </a:lnTo>
                  <a:cubicBezTo>
                    <a:pt x="155577" y="245995"/>
                    <a:pt x="155625" y="245212"/>
                    <a:pt x="155625" y="244364"/>
                  </a:cubicBezTo>
                  <a:lnTo>
                    <a:pt x="155625" y="156936"/>
                  </a:lnTo>
                  <a:cubicBezTo>
                    <a:pt x="155625" y="139719"/>
                    <a:pt x="143076" y="125172"/>
                    <a:pt x="126419" y="123093"/>
                  </a:cubicBezTo>
                  <a:cubicBezTo>
                    <a:pt x="125028" y="122918"/>
                    <a:pt x="123621" y="122838"/>
                    <a:pt x="122246" y="122838"/>
                  </a:cubicBezTo>
                  <a:cubicBezTo>
                    <a:pt x="119880" y="122838"/>
                    <a:pt x="117546" y="123093"/>
                    <a:pt x="115260" y="123573"/>
                  </a:cubicBezTo>
                  <a:lnTo>
                    <a:pt x="115356" y="123349"/>
                  </a:lnTo>
                  <a:lnTo>
                    <a:pt x="151293" y="44346"/>
                  </a:lnTo>
                  <a:lnTo>
                    <a:pt x="151325" y="44282"/>
                  </a:lnTo>
                  <a:lnTo>
                    <a:pt x="151357" y="44218"/>
                  </a:lnTo>
                  <a:cubicBezTo>
                    <a:pt x="154794" y="36049"/>
                    <a:pt x="154570" y="26777"/>
                    <a:pt x="150733" y="18800"/>
                  </a:cubicBezTo>
                  <a:cubicBezTo>
                    <a:pt x="146897" y="10807"/>
                    <a:pt x="139815" y="4828"/>
                    <a:pt x="131294" y="2398"/>
                  </a:cubicBezTo>
                  <a:cubicBezTo>
                    <a:pt x="128513" y="1615"/>
                    <a:pt x="125651" y="1199"/>
                    <a:pt x="122774" y="1199"/>
                  </a:cubicBezTo>
                  <a:lnTo>
                    <a:pt x="12277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6" name="Freeform: Shape 35">
              <a:extLst>
                <a:ext uri="{FF2B5EF4-FFF2-40B4-BE49-F238E27FC236}">
                  <a16:creationId xmlns:a16="http://schemas.microsoft.com/office/drawing/2014/main" id="{4AA5FD08-2BC8-41E2-A6DF-1BAA7399AE02}"/>
                </a:ext>
              </a:extLst>
            </p:cNvPr>
            <p:cNvSpPr/>
            <p:nvPr/>
          </p:nvSpPr>
          <p:spPr>
            <a:xfrm>
              <a:off x="1008076" y="4319680"/>
              <a:ext cx="147073" cy="412443"/>
            </a:xfrm>
            <a:custGeom>
              <a:avLst/>
              <a:gdLst>
                <a:gd name="connsiteX0" fmla="*/ 140473 w 147072"/>
                <a:gd name="connsiteY0" fmla="*/ 335106 h 412442"/>
                <a:gd name="connsiteX1" fmla="*/ 134942 w 147072"/>
                <a:gd name="connsiteY1" fmla="*/ 329670 h 412442"/>
                <a:gd name="connsiteX2" fmla="*/ 116126 w 147072"/>
                <a:gd name="connsiteY2" fmla="*/ 279122 h 412442"/>
                <a:gd name="connsiteX3" fmla="*/ 116765 w 147072"/>
                <a:gd name="connsiteY3" fmla="*/ 178665 h 412442"/>
                <a:gd name="connsiteX4" fmla="*/ 117149 w 147072"/>
                <a:gd name="connsiteY4" fmla="*/ 174157 h 412442"/>
                <a:gd name="connsiteX5" fmla="*/ 117149 w 147072"/>
                <a:gd name="connsiteY5" fmla="*/ 155261 h 412442"/>
                <a:gd name="connsiteX6" fmla="*/ 115279 w 147072"/>
                <a:gd name="connsiteY6" fmla="*/ 145526 h 412442"/>
                <a:gd name="connsiteX7" fmla="*/ 53492 w 147072"/>
                <a:gd name="connsiteY7" fmla="*/ 16725 h 412442"/>
                <a:gd name="connsiteX8" fmla="*/ 22351 w 147072"/>
                <a:gd name="connsiteY8" fmla="*/ 2210 h 412442"/>
                <a:gd name="connsiteX9" fmla="*/ 22351 w 147072"/>
                <a:gd name="connsiteY9" fmla="*/ 2210 h 412442"/>
                <a:gd name="connsiteX10" fmla="*/ 5390 w 147072"/>
                <a:gd name="connsiteY10" fmla="*/ 37571 h 412442"/>
                <a:gd name="connsiteX11" fmla="*/ 41327 w 147072"/>
                <a:gd name="connsiteY11" fmla="*/ 116575 h 412442"/>
                <a:gd name="connsiteX12" fmla="*/ 65626 w 147072"/>
                <a:gd name="connsiteY12" fmla="*/ 151425 h 412442"/>
                <a:gd name="connsiteX13" fmla="*/ 65626 w 147072"/>
                <a:gd name="connsiteY13" fmla="*/ 194491 h 412442"/>
                <a:gd name="connsiteX14" fmla="*/ 65817 w 147072"/>
                <a:gd name="connsiteY14" fmla="*/ 194667 h 412442"/>
                <a:gd name="connsiteX15" fmla="*/ 65626 w 147072"/>
                <a:gd name="connsiteY15" fmla="*/ 225648 h 412442"/>
                <a:gd name="connsiteX16" fmla="*/ 65626 w 147072"/>
                <a:gd name="connsiteY16" fmla="*/ 239572 h 412442"/>
                <a:gd name="connsiteX17" fmla="*/ 65226 w 147072"/>
                <a:gd name="connsiteY17" fmla="*/ 239972 h 412442"/>
                <a:gd name="connsiteX18" fmla="*/ 58640 w 147072"/>
                <a:gd name="connsiteY18" fmla="*/ 239972 h 412442"/>
                <a:gd name="connsiteX19" fmla="*/ 58656 w 147072"/>
                <a:gd name="connsiteY19" fmla="*/ 239572 h 412442"/>
                <a:gd name="connsiteX20" fmla="*/ 58656 w 147072"/>
                <a:gd name="connsiteY20" fmla="*/ 238677 h 412442"/>
                <a:gd name="connsiteX21" fmla="*/ 58656 w 147072"/>
                <a:gd name="connsiteY21" fmla="*/ 198424 h 412442"/>
                <a:gd name="connsiteX22" fmla="*/ 58656 w 147072"/>
                <a:gd name="connsiteY22" fmla="*/ 151441 h 412442"/>
                <a:gd name="connsiteX23" fmla="*/ 54803 w 147072"/>
                <a:gd name="connsiteY23" fmla="*/ 137165 h 412442"/>
                <a:gd name="connsiteX24" fmla="*/ 53652 w 147072"/>
                <a:gd name="connsiteY24" fmla="*/ 135343 h 412442"/>
                <a:gd name="connsiteX25" fmla="*/ 53604 w 147072"/>
                <a:gd name="connsiteY25" fmla="*/ 135263 h 412442"/>
                <a:gd name="connsiteX26" fmla="*/ 52277 w 147072"/>
                <a:gd name="connsiteY26" fmla="*/ 133488 h 412442"/>
                <a:gd name="connsiteX27" fmla="*/ 52277 w 147072"/>
                <a:gd name="connsiteY27" fmla="*/ 133488 h 412442"/>
                <a:gd name="connsiteX28" fmla="*/ 47753 w 147072"/>
                <a:gd name="connsiteY28" fmla="*/ 128996 h 412442"/>
                <a:gd name="connsiteX29" fmla="*/ 45531 w 147072"/>
                <a:gd name="connsiteY29" fmla="*/ 127446 h 412442"/>
                <a:gd name="connsiteX30" fmla="*/ 44444 w 147072"/>
                <a:gd name="connsiteY30" fmla="*/ 126774 h 412442"/>
                <a:gd name="connsiteX31" fmla="*/ 43869 w 147072"/>
                <a:gd name="connsiteY31" fmla="*/ 126454 h 412442"/>
                <a:gd name="connsiteX32" fmla="*/ 42510 w 147072"/>
                <a:gd name="connsiteY32" fmla="*/ 125751 h 412442"/>
                <a:gd name="connsiteX33" fmla="*/ 26492 w 147072"/>
                <a:gd name="connsiteY33" fmla="*/ 123097 h 412442"/>
                <a:gd name="connsiteX34" fmla="*/ 1489 w 147072"/>
                <a:gd name="connsiteY34" fmla="*/ 152176 h 412442"/>
                <a:gd name="connsiteX35" fmla="*/ 1489 w 147072"/>
                <a:gd name="connsiteY35" fmla="*/ 239604 h 412442"/>
                <a:gd name="connsiteX36" fmla="*/ 1601 w 147072"/>
                <a:gd name="connsiteY36" fmla="*/ 241858 h 412442"/>
                <a:gd name="connsiteX37" fmla="*/ 1521 w 147072"/>
                <a:gd name="connsiteY37" fmla="*/ 254967 h 412442"/>
                <a:gd name="connsiteX38" fmla="*/ 2544 w 147072"/>
                <a:gd name="connsiteY38" fmla="*/ 320526 h 412442"/>
                <a:gd name="connsiteX39" fmla="*/ 19538 w 147072"/>
                <a:gd name="connsiteY39" fmla="*/ 356719 h 412442"/>
                <a:gd name="connsiteX40" fmla="*/ 69910 w 147072"/>
                <a:gd name="connsiteY40" fmla="*/ 406004 h 412442"/>
                <a:gd name="connsiteX41" fmla="*/ 97518 w 147072"/>
                <a:gd name="connsiteY41" fmla="*/ 405892 h 412442"/>
                <a:gd name="connsiteX42" fmla="*/ 140553 w 147072"/>
                <a:gd name="connsiteY42" fmla="*/ 363065 h 412442"/>
                <a:gd name="connsiteX43" fmla="*/ 140473 w 147072"/>
                <a:gd name="connsiteY43" fmla="*/ 335106 h 41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072" h="412442">
                  <a:moveTo>
                    <a:pt x="140473" y="335106"/>
                  </a:moveTo>
                  <a:lnTo>
                    <a:pt x="134942" y="329670"/>
                  </a:lnTo>
                  <a:cubicBezTo>
                    <a:pt x="121178" y="316146"/>
                    <a:pt x="115998" y="299696"/>
                    <a:pt x="116126" y="279122"/>
                  </a:cubicBezTo>
                  <a:lnTo>
                    <a:pt x="116765" y="178665"/>
                  </a:lnTo>
                  <a:cubicBezTo>
                    <a:pt x="116989" y="177194"/>
                    <a:pt x="117149" y="175692"/>
                    <a:pt x="117149" y="174157"/>
                  </a:cubicBezTo>
                  <a:lnTo>
                    <a:pt x="117149" y="155261"/>
                  </a:lnTo>
                  <a:cubicBezTo>
                    <a:pt x="117149" y="151936"/>
                    <a:pt x="116510" y="148627"/>
                    <a:pt x="115279" y="145526"/>
                  </a:cubicBezTo>
                  <a:lnTo>
                    <a:pt x="53492" y="16725"/>
                  </a:lnTo>
                  <a:cubicBezTo>
                    <a:pt x="48169" y="4816"/>
                    <a:pt x="34900" y="-1371"/>
                    <a:pt x="22351" y="2210"/>
                  </a:cubicBezTo>
                  <a:lnTo>
                    <a:pt x="22351" y="2210"/>
                  </a:lnTo>
                  <a:cubicBezTo>
                    <a:pt x="7244" y="6526"/>
                    <a:pt x="-701" y="23088"/>
                    <a:pt x="5390" y="37571"/>
                  </a:cubicBezTo>
                  <a:lnTo>
                    <a:pt x="41327" y="116575"/>
                  </a:lnTo>
                  <a:cubicBezTo>
                    <a:pt x="56769" y="120172"/>
                    <a:pt x="65626" y="141465"/>
                    <a:pt x="65626" y="151425"/>
                  </a:cubicBezTo>
                  <a:lnTo>
                    <a:pt x="65626" y="194491"/>
                  </a:lnTo>
                  <a:cubicBezTo>
                    <a:pt x="65690" y="194539"/>
                    <a:pt x="65754" y="194603"/>
                    <a:pt x="65817" y="194667"/>
                  </a:cubicBezTo>
                  <a:lnTo>
                    <a:pt x="65626" y="225648"/>
                  </a:lnTo>
                  <a:lnTo>
                    <a:pt x="65626" y="239572"/>
                  </a:lnTo>
                  <a:cubicBezTo>
                    <a:pt x="65466" y="239732"/>
                    <a:pt x="65386" y="239812"/>
                    <a:pt x="65226" y="239972"/>
                  </a:cubicBezTo>
                  <a:lnTo>
                    <a:pt x="58640" y="239972"/>
                  </a:lnTo>
                  <a:cubicBezTo>
                    <a:pt x="58640" y="239844"/>
                    <a:pt x="58656" y="239716"/>
                    <a:pt x="58656" y="239572"/>
                  </a:cubicBezTo>
                  <a:lnTo>
                    <a:pt x="58656" y="238677"/>
                  </a:lnTo>
                  <a:lnTo>
                    <a:pt x="58656" y="198424"/>
                  </a:lnTo>
                  <a:lnTo>
                    <a:pt x="58656" y="151441"/>
                  </a:lnTo>
                  <a:cubicBezTo>
                    <a:pt x="58656" y="146229"/>
                    <a:pt x="57249" y="141369"/>
                    <a:pt x="54803" y="137165"/>
                  </a:cubicBezTo>
                  <a:cubicBezTo>
                    <a:pt x="54435" y="136542"/>
                    <a:pt x="54052" y="135934"/>
                    <a:pt x="53652" y="135343"/>
                  </a:cubicBezTo>
                  <a:cubicBezTo>
                    <a:pt x="53636" y="135311"/>
                    <a:pt x="53620" y="135295"/>
                    <a:pt x="53604" y="135263"/>
                  </a:cubicBezTo>
                  <a:cubicBezTo>
                    <a:pt x="53188" y="134655"/>
                    <a:pt x="52741" y="134064"/>
                    <a:pt x="52277" y="133488"/>
                  </a:cubicBezTo>
                  <a:lnTo>
                    <a:pt x="52277" y="133488"/>
                  </a:lnTo>
                  <a:cubicBezTo>
                    <a:pt x="51014" y="131762"/>
                    <a:pt x="49496" y="130227"/>
                    <a:pt x="47753" y="128996"/>
                  </a:cubicBezTo>
                  <a:cubicBezTo>
                    <a:pt x="47018" y="128469"/>
                    <a:pt x="46298" y="127941"/>
                    <a:pt x="45531" y="127446"/>
                  </a:cubicBezTo>
                  <a:cubicBezTo>
                    <a:pt x="45179" y="127222"/>
                    <a:pt x="44812" y="126998"/>
                    <a:pt x="44444" y="126774"/>
                  </a:cubicBezTo>
                  <a:cubicBezTo>
                    <a:pt x="44252" y="126662"/>
                    <a:pt x="44060" y="126550"/>
                    <a:pt x="43869" y="126454"/>
                  </a:cubicBezTo>
                  <a:cubicBezTo>
                    <a:pt x="43421" y="126215"/>
                    <a:pt x="42973" y="125975"/>
                    <a:pt x="42510" y="125751"/>
                  </a:cubicBezTo>
                  <a:cubicBezTo>
                    <a:pt x="37762" y="123433"/>
                    <a:pt x="32279" y="122362"/>
                    <a:pt x="26492" y="123097"/>
                  </a:cubicBezTo>
                  <a:cubicBezTo>
                    <a:pt x="12056" y="124888"/>
                    <a:pt x="1489" y="137645"/>
                    <a:pt x="1489" y="152176"/>
                  </a:cubicBezTo>
                  <a:lnTo>
                    <a:pt x="1489" y="239604"/>
                  </a:lnTo>
                  <a:cubicBezTo>
                    <a:pt x="1489" y="240372"/>
                    <a:pt x="1537" y="241123"/>
                    <a:pt x="1601" y="241858"/>
                  </a:cubicBezTo>
                  <a:cubicBezTo>
                    <a:pt x="1553" y="249804"/>
                    <a:pt x="1521" y="254967"/>
                    <a:pt x="1521" y="254967"/>
                  </a:cubicBezTo>
                  <a:cubicBezTo>
                    <a:pt x="1489" y="261058"/>
                    <a:pt x="354" y="306219"/>
                    <a:pt x="2544" y="320526"/>
                  </a:cubicBezTo>
                  <a:cubicBezTo>
                    <a:pt x="5358" y="339006"/>
                    <a:pt x="19362" y="356543"/>
                    <a:pt x="19538" y="356719"/>
                  </a:cubicBezTo>
                  <a:lnTo>
                    <a:pt x="69910" y="406004"/>
                  </a:lnTo>
                  <a:cubicBezTo>
                    <a:pt x="77599" y="413518"/>
                    <a:pt x="89893" y="413470"/>
                    <a:pt x="97518" y="405892"/>
                  </a:cubicBezTo>
                  <a:lnTo>
                    <a:pt x="140553" y="363065"/>
                  </a:lnTo>
                  <a:cubicBezTo>
                    <a:pt x="148322" y="355328"/>
                    <a:pt x="148274" y="342779"/>
                    <a:pt x="140473" y="335106"/>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7" name="Freeform: Shape 36">
              <a:extLst>
                <a:ext uri="{FF2B5EF4-FFF2-40B4-BE49-F238E27FC236}">
                  <a16:creationId xmlns:a16="http://schemas.microsoft.com/office/drawing/2014/main" id="{6CA60C1F-CD4B-4BF7-A948-8922B129783C}"/>
                </a:ext>
              </a:extLst>
            </p:cNvPr>
            <p:cNvSpPr/>
            <p:nvPr/>
          </p:nvSpPr>
          <p:spPr>
            <a:xfrm>
              <a:off x="973865" y="4416685"/>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8" name="Freeform: Shape 37">
              <a:extLst>
                <a:ext uri="{FF2B5EF4-FFF2-40B4-BE49-F238E27FC236}">
                  <a16:creationId xmlns:a16="http://schemas.microsoft.com/office/drawing/2014/main" id="{DF765DF9-BD7A-4F60-B551-8B021E3D9245}"/>
                </a:ext>
              </a:extLst>
            </p:cNvPr>
            <p:cNvSpPr/>
            <p:nvPr/>
          </p:nvSpPr>
          <p:spPr>
            <a:xfrm>
              <a:off x="865746" y="4529726"/>
              <a:ext cx="92720" cy="123093"/>
            </a:xfrm>
            <a:custGeom>
              <a:avLst/>
              <a:gdLst>
                <a:gd name="connsiteX0" fmla="*/ 35607 w 92719"/>
                <a:gd name="connsiteY0" fmla="*/ 121974 h 123093"/>
                <a:gd name="connsiteX1" fmla="*/ 34184 w 92719"/>
                <a:gd name="connsiteY1" fmla="*/ 121862 h 123093"/>
                <a:gd name="connsiteX2" fmla="*/ 27102 w 92719"/>
                <a:gd name="connsiteY2" fmla="*/ 113837 h 123093"/>
                <a:gd name="connsiteX3" fmla="*/ 22258 w 92719"/>
                <a:gd name="connsiteY3" fmla="*/ 104709 h 123093"/>
                <a:gd name="connsiteX4" fmla="*/ 30667 w 92719"/>
                <a:gd name="connsiteY4" fmla="*/ 97579 h 123093"/>
                <a:gd name="connsiteX5" fmla="*/ 31354 w 92719"/>
                <a:gd name="connsiteY5" fmla="*/ 97611 h 123093"/>
                <a:gd name="connsiteX6" fmla="*/ 39204 w 92719"/>
                <a:gd name="connsiteY6" fmla="*/ 50548 h 123093"/>
                <a:gd name="connsiteX7" fmla="*/ 23329 w 92719"/>
                <a:gd name="connsiteY7" fmla="*/ 47895 h 123093"/>
                <a:gd name="connsiteX8" fmla="*/ 15065 w 92719"/>
                <a:gd name="connsiteY8" fmla="*/ 54321 h 123093"/>
                <a:gd name="connsiteX9" fmla="*/ 13642 w 92719"/>
                <a:gd name="connsiteY9" fmla="*/ 54209 h 123093"/>
                <a:gd name="connsiteX10" fmla="*/ 6592 w 92719"/>
                <a:gd name="connsiteY10" fmla="*/ 46664 h 123093"/>
                <a:gd name="connsiteX11" fmla="*/ 1316 w 92719"/>
                <a:gd name="connsiteY11" fmla="*/ 37344 h 123093"/>
                <a:gd name="connsiteX12" fmla="*/ 9341 w 92719"/>
                <a:gd name="connsiteY12" fmla="*/ 30262 h 123093"/>
                <a:gd name="connsiteX13" fmla="*/ 17063 w 92719"/>
                <a:gd name="connsiteY13" fmla="*/ 25290 h 123093"/>
                <a:gd name="connsiteX14" fmla="*/ 18469 w 92719"/>
                <a:gd name="connsiteY14" fmla="*/ 25402 h 123093"/>
                <a:gd name="connsiteX15" fmla="*/ 24001 w 92719"/>
                <a:gd name="connsiteY15" fmla="*/ 28871 h 123093"/>
                <a:gd name="connsiteX16" fmla="*/ 25551 w 92719"/>
                <a:gd name="connsiteY16" fmla="*/ 34514 h 123093"/>
                <a:gd name="connsiteX17" fmla="*/ 41410 w 92719"/>
                <a:gd name="connsiteY17" fmla="*/ 37168 h 123093"/>
                <a:gd name="connsiteX18" fmla="*/ 43712 w 92719"/>
                <a:gd name="connsiteY18" fmla="*/ 23324 h 123093"/>
                <a:gd name="connsiteX19" fmla="*/ 38868 w 92719"/>
                <a:gd name="connsiteY19" fmla="*/ 19999 h 123093"/>
                <a:gd name="connsiteX20" fmla="*/ 37397 w 92719"/>
                <a:gd name="connsiteY20" fmla="*/ 13636 h 123093"/>
                <a:gd name="connsiteX21" fmla="*/ 44943 w 92719"/>
                <a:gd name="connsiteY21" fmla="*/ 6586 h 123093"/>
                <a:gd name="connsiteX22" fmla="*/ 52840 w 92719"/>
                <a:gd name="connsiteY22" fmla="*/ 1199 h 123093"/>
                <a:gd name="connsiteX23" fmla="*/ 54262 w 92719"/>
                <a:gd name="connsiteY23" fmla="*/ 1311 h 123093"/>
                <a:gd name="connsiteX24" fmla="*/ 61344 w 92719"/>
                <a:gd name="connsiteY24" fmla="*/ 9336 h 123093"/>
                <a:gd name="connsiteX25" fmla="*/ 66188 w 92719"/>
                <a:gd name="connsiteY25" fmla="*/ 18464 h 123093"/>
                <a:gd name="connsiteX26" fmla="*/ 57779 w 92719"/>
                <a:gd name="connsiteY26" fmla="*/ 25594 h 123093"/>
                <a:gd name="connsiteX27" fmla="*/ 57076 w 92719"/>
                <a:gd name="connsiteY27" fmla="*/ 25562 h 123093"/>
                <a:gd name="connsiteX28" fmla="*/ 54774 w 92719"/>
                <a:gd name="connsiteY28" fmla="*/ 39390 h 123093"/>
                <a:gd name="connsiteX29" fmla="*/ 70648 w 92719"/>
                <a:gd name="connsiteY29" fmla="*/ 42044 h 123093"/>
                <a:gd name="connsiteX30" fmla="*/ 78913 w 92719"/>
                <a:gd name="connsiteY30" fmla="*/ 35617 h 123093"/>
                <a:gd name="connsiteX31" fmla="*/ 80336 w 92719"/>
                <a:gd name="connsiteY31" fmla="*/ 35729 h 123093"/>
                <a:gd name="connsiteX32" fmla="*/ 87386 w 92719"/>
                <a:gd name="connsiteY32" fmla="*/ 43275 h 123093"/>
                <a:gd name="connsiteX33" fmla="*/ 92661 w 92719"/>
                <a:gd name="connsiteY33" fmla="*/ 52594 h 123093"/>
                <a:gd name="connsiteX34" fmla="*/ 84636 w 92719"/>
                <a:gd name="connsiteY34" fmla="*/ 59676 h 123093"/>
                <a:gd name="connsiteX35" fmla="*/ 76915 w 92719"/>
                <a:gd name="connsiteY35" fmla="*/ 64648 h 123093"/>
                <a:gd name="connsiteX36" fmla="*/ 75492 w 92719"/>
                <a:gd name="connsiteY36" fmla="*/ 64536 h 123093"/>
                <a:gd name="connsiteX37" fmla="*/ 69961 w 92719"/>
                <a:gd name="connsiteY37" fmla="*/ 61067 h 123093"/>
                <a:gd name="connsiteX38" fmla="*/ 68410 w 92719"/>
                <a:gd name="connsiteY38" fmla="*/ 55424 h 123093"/>
                <a:gd name="connsiteX39" fmla="*/ 52552 w 92719"/>
                <a:gd name="connsiteY39" fmla="*/ 52786 h 123093"/>
                <a:gd name="connsiteX40" fmla="*/ 44703 w 92719"/>
                <a:gd name="connsiteY40" fmla="*/ 99850 h 123093"/>
                <a:gd name="connsiteX41" fmla="*/ 49547 w 92719"/>
                <a:gd name="connsiteY41" fmla="*/ 103175 h 123093"/>
                <a:gd name="connsiteX42" fmla="*/ 51017 w 92719"/>
                <a:gd name="connsiteY42" fmla="*/ 109537 h 123093"/>
                <a:gd name="connsiteX43" fmla="*/ 43472 w 92719"/>
                <a:gd name="connsiteY43" fmla="*/ 116587 h 123093"/>
                <a:gd name="connsiteX44" fmla="*/ 35607 w 92719"/>
                <a:gd name="connsiteY44" fmla="*/ 121974 h 12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2719" h="123093">
                  <a:moveTo>
                    <a:pt x="35607" y="121974"/>
                  </a:moveTo>
                  <a:cubicBezTo>
                    <a:pt x="35143" y="121974"/>
                    <a:pt x="34663" y="121942"/>
                    <a:pt x="34184" y="121862"/>
                  </a:cubicBezTo>
                  <a:cubicBezTo>
                    <a:pt x="30203" y="121191"/>
                    <a:pt x="27278" y="117786"/>
                    <a:pt x="27102" y="113837"/>
                  </a:cubicBezTo>
                  <a:cubicBezTo>
                    <a:pt x="23649" y="112255"/>
                    <a:pt x="21603" y="108530"/>
                    <a:pt x="22258" y="104709"/>
                  </a:cubicBezTo>
                  <a:cubicBezTo>
                    <a:pt x="22946" y="100585"/>
                    <a:pt x="26494" y="97579"/>
                    <a:pt x="30667" y="97579"/>
                  </a:cubicBezTo>
                  <a:cubicBezTo>
                    <a:pt x="30891" y="97579"/>
                    <a:pt x="31130" y="97595"/>
                    <a:pt x="31354" y="97611"/>
                  </a:cubicBezTo>
                  <a:lnTo>
                    <a:pt x="39204" y="50548"/>
                  </a:lnTo>
                  <a:lnTo>
                    <a:pt x="23329" y="47895"/>
                  </a:lnTo>
                  <a:cubicBezTo>
                    <a:pt x="22370" y="51651"/>
                    <a:pt x="19013" y="54321"/>
                    <a:pt x="15065" y="54321"/>
                  </a:cubicBezTo>
                  <a:cubicBezTo>
                    <a:pt x="14585" y="54321"/>
                    <a:pt x="14105" y="54289"/>
                    <a:pt x="13642" y="54209"/>
                  </a:cubicBezTo>
                  <a:cubicBezTo>
                    <a:pt x="9821" y="53570"/>
                    <a:pt x="6975" y="50420"/>
                    <a:pt x="6592" y="46664"/>
                  </a:cubicBezTo>
                  <a:cubicBezTo>
                    <a:pt x="2915" y="45209"/>
                    <a:pt x="645" y="41340"/>
                    <a:pt x="1316" y="37344"/>
                  </a:cubicBezTo>
                  <a:cubicBezTo>
                    <a:pt x="1988" y="33363"/>
                    <a:pt x="5329" y="30438"/>
                    <a:pt x="9341" y="30262"/>
                  </a:cubicBezTo>
                  <a:cubicBezTo>
                    <a:pt x="10716" y="27288"/>
                    <a:pt x="13738" y="25290"/>
                    <a:pt x="17063" y="25290"/>
                  </a:cubicBezTo>
                  <a:cubicBezTo>
                    <a:pt x="17526" y="25290"/>
                    <a:pt x="18006" y="25322"/>
                    <a:pt x="18469" y="25402"/>
                  </a:cubicBezTo>
                  <a:cubicBezTo>
                    <a:pt x="20723" y="25786"/>
                    <a:pt x="22690" y="27017"/>
                    <a:pt x="24001" y="28871"/>
                  </a:cubicBezTo>
                  <a:cubicBezTo>
                    <a:pt x="25184" y="30534"/>
                    <a:pt x="25727" y="32516"/>
                    <a:pt x="25551" y="34514"/>
                  </a:cubicBezTo>
                  <a:lnTo>
                    <a:pt x="41410" y="37168"/>
                  </a:lnTo>
                  <a:lnTo>
                    <a:pt x="43712" y="23324"/>
                  </a:lnTo>
                  <a:cubicBezTo>
                    <a:pt x="41761" y="22828"/>
                    <a:pt x="40051" y="21661"/>
                    <a:pt x="38868" y="19999"/>
                  </a:cubicBezTo>
                  <a:cubicBezTo>
                    <a:pt x="37541" y="18144"/>
                    <a:pt x="37029" y="15874"/>
                    <a:pt x="37397" y="13636"/>
                  </a:cubicBezTo>
                  <a:cubicBezTo>
                    <a:pt x="38037" y="9815"/>
                    <a:pt x="41154" y="6970"/>
                    <a:pt x="44943" y="6586"/>
                  </a:cubicBezTo>
                  <a:cubicBezTo>
                    <a:pt x="46206" y="3357"/>
                    <a:pt x="49307" y="1199"/>
                    <a:pt x="52840" y="1199"/>
                  </a:cubicBezTo>
                  <a:cubicBezTo>
                    <a:pt x="53303" y="1199"/>
                    <a:pt x="53783" y="1231"/>
                    <a:pt x="54262" y="1311"/>
                  </a:cubicBezTo>
                  <a:cubicBezTo>
                    <a:pt x="58243" y="1982"/>
                    <a:pt x="61169" y="5387"/>
                    <a:pt x="61344" y="9336"/>
                  </a:cubicBezTo>
                  <a:cubicBezTo>
                    <a:pt x="64797" y="10919"/>
                    <a:pt x="66844" y="14643"/>
                    <a:pt x="66188" y="18464"/>
                  </a:cubicBezTo>
                  <a:cubicBezTo>
                    <a:pt x="65501" y="22588"/>
                    <a:pt x="61952" y="25594"/>
                    <a:pt x="57779" y="25594"/>
                  </a:cubicBezTo>
                  <a:cubicBezTo>
                    <a:pt x="57556" y="25594"/>
                    <a:pt x="57316" y="25578"/>
                    <a:pt x="57076" y="25562"/>
                  </a:cubicBezTo>
                  <a:lnTo>
                    <a:pt x="54774" y="39390"/>
                  </a:lnTo>
                  <a:lnTo>
                    <a:pt x="70648" y="42044"/>
                  </a:lnTo>
                  <a:cubicBezTo>
                    <a:pt x="71608" y="38271"/>
                    <a:pt x="74965" y="35617"/>
                    <a:pt x="78913" y="35617"/>
                  </a:cubicBezTo>
                  <a:cubicBezTo>
                    <a:pt x="79393" y="35617"/>
                    <a:pt x="79856" y="35649"/>
                    <a:pt x="80336" y="35729"/>
                  </a:cubicBezTo>
                  <a:cubicBezTo>
                    <a:pt x="84157" y="36369"/>
                    <a:pt x="87002" y="39518"/>
                    <a:pt x="87386" y="43275"/>
                  </a:cubicBezTo>
                  <a:cubicBezTo>
                    <a:pt x="91063" y="44729"/>
                    <a:pt x="93333" y="48598"/>
                    <a:pt x="92661" y="52594"/>
                  </a:cubicBezTo>
                  <a:cubicBezTo>
                    <a:pt x="91990" y="56575"/>
                    <a:pt x="88649" y="59500"/>
                    <a:pt x="84636" y="59676"/>
                  </a:cubicBezTo>
                  <a:cubicBezTo>
                    <a:pt x="83261" y="62650"/>
                    <a:pt x="80240" y="64648"/>
                    <a:pt x="76915" y="64648"/>
                  </a:cubicBezTo>
                  <a:cubicBezTo>
                    <a:pt x="76451" y="64648"/>
                    <a:pt x="75972" y="64616"/>
                    <a:pt x="75492" y="64536"/>
                  </a:cubicBezTo>
                  <a:cubicBezTo>
                    <a:pt x="73238" y="64152"/>
                    <a:pt x="71272" y="62921"/>
                    <a:pt x="69961" y="61067"/>
                  </a:cubicBezTo>
                  <a:cubicBezTo>
                    <a:pt x="68778" y="59405"/>
                    <a:pt x="68234" y="57422"/>
                    <a:pt x="68410" y="55424"/>
                  </a:cubicBezTo>
                  <a:lnTo>
                    <a:pt x="52552" y="52786"/>
                  </a:lnTo>
                  <a:lnTo>
                    <a:pt x="44703" y="99850"/>
                  </a:lnTo>
                  <a:cubicBezTo>
                    <a:pt x="46669" y="100345"/>
                    <a:pt x="48364" y="101512"/>
                    <a:pt x="49547" y="103175"/>
                  </a:cubicBezTo>
                  <a:cubicBezTo>
                    <a:pt x="50873" y="105029"/>
                    <a:pt x="51385" y="107299"/>
                    <a:pt x="51017" y="109537"/>
                  </a:cubicBezTo>
                  <a:cubicBezTo>
                    <a:pt x="50378" y="113358"/>
                    <a:pt x="47260" y="116203"/>
                    <a:pt x="43472" y="116587"/>
                  </a:cubicBezTo>
                  <a:cubicBezTo>
                    <a:pt x="42241" y="119816"/>
                    <a:pt x="39156" y="121974"/>
                    <a:pt x="35607" y="121974"/>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9" name="Freeform: Shape 38">
              <a:extLst>
                <a:ext uri="{FF2B5EF4-FFF2-40B4-BE49-F238E27FC236}">
                  <a16:creationId xmlns:a16="http://schemas.microsoft.com/office/drawing/2014/main" id="{31C8F8C9-4D59-472D-BB50-B3C762D53E82}"/>
                </a:ext>
              </a:extLst>
            </p:cNvPr>
            <p:cNvSpPr/>
            <p:nvPr/>
          </p:nvSpPr>
          <p:spPr>
            <a:xfrm>
              <a:off x="864194" y="4528143"/>
              <a:ext cx="95917" cy="126291"/>
            </a:xfrm>
            <a:custGeom>
              <a:avLst/>
              <a:gdLst>
                <a:gd name="connsiteX0" fmla="*/ 54458 w 95916"/>
                <a:gd name="connsiteY0" fmla="*/ 4396 h 126290"/>
                <a:gd name="connsiteX1" fmla="*/ 55609 w 95916"/>
                <a:gd name="connsiteY1" fmla="*/ 4492 h 126290"/>
                <a:gd name="connsiteX2" fmla="*/ 61332 w 95916"/>
                <a:gd name="connsiteY2" fmla="*/ 12038 h 126290"/>
                <a:gd name="connsiteX3" fmla="*/ 66224 w 95916"/>
                <a:gd name="connsiteY3" fmla="*/ 19807 h 126290"/>
                <a:gd name="connsiteX4" fmla="*/ 59398 w 95916"/>
                <a:gd name="connsiteY4" fmla="*/ 25594 h 126290"/>
                <a:gd name="connsiteX5" fmla="*/ 58247 w 95916"/>
                <a:gd name="connsiteY5" fmla="*/ 25498 h 126290"/>
                <a:gd name="connsiteX6" fmla="*/ 57399 w 95916"/>
                <a:gd name="connsiteY6" fmla="*/ 25274 h 126290"/>
                <a:gd name="connsiteX7" fmla="*/ 54554 w 95916"/>
                <a:gd name="connsiteY7" fmla="*/ 42315 h 126290"/>
                <a:gd name="connsiteX8" fmla="*/ 73641 w 95916"/>
                <a:gd name="connsiteY8" fmla="*/ 45497 h 126290"/>
                <a:gd name="connsiteX9" fmla="*/ 73705 w 95916"/>
                <a:gd name="connsiteY9" fmla="*/ 44601 h 126290"/>
                <a:gd name="connsiteX10" fmla="*/ 80531 w 95916"/>
                <a:gd name="connsiteY10" fmla="*/ 38814 h 126290"/>
                <a:gd name="connsiteX11" fmla="*/ 81682 w 95916"/>
                <a:gd name="connsiteY11" fmla="*/ 38910 h 126290"/>
                <a:gd name="connsiteX12" fmla="*/ 87421 w 95916"/>
                <a:gd name="connsiteY12" fmla="*/ 46056 h 126290"/>
                <a:gd name="connsiteX13" fmla="*/ 92681 w 95916"/>
                <a:gd name="connsiteY13" fmla="*/ 53921 h 126290"/>
                <a:gd name="connsiteX14" fmla="*/ 85855 w 95916"/>
                <a:gd name="connsiteY14" fmla="*/ 59676 h 126290"/>
                <a:gd name="connsiteX15" fmla="*/ 85151 w 95916"/>
                <a:gd name="connsiteY15" fmla="*/ 59644 h 126290"/>
                <a:gd name="connsiteX16" fmla="*/ 78533 w 95916"/>
                <a:gd name="connsiteY16" fmla="*/ 64632 h 126290"/>
                <a:gd name="connsiteX17" fmla="*/ 77382 w 95916"/>
                <a:gd name="connsiteY17" fmla="*/ 64536 h 126290"/>
                <a:gd name="connsiteX18" fmla="*/ 71691 w 95916"/>
                <a:gd name="connsiteY18" fmla="*/ 56543 h 126290"/>
                <a:gd name="connsiteX19" fmla="*/ 71915 w 95916"/>
                <a:gd name="connsiteY19" fmla="*/ 55696 h 126290"/>
                <a:gd name="connsiteX20" fmla="*/ 52843 w 95916"/>
                <a:gd name="connsiteY20" fmla="*/ 52515 h 126290"/>
                <a:gd name="connsiteX21" fmla="*/ 44451 w 95916"/>
                <a:gd name="connsiteY21" fmla="*/ 102791 h 126290"/>
                <a:gd name="connsiteX22" fmla="*/ 45346 w 95916"/>
                <a:gd name="connsiteY22" fmla="*/ 102855 h 126290"/>
                <a:gd name="connsiteX23" fmla="*/ 51037 w 95916"/>
                <a:gd name="connsiteY23" fmla="*/ 110848 h 126290"/>
                <a:gd name="connsiteX24" fmla="*/ 44211 w 95916"/>
                <a:gd name="connsiteY24" fmla="*/ 116603 h 126290"/>
                <a:gd name="connsiteX25" fmla="*/ 43891 w 95916"/>
                <a:gd name="connsiteY25" fmla="*/ 116603 h 126290"/>
                <a:gd name="connsiteX26" fmla="*/ 37177 w 95916"/>
                <a:gd name="connsiteY26" fmla="*/ 121958 h 126290"/>
                <a:gd name="connsiteX27" fmla="*/ 36026 w 95916"/>
                <a:gd name="connsiteY27" fmla="*/ 121862 h 126290"/>
                <a:gd name="connsiteX28" fmla="*/ 30303 w 95916"/>
                <a:gd name="connsiteY28" fmla="*/ 114317 h 126290"/>
                <a:gd name="connsiteX29" fmla="*/ 25411 w 95916"/>
                <a:gd name="connsiteY29" fmla="*/ 106548 h 126290"/>
                <a:gd name="connsiteX30" fmla="*/ 32237 w 95916"/>
                <a:gd name="connsiteY30" fmla="*/ 100761 h 126290"/>
                <a:gd name="connsiteX31" fmla="*/ 33388 w 95916"/>
                <a:gd name="connsiteY31" fmla="*/ 100857 h 126290"/>
                <a:gd name="connsiteX32" fmla="*/ 34219 w 95916"/>
                <a:gd name="connsiteY32" fmla="*/ 101080 h 126290"/>
                <a:gd name="connsiteX33" fmla="*/ 42612 w 95916"/>
                <a:gd name="connsiteY33" fmla="*/ 50820 h 126290"/>
                <a:gd name="connsiteX34" fmla="*/ 23525 w 95916"/>
                <a:gd name="connsiteY34" fmla="*/ 47639 h 126290"/>
                <a:gd name="connsiteX35" fmla="*/ 23461 w 95916"/>
                <a:gd name="connsiteY35" fmla="*/ 48534 h 126290"/>
                <a:gd name="connsiteX36" fmla="*/ 16635 w 95916"/>
                <a:gd name="connsiteY36" fmla="*/ 54321 h 126290"/>
                <a:gd name="connsiteX37" fmla="*/ 15484 w 95916"/>
                <a:gd name="connsiteY37" fmla="*/ 54225 h 126290"/>
                <a:gd name="connsiteX38" fmla="*/ 9745 w 95916"/>
                <a:gd name="connsiteY38" fmla="*/ 47079 h 126290"/>
                <a:gd name="connsiteX39" fmla="*/ 4485 w 95916"/>
                <a:gd name="connsiteY39" fmla="*/ 39214 h 126290"/>
                <a:gd name="connsiteX40" fmla="*/ 11311 w 95916"/>
                <a:gd name="connsiteY40" fmla="*/ 33459 h 126290"/>
                <a:gd name="connsiteX41" fmla="*/ 12015 w 95916"/>
                <a:gd name="connsiteY41" fmla="*/ 33491 h 126290"/>
                <a:gd name="connsiteX42" fmla="*/ 18633 w 95916"/>
                <a:gd name="connsiteY42" fmla="*/ 28503 h 126290"/>
                <a:gd name="connsiteX43" fmla="*/ 19784 w 95916"/>
                <a:gd name="connsiteY43" fmla="*/ 28599 h 126290"/>
                <a:gd name="connsiteX44" fmla="*/ 25475 w 95916"/>
                <a:gd name="connsiteY44" fmla="*/ 36592 h 126290"/>
                <a:gd name="connsiteX45" fmla="*/ 25251 w 95916"/>
                <a:gd name="connsiteY45" fmla="*/ 37440 h 126290"/>
                <a:gd name="connsiteX46" fmla="*/ 44323 w 95916"/>
                <a:gd name="connsiteY46" fmla="*/ 40621 h 126290"/>
                <a:gd name="connsiteX47" fmla="*/ 47168 w 95916"/>
                <a:gd name="connsiteY47" fmla="*/ 23564 h 126290"/>
                <a:gd name="connsiteX48" fmla="*/ 46273 w 95916"/>
                <a:gd name="connsiteY48" fmla="*/ 23500 h 126290"/>
                <a:gd name="connsiteX49" fmla="*/ 40582 w 95916"/>
                <a:gd name="connsiteY49" fmla="*/ 15507 h 126290"/>
                <a:gd name="connsiteX50" fmla="*/ 47408 w 95916"/>
                <a:gd name="connsiteY50" fmla="*/ 9752 h 126290"/>
                <a:gd name="connsiteX51" fmla="*/ 47728 w 95916"/>
                <a:gd name="connsiteY51" fmla="*/ 9752 h 126290"/>
                <a:gd name="connsiteX52" fmla="*/ 54458 w 95916"/>
                <a:gd name="connsiteY52" fmla="*/ 4396 h 126290"/>
                <a:gd name="connsiteX53" fmla="*/ 54458 w 95916"/>
                <a:gd name="connsiteY53" fmla="*/ 1199 h 126290"/>
                <a:gd name="connsiteX54" fmla="*/ 45458 w 95916"/>
                <a:gd name="connsiteY54" fmla="*/ 6730 h 126290"/>
                <a:gd name="connsiteX55" fmla="*/ 37433 w 95916"/>
                <a:gd name="connsiteY55" fmla="*/ 14963 h 126290"/>
                <a:gd name="connsiteX56" fmla="*/ 39175 w 95916"/>
                <a:gd name="connsiteY56" fmla="*/ 22525 h 126290"/>
                <a:gd name="connsiteX57" fmla="*/ 43523 w 95916"/>
                <a:gd name="connsiteY57" fmla="*/ 25994 h 126290"/>
                <a:gd name="connsiteX58" fmla="*/ 41701 w 95916"/>
                <a:gd name="connsiteY58" fmla="*/ 36912 h 126290"/>
                <a:gd name="connsiteX59" fmla="*/ 28768 w 95916"/>
                <a:gd name="connsiteY59" fmla="*/ 34754 h 126290"/>
                <a:gd name="connsiteX60" fmla="*/ 20328 w 95916"/>
                <a:gd name="connsiteY60" fmla="*/ 25418 h 126290"/>
                <a:gd name="connsiteX61" fmla="*/ 18649 w 95916"/>
                <a:gd name="connsiteY61" fmla="*/ 25274 h 126290"/>
                <a:gd name="connsiteX62" fmla="*/ 9921 w 95916"/>
                <a:gd name="connsiteY62" fmla="*/ 30326 h 126290"/>
                <a:gd name="connsiteX63" fmla="*/ 1336 w 95916"/>
                <a:gd name="connsiteY63" fmla="*/ 38655 h 126290"/>
                <a:gd name="connsiteX64" fmla="*/ 6723 w 95916"/>
                <a:gd name="connsiteY64" fmla="*/ 49333 h 126290"/>
                <a:gd name="connsiteX65" fmla="*/ 14956 w 95916"/>
                <a:gd name="connsiteY65" fmla="*/ 57358 h 126290"/>
                <a:gd name="connsiteX66" fmla="*/ 16651 w 95916"/>
                <a:gd name="connsiteY66" fmla="*/ 57502 h 126290"/>
                <a:gd name="connsiteX67" fmla="*/ 26003 w 95916"/>
                <a:gd name="connsiteY67" fmla="*/ 51284 h 126290"/>
                <a:gd name="connsiteX68" fmla="*/ 38951 w 95916"/>
                <a:gd name="connsiteY68" fmla="*/ 53442 h 126290"/>
                <a:gd name="connsiteX69" fmla="*/ 31582 w 95916"/>
                <a:gd name="connsiteY69" fmla="*/ 97580 h 126290"/>
                <a:gd name="connsiteX70" fmla="*/ 22262 w 95916"/>
                <a:gd name="connsiteY70" fmla="*/ 106020 h 126290"/>
                <a:gd name="connsiteX71" fmla="*/ 27170 w 95916"/>
                <a:gd name="connsiteY71" fmla="*/ 116427 h 126290"/>
                <a:gd name="connsiteX72" fmla="*/ 35498 w 95916"/>
                <a:gd name="connsiteY72" fmla="*/ 125012 h 126290"/>
                <a:gd name="connsiteX73" fmla="*/ 37177 w 95916"/>
                <a:gd name="connsiteY73" fmla="*/ 125156 h 126290"/>
                <a:gd name="connsiteX74" fmla="*/ 46177 w 95916"/>
                <a:gd name="connsiteY74" fmla="*/ 119624 h 126290"/>
                <a:gd name="connsiteX75" fmla="*/ 54202 w 95916"/>
                <a:gd name="connsiteY75" fmla="*/ 111392 h 126290"/>
                <a:gd name="connsiteX76" fmla="*/ 48111 w 95916"/>
                <a:gd name="connsiteY76" fmla="*/ 100361 h 126290"/>
                <a:gd name="connsiteX77" fmla="*/ 55481 w 95916"/>
                <a:gd name="connsiteY77" fmla="*/ 56207 h 126290"/>
                <a:gd name="connsiteX78" fmla="*/ 68414 w 95916"/>
                <a:gd name="connsiteY78" fmla="*/ 58366 h 126290"/>
                <a:gd name="connsiteX79" fmla="*/ 70268 w 95916"/>
                <a:gd name="connsiteY79" fmla="*/ 63577 h 126290"/>
                <a:gd name="connsiteX80" fmla="*/ 76839 w 95916"/>
                <a:gd name="connsiteY80" fmla="*/ 67685 h 126290"/>
                <a:gd name="connsiteX81" fmla="*/ 78517 w 95916"/>
                <a:gd name="connsiteY81" fmla="*/ 67829 h 126290"/>
                <a:gd name="connsiteX82" fmla="*/ 87246 w 95916"/>
                <a:gd name="connsiteY82" fmla="*/ 62778 h 126290"/>
                <a:gd name="connsiteX83" fmla="*/ 95830 w 95916"/>
                <a:gd name="connsiteY83" fmla="*/ 54449 h 126290"/>
                <a:gd name="connsiteX84" fmla="*/ 90443 w 95916"/>
                <a:gd name="connsiteY84" fmla="*/ 43770 h 126290"/>
                <a:gd name="connsiteX85" fmla="*/ 82210 w 95916"/>
                <a:gd name="connsiteY85" fmla="*/ 35745 h 126290"/>
                <a:gd name="connsiteX86" fmla="*/ 80515 w 95916"/>
                <a:gd name="connsiteY86" fmla="*/ 35601 h 126290"/>
                <a:gd name="connsiteX87" fmla="*/ 71164 w 95916"/>
                <a:gd name="connsiteY87" fmla="*/ 41820 h 126290"/>
                <a:gd name="connsiteX88" fmla="*/ 58215 w 95916"/>
                <a:gd name="connsiteY88" fmla="*/ 39662 h 126290"/>
                <a:gd name="connsiteX89" fmla="*/ 60037 w 95916"/>
                <a:gd name="connsiteY89" fmla="*/ 28759 h 126290"/>
                <a:gd name="connsiteX90" fmla="*/ 69373 w 95916"/>
                <a:gd name="connsiteY90" fmla="*/ 20318 h 126290"/>
                <a:gd name="connsiteX91" fmla="*/ 64465 w 95916"/>
                <a:gd name="connsiteY91" fmla="*/ 9911 h 126290"/>
                <a:gd name="connsiteX92" fmla="*/ 56137 w 95916"/>
                <a:gd name="connsiteY92" fmla="*/ 1327 h 126290"/>
                <a:gd name="connsiteX93" fmla="*/ 54458 w 95916"/>
                <a:gd name="connsiteY93" fmla="*/ 1199 h 126290"/>
                <a:gd name="connsiteX94" fmla="*/ 54458 w 95916"/>
                <a:gd name="connsiteY94" fmla="*/ 1199 h 12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916" h="126290">
                  <a:moveTo>
                    <a:pt x="54458" y="4396"/>
                  </a:moveTo>
                  <a:cubicBezTo>
                    <a:pt x="54842" y="4396"/>
                    <a:pt x="55225" y="4428"/>
                    <a:pt x="55609" y="4492"/>
                  </a:cubicBezTo>
                  <a:cubicBezTo>
                    <a:pt x="59238" y="5100"/>
                    <a:pt x="61700" y="8425"/>
                    <a:pt x="61332" y="12038"/>
                  </a:cubicBezTo>
                  <a:cubicBezTo>
                    <a:pt x="64657" y="13013"/>
                    <a:pt x="66815" y="16306"/>
                    <a:pt x="66224" y="19807"/>
                  </a:cubicBezTo>
                  <a:cubicBezTo>
                    <a:pt x="65648" y="23196"/>
                    <a:pt x="62723" y="25594"/>
                    <a:pt x="59398" y="25594"/>
                  </a:cubicBezTo>
                  <a:cubicBezTo>
                    <a:pt x="59014" y="25594"/>
                    <a:pt x="58630" y="25562"/>
                    <a:pt x="58247" y="25498"/>
                  </a:cubicBezTo>
                  <a:cubicBezTo>
                    <a:pt x="57959" y="25450"/>
                    <a:pt x="57687" y="25354"/>
                    <a:pt x="57399" y="25274"/>
                  </a:cubicBezTo>
                  <a:lnTo>
                    <a:pt x="54554" y="42315"/>
                  </a:lnTo>
                  <a:lnTo>
                    <a:pt x="73641" y="45497"/>
                  </a:lnTo>
                  <a:cubicBezTo>
                    <a:pt x="73657" y="45193"/>
                    <a:pt x="73657" y="44905"/>
                    <a:pt x="73705" y="44601"/>
                  </a:cubicBezTo>
                  <a:cubicBezTo>
                    <a:pt x="74281" y="41212"/>
                    <a:pt x="77206" y="38814"/>
                    <a:pt x="80531" y="38814"/>
                  </a:cubicBezTo>
                  <a:cubicBezTo>
                    <a:pt x="80915" y="38814"/>
                    <a:pt x="81299" y="38846"/>
                    <a:pt x="81682" y="38910"/>
                  </a:cubicBezTo>
                  <a:cubicBezTo>
                    <a:pt x="85183" y="39502"/>
                    <a:pt x="87581" y="42603"/>
                    <a:pt x="87421" y="46056"/>
                  </a:cubicBezTo>
                  <a:cubicBezTo>
                    <a:pt x="90954" y="46887"/>
                    <a:pt x="93288" y="50308"/>
                    <a:pt x="92681" y="53921"/>
                  </a:cubicBezTo>
                  <a:cubicBezTo>
                    <a:pt x="92105" y="57310"/>
                    <a:pt x="89180" y="59676"/>
                    <a:pt x="85855" y="59676"/>
                  </a:cubicBezTo>
                  <a:cubicBezTo>
                    <a:pt x="85615" y="59676"/>
                    <a:pt x="85391" y="59660"/>
                    <a:pt x="85151" y="59644"/>
                  </a:cubicBezTo>
                  <a:cubicBezTo>
                    <a:pt x="84288" y="62602"/>
                    <a:pt x="81586" y="64632"/>
                    <a:pt x="78533" y="64632"/>
                  </a:cubicBezTo>
                  <a:cubicBezTo>
                    <a:pt x="78150" y="64632"/>
                    <a:pt x="77766" y="64600"/>
                    <a:pt x="77382" y="64536"/>
                  </a:cubicBezTo>
                  <a:cubicBezTo>
                    <a:pt x="73609" y="63897"/>
                    <a:pt x="71052" y="60316"/>
                    <a:pt x="71691" y="56543"/>
                  </a:cubicBezTo>
                  <a:cubicBezTo>
                    <a:pt x="71739" y="56255"/>
                    <a:pt x="71835" y="55983"/>
                    <a:pt x="71915" y="55696"/>
                  </a:cubicBezTo>
                  <a:lnTo>
                    <a:pt x="52843" y="52515"/>
                  </a:lnTo>
                  <a:lnTo>
                    <a:pt x="44451" y="102791"/>
                  </a:lnTo>
                  <a:cubicBezTo>
                    <a:pt x="44754" y="102807"/>
                    <a:pt x="45042" y="102807"/>
                    <a:pt x="45346" y="102855"/>
                  </a:cubicBezTo>
                  <a:cubicBezTo>
                    <a:pt x="49119" y="103494"/>
                    <a:pt x="51676" y="107075"/>
                    <a:pt x="51037" y="110848"/>
                  </a:cubicBezTo>
                  <a:cubicBezTo>
                    <a:pt x="50461" y="114237"/>
                    <a:pt x="47536" y="116603"/>
                    <a:pt x="44211" y="116603"/>
                  </a:cubicBezTo>
                  <a:cubicBezTo>
                    <a:pt x="44099" y="116603"/>
                    <a:pt x="44003" y="116603"/>
                    <a:pt x="43891" y="116603"/>
                  </a:cubicBezTo>
                  <a:cubicBezTo>
                    <a:pt x="43156" y="119752"/>
                    <a:pt x="40342" y="121958"/>
                    <a:pt x="37177" y="121958"/>
                  </a:cubicBezTo>
                  <a:cubicBezTo>
                    <a:pt x="36793" y="121958"/>
                    <a:pt x="36409" y="121926"/>
                    <a:pt x="36026" y="121862"/>
                  </a:cubicBezTo>
                  <a:cubicBezTo>
                    <a:pt x="32397" y="121255"/>
                    <a:pt x="29935" y="117930"/>
                    <a:pt x="30303" y="114317"/>
                  </a:cubicBezTo>
                  <a:cubicBezTo>
                    <a:pt x="26978" y="113342"/>
                    <a:pt x="24820" y="110049"/>
                    <a:pt x="25411" y="106548"/>
                  </a:cubicBezTo>
                  <a:cubicBezTo>
                    <a:pt x="25987" y="103159"/>
                    <a:pt x="28912" y="100761"/>
                    <a:pt x="32237" y="100761"/>
                  </a:cubicBezTo>
                  <a:cubicBezTo>
                    <a:pt x="32621" y="100761"/>
                    <a:pt x="33005" y="100793"/>
                    <a:pt x="33388" y="100857"/>
                  </a:cubicBezTo>
                  <a:cubicBezTo>
                    <a:pt x="33676" y="100905"/>
                    <a:pt x="33948" y="101001"/>
                    <a:pt x="34219" y="101080"/>
                  </a:cubicBezTo>
                  <a:lnTo>
                    <a:pt x="42612" y="50820"/>
                  </a:lnTo>
                  <a:lnTo>
                    <a:pt x="23525" y="47639"/>
                  </a:lnTo>
                  <a:cubicBezTo>
                    <a:pt x="23509" y="47943"/>
                    <a:pt x="23509" y="48230"/>
                    <a:pt x="23461" y="48534"/>
                  </a:cubicBezTo>
                  <a:cubicBezTo>
                    <a:pt x="22885" y="51923"/>
                    <a:pt x="19960" y="54321"/>
                    <a:pt x="16635" y="54321"/>
                  </a:cubicBezTo>
                  <a:cubicBezTo>
                    <a:pt x="16251" y="54321"/>
                    <a:pt x="15867" y="54289"/>
                    <a:pt x="15484" y="54225"/>
                  </a:cubicBezTo>
                  <a:cubicBezTo>
                    <a:pt x="11983" y="53634"/>
                    <a:pt x="9585" y="50532"/>
                    <a:pt x="9745" y="47079"/>
                  </a:cubicBezTo>
                  <a:cubicBezTo>
                    <a:pt x="6212" y="46248"/>
                    <a:pt x="3878" y="42827"/>
                    <a:pt x="4485" y="39214"/>
                  </a:cubicBezTo>
                  <a:cubicBezTo>
                    <a:pt x="5061" y="35825"/>
                    <a:pt x="7986" y="33459"/>
                    <a:pt x="11311" y="33459"/>
                  </a:cubicBezTo>
                  <a:cubicBezTo>
                    <a:pt x="11551" y="33459"/>
                    <a:pt x="11791" y="33475"/>
                    <a:pt x="12015" y="33491"/>
                  </a:cubicBezTo>
                  <a:cubicBezTo>
                    <a:pt x="12878" y="30534"/>
                    <a:pt x="15580" y="28503"/>
                    <a:pt x="18633" y="28503"/>
                  </a:cubicBezTo>
                  <a:cubicBezTo>
                    <a:pt x="19017" y="28503"/>
                    <a:pt x="19400" y="28535"/>
                    <a:pt x="19784" y="28599"/>
                  </a:cubicBezTo>
                  <a:cubicBezTo>
                    <a:pt x="23557" y="29239"/>
                    <a:pt x="26114" y="32820"/>
                    <a:pt x="25475" y="36592"/>
                  </a:cubicBezTo>
                  <a:cubicBezTo>
                    <a:pt x="25427" y="36880"/>
                    <a:pt x="25331" y="37152"/>
                    <a:pt x="25251" y="37440"/>
                  </a:cubicBezTo>
                  <a:lnTo>
                    <a:pt x="44323" y="40621"/>
                  </a:lnTo>
                  <a:lnTo>
                    <a:pt x="47168" y="23564"/>
                  </a:lnTo>
                  <a:cubicBezTo>
                    <a:pt x="46864" y="23548"/>
                    <a:pt x="46577" y="23548"/>
                    <a:pt x="46273" y="23500"/>
                  </a:cubicBezTo>
                  <a:cubicBezTo>
                    <a:pt x="42500" y="22860"/>
                    <a:pt x="39943" y="19279"/>
                    <a:pt x="40582" y="15507"/>
                  </a:cubicBezTo>
                  <a:cubicBezTo>
                    <a:pt x="41158" y="12118"/>
                    <a:pt x="44083" y="9752"/>
                    <a:pt x="47408" y="9752"/>
                  </a:cubicBezTo>
                  <a:cubicBezTo>
                    <a:pt x="47520" y="9752"/>
                    <a:pt x="47616" y="9752"/>
                    <a:pt x="47728" y="9752"/>
                  </a:cubicBezTo>
                  <a:cubicBezTo>
                    <a:pt x="48479" y="6586"/>
                    <a:pt x="51277" y="4396"/>
                    <a:pt x="54458" y="4396"/>
                  </a:cubicBezTo>
                  <a:moveTo>
                    <a:pt x="54458" y="1199"/>
                  </a:moveTo>
                  <a:cubicBezTo>
                    <a:pt x="50573" y="1199"/>
                    <a:pt x="47152" y="3389"/>
                    <a:pt x="45458" y="6730"/>
                  </a:cubicBezTo>
                  <a:cubicBezTo>
                    <a:pt x="41381" y="7530"/>
                    <a:pt x="38136" y="10743"/>
                    <a:pt x="37433" y="14963"/>
                  </a:cubicBezTo>
                  <a:cubicBezTo>
                    <a:pt x="36985" y="17633"/>
                    <a:pt x="37608" y="20318"/>
                    <a:pt x="39175" y="22525"/>
                  </a:cubicBezTo>
                  <a:cubicBezTo>
                    <a:pt x="40294" y="24091"/>
                    <a:pt x="41797" y="25274"/>
                    <a:pt x="43523" y="25994"/>
                  </a:cubicBezTo>
                  <a:lnTo>
                    <a:pt x="41701" y="36912"/>
                  </a:lnTo>
                  <a:lnTo>
                    <a:pt x="28768" y="34754"/>
                  </a:lnTo>
                  <a:cubicBezTo>
                    <a:pt x="28464" y="30166"/>
                    <a:pt x="25059" y="26217"/>
                    <a:pt x="20328" y="25418"/>
                  </a:cubicBezTo>
                  <a:cubicBezTo>
                    <a:pt x="19768" y="25322"/>
                    <a:pt x="19209" y="25274"/>
                    <a:pt x="18649" y="25274"/>
                  </a:cubicBezTo>
                  <a:cubicBezTo>
                    <a:pt x="15020" y="25274"/>
                    <a:pt x="11711" y="27272"/>
                    <a:pt x="9921" y="30326"/>
                  </a:cubicBezTo>
                  <a:cubicBezTo>
                    <a:pt x="5588" y="30917"/>
                    <a:pt x="2071" y="34242"/>
                    <a:pt x="1336" y="38655"/>
                  </a:cubicBezTo>
                  <a:cubicBezTo>
                    <a:pt x="601" y="43067"/>
                    <a:pt x="2887" y="47367"/>
                    <a:pt x="6723" y="49333"/>
                  </a:cubicBezTo>
                  <a:cubicBezTo>
                    <a:pt x="7523" y="53378"/>
                    <a:pt x="10736" y="56655"/>
                    <a:pt x="14956" y="57358"/>
                  </a:cubicBezTo>
                  <a:cubicBezTo>
                    <a:pt x="15516" y="57454"/>
                    <a:pt x="16075" y="57502"/>
                    <a:pt x="16651" y="57502"/>
                  </a:cubicBezTo>
                  <a:cubicBezTo>
                    <a:pt x="20823" y="57502"/>
                    <a:pt x="24452" y="54992"/>
                    <a:pt x="26003" y="51284"/>
                  </a:cubicBezTo>
                  <a:lnTo>
                    <a:pt x="38951" y="53442"/>
                  </a:lnTo>
                  <a:lnTo>
                    <a:pt x="31582" y="97580"/>
                  </a:lnTo>
                  <a:cubicBezTo>
                    <a:pt x="26914" y="97883"/>
                    <a:pt x="23045" y="101336"/>
                    <a:pt x="22262" y="106020"/>
                  </a:cubicBezTo>
                  <a:cubicBezTo>
                    <a:pt x="21558" y="110241"/>
                    <a:pt x="23589" y="114365"/>
                    <a:pt x="27170" y="116427"/>
                  </a:cubicBezTo>
                  <a:cubicBezTo>
                    <a:pt x="27777" y="120712"/>
                    <a:pt x="31086" y="124260"/>
                    <a:pt x="35498" y="125012"/>
                  </a:cubicBezTo>
                  <a:cubicBezTo>
                    <a:pt x="36058" y="125108"/>
                    <a:pt x="36617" y="125156"/>
                    <a:pt x="37177" y="125156"/>
                  </a:cubicBezTo>
                  <a:cubicBezTo>
                    <a:pt x="41062" y="125156"/>
                    <a:pt x="44483" y="122966"/>
                    <a:pt x="46177" y="119624"/>
                  </a:cubicBezTo>
                  <a:cubicBezTo>
                    <a:pt x="50254" y="118825"/>
                    <a:pt x="53499" y="115612"/>
                    <a:pt x="54202" y="111392"/>
                  </a:cubicBezTo>
                  <a:cubicBezTo>
                    <a:pt x="55001" y="106660"/>
                    <a:pt x="52364" y="102136"/>
                    <a:pt x="48111" y="100361"/>
                  </a:cubicBezTo>
                  <a:lnTo>
                    <a:pt x="55481" y="56207"/>
                  </a:lnTo>
                  <a:lnTo>
                    <a:pt x="68414" y="58366"/>
                  </a:lnTo>
                  <a:cubicBezTo>
                    <a:pt x="68526" y="60220"/>
                    <a:pt x="69165" y="62026"/>
                    <a:pt x="70268" y="63577"/>
                  </a:cubicBezTo>
                  <a:cubicBezTo>
                    <a:pt x="71835" y="65783"/>
                    <a:pt x="74169" y="67238"/>
                    <a:pt x="76839" y="67685"/>
                  </a:cubicBezTo>
                  <a:cubicBezTo>
                    <a:pt x="77398" y="67781"/>
                    <a:pt x="77958" y="67829"/>
                    <a:pt x="78517" y="67829"/>
                  </a:cubicBezTo>
                  <a:cubicBezTo>
                    <a:pt x="82146" y="67829"/>
                    <a:pt x="85455" y="65831"/>
                    <a:pt x="87246" y="62778"/>
                  </a:cubicBezTo>
                  <a:cubicBezTo>
                    <a:pt x="91578" y="62186"/>
                    <a:pt x="95095" y="58861"/>
                    <a:pt x="95830" y="54449"/>
                  </a:cubicBezTo>
                  <a:cubicBezTo>
                    <a:pt x="96565" y="50037"/>
                    <a:pt x="94279" y="45736"/>
                    <a:pt x="90443" y="43770"/>
                  </a:cubicBezTo>
                  <a:cubicBezTo>
                    <a:pt x="89643" y="39726"/>
                    <a:pt x="86430" y="36448"/>
                    <a:pt x="82210" y="35745"/>
                  </a:cubicBezTo>
                  <a:cubicBezTo>
                    <a:pt x="81650" y="35649"/>
                    <a:pt x="81091" y="35601"/>
                    <a:pt x="80515" y="35601"/>
                  </a:cubicBezTo>
                  <a:cubicBezTo>
                    <a:pt x="76343" y="35601"/>
                    <a:pt x="72714" y="38111"/>
                    <a:pt x="71164" y="41820"/>
                  </a:cubicBezTo>
                  <a:lnTo>
                    <a:pt x="58215" y="39662"/>
                  </a:lnTo>
                  <a:lnTo>
                    <a:pt x="60037" y="28759"/>
                  </a:lnTo>
                  <a:cubicBezTo>
                    <a:pt x="64705" y="28455"/>
                    <a:pt x="68574" y="25002"/>
                    <a:pt x="69373" y="20318"/>
                  </a:cubicBezTo>
                  <a:cubicBezTo>
                    <a:pt x="70076" y="16098"/>
                    <a:pt x="68030" y="11974"/>
                    <a:pt x="64465" y="9911"/>
                  </a:cubicBezTo>
                  <a:cubicBezTo>
                    <a:pt x="63858" y="5627"/>
                    <a:pt x="60549" y="2078"/>
                    <a:pt x="56137" y="1327"/>
                  </a:cubicBezTo>
                  <a:cubicBezTo>
                    <a:pt x="55577" y="1247"/>
                    <a:pt x="55017" y="1199"/>
                    <a:pt x="54458" y="1199"/>
                  </a:cubicBezTo>
                  <a:lnTo>
                    <a:pt x="54458"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0" name="Freeform: Shape 39">
              <a:extLst>
                <a:ext uri="{FF2B5EF4-FFF2-40B4-BE49-F238E27FC236}">
                  <a16:creationId xmlns:a16="http://schemas.microsoft.com/office/drawing/2014/main" id="{DFEE2CA1-FC4C-4E31-A51A-62913A8248C2}"/>
                </a:ext>
              </a:extLst>
            </p:cNvPr>
            <p:cNvSpPr/>
            <p:nvPr/>
          </p:nvSpPr>
          <p:spPr>
            <a:xfrm>
              <a:off x="865823" y="4380477"/>
              <a:ext cx="75135" cy="150270"/>
            </a:xfrm>
            <a:custGeom>
              <a:avLst/>
              <a:gdLst>
                <a:gd name="connsiteX0" fmla="*/ 55674 w 75134"/>
                <a:gd name="connsiteY0" fmla="*/ 149135 h 150269"/>
                <a:gd name="connsiteX1" fmla="*/ 54395 w 75134"/>
                <a:gd name="connsiteY1" fmla="*/ 149023 h 150269"/>
                <a:gd name="connsiteX2" fmla="*/ 48048 w 75134"/>
                <a:gd name="connsiteY2" fmla="*/ 140135 h 150269"/>
                <a:gd name="connsiteX3" fmla="*/ 51438 w 75134"/>
                <a:gd name="connsiteY3" fmla="*/ 134939 h 150269"/>
                <a:gd name="connsiteX4" fmla="*/ 50510 w 75134"/>
                <a:gd name="connsiteY4" fmla="*/ 133388 h 150269"/>
                <a:gd name="connsiteX5" fmla="*/ 46738 w 75134"/>
                <a:gd name="connsiteY5" fmla="*/ 134380 h 150269"/>
                <a:gd name="connsiteX6" fmla="*/ 45475 w 75134"/>
                <a:gd name="connsiteY6" fmla="*/ 134268 h 150269"/>
                <a:gd name="connsiteX7" fmla="*/ 39320 w 75134"/>
                <a:gd name="connsiteY7" fmla="*/ 128657 h 150269"/>
                <a:gd name="connsiteX8" fmla="*/ 36922 w 75134"/>
                <a:gd name="connsiteY8" fmla="*/ 129040 h 150269"/>
                <a:gd name="connsiteX9" fmla="*/ 31391 w 75134"/>
                <a:gd name="connsiteY9" fmla="*/ 126706 h 150269"/>
                <a:gd name="connsiteX10" fmla="*/ 29201 w 75134"/>
                <a:gd name="connsiteY10" fmla="*/ 121223 h 150269"/>
                <a:gd name="connsiteX11" fmla="*/ 29345 w 75134"/>
                <a:gd name="connsiteY11" fmla="*/ 119848 h 150269"/>
                <a:gd name="connsiteX12" fmla="*/ 24245 w 75134"/>
                <a:gd name="connsiteY12" fmla="*/ 117530 h 150269"/>
                <a:gd name="connsiteX13" fmla="*/ 22055 w 75134"/>
                <a:gd name="connsiteY13" fmla="*/ 112047 h 150269"/>
                <a:gd name="connsiteX14" fmla="*/ 22263 w 75134"/>
                <a:gd name="connsiteY14" fmla="*/ 110400 h 150269"/>
                <a:gd name="connsiteX15" fmla="*/ 17323 w 75134"/>
                <a:gd name="connsiteY15" fmla="*/ 108098 h 150269"/>
                <a:gd name="connsiteX16" fmla="*/ 15133 w 75134"/>
                <a:gd name="connsiteY16" fmla="*/ 102615 h 150269"/>
                <a:gd name="connsiteX17" fmla="*/ 15213 w 75134"/>
                <a:gd name="connsiteY17" fmla="*/ 101656 h 150269"/>
                <a:gd name="connsiteX18" fmla="*/ 11744 w 75134"/>
                <a:gd name="connsiteY18" fmla="*/ 99594 h 150269"/>
                <a:gd name="connsiteX19" fmla="*/ 9554 w 75134"/>
                <a:gd name="connsiteY19" fmla="*/ 94110 h 150269"/>
                <a:gd name="connsiteX20" fmla="*/ 9906 w 75134"/>
                <a:gd name="connsiteY20" fmla="*/ 91936 h 150269"/>
                <a:gd name="connsiteX21" fmla="*/ 5350 w 75134"/>
                <a:gd name="connsiteY21" fmla="*/ 88611 h 150269"/>
                <a:gd name="connsiteX22" fmla="*/ 4326 w 75134"/>
                <a:gd name="connsiteY22" fmla="*/ 82792 h 150269"/>
                <a:gd name="connsiteX23" fmla="*/ 5493 w 75134"/>
                <a:gd name="connsiteY23" fmla="*/ 80091 h 150269"/>
                <a:gd name="connsiteX24" fmla="*/ 2408 w 75134"/>
                <a:gd name="connsiteY24" fmla="*/ 77309 h 150269"/>
                <a:gd name="connsiteX25" fmla="*/ 1385 w 75134"/>
                <a:gd name="connsiteY25" fmla="*/ 71490 h 150269"/>
                <a:gd name="connsiteX26" fmla="*/ 5685 w 75134"/>
                <a:gd name="connsiteY26" fmla="*/ 66151 h 150269"/>
                <a:gd name="connsiteX27" fmla="*/ 4550 w 75134"/>
                <a:gd name="connsiteY27" fmla="*/ 60188 h 150269"/>
                <a:gd name="connsiteX28" fmla="*/ 9730 w 75134"/>
                <a:gd name="connsiteY28" fmla="*/ 54513 h 150269"/>
                <a:gd name="connsiteX29" fmla="*/ 8882 w 75134"/>
                <a:gd name="connsiteY29" fmla="*/ 49030 h 150269"/>
                <a:gd name="connsiteX30" fmla="*/ 15852 w 75134"/>
                <a:gd name="connsiteY30" fmla="*/ 43003 h 150269"/>
                <a:gd name="connsiteX31" fmla="*/ 15932 w 75134"/>
                <a:gd name="connsiteY31" fmla="*/ 40093 h 150269"/>
                <a:gd name="connsiteX32" fmla="*/ 22295 w 75134"/>
                <a:gd name="connsiteY32" fmla="*/ 34130 h 150269"/>
                <a:gd name="connsiteX33" fmla="*/ 22327 w 75134"/>
                <a:gd name="connsiteY33" fmla="*/ 29910 h 150269"/>
                <a:gd name="connsiteX34" fmla="*/ 29728 w 75134"/>
                <a:gd name="connsiteY34" fmla="*/ 24395 h 150269"/>
                <a:gd name="connsiteX35" fmla="*/ 30144 w 75134"/>
                <a:gd name="connsiteY35" fmla="*/ 24411 h 150269"/>
                <a:gd name="connsiteX36" fmla="*/ 30432 w 75134"/>
                <a:gd name="connsiteY36" fmla="*/ 21613 h 150269"/>
                <a:gd name="connsiteX37" fmla="*/ 37705 w 75134"/>
                <a:gd name="connsiteY37" fmla="*/ 16082 h 150269"/>
                <a:gd name="connsiteX38" fmla="*/ 38872 w 75134"/>
                <a:gd name="connsiteY38" fmla="*/ 11542 h 150269"/>
                <a:gd name="connsiteX39" fmla="*/ 45411 w 75134"/>
                <a:gd name="connsiteY39" fmla="*/ 7929 h 150269"/>
                <a:gd name="connsiteX40" fmla="*/ 47153 w 75134"/>
                <a:gd name="connsiteY40" fmla="*/ 8121 h 150269"/>
                <a:gd name="connsiteX41" fmla="*/ 48288 w 75134"/>
                <a:gd name="connsiteY41" fmla="*/ 4812 h 150269"/>
                <a:gd name="connsiteX42" fmla="*/ 54827 w 75134"/>
                <a:gd name="connsiteY42" fmla="*/ 1199 h 150269"/>
                <a:gd name="connsiteX43" fmla="*/ 58935 w 75134"/>
                <a:gd name="connsiteY43" fmla="*/ 2382 h 150269"/>
                <a:gd name="connsiteX44" fmla="*/ 59654 w 75134"/>
                <a:gd name="connsiteY44" fmla="*/ 2925 h 150269"/>
                <a:gd name="connsiteX45" fmla="*/ 60582 w 75134"/>
                <a:gd name="connsiteY45" fmla="*/ 3709 h 150269"/>
                <a:gd name="connsiteX46" fmla="*/ 60182 w 75134"/>
                <a:gd name="connsiteY46" fmla="*/ 4908 h 150269"/>
                <a:gd name="connsiteX47" fmla="*/ 54731 w 75134"/>
                <a:gd name="connsiteY47" fmla="*/ 16738 h 150269"/>
                <a:gd name="connsiteX48" fmla="*/ 53516 w 75134"/>
                <a:gd name="connsiteY48" fmla="*/ 16530 h 150269"/>
                <a:gd name="connsiteX49" fmla="*/ 53068 w 75134"/>
                <a:gd name="connsiteY49" fmla="*/ 16434 h 150269"/>
                <a:gd name="connsiteX50" fmla="*/ 51933 w 75134"/>
                <a:gd name="connsiteY50" fmla="*/ 19743 h 150269"/>
                <a:gd name="connsiteX51" fmla="*/ 45523 w 75134"/>
                <a:gd name="connsiteY51" fmla="*/ 23340 h 150269"/>
                <a:gd name="connsiteX52" fmla="*/ 45219 w 75134"/>
                <a:gd name="connsiteY52" fmla="*/ 25978 h 150269"/>
                <a:gd name="connsiteX53" fmla="*/ 37817 w 75134"/>
                <a:gd name="connsiteY53" fmla="*/ 31509 h 150269"/>
                <a:gd name="connsiteX54" fmla="*/ 37402 w 75134"/>
                <a:gd name="connsiteY54" fmla="*/ 31493 h 150269"/>
                <a:gd name="connsiteX55" fmla="*/ 37114 w 75134"/>
                <a:gd name="connsiteY55" fmla="*/ 34290 h 150269"/>
                <a:gd name="connsiteX56" fmla="*/ 30879 w 75134"/>
                <a:gd name="connsiteY56" fmla="*/ 39710 h 150269"/>
                <a:gd name="connsiteX57" fmla="*/ 30975 w 75134"/>
                <a:gd name="connsiteY57" fmla="*/ 43418 h 150269"/>
                <a:gd name="connsiteX58" fmla="*/ 24021 w 75134"/>
                <a:gd name="connsiteY58" fmla="*/ 49445 h 150269"/>
                <a:gd name="connsiteX59" fmla="*/ 23941 w 75134"/>
                <a:gd name="connsiteY59" fmla="*/ 52355 h 150269"/>
                <a:gd name="connsiteX60" fmla="*/ 18762 w 75134"/>
                <a:gd name="connsiteY60" fmla="*/ 58030 h 150269"/>
                <a:gd name="connsiteX61" fmla="*/ 19609 w 75134"/>
                <a:gd name="connsiteY61" fmla="*/ 63513 h 150269"/>
                <a:gd name="connsiteX62" fmla="*/ 15309 w 75134"/>
                <a:gd name="connsiteY62" fmla="*/ 68852 h 150269"/>
                <a:gd name="connsiteX63" fmla="*/ 16444 w 75134"/>
                <a:gd name="connsiteY63" fmla="*/ 74815 h 150269"/>
                <a:gd name="connsiteX64" fmla="*/ 15277 w 75134"/>
                <a:gd name="connsiteY64" fmla="*/ 77517 h 150269"/>
                <a:gd name="connsiteX65" fmla="*/ 18362 w 75134"/>
                <a:gd name="connsiteY65" fmla="*/ 80298 h 150269"/>
                <a:gd name="connsiteX66" fmla="*/ 19385 w 75134"/>
                <a:gd name="connsiteY66" fmla="*/ 86117 h 150269"/>
                <a:gd name="connsiteX67" fmla="*/ 19225 w 75134"/>
                <a:gd name="connsiteY67" fmla="*/ 86725 h 150269"/>
                <a:gd name="connsiteX68" fmla="*/ 24996 w 75134"/>
                <a:gd name="connsiteY68" fmla="*/ 94286 h 150269"/>
                <a:gd name="connsiteX69" fmla="*/ 24917 w 75134"/>
                <a:gd name="connsiteY69" fmla="*/ 95246 h 150269"/>
                <a:gd name="connsiteX70" fmla="*/ 30576 w 75134"/>
                <a:gd name="connsiteY70" fmla="*/ 102791 h 150269"/>
                <a:gd name="connsiteX71" fmla="*/ 30368 w 75134"/>
                <a:gd name="connsiteY71" fmla="*/ 104438 h 150269"/>
                <a:gd name="connsiteX72" fmla="*/ 37498 w 75134"/>
                <a:gd name="connsiteY72" fmla="*/ 112239 h 150269"/>
                <a:gd name="connsiteX73" fmla="*/ 37354 w 75134"/>
                <a:gd name="connsiteY73" fmla="*/ 113614 h 150269"/>
                <a:gd name="connsiteX74" fmla="*/ 44388 w 75134"/>
                <a:gd name="connsiteY74" fmla="*/ 119305 h 150269"/>
                <a:gd name="connsiteX75" fmla="*/ 46770 w 75134"/>
                <a:gd name="connsiteY75" fmla="*/ 118921 h 150269"/>
                <a:gd name="connsiteX76" fmla="*/ 48032 w 75134"/>
                <a:gd name="connsiteY76" fmla="*/ 119033 h 150269"/>
                <a:gd name="connsiteX77" fmla="*/ 53803 w 75134"/>
                <a:gd name="connsiteY77" fmla="*/ 123477 h 150269"/>
                <a:gd name="connsiteX78" fmla="*/ 57560 w 75134"/>
                <a:gd name="connsiteY78" fmla="*/ 122486 h 150269"/>
                <a:gd name="connsiteX79" fmla="*/ 58823 w 75134"/>
                <a:gd name="connsiteY79" fmla="*/ 122598 h 150269"/>
                <a:gd name="connsiteX80" fmla="*/ 63539 w 75134"/>
                <a:gd name="connsiteY80" fmla="*/ 125347 h 150269"/>
                <a:gd name="connsiteX81" fmla="*/ 69166 w 75134"/>
                <a:gd name="connsiteY81" fmla="*/ 122838 h 150269"/>
                <a:gd name="connsiteX82" fmla="*/ 70413 w 75134"/>
                <a:gd name="connsiteY82" fmla="*/ 122934 h 150269"/>
                <a:gd name="connsiteX83" fmla="*/ 73610 w 75134"/>
                <a:gd name="connsiteY83" fmla="*/ 124292 h 150269"/>
                <a:gd name="connsiteX84" fmla="*/ 74266 w 75134"/>
                <a:gd name="connsiteY84" fmla="*/ 124772 h 150269"/>
                <a:gd name="connsiteX85" fmla="*/ 74266 w 75134"/>
                <a:gd name="connsiteY85" fmla="*/ 136330 h 150269"/>
                <a:gd name="connsiteX86" fmla="*/ 73610 w 75134"/>
                <a:gd name="connsiteY86" fmla="*/ 136810 h 150269"/>
                <a:gd name="connsiteX87" fmla="*/ 69134 w 75134"/>
                <a:gd name="connsiteY87" fmla="*/ 138280 h 150269"/>
                <a:gd name="connsiteX88" fmla="*/ 67887 w 75134"/>
                <a:gd name="connsiteY88" fmla="*/ 138184 h 150269"/>
                <a:gd name="connsiteX89" fmla="*/ 63235 w 75134"/>
                <a:gd name="connsiteY89" fmla="*/ 135435 h 150269"/>
                <a:gd name="connsiteX90" fmla="*/ 61797 w 75134"/>
                <a:gd name="connsiteY90" fmla="*/ 136650 h 150269"/>
                <a:gd name="connsiteX91" fmla="*/ 63315 w 75134"/>
                <a:gd name="connsiteY91" fmla="*/ 142660 h 150269"/>
                <a:gd name="connsiteX92" fmla="*/ 55674 w 75134"/>
                <a:gd name="connsiteY92" fmla="*/ 149135 h 15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134" h="150269">
                  <a:moveTo>
                    <a:pt x="55674" y="149135"/>
                  </a:moveTo>
                  <a:cubicBezTo>
                    <a:pt x="55258" y="149135"/>
                    <a:pt x="54827" y="149103"/>
                    <a:pt x="54395" y="149023"/>
                  </a:cubicBezTo>
                  <a:cubicBezTo>
                    <a:pt x="50191" y="148320"/>
                    <a:pt x="47345" y="144339"/>
                    <a:pt x="48048" y="140135"/>
                  </a:cubicBezTo>
                  <a:cubicBezTo>
                    <a:pt x="48416" y="137961"/>
                    <a:pt x="49663" y="136106"/>
                    <a:pt x="51438" y="134939"/>
                  </a:cubicBezTo>
                  <a:cubicBezTo>
                    <a:pt x="51070" y="134460"/>
                    <a:pt x="50750" y="133932"/>
                    <a:pt x="50510" y="133388"/>
                  </a:cubicBezTo>
                  <a:cubicBezTo>
                    <a:pt x="49375" y="134028"/>
                    <a:pt x="48080" y="134380"/>
                    <a:pt x="46738" y="134380"/>
                  </a:cubicBezTo>
                  <a:cubicBezTo>
                    <a:pt x="46322" y="134380"/>
                    <a:pt x="45890" y="134348"/>
                    <a:pt x="45475" y="134268"/>
                  </a:cubicBezTo>
                  <a:cubicBezTo>
                    <a:pt x="42453" y="133756"/>
                    <a:pt x="40087" y="131486"/>
                    <a:pt x="39320" y="128657"/>
                  </a:cubicBezTo>
                  <a:cubicBezTo>
                    <a:pt x="38553" y="128912"/>
                    <a:pt x="37738" y="129040"/>
                    <a:pt x="36922" y="129040"/>
                  </a:cubicBezTo>
                  <a:cubicBezTo>
                    <a:pt x="34764" y="129008"/>
                    <a:pt x="32830" y="128177"/>
                    <a:pt x="31391" y="126706"/>
                  </a:cubicBezTo>
                  <a:cubicBezTo>
                    <a:pt x="29952" y="125236"/>
                    <a:pt x="29169" y="123285"/>
                    <a:pt x="29201" y="121223"/>
                  </a:cubicBezTo>
                  <a:cubicBezTo>
                    <a:pt x="29201" y="120759"/>
                    <a:pt x="29249" y="120296"/>
                    <a:pt x="29345" y="119848"/>
                  </a:cubicBezTo>
                  <a:cubicBezTo>
                    <a:pt x="27363" y="119720"/>
                    <a:pt x="25588" y="118905"/>
                    <a:pt x="24245" y="117530"/>
                  </a:cubicBezTo>
                  <a:cubicBezTo>
                    <a:pt x="22806" y="116059"/>
                    <a:pt x="22023" y="114109"/>
                    <a:pt x="22055" y="112047"/>
                  </a:cubicBezTo>
                  <a:cubicBezTo>
                    <a:pt x="22055" y="111487"/>
                    <a:pt x="22135" y="110944"/>
                    <a:pt x="22263" y="110400"/>
                  </a:cubicBezTo>
                  <a:cubicBezTo>
                    <a:pt x="20345" y="110241"/>
                    <a:pt x="18634" y="109441"/>
                    <a:pt x="17323" y="108098"/>
                  </a:cubicBezTo>
                  <a:cubicBezTo>
                    <a:pt x="15884" y="106628"/>
                    <a:pt x="15101" y="104677"/>
                    <a:pt x="15133" y="102615"/>
                  </a:cubicBezTo>
                  <a:cubicBezTo>
                    <a:pt x="15133" y="102295"/>
                    <a:pt x="15165" y="101976"/>
                    <a:pt x="15213" y="101656"/>
                  </a:cubicBezTo>
                  <a:cubicBezTo>
                    <a:pt x="13902" y="101288"/>
                    <a:pt x="12719" y="100601"/>
                    <a:pt x="11744" y="99594"/>
                  </a:cubicBezTo>
                  <a:cubicBezTo>
                    <a:pt x="10305" y="98123"/>
                    <a:pt x="9522" y="96173"/>
                    <a:pt x="9554" y="94110"/>
                  </a:cubicBezTo>
                  <a:cubicBezTo>
                    <a:pt x="9570" y="93359"/>
                    <a:pt x="9682" y="92640"/>
                    <a:pt x="9906" y="91936"/>
                  </a:cubicBezTo>
                  <a:cubicBezTo>
                    <a:pt x="8019" y="91441"/>
                    <a:pt x="6404" y="90274"/>
                    <a:pt x="5350" y="88611"/>
                  </a:cubicBezTo>
                  <a:cubicBezTo>
                    <a:pt x="4246" y="86869"/>
                    <a:pt x="3879" y="84807"/>
                    <a:pt x="4326" y="82792"/>
                  </a:cubicBezTo>
                  <a:cubicBezTo>
                    <a:pt x="4550" y="81817"/>
                    <a:pt x="4950" y="80906"/>
                    <a:pt x="5493" y="80091"/>
                  </a:cubicBezTo>
                  <a:cubicBezTo>
                    <a:pt x="4230" y="79467"/>
                    <a:pt x="3175" y="78524"/>
                    <a:pt x="2408" y="77309"/>
                  </a:cubicBezTo>
                  <a:cubicBezTo>
                    <a:pt x="1305" y="75567"/>
                    <a:pt x="937" y="73504"/>
                    <a:pt x="1385" y="71490"/>
                  </a:cubicBezTo>
                  <a:cubicBezTo>
                    <a:pt x="1928" y="69060"/>
                    <a:pt x="3543" y="67126"/>
                    <a:pt x="5685" y="66151"/>
                  </a:cubicBezTo>
                  <a:cubicBezTo>
                    <a:pt x="4534" y="64440"/>
                    <a:pt x="4087" y="62282"/>
                    <a:pt x="4550" y="60188"/>
                  </a:cubicBezTo>
                  <a:cubicBezTo>
                    <a:pt x="5158" y="57438"/>
                    <a:pt x="7172" y="55312"/>
                    <a:pt x="9730" y="54513"/>
                  </a:cubicBezTo>
                  <a:cubicBezTo>
                    <a:pt x="8802" y="52882"/>
                    <a:pt x="8467" y="50932"/>
                    <a:pt x="8882" y="49030"/>
                  </a:cubicBezTo>
                  <a:cubicBezTo>
                    <a:pt x="9618" y="45704"/>
                    <a:pt x="12495" y="43259"/>
                    <a:pt x="15852" y="43003"/>
                  </a:cubicBezTo>
                  <a:cubicBezTo>
                    <a:pt x="15693" y="42044"/>
                    <a:pt x="15709" y="41052"/>
                    <a:pt x="15932" y="40093"/>
                  </a:cubicBezTo>
                  <a:cubicBezTo>
                    <a:pt x="16620" y="36976"/>
                    <a:pt x="19209" y="34610"/>
                    <a:pt x="22295" y="34130"/>
                  </a:cubicBezTo>
                  <a:cubicBezTo>
                    <a:pt x="21911" y="32756"/>
                    <a:pt x="21927" y="31301"/>
                    <a:pt x="22327" y="29910"/>
                  </a:cubicBezTo>
                  <a:cubicBezTo>
                    <a:pt x="23286" y="26665"/>
                    <a:pt x="26339" y="24395"/>
                    <a:pt x="29728" y="24395"/>
                  </a:cubicBezTo>
                  <a:cubicBezTo>
                    <a:pt x="29872" y="24395"/>
                    <a:pt x="30016" y="24395"/>
                    <a:pt x="30144" y="24411"/>
                  </a:cubicBezTo>
                  <a:cubicBezTo>
                    <a:pt x="30064" y="23484"/>
                    <a:pt x="30160" y="22540"/>
                    <a:pt x="30432" y="21613"/>
                  </a:cubicBezTo>
                  <a:cubicBezTo>
                    <a:pt x="31391" y="18400"/>
                    <a:pt x="34364" y="16146"/>
                    <a:pt x="37705" y="16082"/>
                  </a:cubicBezTo>
                  <a:cubicBezTo>
                    <a:pt x="37609" y="14499"/>
                    <a:pt x="38009" y="12917"/>
                    <a:pt x="38872" y="11542"/>
                  </a:cubicBezTo>
                  <a:cubicBezTo>
                    <a:pt x="40295" y="9288"/>
                    <a:pt x="42741" y="7929"/>
                    <a:pt x="45411" y="7929"/>
                  </a:cubicBezTo>
                  <a:cubicBezTo>
                    <a:pt x="46002" y="7929"/>
                    <a:pt x="46578" y="7993"/>
                    <a:pt x="47153" y="8121"/>
                  </a:cubicBezTo>
                  <a:cubicBezTo>
                    <a:pt x="47265" y="6954"/>
                    <a:pt x="47649" y="5819"/>
                    <a:pt x="48288" y="4812"/>
                  </a:cubicBezTo>
                  <a:cubicBezTo>
                    <a:pt x="49711" y="2558"/>
                    <a:pt x="52157" y="1199"/>
                    <a:pt x="54827" y="1199"/>
                  </a:cubicBezTo>
                  <a:cubicBezTo>
                    <a:pt x="56281" y="1199"/>
                    <a:pt x="57704" y="1615"/>
                    <a:pt x="58935" y="2382"/>
                  </a:cubicBezTo>
                  <a:cubicBezTo>
                    <a:pt x="59191" y="2542"/>
                    <a:pt x="59431" y="2734"/>
                    <a:pt x="59654" y="2925"/>
                  </a:cubicBezTo>
                  <a:lnTo>
                    <a:pt x="60582" y="3709"/>
                  </a:lnTo>
                  <a:lnTo>
                    <a:pt x="60182" y="4908"/>
                  </a:lnTo>
                  <a:lnTo>
                    <a:pt x="54731" y="16738"/>
                  </a:lnTo>
                  <a:lnTo>
                    <a:pt x="53516" y="16530"/>
                  </a:lnTo>
                  <a:cubicBezTo>
                    <a:pt x="53372" y="16498"/>
                    <a:pt x="53212" y="16482"/>
                    <a:pt x="53068" y="16434"/>
                  </a:cubicBezTo>
                  <a:cubicBezTo>
                    <a:pt x="52956" y="17601"/>
                    <a:pt x="52573" y="18736"/>
                    <a:pt x="51933" y="19743"/>
                  </a:cubicBezTo>
                  <a:cubicBezTo>
                    <a:pt x="50542" y="21965"/>
                    <a:pt x="48145" y="23292"/>
                    <a:pt x="45523" y="23340"/>
                  </a:cubicBezTo>
                  <a:cubicBezTo>
                    <a:pt x="45587" y="24219"/>
                    <a:pt x="45475" y="25114"/>
                    <a:pt x="45219" y="25978"/>
                  </a:cubicBezTo>
                  <a:cubicBezTo>
                    <a:pt x="44260" y="29223"/>
                    <a:pt x="41206" y="31509"/>
                    <a:pt x="37817" y="31509"/>
                  </a:cubicBezTo>
                  <a:cubicBezTo>
                    <a:pt x="37673" y="31509"/>
                    <a:pt x="37530" y="31509"/>
                    <a:pt x="37402" y="31493"/>
                  </a:cubicBezTo>
                  <a:cubicBezTo>
                    <a:pt x="37482" y="32420"/>
                    <a:pt x="37386" y="33363"/>
                    <a:pt x="37114" y="34290"/>
                  </a:cubicBezTo>
                  <a:cubicBezTo>
                    <a:pt x="36251" y="37200"/>
                    <a:pt x="33821" y="39278"/>
                    <a:pt x="30879" y="39710"/>
                  </a:cubicBezTo>
                  <a:cubicBezTo>
                    <a:pt x="31215" y="40909"/>
                    <a:pt x="31263" y="42171"/>
                    <a:pt x="30975" y="43418"/>
                  </a:cubicBezTo>
                  <a:cubicBezTo>
                    <a:pt x="30240" y="46744"/>
                    <a:pt x="27363" y="49189"/>
                    <a:pt x="24021" y="49445"/>
                  </a:cubicBezTo>
                  <a:cubicBezTo>
                    <a:pt x="24181" y="50404"/>
                    <a:pt x="24149" y="51395"/>
                    <a:pt x="23941" y="52355"/>
                  </a:cubicBezTo>
                  <a:cubicBezTo>
                    <a:pt x="23334" y="55104"/>
                    <a:pt x="21320" y="57230"/>
                    <a:pt x="18762" y="58030"/>
                  </a:cubicBezTo>
                  <a:cubicBezTo>
                    <a:pt x="19689" y="59660"/>
                    <a:pt x="20025" y="61611"/>
                    <a:pt x="19609" y="63513"/>
                  </a:cubicBezTo>
                  <a:cubicBezTo>
                    <a:pt x="19066" y="65943"/>
                    <a:pt x="17451" y="67861"/>
                    <a:pt x="15309" y="68852"/>
                  </a:cubicBezTo>
                  <a:cubicBezTo>
                    <a:pt x="16460" y="70563"/>
                    <a:pt x="16907" y="72721"/>
                    <a:pt x="16444" y="74815"/>
                  </a:cubicBezTo>
                  <a:cubicBezTo>
                    <a:pt x="16220" y="75790"/>
                    <a:pt x="15820" y="76702"/>
                    <a:pt x="15277" y="77517"/>
                  </a:cubicBezTo>
                  <a:cubicBezTo>
                    <a:pt x="16540" y="78140"/>
                    <a:pt x="17595" y="79084"/>
                    <a:pt x="18362" y="80298"/>
                  </a:cubicBezTo>
                  <a:cubicBezTo>
                    <a:pt x="19465" y="82041"/>
                    <a:pt x="19833" y="84103"/>
                    <a:pt x="19385" y="86117"/>
                  </a:cubicBezTo>
                  <a:cubicBezTo>
                    <a:pt x="19337" y="86325"/>
                    <a:pt x="19289" y="86517"/>
                    <a:pt x="19225" y="86725"/>
                  </a:cubicBezTo>
                  <a:cubicBezTo>
                    <a:pt x="22583" y="87620"/>
                    <a:pt x="25028" y="90689"/>
                    <a:pt x="24996" y="94286"/>
                  </a:cubicBezTo>
                  <a:cubicBezTo>
                    <a:pt x="24996" y="94606"/>
                    <a:pt x="24965" y="94926"/>
                    <a:pt x="24917" y="95246"/>
                  </a:cubicBezTo>
                  <a:cubicBezTo>
                    <a:pt x="28226" y="96173"/>
                    <a:pt x="30624" y="99210"/>
                    <a:pt x="30576" y="102791"/>
                  </a:cubicBezTo>
                  <a:cubicBezTo>
                    <a:pt x="30576" y="103350"/>
                    <a:pt x="30496" y="103894"/>
                    <a:pt x="30368" y="104438"/>
                  </a:cubicBezTo>
                  <a:cubicBezTo>
                    <a:pt x="34428" y="104789"/>
                    <a:pt x="37546" y="108162"/>
                    <a:pt x="37498" y="112239"/>
                  </a:cubicBezTo>
                  <a:cubicBezTo>
                    <a:pt x="37498" y="112702"/>
                    <a:pt x="37450" y="113166"/>
                    <a:pt x="37354" y="113614"/>
                  </a:cubicBezTo>
                  <a:cubicBezTo>
                    <a:pt x="40775" y="113837"/>
                    <a:pt x="43540" y="116187"/>
                    <a:pt x="44388" y="119305"/>
                  </a:cubicBezTo>
                  <a:cubicBezTo>
                    <a:pt x="45155" y="119049"/>
                    <a:pt x="45954" y="118921"/>
                    <a:pt x="46770" y="118921"/>
                  </a:cubicBezTo>
                  <a:cubicBezTo>
                    <a:pt x="47185" y="118921"/>
                    <a:pt x="47601" y="118953"/>
                    <a:pt x="48032" y="119033"/>
                  </a:cubicBezTo>
                  <a:cubicBezTo>
                    <a:pt x="50654" y="119465"/>
                    <a:pt x="52780" y="121175"/>
                    <a:pt x="53803" y="123477"/>
                  </a:cubicBezTo>
                  <a:cubicBezTo>
                    <a:pt x="54939" y="122838"/>
                    <a:pt x="56233" y="122486"/>
                    <a:pt x="57560" y="122486"/>
                  </a:cubicBezTo>
                  <a:cubicBezTo>
                    <a:pt x="57976" y="122486"/>
                    <a:pt x="58391" y="122518"/>
                    <a:pt x="58823" y="122598"/>
                  </a:cubicBezTo>
                  <a:cubicBezTo>
                    <a:pt x="60710" y="122918"/>
                    <a:pt x="62372" y="123909"/>
                    <a:pt x="63539" y="125347"/>
                  </a:cubicBezTo>
                  <a:cubicBezTo>
                    <a:pt x="64962" y="123781"/>
                    <a:pt x="66992" y="122838"/>
                    <a:pt x="69166" y="122838"/>
                  </a:cubicBezTo>
                  <a:cubicBezTo>
                    <a:pt x="69582" y="122838"/>
                    <a:pt x="69997" y="122870"/>
                    <a:pt x="70413" y="122934"/>
                  </a:cubicBezTo>
                  <a:cubicBezTo>
                    <a:pt x="71548" y="123125"/>
                    <a:pt x="72619" y="123573"/>
                    <a:pt x="73610" y="124292"/>
                  </a:cubicBezTo>
                  <a:lnTo>
                    <a:pt x="74266" y="124772"/>
                  </a:lnTo>
                  <a:lnTo>
                    <a:pt x="74266" y="136330"/>
                  </a:lnTo>
                  <a:lnTo>
                    <a:pt x="73610" y="136810"/>
                  </a:lnTo>
                  <a:cubicBezTo>
                    <a:pt x="72284" y="137769"/>
                    <a:pt x="70749" y="138280"/>
                    <a:pt x="69134" y="138280"/>
                  </a:cubicBezTo>
                  <a:cubicBezTo>
                    <a:pt x="68719" y="138280"/>
                    <a:pt x="68303" y="138248"/>
                    <a:pt x="67887" y="138184"/>
                  </a:cubicBezTo>
                  <a:cubicBezTo>
                    <a:pt x="66033" y="137881"/>
                    <a:pt x="64386" y="136873"/>
                    <a:pt x="63235" y="135435"/>
                  </a:cubicBezTo>
                  <a:cubicBezTo>
                    <a:pt x="62804" y="135898"/>
                    <a:pt x="62324" y="136314"/>
                    <a:pt x="61797" y="136650"/>
                  </a:cubicBezTo>
                  <a:cubicBezTo>
                    <a:pt x="63108" y="138312"/>
                    <a:pt x="63683" y="140486"/>
                    <a:pt x="63315" y="142660"/>
                  </a:cubicBezTo>
                  <a:cubicBezTo>
                    <a:pt x="62660" y="146433"/>
                    <a:pt x="59463" y="149135"/>
                    <a:pt x="55674" y="14913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1" name="Freeform: Shape 40">
              <a:extLst>
                <a:ext uri="{FF2B5EF4-FFF2-40B4-BE49-F238E27FC236}">
                  <a16:creationId xmlns:a16="http://schemas.microsoft.com/office/drawing/2014/main" id="{70FD1DB2-B308-4E0A-80F5-7CFC87D527E4}"/>
                </a:ext>
              </a:extLst>
            </p:cNvPr>
            <p:cNvSpPr/>
            <p:nvPr/>
          </p:nvSpPr>
          <p:spPr>
            <a:xfrm>
              <a:off x="864188" y="4378913"/>
              <a:ext cx="78332" cy="153467"/>
            </a:xfrm>
            <a:custGeom>
              <a:avLst/>
              <a:gdLst>
                <a:gd name="connsiteX0" fmla="*/ 56444 w 78332"/>
                <a:gd name="connsiteY0" fmla="*/ 4396 h 153467"/>
                <a:gd name="connsiteX1" fmla="*/ 59705 w 78332"/>
                <a:gd name="connsiteY1" fmla="*/ 5339 h 153467"/>
                <a:gd name="connsiteX2" fmla="*/ 60345 w 78332"/>
                <a:gd name="connsiteY2" fmla="*/ 5835 h 153467"/>
                <a:gd name="connsiteX3" fmla="*/ 55405 w 78332"/>
                <a:gd name="connsiteY3" fmla="*/ 16546 h 153467"/>
                <a:gd name="connsiteX4" fmla="*/ 53167 w 78332"/>
                <a:gd name="connsiteY4" fmla="*/ 15698 h 153467"/>
                <a:gd name="connsiteX5" fmla="*/ 52847 w 78332"/>
                <a:gd name="connsiteY5" fmla="*/ 15443 h 153467"/>
                <a:gd name="connsiteX6" fmla="*/ 52208 w 78332"/>
                <a:gd name="connsiteY6" fmla="*/ 20494 h 153467"/>
                <a:gd name="connsiteX7" fmla="*/ 47028 w 78332"/>
                <a:gd name="connsiteY7" fmla="*/ 23340 h 153467"/>
                <a:gd name="connsiteX8" fmla="*/ 45078 w 78332"/>
                <a:gd name="connsiteY8" fmla="*/ 23020 h 153467"/>
                <a:gd name="connsiteX9" fmla="*/ 45318 w 78332"/>
                <a:gd name="connsiteY9" fmla="*/ 27129 h 153467"/>
                <a:gd name="connsiteX10" fmla="*/ 39451 w 78332"/>
                <a:gd name="connsiteY10" fmla="*/ 31509 h 153467"/>
                <a:gd name="connsiteX11" fmla="*/ 37708 w 78332"/>
                <a:gd name="connsiteY11" fmla="*/ 31253 h 153467"/>
                <a:gd name="connsiteX12" fmla="*/ 36765 w 78332"/>
                <a:gd name="connsiteY12" fmla="*/ 30869 h 153467"/>
                <a:gd name="connsiteX13" fmla="*/ 37213 w 78332"/>
                <a:gd name="connsiteY13" fmla="*/ 35441 h 153467"/>
                <a:gd name="connsiteX14" fmla="*/ 31362 w 78332"/>
                <a:gd name="connsiteY14" fmla="*/ 39806 h 153467"/>
                <a:gd name="connsiteX15" fmla="*/ 29907 w 78332"/>
                <a:gd name="connsiteY15" fmla="*/ 39630 h 153467"/>
                <a:gd name="connsiteX16" fmla="*/ 31058 w 78332"/>
                <a:gd name="connsiteY16" fmla="*/ 44681 h 153467"/>
                <a:gd name="connsiteX17" fmla="*/ 25079 w 78332"/>
                <a:gd name="connsiteY17" fmla="*/ 49477 h 153467"/>
                <a:gd name="connsiteX18" fmla="*/ 23752 w 78332"/>
                <a:gd name="connsiteY18" fmla="*/ 49333 h 153467"/>
                <a:gd name="connsiteX19" fmla="*/ 23289 w 78332"/>
                <a:gd name="connsiteY19" fmla="*/ 49189 h 153467"/>
                <a:gd name="connsiteX20" fmla="*/ 24008 w 78332"/>
                <a:gd name="connsiteY20" fmla="*/ 53634 h 153467"/>
                <a:gd name="connsiteX21" fmla="*/ 18045 w 78332"/>
                <a:gd name="connsiteY21" fmla="*/ 58413 h 153467"/>
                <a:gd name="connsiteX22" fmla="*/ 16958 w 78332"/>
                <a:gd name="connsiteY22" fmla="*/ 58317 h 153467"/>
                <a:gd name="connsiteX23" fmla="*/ 19660 w 78332"/>
                <a:gd name="connsiteY23" fmla="*/ 64792 h 153467"/>
                <a:gd name="connsiteX24" fmla="*/ 13745 w 78332"/>
                <a:gd name="connsiteY24" fmla="*/ 69572 h 153467"/>
                <a:gd name="connsiteX25" fmla="*/ 16495 w 78332"/>
                <a:gd name="connsiteY25" fmla="*/ 76078 h 153467"/>
                <a:gd name="connsiteX26" fmla="*/ 13761 w 78332"/>
                <a:gd name="connsiteY26" fmla="*/ 79947 h 153467"/>
                <a:gd name="connsiteX27" fmla="*/ 14800 w 78332"/>
                <a:gd name="connsiteY27" fmla="*/ 80075 h 153467"/>
                <a:gd name="connsiteX28" fmla="*/ 19452 w 78332"/>
                <a:gd name="connsiteY28" fmla="*/ 87380 h 153467"/>
                <a:gd name="connsiteX29" fmla="*/ 18365 w 78332"/>
                <a:gd name="connsiteY29" fmla="*/ 89730 h 153467"/>
                <a:gd name="connsiteX30" fmla="*/ 18956 w 78332"/>
                <a:gd name="connsiteY30" fmla="*/ 89682 h 153467"/>
                <a:gd name="connsiteX31" fmla="*/ 18972 w 78332"/>
                <a:gd name="connsiteY31" fmla="*/ 89682 h 153467"/>
                <a:gd name="connsiteX32" fmla="*/ 25015 w 78332"/>
                <a:gd name="connsiteY32" fmla="*/ 95885 h 153467"/>
                <a:gd name="connsiteX33" fmla="*/ 24520 w 78332"/>
                <a:gd name="connsiteY33" fmla="*/ 98187 h 153467"/>
                <a:gd name="connsiteX34" fmla="*/ 24552 w 78332"/>
                <a:gd name="connsiteY34" fmla="*/ 98187 h 153467"/>
                <a:gd name="connsiteX35" fmla="*/ 30594 w 78332"/>
                <a:gd name="connsiteY35" fmla="*/ 104390 h 153467"/>
                <a:gd name="connsiteX36" fmla="*/ 29331 w 78332"/>
                <a:gd name="connsiteY36" fmla="*/ 108002 h 153467"/>
                <a:gd name="connsiteX37" fmla="*/ 31394 w 78332"/>
                <a:gd name="connsiteY37" fmla="*/ 107619 h 153467"/>
                <a:gd name="connsiteX38" fmla="*/ 31458 w 78332"/>
                <a:gd name="connsiteY38" fmla="*/ 107619 h 153467"/>
                <a:gd name="connsiteX39" fmla="*/ 37500 w 78332"/>
                <a:gd name="connsiteY39" fmla="*/ 113821 h 153467"/>
                <a:gd name="connsiteX40" fmla="*/ 36429 w 78332"/>
                <a:gd name="connsiteY40" fmla="*/ 117178 h 153467"/>
                <a:gd name="connsiteX41" fmla="*/ 38523 w 78332"/>
                <a:gd name="connsiteY41" fmla="*/ 116795 h 153467"/>
                <a:gd name="connsiteX42" fmla="*/ 38603 w 78332"/>
                <a:gd name="connsiteY42" fmla="*/ 116795 h 153467"/>
                <a:gd name="connsiteX43" fmla="*/ 44646 w 78332"/>
                <a:gd name="connsiteY43" fmla="*/ 122997 h 153467"/>
                <a:gd name="connsiteX44" fmla="*/ 44598 w 78332"/>
                <a:gd name="connsiteY44" fmla="*/ 123429 h 153467"/>
                <a:gd name="connsiteX45" fmla="*/ 48355 w 78332"/>
                <a:gd name="connsiteY45" fmla="*/ 122118 h 153467"/>
                <a:gd name="connsiteX46" fmla="*/ 49346 w 78332"/>
                <a:gd name="connsiteY46" fmla="*/ 122198 h 153467"/>
                <a:gd name="connsiteX47" fmla="*/ 54446 w 78332"/>
                <a:gd name="connsiteY47" fmla="*/ 127889 h 153467"/>
                <a:gd name="connsiteX48" fmla="*/ 59146 w 78332"/>
                <a:gd name="connsiteY48" fmla="*/ 125667 h 153467"/>
                <a:gd name="connsiteX49" fmla="*/ 60153 w 78332"/>
                <a:gd name="connsiteY49" fmla="*/ 125747 h 153467"/>
                <a:gd name="connsiteX50" fmla="*/ 65028 w 78332"/>
                <a:gd name="connsiteY50" fmla="*/ 130159 h 153467"/>
                <a:gd name="connsiteX51" fmla="*/ 70752 w 78332"/>
                <a:gd name="connsiteY51" fmla="*/ 126003 h 153467"/>
                <a:gd name="connsiteX52" fmla="*/ 71743 w 78332"/>
                <a:gd name="connsiteY52" fmla="*/ 126083 h 153467"/>
                <a:gd name="connsiteX53" fmla="*/ 74252 w 78332"/>
                <a:gd name="connsiteY53" fmla="*/ 127154 h 153467"/>
                <a:gd name="connsiteX54" fmla="*/ 74252 w 78332"/>
                <a:gd name="connsiteY54" fmla="*/ 137081 h 153467"/>
                <a:gd name="connsiteX55" fmla="*/ 70704 w 78332"/>
                <a:gd name="connsiteY55" fmla="*/ 138248 h 153467"/>
                <a:gd name="connsiteX56" fmla="*/ 69712 w 78332"/>
                <a:gd name="connsiteY56" fmla="*/ 138168 h 153467"/>
                <a:gd name="connsiteX57" fmla="*/ 64901 w 78332"/>
                <a:gd name="connsiteY57" fmla="*/ 133788 h 153467"/>
                <a:gd name="connsiteX58" fmla="*/ 60456 w 78332"/>
                <a:gd name="connsiteY58" fmla="*/ 137753 h 153467"/>
                <a:gd name="connsiteX59" fmla="*/ 63302 w 78332"/>
                <a:gd name="connsiteY59" fmla="*/ 143971 h 153467"/>
                <a:gd name="connsiteX60" fmla="*/ 57259 w 78332"/>
                <a:gd name="connsiteY60" fmla="*/ 149087 h 153467"/>
                <a:gd name="connsiteX61" fmla="*/ 56236 w 78332"/>
                <a:gd name="connsiteY61" fmla="*/ 149007 h 153467"/>
                <a:gd name="connsiteX62" fmla="*/ 51200 w 78332"/>
                <a:gd name="connsiteY62" fmla="*/ 141957 h 153467"/>
                <a:gd name="connsiteX63" fmla="*/ 55916 w 78332"/>
                <a:gd name="connsiteY63" fmla="*/ 136985 h 153467"/>
                <a:gd name="connsiteX64" fmla="*/ 53007 w 78332"/>
                <a:gd name="connsiteY64" fmla="*/ 132110 h 153467"/>
                <a:gd name="connsiteX65" fmla="*/ 48307 w 78332"/>
                <a:gd name="connsiteY65" fmla="*/ 134332 h 153467"/>
                <a:gd name="connsiteX66" fmla="*/ 47300 w 78332"/>
                <a:gd name="connsiteY66" fmla="*/ 134252 h 153467"/>
                <a:gd name="connsiteX67" fmla="*/ 42232 w 78332"/>
                <a:gd name="connsiteY67" fmla="*/ 127681 h 153467"/>
                <a:gd name="connsiteX68" fmla="*/ 38475 w 78332"/>
                <a:gd name="connsiteY68" fmla="*/ 128992 h 153467"/>
                <a:gd name="connsiteX69" fmla="*/ 38396 w 78332"/>
                <a:gd name="connsiteY69" fmla="*/ 128992 h 153467"/>
                <a:gd name="connsiteX70" fmla="*/ 32353 w 78332"/>
                <a:gd name="connsiteY70" fmla="*/ 122790 h 153467"/>
                <a:gd name="connsiteX71" fmla="*/ 33424 w 78332"/>
                <a:gd name="connsiteY71" fmla="*/ 119433 h 153467"/>
                <a:gd name="connsiteX72" fmla="*/ 31314 w 78332"/>
                <a:gd name="connsiteY72" fmla="*/ 119816 h 153467"/>
                <a:gd name="connsiteX73" fmla="*/ 31250 w 78332"/>
                <a:gd name="connsiteY73" fmla="*/ 119816 h 153467"/>
                <a:gd name="connsiteX74" fmla="*/ 25207 w 78332"/>
                <a:gd name="connsiteY74" fmla="*/ 113614 h 153467"/>
                <a:gd name="connsiteX75" fmla="*/ 26470 w 78332"/>
                <a:gd name="connsiteY75" fmla="*/ 110001 h 153467"/>
                <a:gd name="connsiteX76" fmla="*/ 24408 w 78332"/>
                <a:gd name="connsiteY76" fmla="*/ 110384 h 153467"/>
                <a:gd name="connsiteX77" fmla="*/ 24344 w 78332"/>
                <a:gd name="connsiteY77" fmla="*/ 110384 h 153467"/>
                <a:gd name="connsiteX78" fmla="*/ 18301 w 78332"/>
                <a:gd name="connsiteY78" fmla="*/ 104182 h 153467"/>
                <a:gd name="connsiteX79" fmla="*/ 18797 w 78332"/>
                <a:gd name="connsiteY79" fmla="*/ 101880 h 153467"/>
                <a:gd name="connsiteX80" fmla="*/ 18765 w 78332"/>
                <a:gd name="connsiteY80" fmla="*/ 101880 h 153467"/>
                <a:gd name="connsiteX81" fmla="*/ 12722 w 78332"/>
                <a:gd name="connsiteY81" fmla="*/ 95677 h 153467"/>
                <a:gd name="connsiteX82" fmla="*/ 13969 w 78332"/>
                <a:gd name="connsiteY82" fmla="*/ 92080 h 153467"/>
                <a:gd name="connsiteX83" fmla="*/ 13297 w 78332"/>
                <a:gd name="connsiteY83" fmla="*/ 92112 h 153467"/>
                <a:gd name="connsiteX84" fmla="*/ 12098 w 78332"/>
                <a:gd name="connsiteY84" fmla="*/ 91984 h 153467"/>
                <a:gd name="connsiteX85" fmla="*/ 7446 w 78332"/>
                <a:gd name="connsiteY85" fmla="*/ 84679 h 153467"/>
                <a:gd name="connsiteX86" fmla="*/ 10180 w 78332"/>
                <a:gd name="connsiteY86" fmla="*/ 80810 h 153467"/>
                <a:gd name="connsiteX87" fmla="*/ 9141 w 78332"/>
                <a:gd name="connsiteY87" fmla="*/ 80682 h 153467"/>
                <a:gd name="connsiteX88" fmla="*/ 4489 w 78332"/>
                <a:gd name="connsiteY88" fmla="*/ 73376 h 153467"/>
                <a:gd name="connsiteX89" fmla="*/ 10404 w 78332"/>
                <a:gd name="connsiteY89" fmla="*/ 68597 h 153467"/>
                <a:gd name="connsiteX90" fmla="*/ 7654 w 78332"/>
                <a:gd name="connsiteY90" fmla="*/ 62090 h 153467"/>
                <a:gd name="connsiteX91" fmla="*/ 13617 w 78332"/>
                <a:gd name="connsiteY91" fmla="*/ 57310 h 153467"/>
                <a:gd name="connsiteX92" fmla="*/ 14704 w 78332"/>
                <a:gd name="connsiteY92" fmla="*/ 57406 h 153467"/>
                <a:gd name="connsiteX93" fmla="*/ 12002 w 78332"/>
                <a:gd name="connsiteY93" fmla="*/ 50932 h 153467"/>
                <a:gd name="connsiteX94" fmla="*/ 17981 w 78332"/>
                <a:gd name="connsiteY94" fmla="*/ 46136 h 153467"/>
                <a:gd name="connsiteX95" fmla="*/ 19308 w 78332"/>
                <a:gd name="connsiteY95" fmla="*/ 46280 h 153467"/>
                <a:gd name="connsiteX96" fmla="*/ 19772 w 78332"/>
                <a:gd name="connsiteY96" fmla="*/ 46424 h 153467"/>
                <a:gd name="connsiteX97" fmla="*/ 19052 w 78332"/>
                <a:gd name="connsiteY97" fmla="*/ 41980 h 153467"/>
                <a:gd name="connsiteX98" fmla="*/ 25031 w 78332"/>
                <a:gd name="connsiteY98" fmla="*/ 37184 h 153467"/>
                <a:gd name="connsiteX99" fmla="*/ 26358 w 78332"/>
                <a:gd name="connsiteY99" fmla="*/ 37328 h 153467"/>
                <a:gd name="connsiteX100" fmla="*/ 26438 w 78332"/>
                <a:gd name="connsiteY100" fmla="*/ 37360 h 153467"/>
                <a:gd name="connsiteX101" fmla="*/ 25431 w 78332"/>
                <a:gd name="connsiteY101" fmla="*/ 31924 h 153467"/>
                <a:gd name="connsiteX102" fmla="*/ 31298 w 78332"/>
                <a:gd name="connsiteY102" fmla="*/ 27544 h 153467"/>
                <a:gd name="connsiteX103" fmla="*/ 33040 w 78332"/>
                <a:gd name="connsiteY103" fmla="*/ 27800 h 153467"/>
                <a:gd name="connsiteX104" fmla="*/ 33983 w 78332"/>
                <a:gd name="connsiteY104" fmla="*/ 28184 h 153467"/>
                <a:gd name="connsiteX105" fmla="*/ 33536 w 78332"/>
                <a:gd name="connsiteY105" fmla="*/ 23612 h 153467"/>
                <a:gd name="connsiteX106" fmla="*/ 39403 w 78332"/>
                <a:gd name="connsiteY106" fmla="*/ 19231 h 153467"/>
                <a:gd name="connsiteX107" fmla="*/ 41145 w 78332"/>
                <a:gd name="connsiteY107" fmla="*/ 19487 h 153467"/>
                <a:gd name="connsiteX108" fmla="*/ 41321 w 78332"/>
                <a:gd name="connsiteY108" fmla="*/ 19567 h 153467"/>
                <a:gd name="connsiteX109" fmla="*/ 41785 w 78332"/>
                <a:gd name="connsiteY109" fmla="*/ 13956 h 153467"/>
                <a:gd name="connsiteX110" fmla="*/ 46980 w 78332"/>
                <a:gd name="connsiteY110" fmla="*/ 11094 h 153467"/>
                <a:gd name="connsiteX111" fmla="*/ 50241 w 78332"/>
                <a:gd name="connsiteY111" fmla="*/ 12038 h 153467"/>
                <a:gd name="connsiteX112" fmla="*/ 50561 w 78332"/>
                <a:gd name="connsiteY112" fmla="*/ 12293 h 153467"/>
                <a:gd name="connsiteX113" fmla="*/ 51200 w 78332"/>
                <a:gd name="connsiteY113" fmla="*/ 7242 h 153467"/>
                <a:gd name="connsiteX114" fmla="*/ 56444 w 78332"/>
                <a:gd name="connsiteY114" fmla="*/ 4396 h 153467"/>
                <a:gd name="connsiteX115" fmla="*/ 56444 w 78332"/>
                <a:gd name="connsiteY115" fmla="*/ 1199 h 153467"/>
                <a:gd name="connsiteX116" fmla="*/ 56444 w 78332"/>
                <a:gd name="connsiteY116" fmla="*/ 1199 h 153467"/>
                <a:gd name="connsiteX117" fmla="*/ 48547 w 78332"/>
                <a:gd name="connsiteY117" fmla="*/ 5563 h 153467"/>
                <a:gd name="connsiteX118" fmla="*/ 47492 w 78332"/>
                <a:gd name="connsiteY118" fmla="*/ 7945 h 153467"/>
                <a:gd name="connsiteX119" fmla="*/ 47028 w 78332"/>
                <a:gd name="connsiteY119" fmla="*/ 7929 h 153467"/>
                <a:gd name="connsiteX120" fmla="*/ 39131 w 78332"/>
                <a:gd name="connsiteY120" fmla="*/ 12293 h 153467"/>
                <a:gd name="connsiteX121" fmla="*/ 37756 w 78332"/>
                <a:gd name="connsiteY121" fmla="*/ 16242 h 153467"/>
                <a:gd name="connsiteX122" fmla="*/ 30514 w 78332"/>
                <a:gd name="connsiteY122" fmla="*/ 22748 h 153467"/>
                <a:gd name="connsiteX123" fmla="*/ 30179 w 78332"/>
                <a:gd name="connsiteY123" fmla="*/ 24459 h 153467"/>
                <a:gd name="connsiteX124" fmla="*/ 22393 w 78332"/>
                <a:gd name="connsiteY124" fmla="*/ 31045 h 153467"/>
                <a:gd name="connsiteX125" fmla="*/ 22058 w 78332"/>
                <a:gd name="connsiteY125" fmla="*/ 34530 h 153467"/>
                <a:gd name="connsiteX126" fmla="*/ 15967 w 78332"/>
                <a:gd name="connsiteY126" fmla="*/ 41324 h 153467"/>
                <a:gd name="connsiteX127" fmla="*/ 15743 w 78332"/>
                <a:gd name="connsiteY127" fmla="*/ 43259 h 153467"/>
                <a:gd name="connsiteX128" fmla="*/ 8917 w 78332"/>
                <a:gd name="connsiteY128" fmla="*/ 50276 h 153467"/>
                <a:gd name="connsiteX129" fmla="*/ 9205 w 78332"/>
                <a:gd name="connsiteY129" fmla="*/ 55280 h 153467"/>
                <a:gd name="connsiteX130" fmla="*/ 4585 w 78332"/>
                <a:gd name="connsiteY130" fmla="*/ 61435 h 153467"/>
                <a:gd name="connsiteX131" fmla="*/ 5128 w 78332"/>
                <a:gd name="connsiteY131" fmla="*/ 67126 h 153467"/>
                <a:gd name="connsiteX132" fmla="*/ 1420 w 78332"/>
                <a:gd name="connsiteY132" fmla="*/ 72721 h 153467"/>
                <a:gd name="connsiteX133" fmla="*/ 4953 w 78332"/>
                <a:gd name="connsiteY133" fmla="*/ 82217 h 153467"/>
                <a:gd name="connsiteX134" fmla="*/ 4361 w 78332"/>
                <a:gd name="connsiteY134" fmla="*/ 84007 h 153467"/>
                <a:gd name="connsiteX135" fmla="*/ 9636 w 78332"/>
                <a:gd name="connsiteY135" fmla="*/ 94526 h 153467"/>
                <a:gd name="connsiteX136" fmla="*/ 9557 w 78332"/>
                <a:gd name="connsiteY136" fmla="*/ 95645 h 153467"/>
                <a:gd name="connsiteX137" fmla="*/ 12194 w 78332"/>
                <a:gd name="connsiteY137" fmla="*/ 102279 h 153467"/>
                <a:gd name="connsiteX138" fmla="*/ 15136 w 78332"/>
                <a:gd name="connsiteY138" fmla="*/ 104326 h 153467"/>
                <a:gd name="connsiteX139" fmla="*/ 22074 w 78332"/>
                <a:gd name="connsiteY139" fmla="*/ 113294 h 153467"/>
                <a:gd name="connsiteX140" fmla="*/ 22058 w 78332"/>
                <a:gd name="connsiteY140" fmla="*/ 113598 h 153467"/>
                <a:gd name="connsiteX141" fmla="*/ 29219 w 78332"/>
                <a:gd name="connsiteY141" fmla="*/ 122790 h 153467"/>
                <a:gd name="connsiteX142" fmla="*/ 38427 w 78332"/>
                <a:gd name="connsiteY142" fmla="*/ 132221 h 153467"/>
                <a:gd name="connsiteX143" fmla="*/ 38443 w 78332"/>
                <a:gd name="connsiteY143" fmla="*/ 132221 h 153467"/>
                <a:gd name="connsiteX144" fmla="*/ 38539 w 78332"/>
                <a:gd name="connsiteY144" fmla="*/ 132221 h 153467"/>
                <a:gd name="connsiteX145" fmla="*/ 39930 w 78332"/>
                <a:gd name="connsiteY145" fmla="*/ 132110 h 153467"/>
                <a:gd name="connsiteX146" fmla="*/ 46836 w 78332"/>
                <a:gd name="connsiteY146" fmla="*/ 137417 h 153467"/>
                <a:gd name="connsiteX147" fmla="*/ 48371 w 78332"/>
                <a:gd name="connsiteY147" fmla="*/ 137545 h 153467"/>
                <a:gd name="connsiteX148" fmla="*/ 49794 w 78332"/>
                <a:gd name="connsiteY148" fmla="*/ 137433 h 153467"/>
                <a:gd name="connsiteX149" fmla="*/ 48099 w 78332"/>
                <a:gd name="connsiteY149" fmla="*/ 141430 h 153467"/>
                <a:gd name="connsiteX150" fmla="*/ 55757 w 78332"/>
                <a:gd name="connsiteY150" fmla="*/ 152156 h 153467"/>
                <a:gd name="connsiteX151" fmla="*/ 57291 w 78332"/>
                <a:gd name="connsiteY151" fmla="*/ 152284 h 153467"/>
                <a:gd name="connsiteX152" fmla="*/ 66483 w 78332"/>
                <a:gd name="connsiteY152" fmla="*/ 144499 h 153467"/>
                <a:gd name="connsiteX153" fmla="*/ 66211 w 78332"/>
                <a:gd name="connsiteY153" fmla="*/ 140247 h 153467"/>
                <a:gd name="connsiteX154" fmla="*/ 69217 w 78332"/>
                <a:gd name="connsiteY154" fmla="*/ 141318 h 153467"/>
                <a:gd name="connsiteX155" fmla="*/ 70736 w 78332"/>
                <a:gd name="connsiteY155" fmla="*/ 141445 h 153467"/>
                <a:gd name="connsiteX156" fmla="*/ 76155 w 78332"/>
                <a:gd name="connsiteY156" fmla="*/ 139671 h 153467"/>
                <a:gd name="connsiteX157" fmla="*/ 77466 w 78332"/>
                <a:gd name="connsiteY157" fmla="*/ 138712 h 153467"/>
                <a:gd name="connsiteX158" fmla="*/ 77466 w 78332"/>
                <a:gd name="connsiteY158" fmla="*/ 137081 h 153467"/>
                <a:gd name="connsiteX159" fmla="*/ 77466 w 78332"/>
                <a:gd name="connsiteY159" fmla="*/ 127154 h 153467"/>
                <a:gd name="connsiteX160" fmla="*/ 77466 w 78332"/>
                <a:gd name="connsiteY160" fmla="*/ 125523 h 153467"/>
                <a:gd name="connsiteX161" fmla="*/ 76139 w 78332"/>
                <a:gd name="connsiteY161" fmla="*/ 124564 h 153467"/>
                <a:gd name="connsiteX162" fmla="*/ 72270 w 78332"/>
                <a:gd name="connsiteY162" fmla="*/ 122918 h 153467"/>
                <a:gd name="connsiteX163" fmla="*/ 70752 w 78332"/>
                <a:gd name="connsiteY163" fmla="*/ 122790 h 153467"/>
                <a:gd name="connsiteX164" fmla="*/ 65172 w 78332"/>
                <a:gd name="connsiteY164" fmla="*/ 124676 h 153467"/>
                <a:gd name="connsiteX165" fmla="*/ 60664 w 78332"/>
                <a:gd name="connsiteY165" fmla="*/ 122566 h 153467"/>
                <a:gd name="connsiteX166" fmla="*/ 59130 w 78332"/>
                <a:gd name="connsiteY166" fmla="*/ 122438 h 153467"/>
                <a:gd name="connsiteX167" fmla="*/ 56044 w 78332"/>
                <a:gd name="connsiteY167" fmla="*/ 122965 h 153467"/>
                <a:gd name="connsiteX168" fmla="*/ 49858 w 78332"/>
                <a:gd name="connsiteY168" fmla="*/ 119001 h 153467"/>
                <a:gd name="connsiteX169" fmla="*/ 48339 w 78332"/>
                <a:gd name="connsiteY169" fmla="*/ 118873 h 153467"/>
                <a:gd name="connsiteX170" fmla="*/ 46980 w 78332"/>
                <a:gd name="connsiteY170" fmla="*/ 118969 h 153467"/>
                <a:gd name="connsiteX171" fmla="*/ 45174 w 78332"/>
                <a:gd name="connsiteY171" fmla="*/ 116347 h 153467"/>
                <a:gd name="connsiteX172" fmla="*/ 40666 w 78332"/>
                <a:gd name="connsiteY172" fmla="*/ 113789 h 153467"/>
                <a:gd name="connsiteX173" fmla="*/ 38028 w 78332"/>
                <a:gd name="connsiteY173" fmla="*/ 107171 h 153467"/>
                <a:gd name="connsiteX174" fmla="*/ 33744 w 78332"/>
                <a:gd name="connsiteY174" fmla="*/ 104661 h 153467"/>
                <a:gd name="connsiteX175" fmla="*/ 33760 w 78332"/>
                <a:gd name="connsiteY175" fmla="*/ 104358 h 153467"/>
                <a:gd name="connsiteX176" fmla="*/ 28164 w 78332"/>
                <a:gd name="connsiteY176" fmla="*/ 95693 h 153467"/>
                <a:gd name="connsiteX177" fmla="*/ 22665 w 78332"/>
                <a:gd name="connsiteY177" fmla="*/ 87220 h 153467"/>
                <a:gd name="connsiteX178" fmla="*/ 21290 w 78332"/>
                <a:gd name="connsiteY178" fmla="*/ 80970 h 153467"/>
                <a:gd name="connsiteX179" fmla="*/ 18988 w 78332"/>
                <a:gd name="connsiteY179" fmla="*/ 78492 h 153467"/>
                <a:gd name="connsiteX180" fmla="*/ 19580 w 78332"/>
                <a:gd name="connsiteY180" fmla="*/ 76702 h 153467"/>
                <a:gd name="connsiteX181" fmla="*/ 19036 w 78332"/>
                <a:gd name="connsiteY181" fmla="*/ 71010 h 153467"/>
                <a:gd name="connsiteX182" fmla="*/ 22745 w 78332"/>
                <a:gd name="connsiteY182" fmla="*/ 65415 h 153467"/>
                <a:gd name="connsiteX183" fmla="*/ 22457 w 78332"/>
                <a:gd name="connsiteY183" fmla="*/ 60412 h 153467"/>
                <a:gd name="connsiteX184" fmla="*/ 27077 w 78332"/>
                <a:gd name="connsiteY184" fmla="*/ 54257 h 153467"/>
                <a:gd name="connsiteX185" fmla="*/ 27301 w 78332"/>
                <a:gd name="connsiteY185" fmla="*/ 52323 h 153467"/>
                <a:gd name="connsiteX186" fmla="*/ 34127 w 78332"/>
                <a:gd name="connsiteY186" fmla="*/ 45305 h 153467"/>
                <a:gd name="connsiteX187" fmla="*/ 34303 w 78332"/>
                <a:gd name="connsiteY187" fmla="*/ 42459 h 153467"/>
                <a:gd name="connsiteX188" fmla="*/ 40234 w 78332"/>
                <a:gd name="connsiteY188" fmla="*/ 36305 h 153467"/>
                <a:gd name="connsiteX189" fmla="*/ 40570 w 78332"/>
                <a:gd name="connsiteY189" fmla="*/ 34594 h 153467"/>
                <a:gd name="connsiteX190" fmla="*/ 48355 w 78332"/>
                <a:gd name="connsiteY190" fmla="*/ 27992 h 153467"/>
                <a:gd name="connsiteX191" fmla="*/ 48691 w 78332"/>
                <a:gd name="connsiteY191" fmla="*/ 26345 h 153467"/>
                <a:gd name="connsiteX192" fmla="*/ 54877 w 78332"/>
                <a:gd name="connsiteY192" fmla="*/ 22157 h 153467"/>
                <a:gd name="connsiteX193" fmla="*/ 55916 w 78332"/>
                <a:gd name="connsiteY193" fmla="*/ 19839 h 153467"/>
                <a:gd name="connsiteX194" fmla="*/ 57243 w 78332"/>
                <a:gd name="connsiteY194" fmla="*/ 20063 h 153467"/>
                <a:gd name="connsiteX195" fmla="*/ 58266 w 78332"/>
                <a:gd name="connsiteY195" fmla="*/ 17841 h 153467"/>
                <a:gd name="connsiteX196" fmla="*/ 63206 w 78332"/>
                <a:gd name="connsiteY196" fmla="*/ 7130 h 153467"/>
                <a:gd name="connsiteX197" fmla="*/ 64229 w 78332"/>
                <a:gd name="connsiteY197" fmla="*/ 4908 h 153467"/>
                <a:gd name="connsiteX198" fmla="*/ 62343 w 78332"/>
                <a:gd name="connsiteY198" fmla="*/ 3341 h 153467"/>
                <a:gd name="connsiteX199" fmla="*/ 62247 w 78332"/>
                <a:gd name="connsiteY199" fmla="*/ 3261 h 153467"/>
                <a:gd name="connsiteX200" fmla="*/ 61368 w 78332"/>
                <a:gd name="connsiteY200" fmla="*/ 2590 h 153467"/>
                <a:gd name="connsiteX201" fmla="*/ 56444 w 78332"/>
                <a:gd name="connsiteY201" fmla="*/ 1199 h 153467"/>
                <a:gd name="connsiteX202" fmla="*/ 56444 w 78332"/>
                <a:gd name="connsiteY202" fmla="*/ 1199 h 153467"/>
                <a:gd name="connsiteX203" fmla="*/ 56444 w 78332"/>
                <a:gd name="connsiteY203" fmla="*/ 1199 h 15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78332" h="153467">
                  <a:moveTo>
                    <a:pt x="56444" y="4396"/>
                  </a:moveTo>
                  <a:cubicBezTo>
                    <a:pt x="57563" y="4396"/>
                    <a:pt x="58682" y="4700"/>
                    <a:pt x="59705" y="5339"/>
                  </a:cubicBezTo>
                  <a:cubicBezTo>
                    <a:pt x="59945" y="5483"/>
                    <a:pt x="60137" y="5675"/>
                    <a:pt x="60345" y="5835"/>
                  </a:cubicBezTo>
                  <a:lnTo>
                    <a:pt x="55405" y="16546"/>
                  </a:lnTo>
                  <a:cubicBezTo>
                    <a:pt x="54637" y="16418"/>
                    <a:pt x="53870" y="16130"/>
                    <a:pt x="53167" y="15698"/>
                  </a:cubicBezTo>
                  <a:cubicBezTo>
                    <a:pt x="53055" y="15618"/>
                    <a:pt x="52959" y="15523"/>
                    <a:pt x="52847" y="15443"/>
                  </a:cubicBezTo>
                  <a:cubicBezTo>
                    <a:pt x="53359" y="17089"/>
                    <a:pt x="53183" y="18928"/>
                    <a:pt x="52208" y="20494"/>
                  </a:cubicBezTo>
                  <a:cubicBezTo>
                    <a:pt x="51041" y="22333"/>
                    <a:pt x="49058" y="23340"/>
                    <a:pt x="47028" y="23340"/>
                  </a:cubicBezTo>
                  <a:cubicBezTo>
                    <a:pt x="46373" y="23340"/>
                    <a:pt x="45717" y="23228"/>
                    <a:pt x="45078" y="23020"/>
                  </a:cubicBezTo>
                  <a:cubicBezTo>
                    <a:pt x="45605" y="24283"/>
                    <a:pt x="45749" y="25706"/>
                    <a:pt x="45318" y="27129"/>
                  </a:cubicBezTo>
                  <a:cubicBezTo>
                    <a:pt x="44534" y="29782"/>
                    <a:pt x="42088" y="31509"/>
                    <a:pt x="39451" y="31509"/>
                  </a:cubicBezTo>
                  <a:cubicBezTo>
                    <a:pt x="38875" y="31509"/>
                    <a:pt x="38284" y="31429"/>
                    <a:pt x="37708" y="31253"/>
                  </a:cubicBezTo>
                  <a:cubicBezTo>
                    <a:pt x="37373" y="31157"/>
                    <a:pt x="37069" y="31013"/>
                    <a:pt x="36765" y="30869"/>
                  </a:cubicBezTo>
                  <a:cubicBezTo>
                    <a:pt x="37468" y="32228"/>
                    <a:pt x="37676" y="33859"/>
                    <a:pt x="37213" y="35441"/>
                  </a:cubicBezTo>
                  <a:cubicBezTo>
                    <a:pt x="36429" y="38095"/>
                    <a:pt x="33999" y="39806"/>
                    <a:pt x="31362" y="39806"/>
                  </a:cubicBezTo>
                  <a:cubicBezTo>
                    <a:pt x="30882" y="39806"/>
                    <a:pt x="30403" y="39742"/>
                    <a:pt x="29907" y="39630"/>
                  </a:cubicBezTo>
                  <a:cubicBezTo>
                    <a:pt x="30978" y="41020"/>
                    <a:pt x="31458" y="42827"/>
                    <a:pt x="31058" y="44681"/>
                  </a:cubicBezTo>
                  <a:cubicBezTo>
                    <a:pt x="30418" y="47543"/>
                    <a:pt x="27893" y="49477"/>
                    <a:pt x="25079" y="49477"/>
                  </a:cubicBezTo>
                  <a:cubicBezTo>
                    <a:pt x="24631" y="49477"/>
                    <a:pt x="24200" y="49429"/>
                    <a:pt x="23752" y="49333"/>
                  </a:cubicBezTo>
                  <a:cubicBezTo>
                    <a:pt x="23592" y="49301"/>
                    <a:pt x="23448" y="49237"/>
                    <a:pt x="23289" y="49189"/>
                  </a:cubicBezTo>
                  <a:cubicBezTo>
                    <a:pt x="24056" y="50484"/>
                    <a:pt x="24360" y="52051"/>
                    <a:pt x="24008" y="53634"/>
                  </a:cubicBezTo>
                  <a:cubicBezTo>
                    <a:pt x="23369" y="56479"/>
                    <a:pt x="20843" y="58413"/>
                    <a:pt x="18045" y="58413"/>
                  </a:cubicBezTo>
                  <a:cubicBezTo>
                    <a:pt x="17693" y="58413"/>
                    <a:pt x="17326" y="58381"/>
                    <a:pt x="16958" y="58317"/>
                  </a:cubicBezTo>
                  <a:cubicBezTo>
                    <a:pt x="19068" y="59660"/>
                    <a:pt x="20235" y="62218"/>
                    <a:pt x="19660" y="64792"/>
                  </a:cubicBezTo>
                  <a:cubicBezTo>
                    <a:pt x="19036" y="67621"/>
                    <a:pt x="16527" y="69556"/>
                    <a:pt x="13745" y="69572"/>
                  </a:cubicBezTo>
                  <a:cubicBezTo>
                    <a:pt x="15887" y="70915"/>
                    <a:pt x="17070" y="73472"/>
                    <a:pt x="16495" y="76078"/>
                  </a:cubicBezTo>
                  <a:cubicBezTo>
                    <a:pt x="16127" y="77757"/>
                    <a:pt x="15104" y="79099"/>
                    <a:pt x="13761" y="79947"/>
                  </a:cubicBezTo>
                  <a:cubicBezTo>
                    <a:pt x="14097" y="79963"/>
                    <a:pt x="14448" y="79995"/>
                    <a:pt x="14800" y="80075"/>
                  </a:cubicBezTo>
                  <a:cubicBezTo>
                    <a:pt x="18109" y="80810"/>
                    <a:pt x="20187" y="84087"/>
                    <a:pt x="19452" y="87380"/>
                  </a:cubicBezTo>
                  <a:cubicBezTo>
                    <a:pt x="19260" y="88260"/>
                    <a:pt x="18876" y="89043"/>
                    <a:pt x="18365" y="89730"/>
                  </a:cubicBezTo>
                  <a:cubicBezTo>
                    <a:pt x="18557" y="89714"/>
                    <a:pt x="18749" y="89682"/>
                    <a:pt x="18956" y="89682"/>
                  </a:cubicBezTo>
                  <a:cubicBezTo>
                    <a:pt x="18956" y="89682"/>
                    <a:pt x="18972" y="89682"/>
                    <a:pt x="18972" y="89682"/>
                  </a:cubicBezTo>
                  <a:cubicBezTo>
                    <a:pt x="22361" y="89730"/>
                    <a:pt x="25063" y="92496"/>
                    <a:pt x="25015" y="95885"/>
                  </a:cubicBezTo>
                  <a:cubicBezTo>
                    <a:pt x="24999" y="96700"/>
                    <a:pt x="24823" y="97484"/>
                    <a:pt x="24520" y="98187"/>
                  </a:cubicBezTo>
                  <a:cubicBezTo>
                    <a:pt x="24536" y="98187"/>
                    <a:pt x="24536" y="98187"/>
                    <a:pt x="24552" y="98187"/>
                  </a:cubicBezTo>
                  <a:cubicBezTo>
                    <a:pt x="27941" y="98235"/>
                    <a:pt x="30642" y="101017"/>
                    <a:pt x="30594" y="104390"/>
                  </a:cubicBezTo>
                  <a:cubicBezTo>
                    <a:pt x="30578" y="105748"/>
                    <a:pt x="30099" y="106995"/>
                    <a:pt x="29331" y="108002"/>
                  </a:cubicBezTo>
                  <a:cubicBezTo>
                    <a:pt x="29987" y="107763"/>
                    <a:pt x="30674" y="107619"/>
                    <a:pt x="31394" y="107619"/>
                  </a:cubicBezTo>
                  <a:cubicBezTo>
                    <a:pt x="31410" y="107619"/>
                    <a:pt x="31442" y="107619"/>
                    <a:pt x="31458" y="107619"/>
                  </a:cubicBezTo>
                  <a:cubicBezTo>
                    <a:pt x="34847" y="107667"/>
                    <a:pt x="37548" y="110432"/>
                    <a:pt x="37500" y="113821"/>
                  </a:cubicBezTo>
                  <a:cubicBezTo>
                    <a:pt x="37484" y="115068"/>
                    <a:pt x="37085" y="116219"/>
                    <a:pt x="36429" y="117178"/>
                  </a:cubicBezTo>
                  <a:cubicBezTo>
                    <a:pt x="37085" y="116939"/>
                    <a:pt x="37788" y="116795"/>
                    <a:pt x="38523" y="116795"/>
                  </a:cubicBezTo>
                  <a:cubicBezTo>
                    <a:pt x="38555" y="116795"/>
                    <a:pt x="38571" y="116795"/>
                    <a:pt x="38603" y="116795"/>
                  </a:cubicBezTo>
                  <a:cubicBezTo>
                    <a:pt x="41993" y="116843"/>
                    <a:pt x="44694" y="119608"/>
                    <a:pt x="44646" y="122997"/>
                  </a:cubicBezTo>
                  <a:cubicBezTo>
                    <a:pt x="44646" y="123141"/>
                    <a:pt x="44614" y="123285"/>
                    <a:pt x="44598" y="123429"/>
                  </a:cubicBezTo>
                  <a:cubicBezTo>
                    <a:pt x="45653" y="122614"/>
                    <a:pt x="46964" y="122118"/>
                    <a:pt x="48355" y="122118"/>
                  </a:cubicBezTo>
                  <a:cubicBezTo>
                    <a:pt x="48691" y="122118"/>
                    <a:pt x="49010" y="122150"/>
                    <a:pt x="49346" y="122198"/>
                  </a:cubicBezTo>
                  <a:cubicBezTo>
                    <a:pt x="52224" y="122678"/>
                    <a:pt x="54286" y="125092"/>
                    <a:pt x="54446" y="127889"/>
                  </a:cubicBezTo>
                  <a:cubicBezTo>
                    <a:pt x="55597" y="126514"/>
                    <a:pt x="57291" y="125667"/>
                    <a:pt x="59146" y="125667"/>
                  </a:cubicBezTo>
                  <a:cubicBezTo>
                    <a:pt x="59481" y="125667"/>
                    <a:pt x="59817" y="125699"/>
                    <a:pt x="60153" y="125747"/>
                  </a:cubicBezTo>
                  <a:cubicBezTo>
                    <a:pt x="62583" y="126147"/>
                    <a:pt x="64421" y="127937"/>
                    <a:pt x="65028" y="130159"/>
                  </a:cubicBezTo>
                  <a:cubicBezTo>
                    <a:pt x="65876" y="127681"/>
                    <a:pt x="68178" y="126003"/>
                    <a:pt x="70752" y="126003"/>
                  </a:cubicBezTo>
                  <a:cubicBezTo>
                    <a:pt x="71071" y="126003"/>
                    <a:pt x="71407" y="126035"/>
                    <a:pt x="71743" y="126083"/>
                  </a:cubicBezTo>
                  <a:cubicBezTo>
                    <a:pt x="72686" y="126243"/>
                    <a:pt x="73533" y="126626"/>
                    <a:pt x="74252" y="127154"/>
                  </a:cubicBezTo>
                  <a:lnTo>
                    <a:pt x="74252" y="137081"/>
                  </a:lnTo>
                  <a:cubicBezTo>
                    <a:pt x="73245" y="137817"/>
                    <a:pt x="72014" y="138248"/>
                    <a:pt x="70704" y="138248"/>
                  </a:cubicBezTo>
                  <a:cubicBezTo>
                    <a:pt x="70384" y="138248"/>
                    <a:pt x="70048" y="138216"/>
                    <a:pt x="69712" y="138168"/>
                  </a:cubicBezTo>
                  <a:cubicBezTo>
                    <a:pt x="67331" y="137769"/>
                    <a:pt x="65524" y="135994"/>
                    <a:pt x="64901" y="133788"/>
                  </a:cubicBezTo>
                  <a:cubicBezTo>
                    <a:pt x="64197" y="135818"/>
                    <a:pt x="62487" y="137289"/>
                    <a:pt x="60456" y="137753"/>
                  </a:cubicBezTo>
                  <a:cubicBezTo>
                    <a:pt x="62519" y="139016"/>
                    <a:pt x="63718" y="141445"/>
                    <a:pt x="63302" y="143971"/>
                  </a:cubicBezTo>
                  <a:cubicBezTo>
                    <a:pt x="62806" y="146961"/>
                    <a:pt x="60201" y="149087"/>
                    <a:pt x="57259" y="149087"/>
                  </a:cubicBezTo>
                  <a:cubicBezTo>
                    <a:pt x="56924" y="149087"/>
                    <a:pt x="56588" y="149055"/>
                    <a:pt x="56236" y="149007"/>
                  </a:cubicBezTo>
                  <a:cubicBezTo>
                    <a:pt x="52895" y="148447"/>
                    <a:pt x="50641" y="145298"/>
                    <a:pt x="51200" y="141957"/>
                  </a:cubicBezTo>
                  <a:cubicBezTo>
                    <a:pt x="51616" y="139415"/>
                    <a:pt x="53551" y="137513"/>
                    <a:pt x="55916" y="136985"/>
                  </a:cubicBezTo>
                  <a:cubicBezTo>
                    <a:pt x="54222" y="135946"/>
                    <a:pt x="53119" y="134140"/>
                    <a:pt x="53007" y="132110"/>
                  </a:cubicBezTo>
                  <a:cubicBezTo>
                    <a:pt x="51856" y="133484"/>
                    <a:pt x="50161" y="134332"/>
                    <a:pt x="48307" y="134332"/>
                  </a:cubicBezTo>
                  <a:cubicBezTo>
                    <a:pt x="47971" y="134332"/>
                    <a:pt x="47636" y="134300"/>
                    <a:pt x="47300" y="134252"/>
                  </a:cubicBezTo>
                  <a:cubicBezTo>
                    <a:pt x="44119" y="133724"/>
                    <a:pt x="41961" y="130831"/>
                    <a:pt x="42232" y="127681"/>
                  </a:cubicBezTo>
                  <a:cubicBezTo>
                    <a:pt x="41193" y="128497"/>
                    <a:pt x="39898" y="128992"/>
                    <a:pt x="38475" y="128992"/>
                  </a:cubicBezTo>
                  <a:cubicBezTo>
                    <a:pt x="38443" y="128992"/>
                    <a:pt x="38427" y="128992"/>
                    <a:pt x="38396" y="128992"/>
                  </a:cubicBezTo>
                  <a:cubicBezTo>
                    <a:pt x="35007" y="128944"/>
                    <a:pt x="32305" y="126179"/>
                    <a:pt x="32353" y="122790"/>
                  </a:cubicBezTo>
                  <a:cubicBezTo>
                    <a:pt x="32369" y="121543"/>
                    <a:pt x="32768" y="120392"/>
                    <a:pt x="33424" y="119433"/>
                  </a:cubicBezTo>
                  <a:cubicBezTo>
                    <a:pt x="32768" y="119672"/>
                    <a:pt x="32065" y="119816"/>
                    <a:pt x="31314" y="119816"/>
                  </a:cubicBezTo>
                  <a:cubicBezTo>
                    <a:pt x="31298" y="119816"/>
                    <a:pt x="31266" y="119816"/>
                    <a:pt x="31250" y="119816"/>
                  </a:cubicBezTo>
                  <a:cubicBezTo>
                    <a:pt x="27861" y="119768"/>
                    <a:pt x="25159" y="117003"/>
                    <a:pt x="25207" y="113614"/>
                  </a:cubicBezTo>
                  <a:cubicBezTo>
                    <a:pt x="25223" y="112255"/>
                    <a:pt x="25703" y="111008"/>
                    <a:pt x="26470" y="110001"/>
                  </a:cubicBezTo>
                  <a:cubicBezTo>
                    <a:pt x="25815" y="110241"/>
                    <a:pt x="25127" y="110384"/>
                    <a:pt x="24408" y="110384"/>
                  </a:cubicBezTo>
                  <a:cubicBezTo>
                    <a:pt x="24392" y="110384"/>
                    <a:pt x="24360" y="110384"/>
                    <a:pt x="24344" y="110384"/>
                  </a:cubicBezTo>
                  <a:cubicBezTo>
                    <a:pt x="20955" y="110336"/>
                    <a:pt x="18253" y="107555"/>
                    <a:pt x="18301" y="104182"/>
                  </a:cubicBezTo>
                  <a:cubicBezTo>
                    <a:pt x="18317" y="103366"/>
                    <a:pt x="18493" y="102583"/>
                    <a:pt x="18797" y="101880"/>
                  </a:cubicBezTo>
                  <a:cubicBezTo>
                    <a:pt x="18781" y="101880"/>
                    <a:pt x="18781" y="101880"/>
                    <a:pt x="18765" y="101880"/>
                  </a:cubicBezTo>
                  <a:cubicBezTo>
                    <a:pt x="15376" y="101832"/>
                    <a:pt x="12674" y="99066"/>
                    <a:pt x="12722" y="95677"/>
                  </a:cubicBezTo>
                  <a:cubicBezTo>
                    <a:pt x="12738" y="94318"/>
                    <a:pt x="13201" y="93087"/>
                    <a:pt x="13969" y="92080"/>
                  </a:cubicBezTo>
                  <a:cubicBezTo>
                    <a:pt x="13745" y="92096"/>
                    <a:pt x="13521" y="92112"/>
                    <a:pt x="13297" y="92112"/>
                  </a:cubicBezTo>
                  <a:cubicBezTo>
                    <a:pt x="12898" y="92112"/>
                    <a:pt x="12498" y="92080"/>
                    <a:pt x="12098" y="91984"/>
                  </a:cubicBezTo>
                  <a:cubicBezTo>
                    <a:pt x="8789" y="91249"/>
                    <a:pt x="6711" y="87972"/>
                    <a:pt x="7446" y="84679"/>
                  </a:cubicBezTo>
                  <a:cubicBezTo>
                    <a:pt x="7814" y="83000"/>
                    <a:pt x="8837" y="81657"/>
                    <a:pt x="10180" y="80810"/>
                  </a:cubicBezTo>
                  <a:cubicBezTo>
                    <a:pt x="9844" y="80794"/>
                    <a:pt x="9493" y="80762"/>
                    <a:pt x="9141" y="80682"/>
                  </a:cubicBezTo>
                  <a:cubicBezTo>
                    <a:pt x="5832" y="79947"/>
                    <a:pt x="3754" y="76670"/>
                    <a:pt x="4489" y="73376"/>
                  </a:cubicBezTo>
                  <a:cubicBezTo>
                    <a:pt x="5112" y="70547"/>
                    <a:pt x="7622" y="68613"/>
                    <a:pt x="10404" y="68597"/>
                  </a:cubicBezTo>
                  <a:cubicBezTo>
                    <a:pt x="8262" y="67254"/>
                    <a:pt x="7079" y="64696"/>
                    <a:pt x="7654" y="62090"/>
                  </a:cubicBezTo>
                  <a:cubicBezTo>
                    <a:pt x="8294" y="59245"/>
                    <a:pt x="10820" y="57310"/>
                    <a:pt x="13617" y="57310"/>
                  </a:cubicBezTo>
                  <a:cubicBezTo>
                    <a:pt x="13969" y="57310"/>
                    <a:pt x="14336" y="57342"/>
                    <a:pt x="14704" y="57406"/>
                  </a:cubicBezTo>
                  <a:cubicBezTo>
                    <a:pt x="12594" y="56063"/>
                    <a:pt x="11427" y="53506"/>
                    <a:pt x="12002" y="50932"/>
                  </a:cubicBezTo>
                  <a:cubicBezTo>
                    <a:pt x="12642" y="48070"/>
                    <a:pt x="15168" y="46136"/>
                    <a:pt x="17981" y="46136"/>
                  </a:cubicBezTo>
                  <a:cubicBezTo>
                    <a:pt x="18429" y="46136"/>
                    <a:pt x="18860" y="46184"/>
                    <a:pt x="19308" y="46280"/>
                  </a:cubicBezTo>
                  <a:cubicBezTo>
                    <a:pt x="19468" y="46312"/>
                    <a:pt x="19612" y="46376"/>
                    <a:pt x="19772" y="46424"/>
                  </a:cubicBezTo>
                  <a:cubicBezTo>
                    <a:pt x="19004" y="45129"/>
                    <a:pt x="18701" y="43562"/>
                    <a:pt x="19052" y="41980"/>
                  </a:cubicBezTo>
                  <a:cubicBezTo>
                    <a:pt x="19692" y="39118"/>
                    <a:pt x="22218" y="37184"/>
                    <a:pt x="25031" y="37184"/>
                  </a:cubicBezTo>
                  <a:cubicBezTo>
                    <a:pt x="25479" y="37184"/>
                    <a:pt x="25910" y="37232"/>
                    <a:pt x="26358" y="37328"/>
                  </a:cubicBezTo>
                  <a:cubicBezTo>
                    <a:pt x="26390" y="37328"/>
                    <a:pt x="26406" y="37344"/>
                    <a:pt x="26438" y="37360"/>
                  </a:cubicBezTo>
                  <a:cubicBezTo>
                    <a:pt x="25303" y="35857"/>
                    <a:pt x="24855" y="33859"/>
                    <a:pt x="25431" y="31924"/>
                  </a:cubicBezTo>
                  <a:cubicBezTo>
                    <a:pt x="26214" y="29271"/>
                    <a:pt x="28660" y="27544"/>
                    <a:pt x="31298" y="27544"/>
                  </a:cubicBezTo>
                  <a:cubicBezTo>
                    <a:pt x="31873" y="27544"/>
                    <a:pt x="32465" y="27624"/>
                    <a:pt x="33040" y="27800"/>
                  </a:cubicBezTo>
                  <a:cubicBezTo>
                    <a:pt x="33376" y="27896"/>
                    <a:pt x="33680" y="28040"/>
                    <a:pt x="33983" y="28184"/>
                  </a:cubicBezTo>
                  <a:cubicBezTo>
                    <a:pt x="33280" y="26825"/>
                    <a:pt x="33072" y="25194"/>
                    <a:pt x="33536" y="23612"/>
                  </a:cubicBezTo>
                  <a:cubicBezTo>
                    <a:pt x="34319" y="20958"/>
                    <a:pt x="36765" y="19231"/>
                    <a:pt x="39403" y="19231"/>
                  </a:cubicBezTo>
                  <a:cubicBezTo>
                    <a:pt x="39978" y="19231"/>
                    <a:pt x="40570" y="19311"/>
                    <a:pt x="41145" y="19487"/>
                  </a:cubicBezTo>
                  <a:cubicBezTo>
                    <a:pt x="41209" y="19503"/>
                    <a:pt x="41257" y="19535"/>
                    <a:pt x="41321" y="19567"/>
                  </a:cubicBezTo>
                  <a:cubicBezTo>
                    <a:pt x="40586" y="17793"/>
                    <a:pt x="40682" y="15698"/>
                    <a:pt x="41785" y="13956"/>
                  </a:cubicBezTo>
                  <a:cubicBezTo>
                    <a:pt x="42952" y="12101"/>
                    <a:pt x="44934" y="11094"/>
                    <a:pt x="46980" y="11094"/>
                  </a:cubicBezTo>
                  <a:cubicBezTo>
                    <a:pt x="48099" y="11094"/>
                    <a:pt x="49218" y="11398"/>
                    <a:pt x="50241" y="12038"/>
                  </a:cubicBezTo>
                  <a:cubicBezTo>
                    <a:pt x="50353" y="12117"/>
                    <a:pt x="50449" y="12213"/>
                    <a:pt x="50561" y="12293"/>
                  </a:cubicBezTo>
                  <a:cubicBezTo>
                    <a:pt x="50049" y="10647"/>
                    <a:pt x="50225" y="8808"/>
                    <a:pt x="51200" y="7242"/>
                  </a:cubicBezTo>
                  <a:cubicBezTo>
                    <a:pt x="52415" y="5403"/>
                    <a:pt x="54398" y="4396"/>
                    <a:pt x="56444" y="4396"/>
                  </a:cubicBezTo>
                  <a:moveTo>
                    <a:pt x="56444" y="1199"/>
                  </a:moveTo>
                  <a:lnTo>
                    <a:pt x="56444" y="1199"/>
                  </a:lnTo>
                  <a:cubicBezTo>
                    <a:pt x="53215" y="1199"/>
                    <a:pt x="50273" y="2830"/>
                    <a:pt x="48547" y="5563"/>
                  </a:cubicBezTo>
                  <a:cubicBezTo>
                    <a:pt x="48083" y="6315"/>
                    <a:pt x="47732" y="7114"/>
                    <a:pt x="47492" y="7945"/>
                  </a:cubicBezTo>
                  <a:cubicBezTo>
                    <a:pt x="47332" y="7945"/>
                    <a:pt x="47188" y="7929"/>
                    <a:pt x="47028" y="7929"/>
                  </a:cubicBezTo>
                  <a:cubicBezTo>
                    <a:pt x="43799" y="7929"/>
                    <a:pt x="40857" y="9560"/>
                    <a:pt x="39131" y="12293"/>
                  </a:cubicBezTo>
                  <a:cubicBezTo>
                    <a:pt x="38364" y="13508"/>
                    <a:pt x="37916" y="14851"/>
                    <a:pt x="37756" y="16242"/>
                  </a:cubicBezTo>
                  <a:cubicBezTo>
                    <a:pt x="34367" y="16881"/>
                    <a:pt x="31506" y="19375"/>
                    <a:pt x="30514" y="22748"/>
                  </a:cubicBezTo>
                  <a:cubicBezTo>
                    <a:pt x="30355" y="23308"/>
                    <a:pt x="30227" y="23883"/>
                    <a:pt x="30179" y="24459"/>
                  </a:cubicBezTo>
                  <a:cubicBezTo>
                    <a:pt x="26566" y="24922"/>
                    <a:pt x="23448" y="27496"/>
                    <a:pt x="22393" y="31045"/>
                  </a:cubicBezTo>
                  <a:cubicBezTo>
                    <a:pt x="22058" y="32180"/>
                    <a:pt x="21946" y="33363"/>
                    <a:pt x="22058" y="34530"/>
                  </a:cubicBezTo>
                  <a:cubicBezTo>
                    <a:pt x="19052" y="35569"/>
                    <a:pt x="16686" y="38111"/>
                    <a:pt x="15967" y="41324"/>
                  </a:cubicBezTo>
                  <a:cubicBezTo>
                    <a:pt x="15823" y="41964"/>
                    <a:pt x="15759" y="42603"/>
                    <a:pt x="15743" y="43259"/>
                  </a:cubicBezTo>
                  <a:cubicBezTo>
                    <a:pt x="12402" y="44122"/>
                    <a:pt x="9700" y="46807"/>
                    <a:pt x="8917" y="50276"/>
                  </a:cubicBezTo>
                  <a:cubicBezTo>
                    <a:pt x="8533" y="51971"/>
                    <a:pt x="8661" y="53697"/>
                    <a:pt x="9205" y="55280"/>
                  </a:cubicBezTo>
                  <a:cubicBezTo>
                    <a:pt x="6903" y="56527"/>
                    <a:pt x="5176" y="58717"/>
                    <a:pt x="4585" y="61435"/>
                  </a:cubicBezTo>
                  <a:cubicBezTo>
                    <a:pt x="4153" y="63385"/>
                    <a:pt x="4377" y="65367"/>
                    <a:pt x="5128" y="67126"/>
                  </a:cubicBezTo>
                  <a:cubicBezTo>
                    <a:pt x="3290" y="68421"/>
                    <a:pt x="1931" y="70387"/>
                    <a:pt x="1420" y="72721"/>
                  </a:cubicBezTo>
                  <a:cubicBezTo>
                    <a:pt x="604" y="76414"/>
                    <a:pt x="2107" y="80091"/>
                    <a:pt x="4953" y="82217"/>
                  </a:cubicBezTo>
                  <a:cubicBezTo>
                    <a:pt x="4697" y="82792"/>
                    <a:pt x="4505" y="83384"/>
                    <a:pt x="4361" y="84007"/>
                  </a:cubicBezTo>
                  <a:cubicBezTo>
                    <a:pt x="3386" y="88387"/>
                    <a:pt x="5688" y="92768"/>
                    <a:pt x="9636" y="94526"/>
                  </a:cubicBezTo>
                  <a:cubicBezTo>
                    <a:pt x="9589" y="94894"/>
                    <a:pt x="9557" y="95261"/>
                    <a:pt x="9557" y="95645"/>
                  </a:cubicBezTo>
                  <a:cubicBezTo>
                    <a:pt x="9525" y="98139"/>
                    <a:pt x="10468" y="100489"/>
                    <a:pt x="12194" y="102279"/>
                  </a:cubicBezTo>
                  <a:cubicBezTo>
                    <a:pt x="13041" y="103159"/>
                    <a:pt x="14049" y="103846"/>
                    <a:pt x="15136" y="104326"/>
                  </a:cubicBezTo>
                  <a:cubicBezTo>
                    <a:pt x="15152" y="108610"/>
                    <a:pt x="18093" y="112239"/>
                    <a:pt x="22074" y="113294"/>
                  </a:cubicBezTo>
                  <a:cubicBezTo>
                    <a:pt x="22074" y="113390"/>
                    <a:pt x="22074" y="113502"/>
                    <a:pt x="22058" y="113598"/>
                  </a:cubicBezTo>
                  <a:cubicBezTo>
                    <a:pt x="21994" y="118026"/>
                    <a:pt x="25063" y="121799"/>
                    <a:pt x="29219" y="122790"/>
                  </a:cubicBezTo>
                  <a:cubicBezTo>
                    <a:pt x="29156" y="127921"/>
                    <a:pt x="33280" y="132158"/>
                    <a:pt x="38427" y="132221"/>
                  </a:cubicBezTo>
                  <a:lnTo>
                    <a:pt x="38443" y="132221"/>
                  </a:lnTo>
                  <a:lnTo>
                    <a:pt x="38539" y="132221"/>
                  </a:lnTo>
                  <a:cubicBezTo>
                    <a:pt x="39003" y="132221"/>
                    <a:pt x="39483" y="132190"/>
                    <a:pt x="39930" y="132110"/>
                  </a:cubicBezTo>
                  <a:cubicBezTo>
                    <a:pt x="41193" y="134827"/>
                    <a:pt x="43719" y="136905"/>
                    <a:pt x="46836" y="137417"/>
                  </a:cubicBezTo>
                  <a:cubicBezTo>
                    <a:pt x="47348" y="137497"/>
                    <a:pt x="47859" y="137545"/>
                    <a:pt x="48371" y="137545"/>
                  </a:cubicBezTo>
                  <a:cubicBezTo>
                    <a:pt x="48850" y="137545"/>
                    <a:pt x="49330" y="137513"/>
                    <a:pt x="49794" y="137433"/>
                  </a:cubicBezTo>
                  <a:cubicBezTo>
                    <a:pt x="48946" y="138584"/>
                    <a:pt x="48355" y="139943"/>
                    <a:pt x="48099" y="141430"/>
                  </a:cubicBezTo>
                  <a:cubicBezTo>
                    <a:pt x="47252" y="146497"/>
                    <a:pt x="50689" y="151309"/>
                    <a:pt x="55757" y="152156"/>
                  </a:cubicBezTo>
                  <a:cubicBezTo>
                    <a:pt x="56268" y="152236"/>
                    <a:pt x="56780" y="152284"/>
                    <a:pt x="57291" y="152284"/>
                  </a:cubicBezTo>
                  <a:cubicBezTo>
                    <a:pt x="61863" y="152284"/>
                    <a:pt x="65732" y="149007"/>
                    <a:pt x="66483" y="144499"/>
                  </a:cubicBezTo>
                  <a:cubicBezTo>
                    <a:pt x="66723" y="143044"/>
                    <a:pt x="66627" y="141589"/>
                    <a:pt x="66211" y="140247"/>
                  </a:cubicBezTo>
                  <a:cubicBezTo>
                    <a:pt x="67123" y="140774"/>
                    <a:pt x="68146" y="141142"/>
                    <a:pt x="69217" y="141318"/>
                  </a:cubicBezTo>
                  <a:cubicBezTo>
                    <a:pt x="69712" y="141398"/>
                    <a:pt x="70224" y="141445"/>
                    <a:pt x="70736" y="141445"/>
                  </a:cubicBezTo>
                  <a:cubicBezTo>
                    <a:pt x="72686" y="141445"/>
                    <a:pt x="74572" y="140838"/>
                    <a:pt x="76155" y="139671"/>
                  </a:cubicBezTo>
                  <a:lnTo>
                    <a:pt x="77466" y="138712"/>
                  </a:lnTo>
                  <a:lnTo>
                    <a:pt x="77466" y="137081"/>
                  </a:lnTo>
                  <a:lnTo>
                    <a:pt x="77466" y="127154"/>
                  </a:lnTo>
                  <a:lnTo>
                    <a:pt x="77466" y="125523"/>
                  </a:lnTo>
                  <a:lnTo>
                    <a:pt x="76139" y="124564"/>
                  </a:lnTo>
                  <a:cubicBezTo>
                    <a:pt x="74956" y="123701"/>
                    <a:pt x="73661" y="123157"/>
                    <a:pt x="72270" y="122918"/>
                  </a:cubicBezTo>
                  <a:cubicBezTo>
                    <a:pt x="71775" y="122838"/>
                    <a:pt x="71263" y="122790"/>
                    <a:pt x="70752" y="122790"/>
                  </a:cubicBezTo>
                  <a:cubicBezTo>
                    <a:pt x="68689" y="122790"/>
                    <a:pt x="66755" y="123477"/>
                    <a:pt x="65172" y="124676"/>
                  </a:cubicBezTo>
                  <a:cubicBezTo>
                    <a:pt x="63910" y="123589"/>
                    <a:pt x="62359" y="122838"/>
                    <a:pt x="60664" y="122566"/>
                  </a:cubicBezTo>
                  <a:cubicBezTo>
                    <a:pt x="60153" y="122486"/>
                    <a:pt x="59641" y="122438"/>
                    <a:pt x="59130" y="122438"/>
                  </a:cubicBezTo>
                  <a:cubicBezTo>
                    <a:pt x="58075" y="122438"/>
                    <a:pt x="57035" y="122614"/>
                    <a:pt x="56044" y="122965"/>
                  </a:cubicBezTo>
                  <a:cubicBezTo>
                    <a:pt x="54653" y="120903"/>
                    <a:pt x="52463" y="119449"/>
                    <a:pt x="49858" y="119001"/>
                  </a:cubicBezTo>
                  <a:cubicBezTo>
                    <a:pt x="49346" y="118921"/>
                    <a:pt x="48834" y="118873"/>
                    <a:pt x="48339" y="118873"/>
                  </a:cubicBezTo>
                  <a:cubicBezTo>
                    <a:pt x="47891" y="118873"/>
                    <a:pt x="47428" y="118905"/>
                    <a:pt x="46980" y="118969"/>
                  </a:cubicBezTo>
                  <a:cubicBezTo>
                    <a:pt x="46549" y="118010"/>
                    <a:pt x="45941" y="117131"/>
                    <a:pt x="45174" y="116347"/>
                  </a:cubicBezTo>
                  <a:cubicBezTo>
                    <a:pt x="43927" y="115068"/>
                    <a:pt x="42360" y="114189"/>
                    <a:pt x="40666" y="113789"/>
                  </a:cubicBezTo>
                  <a:cubicBezTo>
                    <a:pt x="40698" y="111296"/>
                    <a:pt x="39754" y="108946"/>
                    <a:pt x="38028" y="107171"/>
                  </a:cubicBezTo>
                  <a:cubicBezTo>
                    <a:pt x="36829" y="105940"/>
                    <a:pt x="35358" y="105093"/>
                    <a:pt x="33744" y="104661"/>
                  </a:cubicBezTo>
                  <a:cubicBezTo>
                    <a:pt x="33744" y="104565"/>
                    <a:pt x="33744" y="104454"/>
                    <a:pt x="33760" y="104358"/>
                  </a:cubicBezTo>
                  <a:cubicBezTo>
                    <a:pt x="33808" y="100505"/>
                    <a:pt x="31506" y="97164"/>
                    <a:pt x="28164" y="95693"/>
                  </a:cubicBezTo>
                  <a:cubicBezTo>
                    <a:pt x="28148" y="91936"/>
                    <a:pt x="25894" y="88691"/>
                    <a:pt x="22665" y="87220"/>
                  </a:cubicBezTo>
                  <a:cubicBezTo>
                    <a:pt x="22969" y="85046"/>
                    <a:pt x="22489" y="82856"/>
                    <a:pt x="21290" y="80970"/>
                  </a:cubicBezTo>
                  <a:cubicBezTo>
                    <a:pt x="20667" y="79995"/>
                    <a:pt x="19884" y="79163"/>
                    <a:pt x="18988" y="78492"/>
                  </a:cubicBezTo>
                  <a:cubicBezTo>
                    <a:pt x="19244" y="77917"/>
                    <a:pt x="19436" y="77325"/>
                    <a:pt x="19580" y="76702"/>
                  </a:cubicBezTo>
                  <a:cubicBezTo>
                    <a:pt x="20012" y="74751"/>
                    <a:pt x="19788" y="72769"/>
                    <a:pt x="19036" y="71010"/>
                  </a:cubicBezTo>
                  <a:cubicBezTo>
                    <a:pt x="20875" y="69716"/>
                    <a:pt x="22233" y="67749"/>
                    <a:pt x="22745" y="65415"/>
                  </a:cubicBezTo>
                  <a:cubicBezTo>
                    <a:pt x="23129" y="63721"/>
                    <a:pt x="23001" y="61994"/>
                    <a:pt x="22457" y="60412"/>
                  </a:cubicBezTo>
                  <a:cubicBezTo>
                    <a:pt x="24759" y="59165"/>
                    <a:pt x="26486" y="56975"/>
                    <a:pt x="27077" y="54257"/>
                  </a:cubicBezTo>
                  <a:cubicBezTo>
                    <a:pt x="27221" y="53618"/>
                    <a:pt x="27285" y="52978"/>
                    <a:pt x="27301" y="52323"/>
                  </a:cubicBezTo>
                  <a:cubicBezTo>
                    <a:pt x="30642" y="51459"/>
                    <a:pt x="33344" y="48774"/>
                    <a:pt x="34127" y="45305"/>
                  </a:cubicBezTo>
                  <a:cubicBezTo>
                    <a:pt x="34335" y="44362"/>
                    <a:pt x="34399" y="43402"/>
                    <a:pt x="34303" y="42459"/>
                  </a:cubicBezTo>
                  <a:cubicBezTo>
                    <a:pt x="37117" y="41516"/>
                    <a:pt x="39339" y="39278"/>
                    <a:pt x="40234" y="36305"/>
                  </a:cubicBezTo>
                  <a:cubicBezTo>
                    <a:pt x="40394" y="35745"/>
                    <a:pt x="40522" y="35170"/>
                    <a:pt x="40570" y="34594"/>
                  </a:cubicBezTo>
                  <a:cubicBezTo>
                    <a:pt x="44183" y="34130"/>
                    <a:pt x="47300" y="31557"/>
                    <a:pt x="48355" y="27992"/>
                  </a:cubicBezTo>
                  <a:cubicBezTo>
                    <a:pt x="48515" y="27448"/>
                    <a:pt x="48627" y="26905"/>
                    <a:pt x="48691" y="26345"/>
                  </a:cubicBezTo>
                  <a:cubicBezTo>
                    <a:pt x="51232" y="25882"/>
                    <a:pt x="53470" y="24395"/>
                    <a:pt x="54877" y="22157"/>
                  </a:cubicBezTo>
                  <a:cubicBezTo>
                    <a:pt x="55341" y="21437"/>
                    <a:pt x="55677" y="20654"/>
                    <a:pt x="55916" y="19839"/>
                  </a:cubicBezTo>
                  <a:lnTo>
                    <a:pt x="57243" y="20063"/>
                  </a:lnTo>
                  <a:lnTo>
                    <a:pt x="58266" y="17841"/>
                  </a:lnTo>
                  <a:lnTo>
                    <a:pt x="63206" y="7130"/>
                  </a:lnTo>
                  <a:lnTo>
                    <a:pt x="64229" y="4908"/>
                  </a:lnTo>
                  <a:lnTo>
                    <a:pt x="62343" y="3341"/>
                  </a:lnTo>
                  <a:lnTo>
                    <a:pt x="62247" y="3261"/>
                  </a:lnTo>
                  <a:cubicBezTo>
                    <a:pt x="62039" y="3085"/>
                    <a:pt x="61735" y="2830"/>
                    <a:pt x="61368" y="2590"/>
                  </a:cubicBezTo>
                  <a:cubicBezTo>
                    <a:pt x="59913" y="1695"/>
                    <a:pt x="58187" y="1199"/>
                    <a:pt x="56444" y="1199"/>
                  </a:cubicBezTo>
                  <a:lnTo>
                    <a:pt x="56444" y="1199"/>
                  </a:lnTo>
                  <a:lnTo>
                    <a:pt x="5644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grpSp>
    </p:spTree>
    <p:extLst>
      <p:ext uri="{BB962C8B-B14F-4D97-AF65-F5344CB8AC3E}">
        <p14:creationId xmlns:p14="http://schemas.microsoft.com/office/powerpoint/2010/main" val="3377927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INSTRUCTIONS">
    <p:bg>
      <p:bgPr>
        <a:solidFill>
          <a:schemeClr val="bg1"/>
        </a:solidFill>
        <a:effectLst/>
      </p:bgPr>
    </p:bg>
    <p:spTree>
      <p:nvGrpSpPr>
        <p:cNvPr id="1" name=""/>
        <p:cNvGrpSpPr/>
        <p:nvPr/>
      </p:nvGrpSpPr>
      <p:grpSpPr>
        <a:xfrm>
          <a:off x="0" y="0"/>
          <a:ext cx="0" cy="0"/>
          <a:chOff x="0" y="0"/>
          <a:chExt cx="0" cy="0"/>
        </a:xfrm>
      </p:grpSpPr>
      <p:pic>
        <p:nvPicPr>
          <p:cNvPr id="4" name="Picture Placeholder 19">
            <a:extLst>
              <a:ext uri="{FF2B5EF4-FFF2-40B4-BE49-F238E27FC236}">
                <a16:creationId xmlns:a16="http://schemas.microsoft.com/office/drawing/2014/main" id="{67EEF978-0E1C-4A65-915C-80686F329F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820127" y="1913330"/>
            <a:ext cx="4281253" cy="4161612"/>
          </a:xfrm>
          <a:prstGeom prst="round2DiagRect">
            <a:avLst/>
          </a:prstGeom>
          <a:solidFill>
            <a:srgbClr val="F7E5EC">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6" name="Round Diagonal Corner Rectangle 8">
            <a:extLst>
              <a:ext uri="{FF2B5EF4-FFF2-40B4-BE49-F238E27FC236}">
                <a16:creationId xmlns:a16="http://schemas.microsoft.com/office/drawing/2014/main" id="{DADA30A5-D605-42A4-97BF-D2021513F233}"/>
              </a:ext>
            </a:extLst>
          </p:cNvPr>
          <p:cNvSpPr/>
          <p:nvPr userDrawn="1"/>
        </p:nvSpPr>
        <p:spPr>
          <a:xfrm>
            <a:off x="5474043" y="1853509"/>
            <a:ext cx="5838010" cy="428125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1" y="464869"/>
            <a:ext cx="7555151" cy="684213"/>
          </a:xfrm>
          <a:prstGeom prst="rect">
            <a:avLst/>
          </a:prstGeom>
        </p:spPr>
        <p:txBody>
          <a:bodyPr/>
          <a:lstStyle>
            <a:lvl1pPr marL="0" indent="0">
              <a:buNone/>
              <a:defRPr sz="4000" b="1">
                <a:solidFill>
                  <a:srgbClr val="F7E5E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dirty="0"/>
              <a:t>REFLECT AND TAKE ACTION</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D86075"/>
                </a:solidFill>
                <a:latin typeface="Garamond" panose="02020404030301010803" pitchFamily="18" charset="0"/>
              </a:defRPr>
            </a:lvl1pPr>
          </a:lstStyle>
          <a:p>
            <a:pPr lvl="0"/>
            <a:r>
              <a:rPr lang="en-US" dirty="0"/>
              <a:t>Hope</a:t>
            </a:r>
            <a:endParaRPr lang="en-AU" dirty="0"/>
          </a:p>
        </p:txBody>
      </p:sp>
      <p:grpSp>
        <p:nvGrpSpPr>
          <p:cNvPr id="27" name="Group 26">
            <a:extLst>
              <a:ext uri="{FF2B5EF4-FFF2-40B4-BE49-F238E27FC236}">
                <a16:creationId xmlns:a16="http://schemas.microsoft.com/office/drawing/2014/main" id="{959635A3-9143-4EFD-AB70-4287ED75A642}"/>
              </a:ext>
            </a:extLst>
          </p:cNvPr>
          <p:cNvGrpSpPr/>
          <p:nvPr userDrawn="1"/>
        </p:nvGrpSpPr>
        <p:grpSpPr>
          <a:xfrm>
            <a:off x="2513121" y="2116615"/>
            <a:ext cx="815758" cy="903405"/>
            <a:chOff x="4059499" y="1663379"/>
            <a:chExt cx="618904" cy="716230"/>
          </a:xfrm>
        </p:grpSpPr>
        <p:sp>
          <p:nvSpPr>
            <p:cNvPr id="29" name="Freeform: Shape 28">
              <a:extLst>
                <a:ext uri="{FF2B5EF4-FFF2-40B4-BE49-F238E27FC236}">
                  <a16:creationId xmlns:a16="http://schemas.microsoft.com/office/drawing/2014/main" id="{A78EF1F3-D84C-4C06-9990-74E94EF0AC5B}"/>
                </a:ext>
              </a:extLst>
            </p:cNvPr>
            <p:cNvSpPr/>
            <p:nvPr/>
          </p:nvSpPr>
          <p:spPr>
            <a:xfrm>
              <a:off x="4059499" y="2132856"/>
              <a:ext cx="618904" cy="246753"/>
            </a:xfrm>
            <a:custGeom>
              <a:avLst/>
              <a:gdLst>
                <a:gd name="connsiteX0" fmla="*/ 608087 w 618903"/>
                <a:gd name="connsiteY0" fmla="*/ 17920 h 246752"/>
                <a:gd name="connsiteX1" fmla="*/ 552547 w 618903"/>
                <a:gd name="connsiteY1" fmla="*/ 12257 h 246752"/>
                <a:gd name="connsiteX2" fmla="*/ 504451 w 618903"/>
                <a:gd name="connsiteY2" fmla="*/ 41948 h 246752"/>
                <a:gd name="connsiteX3" fmla="*/ 435684 w 618903"/>
                <a:gd name="connsiteY3" fmla="*/ 84219 h 246752"/>
                <a:gd name="connsiteX4" fmla="*/ 423427 w 618903"/>
                <a:gd name="connsiteY4" fmla="*/ 102503 h 246752"/>
                <a:gd name="connsiteX5" fmla="*/ 414811 w 618903"/>
                <a:gd name="connsiteY5" fmla="*/ 119452 h 246752"/>
                <a:gd name="connsiteX6" fmla="*/ 377596 w 618903"/>
                <a:gd name="connsiteY6" fmla="*/ 132842 h 246752"/>
                <a:gd name="connsiteX7" fmla="*/ 374764 w 618903"/>
                <a:gd name="connsiteY7" fmla="*/ 132761 h 246752"/>
                <a:gd name="connsiteX8" fmla="*/ 246817 w 618903"/>
                <a:gd name="connsiteY8" fmla="*/ 133529 h 246752"/>
                <a:gd name="connsiteX9" fmla="*/ 239697 w 618903"/>
                <a:gd name="connsiteY9" fmla="*/ 127300 h 246752"/>
                <a:gd name="connsiteX10" fmla="*/ 245037 w 618903"/>
                <a:gd name="connsiteY10" fmla="*/ 120990 h 246752"/>
                <a:gd name="connsiteX11" fmla="*/ 373389 w 618903"/>
                <a:gd name="connsiteY11" fmla="*/ 120221 h 246752"/>
                <a:gd name="connsiteX12" fmla="*/ 405224 w 618903"/>
                <a:gd name="connsiteY12" fmla="*/ 110068 h 246752"/>
                <a:gd name="connsiteX13" fmla="*/ 413152 w 618903"/>
                <a:gd name="connsiteY13" fmla="*/ 83370 h 246752"/>
                <a:gd name="connsiteX14" fmla="*/ 395313 w 618903"/>
                <a:gd name="connsiteY14" fmla="*/ 52505 h 246752"/>
                <a:gd name="connsiteX15" fmla="*/ 351869 w 618903"/>
                <a:gd name="connsiteY15" fmla="*/ 45022 h 246752"/>
                <a:gd name="connsiteX16" fmla="*/ 216842 w 618903"/>
                <a:gd name="connsiteY16" fmla="*/ 45872 h 246752"/>
                <a:gd name="connsiteX17" fmla="*/ 188041 w 618903"/>
                <a:gd name="connsiteY17" fmla="*/ 44092 h 246752"/>
                <a:gd name="connsiteX18" fmla="*/ 126758 w 618903"/>
                <a:gd name="connsiteY18" fmla="*/ 43606 h 246752"/>
                <a:gd name="connsiteX19" fmla="*/ 77367 w 618903"/>
                <a:gd name="connsiteY19" fmla="*/ 72327 h 246752"/>
                <a:gd name="connsiteX20" fmla="*/ 10501 w 618903"/>
                <a:gd name="connsiteY20" fmla="*/ 142348 h 246752"/>
                <a:gd name="connsiteX21" fmla="*/ 11107 w 618903"/>
                <a:gd name="connsiteY21" fmla="*/ 180251 h 246752"/>
                <a:gd name="connsiteX22" fmla="*/ 70652 w 618903"/>
                <a:gd name="connsiteY22" fmla="*/ 238662 h 246752"/>
                <a:gd name="connsiteX23" fmla="*/ 109040 w 618903"/>
                <a:gd name="connsiteY23" fmla="*/ 238055 h 246752"/>
                <a:gd name="connsiteX24" fmla="*/ 116402 w 618903"/>
                <a:gd name="connsiteY24" fmla="*/ 230370 h 246752"/>
                <a:gd name="connsiteX25" fmla="*/ 188688 w 618903"/>
                <a:gd name="connsiteY25" fmla="*/ 200436 h 246752"/>
                <a:gd name="connsiteX26" fmla="*/ 366512 w 618903"/>
                <a:gd name="connsiteY26" fmla="*/ 199384 h 246752"/>
                <a:gd name="connsiteX27" fmla="*/ 393331 w 618903"/>
                <a:gd name="connsiteY27" fmla="*/ 192184 h 246752"/>
                <a:gd name="connsiteX28" fmla="*/ 604689 w 618903"/>
                <a:gd name="connsiteY28" fmla="*/ 64520 h 246752"/>
                <a:gd name="connsiteX29" fmla="*/ 608087 w 618903"/>
                <a:gd name="connsiteY29" fmla="*/ 17920 h 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8903" h="246752">
                  <a:moveTo>
                    <a:pt x="608087" y="17920"/>
                  </a:moveTo>
                  <a:cubicBezTo>
                    <a:pt x="588711" y="-5946"/>
                    <a:pt x="564966" y="4126"/>
                    <a:pt x="552547" y="12257"/>
                  </a:cubicBezTo>
                  <a:cubicBezTo>
                    <a:pt x="544740" y="17353"/>
                    <a:pt x="526941" y="28195"/>
                    <a:pt x="504451" y="41948"/>
                  </a:cubicBezTo>
                  <a:cubicBezTo>
                    <a:pt x="483699" y="54609"/>
                    <a:pt x="458781" y="69819"/>
                    <a:pt x="435684" y="84219"/>
                  </a:cubicBezTo>
                  <a:cubicBezTo>
                    <a:pt x="429171" y="88264"/>
                    <a:pt x="424924" y="94979"/>
                    <a:pt x="423427" y="102503"/>
                  </a:cubicBezTo>
                  <a:cubicBezTo>
                    <a:pt x="422132" y="109137"/>
                    <a:pt x="419260" y="114800"/>
                    <a:pt x="414811" y="119452"/>
                  </a:cubicBezTo>
                  <a:cubicBezTo>
                    <a:pt x="403201" y="131466"/>
                    <a:pt x="384634" y="132801"/>
                    <a:pt x="377596" y="132842"/>
                  </a:cubicBezTo>
                  <a:cubicBezTo>
                    <a:pt x="375978" y="132842"/>
                    <a:pt x="374966" y="132801"/>
                    <a:pt x="374764" y="132761"/>
                  </a:cubicBezTo>
                  <a:lnTo>
                    <a:pt x="246817" y="133529"/>
                  </a:lnTo>
                  <a:cubicBezTo>
                    <a:pt x="243378" y="133570"/>
                    <a:pt x="240183" y="130779"/>
                    <a:pt x="239697" y="127300"/>
                  </a:cubicBezTo>
                  <a:cubicBezTo>
                    <a:pt x="239212" y="123862"/>
                    <a:pt x="241599" y="121030"/>
                    <a:pt x="245037" y="120990"/>
                  </a:cubicBezTo>
                  <a:lnTo>
                    <a:pt x="373389" y="120221"/>
                  </a:lnTo>
                  <a:cubicBezTo>
                    <a:pt x="373995" y="120221"/>
                    <a:pt x="394423" y="121313"/>
                    <a:pt x="405224" y="110068"/>
                  </a:cubicBezTo>
                  <a:cubicBezTo>
                    <a:pt x="410402" y="104647"/>
                    <a:pt x="414042" y="92997"/>
                    <a:pt x="413152" y="83370"/>
                  </a:cubicBezTo>
                  <a:cubicBezTo>
                    <a:pt x="410927" y="69576"/>
                    <a:pt x="405750" y="57036"/>
                    <a:pt x="395313" y="52505"/>
                  </a:cubicBezTo>
                  <a:cubicBezTo>
                    <a:pt x="378890" y="45346"/>
                    <a:pt x="369829" y="44901"/>
                    <a:pt x="351869" y="45022"/>
                  </a:cubicBezTo>
                  <a:cubicBezTo>
                    <a:pt x="333908" y="45144"/>
                    <a:pt x="216842" y="45872"/>
                    <a:pt x="216842" y="45872"/>
                  </a:cubicBezTo>
                  <a:cubicBezTo>
                    <a:pt x="208469" y="45912"/>
                    <a:pt x="198558" y="45022"/>
                    <a:pt x="188041" y="44092"/>
                  </a:cubicBezTo>
                  <a:cubicBezTo>
                    <a:pt x="168503" y="42352"/>
                    <a:pt x="146376" y="40330"/>
                    <a:pt x="126758" y="43606"/>
                  </a:cubicBezTo>
                  <a:cubicBezTo>
                    <a:pt x="101435" y="47773"/>
                    <a:pt x="77609" y="72084"/>
                    <a:pt x="77367" y="72327"/>
                  </a:cubicBezTo>
                  <a:lnTo>
                    <a:pt x="10501" y="142348"/>
                  </a:lnTo>
                  <a:cubicBezTo>
                    <a:pt x="307" y="153027"/>
                    <a:pt x="590" y="169936"/>
                    <a:pt x="11107" y="180251"/>
                  </a:cubicBezTo>
                  <a:lnTo>
                    <a:pt x="70652" y="238662"/>
                  </a:lnTo>
                  <a:cubicBezTo>
                    <a:pt x="81371" y="249179"/>
                    <a:pt x="98644" y="248937"/>
                    <a:pt x="109040" y="238055"/>
                  </a:cubicBezTo>
                  <a:lnTo>
                    <a:pt x="116402" y="230370"/>
                  </a:lnTo>
                  <a:cubicBezTo>
                    <a:pt x="134767" y="211236"/>
                    <a:pt x="160413" y="200598"/>
                    <a:pt x="188688" y="200436"/>
                  </a:cubicBezTo>
                  <a:lnTo>
                    <a:pt x="366512" y="199384"/>
                  </a:lnTo>
                  <a:cubicBezTo>
                    <a:pt x="376180" y="199344"/>
                    <a:pt x="385484" y="196836"/>
                    <a:pt x="393331" y="192184"/>
                  </a:cubicBezTo>
                  <a:cubicBezTo>
                    <a:pt x="439405" y="164920"/>
                    <a:pt x="590895" y="75158"/>
                    <a:pt x="604689" y="64520"/>
                  </a:cubicBezTo>
                  <a:cubicBezTo>
                    <a:pt x="618645" y="53759"/>
                    <a:pt x="620182" y="32806"/>
                    <a:pt x="608087" y="17920"/>
                  </a:cubicBezTo>
                  <a:close/>
                </a:path>
              </a:pathLst>
            </a:custGeom>
            <a:solidFill>
              <a:srgbClr val="D86075"/>
            </a:solidFill>
            <a:ln w="9525" cap="flat">
              <a:noFill/>
              <a:prstDash val="solid"/>
              <a:miter/>
            </a:ln>
          </p:spPr>
          <p:txBody>
            <a:bodyPr rtlCol="0" anchor="ctr"/>
            <a:lstStyle/>
            <a:p>
              <a:endParaRPr lang="en-AU" sz="1116" dirty="0">
                <a:latin typeface="Arial" panose="020B0604020202020204" pitchFamily="34" charset="0"/>
              </a:endParaRPr>
            </a:p>
          </p:txBody>
        </p:sp>
        <p:sp>
          <p:nvSpPr>
            <p:cNvPr id="32" name="Freeform: Shape 31">
              <a:extLst>
                <a:ext uri="{FF2B5EF4-FFF2-40B4-BE49-F238E27FC236}">
                  <a16:creationId xmlns:a16="http://schemas.microsoft.com/office/drawing/2014/main" id="{DB086007-AF6A-409D-AD1B-DD01F35DF27D}"/>
                </a:ext>
              </a:extLst>
            </p:cNvPr>
            <p:cNvSpPr/>
            <p:nvPr/>
          </p:nvSpPr>
          <p:spPr>
            <a:xfrm>
              <a:off x="4163442" y="1663379"/>
              <a:ext cx="513731" cy="485415"/>
            </a:xfrm>
            <a:custGeom>
              <a:avLst/>
              <a:gdLst>
                <a:gd name="connsiteX0" fmla="*/ 397069 w 513730"/>
                <a:gd name="connsiteY0" fmla="*/ 4207 h 485414"/>
                <a:gd name="connsiteX1" fmla="*/ 374053 w 513730"/>
                <a:gd name="connsiteY1" fmla="*/ 3034 h 485414"/>
                <a:gd name="connsiteX2" fmla="*/ 265117 w 513730"/>
                <a:gd name="connsiteY2" fmla="*/ 56430 h 485414"/>
                <a:gd name="connsiteX3" fmla="*/ 249422 w 513730"/>
                <a:gd name="connsiteY3" fmla="*/ 56430 h 485414"/>
                <a:gd name="connsiteX4" fmla="*/ 140487 w 513730"/>
                <a:gd name="connsiteY4" fmla="*/ 3034 h 485414"/>
                <a:gd name="connsiteX5" fmla="*/ 117470 w 513730"/>
                <a:gd name="connsiteY5" fmla="*/ 4207 h 485414"/>
                <a:gd name="connsiteX6" fmla="*/ 3034 w 513730"/>
                <a:gd name="connsiteY6" fmla="*/ 142105 h 485414"/>
                <a:gd name="connsiteX7" fmla="*/ 3034 w 513730"/>
                <a:gd name="connsiteY7" fmla="*/ 170623 h 485414"/>
                <a:gd name="connsiteX8" fmla="*/ 3074 w 513730"/>
                <a:gd name="connsiteY8" fmla="*/ 171797 h 485414"/>
                <a:gd name="connsiteX9" fmla="*/ 251040 w 513730"/>
                <a:gd name="connsiteY9" fmla="*/ 483109 h 485414"/>
                <a:gd name="connsiteX10" fmla="*/ 263540 w 513730"/>
                <a:gd name="connsiteY10" fmla="*/ 483109 h 485414"/>
                <a:gd name="connsiteX11" fmla="*/ 511506 w 513730"/>
                <a:gd name="connsiteY11" fmla="*/ 171797 h 485414"/>
                <a:gd name="connsiteX12" fmla="*/ 511546 w 513730"/>
                <a:gd name="connsiteY12" fmla="*/ 170623 h 485414"/>
                <a:gd name="connsiteX13" fmla="*/ 511546 w 513730"/>
                <a:gd name="connsiteY13" fmla="*/ 142105 h 485414"/>
                <a:gd name="connsiteX14" fmla="*/ 397069 w 513730"/>
                <a:gd name="connsiteY14" fmla="*/ 4207 h 48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3730" h="485414">
                  <a:moveTo>
                    <a:pt x="397069" y="4207"/>
                  </a:moveTo>
                  <a:cubicBezTo>
                    <a:pt x="388898" y="3398"/>
                    <a:pt x="381212" y="3034"/>
                    <a:pt x="374053" y="3034"/>
                  </a:cubicBezTo>
                  <a:cubicBezTo>
                    <a:pt x="321264" y="3034"/>
                    <a:pt x="293676" y="23947"/>
                    <a:pt x="265117" y="56430"/>
                  </a:cubicBezTo>
                  <a:cubicBezTo>
                    <a:pt x="260991" y="61122"/>
                    <a:pt x="253548" y="61122"/>
                    <a:pt x="249422" y="56430"/>
                  </a:cubicBezTo>
                  <a:cubicBezTo>
                    <a:pt x="220823" y="23947"/>
                    <a:pt x="193236" y="3034"/>
                    <a:pt x="140487" y="3034"/>
                  </a:cubicBezTo>
                  <a:cubicBezTo>
                    <a:pt x="133287" y="3034"/>
                    <a:pt x="125642" y="3438"/>
                    <a:pt x="117470" y="4207"/>
                  </a:cubicBezTo>
                  <a:cubicBezTo>
                    <a:pt x="67634" y="9061"/>
                    <a:pt x="10032" y="54690"/>
                    <a:pt x="3034" y="142105"/>
                  </a:cubicBezTo>
                  <a:lnTo>
                    <a:pt x="3034" y="170623"/>
                  </a:lnTo>
                  <a:cubicBezTo>
                    <a:pt x="3034" y="171028"/>
                    <a:pt x="3034" y="171392"/>
                    <a:pt x="3074" y="171797"/>
                  </a:cubicBezTo>
                  <a:cubicBezTo>
                    <a:pt x="9789" y="254398"/>
                    <a:pt x="71720" y="356011"/>
                    <a:pt x="251040" y="483109"/>
                  </a:cubicBezTo>
                  <a:cubicBezTo>
                    <a:pt x="254721" y="485738"/>
                    <a:pt x="259859" y="485738"/>
                    <a:pt x="263540" y="483109"/>
                  </a:cubicBezTo>
                  <a:cubicBezTo>
                    <a:pt x="442860" y="356011"/>
                    <a:pt x="504831" y="254398"/>
                    <a:pt x="511506" y="171797"/>
                  </a:cubicBezTo>
                  <a:cubicBezTo>
                    <a:pt x="511546" y="171392"/>
                    <a:pt x="511546" y="171028"/>
                    <a:pt x="511546" y="170623"/>
                  </a:cubicBezTo>
                  <a:lnTo>
                    <a:pt x="511546" y="142105"/>
                  </a:lnTo>
                  <a:cubicBezTo>
                    <a:pt x="504467" y="54690"/>
                    <a:pt x="446865" y="9061"/>
                    <a:pt x="397069" y="4207"/>
                  </a:cubicBezTo>
                  <a:close/>
                </a:path>
              </a:pathLst>
            </a:custGeom>
            <a:solidFill>
              <a:srgbClr val="D86075"/>
            </a:solidFill>
            <a:ln w="9525" cap="flat">
              <a:noFill/>
              <a:prstDash val="solid"/>
              <a:miter/>
            </a:ln>
          </p:spPr>
          <p:txBody>
            <a:bodyPr rtlCol="0" anchor="ctr"/>
            <a:lstStyle/>
            <a:p>
              <a:endParaRPr lang="en-AU" sz="1116" dirty="0">
                <a:latin typeface="Arial" panose="020B0604020202020204" pitchFamily="34" charset="0"/>
              </a:endParaRPr>
            </a:p>
          </p:txBody>
        </p:sp>
        <p:sp>
          <p:nvSpPr>
            <p:cNvPr id="33" name="Freeform: Shape 32">
              <a:extLst>
                <a:ext uri="{FF2B5EF4-FFF2-40B4-BE49-F238E27FC236}">
                  <a16:creationId xmlns:a16="http://schemas.microsoft.com/office/drawing/2014/main" id="{403CB98A-5731-4F36-ADB7-A2497B014756}"/>
                </a:ext>
              </a:extLst>
            </p:cNvPr>
            <p:cNvSpPr/>
            <p:nvPr/>
          </p:nvSpPr>
          <p:spPr>
            <a:xfrm>
              <a:off x="4266350" y="1763213"/>
              <a:ext cx="307429" cy="266978"/>
            </a:xfrm>
            <a:custGeom>
              <a:avLst/>
              <a:gdLst>
                <a:gd name="connsiteX0" fmla="*/ 305245 w 307429"/>
                <a:gd name="connsiteY0" fmla="*/ 151126 h 266978"/>
                <a:gd name="connsiteX1" fmla="*/ 266250 w 307429"/>
                <a:gd name="connsiteY1" fmla="*/ 62659 h 266978"/>
                <a:gd name="connsiteX2" fmla="*/ 268111 w 307429"/>
                <a:gd name="connsiteY2" fmla="*/ 57926 h 266978"/>
                <a:gd name="connsiteX3" fmla="*/ 261032 w 307429"/>
                <a:gd name="connsiteY3" fmla="*/ 50847 h 266978"/>
                <a:gd name="connsiteX4" fmla="*/ 164111 w 307429"/>
                <a:gd name="connsiteY4" fmla="*/ 50847 h 266978"/>
                <a:gd name="connsiteX5" fmla="*/ 164111 w 307429"/>
                <a:gd name="connsiteY5" fmla="*/ 12823 h 266978"/>
                <a:gd name="connsiteX6" fmla="*/ 154321 w 307429"/>
                <a:gd name="connsiteY6" fmla="*/ 3034 h 266978"/>
                <a:gd name="connsiteX7" fmla="*/ 144532 w 307429"/>
                <a:gd name="connsiteY7" fmla="*/ 12823 h 266978"/>
                <a:gd name="connsiteX8" fmla="*/ 144532 w 307429"/>
                <a:gd name="connsiteY8" fmla="*/ 50847 h 266978"/>
                <a:gd name="connsiteX9" fmla="*/ 47611 w 307429"/>
                <a:gd name="connsiteY9" fmla="*/ 50847 h 266978"/>
                <a:gd name="connsiteX10" fmla="*/ 40532 w 307429"/>
                <a:gd name="connsiteY10" fmla="*/ 57926 h 266978"/>
                <a:gd name="connsiteX11" fmla="*/ 42393 w 307429"/>
                <a:gd name="connsiteY11" fmla="*/ 62659 h 266978"/>
                <a:gd name="connsiteX12" fmla="*/ 3398 w 307429"/>
                <a:gd name="connsiteY12" fmla="*/ 151126 h 266978"/>
                <a:gd name="connsiteX13" fmla="*/ 3034 w 307429"/>
                <a:gd name="connsiteY13" fmla="*/ 152097 h 266978"/>
                <a:gd name="connsiteX14" fmla="*/ 45224 w 307429"/>
                <a:gd name="connsiteY14" fmla="*/ 193357 h 266978"/>
                <a:gd name="connsiteX15" fmla="*/ 48622 w 307429"/>
                <a:gd name="connsiteY15" fmla="*/ 193357 h 266978"/>
                <a:gd name="connsiteX16" fmla="*/ 90813 w 307429"/>
                <a:gd name="connsiteY16" fmla="*/ 152097 h 266978"/>
                <a:gd name="connsiteX17" fmla="*/ 90449 w 307429"/>
                <a:gd name="connsiteY17" fmla="*/ 151126 h 266978"/>
                <a:gd name="connsiteX18" fmla="*/ 52506 w 307429"/>
                <a:gd name="connsiteY18" fmla="*/ 65005 h 266978"/>
                <a:gd name="connsiteX19" fmla="*/ 144532 w 307429"/>
                <a:gd name="connsiteY19" fmla="*/ 65005 h 266978"/>
                <a:gd name="connsiteX20" fmla="*/ 144532 w 307429"/>
                <a:gd name="connsiteY20" fmla="*/ 233565 h 266978"/>
                <a:gd name="connsiteX21" fmla="*/ 94696 w 307429"/>
                <a:gd name="connsiteY21" fmla="*/ 233565 h 266978"/>
                <a:gd name="connsiteX22" fmla="*/ 79204 w 307429"/>
                <a:gd name="connsiteY22" fmla="*/ 249058 h 266978"/>
                <a:gd name="connsiteX23" fmla="*/ 79204 w 307429"/>
                <a:gd name="connsiteY23" fmla="*/ 249058 h 266978"/>
                <a:gd name="connsiteX24" fmla="*/ 94696 w 307429"/>
                <a:gd name="connsiteY24" fmla="*/ 264551 h 266978"/>
                <a:gd name="connsiteX25" fmla="*/ 213906 w 307429"/>
                <a:gd name="connsiteY25" fmla="*/ 264551 h 266978"/>
                <a:gd name="connsiteX26" fmla="*/ 229399 w 307429"/>
                <a:gd name="connsiteY26" fmla="*/ 249058 h 266978"/>
                <a:gd name="connsiteX27" fmla="*/ 229399 w 307429"/>
                <a:gd name="connsiteY27" fmla="*/ 249058 h 266978"/>
                <a:gd name="connsiteX28" fmla="*/ 213906 w 307429"/>
                <a:gd name="connsiteY28" fmla="*/ 233565 h 266978"/>
                <a:gd name="connsiteX29" fmla="*/ 164070 w 307429"/>
                <a:gd name="connsiteY29" fmla="*/ 233565 h 266978"/>
                <a:gd name="connsiteX30" fmla="*/ 164070 w 307429"/>
                <a:gd name="connsiteY30" fmla="*/ 65005 h 266978"/>
                <a:gd name="connsiteX31" fmla="*/ 256097 w 307429"/>
                <a:gd name="connsiteY31" fmla="*/ 65005 h 266978"/>
                <a:gd name="connsiteX32" fmla="*/ 218153 w 307429"/>
                <a:gd name="connsiteY32" fmla="*/ 151126 h 266978"/>
                <a:gd name="connsiteX33" fmla="*/ 217789 w 307429"/>
                <a:gd name="connsiteY33" fmla="*/ 152097 h 266978"/>
                <a:gd name="connsiteX34" fmla="*/ 259980 w 307429"/>
                <a:gd name="connsiteY34" fmla="*/ 193357 h 266978"/>
                <a:gd name="connsiteX35" fmla="*/ 263378 w 307429"/>
                <a:gd name="connsiteY35" fmla="*/ 193357 h 266978"/>
                <a:gd name="connsiteX36" fmla="*/ 305569 w 307429"/>
                <a:gd name="connsiteY36" fmla="*/ 152097 h 266978"/>
                <a:gd name="connsiteX37" fmla="*/ 305245 w 307429"/>
                <a:gd name="connsiteY37" fmla="*/ 151126 h 266978"/>
                <a:gd name="connsiteX38" fmla="*/ 83410 w 307429"/>
                <a:gd name="connsiteY38" fmla="*/ 151126 h 266978"/>
                <a:gd name="connsiteX39" fmla="*/ 10477 w 307429"/>
                <a:gd name="connsiteY39" fmla="*/ 151126 h 266978"/>
                <a:gd name="connsiteX40" fmla="*/ 46923 w 307429"/>
                <a:gd name="connsiteY40" fmla="*/ 68403 h 266978"/>
                <a:gd name="connsiteX41" fmla="*/ 83410 w 307429"/>
                <a:gd name="connsiteY41" fmla="*/ 151126 h 266978"/>
                <a:gd name="connsiteX42" fmla="*/ 225232 w 307429"/>
                <a:gd name="connsiteY42" fmla="*/ 151126 h 266978"/>
                <a:gd name="connsiteX43" fmla="*/ 261679 w 307429"/>
                <a:gd name="connsiteY43" fmla="*/ 68403 h 266978"/>
                <a:gd name="connsiteX44" fmla="*/ 298125 w 307429"/>
                <a:gd name="connsiteY44" fmla="*/ 151126 h 266978"/>
                <a:gd name="connsiteX45" fmla="*/ 225232 w 307429"/>
                <a:gd name="connsiteY45" fmla="*/ 151126 h 26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7429" h="266978">
                  <a:moveTo>
                    <a:pt x="305245" y="151126"/>
                  </a:moveTo>
                  <a:lnTo>
                    <a:pt x="266250" y="62659"/>
                  </a:lnTo>
                  <a:cubicBezTo>
                    <a:pt x="267383" y="61405"/>
                    <a:pt x="268111" y="59747"/>
                    <a:pt x="268111" y="57926"/>
                  </a:cubicBezTo>
                  <a:cubicBezTo>
                    <a:pt x="268111" y="54003"/>
                    <a:pt x="264956" y="50847"/>
                    <a:pt x="261032" y="50847"/>
                  </a:cubicBezTo>
                  <a:lnTo>
                    <a:pt x="164111" y="50847"/>
                  </a:lnTo>
                  <a:lnTo>
                    <a:pt x="164111" y="12823"/>
                  </a:lnTo>
                  <a:cubicBezTo>
                    <a:pt x="164111" y="7403"/>
                    <a:pt x="159742" y="3034"/>
                    <a:pt x="154321" y="3034"/>
                  </a:cubicBezTo>
                  <a:cubicBezTo>
                    <a:pt x="148901" y="3034"/>
                    <a:pt x="144532" y="7403"/>
                    <a:pt x="144532" y="12823"/>
                  </a:cubicBezTo>
                  <a:lnTo>
                    <a:pt x="144532" y="50847"/>
                  </a:lnTo>
                  <a:lnTo>
                    <a:pt x="47611" y="50847"/>
                  </a:lnTo>
                  <a:cubicBezTo>
                    <a:pt x="43687" y="50847"/>
                    <a:pt x="40532" y="54003"/>
                    <a:pt x="40532" y="57926"/>
                  </a:cubicBezTo>
                  <a:cubicBezTo>
                    <a:pt x="40532" y="59747"/>
                    <a:pt x="41260" y="61405"/>
                    <a:pt x="42393" y="62659"/>
                  </a:cubicBezTo>
                  <a:lnTo>
                    <a:pt x="3398" y="151126"/>
                  </a:lnTo>
                  <a:lnTo>
                    <a:pt x="3034" y="152097"/>
                  </a:lnTo>
                  <a:cubicBezTo>
                    <a:pt x="3560" y="174952"/>
                    <a:pt x="22248" y="193357"/>
                    <a:pt x="45224" y="193357"/>
                  </a:cubicBezTo>
                  <a:lnTo>
                    <a:pt x="48622" y="193357"/>
                  </a:lnTo>
                  <a:cubicBezTo>
                    <a:pt x="71639" y="193357"/>
                    <a:pt x="90287" y="174952"/>
                    <a:pt x="90813" y="152097"/>
                  </a:cubicBezTo>
                  <a:lnTo>
                    <a:pt x="90449" y="151126"/>
                  </a:lnTo>
                  <a:lnTo>
                    <a:pt x="52506" y="65005"/>
                  </a:lnTo>
                  <a:lnTo>
                    <a:pt x="144532" y="65005"/>
                  </a:lnTo>
                  <a:lnTo>
                    <a:pt x="144532" y="233565"/>
                  </a:lnTo>
                  <a:lnTo>
                    <a:pt x="94696" y="233565"/>
                  </a:lnTo>
                  <a:cubicBezTo>
                    <a:pt x="86161" y="233565"/>
                    <a:pt x="79204" y="240483"/>
                    <a:pt x="79204" y="249058"/>
                  </a:cubicBezTo>
                  <a:lnTo>
                    <a:pt x="79204" y="249058"/>
                  </a:lnTo>
                  <a:cubicBezTo>
                    <a:pt x="79204" y="257593"/>
                    <a:pt x="86121" y="264551"/>
                    <a:pt x="94696" y="264551"/>
                  </a:cubicBezTo>
                  <a:lnTo>
                    <a:pt x="213906" y="264551"/>
                  </a:lnTo>
                  <a:cubicBezTo>
                    <a:pt x="222441" y="264551"/>
                    <a:pt x="229399" y="257634"/>
                    <a:pt x="229399" y="249058"/>
                  </a:cubicBezTo>
                  <a:lnTo>
                    <a:pt x="229399" y="249058"/>
                  </a:lnTo>
                  <a:cubicBezTo>
                    <a:pt x="229399" y="240523"/>
                    <a:pt x="222482" y="233565"/>
                    <a:pt x="213906" y="233565"/>
                  </a:cubicBezTo>
                  <a:lnTo>
                    <a:pt x="164070" y="233565"/>
                  </a:lnTo>
                  <a:lnTo>
                    <a:pt x="164070" y="65005"/>
                  </a:lnTo>
                  <a:lnTo>
                    <a:pt x="256097" y="65005"/>
                  </a:lnTo>
                  <a:lnTo>
                    <a:pt x="218153" y="151126"/>
                  </a:lnTo>
                  <a:lnTo>
                    <a:pt x="217789" y="152097"/>
                  </a:lnTo>
                  <a:cubicBezTo>
                    <a:pt x="218315" y="174952"/>
                    <a:pt x="237004" y="193357"/>
                    <a:pt x="259980" y="193357"/>
                  </a:cubicBezTo>
                  <a:lnTo>
                    <a:pt x="263378" y="193357"/>
                  </a:lnTo>
                  <a:cubicBezTo>
                    <a:pt x="286395" y="193357"/>
                    <a:pt x="305043" y="174952"/>
                    <a:pt x="305569" y="152097"/>
                  </a:cubicBezTo>
                  <a:lnTo>
                    <a:pt x="305245" y="151126"/>
                  </a:lnTo>
                  <a:close/>
                  <a:moveTo>
                    <a:pt x="83410" y="151126"/>
                  </a:moveTo>
                  <a:lnTo>
                    <a:pt x="10477" y="151126"/>
                  </a:lnTo>
                  <a:lnTo>
                    <a:pt x="46923" y="68403"/>
                  </a:lnTo>
                  <a:lnTo>
                    <a:pt x="83410" y="151126"/>
                  </a:lnTo>
                  <a:close/>
                  <a:moveTo>
                    <a:pt x="225232" y="151126"/>
                  </a:moveTo>
                  <a:lnTo>
                    <a:pt x="261679" y="68403"/>
                  </a:lnTo>
                  <a:lnTo>
                    <a:pt x="298125" y="151126"/>
                  </a:lnTo>
                  <a:lnTo>
                    <a:pt x="225232" y="151126"/>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gr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5783916" y="3215516"/>
            <a:ext cx="5109509" cy="2468514"/>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1133061" y="3215516"/>
            <a:ext cx="3627782" cy="2436812"/>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grpSp>
        <p:nvGrpSpPr>
          <p:cNvPr id="35" name="Group 34">
            <a:extLst>
              <a:ext uri="{FF2B5EF4-FFF2-40B4-BE49-F238E27FC236}">
                <a16:creationId xmlns:a16="http://schemas.microsoft.com/office/drawing/2014/main" id="{C2721F9F-2F84-490A-9915-83C15B021AF8}"/>
              </a:ext>
            </a:extLst>
          </p:cNvPr>
          <p:cNvGrpSpPr/>
          <p:nvPr userDrawn="1"/>
        </p:nvGrpSpPr>
        <p:grpSpPr>
          <a:xfrm>
            <a:off x="7522233" y="2149568"/>
            <a:ext cx="1741630" cy="870452"/>
            <a:chOff x="6233859" y="2247173"/>
            <a:chExt cx="1741630" cy="870452"/>
          </a:xfrm>
          <a:solidFill>
            <a:srgbClr val="D86075"/>
          </a:solidFill>
        </p:grpSpPr>
        <p:grpSp>
          <p:nvGrpSpPr>
            <p:cNvPr id="36" name="Group 35">
              <a:extLst>
                <a:ext uri="{FF2B5EF4-FFF2-40B4-BE49-F238E27FC236}">
                  <a16:creationId xmlns:a16="http://schemas.microsoft.com/office/drawing/2014/main" id="{0202AC89-6D45-4A7D-94D5-92406105A25B}"/>
                </a:ext>
              </a:extLst>
            </p:cNvPr>
            <p:cNvGrpSpPr/>
            <p:nvPr/>
          </p:nvGrpSpPr>
          <p:grpSpPr>
            <a:xfrm>
              <a:off x="6233859" y="2247173"/>
              <a:ext cx="914427" cy="856930"/>
              <a:chOff x="4373538" y="7246843"/>
              <a:chExt cx="398409" cy="373358"/>
            </a:xfrm>
            <a:grpFill/>
          </p:grpSpPr>
          <p:sp>
            <p:nvSpPr>
              <p:cNvPr id="50" name="Freeform: Shape 49">
                <a:extLst>
                  <a:ext uri="{FF2B5EF4-FFF2-40B4-BE49-F238E27FC236}">
                    <a16:creationId xmlns:a16="http://schemas.microsoft.com/office/drawing/2014/main" id="{4477BE20-1D5C-4E5E-958B-AD5B9215B3AE}"/>
                  </a:ext>
                </a:extLst>
              </p:cNvPr>
              <p:cNvSpPr/>
              <p:nvPr/>
            </p:nvSpPr>
            <p:spPr>
              <a:xfrm>
                <a:off x="4601695" y="7342042"/>
                <a:ext cx="110304" cy="278159"/>
              </a:xfrm>
              <a:custGeom>
                <a:avLst/>
                <a:gdLst>
                  <a:gd name="connsiteX0" fmla="*/ 84854 w 110304"/>
                  <a:gd name="connsiteY0" fmla="*/ 102711 h 278159"/>
                  <a:gd name="connsiteX1" fmla="*/ 82153 w 110304"/>
                  <a:gd name="connsiteY1" fmla="*/ 101896 h 278159"/>
                  <a:gd name="connsiteX2" fmla="*/ 81146 w 110304"/>
                  <a:gd name="connsiteY2" fmla="*/ 101160 h 278159"/>
                  <a:gd name="connsiteX3" fmla="*/ 109393 w 110304"/>
                  <a:gd name="connsiteY3" fmla="*/ 54321 h 278159"/>
                  <a:gd name="connsiteX4" fmla="*/ 65064 w 110304"/>
                  <a:gd name="connsiteY4" fmla="*/ 1982 h 278159"/>
                  <a:gd name="connsiteX5" fmla="*/ 56271 w 110304"/>
                  <a:gd name="connsiteY5" fmla="*/ 1199 h 278159"/>
                  <a:gd name="connsiteX6" fmla="*/ 55296 w 110304"/>
                  <a:gd name="connsiteY6" fmla="*/ 1247 h 278159"/>
                  <a:gd name="connsiteX7" fmla="*/ 54321 w 110304"/>
                  <a:gd name="connsiteY7" fmla="*/ 1199 h 278159"/>
                  <a:gd name="connsiteX8" fmla="*/ 49861 w 110304"/>
                  <a:gd name="connsiteY8" fmla="*/ 1423 h 278159"/>
                  <a:gd name="connsiteX9" fmla="*/ 45864 w 110304"/>
                  <a:gd name="connsiteY9" fmla="*/ 1934 h 278159"/>
                  <a:gd name="connsiteX10" fmla="*/ 45864 w 110304"/>
                  <a:gd name="connsiteY10" fmla="*/ 1934 h 278159"/>
                  <a:gd name="connsiteX11" fmla="*/ 45864 w 110304"/>
                  <a:gd name="connsiteY11" fmla="*/ 1934 h 278159"/>
                  <a:gd name="connsiteX12" fmla="*/ 1199 w 110304"/>
                  <a:gd name="connsiteY12" fmla="*/ 54337 h 278159"/>
                  <a:gd name="connsiteX13" fmla="*/ 29446 w 110304"/>
                  <a:gd name="connsiteY13" fmla="*/ 101176 h 278159"/>
                  <a:gd name="connsiteX14" fmla="*/ 28439 w 110304"/>
                  <a:gd name="connsiteY14" fmla="*/ 101912 h 278159"/>
                  <a:gd name="connsiteX15" fmla="*/ 25737 w 110304"/>
                  <a:gd name="connsiteY15" fmla="*/ 102727 h 278159"/>
                  <a:gd name="connsiteX16" fmla="*/ 7082 w 110304"/>
                  <a:gd name="connsiteY16" fmla="*/ 123173 h 278159"/>
                  <a:gd name="connsiteX17" fmla="*/ 1215 w 110304"/>
                  <a:gd name="connsiteY17" fmla="*/ 147616 h 278159"/>
                  <a:gd name="connsiteX18" fmla="*/ 1215 w 110304"/>
                  <a:gd name="connsiteY18" fmla="*/ 225149 h 278159"/>
                  <a:gd name="connsiteX19" fmla="*/ 10759 w 110304"/>
                  <a:gd name="connsiteY19" fmla="*/ 234693 h 278159"/>
                  <a:gd name="connsiteX20" fmla="*/ 13844 w 110304"/>
                  <a:gd name="connsiteY20" fmla="*/ 234693 h 278159"/>
                  <a:gd name="connsiteX21" fmla="*/ 20078 w 110304"/>
                  <a:gd name="connsiteY21" fmla="*/ 234693 h 278159"/>
                  <a:gd name="connsiteX22" fmla="*/ 20078 w 110304"/>
                  <a:gd name="connsiteY22" fmla="*/ 266217 h 278159"/>
                  <a:gd name="connsiteX23" fmla="*/ 31269 w 110304"/>
                  <a:gd name="connsiteY23" fmla="*/ 277408 h 278159"/>
                  <a:gd name="connsiteX24" fmla="*/ 31780 w 110304"/>
                  <a:gd name="connsiteY24" fmla="*/ 277408 h 278159"/>
                  <a:gd name="connsiteX25" fmla="*/ 45912 w 110304"/>
                  <a:gd name="connsiteY25" fmla="*/ 277408 h 278159"/>
                  <a:gd name="connsiteX26" fmla="*/ 67030 w 110304"/>
                  <a:gd name="connsiteY26" fmla="*/ 277408 h 278159"/>
                  <a:gd name="connsiteX27" fmla="*/ 78923 w 110304"/>
                  <a:gd name="connsiteY27" fmla="*/ 277408 h 278159"/>
                  <a:gd name="connsiteX28" fmla="*/ 79435 w 110304"/>
                  <a:gd name="connsiteY28" fmla="*/ 277408 h 278159"/>
                  <a:gd name="connsiteX29" fmla="*/ 90625 w 110304"/>
                  <a:gd name="connsiteY29" fmla="*/ 266217 h 278159"/>
                  <a:gd name="connsiteX30" fmla="*/ 90625 w 110304"/>
                  <a:gd name="connsiteY30" fmla="*/ 234693 h 278159"/>
                  <a:gd name="connsiteX31" fmla="*/ 96860 w 110304"/>
                  <a:gd name="connsiteY31" fmla="*/ 234693 h 278159"/>
                  <a:gd name="connsiteX32" fmla="*/ 99945 w 110304"/>
                  <a:gd name="connsiteY32" fmla="*/ 234693 h 278159"/>
                  <a:gd name="connsiteX33" fmla="*/ 109489 w 110304"/>
                  <a:gd name="connsiteY33" fmla="*/ 225149 h 278159"/>
                  <a:gd name="connsiteX34" fmla="*/ 109489 w 110304"/>
                  <a:gd name="connsiteY34" fmla="*/ 147616 h 278159"/>
                  <a:gd name="connsiteX35" fmla="*/ 103622 w 110304"/>
                  <a:gd name="connsiteY35" fmla="*/ 123173 h 278159"/>
                  <a:gd name="connsiteX36" fmla="*/ 84854 w 110304"/>
                  <a:gd name="connsiteY36" fmla="*/ 102711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0304" h="278159">
                    <a:moveTo>
                      <a:pt x="84854" y="102711"/>
                    </a:moveTo>
                    <a:cubicBezTo>
                      <a:pt x="83959" y="102343"/>
                      <a:pt x="83064" y="102104"/>
                      <a:pt x="82153" y="101896"/>
                    </a:cubicBezTo>
                    <a:cubicBezTo>
                      <a:pt x="81801" y="101656"/>
                      <a:pt x="81465" y="101416"/>
                      <a:pt x="81146" y="101160"/>
                    </a:cubicBezTo>
                    <a:cubicBezTo>
                      <a:pt x="97915" y="92224"/>
                      <a:pt x="109393" y="74655"/>
                      <a:pt x="109393" y="54321"/>
                    </a:cubicBezTo>
                    <a:cubicBezTo>
                      <a:pt x="109393" y="27976"/>
                      <a:pt x="90210" y="6171"/>
                      <a:pt x="65064" y="1982"/>
                    </a:cubicBezTo>
                    <a:cubicBezTo>
                      <a:pt x="62202" y="1503"/>
                      <a:pt x="59276" y="1199"/>
                      <a:pt x="56271" y="1199"/>
                    </a:cubicBezTo>
                    <a:cubicBezTo>
                      <a:pt x="55936" y="1199"/>
                      <a:pt x="55632" y="1247"/>
                      <a:pt x="55296" y="1247"/>
                    </a:cubicBezTo>
                    <a:cubicBezTo>
                      <a:pt x="54976" y="1247"/>
                      <a:pt x="54657" y="1199"/>
                      <a:pt x="54321" y="1199"/>
                    </a:cubicBezTo>
                    <a:cubicBezTo>
                      <a:pt x="52818" y="1199"/>
                      <a:pt x="51331" y="1279"/>
                      <a:pt x="49861" y="1423"/>
                    </a:cubicBezTo>
                    <a:cubicBezTo>
                      <a:pt x="48518" y="1535"/>
                      <a:pt x="47191" y="1726"/>
                      <a:pt x="45864" y="1934"/>
                    </a:cubicBezTo>
                    <a:cubicBezTo>
                      <a:pt x="45864" y="1934"/>
                      <a:pt x="45864" y="1934"/>
                      <a:pt x="45864" y="1934"/>
                    </a:cubicBezTo>
                    <a:lnTo>
                      <a:pt x="45864" y="1934"/>
                    </a:lnTo>
                    <a:cubicBezTo>
                      <a:pt x="20558" y="5995"/>
                      <a:pt x="1199" y="27880"/>
                      <a:pt x="1199" y="54337"/>
                    </a:cubicBezTo>
                    <a:cubicBezTo>
                      <a:pt x="1199" y="74671"/>
                      <a:pt x="12661" y="92240"/>
                      <a:pt x="29446" y="101176"/>
                    </a:cubicBezTo>
                    <a:cubicBezTo>
                      <a:pt x="29111" y="101432"/>
                      <a:pt x="28775" y="101688"/>
                      <a:pt x="28439" y="101912"/>
                    </a:cubicBezTo>
                    <a:cubicBezTo>
                      <a:pt x="27528" y="102120"/>
                      <a:pt x="26617" y="102359"/>
                      <a:pt x="25737" y="102727"/>
                    </a:cubicBezTo>
                    <a:cubicBezTo>
                      <a:pt x="21645" y="105333"/>
                      <a:pt x="13029" y="111631"/>
                      <a:pt x="7082" y="123173"/>
                    </a:cubicBezTo>
                    <a:cubicBezTo>
                      <a:pt x="1822" y="133389"/>
                      <a:pt x="1199" y="142804"/>
                      <a:pt x="1215" y="147616"/>
                    </a:cubicBezTo>
                    <a:lnTo>
                      <a:pt x="1215" y="225149"/>
                    </a:lnTo>
                    <a:cubicBezTo>
                      <a:pt x="1215" y="230424"/>
                      <a:pt x="5483" y="234693"/>
                      <a:pt x="10759" y="234693"/>
                    </a:cubicBezTo>
                    <a:lnTo>
                      <a:pt x="13844" y="234693"/>
                    </a:lnTo>
                    <a:lnTo>
                      <a:pt x="20078" y="234693"/>
                    </a:lnTo>
                    <a:lnTo>
                      <a:pt x="20078" y="266217"/>
                    </a:lnTo>
                    <a:cubicBezTo>
                      <a:pt x="20078" y="272388"/>
                      <a:pt x="25082" y="277408"/>
                      <a:pt x="31269" y="277408"/>
                    </a:cubicBezTo>
                    <a:lnTo>
                      <a:pt x="31780" y="277408"/>
                    </a:lnTo>
                    <a:lnTo>
                      <a:pt x="45912" y="277408"/>
                    </a:lnTo>
                    <a:lnTo>
                      <a:pt x="67030" y="277408"/>
                    </a:lnTo>
                    <a:lnTo>
                      <a:pt x="78923" y="277408"/>
                    </a:lnTo>
                    <a:lnTo>
                      <a:pt x="79435" y="277408"/>
                    </a:lnTo>
                    <a:cubicBezTo>
                      <a:pt x="85606" y="277408"/>
                      <a:pt x="90625" y="272404"/>
                      <a:pt x="90625" y="266217"/>
                    </a:cubicBezTo>
                    <a:lnTo>
                      <a:pt x="90625" y="234693"/>
                    </a:lnTo>
                    <a:lnTo>
                      <a:pt x="96860" y="234693"/>
                    </a:lnTo>
                    <a:lnTo>
                      <a:pt x="99945" y="234693"/>
                    </a:lnTo>
                    <a:cubicBezTo>
                      <a:pt x="105221" y="234693"/>
                      <a:pt x="109489" y="230424"/>
                      <a:pt x="109489" y="225149"/>
                    </a:cubicBezTo>
                    <a:lnTo>
                      <a:pt x="109489" y="147616"/>
                    </a:lnTo>
                    <a:cubicBezTo>
                      <a:pt x="109505" y="142820"/>
                      <a:pt x="108881" y="133404"/>
                      <a:pt x="103622" y="123173"/>
                    </a:cubicBezTo>
                    <a:cubicBezTo>
                      <a:pt x="97580" y="111615"/>
                      <a:pt x="88947" y="105317"/>
                      <a:pt x="84854" y="102711"/>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51" name="Freeform: Shape 50">
                <a:extLst>
                  <a:ext uri="{FF2B5EF4-FFF2-40B4-BE49-F238E27FC236}">
                    <a16:creationId xmlns:a16="http://schemas.microsoft.com/office/drawing/2014/main" id="{4C83BCE6-612F-4ACD-A65D-CE8E6B7D4576}"/>
                  </a:ext>
                </a:extLst>
              </p:cNvPr>
              <p:cNvSpPr/>
              <p:nvPr/>
            </p:nvSpPr>
            <p:spPr>
              <a:xfrm>
                <a:off x="4557169" y="7440755"/>
                <a:ext cx="91121" cy="110304"/>
              </a:xfrm>
              <a:custGeom>
                <a:avLst/>
                <a:gdLst>
                  <a:gd name="connsiteX0" fmla="*/ 90424 w 91121"/>
                  <a:gd name="connsiteY0" fmla="*/ 27240 h 110304"/>
                  <a:gd name="connsiteX1" fmla="*/ 73734 w 91121"/>
                  <a:gd name="connsiteY1" fmla="*/ 40893 h 110304"/>
                  <a:gd name="connsiteX2" fmla="*/ 30699 w 91121"/>
                  <a:gd name="connsiteY2" fmla="*/ 103143 h 110304"/>
                  <a:gd name="connsiteX3" fmla="*/ 8526 w 91121"/>
                  <a:gd name="connsiteY3" fmla="*/ 107907 h 110304"/>
                  <a:gd name="connsiteX4" fmla="*/ 3763 w 91121"/>
                  <a:gd name="connsiteY4" fmla="*/ 85734 h 110304"/>
                  <a:gd name="connsiteX5" fmla="*/ 46174 w 91121"/>
                  <a:gd name="connsiteY5" fmla="*/ 20143 h 110304"/>
                  <a:gd name="connsiteX6" fmla="*/ 47932 w 91121"/>
                  <a:gd name="connsiteY6" fmla="*/ 17936 h 110304"/>
                  <a:gd name="connsiteX7" fmla="*/ 72455 w 91121"/>
                  <a:gd name="connsiteY7" fmla="*/ 1199 h 110304"/>
                  <a:gd name="connsiteX8" fmla="*/ 90424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90424" y="27240"/>
                    </a:moveTo>
                    <a:lnTo>
                      <a:pt x="73734" y="40893"/>
                    </a:lnTo>
                    <a:lnTo>
                      <a:pt x="30699" y="103143"/>
                    </a:lnTo>
                    <a:cubicBezTo>
                      <a:pt x="25887" y="110576"/>
                      <a:pt x="15960" y="112702"/>
                      <a:pt x="8526" y="107907"/>
                    </a:cubicBezTo>
                    <a:cubicBezTo>
                      <a:pt x="1093" y="103095"/>
                      <a:pt x="-1033" y="93167"/>
                      <a:pt x="3763" y="85734"/>
                    </a:cubicBezTo>
                    <a:lnTo>
                      <a:pt x="46174" y="20143"/>
                    </a:lnTo>
                    <a:cubicBezTo>
                      <a:pt x="46701" y="19327"/>
                      <a:pt x="47309" y="18624"/>
                      <a:pt x="47932" y="17936"/>
                    </a:cubicBezTo>
                    <a:cubicBezTo>
                      <a:pt x="48076" y="17569"/>
                      <a:pt x="60721" y="9016"/>
                      <a:pt x="72455" y="1199"/>
                    </a:cubicBezTo>
                    <a:lnTo>
                      <a:pt x="90424"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52" name="Freeform: Shape 51">
                <a:extLst>
                  <a:ext uri="{FF2B5EF4-FFF2-40B4-BE49-F238E27FC236}">
                    <a16:creationId xmlns:a16="http://schemas.microsoft.com/office/drawing/2014/main" id="{26F8BF07-5EEF-49A4-9314-AB71BEEAC089}"/>
                  </a:ext>
                </a:extLst>
              </p:cNvPr>
              <p:cNvSpPr/>
              <p:nvPr/>
            </p:nvSpPr>
            <p:spPr>
              <a:xfrm>
                <a:off x="4663241" y="7392812"/>
                <a:ext cx="108706" cy="86325"/>
              </a:xfrm>
              <a:custGeom>
                <a:avLst/>
                <a:gdLst>
                  <a:gd name="connsiteX0" fmla="*/ 1199 w 108705"/>
                  <a:gd name="connsiteY0" fmla="*/ 55602 h 86325"/>
                  <a:gd name="connsiteX1" fmla="*/ 21517 w 108705"/>
                  <a:gd name="connsiteY1" fmla="*/ 48425 h 86325"/>
                  <a:gd name="connsiteX2" fmla="*/ 83128 w 108705"/>
                  <a:gd name="connsiteY2" fmla="*/ 4479 h 86325"/>
                  <a:gd name="connsiteX3" fmla="*/ 105589 w 108705"/>
                  <a:gd name="connsiteY3" fmla="*/ 7516 h 86325"/>
                  <a:gd name="connsiteX4" fmla="*/ 102551 w 108705"/>
                  <a:gd name="connsiteY4" fmla="*/ 29977 h 86325"/>
                  <a:gd name="connsiteX5" fmla="*/ 40397 w 108705"/>
                  <a:gd name="connsiteY5" fmla="*/ 77296 h 86325"/>
                  <a:gd name="connsiteX6" fmla="*/ 37983 w 108705"/>
                  <a:gd name="connsiteY6" fmla="*/ 78766 h 86325"/>
                  <a:gd name="connsiteX7" fmla="*/ 9240 w 108705"/>
                  <a:gd name="connsiteY7" fmla="*/ 86184 h 86325"/>
                  <a:gd name="connsiteX8" fmla="*/ 1199 w 108705"/>
                  <a:gd name="connsiteY8" fmla="*/ 55602 h 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05" h="86325">
                    <a:moveTo>
                      <a:pt x="1199" y="55602"/>
                    </a:moveTo>
                    <a:lnTo>
                      <a:pt x="21517" y="48425"/>
                    </a:lnTo>
                    <a:lnTo>
                      <a:pt x="83128" y="4479"/>
                    </a:lnTo>
                    <a:cubicBezTo>
                      <a:pt x="90178" y="-893"/>
                      <a:pt x="100233" y="482"/>
                      <a:pt x="105589" y="7516"/>
                    </a:cubicBezTo>
                    <a:cubicBezTo>
                      <a:pt x="110944" y="14566"/>
                      <a:pt x="109585" y="24621"/>
                      <a:pt x="102551" y="29977"/>
                    </a:cubicBezTo>
                    <a:lnTo>
                      <a:pt x="40397" y="77296"/>
                    </a:lnTo>
                    <a:cubicBezTo>
                      <a:pt x="39630" y="77871"/>
                      <a:pt x="38814" y="78351"/>
                      <a:pt x="37983" y="78766"/>
                    </a:cubicBezTo>
                    <a:cubicBezTo>
                      <a:pt x="37727" y="79070"/>
                      <a:pt x="22924" y="82811"/>
                      <a:pt x="9240" y="86184"/>
                    </a:cubicBezTo>
                    <a:lnTo>
                      <a:pt x="1199" y="55602"/>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53" name="Freeform: Shape 52">
                <a:extLst>
                  <a:ext uri="{FF2B5EF4-FFF2-40B4-BE49-F238E27FC236}">
                    <a16:creationId xmlns:a16="http://schemas.microsoft.com/office/drawing/2014/main" id="{1D4E0348-1E4B-40E5-BACE-251216BD5B45}"/>
                  </a:ext>
                </a:extLst>
              </p:cNvPr>
              <p:cNvSpPr/>
              <p:nvPr/>
            </p:nvSpPr>
            <p:spPr>
              <a:xfrm>
                <a:off x="4495692" y="7440755"/>
                <a:ext cx="91121" cy="110304"/>
              </a:xfrm>
              <a:custGeom>
                <a:avLst/>
                <a:gdLst>
                  <a:gd name="connsiteX0" fmla="*/ 1199 w 91121"/>
                  <a:gd name="connsiteY0" fmla="*/ 27240 h 110304"/>
                  <a:gd name="connsiteX1" fmla="*/ 17888 w 91121"/>
                  <a:gd name="connsiteY1" fmla="*/ 40893 h 110304"/>
                  <a:gd name="connsiteX2" fmla="*/ 60923 w 91121"/>
                  <a:gd name="connsiteY2" fmla="*/ 103143 h 110304"/>
                  <a:gd name="connsiteX3" fmla="*/ 83096 w 91121"/>
                  <a:gd name="connsiteY3" fmla="*/ 107907 h 110304"/>
                  <a:gd name="connsiteX4" fmla="*/ 87860 w 91121"/>
                  <a:gd name="connsiteY4" fmla="*/ 85734 h 110304"/>
                  <a:gd name="connsiteX5" fmla="*/ 45449 w 91121"/>
                  <a:gd name="connsiteY5" fmla="*/ 20143 h 110304"/>
                  <a:gd name="connsiteX6" fmla="*/ 43690 w 91121"/>
                  <a:gd name="connsiteY6" fmla="*/ 17936 h 110304"/>
                  <a:gd name="connsiteX7" fmla="*/ 19167 w 91121"/>
                  <a:gd name="connsiteY7" fmla="*/ 1199 h 110304"/>
                  <a:gd name="connsiteX8" fmla="*/ 1199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1199" y="27240"/>
                    </a:moveTo>
                    <a:lnTo>
                      <a:pt x="17888" y="40893"/>
                    </a:lnTo>
                    <a:lnTo>
                      <a:pt x="60923" y="103143"/>
                    </a:lnTo>
                    <a:cubicBezTo>
                      <a:pt x="65735" y="110576"/>
                      <a:pt x="75663" y="112702"/>
                      <a:pt x="83096" y="107907"/>
                    </a:cubicBezTo>
                    <a:cubicBezTo>
                      <a:pt x="90529" y="103111"/>
                      <a:pt x="92656" y="93167"/>
                      <a:pt x="87860" y="85734"/>
                    </a:cubicBezTo>
                    <a:lnTo>
                      <a:pt x="45449" y="20143"/>
                    </a:lnTo>
                    <a:cubicBezTo>
                      <a:pt x="44921" y="19327"/>
                      <a:pt x="44314" y="18624"/>
                      <a:pt x="43690" y="17936"/>
                    </a:cubicBezTo>
                    <a:cubicBezTo>
                      <a:pt x="43546" y="17569"/>
                      <a:pt x="30901" y="9016"/>
                      <a:pt x="19167" y="1199"/>
                    </a:cubicBezTo>
                    <a:lnTo>
                      <a:pt x="1199"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54" name="Freeform: Shape 53">
                <a:extLst>
                  <a:ext uri="{FF2B5EF4-FFF2-40B4-BE49-F238E27FC236}">
                    <a16:creationId xmlns:a16="http://schemas.microsoft.com/office/drawing/2014/main" id="{33786ED7-6DB2-4C96-9E80-D970813F2AC4}"/>
                  </a:ext>
                </a:extLst>
              </p:cNvPr>
              <p:cNvSpPr/>
              <p:nvPr/>
            </p:nvSpPr>
            <p:spPr>
              <a:xfrm>
                <a:off x="4373538" y="7385624"/>
                <a:ext cx="105509" cy="94318"/>
              </a:xfrm>
              <a:custGeom>
                <a:avLst/>
                <a:gdLst>
                  <a:gd name="connsiteX0" fmla="*/ 105081 w 105508"/>
                  <a:gd name="connsiteY0" fmla="*/ 63635 h 94318"/>
                  <a:gd name="connsiteX1" fmla="*/ 85482 w 105508"/>
                  <a:gd name="connsiteY1" fmla="*/ 54667 h 94318"/>
                  <a:gd name="connsiteX2" fmla="*/ 28044 w 105508"/>
                  <a:gd name="connsiteY2" fmla="*/ 5398 h 94318"/>
                  <a:gd name="connsiteX3" fmla="*/ 5391 w 105508"/>
                  <a:gd name="connsiteY3" fmla="*/ 6421 h 94318"/>
                  <a:gd name="connsiteX4" fmla="*/ 6415 w 105508"/>
                  <a:gd name="connsiteY4" fmla="*/ 29073 h 94318"/>
                  <a:gd name="connsiteX5" fmla="*/ 64093 w 105508"/>
                  <a:gd name="connsiteY5" fmla="*/ 81748 h 94318"/>
                  <a:gd name="connsiteX6" fmla="*/ 66363 w 105508"/>
                  <a:gd name="connsiteY6" fmla="*/ 83426 h 94318"/>
                  <a:gd name="connsiteX7" fmla="*/ 94323 w 105508"/>
                  <a:gd name="connsiteY7" fmla="*/ 93386 h 94318"/>
                  <a:gd name="connsiteX8" fmla="*/ 105081 w 105508"/>
                  <a:gd name="connsiteY8" fmla="*/ 63635 h 9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508" h="94318">
                    <a:moveTo>
                      <a:pt x="105081" y="63635"/>
                    </a:moveTo>
                    <a:lnTo>
                      <a:pt x="85482" y="54667"/>
                    </a:lnTo>
                    <a:lnTo>
                      <a:pt x="28044" y="5398"/>
                    </a:lnTo>
                    <a:cubicBezTo>
                      <a:pt x="21506" y="-581"/>
                      <a:pt x="11370" y="-117"/>
                      <a:pt x="5391" y="6421"/>
                    </a:cubicBezTo>
                    <a:cubicBezTo>
                      <a:pt x="-571" y="12959"/>
                      <a:pt x="-124" y="23094"/>
                      <a:pt x="6415" y="29073"/>
                    </a:cubicBezTo>
                    <a:lnTo>
                      <a:pt x="64093" y="81748"/>
                    </a:lnTo>
                    <a:cubicBezTo>
                      <a:pt x="64796" y="82403"/>
                      <a:pt x="65580" y="82931"/>
                      <a:pt x="66363" y="83426"/>
                    </a:cubicBezTo>
                    <a:cubicBezTo>
                      <a:pt x="66603" y="83746"/>
                      <a:pt x="81006" y="88798"/>
                      <a:pt x="94323" y="93386"/>
                    </a:cubicBezTo>
                    <a:lnTo>
                      <a:pt x="105081" y="63635"/>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55" name="Freeform: Shape 54">
                <a:extLst>
                  <a:ext uri="{FF2B5EF4-FFF2-40B4-BE49-F238E27FC236}">
                    <a16:creationId xmlns:a16="http://schemas.microsoft.com/office/drawing/2014/main" id="{6F1AFA56-FF68-41AC-962F-E27D9AB2C7CF}"/>
                  </a:ext>
                </a:extLst>
              </p:cNvPr>
              <p:cNvSpPr/>
              <p:nvPr/>
            </p:nvSpPr>
            <p:spPr>
              <a:xfrm>
                <a:off x="4420283" y="7342042"/>
                <a:ext cx="135882" cy="278159"/>
              </a:xfrm>
              <a:custGeom>
                <a:avLst/>
                <a:gdLst>
                  <a:gd name="connsiteX0" fmla="*/ 1295 w 135882"/>
                  <a:gd name="connsiteY0" fmla="*/ 221760 h 278159"/>
                  <a:gd name="connsiteX1" fmla="*/ 8761 w 135882"/>
                  <a:gd name="connsiteY1" fmla="*/ 174425 h 278159"/>
                  <a:gd name="connsiteX2" fmla="*/ 23132 w 135882"/>
                  <a:gd name="connsiteY2" fmla="*/ 133293 h 278159"/>
                  <a:gd name="connsiteX3" fmla="*/ 41964 w 135882"/>
                  <a:gd name="connsiteY3" fmla="*/ 100601 h 278159"/>
                  <a:gd name="connsiteX4" fmla="*/ 14899 w 135882"/>
                  <a:gd name="connsiteY4" fmla="*/ 54337 h 278159"/>
                  <a:gd name="connsiteX5" fmla="*/ 68037 w 135882"/>
                  <a:gd name="connsiteY5" fmla="*/ 1199 h 278159"/>
                  <a:gd name="connsiteX6" fmla="*/ 72881 w 135882"/>
                  <a:gd name="connsiteY6" fmla="*/ 1471 h 278159"/>
                  <a:gd name="connsiteX7" fmla="*/ 75439 w 135882"/>
                  <a:gd name="connsiteY7" fmla="*/ 1806 h 278159"/>
                  <a:gd name="connsiteX8" fmla="*/ 76686 w 135882"/>
                  <a:gd name="connsiteY8" fmla="*/ 1966 h 278159"/>
                  <a:gd name="connsiteX9" fmla="*/ 76686 w 135882"/>
                  <a:gd name="connsiteY9" fmla="*/ 1998 h 278159"/>
                  <a:gd name="connsiteX10" fmla="*/ 121048 w 135882"/>
                  <a:gd name="connsiteY10" fmla="*/ 54337 h 278159"/>
                  <a:gd name="connsiteX11" fmla="*/ 93983 w 135882"/>
                  <a:gd name="connsiteY11" fmla="*/ 100601 h 278159"/>
                  <a:gd name="connsiteX12" fmla="*/ 112814 w 135882"/>
                  <a:gd name="connsiteY12" fmla="*/ 133293 h 278159"/>
                  <a:gd name="connsiteX13" fmla="*/ 127186 w 135882"/>
                  <a:gd name="connsiteY13" fmla="*/ 174425 h 278159"/>
                  <a:gd name="connsiteX14" fmla="*/ 134652 w 135882"/>
                  <a:gd name="connsiteY14" fmla="*/ 221760 h 278159"/>
                  <a:gd name="connsiteX15" fmla="*/ 127106 w 135882"/>
                  <a:gd name="connsiteY15" fmla="*/ 230600 h 278159"/>
                  <a:gd name="connsiteX16" fmla="*/ 104150 w 135882"/>
                  <a:gd name="connsiteY16" fmla="*/ 230600 h 278159"/>
                  <a:gd name="connsiteX17" fmla="*/ 104150 w 135882"/>
                  <a:gd name="connsiteY17" fmla="*/ 266201 h 278159"/>
                  <a:gd name="connsiteX18" fmla="*/ 92960 w 135882"/>
                  <a:gd name="connsiteY18" fmla="*/ 277392 h 278159"/>
                  <a:gd name="connsiteX19" fmla="*/ 76686 w 135882"/>
                  <a:gd name="connsiteY19" fmla="*/ 277392 h 278159"/>
                  <a:gd name="connsiteX20" fmla="*/ 68117 w 135882"/>
                  <a:gd name="connsiteY20" fmla="*/ 277392 h 278159"/>
                  <a:gd name="connsiteX21" fmla="*/ 43003 w 135882"/>
                  <a:gd name="connsiteY21" fmla="*/ 277392 h 278159"/>
                  <a:gd name="connsiteX22" fmla="*/ 31813 w 135882"/>
                  <a:gd name="connsiteY22" fmla="*/ 266201 h 278159"/>
                  <a:gd name="connsiteX23" fmla="*/ 31813 w 135882"/>
                  <a:gd name="connsiteY23" fmla="*/ 230600 h 278159"/>
                  <a:gd name="connsiteX24" fmla="*/ 8856 w 135882"/>
                  <a:gd name="connsiteY24" fmla="*/ 230600 h 278159"/>
                  <a:gd name="connsiteX25" fmla="*/ 1295 w 135882"/>
                  <a:gd name="connsiteY25" fmla="*/ 221760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5882" h="278159">
                    <a:moveTo>
                      <a:pt x="1295" y="221760"/>
                    </a:moveTo>
                    <a:lnTo>
                      <a:pt x="8761" y="174425"/>
                    </a:lnTo>
                    <a:cubicBezTo>
                      <a:pt x="11047" y="159958"/>
                      <a:pt x="15907" y="146033"/>
                      <a:pt x="23132" y="133293"/>
                    </a:cubicBezTo>
                    <a:cubicBezTo>
                      <a:pt x="31477" y="118585"/>
                      <a:pt x="41596" y="100825"/>
                      <a:pt x="41964" y="100601"/>
                    </a:cubicBezTo>
                    <a:cubicBezTo>
                      <a:pt x="25818" y="91489"/>
                      <a:pt x="14899" y="74192"/>
                      <a:pt x="14899" y="54337"/>
                    </a:cubicBezTo>
                    <a:cubicBezTo>
                      <a:pt x="14899" y="24986"/>
                      <a:pt x="38687" y="1199"/>
                      <a:pt x="68037" y="1199"/>
                    </a:cubicBezTo>
                    <a:cubicBezTo>
                      <a:pt x="69668" y="1199"/>
                      <a:pt x="71282" y="1311"/>
                      <a:pt x="72881" y="1471"/>
                    </a:cubicBezTo>
                    <a:cubicBezTo>
                      <a:pt x="73744" y="1551"/>
                      <a:pt x="74592" y="1679"/>
                      <a:pt x="75439" y="1806"/>
                    </a:cubicBezTo>
                    <a:cubicBezTo>
                      <a:pt x="75855" y="1870"/>
                      <a:pt x="76286" y="1902"/>
                      <a:pt x="76686" y="1966"/>
                    </a:cubicBezTo>
                    <a:lnTo>
                      <a:pt x="76686" y="1998"/>
                    </a:lnTo>
                    <a:cubicBezTo>
                      <a:pt x="101848" y="6187"/>
                      <a:pt x="121048" y="27992"/>
                      <a:pt x="121048" y="54337"/>
                    </a:cubicBezTo>
                    <a:cubicBezTo>
                      <a:pt x="121048" y="74208"/>
                      <a:pt x="110129" y="91489"/>
                      <a:pt x="93983" y="100601"/>
                    </a:cubicBezTo>
                    <a:cubicBezTo>
                      <a:pt x="94351" y="100825"/>
                      <a:pt x="104470" y="118601"/>
                      <a:pt x="112814" y="133293"/>
                    </a:cubicBezTo>
                    <a:cubicBezTo>
                      <a:pt x="120040" y="146033"/>
                      <a:pt x="124900" y="159958"/>
                      <a:pt x="127186" y="174425"/>
                    </a:cubicBezTo>
                    <a:lnTo>
                      <a:pt x="134652" y="221760"/>
                    </a:lnTo>
                    <a:cubicBezTo>
                      <a:pt x="135387" y="226396"/>
                      <a:pt x="131790" y="230600"/>
                      <a:pt x="127106" y="230600"/>
                    </a:cubicBezTo>
                    <a:lnTo>
                      <a:pt x="104150" y="230600"/>
                    </a:lnTo>
                    <a:lnTo>
                      <a:pt x="104150" y="266201"/>
                    </a:lnTo>
                    <a:cubicBezTo>
                      <a:pt x="104150" y="272372"/>
                      <a:pt x="99147" y="277392"/>
                      <a:pt x="92960" y="277392"/>
                    </a:cubicBezTo>
                    <a:lnTo>
                      <a:pt x="76686" y="277392"/>
                    </a:lnTo>
                    <a:lnTo>
                      <a:pt x="68117" y="277392"/>
                    </a:lnTo>
                    <a:lnTo>
                      <a:pt x="43003" y="277392"/>
                    </a:lnTo>
                    <a:cubicBezTo>
                      <a:pt x="36832" y="277392"/>
                      <a:pt x="31813" y="272388"/>
                      <a:pt x="31813" y="266201"/>
                    </a:cubicBezTo>
                    <a:lnTo>
                      <a:pt x="31813" y="230600"/>
                    </a:lnTo>
                    <a:lnTo>
                      <a:pt x="8856" y="230600"/>
                    </a:lnTo>
                    <a:cubicBezTo>
                      <a:pt x="4141" y="230584"/>
                      <a:pt x="560" y="226396"/>
                      <a:pt x="1295" y="22176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56" name="Freeform: Shape 55">
                <a:extLst>
                  <a:ext uri="{FF2B5EF4-FFF2-40B4-BE49-F238E27FC236}">
                    <a16:creationId xmlns:a16="http://schemas.microsoft.com/office/drawing/2014/main" id="{E94AF35E-F11A-45DC-93FA-5807D12F5DB3}"/>
                  </a:ext>
                </a:extLst>
              </p:cNvPr>
              <p:cNvSpPr/>
              <p:nvPr/>
            </p:nvSpPr>
            <p:spPr>
              <a:xfrm>
                <a:off x="4613828" y="7246843"/>
                <a:ext cx="31972" cy="78332"/>
              </a:xfrm>
              <a:custGeom>
                <a:avLst/>
                <a:gdLst>
                  <a:gd name="connsiteX0" fmla="*/ 31956 w 31972"/>
                  <a:gd name="connsiteY0" fmla="*/ 1199 h 78332"/>
                  <a:gd name="connsiteX1" fmla="*/ 28327 w 31972"/>
                  <a:gd name="connsiteY1" fmla="*/ 21901 h 78332"/>
                  <a:gd name="connsiteX2" fmla="*/ 21757 w 31972"/>
                  <a:gd name="connsiteY2" fmla="*/ 41420 h 78332"/>
                  <a:gd name="connsiteX3" fmla="*/ 12965 w 31972"/>
                  <a:gd name="connsiteY3" fmla="*/ 60044 h 78332"/>
                  <a:gd name="connsiteX4" fmla="*/ 1199 w 31972"/>
                  <a:gd name="connsiteY4" fmla="*/ 77469 h 78332"/>
                  <a:gd name="connsiteX5" fmla="*/ 4812 w 31972"/>
                  <a:gd name="connsiteY5" fmla="*/ 56751 h 78332"/>
                  <a:gd name="connsiteX6" fmla="*/ 11398 w 31972"/>
                  <a:gd name="connsiteY6" fmla="*/ 37232 h 78332"/>
                  <a:gd name="connsiteX7" fmla="*/ 20207 w 31972"/>
                  <a:gd name="connsiteY7" fmla="*/ 18608 h 78332"/>
                  <a:gd name="connsiteX8" fmla="*/ 31956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31956" y="1199"/>
                    </a:moveTo>
                    <a:cubicBezTo>
                      <a:pt x="31557" y="8425"/>
                      <a:pt x="30086" y="15219"/>
                      <a:pt x="28327" y="21901"/>
                    </a:cubicBezTo>
                    <a:cubicBezTo>
                      <a:pt x="26521" y="28567"/>
                      <a:pt x="24315" y="35058"/>
                      <a:pt x="21757" y="41420"/>
                    </a:cubicBezTo>
                    <a:cubicBezTo>
                      <a:pt x="19199" y="47783"/>
                      <a:pt x="16290" y="53985"/>
                      <a:pt x="12965" y="60044"/>
                    </a:cubicBezTo>
                    <a:cubicBezTo>
                      <a:pt x="9592" y="66071"/>
                      <a:pt x="5931" y="71986"/>
                      <a:pt x="1199" y="77469"/>
                    </a:cubicBezTo>
                    <a:cubicBezTo>
                      <a:pt x="1583" y="70227"/>
                      <a:pt x="3054" y="63433"/>
                      <a:pt x="4812" y="56751"/>
                    </a:cubicBezTo>
                    <a:cubicBezTo>
                      <a:pt x="6618" y="50085"/>
                      <a:pt x="8824" y="43594"/>
                      <a:pt x="11398" y="37232"/>
                    </a:cubicBezTo>
                    <a:cubicBezTo>
                      <a:pt x="13972" y="30885"/>
                      <a:pt x="16881" y="24667"/>
                      <a:pt x="20207" y="18608"/>
                    </a:cubicBezTo>
                    <a:cubicBezTo>
                      <a:pt x="23580" y="12597"/>
                      <a:pt x="27224" y="6682"/>
                      <a:pt x="3195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57" name="Freeform: Shape 56">
                <a:extLst>
                  <a:ext uri="{FF2B5EF4-FFF2-40B4-BE49-F238E27FC236}">
                    <a16:creationId xmlns:a16="http://schemas.microsoft.com/office/drawing/2014/main" id="{5A7E4CDA-BB80-4887-BB8D-57A84D15A2F6}"/>
                  </a:ext>
                </a:extLst>
              </p:cNvPr>
              <p:cNvSpPr/>
              <p:nvPr/>
            </p:nvSpPr>
            <p:spPr>
              <a:xfrm>
                <a:off x="4663739" y="7274547"/>
                <a:ext cx="44761" cy="57550"/>
              </a:xfrm>
              <a:custGeom>
                <a:avLst/>
                <a:gdLst>
                  <a:gd name="connsiteX0" fmla="*/ 43866 w 44761"/>
                  <a:gd name="connsiteY0" fmla="*/ 1199 h 57550"/>
                  <a:gd name="connsiteX1" fmla="*/ 36705 w 44761"/>
                  <a:gd name="connsiteY1" fmla="*/ 17968 h 57550"/>
                  <a:gd name="connsiteX2" fmla="*/ 27001 w 44761"/>
                  <a:gd name="connsiteY2" fmla="*/ 32836 h 57550"/>
                  <a:gd name="connsiteX3" fmla="*/ 15379 w 44761"/>
                  <a:gd name="connsiteY3" fmla="*/ 46248 h 57550"/>
                  <a:gd name="connsiteX4" fmla="*/ 1199 w 44761"/>
                  <a:gd name="connsiteY4" fmla="*/ 57726 h 57550"/>
                  <a:gd name="connsiteX5" fmla="*/ 8361 w 44761"/>
                  <a:gd name="connsiteY5" fmla="*/ 40941 h 57550"/>
                  <a:gd name="connsiteX6" fmla="*/ 18080 w 44761"/>
                  <a:gd name="connsiteY6" fmla="*/ 26089 h 57550"/>
                  <a:gd name="connsiteX7" fmla="*/ 29718 w 44761"/>
                  <a:gd name="connsiteY7" fmla="*/ 12693 h 57550"/>
                  <a:gd name="connsiteX8" fmla="*/ 43866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43866" y="1199"/>
                    </a:moveTo>
                    <a:cubicBezTo>
                      <a:pt x="42172" y="7322"/>
                      <a:pt x="39550" y="12741"/>
                      <a:pt x="36705" y="17968"/>
                    </a:cubicBezTo>
                    <a:cubicBezTo>
                      <a:pt x="33811" y="23180"/>
                      <a:pt x="30550" y="28120"/>
                      <a:pt x="27001" y="32836"/>
                    </a:cubicBezTo>
                    <a:cubicBezTo>
                      <a:pt x="23452" y="37551"/>
                      <a:pt x="19583" y="42028"/>
                      <a:pt x="15379" y="46248"/>
                    </a:cubicBezTo>
                    <a:cubicBezTo>
                      <a:pt x="11127" y="50436"/>
                      <a:pt x="6634" y="54433"/>
                      <a:pt x="1199" y="57726"/>
                    </a:cubicBezTo>
                    <a:cubicBezTo>
                      <a:pt x="2878" y="51603"/>
                      <a:pt x="5500" y="46184"/>
                      <a:pt x="8361" y="40941"/>
                    </a:cubicBezTo>
                    <a:cubicBezTo>
                      <a:pt x="11254" y="35729"/>
                      <a:pt x="14516" y="30789"/>
                      <a:pt x="18080" y="26089"/>
                    </a:cubicBezTo>
                    <a:cubicBezTo>
                      <a:pt x="21645" y="21389"/>
                      <a:pt x="25498" y="16897"/>
                      <a:pt x="29718" y="12693"/>
                    </a:cubicBezTo>
                    <a:cubicBezTo>
                      <a:pt x="33955" y="8505"/>
                      <a:pt x="38447" y="4492"/>
                      <a:pt x="4386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58" name="Freeform: Shape 57">
                <a:extLst>
                  <a:ext uri="{FF2B5EF4-FFF2-40B4-BE49-F238E27FC236}">
                    <a16:creationId xmlns:a16="http://schemas.microsoft.com/office/drawing/2014/main" id="{D5A55642-4148-47FD-B69A-DE2C39EB0E3E}"/>
                  </a:ext>
                </a:extLst>
              </p:cNvPr>
              <p:cNvSpPr/>
              <p:nvPr/>
            </p:nvSpPr>
            <p:spPr>
              <a:xfrm>
                <a:off x="4704456" y="7318525"/>
                <a:ext cx="43163" cy="30374"/>
              </a:xfrm>
              <a:custGeom>
                <a:avLst/>
                <a:gdLst>
                  <a:gd name="connsiteX0" fmla="*/ 43163 w 43162"/>
                  <a:gd name="connsiteY0" fmla="*/ 1199 h 30373"/>
                  <a:gd name="connsiteX1" fmla="*/ 35138 w 43162"/>
                  <a:gd name="connsiteY1" fmla="*/ 11974 h 30373"/>
                  <a:gd name="connsiteX2" fmla="*/ 25322 w 43162"/>
                  <a:gd name="connsiteY2" fmla="*/ 20127 h 30373"/>
                  <a:gd name="connsiteX3" fmla="*/ 14164 w 43162"/>
                  <a:gd name="connsiteY3" fmla="*/ 26281 h 30373"/>
                  <a:gd name="connsiteX4" fmla="*/ 1199 w 43162"/>
                  <a:gd name="connsiteY4" fmla="*/ 29798 h 30373"/>
                  <a:gd name="connsiteX5" fmla="*/ 9208 w 43162"/>
                  <a:gd name="connsiteY5" fmla="*/ 19008 h 30373"/>
                  <a:gd name="connsiteX6" fmla="*/ 19023 w 43162"/>
                  <a:gd name="connsiteY6" fmla="*/ 10870 h 30373"/>
                  <a:gd name="connsiteX7" fmla="*/ 30198 w 43162"/>
                  <a:gd name="connsiteY7" fmla="*/ 4716 h 30373"/>
                  <a:gd name="connsiteX8" fmla="*/ 43163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43163" y="1199"/>
                    </a:moveTo>
                    <a:cubicBezTo>
                      <a:pt x="40988" y="5515"/>
                      <a:pt x="38143" y="8856"/>
                      <a:pt x="35138" y="11974"/>
                    </a:cubicBezTo>
                    <a:cubicBezTo>
                      <a:pt x="32100" y="15027"/>
                      <a:pt x="28823" y="17745"/>
                      <a:pt x="25322" y="20127"/>
                    </a:cubicBezTo>
                    <a:cubicBezTo>
                      <a:pt x="21837" y="22524"/>
                      <a:pt x="18112" y="24587"/>
                      <a:pt x="14164" y="26281"/>
                    </a:cubicBezTo>
                    <a:cubicBezTo>
                      <a:pt x="10183" y="27944"/>
                      <a:pt x="6011" y="29351"/>
                      <a:pt x="1199" y="29798"/>
                    </a:cubicBezTo>
                    <a:cubicBezTo>
                      <a:pt x="3373" y="25466"/>
                      <a:pt x="6202" y="22125"/>
                      <a:pt x="9208" y="19008"/>
                    </a:cubicBezTo>
                    <a:cubicBezTo>
                      <a:pt x="12245" y="15954"/>
                      <a:pt x="15522" y="13252"/>
                      <a:pt x="19023" y="10870"/>
                    </a:cubicBezTo>
                    <a:cubicBezTo>
                      <a:pt x="22524" y="8489"/>
                      <a:pt x="26233" y="6426"/>
                      <a:pt x="30198" y="4716"/>
                    </a:cubicBezTo>
                    <a:cubicBezTo>
                      <a:pt x="34194" y="3053"/>
                      <a:pt x="38351" y="1647"/>
                      <a:pt x="43163"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59" name="Freeform: Shape 58">
                <a:extLst>
                  <a:ext uri="{FF2B5EF4-FFF2-40B4-BE49-F238E27FC236}">
                    <a16:creationId xmlns:a16="http://schemas.microsoft.com/office/drawing/2014/main" id="{066E9611-AF51-42B2-83B1-571148D8E27A}"/>
                  </a:ext>
                </a:extLst>
              </p:cNvPr>
              <p:cNvSpPr/>
              <p:nvPr/>
            </p:nvSpPr>
            <p:spPr>
              <a:xfrm>
                <a:off x="4496202" y="7246843"/>
                <a:ext cx="31972" cy="78332"/>
              </a:xfrm>
              <a:custGeom>
                <a:avLst/>
                <a:gdLst>
                  <a:gd name="connsiteX0" fmla="*/ 1199 w 31972"/>
                  <a:gd name="connsiteY0" fmla="*/ 1199 h 78332"/>
                  <a:gd name="connsiteX1" fmla="*/ 12949 w 31972"/>
                  <a:gd name="connsiteY1" fmla="*/ 18624 h 78332"/>
                  <a:gd name="connsiteX2" fmla="*/ 21757 w 31972"/>
                  <a:gd name="connsiteY2" fmla="*/ 37248 h 78332"/>
                  <a:gd name="connsiteX3" fmla="*/ 28343 w 31972"/>
                  <a:gd name="connsiteY3" fmla="*/ 56767 h 78332"/>
                  <a:gd name="connsiteX4" fmla="*/ 31956 w 31972"/>
                  <a:gd name="connsiteY4" fmla="*/ 77485 h 78332"/>
                  <a:gd name="connsiteX5" fmla="*/ 20190 w 31972"/>
                  <a:gd name="connsiteY5" fmla="*/ 60060 h 78332"/>
                  <a:gd name="connsiteX6" fmla="*/ 11398 w 31972"/>
                  <a:gd name="connsiteY6" fmla="*/ 41436 h 78332"/>
                  <a:gd name="connsiteX7" fmla="*/ 4828 w 31972"/>
                  <a:gd name="connsiteY7" fmla="*/ 21917 h 78332"/>
                  <a:gd name="connsiteX8" fmla="*/ 1199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1199" y="1199"/>
                    </a:moveTo>
                    <a:cubicBezTo>
                      <a:pt x="5931" y="6682"/>
                      <a:pt x="9576" y="12597"/>
                      <a:pt x="12949" y="18624"/>
                    </a:cubicBezTo>
                    <a:cubicBezTo>
                      <a:pt x="16274" y="24667"/>
                      <a:pt x="19199" y="30885"/>
                      <a:pt x="21757" y="37248"/>
                    </a:cubicBezTo>
                    <a:cubicBezTo>
                      <a:pt x="24331" y="43594"/>
                      <a:pt x="26537" y="50101"/>
                      <a:pt x="28343" y="56767"/>
                    </a:cubicBezTo>
                    <a:cubicBezTo>
                      <a:pt x="30102" y="63449"/>
                      <a:pt x="31573" y="70243"/>
                      <a:pt x="31956" y="77485"/>
                    </a:cubicBezTo>
                    <a:cubicBezTo>
                      <a:pt x="27208" y="72002"/>
                      <a:pt x="23564" y="66087"/>
                      <a:pt x="20190" y="60060"/>
                    </a:cubicBezTo>
                    <a:cubicBezTo>
                      <a:pt x="16865" y="54017"/>
                      <a:pt x="13940" y="47799"/>
                      <a:pt x="11398" y="41436"/>
                    </a:cubicBezTo>
                    <a:cubicBezTo>
                      <a:pt x="8840" y="35074"/>
                      <a:pt x="6634" y="28583"/>
                      <a:pt x="4828" y="21917"/>
                    </a:cubicBezTo>
                    <a:cubicBezTo>
                      <a:pt x="3069" y="15219"/>
                      <a:pt x="1583" y="8425"/>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60" name="Freeform: Shape 59">
                <a:extLst>
                  <a:ext uri="{FF2B5EF4-FFF2-40B4-BE49-F238E27FC236}">
                    <a16:creationId xmlns:a16="http://schemas.microsoft.com/office/drawing/2014/main" id="{92BB3BD2-4A85-4EFE-9E29-7F8C946B76BC}"/>
                  </a:ext>
                </a:extLst>
              </p:cNvPr>
              <p:cNvSpPr/>
              <p:nvPr/>
            </p:nvSpPr>
            <p:spPr>
              <a:xfrm>
                <a:off x="4434385" y="7274547"/>
                <a:ext cx="44761" cy="57550"/>
              </a:xfrm>
              <a:custGeom>
                <a:avLst/>
                <a:gdLst>
                  <a:gd name="connsiteX0" fmla="*/ 1199 w 44761"/>
                  <a:gd name="connsiteY0" fmla="*/ 1199 h 57550"/>
                  <a:gd name="connsiteX1" fmla="*/ 15363 w 44761"/>
                  <a:gd name="connsiteY1" fmla="*/ 12693 h 57550"/>
                  <a:gd name="connsiteX2" fmla="*/ 27001 w 44761"/>
                  <a:gd name="connsiteY2" fmla="*/ 26089 h 57550"/>
                  <a:gd name="connsiteX3" fmla="*/ 36720 w 44761"/>
                  <a:gd name="connsiteY3" fmla="*/ 40941 h 57550"/>
                  <a:gd name="connsiteX4" fmla="*/ 43882 w 44761"/>
                  <a:gd name="connsiteY4" fmla="*/ 57726 h 57550"/>
                  <a:gd name="connsiteX5" fmla="*/ 29702 w 44761"/>
                  <a:gd name="connsiteY5" fmla="*/ 46248 h 57550"/>
                  <a:gd name="connsiteX6" fmla="*/ 18080 w 44761"/>
                  <a:gd name="connsiteY6" fmla="*/ 32836 h 57550"/>
                  <a:gd name="connsiteX7" fmla="*/ 8377 w 44761"/>
                  <a:gd name="connsiteY7" fmla="*/ 17968 h 57550"/>
                  <a:gd name="connsiteX8" fmla="*/ 1199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1199" y="1199"/>
                    </a:moveTo>
                    <a:cubicBezTo>
                      <a:pt x="6618" y="4508"/>
                      <a:pt x="11111" y="8505"/>
                      <a:pt x="15363" y="12693"/>
                    </a:cubicBezTo>
                    <a:cubicBezTo>
                      <a:pt x="19567" y="16913"/>
                      <a:pt x="23436" y="21389"/>
                      <a:pt x="27001" y="26089"/>
                    </a:cubicBezTo>
                    <a:cubicBezTo>
                      <a:pt x="30566" y="30789"/>
                      <a:pt x="33811" y="35729"/>
                      <a:pt x="36720" y="40941"/>
                    </a:cubicBezTo>
                    <a:cubicBezTo>
                      <a:pt x="39582" y="46184"/>
                      <a:pt x="42204" y="51603"/>
                      <a:pt x="43882" y="57726"/>
                    </a:cubicBezTo>
                    <a:cubicBezTo>
                      <a:pt x="38447" y="54433"/>
                      <a:pt x="33955" y="50436"/>
                      <a:pt x="29702" y="46248"/>
                    </a:cubicBezTo>
                    <a:cubicBezTo>
                      <a:pt x="25498" y="42028"/>
                      <a:pt x="21629" y="37551"/>
                      <a:pt x="18080" y="32836"/>
                    </a:cubicBezTo>
                    <a:cubicBezTo>
                      <a:pt x="14532" y="28120"/>
                      <a:pt x="11286" y="23180"/>
                      <a:pt x="8377" y="17968"/>
                    </a:cubicBezTo>
                    <a:cubicBezTo>
                      <a:pt x="5516" y="12725"/>
                      <a:pt x="2894" y="7306"/>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61" name="Freeform: Shape 60">
                <a:extLst>
                  <a:ext uri="{FF2B5EF4-FFF2-40B4-BE49-F238E27FC236}">
                    <a16:creationId xmlns:a16="http://schemas.microsoft.com/office/drawing/2014/main" id="{E0111A50-FB86-4A10-8E82-A1545F35FC4B}"/>
                  </a:ext>
                </a:extLst>
              </p:cNvPr>
              <p:cNvSpPr/>
              <p:nvPr/>
            </p:nvSpPr>
            <p:spPr>
              <a:xfrm>
                <a:off x="4394372" y="7318525"/>
                <a:ext cx="43163" cy="30374"/>
              </a:xfrm>
              <a:custGeom>
                <a:avLst/>
                <a:gdLst>
                  <a:gd name="connsiteX0" fmla="*/ 1199 w 43162"/>
                  <a:gd name="connsiteY0" fmla="*/ 1199 h 30373"/>
                  <a:gd name="connsiteX1" fmla="*/ 14164 w 43162"/>
                  <a:gd name="connsiteY1" fmla="*/ 4732 h 30373"/>
                  <a:gd name="connsiteX2" fmla="*/ 25338 w 43162"/>
                  <a:gd name="connsiteY2" fmla="*/ 10886 h 30373"/>
                  <a:gd name="connsiteX3" fmla="*/ 35154 w 43162"/>
                  <a:gd name="connsiteY3" fmla="*/ 19024 h 30373"/>
                  <a:gd name="connsiteX4" fmla="*/ 43163 w 43162"/>
                  <a:gd name="connsiteY4" fmla="*/ 29814 h 30373"/>
                  <a:gd name="connsiteX5" fmla="*/ 30198 w 43162"/>
                  <a:gd name="connsiteY5" fmla="*/ 26297 h 30373"/>
                  <a:gd name="connsiteX6" fmla="*/ 19040 w 43162"/>
                  <a:gd name="connsiteY6" fmla="*/ 20143 h 30373"/>
                  <a:gd name="connsiteX7" fmla="*/ 9224 w 43162"/>
                  <a:gd name="connsiteY7" fmla="*/ 11990 h 30373"/>
                  <a:gd name="connsiteX8" fmla="*/ 1199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1199" y="1199"/>
                    </a:moveTo>
                    <a:cubicBezTo>
                      <a:pt x="6011" y="1647"/>
                      <a:pt x="10167" y="3069"/>
                      <a:pt x="14164" y="4732"/>
                    </a:cubicBezTo>
                    <a:cubicBezTo>
                      <a:pt x="18128" y="6442"/>
                      <a:pt x="21837" y="8505"/>
                      <a:pt x="25338" y="10886"/>
                    </a:cubicBezTo>
                    <a:cubicBezTo>
                      <a:pt x="28839" y="13268"/>
                      <a:pt x="32116" y="15970"/>
                      <a:pt x="35154" y="19024"/>
                    </a:cubicBezTo>
                    <a:cubicBezTo>
                      <a:pt x="38159" y="22125"/>
                      <a:pt x="40989" y="25482"/>
                      <a:pt x="43163" y="29814"/>
                    </a:cubicBezTo>
                    <a:cubicBezTo>
                      <a:pt x="38335" y="29367"/>
                      <a:pt x="34179" y="27960"/>
                      <a:pt x="30198" y="26297"/>
                    </a:cubicBezTo>
                    <a:cubicBezTo>
                      <a:pt x="26234" y="24587"/>
                      <a:pt x="22525" y="22524"/>
                      <a:pt x="19040" y="20143"/>
                    </a:cubicBezTo>
                    <a:cubicBezTo>
                      <a:pt x="15539" y="17761"/>
                      <a:pt x="12262" y="15059"/>
                      <a:pt x="9224" y="11990"/>
                    </a:cubicBezTo>
                    <a:cubicBezTo>
                      <a:pt x="6219" y="8856"/>
                      <a:pt x="3373" y="5499"/>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grpSp>
        <p:grpSp>
          <p:nvGrpSpPr>
            <p:cNvPr id="37" name="Group 36">
              <a:extLst>
                <a:ext uri="{FF2B5EF4-FFF2-40B4-BE49-F238E27FC236}">
                  <a16:creationId xmlns:a16="http://schemas.microsoft.com/office/drawing/2014/main" id="{C9E003C6-6E17-4AE5-A02A-473A10C953CE}"/>
                </a:ext>
              </a:extLst>
            </p:cNvPr>
            <p:cNvGrpSpPr/>
            <p:nvPr/>
          </p:nvGrpSpPr>
          <p:grpSpPr>
            <a:xfrm>
              <a:off x="7061062" y="2260695"/>
              <a:ext cx="914427" cy="856930"/>
              <a:chOff x="4373538" y="7246843"/>
              <a:chExt cx="398409" cy="373358"/>
            </a:xfrm>
            <a:grpFill/>
          </p:grpSpPr>
          <p:sp>
            <p:nvSpPr>
              <p:cNvPr id="38" name="Freeform: Shape 37">
                <a:extLst>
                  <a:ext uri="{FF2B5EF4-FFF2-40B4-BE49-F238E27FC236}">
                    <a16:creationId xmlns:a16="http://schemas.microsoft.com/office/drawing/2014/main" id="{E5EFB181-3F8C-4726-9AE2-C5A555680402}"/>
                  </a:ext>
                </a:extLst>
              </p:cNvPr>
              <p:cNvSpPr/>
              <p:nvPr/>
            </p:nvSpPr>
            <p:spPr>
              <a:xfrm>
                <a:off x="4601695" y="7342042"/>
                <a:ext cx="110304" cy="278159"/>
              </a:xfrm>
              <a:custGeom>
                <a:avLst/>
                <a:gdLst>
                  <a:gd name="connsiteX0" fmla="*/ 84854 w 110304"/>
                  <a:gd name="connsiteY0" fmla="*/ 102711 h 278159"/>
                  <a:gd name="connsiteX1" fmla="*/ 82153 w 110304"/>
                  <a:gd name="connsiteY1" fmla="*/ 101896 h 278159"/>
                  <a:gd name="connsiteX2" fmla="*/ 81146 w 110304"/>
                  <a:gd name="connsiteY2" fmla="*/ 101160 h 278159"/>
                  <a:gd name="connsiteX3" fmla="*/ 109393 w 110304"/>
                  <a:gd name="connsiteY3" fmla="*/ 54321 h 278159"/>
                  <a:gd name="connsiteX4" fmla="*/ 65064 w 110304"/>
                  <a:gd name="connsiteY4" fmla="*/ 1982 h 278159"/>
                  <a:gd name="connsiteX5" fmla="*/ 56271 w 110304"/>
                  <a:gd name="connsiteY5" fmla="*/ 1199 h 278159"/>
                  <a:gd name="connsiteX6" fmla="*/ 55296 w 110304"/>
                  <a:gd name="connsiteY6" fmla="*/ 1247 h 278159"/>
                  <a:gd name="connsiteX7" fmla="*/ 54321 w 110304"/>
                  <a:gd name="connsiteY7" fmla="*/ 1199 h 278159"/>
                  <a:gd name="connsiteX8" fmla="*/ 49861 w 110304"/>
                  <a:gd name="connsiteY8" fmla="*/ 1423 h 278159"/>
                  <a:gd name="connsiteX9" fmla="*/ 45864 w 110304"/>
                  <a:gd name="connsiteY9" fmla="*/ 1934 h 278159"/>
                  <a:gd name="connsiteX10" fmla="*/ 45864 w 110304"/>
                  <a:gd name="connsiteY10" fmla="*/ 1934 h 278159"/>
                  <a:gd name="connsiteX11" fmla="*/ 45864 w 110304"/>
                  <a:gd name="connsiteY11" fmla="*/ 1934 h 278159"/>
                  <a:gd name="connsiteX12" fmla="*/ 1199 w 110304"/>
                  <a:gd name="connsiteY12" fmla="*/ 54337 h 278159"/>
                  <a:gd name="connsiteX13" fmla="*/ 29446 w 110304"/>
                  <a:gd name="connsiteY13" fmla="*/ 101176 h 278159"/>
                  <a:gd name="connsiteX14" fmla="*/ 28439 w 110304"/>
                  <a:gd name="connsiteY14" fmla="*/ 101912 h 278159"/>
                  <a:gd name="connsiteX15" fmla="*/ 25737 w 110304"/>
                  <a:gd name="connsiteY15" fmla="*/ 102727 h 278159"/>
                  <a:gd name="connsiteX16" fmla="*/ 7082 w 110304"/>
                  <a:gd name="connsiteY16" fmla="*/ 123173 h 278159"/>
                  <a:gd name="connsiteX17" fmla="*/ 1215 w 110304"/>
                  <a:gd name="connsiteY17" fmla="*/ 147616 h 278159"/>
                  <a:gd name="connsiteX18" fmla="*/ 1215 w 110304"/>
                  <a:gd name="connsiteY18" fmla="*/ 225149 h 278159"/>
                  <a:gd name="connsiteX19" fmla="*/ 10759 w 110304"/>
                  <a:gd name="connsiteY19" fmla="*/ 234693 h 278159"/>
                  <a:gd name="connsiteX20" fmla="*/ 13844 w 110304"/>
                  <a:gd name="connsiteY20" fmla="*/ 234693 h 278159"/>
                  <a:gd name="connsiteX21" fmla="*/ 20078 w 110304"/>
                  <a:gd name="connsiteY21" fmla="*/ 234693 h 278159"/>
                  <a:gd name="connsiteX22" fmla="*/ 20078 w 110304"/>
                  <a:gd name="connsiteY22" fmla="*/ 266217 h 278159"/>
                  <a:gd name="connsiteX23" fmla="*/ 31269 w 110304"/>
                  <a:gd name="connsiteY23" fmla="*/ 277408 h 278159"/>
                  <a:gd name="connsiteX24" fmla="*/ 31780 w 110304"/>
                  <a:gd name="connsiteY24" fmla="*/ 277408 h 278159"/>
                  <a:gd name="connsiteX25" fmla="*/ 45912 w 110304"/>
                  <a:gd name="connsiteY25" fmla="*/ 277408 h 278159"/>
                  <a:gd name="connsiteX26" fmla="*/ 67030 w 110304"/>
                  <a:gd name="connsiteY26" fmla="*/ 277408 h 278159"/>
                  <a:gd name="connsiteX27" fmla="*/ 78923 w 110304"/>
                  <a:gd name="connsiteY27" fmla="*/ 277408 h 278159"/>
                  <a:gd name="connsiteX28" fmla="*/ 79435 w 110304"/>
                  <a:gd name="connsiteY28" fmla="*/ 277408 h 278159"/>
                  <a:gd name="connsiteX29" fmla="*/ 90625 w 110304"/>
                  <a:gd name="connsiteY29" fmla="*/ 266217 h 278159"/>
                  <a:gd name="connsiteX30" fmla="*/ 90625 w 110304"/>
                  <a:gd name="connsiteY30" fmla="*/ 234693 h 278159"/>
                  <a:gd name="connsiteX31" fmla="*/ 96860 w 110304"/>
                  <a:gd name="connsiteY31" fmla="*/ 234693 h 278159"/>
                  <a:gd name="connsiteX32" fmla="*/ 99945 w 110304"/>
                  <a:gd name="connsiteY32" fmla="*/ 234693 h 278159"/>
                  <a:gd name="connsiteX33" fmla="*/ 109489 w 110304"/>
                  <a:gd name="connsiteY33" fmla="*/ 225149 h 278159"/>
                  <a:gd name="connsiteX34" fmla="*/ 109489 w 110304"/>
                  <a:gd name="connsiteY34" fmla="*/ 147616 h 278159"/>
                  <a:gd name="connsiteX35" fmla="*/ 103622 w 110304"/>
                  <a:gd name="connsiteY35" fmla="*/ 123173 h 278159"/>
                  <a:gd name="connsiteX36" fmla="*/ 84854 w 110304"/>
                  <a:gd name="connsiteY36" fmla="*/ 102711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0304" h="278159">
                    <a:moveTo>
                      <a:pt x="84854" y="102711"/>
                    </a:moveTo>
                    <a:cubicBezTo>
                      <a:pt x="83959" y="102343"/>
                      <a:pt x="83064" y="102104"/>
                      <a:pt x="82153" y="101896"/>
                    </a:cubicBezTo>
                    <a:cubicBezTo>
                      <a:pt x="81801" y="101656"/>
                      <a:pt x="81465" y="101416"/>
                      <a:pt x="81146" y="101160"/>
                    </a:cubicBezTo>
                    <a:cubicBezTo>
                      <a:pt x="97915" y="92224"/>
                      <a:pt x="109393" y="74655"/>
                      <a:pt x="109393" y="54321"/>
                    </a:cubicBezTo>
                    <a:cubicBezTo>
                      <a:pt x="109393" y="27976"/>
                      <a:pt x="90210" y="6171"/>
                      <a:pt x="65064" y="1982"/>
                    </a:cubicBezTo>
                    <a:cubicBezTo>
                      <a:pt x="62202" y="1503"/>
                      <a:pt x="59276" y="1199"/>
                      <a:pt x="56271" y="1199"/>
                    </a:cubicBezTo>
                    <a:cubicBezTo>
                      <a:pt x="55936" y="1199"/>
                      <a:pt x="55632" y="1247"/>
                      <a:pt x="55296" y="1247"/>
                    </a:cubicBezTo>
                    <a:cubicBezTo>
                      <a:pt x="54976" y="1247"/>
                      <a:pt x="54657" y="1199"/>
                      <a:pt x="54321" y="1199"/>
                    </a:cubicBezTo>
                    <a:cubicBezTo>
                      <a:pt x="52818" y="1199"/>
                      <a:pt x="51331" y="1279"/>
                      <a:pt x="49861" y="1423"/>
                    </a:cubicBezTo>
                    <a:cubicBezTo>
                      <a:pt x="48518" y="1535"/>
                      <a:pt x="47191" y="1726"/>
                      <a:pt x="45864" y="1934"/>
                    </a:cubicBezTo>
                    <a:cubicBezTo>
                      <a:pt x="45864" y="1934"/>
                      <a:pt x="45864" y="1934"/>
                      <a:pt x="45864" y="1934"/>
                    </a:cubicBezTo>
                    <a:lnTo>
                      <a:pt x="45864" y="1934"/>
                    </a:lnTo>
                    <a:cubicBezTo>
                      <a:pt x="20558" y="5995"/>
                      <a:pt x="1199" y="27880"/>
                      <a:pt x="1199" y="54337"/>
                    </a:cubicBezTo>
                    <a:cubicBezTo>
                      <a:pt x="1199" y="74671"/>
                      <a:pt x="12661" y="92240"/>
                      <a:pt x="29446" y="101176"/>
                    </a:cubicBezTo>
                    <a:cubicBezTo>
                      <a:pt x="29111" y="101432"/>
                      <a:pt x="28775" y="101688"/>
                      <a:pt x="28439" y="101912"/>
                    </a:cubicBezTo>
                    <a:cubicBezTo>
                      <a:pt x="27528" y="102120"/>
                      <a:pt x="26617" y="102359"/>
                      <a:pt x="25737" y="102727"/>
                    </a:cubicBezTo>
                    <a:cubicBezTo>
                      <a:pt x="21645" y="105333"/>
                      <a:pt x="13029" y="111631"/>
                      <a:pt x="7082" y="123173"/>
                    </a:cubicBezTo>
                    <a:cubicBezTo>
                      <a:pt x="1822" y="133389"/>
                      <a:pt x="1199" y="142804"/>
                      <a:pt x="1215" y="147616"/>
                    </a:cubicBezTo>
                    <a:lnTo>
                      <a:pt x="1215" y="225149"/>
                    </a:lnTo>
                    <a:cubicBezTo>
                      <a:pt x="1215" y="230424"/>
                      <a:pt x="5483" y="234693"/>
                      <a:pt x="10759" y="234693"/>
                    </a:cubicBezTo>
                    <a:lnTo>
                      <a:pt x="13844" y="234693"/>
                    </a:lnTo>
                    <a:lnTo>
                      <a:pt x="20078" y="234693"/>
                    </a:lnTo>
                    <a:lnTo>
                      <a:pt x="20078" y="266217"/>
                    </a:lnTo>
                    <a:cubicBezTo>
                      <a:pt x="20078" y="272388"/>
                      <a:pt x="25082" y="277408"/>
                      <a:pt x="31269" y="277408"/>
                    </a:cubicBezTo>
                    <a:lnTo>
                      <a:pt x="31780" y="277408"/>
                    </a:lnTo>
                    <a:lnTo>
                      <a:pt x="45912" y="277408"/>
                    </a:lnTo>
                    <a:lnTo>
                      <a:pt x="67030" y="277408"/>
                    </a:lnTo>
                    <a:lnTo>
                      <a:pt x="78923" y="277408"/>
                    </a:lnTo>
                    <a:lnTo>
                      <a:pt x="79435" y="277408"/>
                    </a:lnTo>
                    <a:cubicBezTo>
                      <a:pt x="85606" y="277408"/>
                      <a:pt x="90625" y="272404"/>
                      <a:pt x="90625" y="266217"/>
                    </a:cubicBezTo>
                    <a:lnTo>
                      <a:pt x="90625" y="234693"/>
                    </a:lnTo>
                    <a:lnTo>
                      <a:pt x="96860" y="234693"/>
                    </a:lnTo>
                    <a:lnTo>
                      <a:pt x="99945" y="234693"/>
                    </a:lnTo>
                    <a:cubicBezTo>
                      <a:pt x="105221" y="234693"/>
                      <a:pt x="109489" y="230424"/>
                      <a:pt x="109489" y="225149"/>
                    </a:cubicBezTo>
                    <a:lnTo>
                      <a:pt x="109489" y="147616"/>
                    </a:lnTo>
                    <a:cubicBezTo>
                      <a:pt x="109505" y="142820"/>
                      <a:pt x="108881" y="133404"/>
                      <a:pt x="103622" y="123173"/>
                    </a:cubicBezTo>
                    <a:cubicBezTo>
                      <a:pt x="97580" y="111615"/>
                      <a:pt x="88947" y="105317"/>
                      <a:pt x="84854" y="102711"/>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9" name="Freeform: Shape 38">
                <a:extLst>
                  <a:ext uri="{FF2B5EF4-FFF2-40B4-BE49-F238E27FC236}">
                    <a16:creationId xmlns:a16="http://schemas.microsoft.com/office/drawing/2014/main" id="{4B5107A6-4680-4F5B-8CCF-E7BA7831F863}"/>
                  </a:ext>
                </a:extLst>
              </p:cNvPr>
              <p:cNvSpPr/>
              <p:nvPr/>
            </p:nvSpPr>
            <p:spPr>
              <a:xfrm>
                <a:off x="4557169" y="7440755"/>
                <a:ext cx="91121" cy="110304"/>
              </a:xfrm>
              <a:custGeom>
                <a:avLst/>
                <a:gdLst>
                  <a:gd name="connsiteX0" fmla="*/ 90424 w 91121"/>
                  <a:gd name="connsiteY0" fmla="*/ 27240 h 110304"/>
                  <a:gd name="connsiteX1" fmla="*/ 73734 w 91121"/>
                  <a:gd name="connsiteY1" fmla="*/ 40893 h 110304"/>
                  <a:gd name="connsiteX2" fmla="*/ 30699 w 91121"/>
                  <a:gd name="connsiteY2" fmla="*/ 103143 h 110304"/>
                  <a:gd name="connsiteX3" fmla="*/ 8526 w 91121"/>
                  <a:gd name="connsiteY3" fmla="*/ 107907 h 110304"/>
                  <a:gd name="connsiteX4" fmla="*/ 3763 w 91121"/>
                  <a:gd name="connsiteY4" fmla="*/ 85734 h 110304"/>
                  <a:gd name="connsiteX5" fmla="*/ 46174 w 91121"/>
                  <a:gd name="connsiteY5" fmla="*/ 20143 h 110304"/>
                  <a:gd name="connsiteX6" fmla="*/ 47932 w 91121"/>
                  <a:gd name="connsiteY6" fmla="*/ 17936 h 110304"/>
                  <a:gd name="connsiteX7" fmla="*/ 72455 w 91121"/>
                  <a:gd name="connsiteY7" fmla="*/ 1199 h 110304"/>
                  <a:gd name="connsiteX8" fmla="*/ 90424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90424" y="27240"/>
                    </a:moveTo>
                    <a:lnTo>
                      <a:pt x="73734" y="40893"/>
                    </a:lnTo>
                    <a:lnTo>
                      <a:pt x="30699" y="103143"/>
                    </a:lnTo>
                    <a:cubicBezTo>
                      <a:pt x="25887" y="110576"/>
                      <a:pt x="15960" y="112702"/>
                      <a:pt x="8526" y="107907"/>
                    </a:cubicBezTo>
                    <a:cubicBezTo>
                      <a:pt x="1093" y="103095"/>
                      <a:pt x="-1033" y="93167"/>
                      <a:pt x="3763" y="85734"/>
                    </a:cubicBezTo>
                    <a:lnTo>
                      <a:pt x="46174" y="20143"/>
                    </a:lnTo>
                    <a:cubicBezTo>
                      <a:pt x="46701" y="19327"/>
                      <a:pt x="47309" y="18624"/>
                      <a:pt x="47932" y="17936"/>
                    </a:cubicBezTo>
                    <a:cubicBezTo>
                      <a:pt x="48076" y="17569"/>
                      <a:pt x="60721" y="9016"/>
                      <a:pt x="72455" y="1199"/>
                    </a:cubicBezTo>
                    <a:lnTo>
                      <a:pt x="90424"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0" name="Freeform: Shape 39">
                <a:extLst>
                  <a:ext uri="{FF2B5EF4-FFF2-40B4-BE49-F238E27FC236}">
                    <a16:creationId xmlns:a16="http://schemas.microsoft.com/office/drawing/2014/main" id="{5467F19D-14B0-4920-9987-892C08EAFF98}"/>
                  </a:ext>
                </a:extLst>
              </p:cNvPr>
              <p:cNvSpPr/>
              <p:nvPr/>
            </p:nvSpPr>
            <p:spPr>
              <a:xfrm>
                <a:off x="4663241" y="7392812"/>
                <a:ext cx="108706" cy="86325"/>
              </a:xfrm>
              <a:custGeom>
                <a:avLst/>
                <a:gdLst>
                  <a:gd name="connsiteX0" fmla="*/ 1199 w 108705"/>
                  <a:gd name="connsiteY0" fmla="*/ 55602 h 86325"/>
                  <a:gd name="connsiteX1" fmla="*/ 21517 w 108705"/>
                  <a:gd name="connsiteY1" fmla="*/ 48425 h 86325"/>
                  <a:gd name="connsiteX2" fmla="*/ 83128 w 108705"/>
                  <a:gd name="connsiteY2" fmla="*/ 4479 h 86325"/>
                  <a:gd name="connsiteX3" fmla="*/ 105589 w 108705"/>
                  <a:gd name="connsiteY3" fmla="*/ 7516 h 86325"/>
                  <a:gd name="connsiteX4" fmla="*/ 102551 w 108705"/>
                  <a:gd name="connsiteY4" fmla="*/ 29977 h 86325"/>
                  <a:gd name="connsiteX5" fmla="*/ 40397 w 108705"/>
                  <a:gd name="connsiteY5" fmla="*/ 77296 h 86325"/>
                  <a:gd name="connsiteX6" fmla="*/ 37983 w 108705"/>
                  <a:gd name="connsiteY6" fmla="*/ 78766 h 86325"/>
                  <a:gd name="connsiteX7" fmla="*/ 9240 w 108705"/>
                  <a:gd name="connsiteY7" fmla="*/ 86184 h 86325"/>
                  <a:gd name="connsiteX8" fmla="*/ 1199 w 108705"/>
                  <a:gd name="connsiteY8" fmla="*/ 55602 h 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05" h="86325">
                    <a:moveTo>
                      <a:pt x="1199" y="55602"/>
                    </a:moveTo>
                    <a:lnTo>
                      <a:pt x="21517" y="48425"/>
                    </a:lnTo>
                    <a:lnTo>
                      <a:pt x="83128" y="4479"/>
                    </a:lnTo>
                    <a:cubicBezTo>
                      <a:pt x="90178" y="-893"/>
                      <a:pt x="100233" y="482"/>
                      <a:pt x="105589" y="7516"/>
                    </a:cubicBezTo>
                    <a:cubicBezTo>
                      <a:pt x="110944" y="14566"/>
                      <a:pt x="109585" y="24621"/>
                      <a:pt x="102551" y="29977"/>
                    </a:cubicBezTo>
                    <a:lnTo>
                      <a:pt x="40397" y="77296"/>
                    </a:lnTo>
                    <a:cubicBezTo>
                      <a:pt x="39630" y="77871"/>
                      <a:pt x="38814" y="78351"/>
                      <a:pt x="37983" y="78766"/>
                    </a:cubicBezTo>
                    <a:cubicBezTo>
                      <a:pt x="37727" y="79070"/>
                      <a:pt x="22924" y="82811"/>
                      <a:pt x="9240" y="86184"/>
                    </a:cubicBezTo>
                    <a:lnTo>
                      <a:pt x="1199" y="55602"/>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1" name="Freeform: Shape 40">
                <a:extLst>
                  <a:ext uri="{FF2B5EF4-FFF2-40B4-BE49-F238E27FC236}">
                    <a16:creationId xmlns:a16="http://schemas.microsoft.com/office/drawing/2014/main" id="{8215E2D5-BED9-412E-83F6-D0B6EB3C31F4}"/>
                  </a:ext>
                </a:extLst>
              </p:cNvPr>
              <p:cNvSpPr/>
              <p:nvPr/>
            </p:nvSpPr>
            <p:spPr>
              <a:xfrm>
                <a:off x="4495692" y="7440755"/>
                <a:ext cx="91121" cy="110304"/>
              </a:xfrm>
              <a:custGeom>
                <a:avLst/>
                <a:gdLst>
                  <a:gd name="connsiteX0" fmla="*/ 1199 w 91121"/>
                  <a:gd name="connsiteY0" fmla="*/ 27240 h 110304"/>
                  <a:gd name="connsiteX1" fmla="*/ 17888 w 91121"/>
                  <a:gd name="connsiteY1" fmla="*/ 40893 h 110304"/>
                  <a:gd name="connsiteX2" fmla="*/ 60923 w 91121"/>
                  <a:gd name="connsiteY2" fmla="*/ 103143 h 110304"/>
                  <a:gd name="connsiteX3" fmla="*/ 83096 w 91121"/>
                  <a:gd name="connsiteY3" fmla="*/ 107907 h 110304"/>
                  <a:gd name="connsiteX4" fmla="*/ 87860 w 91121"/>
                  <a:gd name="connsiteY4" fmla="*/ 85734 h 110304"/>
                  <a:gd name="connsiteX5" fmla="*/ 45449 w 91121"/>
                  <a:gd name="connsiteY5" fmla="*/ 20143 h 110304"/>
                  <a:gd name="connsiteX6" fmla="*/ 43690 w 91121"/>
                  <a:gd name="connsiteY6" fmla="*/ 17936 h 110304"/>
                  <a:gd name="connsiteX7" fmla="*/ 19167 w 91121"/>
                  <a:gd name="connsiteY7" fmla="*/ 1199 h 110304"/>
                  <a:gd name="connsiteX8" fmla="*/ 1199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1199" y="27240"/>
                    </a:moveTo>
                    <a:lnTo>
                      <a:pt x="17888" y="40893"/>
                    </a:lnTo>
                    <a:lnTo>
                      <a:pt x="60923" y="103143"/>
                    </a:lnTo>
                    <a:cubicBezTo>
                      <a:pt x="65735" y="110576"/>
                      <a:pt x="75663" y="112702"/>
                      <a:pt x="83096" y="107907"/>
                    </a:cubicBezTo>
                    <a:cubicBezTo>
                      <a:pt x="90529" y="103111"/>
                      <a:pt x="92656" y="93167"/>
                      <a:pt x="87860" y="85734"/>
                    </a:cubicBezTo>
                    <a:lnTo>
                      <a:pt x="45449" y="20143"/>
                    </a:lnTo>
                    <a:cubicBezTo>
                      <a:pt x="44921" y="19327"/>
                      <a:pt x="44314" y="18624"/>
                      <a:pt x="43690" y="17936"/>
                    </a:cubicBezTo>
                    <a:cubicBezTo>
                      <a:pt x="43546" y="17569"/>
                      <a:pt x="30901" y="9016"/>
                      <a:pt x="19167" y="1199"/>
                    </a:cubicBezTo>
                    <a:lnTo>
                      <a:pt x="1199"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2" name="Freeform: Shape 41">
                <a:extLst>
                  <a:ext uri="{FF2B5EF4-FFF2-40B4-BE49-F238E27FC236}">
                    <a16:creationId xmlns:a16="http://schemas.microsoft.com/office/drawing/2014/main" id="{B46FE619-A125-42A1-AEB1-80E9735BFD8F}"/>
                  </a:ext>
                </a:extLst>
              </p:cNvPr>
              <p:cNvSpPr/>
              <p:nvPr/>
            </p:nvSpPr>
            <p:spPr>
              <a:xfrm>
                <a:off x="4373538" y="7385624"/>
                <a:ext cx="105509" cy="94318"/>
              </a:xfrm>
              <a:custGeom>
                <a:avLst/>
                <a:gdLst>
                  <a:gd name="connsiteX0" fmla="*/ 105081 w 105508"/>
                  <a:gd name="connsiteY0" fmla="*/ 63635 h 94318"/>
                  <a:gd name="connsiteX1" fmla="*/ 85482 w 105508"/>
                  <a:gd name="connsiteY1" fmla="*/ 54667 h 94318"/>
                  <a:gd name="connsiteX2" fmla="*/ 28044 w 105508"/>
                  <a:gd name="connsiteY2" fmla="*/ 5398 h 94318"/>
                  <a:gd name="connsiteX3" fmla="*/ 5391 w 105508"/>
                  <a:gd name="connsiteY3" fmla="*/ 6421 h 94318"/>
                  <a:gd name="connsiteX4" fmla="*/ 6415 w 105508"/>
                  <a:gd name="connsiteY4" fmla="*/ 29073 h 94318"/>
                  <a:gd name="connsiteX5" fmla="*/ 64093 w 105508"/>
                  <a:gd name="connsiteY5" fmla="*/ 81748 h 94318"/>
                  <a:gd name="connsiteX6" fmla="*/ 66363 w 105508"/>
                  <a:gd name="connsiteY6" fmla="*/ 83426 h 94318"/>
                  <a:gd name="connsiteX7" fmla="*/ 94323 w 105508"/>
                  <a:gd name="connsiteY7" fmla="*/ 93386 h 94318"/>
                  <a:gd name="connsiteX8" fmla="*/ 105081 w 105508"/>
                  <a:gd name="connsiteY8" fmla="*/ 63635 h 9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508" h="94318">
                    <a:moveTo>
                      <a:pt x="105081" y="63635"/>
                    </a:moveTo>
                    <a:lnTo>
                      <a:pt x="85482" y="54667"/>
                    </a:lnTo>
                    <a:lnTo>
                      <a:pt x="28044" y="5398"/>
                    </a:lnTo>
                    <a:cubicBezTo>
                      <a:pt x="21506" y="-581"/>
                      <a:pt x="11370" y="-117"/>
                      <a:pt x="5391" y="6421"/>
                    </a:cubicBezTo>
                    <a:cubicBezTo>
                      <a:pt x="-571" y="12959"/>
                      <a:pt x="-124" y="23094"/>
                      <a:pt x="6415" y="29073"/>
                    </a:cubicBezTo>
                    <a:lnTo>
                      <a:pt x="64093" y="81748"/>
                    </a:lnTo>
                    <a:cubicBezTo>
                      <a:pt x="64796" y="82403"/>
                      <a:pt x="65580" y="82931"/>
                      <a:pt x="66363" y="83426"/>
                    </a:cubicBezTo>
                    <a:cubicBezTo>
                      <a:pt x="66603" y="83746"/>
                      <a:pt x="81006" y="88798"/>
                      <a:pt x="94323" y="93386"/>
                    </a:cubicBezTo>
                    <a:lnTo>
                      <a:pt x="105081" y="63635"/>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3" name="Freeform: Shape 42">
                <a:extLst>
                  <a:ext uri="{FF2B5EF4-FFF2-40B4-BE49-F238E27FC236}">
                    <a16:creationId xmlns:a16="http://schemas.microsoft.com/office/drawing/2014/main" id="{E2A3C360-D4F4-4930-A146-D3D36DAC89A4}"/>
                  </a:ext>
                </a:extLst>
              </p:cNvPr>
              <p:cNvSpPr/>
              <p:nvPr/>
            </p:nvSpPr>
            <p:spPr>
              <a:xfrm>
                <a:off x="4420283" y="7342042"/>
                <a:ext cx="135882" cy="278159"/>
              </a:xfrm>
              <a:custGeom>
                <a:avLst/>
                <a:gdLst>
                  <a:gd name="connsiteX0" fmla="*/ 1295 w 135882"/>
                  <a:gd name="connsiteY0" fmla="*/ 221760 h 278159"/>
                  <a:gd name="connsiteX1" fmla="*/ 8761 w 135882"/>
                  <a:gd name="connsiteY1" fmla="*/ 174425 h 278159"/>
                  <a:gd name="connsiteX2" fmla="*/ 23132 w 135882"/>
                  <a:gd name="connsiteY2" fmla="*/ 133293 h 278159"/>
                  <a:gd name="connsiteX3" fmla="*/ 41964 w 135882"/>
                  <a:gd name="connsiteY3" fmla="*/ 100601 h 278159"/>
                  <a:gd name="connsiteX4" fmla="*/ 14899 w 135882"/>
                  <a:gd name="connsiteY4" fmla="*/ 54337 h 278159"/>
                  <a:gd name="connsiteX5" fmla="*/ 68037 w 135882"/>
                  <a:gd name="connsiteY5" fmla="*/ 1199 h 278159"/>
                  <a:gd name="connsiteX6" fmla="*/ 72881 w 135882"/>
                  <a:gd name="connsiteY6" fmla="*/ 1471 h 278159"/>
                  <a:gd name="connsiteX7" fmla="*/ 75439 w 135882"/>
                  <a:gd name="connsiteY7" fmla="*/ 1806 h 278159"/>
                  <a:gd name="connsiteX8" fmla="*/ 76686 w 135882"/>
                  <a:gd name="connsiteY8" fmla="*/ 1966 h 278159"/>
                  <a:gd name="connsiteX9" fmla="*/ 76686 w 135882"/>
                  <a:gd name="connsiteY9" fmla="*/ 1998 h 278159"/>
                  <a:gd name="connsiteX10" fmla="*/ 121048 w 135882"/>
                  <a:gd name="connsiteY10" fmla="*/ 54337 h 278159"/>
                  <a:gd name="connsiteX11" fmla="*/ 93983 w 135882"/>
                  <a:gd name="connsiteY11" fmla="*/ 100601 h 278159"/>
                  <a:gd name="connsiteX12" fmla="*/ 112814 w 135882"/>
                  <a:gd name="connsiteY12" fmla="*/ 133293 h 278159"/>
                  <a:gd name="connsiteX13" fmla="*/ 127186 w 135882"/>
                  <a:gd name="connsiteY13" fmla="*/ 174425 h 278159"/>
                  <a:gd name="connsiteX14" fmla="*/ 134652 w 135882"/>
                  <a:gd name="connsiteY14" fmla="*/ 221760 h 278159"/>
                  <a:gd name="connsiteX15" fmla="*/ 127106 w 135882"/>
                  <a:gd name="connsiteY15" fmla="*/ 230600 h 278159"/>
                  <a:gd name="connsiteX16" fmla="*/ 104150 w 135882"/>
                  <a:gd name="connsiteY16" fmla="*/ 230600 h 278159"/>
                  <a:gd name="connsiteX17" fmla="*/ 104150 w 135882"/>
                  <a:gd name="connsiteY17" fmla="*/ 266201 h 278159"/>
                  <a:gd name="connsiteX18" fmla="*/ 92960 w 135882"/>
                  <a:gd name="connsiteY18" fmla="*/ 277392 h 278159"/>
                  <a:gd name="connsiteX19" fmla="*/ 76686 w 135882"/>
                  <a:gd name="connsiteY19" fmla="*/ 277392 h 278159"/>
                  <a:gd name="connsiteX20" fmla="*/ 68117 w 135882"/>
                  <a:gd name="connsiteY20" fmla="*/ 277392 h 278159"/>
                  <a:gd name="connsiteX21" fmla="*/ 43003 w 135882"/>
                  <a:gd name="connsiteY21" fmla="*/ 277392 h 278159"/>
                  <a:gd name="connsiteX22" fmla="*/ 31813 w 135882"/>
                  <a:gd name="connsiteY22" fmla="*/ 266201 h 278159"/>
                  <a:gd name="connsiteX23" fmla="*/ 31813 w 135882"/>
                  <a:gd name="connsiteY23" fmla="*/ 230600 h 278159"/>
                  <a:gd name="connsiteX24" fmla="*/ 8856 w 135882"/>
                  <a:gd name="connsiteY24" fmla="*/ 230600 h 278159"/>
                  <a:gd name="connsiteX25" fmla="*/ 1295 w 135882"/>
                  <a:gd name="connsiteY25" fmla="*/ 221760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5882" h="278159">
                    <a:moveTo>
                      <a:pt x="1295" y="221760"/>
                    </a:moveTo>
                    <a:lnTo>
                      <a:pt x="8761" y="174425"/>
                    </a:lnTo>
                    <a:cubicBezTo>
                      <a:pt x="11047" y="159958"/>
                      <a:pt x="15907" y="146033"/>
                      <a:pt x="23132" y="133293"/>
                    </a:cubicBezTo>
                    <a:cubicBezTo>
                      <a:pt x="31477" y="118585"/>
                      <a:pt x="41596" y="100825"/>
                      <a:pt x="41964" y="100601"/>
                    </a:cubicBezTo>
                    <a:cubicBezTo>
                      <a:pt x="25818" y="91489"/>
                      <a:pt x="14899" y="74192"/>
                      <a:pt x="14899" y="54337"/>
                    </a:cubicBezTo>
                    <a:cubicBezTo>
                      <a:pt x="14899" y="24986"/>
                      <a:pt x="38687" y="1199"/>
                      <a:pt x="68037" y="1199"/>
                    </a:cubicBezTo>
                    <a:cubicBezTo>
                      <a:pt x="69668" y="1199"/>
                      <a:pt x="71282" y="1311"/>
                      <a:pt x="72881" y="1471"/>
                    </a:cubicBezTo>
                    <a:cubicBezTo>
                      <a:pt x="73744" y="1551"/>
                      <a:pt x="74592" y="1679"/>
                      <a:pt x="75439" y="1806"/>
                    </a:cubicBezTo>
                    <a:cubicBezTo>
                      <a:pt x="75855" y="1870"/>
                      <a:pt x="76286" y="1902"/>
                      <a:pt x="76686" y="1966"/>
                    </a:cubicBezTo>
                    <a:lnTo>
                      <a:pt x="76686" y="1998"/>
                    </a:lnTo>
                    <a:cubicBezTo>
                      <a:pt x="101848" y="6187"/>
                      <a:pt x="121048" y="27992"/>
                      <a:pt x="121048" y="54337"/>
                    </a:cubicBezTo>
                    <a:cubicBezTo>
                      <a:pt x="121048" y="74208"/>
                      <a:pt x="110129" y="91489"/>
                      <a:pt x="93983" y="100601"/>
                    </a:cubicBezTo>
                    <a:cubicBezTo>
                      <a:pt x="94351" y="100825"/>
                      <a:pt x="104470" y="118601"/>
                      <a:pt x="112814" y="133293"/>
                    </a:cubicBezTo>
                    <a:cubicBezTo>
                      <a:pt x="120040" y="146033"/>
                      <a:pt x="124900" y="159958"/>
                      <a:pt x="127186" y="174425"/>
                    </a:cubicBezTo>
                    <a:lnTo>
                      <a:pt x="134652" y="221760"/>
                    </a:lnTo>
                    <a:cubicBezTo>
                      <a:pt x="135387" y="226396"/>
                      <a:pt x="131790" y="230600"/>
                      <a:pt x="127106" y="230600"/>
                    </a:cubicBezTo>
                    <a:lnTo>
                      <a:pt x="104150" y="230600"/>
                    </a:lnTo>
                    <a:lnTo>
                      <a:pt x="104150" y="266201"/>
                    </a:lnTo>
                    <a:cubicBezTo>
                      <a:pt x="104150" y="272372"/>
                      <a:pt x="99147" y="277392"/>
                      <a:pt x="92960" y="277392"/>
                    </a:cubicBezTo>
                    <a:lnTo>
                      <a:pt x="76686" y="277392"/>
                    </a:lnTo>
                    <a:lnTo>
                      <a:pt x="68117" y="277392"/>
                    </a:lnTo>
                    <a:lnTo>
                      <a:pt x="43003" y="277392"/>
                    </a:lnTo>
                    <a:cubicBezTo>
                      <a:pt x="36832" y="277392"/>
                      <a:pt x="31813" y="272388"/>
                      <a:pt x="31813" y="266201"/>
                    </a:cubicBezTo>
                    <a:lnTo>
                      <a:pt x="31813" y="230600"/>
                    </a:lnTo>
                    <a:lnTo>
                      <a:pt x="8856" y="230600"/>
                    </a:lnTo>
                    <a:cubicBezTo>
                      <a:pt x="4141" y="230584"/>
                      <a:pt x="560" y="226396"/>
                      <a:pt x="1295" y="22176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4" name="Freeform: Shape 43">
                <a:extLst>
                  <a:ext uri="{FF2B5EF4-FFF2-40B4-BE49-F238E27FC236}">
                    <a16:creationId xmlns:a16="http://schemas.microsoft.com/office/drawing/2014/main" id="{C058CE46-5CF5-4FE3-8AB0-D4AE2CA781CA}"/>
                  </a:ext>
                </a:extLst>
              </p:cNvPr>
              <p:cNvSpPr/>
              <p:nvPr/>
            </p:nvSpPr>
            <p:spPr>
              <a:xfrm>
                <a:off x="4613828" y="7246843"/>
                <a:ext cx="31972" cy="78332"/>
              </a:xfrm>
              <a:custGeom>
                <a:avLst/>
                <a:gdLst>
                  <a:gd name="connsiteX0" fmla="*/ 31956 w 31972"/>
                  <a:gd name="connsiteY0" fmla="*/ 1199 h 78332"/>
                  <a:gd name="connsiteX1" fmla="*/ 28327 w 31972"/>
                  <a:gd name="connsiteY1" fmla="*/ 21901 h 78332"/>
                  <a:gd name="connsiteX2" fmla="*/ 21757 w 31972"/>
                  <a:gd name="connsiteY2" fmla="*/ 41420 h 78332"/>
                  <a:gd name="connsiteX3" fmla="*/ 12965 w 31972"/>
                  <a:gd name="connsiteY3" fmla="*/ 60044 h 78332"/>
                  <a:gd name="connsiteX4" fmla="*/ 1199 w 31972"/>
                  <a:gd name="connsiteY4" fmla="*/ 77469 h 78332"/>
                  <a:gd name="connsiteX5" fmla="*/ 4812 w 31972"/>
                  <a:gd name="connsiteY5" fmla="*/ 56751 h 78332"/>
                  <a:gd name="connsiteX6" fmla="*/ 11398 w 31972"/>
                  <a:gd name="connsiteY6" fmla="*/ 37232 h 78332"/>
                  <a:gd name="connsiteX7" fmla="*/ 20207 w 31972"/>
                  <a:gd name="connsiteY7" fmla="*/ 18608 h 78332"/>
                  <a:gd name="connsiteX8" fmla="*/ 31956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31956" y="1199"/>
                    </a:moveTo>
                    <a:cubicBezTo>
                      <a:pt x="31557" y="8425"/>
                      <a:pt x="30086" y="15219"/>
                      <a:pt x="28327" y="21901"/>
                    </a:cubicBezTo>
                    <a:cubicBezTo>
                      <a:pt x="26521" y="28567"/>
                      <a:pt x="24315" y="35058"/>
                      <a:pt x="21757" y="41420"/>
                    </a:cubicBezTo>
                    <a:cubicBezTo>
                      <a:pt x="19199" y="47783"/>
                      <a:pt x="16290" y="53985"/>
                      <a:pt x="12965" y="60044"/>
                    </a:cubicBezTo>
                    <a:cubicBezTo>
                      <a:pt x="9592" y="66071"/>
                      <a:pt x="5931" y="71986"/>
                      <a:pt x="1199" y="77469"/>
                    </a:cubicBezTo>
                    <a:cubicBezTo>
                      <a:pt x="1583" y="70227"/>
                      <a:pt x="3054" y="63433"/>
                      <a:pt x="4812" y="56751"/>
                    </a:cubicBezTo>
                    <a:cubicBezTo>
                      <a:pt x="6618" y="50085"/>
                      <a:pt x="8824" y="43594"/>
                      <a:pt x="11398" y="37232"/>
                    </a:cubicBezTo>
                    <a:cubicBezTo>
                      <a:pt x="13972" y="30885"/>
                      <a:pt x="16881" y="24667"/>
                      <a:pt x="20207" y="18608"/>
                    </a:cubicBezTo>
                    <a:cubicBezTo>
                      <a:pt x="23580" y="12597"/>
                      <a:pt x="27224" y="6682"/>
                      <a:pt x="3195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5" name="Freeform: Shape 44">
                <a:extLst>
                  <a:ext uri="{FF2B5EF4-FFF2-40B4-BE49-F238E27FC236}">
                    <a16:creationId xmlns:a16="http://schemas.microsoft.com/office/drawing/2014/main" id="{51694C1F-6D9B-4DE3-AEF2-CEAB47FB5BB3}"/>
                  </a:ext>
                </a:extLst>
              </p:cNvPr>
              <p:cNvSpPr/>
              <p:nvPr/>
            </p:nvSpPr>
            <p:spPr>
              <a:xfrm>
                <a:off x="4663739" y="7274547"/>
                <a:ext cx="44761" cy="57550"/>
              </a:xfrm>
              <a:custGeom>
                <a:avLst/>
                <a:gdLst>
                  <a:gd name="connsiteX0" fmla="*/ 43866 w 44761"/>
                  <a:gd name="connsiteY0" fmla="*/ 1199 h 57550"/>
                  <a:gd name="connsiteX1" fmla="*/ 36705 w 44761"/>
                  <a:gd name="connsiteY1" fmla="*/ 17968 h 57550"/>
                  <a:gd name="connsiteX2" fmla="*/ 27001 w 44761"/>
                  <a:gd name="connsiteY2" fmla="*/ 32836 h 57550"/>
                  <a:gd name="connsiteX3" fmla="*/ 15379 w 44761"/>
                  <a:gd name="connsiteY3" fmla="*/ 46248 h 57550"/>
                  <a:gd name="connsiteX4" fmla="*/ 1199 w 44761"/>
                  <a:gd name="connsiteY4" fmla="*/ 57726 h 57550"/>
                  <a:gd name="connsiteX5" fmla="*/ 8361 w 44761"/>
                  <a:gd name="connsiteY5" fmla="*/ 40941 h 57550"/>
                  <a:gd name="connsiteX6" fmla="*/ 18080 w 44761"/>
                  <a:gd name="connsiteY6" fmla="*/ 26089 h 57550"/>
                  <a:gd name="connsiteX7" fmla="*/ 29718 w 44761"/>
                  <a:gd name="connsiteY7" fmla="*/ 12693 h 57550"/>
                  <a:gd name="connsiteX8" fmla="*/ 43866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43866" y="1199"/>
                    </a:moveTo>
                    <a:cubicBezTo>
                      <a:pt x="42172" y="7322"/>
                      <a:pt x="39550" y="12741"/>
                      <a:pt x="36705" y="17968"/>
                    </a:cubicBezTo>
                    <a:cubicBezTo>
                      <a:pt x="33811" y="23180"/>
                      <a:pt x="30550" y="28120"/>
                      <a:pt x="27001" y="32836"/>
                    </a:cubicBezTo>
                    <a:cubicBezTo>
                      <a:pt x="23452" y="37551"/>
                      <a:pt x="19583" y="42028"/>
                      <a:pt x="15379" y="46248"/>
                    </a:cubicBezTo>
                    <a:cubicBezTo>
                      <a:pt x="11127" y="50436"/>
                      <a:pt x="6634" y="54433"/>
                      <a:pt x="1199" y="57726"/>
                    </a:cubicBezTo>
                    <a:cubicBezTo>
                      <a:pt x="2878" y="51603"/>
                      <a:pt x="5500" y="46184"/>
                      <a:pt x="8361" y="40941"/>
                    </a:cubicBezTo>
                    <a:cubicBezTo>
                      <a:pt x="11254" y="35729"/>
                      <a:pt x="14516" y="30789"/>
                      <a:pt x="18080" y="26089"/>
                    </a:cubicBezTo>
                    <a:cubicBezTo>
                      <a:pt x="21645" y="21389"/>
                      <a:pt x="25498" y="16897"/>
                      <a:pt x="29718" y="12693"/>
                    </a:cubicBezTo>
                    <a:cubicBezTo>
                      <a:pt x="33955" y="8505"/>
                      <a:pt x="38447" y="4492"/>
                      <a:pt x="4386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6" name="Freeform: Shape 45">
                <a:extLst>
                  <a:ext uri="{FF2B5EF4-FFF2-40B4-BE49-F238E27FC236}">
                    <a16:creationId xmlns:a16="http://schemas.microsoft.com/office/drawing/2014/main" id="{15214847-A026-460F-AF17-6E4523044D91}"/>
                  </a:ext>
                </a:extLst>
              </p:cNvPr>
              <p:cNvSpPr/>
              <p:nvPr/>
            </p:nvSpPr>
            <p:spPr>
              <a:xfrm>
                <a:off x="4704456" y="7318525"/>
                <a:ext cx="43163" cy="30374"/>
              </a:xfrm>
              <a:custGeom>
                <a:avLst/>
                <a:gdLst>
                  <a:gd name="connsiteX0" fmla="*/ 43163 w 43162"/>
                  <a:gd name="connsiteY0" fmla="*/ 1199 h 30373"/>
                  <a:gd name="connsiteX1" fmla="*/ 35138 w 43162"/>
                  <a:gd name="connsiteY1" fmla="*/ 11974 h 30373"/>
                  <a:gd name="connsiteX2" fmla="*/ 25322 w 43162"/>
                  <a:gd name="connsiteY2" fmla="*/ 20127 h 30373"/>
                  <a:gd name="connsiteX3" fmla="*/ 14164 w 43162"/>
                  <a:gd name="connsiteY3" fmla="*/ 26281 h 30373"/>
                  <a:gd name="connsiteX4" fmla="*/ 1199 w 43162"/>
                  <a:gd name="connsiteY4" fmla="*/ 29798 h 30373"/>
                  <a:gd name="connsiteX5" fmla="*/ 9208 w 43162"/>
                  <a:gd name="connsiteY5" fmla="*/ 19008 h 30373"/>
                  <a:gd name="connsiteX6" fmla="*/ 19023 w 43162"/>
                  <a:gd name="connsiteY6" fmla="*/ 10870 h 30373"/>
                  <a:gd name="connsiteX7" fmla="*/ 30198 w 43162"/>
                  <a:gd name="connsiteY7" fmla="*/ 4716 h 30373"/>
                  <a:gd name="connsiteX8" fmla="*/ 43163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43163" y="1199"/>
                    </a:moveTo>
                    <a:cubicBezTo>
                      <a:pt x="40988" y="5515"/>
                      <a:pt x="38143" y="8856"/>
                      <a:pt x="35138" y="11974"/>
                    </a:cubicBezTo>
                    <a:cubicBezTo>
                      <a:pt x="32100" y="15027"/>
                      <a:pt x="28823" y="17745"/>
                      <a:pt x="25322" y="20127"/>
                    </a:cubicBezTo>
                    <a:cubicBezTo>
                      <a:pt x="21837" y="22524"/>
                      <a:pt x="18112" y="24587"/>
                      <a:pt x="14164" y="26281"/>
                    </a:cubicBezTo>
                    <a:cubicBezTo>
                      <a:pt x="10183" y="27944"/>
                      <a:pt x="6011" y="29351"/>
                      <a:pt x="1199" y="29798"/>
                    </a:cubicBezTo>
                    <a:cubicBezTo>
                      <a:pt x="3373" y="25466"/>
                      <a:pt x="6202" y="22125"/>
                      <a:pt x="9208" y="19008"/>
                    </a:cubicBezTo>
                    <a:cubicBezTo>
                      <a:pt x="12245" y="15954"/>
                      <a:pt x="15522" y="13252"/>
                      <a:pt x="19023" y="10870"/>
                    </a:cubicBezTo>
                    <a:cubicBezTo>
                      <a:pt x="22524" y="8489"/>
                      <a:pt x="26233" y="6426"/>
                      <a:pt x="30198" y="4716"/>
                    </a:cubicBezTo>
                    <a:cubicBezTo>
                      <a:pt x="34194" y="3053"/>
                      <a:pt x="38351" y="1647"/>
                      <a:pt x="43163"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7" name="Freeform: Shape 46">
                <a:extLst>
                  <a:ext uri="{FF2B5EF4-FFF2-40B4-BE49-F238E27FC236}">
                    <a16:creationId xmlns:a16="http://schemas.microsoft.com/office/drawing/2014/main" id="{2C1D74D5-64DC-49BA-A208-B741D50320B1}"/>
                  </a:ext>
                </a:extLst>
              </p:cNvPr>
              <p:cNvSpPr/>
              <p:nvPr/>
            </p:nvSpPr>
            <p:spPr>
              <a:xfrm>
                <a:off x="4496202" y="7246843"/>
                <a:ext cx="31972" cy="78332"/>
              </a:xfrm>
              <a:custGeom>
                <a:avLst/>
                <a:gdLst>
                  <a:gd name="connsiteX0" fmla="*/ 1199 w 31972"/>
                  <a:gd name="connsiteY0" fmla="*/ 1199 h 78332"/>
                  <a:gd name="connsiteX1" fmla="*/ 12949 w 31972"/>
                  <a:gd name="connsiteY1" fmla="*/ 18624 h 78332"/>
                  <a:gd name="connsiteX2" fmla="*/ 21757 w 31972"/>
                  <a:gd name="connsiteY2" fmla="*/ 37248 h 78332"/>
                  <a:gd name="connsiteX3" fmla="*/ 28343 w 31972"/>
                  <a:gd name="connsiteY3" fmla="*/ 56767 h 78332"/>
                  <a:gd name="connsiteX4" fmla="*/ 31956 w 31972"/>
                  <a:gd name="connsiteY4" fmla="*/ 77485 h 78332"/>
                  <a:gd name="connsiteX5" fmla="*/ 20190 w 31972"/>
                  <a:gd name="connsiteY5" fmla="*/ 60060 h 78332"/>
                  <a:gd name="connsiteX6" fmla="*/ 11398 w 31972"/>
                  <a:gd name="connsiteY6" fmla="*/ 41436 h 78332"/>
                  <a:gd name="connsiteX7" fmla="*/ 4828 w 31972"/>
                  <a:gd name="connsiteY7" fmla="*/ 21917 h 78332"/>
                  <a:gd name="connsiteX8" fmla="*/ 1199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1199" y="1199"/>
                    </a:moveTo>
                    <a:cubicBezTo>
                      <a:pt x="5931" y="6682"/>
                      <a:pt x="9576" y="12597"/>
                      <a:pt x="12949" y="18624"/>
                    </a:cubicBezTo>
                    <a:cubicBezTo>
                      <a:pt x="16274" y="24667"/>
                      <a:pt x="19199" y="30885"/>
                      <a:pt x="21757" y="37248"/>
                    </a:cubicBezTo>
                    <a:cubicBezTo>
                      <a:pt x="24331" y="43594"/>
                      <a:pt x="26537" y="50101"/>
                      <a:pt x="28343" y="56767"/>
                    </a:cubicBezTo>
                    <a:cubicBezTo>
                      <a:pt x="30102" y="63449"/>
                      <a:pt x="31573" y="70243"/>
                      <a:pt x="31956" y="77485"/>
                    </a:cubicBezTo>
                    <a:cubicBezTo>
                      <a:pt x="27208" y="72002"/>
                      <a:pt x="23564" y="66087"/>
                      <a:pt x="20190" y="60060"/>
                    </a:cubicBezTo>
                    <a:cubicBezTo>
                      <a:pt x="16865" y="54017"/>
                      <a:pt x="13940" y="47799"/>
                      <a:pt x="11398" y="41436"/>
                    </a:cubicBezTo>
                    <a:cubicBezTo>
                      <a:pt x="8840" y="35074"/>
                      <a:pt x="6634" y="28583"/>
                      <a:pt x="4828" y="21917"/>
                    </a:cubicBezTo>
                    <a:cubicBezTo>
                      <a:pt x="3069" y="15219"/>
                      <a:pt x="1583" y="8425"/>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8" name="Freeform: Shape 47">
                <a:extLst>
                  <a:ext uri="{FF2B5EF4-FFF2-40B4-BE49-F238E27FC236}">
                    <a16:creationId xmlns:a16="http://schemas.microsoft.com/office/drawing/2014/main" id="{B668B53C-776B-40A9-B559-8E8C9E1E6594}"/>
                  </a:ext>
                </a:extLst>
              </p:cNvPr>
              <p:cNvSpPr/>
              <p:nvPr/>
            </p:nvSpPr>
            <p:spPr>
              <a:xfrm>
                <a:off x="4434385" y="7274547"/>
                <a:ext cx="44761" cy="57550"/>
              </a:xfrm>
              <a:custGeom>
                <a:avLst/>
                <a:gdLst>
                  <a:gd name="connsiteX0" fmla="*/ 1199 w 44761"/>
                  <a:gd name="connsiteY0" fmla="*/ 1199 h 57550"/>
                  <a:gd name="connsiteX1" fmla="*/ 15363 w 44761"/>
                  <a:gd name="connsiteY1" fmla="*/ 12693 h 57550"/>
                  <a:gd name="connsiteX2" fmla="*/ 27001 w 44761"/>
                  <a:gd name="connsiteY2" fmla="*/ 26089 h 57550"/>
                  <a:gd name="connsiteX3" fmla="*/ 36720 w 44761"/>
                  <a:gd name="connsiteY3" fmla="*/ 40941 h 57550"/>
                  <a:gd name="connsiteX4" fmla="*/ 43882 w 44761"/>
                  <a:gd name="connsiteY4" fmla="*/ 57726 h 57550"/>
                  <a:gd name="connsiteX5" fmla="*/ 29702 w 44761"/>
                  <a:gd name="connsiteY5" fmla="*/ 46248 h 57550"/>
                  <a:gd name="connsiteX6" fmla="*/ 18080 w 44761"/>
                  <a:gd name="connsiteY6" fmla="*/ 32836 h 57550"/>
                  <a:gd name="connsiteX7" fmla="*/ 8377 w 44761"/>
                  <a:gd name="connsiteY7" fmla="*/ 17968 h 57550"/>
                  <a:gd name="connsiteX8" fmla="*/ 1199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1199" y="1199"/>
                    </a:moveTo>
                    <a:cubicBezTo>
                      <a:pt x="6618" y="4508"/>
                      <a:pt x="11111" y="8505"/>
                      <a:pt x="15363" y="12693"/>
                    </a:cubicBezTo>
                    <a:cubicBezTo>
                      <a:pt x="19567" y="16913"/>
                      <a:pt x="23436" y="21389"/>
                      <a:pt x="27001" y="26089"/>
                    </a:cubicBezTo>
                    <a:cubicBezTo>
                      <a:pt x="30566" y="30789"/>
                      <a:pt x="33811" y="35729"/>
                      <a:pt x="36720" y="40941"/>
                    </a:cubicBezTo>
                    <a:cubicBezTo>
                      <a:pt x="39582" y="46184"/>
                      <a:pt x="42204" y="51603"/>
                      <a:pt x="43882" y="57726"/>
                    </a:cubicBezTo>
                    <a:cubicBezTo>
                      <a:pt x="38447" y="54433"/>
                      <a:pt x="33955" y="50436"/>
                      <a:pt x="29702" y="46248"/>
                    </a:cubicBezTo>
                    <a:cubicBezTo>
                      <a:pt x="25498" y="42028"/>
                      <a:pt x="21629" y="37551"/>
                      <a:pt x="18080" y="32836"/>
                    </a:cubicBezTo>
                    <a:cubicBezTo>
                      <a:pt x="14532" y="28120"/>
                      <a:pt x="11286" y="23180"/>
                      <a:pt x="8377" y="17968"/>
                    </a:cubicBezTo>
                    <a:cubicBezTo>
                      <a:pt x="5516" y="12725"/>
                      <a:pt x="2894" y="7306"/>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9" name="Freeform: Shape 48">
                <a:extLst>
                  <a:ext uri="{FF2B5EF4-FFF2-40B4-BE49-F238E27FC236}">
                    <a16:creationId xmlns:a16="http://schemas.microsoft.com/office/drawing/2014/main" id="{CEE83FF9-DABA-48F3-A2A9-67B14D9DD599}"/>
                  </a:ext>
                </a:extLst>
              </p:cNvPr>
              <p:cNvSpPr/>
              <p:nvPr/>
            </p:nvSpPr>
            <p:spPr>
              <a:xfrm>
                <a:off x="4394372" y="7318525"/>
                <a:ext cx="43163" cy="30374"/>
              </a:xfrm>
              <a:custGeom>
                <a:avLst/>
                <a:gdLst>
                  <a:gd name="connsiteX0" fmla="*/ 1199 w 43162"/>
                  <a:gd name="connsiteY0" fmla="*/ 1199 h 30373"/>
                  <a:gd name="connsiteX1" fmla="*/ 14164 w 43162"/>
                  <a:gd name="connsiteY1" fmla="*/ 4732 h 30373"/>
                  <a:gd name="connsiteX2" fmla="*/ 25338 w 43162"/>
                  <a:gd name="connsiteY2" fmla="*/ 10886 h 30373"/>
                  <a:gd name="connsiteX3" fmla="*/ 35154 w 43162"/>
                  <a:gd name="connsiteY3" fmla="*/ 19024 h 30373"/>
                  <a:gd name="connsiteX4" fmla="*/ 43163 w 43162"/>
                  <a:gd name="connsiteY4" fmla="*/ 29814 h 30373"/>
                  <a:gd name="connsiteX5" fmla="*/ 30198 w 43162"/>
                  <a:gd name="connsiteY5" fmla="*/ 26297 h 30373"/>
                  <a:gd name="connsiteX6" fmla="*/ 19040 w 43162"/>
                  <a:gd name="connsiteY6" fmla="*/ 20143 h 30373"/>
                  <a:gd name="connsiteX7" fmla="*/ 9224 w 43162"/>
                  <a:gd name="connsiteY7" fmla="*/ 11990 h 30373"/>
                  <a:gd name="connsiteX8" fmla="*/ 1199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1199" y="1199"/>
                    </a:moveTo>
                    <a:cubicBezTo>
                      <a:pt x="6011" y="1647"/>
                      <a:pt x="10167" y="3069"/>
                      <a:pt x="14164" y="4732"/>
                    </a:cubicBezTo>
                    <a:cubicBezTo>
                      <a:pt x="18128" y="6442"/>
                      <a:pt x="21837" y="8505"/>
                      <a:pt x="25338" y="10886"/>
                    </a:cubicBezTo>
                    <a:cubicBezTo>
                      <a:pt x="28839" y="13268"/>
                      <a:pt x="32116" y="15970"/>
                      <a:pt x="35154" y="19024"/>
                    </a:cubicBezTo>
                    <a:cubicBezTo>
                      <a:pt x="38159" y="22125"/>
                      <a:pt x="40989" y="25482"/>
                      <a:pt x="43163" y="29814"/>
                    </a:cubicBezTo>
                    <a:cubicBezTo>
                      <a:pt x="38335" y="29367"/>
                      <a:pt x="34179" y="27960"/>
                      <a:pt x="30198" y="26297"/>
                    </a:cubicBezTo>
                    <a:cubicBezTo>
                      <a:pt x="26234" y="24587"/>
                      <a:pt x="22525" y="22524"/>
                      <a:pt x="19040" y="20143"/>
                    </a:cubicBezTo>
                    <a:cubicBezTo>
                      <a:pt x="15539" y="17761"/>
                      <a:pt x="12262" y="15059"/>
                      <a:pt x="9224" y="11990"/>
                    </a:cubicBezTo>
                    <a:cubicBezTo>
                      <a:pt x="6219" y="8856"/>
                      <a:pt x="3373" y="5499"/>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grpSp>
      </p:grpSp>
    </p:spTree>
    <p:extLst>
      <p:ext uri="{BB962C8B-B14F-4D97-AF65-F5344CB8AC3E}">
        <p14:creationId xmlns:p14="http://schemas.microsoft.com/office/powerpoint/2010/main" val="3448314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INSTRUCTIONS">
    <p:bg>
      <p:bgPr>
        <a:solidFill>
          <a:schemeClr val="bg1"/>
        </a:solidFill>
        <a:effectLst/>
      </p:bgPr>
    </p:bg>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154402C1-FD77-4D79-8CA2-2CCF184AB7C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3885647" y="-1085801"/>
            <a:ext cx="4281253" cy="10401202"/>
          </a:xfrm>
          <a:prstGeom prst="round2DiagRect">
            <a:avLst/>
          </a:prstGeom>
          <a:solidFill>
            <a:srgbClr val="F7E5EC">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rgbClr val="F7E5E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dirty="0"/>
              <a:t>PRAY</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D86075"/>
                </a:solidFill>
                <a:latin typeface="Garamond" panose="02020404030301010803" pitchFamily="18" charset="0"/>
              </a:defRPr>
            </a:lvl1pPr>
          </a:lstStyle>
          <a:p>
            <a:pPr lvl="0"/>
            <a:r>
              <a:rPr lang="en-US" dirty="0"/>
              <a:t>Hope</a:t>
            </a:r>
            <a:endParaRPr lang="en-AU" dirty="0"/>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2411896" y="2413358"/>
            <a:ext cx="8501269" cy="3593871"/>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grpSp>
        <p:nvGrpSpPr>
          <p:cNvPr id="31" name="Group 30">
            <a:extLst>
              <a:ext uri="{FF2B5EF4-FFF2-40B4-BE49-F238E27FC236}">
                <a16:creationId xmlns:a16="http://schemas.microsoft.com/office/drawing/2014/main" id="{42F010FA-95EE-48BE-99B5-1DA5E5CCBF0E}"/>
              </a:ext>
            </a:extLst>
          </p:cNvPr>
          <p:cNvGrpSpPr/>
          <p:nvPr userDrawn="1"/>
        </p:nvGrpSpPr>
        <p:grpSpPr>
          <a:xfrm>
            <a:off x="1115050" y="2915791"/>
            <a:ext cx="1091144" cy="1517953"/>
            <a:chOff x="851780" y="4314886"/>
            <a:chExt cx="303369" cy="422034"/>
          </a:xfrm>
          <a:solidFill>
            <a:srgbClr val="D86075"/>
          </a:solidFill>
        </p:grpSpPr>
        <p:sp>
          <p:nvSpPr>
            <p:cNvPr id="32" name="Freeform: Shape 31">
              <a:extLst>
                <a:ext uri="{FF2B5EF4-FFF2-40B4-BE49-F238E27FC236}">
                  <a16:creationId xmlns:a16="http://schemas.microsoft.com/office/drawing/2014/main" id="{FA662A2E-FD9E-4FB8-9758-215AC471D49E}"/>
                </a:ext>
              </a:extLst>
            </p:cNvPr>
            <p:cNvSpPr/>
            <p:nvPr/>
          </p:nvSpPr>
          <p:spPr>
            <a:xfrm>
              <a:off x="973718" y="442870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3" name="Freeform: Shape 32">
              <a:extLst>
                <a:ext uri="{FF2B5EF4-FFF2-40B4-BE49-F238E27FC236}">
                  <a16:creationId xmlns:a16="http://schemas.microsoft.com/office/drawing/2014/main" id="{323C68B4-5380-44EF-B65A-BE13C2FBAB50}"/>
                </a:ext>
              </a:extLst>
            </p:cNvPr>
            <p:cNvSpPr/>
            <p:nvPr/>
          </p:nvSpPr>
          <p:spPr>
            <a:xfrm>
              <a:off x="970343" y="440507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5" name="Freeform: Shape 34">
              <a:extLst>
                <a:ext uri="{FF2B5EF4-FFF2-40B4-BE49-F238E27FC236}">
                  <a16:creationId xmlns:a16="http://schemas.microsoft.com/office/drawing/2014/main" id="{500B0C54-E658-4A64-9482-5E5E7C4BB2F5}"/>
                </a:ext>
              </a:extLst>
            </p:cNvPr>
            <p:cNvSpPr/>
            <p:nvPr/>
          </p:nvSpPr>
          <p:spPr>
            <a:xfrm>
              <a:off x="854177" y="4317302"/>
              <a:ext cx="151868" cy="417239"/>
            </a:xfrm>
            <a:custGeom>
              <a:avLst/>
              <a:gdLst>
                <a:gd name="connsiteX0" fmla="*/ 66279 w 151868"/>
                <a:gd name="connsiteY0" fmla="*/ 416375 h 417238"/>
                <a:gd name="connsiteX1" fmla="*/ 50724 w 151868"/>
                <a:gd name="connsiteY1" fmla="*/ 409949 h 417238"/>
                <a:gd name="connsiteX2" fmla="*/ 7690 w 151868"/>
                <a:gd name="connsiteY2" fmla="*/ 367122 h 417238"/>
                <a:gd name="connsiteX3" fmla="*/ 1199 w 151868"/>
                <a:gd name="connsiteY3" fmla="*/ 351424 h 417238"/>
                <a:gd name="connsiteX4" fmla="*/ 7786 w 151868"/>
                <a:gd name="connsiteY4" fmla="*/ 335773 h 417238"/>
                <a:gd name="connsiteX5" fmla="*/ 13317 w 151868"/>
                <a:gd name="connsiteY5" fmla="*/ 330338 h 417238"/>
                <a:gd name="connsiteX6" fmla="*/ 31413 w 151868"/>
                <a:gd name="connsiteY6" fmla="*/ 281516 h 417238"/>
                <a:gd name="connsiteX7" fmla="*/ 30774 w 151868"/>
                <a:gd name="connsiteY7" fmla="*/ 181235 h 417238"/>
                <a:gd name="connsiteX8" fmla="*/ 30390 w 151868"/>
                <a:gd name="connsiteY8" fmla="*/ 176535 h 417238"/>
                <a:gd name="connsiteX9" fmla="*/ 30390 w 151868"/>
                <a:gd name="connsiteY9" fmla="*/ 157639 h 417238"/>
                <a:gd name="connsiteX10" fmla="*/ 32420 w 151868"/>
                <a:gd name="connsiteY10" fmla="*/ 147025 h 417238"/>
                <a:gd name="connsiteX11" fmla="*/ 32484 w 151868"/>
                <a:gd name="connsiteY11" fmla="*/ 146881 h 417238"/>
                <a:gd name="connsiteX12" fmla="*/ 94271 w 151868"/>
                <a:gd name="connsiteY12" fmla="*/ 18080 h 417238"/>
                <a:gd name="connsiteX13" fmla="*/ 120360 w 151868"/>
                <a:gd name="connsiteY13" fmla="*/ 1199 h 417238"/>
                <a:gd name="connsiteX14" fmla="*/ 128225 w 151868"/>
                <a:gd name="connsiteY14" fmla="*/ 2302 h 417238"/>
                <a:gd name="connsiteX15" fmla="*/ 146162 w 151868"/>
                <a:gd name="connsiteY15" fmla="*/ 17441 h 417238"/>
                <a:gd name="connsiteX16" fmla="*/ 146737 w 151868"/>
                <a:gd name="connsiteY16" fmla="*/ 40893 h 417238"/>
                <a:gd name="connsiteX17" fmla="*/ 110289 w 151868"/>
                <a:gd name="connsiteY17" fmla="*/ 121031 h 417238"/>
                <a:gd name="connsiteX18" fmla="*/ 109138 w 151868"/>
                <a:gd name="connsiteY18" fmla="*/ 121303 h 417238"/>
                <a:gd name="connsiteX19" fmla="*/ 86693 w 151868"/>
                <a:gd name="connsiteY19" fmla="*/ 153819 h 417238"/>
                <a:gd name="connsiteX20" fmla="*/ 86693 w 151868"/>
                <a:gd name="connsiteY20" fmla="*/ 198004 h 417238"/>
                <a:gd name="connsiteX21" fmla="*/ 86501 w 151868"/>
                <a:gd name="connsiteY21" fmla="*/ 198164 h 417238"/>
                <a:gd name="connsiteX22" fmla="*/ 86693 w 151868"/>
                <a:gd name="connsiteY22" fmla="*/ 228026 h 417238"/>
                <a:gd name="connsiteX23" fmla="*/ 86693 w 151868"/>
                <a:gd name="connsiteY23" fmla="*/ 238929 h 417238"/>
                <a:gd name="connsiteX24" fmla="*/ 87429 w 151868"/>
                <a:gd name="connsiteY24" fmla="*/ 239680 h 417238"/>
                <a:gd name="connsiteX25" fmla="*/ 88532 w 151868"/>
                <a:gd name="connsiteY25" fmla="*/ 239680 h 417238"/>
                <a:gd name="connsiteX26" fmla="*/ 88851 w 151868"/>
                <a:gd name="connsiteY26" fmla="*/ 239361 h 417238"/>
                <a:gd name="connsiteX27" fmla="*/ 88851 w 151868"/>
                <a:gd name="connsiteY27" fmla="*/ 153835 h 417238"/>
                <a:gd name="connsiteX28" fmla="*/ 93024 w 151868"/>
                <a:gd name="connsiteY28" fmla="*/ 138360 h 417238"/>
                <a:gd name="connsiteX29" fmla="*/ 94271 w 151868"/>
                <a:gd name="connsiteY29" fmla="*/ 136378 h 417238"/>
                <a:gd name="connsiteX30" fmla="*/ 95773 w 151868"/>
                <a:gd name="connsiteY30" fmla="*/ 134380 h 417238"/>
                <a:gd name="connsiteX31" fmla="*/ 100825 w 151868"/>
                <a:gd name="connsiteY31" fmla="*/ 129408 h 417238"/>
                <a:gd name="connsiteX32" fmla="*/ 101193 w 151868"/>
                <a:gd name="connsiteY32" fmla="*/ 129136 h 417238"/>
                <a:gd name="connsiteX33" fmla="*/ 103079 w 151868"/>
                <a:gd name="connsiteY33" fmla="*/ 127825 h 417238"/>
                <a:gd name="connsiteX34" fmla="*/ 104262 w 151868"/>
                <a:gd name="connsiteY34" fmla="*/ 127090 h 417238"/>
                <a:gd name="connsiteX35" fmla="*/ 104869 w 151868"/>
                <a:gd name="connsiteY35" fmla="*/ 126738 h 417238"/>
                <a:gd name="connsiteX36" fmla="*/ 106340 w 151868"/>
                <a:gd name="connsiteY36" fmla="*/ 125971 h 417238"/>
                <a:gd name="connsiteX37" fmla="*/ 119832 w 151868"/>
                <a:gd name="connsiteY37" fmla="*/ 122838 h 417238"/>
                <a:gd name="connsiteX38" fmla="*/ 123717 w 151868"/>
                <a:gd name="connsiteY38" fmla="*/ 123077 h 417238"/>
                <a:gd name="connsiteX39" fmla="*/ 150830 w 151868"/>
                <a:gd name="connsiteY39" fmla="*/ 154538 h 417238"/>
                <a:gd name="connsiteX40" fmla="*/ 150830 w 151868"/>
                <a:gd name="connsiteY40" fmla="*/ 241966 h 417238"/>
                <a:gd name="connsiteX41" fmla="*/ 150718 w 151868"/>
                <a:gd name="connsiteY41" fmla="*/ 244316 h 417238"/>
                <a:gd name="connsiteX42" fmla="*/ 150798 w 151868"/>
                <a:gd name="connsiteY42" fmla="*/ 257313 h 417238"/>
                <a:gd name="connsiteX43" fmla="*/ 150862 w 151868"/>
                <a:gd name="connsiteY43" fmla="*/ 261885 h 417238"/>
                <a:gd name="connsiteX44" fmla="*/ 149759 w 151868"/>
                <a:gd name="connsiteY44" fmla="*/ 323256 h 417238"/>
                <a:gd name="connsiteX45" fmla="*/ 132110 w 151868"/>
                <a:gd name="connsiteY45" fmla="*/ 360776 h 417238"/>
                <a:gd name="connsiteX46" fmla="*/ 81706 w 151868"/>
                <a:gd name="connsiteY46" fmla="*/ 410077 h 417238"/>
                <a:gd name="connsiteX47" fmla="*/ 66279 w 151868"/>
                <a:gd name="connsiteY47" fmla="*/ 416375 h 4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1868" h="417238">
                  <a:moveTo>
                    <a:pt x="66279" y="416375"/>
                  </a:moveTo>
                  <a:cubicBezTo>
                    <a:pt x="60412" y="416375"/>
                    <a:pt x="54881" y="414089"/>
                    <a:pt x="50724" y="409949"/>
                  </a:cubicBezTo>
                  <a:lnTo>
                    <a:pt x="7690" y="367122"/>
                  </a:lnTo>
                  <a:cubicBezTo>
                    <a:pt x="3485" y="362934"/>
                    <a:pt x="1167" y="357354"/>
                    <a:pt x="1199" y="351424"/>
                  </a:cubicBezTo>
                  <a:cubicBezTo>
                    <a:pt x="1215" y="345493"/>
                    <a:pt x="3565" y="339930"/>
                    <a:pt x="7786" y="335773"/>
                  </a:cubicBezTo>
                  <a:lnTo>
                    <a:pt x="13317" y="330338"/>
                  </a:lnTo>
                  <a:cubicBezTo>
                    <a:pt x="25786" y="318076"/>
                    <a:pt x="31541" y="302570"/>
                    <a:pt x="31413" y="281516"/>
                  </a:cubicBezTo>
                  <a:lnTo>
                    <a:pt x="30774" y="181235"/>
                  </a:lnTo>
                  <a:cubicBezTo>
                    <a:pt x="30518" y="179524"/>
                    <a:pt x="30390" y="177990"/>
                    <a:pt x="30390" y="176535"/>
                  </a:cubicBezTo>
                  <a:lnTo>
                    <a:pt x="30390" y="157639"/>
                  </a:lnTo>
                  <a:cubicBezTo>
                    <a:pt x="30390" y="153995"/>
                    <a:pt x="31077" y="150414"/>
                    <a:pt x="32420" y="147025"/>
                  </a:cubicBezTo>
                  <a:lnTo>
                    <a:pt x="32484" y="146881"/>
                  </a:lnTo>
                  <a:lnTo>
                    <a:pt x="94271" y="18080"/>
                  </a:lnTo>
                  <a:cubicBezTo>
                    <a:pt x="98843" y="7849"/>
                    <a:pt x="109090" y="1199"/>
                    <a:pt x="120360" y="1199"/>
                  </a:cubicBezTo>
                  <a:cubicBezTo>
                    <a:pt x="123014" y="1199"/>
                    <a:pt x="125667" y="1567"/>
                    <a:pt x="128225" y="2302"/>
                  </a:cubicBezTo>
                  <a:cubicBezTo>
                    <a:pt x="136090" y="4556"/>
                    <a:pt x="142629" y="10071"/>
                    <a:pt x="146162" y="17441"/>
                  </a:cubicBezTo>
                  <a:cubicBezTo>
                    <a:pt x="149695" y="24810"/>
                    <a:pt x="149903" y="33363"/>
                    <a:pt x="146737" y="40893"/>
                  </a:cubicBezTo>
                  <a:lnTo>
                    <a:pt x="110289" y="121031"/>
                  </a:lnTo>
                  <a:lnTo>
                    <a:pt x="109138" y="121303"/>
                  </a:lnTo>
                  <a:cubicBezTo>
                    <a:pt x="95214" y="124548"/>
                    <a:pt x="86693" y="144195"/>
                    <a:pt x="86693" y="153819"/>
                  </a:cubicBezTo>
                  <a:lnTo>
                    <a:pt x="86693" y="198004"/>
                  </a:lnTo>
                  <a:lnTo>
                    <a:pt x="86501" y="198164"/>
                  </a:lnTo>
                  <a:lnTo>
                    <a:pt x="86693" y="228026"/>
                  </a:lnTo>
                  <a:lnTo>
                    <a:pt x="86693" y="238929"/>
                  </a:lnTo>
                  <a:cubicBezTo>
                    <a:pt x="86693" y="239345"/>
                    <a:pt x="87029" y="239680"/>
                    <a:pt x="87429" y="239680"/>
                  </a:cubicBezTo>
                  <a:lnTo>
                    <a:pt x="88532" y="239680"/>
                  </a:lnTo>
                  <a:cubicBezTo>
                    <a:pt x="88707" y="239680"/>
                    <a:pt x="88851" y="239537"/>
                    <a:pt x="88851" y="239361"/>
                  </a:cubicBezTo>
                  <a:lnTo>
                    <a:pt x="88851" y="153835"/>
                  </a:lnTo>
                  <a:cubicBezTo>
                    <a:pt x="88851" y="148415"/>
                    <a:pt x="90290" y="143060"/>
                    <a:pt x="93024" y="138360"/>
                  </a:cubicBezTo>
                  <a:cubicBezTo>
                    <a:pt x="93407" y="137689"/>
                    <a:pt x="93823" y="137017"/>
                    <a:pt x="94271" y="136378"/>
                  </a:cubicBezTo>
                  <a:cubicBezTo>
                    <a:pt x="94782" y="135643"/>
                    <a:pt x="95262" y="135003"/>
                    <a:pt x="95773" y="134380"/>
                  </a:cubicBezTo>
                  <a:cubicBezTo>
                    <a:pt x="97100" y="132541"/>
                    <a:pt x="98827" y="130831"/>
                    <a:pt x="100825" y="129408"/>
                  </a:cubicBezTo>
                  <a:lnTo>
                    <a:pt x="101193" y="129136"/>
                  </a:lnTo>
                  <a:cubicBezTo>
                    <a:pt x="101816" y="128689"/>
                    <a:pt x="102440" y="128241"/>
                    <a:pt x="103079" y="127825"/>
                  </a:cubicBezTo>
                  <a:cubicBezTo>
                    <a:pt x="103463" y="127569"/>
                    <a:pt x="103862" y="127330"/>
                    <a:pt x="104262" y="127090"/>
                  </a:cubicBezTo>
                  <a:lnTo>
                    <a:pt x="104869" y="126738"/>
                  </a:lnTo>
                  <a:cubicBezTo>
                    <a:pt x="105365" y="126466"/>
                    <a:pt x="105845" y="126211"/>
                    <a:pt x="106340" y="125971"/>
                  </a:cubicBezTo>
                  <a:cubicBezTo>
                    <a:pt x="110592" y="123893"/>
                    <a:pt x="115133" y="122838"/>
                    <a:pt x="119832" y="122838"/>
                  </a:cubicBezTo>
                  <a:cubicBezTo>
                    <a:pt x="121111" y="122838"/>
                    <a:pt x="122422" y="122918"/>
                    <a:pt x="123717" y="123077"/>
                  </a:cubicBezTo>
                  <a:cubicBezTo>
                    <a:pt x="139176" y="124996"/>
                    <a:pt x="150830" y="138520"/>
                    <a:pt x="150830" y="154538"/>
                  </a:cubicBezTo>
                  <a:lnTo>
                    <a:pt x="150830" y="241966"/>
                  </a:lnTo>
                  <a:cubicBezTo>
                    <a:pt x="150830" y="242766"/>
                    <a:pt x="150782" y="243533"/>
                    <a:pt x="150718" y="244316"/>
                  </a:cubicBezTo>
                  <a:lnTo>
                    <a:pt x="150798" y="257313"/>
                  </a:lnTo>
                  <a:cubicBezTo>
                    <a:pt x="150798" y="258144"/>
                    <a:pt x="150830" y="259743"/>
                    <a:pt x="150862" y="261885"/>
                  </a:cubicBezTo>
                  <a:cubicBezTo>
                    <a:pt x="151086" y="275250"/>
                    <a:pt x="151661" y="310723"/>
                    <a:pt x="149759" y="323256"/>
                  </a:cubicBezTo>
                  <a:cubicBezTo>
                    <a:pt x="146817" y="342599"/>
                    <a:pt x="132238" y="360632"/>
                    <a:pt x="132110" y="360776"/>
                  </a:cubicBezTo>
                  <a:lnTo>
                    <a:pt x="81706" y="410077"/>
                  </a:lnTo>
                  <a:cubicBezTo>
                    <a:pt x="77565" y="414137"/>
                    <a:pt x="72082" y="416375"/>
                    <a:pt x="66279" y="416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6" name="Freeform: Shape 35">
              <a:extLst>
                <a:ext uri="{FF2B5EF4-FFF2-40B4-BE49-F238E27FC236}">
                  <a16:creationId xmlns:a16="http://schemas.microsoft.com/office/drawing/2014/main" id="{3EBCB8D5-D373-42ED-8023-EE9705AAD5B2}"/>
                </a:ext>
              </a:extLst>
            </p:cNvPr>
            <p:cNvSpPr/>
            <p:nvPr/>
          </p:nvSpPr>
          <p:spPr>
            <a:xfrm>
              <a:off x="851780" y="4314886"/>
              <a:ext cx="156664" cy="422034"/>
            </a:xfrm>
            <a:custGeom>
              <a:avLst/>
              <a:gdLst>
                <a:gd name="connsiteX0" fmla="*/ 122774 w 156664"/>
                <a:gd name="connsiteY0" fmla="*/ 5995 h 422034"/>
                <a:gd name="connsiteX1" fmla="*/ 129983 w 156664"/>
                <a:gd name="connsiteY1" fmla="*/ 7002 h 422034"/>
                <a:gd name="connsiteX2" fmla="*/ 129983 w 156664"/>
                <a:gd name="connsiteY2" fmla="*/ 7002 h 422034"/>
                <a:gd name="connsiteX3" fmla="*/ 146945 w 156664"/>
                <a:gd name="connsiteY3" fmla="*/ 42363 h 422034"/>
                <a:gd name="connsiteX4" fmla="*/ 111008 w 156664"/>
                <a:gd name="connsiteY4" fmla="*/ 121367 h 422034"/>
                <a:gd name="connsiteX5" fmla="*/ 86709 w 156664"/>
                <a:gd name="connsiteY5" fmla="*/ 156217 h 422034"/>
                <a:gd name="connsiteX6" fmla="*/ 86709 w 156664"/>
                <a:gd name="connsiteY6" fmla="*/ 199283 h 422034"/>
                <a:gd name="connsiteX7" fmla="*/ 86517 w 156664"/>
                <a:gd name="connsiteY7" fmla="*/ 199459 h 422034"/>
                <a:gd name="connsiteX8" fmla="*/ 86709 w 156664"/>
                <a:gd name="connsiteY8" fmla="*/ 230440 h 422034"/>
                <a:gd name="connsiteX9" fmla="*/ 86709 w 156664"/>
                <a:gd name="connsiteY9" fmla="*/ 241327 h 422034"/>
                <a:gd name="connsiteX10" fmla="*/ 89842 w 156664"/>
                <a:gd name="connsiteY10" fmla="*/ 244476 h 422034"/>
                <a:gd name="connsiteX11" fmla="*/ 90018 w 156664"/>
                <a:gd name="connsiteY11" fmla="*/ 244476 h 422034"/>
                <a:gd name="connsiteX12" fmla="*/ 90977 w 156664"/>
                <a:gd name="connsiteY12" fmla="*/ 244476 h 422034"/>
                <a:gd name="connsiteX13" fmla="*/ 93663 w 156664"/>
                <a:gd name="connsiteY13" fmla="*/ 241759 h 422034"/>
                <a:gd name="connsiteX14" fmla="*/ 93663 w 156664"/>
                <a:gd name="connsiteY14" fmla="*/ 203216 h 422034"/>
                <a:gd name="connsiteX15" fmla="*/ 93663 w 156664"/>
                <a:gd name="connsiteY15" fmla="*/ 156233 h 422034"/>
                <a:gd name="connsiteX16" fmla="*/ 97516 w 156664"/>
                <a:gd name="connsiteY16" fmla="*/ 141957 h 422034"/>
                <a:gd name="connsiteX17" fmla="*/ 98667 w 156664"/>
                <a:gd name="connsiteY17" fmla="*/ 140135 h 422034"/>
                <a:gd name="connsiteX18" fmla="*/ 98715 w 156664"/>
                <a:gd name="connsiteY18" fmla="*/ 140055 h 422034"/>
                <a:gd name="connsiteX19" fmla="*/ 100041 w 156664"/>
                <a:gd name="connsiteY19" fmla="*/ 138280 h 422034"/>
                <a:gd name="connsiteX20" fmla="*/ 104613 w 156664"/>
                <a:gd name="connsiteY20" fmla="*/ 133740 h 422034"/>
                <a:gd name="connsiteX21" fmla="*/ 106771 w 156664"/>
                <a:gd name="connsiteY21" fmla="*/ 132222 h 422034"/>
                <a:gd name="connsiteX22" fmla="*/ 107859 w 156664"/>
                <a:gd name="connsiteY22" fmla="*/ 131550 h 422034"/>
                <a:gd name="connsiteX23" fmla="*/ 108434 w 156664"/>
                <a:gd name="connsiteY23" fmla="*/ 131230 h 422034"/>
                <a:gd name="connsiteX24" fmla="*/ 109793 w 156664"/>
                <a:gd name="connsiteY24" fmla="*/ 130527 h 422034"/>
                <a:gd name="connsiteX25" fmla="*/ 122230 w 156664"/>
                <a:gd name="connsiteY25" fmla="*/ 127649 h 422034"/>
                <a:gd name="connsiteX26" fmla="*/ 125811 w 156664"/>
                <a:gd name="connsiteY26" fmla="*/ 127873 h 422034"/>
                <a:gd name="connsiteX27" fmla="*/ 150813 w 156664"/>
                <a:gd name="connsiteY27" fmla="*/ 156952 h 422034"/>
                <a:gd name="connsiteX28" fmla="*/ 150813 w 156664"/>
                <a:gd name="connsiteY28" fmla="*/ 244380 h 422034"/>
                <a:gd name="connsiteX29" fmla="*/ 150702 w 156664"/>
                <a:gd name="connsiteY29" fmla="*/ 246634 h 422034"/>
                <a:gd name="connsiteX30" fmla="*/ 150781 w 156664"/>
                <a:gd name="connsiteY30" fmla="*/ 259743 h 422034"/>
                <a:gd name="connsiteX31" fmla="*/ 149758 w 156664"/>
                <a:gd name="connsiteY31" fmla="*/ 325302 h 422034"/>
                <a:gd name="connsiteX32" fmla="*/ 132765 w 156664"/>
                <a:gd name="connsiteY32" fmla="*/ 361495 h 422034"/>
                <a:gd name="connsiteX33" fmla="*/ 82393 w 156664"/>
                <a:gd name="connsiteY33" fmla="*/ 410780 h 422034"/>
                <a:gd name="connsiteX34" fmla="*/ 68645 w 156664"/>
                <a:gd name="connsiteY34" fmla="*/ 416391 h 422034"/>
                <a:gd name="connsiteX35" fmla="*/ 54785 w 156664"/>
                <a:gd name="connsiteY35" fmla="*/ 410668 h 422034"/>
                <a:gd name="connsiteX36" fmla="*/ 11750 w 156664"/>
                <a:gd name="connsiteY36" fmla="*/ 367841 h 422034"/>
                <a:gd name="connsiteX37" fmla="*/ 11830 w 156664"/>
                <a:gd name="connsiteY37" fmla="*/ 339898 h 422034"/>
                <a:gd name="connsiteX38" fmla="*/ 17361 w 156664"/>
                <a:gd name="connsiteY38" fmla="*/ 334462 h 422034"/>
                <a:gd name="connsiteX39" fmla="*/ 36177 w 156664"/>
                <a:gd name="connsiteY39" fmla="*/ 283914 h 422034"/>
                <a:gd name="connsiteX40" fmla="*/ 35537 w 156664"/>
                <a:gd name="connsiteY40" fmla="*/ 183457 h 422034"/>
                <a:gd name="connsiteX41" fmla="*/ 35154 w 156664"/>
                <a:gd name="connsiteY41" fmla="*/ 178949 h 422034"/>
                <a:gd name="connsiteX42" fmla="*/ 35154 w 156664"/>
                <a:gd name="connsiteY42" fmla="*/ 160053 h 422034"/>
                <a:gd name="connsiteX43" fmla="*/ 37024 w 156664"/>
                <a:gd name="connsiteY43" fmla="*/ 150318 h 422034"/>
                <a:gd name="connsiteX44" fmla="*/ 98810 w 156664"/>
                <a:gd name="connsiteY44" fmla="*/ 21517 h 422034"/>
                <a:gd name="connsiteX45" fmla="*/ 122774 w 156664"/>
                <a:gd name="connsiteY45" fmla="*/ 5995 h 422034"/>
                <a:gd name="connsiteX46" fmla="*/ 122774 w 156664"/>
                <a:gd name="connsiteY46" fmla="*/ 1199 h 422034"/>
                <a:gd name="connsiteX47" fmla="*/ 122774 w 156664"/>
                <a:gd name="connsiteY47" fmla="*/ 1199 h 422034"/>
                <a:gd name="connsiteX48" fmla="*/ 94494 w 156664"/>
                <a:gd name="connsiteY48" fmla="*/ 19503 h 422034"/>
                <a:gd name="connsiteX49" fmla="*/ 32724 w 156664"/>
                <a:gd name="connsiteY49" fmla="*/ 148240 h 422034"/>
                <a:gd name="connsiteX50" fmla="*/ 32660 w 156664"/>
                <a:gd name="connsiteY50" fmla="*/ 148384 h 422034"/>
                <a:gd name="connsiteX51" fmla="*/ 32596 w 156664"/>
                <a:gd name="connsiteY51" fmla="*/ 148543 h 422034"/>
                <a:gd name="connsiteX52" fmla="*/ 30390 w 156664"/>
                <a:gd name="connsiteY52" fmla="*/ 160053 h 422034"/>
                <a:gd name="connsiteX53" fmla="*/ 30390 w 156664"/>
                <a:gd name="connsiteY53" fmla="*/ 178949 h 422034"/>
                <a:gd name="connsiteX54" fmla="*/ 30773 w 156664"/>
                <a:gd name="connsiteY54" fmla="*/ 183825 h 422034"/>
                <a:gd name="connsiteX55" fmla="*/ 31413 w 156664"/>
                <a:gd name="connsiteY55" fmla="*/ 283946 h 422034"/>
                <a:gd name="connsiteX56" fmla="*/ 14036 w 156664"/>
                <a:gd name="connsiteY56" fmla="*/ 331041 h 422034"/>
                <a:gd name="connsiteX57" fmla="*/ 8505 w 156664"/>
                <a:gd name="connsiteY57" fmla="*/ 336477 h 422034"/>
                <a:gd name="connsiteX58" fmla="*/ 1199 w 156664"/>
                <a:gd name="connsiteY58" fmla="*/ 353838 h 422034"/>
                <a:gd name="connsiteX59" fmla="*/ 8409 w 156664"/>
                <a:gd name="connsiteY59" fmla="*/ 371246 h 422034"/>
                <a:gd name="connsiteX60" fmla="*/ 51443 w 156664"/>
                <a:gd name="connsiteY60" fmla="*/ 414073 h 422034"/>
                <a:gd name="connsiteX61" fmla="*/ 68693 w 156664"/>
                <a:gd name="connsiteY61" fmla="*/ 421187 h 422034"/>
                <a:gd name="connsiteX62" fmla="*/ 85782 w 156664"/>
                <a:gd name="connsiteY62" fmla="*/ 414217 h 422034"/>
                <a:gd name="connsiteX63" fmla="*/ 136154 w 156664"/>
                <a:gd name="connsiteY63" fmla="*/ 364932 h 422034"/>
                <a:gd name="connsiteX64" fmla="*/ 154522 w 156664"/>
                <a:gd name="connsiteY64" fmla="*/ 326022 h 422034"/>
                <a:gd name="connsiteX65" fmla="*/ 155657 w 156664"/>
                <a:gd name="connsiteY65" fmla="*/ 264203 h 422034"/>
                <a:gd name="connsiteX66" fmla="*/ 155593 w 156664"/>
                <a:gd name="connsiteY66" fmla="*/ 259695 h 422034"/>
                <a:gd name="connsiteX67" fmla="*/ 155513 w 156664"/>
                <a:gd name="connsiteY67" fmla="*/ 246794 h 422034"/>
                <a:gd name="connsiteX68" fmla="*/ 155625 w 156664"/>
                <a:gd name="connsiteY68" fmla="*/ 244364 h 422034"/>
                <a:gd name="connsiteX69" fmla="*/ 155625 w 156664"/>
                <a:gd name="connsiteY69" fmla="*/ 156936 h 422034"/>
                <a:gd name="connsiteX70" fmla="*/ 126419 w 156664"/>
                <a:gd name="connsiteY70" fmla="*/ 123093 h 422034"/>
                <a:gd name="connsiteX71" fmla="*/ 122246 w 156664"/>
                <a:gd name="connsiteY71" fmla="*/ 122838 h 422034"/>
                <a:gd name="connsiteX72" fmla="*/ 115260 w 156664"/>
                <a:gd name="connsiteY72" fmla="*/ 123573 h 422034"/>
                <a:gd name="connsiteX73" fmla="*/ 115356 w 156664"/>
                <a:gd name="connsiteY73" fmla="*/ 123349 h 422034"/>
                <a:gd name="connsiteX74" fmla="*/ 151293 w 156664"/>
                <a:gd name="connsiteY74" fmla="*/ 44346 h 422034"/>
                <a:gd name="connsiteX75" fmla="*/ 151325 w 156664"/>
                <a:gd name="connsiteY75" fmla="*/ 44282 h 422034"/>
                <a:gd name="connsiteX76" fmla="*/ 151357 w 156664"/>
                <a:gd name="connsiteY76" fmla="*/ 44218 h 422034"/>
                <a:gd name="connsiteX77" fmla="*/ 150733 w 156664"/>
                <a:gd name="connsiteY77" fmla="*/ 18800 h 422034"/>
                <a:gd name="connsiteX78" fmla="*/ 131294 w 156664"/>
                <a:gd name="connsiteY78" fmla="*/ 2398 h 422034"/>
                <a:gd name="connsiteX79" fmla="*/ 122774 w 156664"/>
                <a:gd name="connsiteY79" fmla="*/ 1199 h 422034"/>
                <a:gd name="connsiteX80" fmla="*/ 122774 w 156664"/>
                <a:gd name="connsiteY80" fmla="*/ 1199 h 42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6664" h="422034">
                  <a:moveTo>
                    <a:pt x="122774" y="5995"/>
                  </a:moveTo>
                  <a:cubicBezTo>
                    <a:pt x="125156" y="5995"/>
                    <a:pt x="127585" y="6331"/>
                    <a:pt x="129983" y="7002"/>
                  </a:cubicBezTo>
                  <a:lnTo>
                    <a:pt x="129983" y="7002"/>
                  </a:lnTo>
                  <a:cubicBezTo>
                    <a:pt x="145090" y="11318"/>
                    <a:pt x="153036" y="27880"/>
                    <a:pt x="146945" y="42363"/>
                  </a:cubicBezTo>
                  <a:lnTo>
                    <a:pt x="111008" y="121367"/>
                  </a:lnTo>
                  <a:cubicBezTo>
                    <a:pt x="95565" y="124964"/>
                    <a:pt x="86709" y="146257"/>
                    <a:pt x="86709" y="156217"/>
                  </a:cubicBezTo>
                  <a:lnTo>
                    <a:pt x="86709" y="199283"/>
                  </a:lnTo>
                  <a:cubicBezTo>
                    <a:pt x="86645" y="199331"/>
                    <a:pt x="86581" y="199395"/>
                    <a:pt x="86517" y="199459"/>
                  </a:cubicBezTo>
                  <a:lnTo>
                    <a:pt x="86709" y="230440"/>
                  </a:lnTo>
                  <a:lnTo>
                    <a:pt x="86709" y="241327"/>
                  </a:lnTo>
                  <a:cubicBezTo>
                    <a:pt x="86709" y="243054"/>
                    <a:pt x="88116" y="244476"/>
                    <a:pt x="89842" y="244476"/>
                  </a:cubicBezTo>
                  <a:cubicBezTo>
                    <a:pt x="89906" y="244476"/>
                    <a:pt x="89954" y="244476"/>
                    <a:pt x="90018" y="244476"/>
                  </a:cubicBezTo>
                  <a:cubicBezTo>
                    <a:pt x="90354" y="244476"/>
                    <a:pt x="90674" y="244476"/>
                    <a:pt x="90977" y="244476"/>
                  </a:cubicBezTo>
                  <a:cubicBezTo>
                    <a:pt x="92464" y="244460"/>
                    <a:pt x="93663" y="243261"/>
                    <a:pt x="93663" y="241759"/>
                  </a:cubicBezTo>
                  <a:lnTo>
                    <a:pt x="93663" y="203216"/>
                  </a:lnTo>
                  <a:lnTo>
                    <a:pt x="93663" y="156233"/>
                  </a:lnTo>
                  <a:cubicBezTo>
                    <a:pt x="93663" y="151021"/>
                    <a:pt x="95070" y="146161"/>
                    <a:pt x="97516" y="141957"/>
                  </a:cubicBezTo>
                  <a:cubicBezTo>
                    <a:pt x="97883" y="141334"/>
                    <a:pt x="98267" y="140726"/>
                    <a:pt x="98667" y="140135"/>
                  </a:cubicBezTo>
                  <a:cubicBezTo>
                    <a:pt x="98683" y="140103"/>
                    <a:pt x="98699" y="140087"/>
                    <a:pt x="98715" y="140055"/>
                  </a:cubicBezTo>
                  <a:cubicBezTo>
                    <a:pt x="99130" y="139447"/>
                    <a:pt x="99578" y="138856"/>
                    <a:pt x="100041" y="138280"/>
                  </a:cubicBezTo>
                  <a:cubicBezTo>
                    <a:pt x="101304" y="136522"/>
                    <a:pt x="102855" y="135003"/>
                    <a:pt x="104613" y="133740"/>
                  </a:cubicBezTo>
                  <a:cubicBezTo>
                    <a:pt x="105333" y="133229"/>
                    <a:pt x="106036" y="132701"/>
                    <a:pt x="106771" y="132222"/>
                  </a:cubicBezTo>
                  <a:cubicBezTo>
                    <a:pt x="107123" y="131998"/>
                    <a:pt x="107491" y="131774"/>
                    <a:pt x="107859" y="131550"/>
                  </a:cubicBezTo>
                  <a:cubicBezTo>
                    <a:pt x="108050" y="131438"/>
                    <a:pt x="108242" y="131326"/>
                    <a:pt x="108434" y="131230"/>
                  </a:cubicBezTo>
                  <a:cubicBezTo>
                    <a:pt x="108882" y="130991"/>
                    <a:pt x="109329" y="130751"/>
                    <a:pt x="109793" y="130527"/>
                  </a:cubicBezTo>
                  <a:cubicBezTo>
                    <a:pt x="113550" y="128689"/>
                    <a:pt x="117770" y="127649"/>
                    <a:pt x="122230" y="127649"/>
                  </a:cubicBezTo>
                  <a:cubicBezTo>
                    <a:pt x="123413" y="127649"/>
                    <a:pt x="124596" y="127729"/>
                    <a:pt x="125811" y="127873"/>
                  </a:cubicBezTo>
                  <a:cubicBezTo>
                    <a:pt x="140247" y="129664"/>
                    <a:pt x="150813" y="142421"/>
                    <a:pt x="150813" y="156952"/>
                  </a:cubicBezTo>
                  <a:lnTo>
                    <a:pt x="150813" y="244380"/>
                  </a:lnTo>
                  <a:cubicBezTo>
                    <a:pt x="150813" y="245148"/>
                    <a:pt x="150765" y="245899"/>
                    <a:pt x="150702" y="246634"/>
                  </a:cubicBezTo>
                  <a:cubicBezTo>
                    <a:pt x="150749" y="254580"/>
                    <a:pt x="150781" y="259743"/>
                    <a:pt x="150781" y="259743"/>
                  </a:cubicBezTo>
                  <a:cubicBezTo>
                    <a:pt x="150813" y="265834"/>
                    <a:pt x="151948" y="310995"/>
                    <a:pt x="149758" y="325302"/>
                  </a:cubicBezTo>
                  <a:cubicBezTo>
                    <a:pt x="146945" y="343782"/>
                    <a:pt x="132941" y="361319"/>
                    <a:pt x="132765" y="361495"/>
                  </a:cubicBezTo>
                  <a:lnTo>
                    <a:pt x="82393" y="410780"/>
                  </a:lnTo>
                  <a:cubicBezTo>
                    <a:pt x="78572" y="414521"/>
                    <a:pt x="73616" y="416391"/>
                    <a:pt x="68645" y="416391"/>
                  </a:cubicBezTo>
                  <a:cubicBezTo>
                    <a:pt x="63625" y="416391"/>
                    <a:pt x="58621" y="414489"/>
                    <a:pt x="54785" y="410668"/>
                  </a:cubicBezTo>
                  <a:lnTo>
                    <a:pt x="11750" y="367841"/>
                  </a:lnTo>
                  <a:cubicBezTo>
                    <a:pt x="3997" y="360120"/>
                    <a:pt x="4029" y="347571"/>
                    <a:pt x="11830" y="339898"/>
                  </a:cubicBezTo>
                  <a:lnTo>
                    <a:pt x="17361" y="334462"/>
                  </a:lnTo>
                  <a:cubicBezTo>
                    <a:pt x="31125" y="320938"/>
                    <a:pt x="36305" y="304488"/>
                    <a:pt x="36177" y="283914"/>
                  </a:cubicBezTo>
                  <a:lnTo>
                    <a:pt x="35537" y="183457"/>
                  </a:lnTo>
                  <a:cubicBezTo>
                    <a:pt x="35313" y="181986"/>
                    <a:pt x="35154" y="180484"/>
                    <a:pt x="35154" y="178949"/>
                  </a:cubicBezTo>
                  <a:lnTo>
                    <a:pt x="35154" y="160053"/>
                  </a:lnTo>
                  <a:cubicBezTo>
                    <a:pt x="35154" y="156728"/>
                    <a:pt x="35793" y="153419"/>
                    <a:pt x="37024" y="150318"/>
                  </a:cubicBezTo>
                  <a:lnTo>
                    <a:pt x="98810" y="21517"/>
                  </a:lnTo>
                  <a:cubicBezTo>
                    <a:pt x="103159" y="11894"/>
                    <a:pt x="112654" y="5995"/>
                    <a:pt x="122774" y="5995"/>
                  </a:cubicBezTo>
                  <a:moveTo>
                    <a:pt x="122774" y="1199"/>
                  </a:moveTo>
                  <a:lnTo>
                    <a:pt x="122774" y="1199"/>
                  </a:lnTo>
                  <a:cubicBezTo>
                    <a:pt x="110592" y="1199"/>
                    <a:pt x="99498" y="8377"/>
                    <a:pt x="94494" y="19503"/>
                  </a:cubicBezTo>
                  <a:lnTo>
                    <a:pt x="32724" y="148240"/>
                  </a:lnTo>
                  <a:lnTo>
                    <a:pt x="32660" y="148384"/>
                  </a:lnTo>
                  <a:lnTo>
                    <a:pt x="32596" y="148543"/>
                  </a:lnTo>
                  <a:cubicBezTo>
                    <a:pt x="31125" y="152220"/>
                    <a:pt x="30390" y="156089"/>
                    <a:pt x="30390" y="160053"/>
                  </a:cubicBezTo>
                  <a:lnTo>
                    <a:pt x="30390" y="178949"/>
                  </a:lnTo>
                  <a:cubicBezTo>
                    <a:pt x="30390" y="180468"/>
                    <a:pt x="30518" y="182066"/>
                    <a:pt x="30773" y="183825"/>
                  </a:cubicBezTo>
                  <a:lnTo>
                    <a:pt x="31413" y="283946"/>
                  </a:lnTo>
                  <a:cubicBezTo>
                    <a:pt x="31541" y="304584"/>
                    <a:pt x="26185" y="319116"/>
                    <a:pt x="14036" y="331041"/>
                  </a:cubicBezTo>
                  <a:lnTo>
                    <a:pt x="8505" y="336477"/>
                  </a:lnTo>
                  <a:cubicBezTo>
                    <a:pt x="3805" y="341097"/>
                    <a:pt x="1215" y="347251"/>
                    <a:pt x="1199" y="353838"/>
                  </a:cubicBezTo>
                  <a:cubicBezTo>
                    <a:pt x="1183" y="360424"/>
                    <a:pt x="3741" y="366595"/>
                    <a:pt x="8409" y="371246"/>
                  </a:cubicBezTo>
                  <a:lnTo>
                    <a:pt x="51443" y="414073"/>
                  </a:lnTo>
                  <a:cubicBezTo>
                    <a:pt x="56063" y="418661"/>
                    <a:pt x="62186" y="421187"/>
                    <a:pt x="68693" y="421187"/>
                  </a:cubicBezTo>
                  <a:cubicBezTo>
                    <a:pt x="75119" y="421187"/>
                    <a:pt x="81194" y="418709"/>
                    <a:pt x="85782" y="414217"/>
                  </a:cubicBezTo>
                  <a:lnTo>
                    <a:pt x="136154" y="364932"/>
                  </a:lnTo>
                  <a:cubicBezTo>
                    <a:pt x="136346" y="364740"/>
                    <a:pt x="151437" y="346436"/>
                    <a:pt x="154522" y="326022"/>
                  </a:cubicBezTo>
                  <a:cubicBezTo>
                    <a:pt x="156457" y="313281"/>
                    <a:pt x="155881" y="277632"/>
                    <a:pt x="155657" y="264203"/>
                  </a:cubicBezTo>
                  <a:cubicBezTo>
                    <a:pt x="155625" y="262093"/>
                    <a:pt x="155593" y="260526"/>
                    <a:pt x="155593" y="259695"/>
                  </a:cubicBezTo>
                  <a:lnTo>
                    <a:pt x="155513" y="246794"/>
                  </a:lnTo>
                  <a:cubicBezTo>
                    <a:pt x="155577" y="245995"/>
                    <a:pt x="155625" y="245212"/>
                    <a:pt x="155625" y="244364"/>
                  </a:cubicBezTo>
                  <a:lnTo>
                    <a:pt x="155625" y="156936"/>
                  </a:lnTo>
                  <a:cubicBezTo>
                    <a:pt x="155625" y="139719"/>
                    <a:pt x="143076" y="125172"/>
                    <a:pt x="126419" y="123093"/>
                  </a:cubicBezTo>
                  <a:cubicBezTo>
                    <a:pt x="125028" y="122918"/>
                    <a:pt x="123621" y="122838"/>
                    <a:pt x="122246" y="122838"/>
                  </a:cubicBezTo>
                  <a:cubicBezTo>
                    <a:pt x="119880" y="122838"/>
                    <a:pt x="117546" y="123093"/>
                    <a:pt x="115260" y="123573"/>
                  </a:cubicBezTo>
                  <a:lnTo>
                    <a:pt x="115356" y="123349"/>
                  </a:lnTo>
                  <a:lnTo>
                    <a:pt x="151293" y="44346"/>
                  </a:lnTo>
                  <a:lnTo>
                    <a:pt x="151325" y="44282"/>
                  </a:lnTo>
                  <a:lnTo>
                    <a:pt x="151357" y="44218"/>
                  </a:lnTo>
                  <a:cubicBezTo>
                    <a:pt x="154794" y="36049"/>
                    <a:pt x="154570" y="26777"/>
                    <a:pt x="150733" y="18800"/>
                  </a:cubicBezTo>
                  <a:cubicBezTo>
                    <a:pt x="146897" y="10807"/>
                    <a:pt x="139815" y="4828"/>
                    <a:pt x="131294" y="2398"/>
                  </a:cubicBezTo>
                  <a:cubicBezTo>
                    <a:pt x="128513" y="1615"/>
                    <a:pt x="125651" y="1199"/>
                    <a:pt x="122774" y="1199"/>
                  </a:cubicBezTo>
                  <a:lnTo>
                    <a:pt x="12277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7" name="Freeform: Shape 36">
              <a:extLst>
                <a:ext uri="{FF2B5EF4-FFF2-40B4-BE49-F238E27FC236}">
                  <a16:creationId xmlns:a16="http://schemas.microsoft.com/office/drawing/2014/main" id="{F4693163-D989-4047-922C-9DEA0568312D}"/>
                </a:ext>
              </a:extLst>
            </p:cNvPr>
            <p:cNvSpPr/>
            <p:nvPr/>
          </p:nvSpPr>
          <p:spPr>
            <a:xfrm>
              <a:off x="1008076" y="4319680"/>
              <a:ext cx="147073" cy="412443"/>
            </a:xfrm>
            <a:custGeom>
              <a:avLst/>
              <a:gdLst>
                <a:gd name="connsiteX0" fmla="*/ 140473 w 147072"/>
                <a:gd name="connsiteY0" fmla="*/ 335106 h 412442"/>
                <a:gd name="connsiteX1" fmla="*/ 134942 w 147072"/>
                <a:gd name="connsiteY1" fmla="*/ 329670 h 412442"/>
                <a:gd name="connsiteX2" fmla="*/ 116126 w 147072"/>
                <a:gd name="connsiteY2" fmla="*/ 279122 h 412442"/>
                <a:gd name="connsiteX3" fmla="*/ 116765 w 147072"/>
                <a:gd name="connsiteY3" fmla="*/ 178665 h 412442"/>
                <a:gd name="connsiteX4" fmla="*/ 117149 w 147072"/>
                <a:gd name="connsiteY4" fmla="*/ 174157 h 412442"/>
                <a:gd name="connsiteX5" fmla="*/ 117149 w 147072"/>
                <a:gd name="connsiteY5" fmla="*/ 155261 h 412442"/>
                <a:gd name="connsiteX6" fmla="*/ 115279 w 147072"/>
                <a:gd name="connsiteY6" fmla="*/ 145526 h 412442"/>
                <a:gd name="connsiteX7" fmla="*/ 53492 w 147072"/>
                <a:gd name="connsiteY7" fmla="*/ 16725 h 412442"/>
                <a:gd name="connsiteX8" fmla="*/ 22351 w 147072"/>
                <a:gd name="connsiteY8" fmla="*/ 2210 h 412442"/>
                <a:gd name="connsiteX9" fmla="*/ 22351 w 147072"/>
                <a:gd name="connsiteY9" fmla="*/ 2210 h 412442"/>
                <a:gd name="connsiteX10" fmla="*/ 5390 w 147072"/>
                <a:gd name="connsiteY10" fmla="*/ 37571 h 412442"/>
                <a:gd name="connsiteX11" fmla="*/ 41327 w 147072"/>
                <a:gd name="connsiteY11" fmla="*/ 116575 h 412442"/>
                <a:gd name="connsiteX12" fmla="*/ 65626 w 147072"/>
                <a:gd name="connsiteY12" fmla="*/ 151425 h 412442"/>
                <a:gd name="connsiteX13" fmla="*/ 65626 w 147072"/>
                <a:gd name="connsiteY13" fmla="*/ 194491 h 412442"/>
                <a:gd name="connsiteX14" fmla="*/ 65817 w 147072"/>
                <a:gd name="connsiteY14" fmla="*/ 194667 h 412442"/>
                <a:gd name="connsiteX15" fmla="*/ 65626 w 147072"/>
                <a:gd name="connsiteY15" fmla="*/ 225648 h 412442"/>
                <a:gd name="connsiteX16" fmla="*/ 65626 w 147072"/>
                <a:gd name="connsiteY16" fmla="*/ 239572 h 412442"/>
                <a:gd name="connsiteX17" fmla="*/ 65226 w 147072"/>
                <a:gd name="connsiteY17" fmla="*/ 239972 h 412442"/>
                <a:gd name="connsiteX18" fmla="*/ 58640 w 147072"/>
                <a:gd name="connsiteY18" fmla="*/ 239972 h 412442"/>
                <a:gd name="connsiteX19" fmla="*/ 58656 w 147072"/>
                <a:gd name="connsiteY19" fmla="*/ 239572 h 412442"/>
                <a:gd name="connsiteX20" fmla="*/ 58656 w 147072"/>
                <a:gd name="connsiteY20" fmla="*/ 238677 h 412442"/>
                <a:gd name="connsiteX21" fmla="*/ 58656 w 147072"/>
                <a:gd name="connsiteY21" fmla="*/ 198424 h 412442"/>
                <a:gd name="connsiteX22" fmla="*/ 58656 w 147072"/>
                <a:gd name="connsiteY22" fmla="*/ 151441 h 412442"/>
                <a:gd name="connsiteX23" fmla="*/ 54803 w 147072"/>
                <a:gd name="connsiteY23" fmla="*/ 137165 h 412442"/>
                <a:gd name="connsiteX24" fmla="*/ 53652 w 147072"/>
                <a:gd name="connsiteY24" fmla="*/ 135343 h 412442"/>
                <a:gd name="connsiteX25" fmla="*/ 53604 w 147072"/>
                <a:gd name="connsiteY25" fmla="*/ 135263 h 412442"/>
                <a:gd name="connsiteX26" fmla="*/ 52277 w 147072"/>
                <a:gd name="connsiteY26" fmla="*/ 133488 h 412442"/>
                <a:gd name="connsiteX27" fmla="*/ 52277 w 147072"/>
                <a:gd name="connsiteY27" fmla="*/ 133488 h 412442"/>
                <a:gd name="connsiteX28" fmla="*/ 47753 w 147072"/>
                <a:gd name="connsiteY28" fmla="*/ 128996 h 412442"/>
                <a:gd name="connsiteX29" fmla="*/ 45531 w 147072"/>
                <a:gd name="connsiteY29" fmla="*/ 127446 h 412442"/>
                <a:gd name="connsiteX30" fmla="*/ 44444 w 147072"/>
                <a:gd name="connsiteY30" fmla="*/ 126774 h 412442"/>
                <a:gd name="connsiteX31" fmla="*/ 43869 w 147072"/>
                <a:gd name="connsiteY31" fmla="*/ 126454 h 412442"/>
                <a:gd name="connsiteX32" fmla="*/ 42510 w 147072"/>
                <a:gd name="connsiteY32" fmla="*/ 125751 h 412442"/>
                <a:gd name="connsiteX33" fmla="*/ 26492 w 147072"/>
                <a:gd name="connsiteY33" fmla="*/ 123097 h 412442"/>
                <a:gd name="connsiteX34" fmla="*/ 1489 w 147072"/>
                <a:gd name="connsiteY34" fmla="*/ 152176 h 412442"/>
                <a:gd name="connsiteX35" fmla="*/ 1489 w 147072"/>
                <a:gd name="connsiteY35" fmla="*/ 239604 h 412442"/>
                <a:gd name="connsiteX36" fmla="*/ 1601 w 147072"/>
                <a:gd name="connsiteY36" fmla="*/ 241858 h 412442"/>
                <a:gd name="connsiteX37" fmla="*/ 1521 w 147072"/>
                <a:gd name="connsiteY37" fmla="*/ 254967 h 412442"/>
                <a:gd name="connsiteX38" fmla="*/ 2544 w 147072"/>
                <a:gd name="connsiteY38" fmla="*/ 320526 h 412442"/>
                <a:gd name="connsiteX39" fmla="*/ 19538 w 147072"/>
                <a:gd name="connsiteY39" fmla="*/ 356719 h 412442"/>
                <a:gd name="connsiteX40" fmla="*/ 69910 w 147072"/>
                <a:gd name="connsiteY40" fmla="*/ 406004 h 412442"/>
                <a:gd name="connsiteX41" fmla="*/ 97518 w 147072"/>
                <a:gd name="connsiteY41" fmla="*/ 405892 h 412442"/>
                <a:gd name="connsiteX42" fmla="*/ 140553 w 147072"/>
                <a:gd name="connsiteY42" fmla="*/ 363065 h 412442"/>
                <a:gd name="connsiteX43" fmla="*/ 140473 w 147072"/>
                <a:gd name="connsiteY43" fmla="*/ 335106 h 41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072" h="412442">
                  <a:moveTo>
                    <a:pt x="140473" y="335106"/>
                  </a:moveTo>
                  <a:lnTo>
                    <a:pt x="134942" y="329670"/>
                  </a:lnTo>
                  <a:cubicBezTo>
                    <a:pt x="121178" y="316146"/>
                    <a:pt x="115998" y="299696"/>
                    <a:pt x="116126" y="279122"/>
                  </a:cubicBezTo>
                  <a:lnTo>
                    <a:pt x="116765" y="178665"/>
                  </a:lnTo>
                  <a:cubicBezTo>
                    <a:pt x="116989" y="177194"/>
                    <a:pt x="117149" y="175692"/>
                    <a:pt x="117149" y="174157"/>
                  </a:cubicBezTo>
                  <a:lnTo>
                    <a:pt x="117149" y="155261"/>
                  </a:lnTo>
                  <a:cubicBezTo>
                    <a:pt x="117149" y="151936"/>
                    <a:pt x="116510" y="148627"/>
                    <a:pt x="115279" y="145526"/>
                  </a:cubicBezTo>
                  <a:lnTo>
                    <a:pt x="53492" y="16725"/>
                  </a:lnTo>
                  <a:cubicBezTo>
                    <a:pt x="48169" y="4816"/>
                    <a:pt x="34900" y="-1371"/>
                    <a:pt x="22351" y="2210"/>
                  </a:cubicBezTo>
                  <a:lnTo>
                    <a:pt x="22351" y="2210"/>
                  </a:lnTo>
                  <a:cubicBezTo>
                    <a:pt x="7244" y="6526"/>
                    <a:pt x="-701" y="23088"/>
                    <a:pt x="5390" y="37571"/>
                  </a:cubicBezTo>
                  <a:lnTo>
                    <a:pt x="41327" y="116575"/>
                  </a:lnTo>
                  <a:cubicBezTo>
                    <a:pt x="56769" y="120172"/>
                    <a:pt x="65626" y="141465"/>
                    <a:pt x="65626" y="151425"/>
                  </a:cubicBezTo>
                  <a:lnTo>
                    <a:pt x="65626" y="194491"/>
                  </a:lnTo>
                  <a:cubicBezTo>
                    <a:pt x="65690" y="194539"/>
                    <a:pt x="65754" y="194603"/>
                    <a:pt x="65817" y="194667"/>
                  </a:cubicBezTo>
                  <a:lnTo>
                    <a:pt x="65626" y="225648"/>
                  </a:lnTo>
                  <a:lnTo>
                    <a:pt x="65626" y="239572"/>
                  </a:lnTo>
                  <a:cubicBezTo>
                    <a:pt x="65466" y="239732"/>
                    <a:pt x="65386" y="239812"/>
                    <a:pt x="65226" y="239972"/>
                  </a:cubicBezTo>
                  <a:lnTo>
                    <a:pt x="58640" y="239972"/>
                  </a:lnTo>
                  <a:cubicBezTo>
                    <a:pt x="58640" y="239844"/>
                    <a:pt x="58656" y="239716"/>
                    <a:pt x="58656" y="239572"/>
                  </a:cubicBezTo>
                  <a:lnTo>
                    <a:pt x="58656" y="238677"/>
                  </a:lnTo>
                  <a:lnTo>
                    <a:pt x="58656" y="198424"/>
                  </a:lnTo>
                  <a:lnTo>
                    <a:pt x="58656" y="151441"/>
                  </a:lnTo>
                  <a:cubicBezTo>
                    <a:pt x="58656" y="146229"/>
                    <a:pt x="57249" y="141369"/>
                    <a:pt x="54803" y="137165"/>
                  </a:cubicBezTo>
                  <a:cubicBezTo>
                    <a:pt x="54435" y="136542"/>
                    <a:pt x="54052" y="135934"/>
                    <a:pt x="53652" y="135343"/>
                  </a:cubicBezTo>
                  <a:cubicBezTo>
                    <a:pt x="53636" y="135311"/>
                    <a:pt x="53620" y="135295"/>
                    <a:pt x="53604" y="135263"/>
                  </a:cubicBezTo>
                  <a:cubicBezTo>
                    <a:pt x="53188" y="134655"/>
                    <a:pt x="52741" y="134064"/>
                    <a:pt x="52277" y="133488"/>
                  </a:cubicBezTo>
                  <a:lnTo>
                    <a:pt x="52277" y="133488"/>
                  </a:lnTo>
                  <a:cubicBezTo>
                    <a:pt x="51014" y="131762"/>
                    <a:pt x="49496" y="130227"/>
                    <a:pt x="47753" y="128996"/>
                  </a:cubicBezTo>
                  <a:cubicBezTo>
                    <a:pt x="47018" y="128469"/>
                    <a:pt x="46298" y="127941"/>
                    <a:pt x="45531" y="127446"/>
                  </a:cubicBezTo>
                  <a:cubicBezTo>
                    <a:pt x="45179" y="127222"/>
                    <a:pt x="44812" y="126998"/>
                    <a:pt x="44444" y="126774"/>
                  </a:cubicBezTo>
                  <a:cubicBezTo>
                    <a:pt x="44252" y="126662"/>
                    <a:pt x="44060" y="126550"/>
                    <a:pt x="43869" y="126454"/>
                  </a:cubicBezTo>
                  <a:cubicBezTo>
                    <a:pt x="43421" y="126215"/>
                    <a:pt x="42973" y="125975"/>
                    <a:pt x="42510" y="125751"/>
                  </a:cubicBezTo>
                  <a:cubicBezTo>
                    <a:pt x="37762" y="123433"/>
                    <a:pt x="32279" y="122362"/>
                    <a:pt x="26492" y="123097"/>
                  </a:cubicBezTo>
                  <a:cubicBezTo>
                    <a:pt x="12056" y="124888"/>
                    <a:pt x="1489" y="137645"/>
                    <a:pt x="1489" y="152176"/>
                  </a:cubicBezTo>
                  <a:lnTo>
                    <a:pt x="1489" y="239604"/>
                  </a:lnTo>
                  <a:cubicBezTo>
                    <a:pt x="1489" y="240372"/>
                    <a:pt x="1537" y="241123"/>
                    <a:pt x="1601" y="241858"/>
                  </a:cubicBezTo>
                  <a:cubicBezTo>
                    <a:pt x="1553" y="249804"/>
                    <a:pt x="1521" y="254967"/>
                    <a:pt x="1521" y="254967"/>
                  </a:cubicBezTo>
                  <a:cubicBezTo>
                    <a:pt x="1489" y="261058"/>
                    <a:pt x="354" y="306219"/>
                    <a:pt x="2544" y="320526"/>
                  </a:cubicBezTo>
                  <a:cubicBezTo>
                    <a:pt x="5358" y="339006"/>
                    <a:pt x="19362" y="356543"/>
                    <a:pt x="19538" y="356719"/>
                  </a:cubicBezTo>
                  <a:lnTo>
                    <a:pt x="69910" y="406004"/>
                  </a:lnTo>
                  <a:cubicBezTo>
                    <a:pt x="77599" y="413518"/>
                    <a:pt x="89893" y="413470"/>
                    <a:pt x="97518" y="405892"/>
                  </a:cubicBezTo>
                  <a:lnTo>
                    <a:pt x="140553" y="363065"/>
                  </a:lnTo>
                  <a:cubicBezTo>
                    <a:pt x="148322" y="355328"/>
                    <a:pt x="148274" y="342779"/>
                    <a:pt x="140473" y="335106"/>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8" name="Freeform: Shape 37">
              <a:extLst>
                <a:ext uri="{FF2B5EF4-FFF2-40B4-BE49-F238E27FC236}">
                  <a16:creationId xmlns:a16="http://schemas.microsoft.com/office/drawing/2014/main" id="{8009226B-A2CF-482E-943C-047CC15DCAC0}"/>
                </a:ext>
              </a:extLst>
            </p:cNvPr>
            <p:cNvSpPr/>
            <p:nvPr/>
          </p:nvSpPr>
          <p:spPr>
            <a:xfrm>
              <a:off x="973865" y="4416685"/>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9" name="Freeform: Shape 38">
              <a:extLst>
                <a:ext uri="{FF2B5EF4-FFF2-40B4-BE49-F238E27FC236}">
                  <a16:creationId xmlns:a16="http://schemas.microsoft.com/office/drawing/2014/main" id="{A6EEA55C-44C2-4A6D-9EC9-5190353993D9}"/>
                </a:ext>
              </a:extLst>
            </p:cNvPr>
            <p:cNvSpPr/>
            <p:nvPr/>
          </p:nvSpPr>
          <p:spPr>
            <a:xfrm>
              <a:off x="865746" y="4529726"/>
              <a:ext cx="92720" cy="123093"/>
            </a:xfrm>
            <a:custGeom>
              <a:avLst/>
              <a:gdLst>
                <a:gd name="connsiteX0" fmla="*/ 35607 w 92719"/>
                <a:gd name="connsiteY0" fmla="*/ 121974 h 123093"/>
                <a:gd name="connsiteX1" fmla="*/ 34184 w 92719"/>
                <a:gd name="connsiteY1" fmla="*/ 121862 h 123093"/>
                <a:gd name="connsiteX2" fmla="*/ 27102 w 92719"/>
                <a:gd name="connsiteY2" fmla="*/ 113837 h 123093"/>
                <a:gd name="connsiteX3" fmla="*/ 22258 w 92719"/>
                <a:gd name="connsiteY3" fmla="*/ 104709 h 123093"/>
                <a:gd name="connsiteX4" fmla="*/ 30667 w 92719"/>
                <a:gd name="connsiteY4" fmla="*/ 97579 h 123093"/>
                <a:gd name="connsiteX5" fmla="*/ 31354 w 92719"/>
                <a:gd name="connsiteY5" fmla="*/ 97611 h 123093"/>
                <a:gd name="connsiteX6" fmla="*/ 39204 w 92719"/>
                <a:gd name="connsiteY6" fmla="*/ 50548 h 123093"/>
                <a:gd name="connsiteX7" fmla="*/ 23329 w 92719"/>
                <a:gd name="connsiteY7" fmla="*/ 47895 h 123093"/>
                <a:gd name="connsiteX8" fmla="*/ 15065 w 92719"/>
                <a:gd name="connsiteY8" fmla="*/ 54321 h 123093"/>
                <a:gd name="connsiteX9" fmla="*/ 13642 w 92719"/>
                <a:gd name="connsiteY9" fmla="*/ 54209 h 123093"/>
                <a:gd name="connsiteX10" fmla="*/ 6592 w 92719"/>
                <a:gd name="connsiteY10" fmla="*/ 46664 h 123093"/>
                <a:gd name="connsiteX11" fmla="*/ 1316 w 92719"/>
                <a:gd name="connsiteY11" fmla="*/ 37344 h 123093"/>
                <a:gd name="connsiteX12" fmla="*/ 9341 w 92719"/>
                <a:gd name="connsiteY12" fmla="*/ 30262 h 123093"/>
                <a:gd name="connsiteX13" fmla="*/ 17063 w 92719"/>
                <a:gd name="connsiteY13" fmla="*/ 25290 h 123093"/>
                <a:gd name="connsiteX14" fmla="*/ 18469 w 92719"/>
                <a:gd name="connsiteY14" fmla="*/ 25402 h 123093"/>
                <a:gd name="connsiteX15" fmla="*/ 24001 w 92719"/>
                <a:gd name="connsiteY15" fmla="*/ 28871 h 123093"/>
                <a:gd name="connsiteX16" fmla="*/ 25551 w 92719"/>
                <a:gd name="connsiteY16" fmla="*/ 34514 h 123093"/>
                <a:gd name="connsiteX17" fmla="*/ 41410 w 92719"/>
                <a:gd name="connsiteY17" fmla="*/ 37168 h 123093"/>
                <a:gd name="connsiteX18" fmla="*/ 43712 w 92719"/>
                <a:gd name="connsiteY18" fmla="*/ 23324 h 123093"/>
                <a:gd name="connsiteX19" fmla="*/ 38868 w 92719"/>
                <a:gd name="connsiteY19" fmla="*/ 19999 h 123093"/>
                <a:gd name="connsiteX20" fmla="*/ 37397 w 92719"/>
                <a:gd name="connsiteY20" fmla="*/ 13636 h 123093"/>
                <a:gd name="connsiteX21" fmla="*/ 44943 w 92719"/>
                <a:gd name="connsiteY21" fmla="*/ 6586 h 123093"/>
                <a:gd name="connsiteX22" fmla="*/ 52840 w 92719"/>
                <a:gd name="connsiteY22" fmla="*/ 1199 h 123093"/>
                <a:gd name="connsiteX23" fmla="*/ 54262 w 92719"/>
                <a:gd name="connsiteY23" fmla="*/ 1311 h 123093"/>
                <a:gd name="connsiteX24" fmla="*/ 61344 w 92719"/>
                <a:gd name="connsiteY24" fmla="*/ 9336 h 123093"/>
                <a:gd name="connsiteX25" fmla="*/ 66188 w 92719"/>
                <a:gd name="connsiteY25" fmla="*/ 18464 h 123093"/>
                <a:gd name="connsiteX26" fmla="*/ 57779 w 92719"/>
                <a:gd name="connsiteY26" fmla="*/ 25594 h 123093"/>
                <a:gd name="connsiteX27" fmla="*/ 57076 w 92719"/>
                <a:gd name="connsiteY27" fmla="*/ 25562 h 123093"/>
                <a:gd name="connsiteX28" fmla="*/ 54774 w 92719"/>
                <a:gd name="connsiteY28" fmla="*/ 39390 h 123093"/>
                <a:gd name="connsiteX29" fmla="*/ 70648 w 92719"/>
                <a:gd name="connsiteY29" fmla="*/ 42044 h 123093"/>
                <a:gd name="connsiteX30" fmla="*/ 78913 w 92719"/>
                <a:gd name="connsiteY30" fmla="*/ 35617 h 123093"/>
                <a:gd name="connsiteX31" fmla="*/ 80336 w 92719"/>
                <a:gd name="connsiteY31" fmla="*/ 35729 h 123093"/>
                <a:gd name="connsiteX32" fmla="*/ 87386 w 92719"/>
                <a:gd name="connsiteY32" fmla="*/ 43275 h 123093"/>
                <a:gd name="connsiteX33" fmla="*/ 92661 w 92719"/>
                <a:gd name="connsiteY33" fmla="*/ 52594 h 123093"/>
                <a:gd name="connsiteX34" fmla="*/ 84636 w 92719"/>
                <a:gd name="connsiteY34" fmla="*/ 59676 h 123093"/>
                <a:gd name="connsiteX35" fmla="*/ 76915 w 92719"/>
                <a:gd name="connsiteY35" fmla="*/ 64648 h 123093"/>
                <a:gd name="connsiteX36" fmla="*/ 75492 w 92719"/>
                <a:gd name="connsiteY36" fmla="*/ 64536 h 123093"/>
                <a:gd name="connsiteX37" fmla="*/ 69961 w 92719"/>
                <a:gd name="connsiteY37" fmla="*/ 61067 h 123093"/>
                <a:gd name="connsiteX38" fmla="*/ 68410 w 92719"/>
                <a:gd name="connsiteY38" fmla="*/ 55424 h 123093"/>
                <a:gd name="connsiteX39" fmla="*/ 52552 w 92719"/>
                <a:gd name="connsiteY39" fmla="*/ 52786 h 123093"/>
                <a:gd name="connsiteX40" fmla="*/ 44703 w 92719"/>
                <a:gd name="connsiteY40" fmla="*/ 99850 h 123093"/>
                <a:gd name="connsiteX41" fmla="*/ 49547 w 92719"/>
                <a:gd name="connsiteY41" fmla="*/ 103175 h 123093"/>
                <a:gd name="connsiteX42" fmla="*/ 51017 w 92719"/>
                <a:gd name="connsiteY42" fmla="*/ 109537 h 123093"/>
                <a:gd name="connsiteX43" fmla="*/ 43472 w 92719"/>
                <a:gd name="connsiteY43" fmla="*/ 116587 h 123093"/>
                <a:gd name="connsiteX44" fmla="*/ 35607 w 92719"/>
                <a:gd name="connsiteY44" fmla="*/ 121974 h 12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2719" h="123093">
                  <a:moveTo>
                    <a:pt x="35607" y="121974"/>
                  </a:moveTo>
                  <a:cubicBezTo>
                    <a:pt x="35143" y="121974"/>
                    <a:pt x="34663" y="121942"/>
                    <a:pt x="34184" y="121862"/>
                  </a:cubicBezTo>
                  <a:cubicBezTo>
                    <a:pt x="30203" y="121191"/>
                    <a:pt x="27278" y="117786"/>
                    <a:pt x="27102" y="113837"/>
                  </a:cubicBezTo>
                  <a:cubicBezTo>
                    <a:pt x="23649" y="112255"/>
                    <a:pt x="21603" y="108530"/>
                    <a:pt x="22258" y="104709"/>
                  </a:cubicBezTo>
                  <a:cubicBezTo>
                    <a:pt x="22946" y="100585"/>
                    <a:pt x="26494" y="97579"/>
                    <a:pt x="30667" y="97579"/>
                  </a:cubicBezTo>
                  <a:cubicBezTo>
                    <a:pt x="30891" y="97579"/>
                    <a:pt x="31130" y="97595"/>
                    <a:pt x="31354" y="97611"/>
                  </a:cubicBezTo>
                  <a:lnTo>
                    <a:pt x="39204" y="50548"/>
                  </a:lnTo>
                  <a:lnTo>
                    <a:pt x="23329" y="47895"/>
                  </a:lnTo>
                  <a:cubicBezTo>
                    <a:pt x="22370" y="51651"/>
                    <a:pt x="19013" y="54321"/>
                    <a:pt x="15065" y="54321"/>
                  </a:cubicBezTo>
                  <a:cubicBezTo>
                    <a:pt x="14585" y="54321"/>
                    <a:pt x="14105" y="54289"/>
                    <a:pt x="13642" y="54209"/>
                  </a:cubicBezTo>
                  <a:cubicBezTo>
                    <a:pt x="9821" y="53570"/>
                    <a:pt x="6975" y="50420"/>
                    <a:pt x="6592" y="46664"/>
                  </a:cubicBezTo>
                  <a:cubicBezTo>
                    <a:pt x="2915" y="45209"/>
                    <a:pt x="645" y="41340"/>
                    <a:pt x="1316" y="37344"/>
                  </a:cubicBezTo>
                  <a:cubicBezTo>
                    <a:pt x="1988" y="33363"/>
                    <a:pt x="5329" y="30438"/>
                    <a:pt x="9341" y="30262"/>
                  </a:cubicBezTo>
                  <a:cubicBezTo>
                    <a:pt x="10716" y="27288"/>
                    <a:pt x="13738" y="25290"/>
                    <a:pt x="17063" y="25290"/>
                  </a:cubicBezTo>
                  <a:cubicBezTo>
                    <a:pt x="17526" y="25290"/>
                    <a:pt x="18006" y="25322"/>
                    <a:pt x="18469" y="25402"/>
                  </a:cubicBezTo>
                  <a:cubicBezTo>
                    <a:pt x="20723" y="25786"/>
                    <a:pt x="22690" y="27017"/>
                    <a:pt x="24001" y="28871"/>
                  </a:cubicBezTo>
                  <a:cubicBezTo>
                    <a:pt x="25184" y="30534"/>
                    <a:pt x="25727" y="32516"/>
                    <a:pt x="25551" y="34514"/>
                  </a:cubicBezTo>
                  <a:lnTo>
                    <a:pt x="41410" y="37168"/>
                  </a:lnTo>
                  <a:lnTo>
                    <a:pt x="43712" y="23324"/>
                  </a:lnTo>
                  <a:cubicBezTo>
                    <a:pt x="41761" y="22828"/>
                    <a:pt x="40051" y="21661"/>
                    <a:pt x="38868" y="19999"/>
                  </a:cubicBezTo>
                  <a:cubicBezTo>
                    <a:pt x="37541" y="18144"/>
                    <a:pt x="37029" y="15874"/>
                    <a:pt x="37397" y="13636"/>
                  </a:cubicBezTo>
                  <a:cubicBezTo>
                    <a:pt x="38037" y="9815"/>
                    <a:pt x="41154" y="6970"/>
                    <a:pt x="44943" y="6586"/>
                  </a:cubicBezTo>
                  <a:cubicBezTo>
                    <a:pt x="46206" y="3357"/>
                    <a:pt x="49307" y="1199"/>
                    <a:pt x="52840" y="1199"/>
                  </a:cubicBezTo>
                  <a:cubicBezTo>
                    <a:pt x="53303" y="1199"/>
                    <a:pt x="53783" y="1231"/>
                    <a:pt x="54262" y="1311"/>
                  </a:cubicBezTo>
                  <a:cubicBezTo>
                    <a:pt x="58243" y="1982"/>
                    <a:pt x="61169" y="5387"/>
                    <a:pt x="61344" y="9336"/>
                  </a:cubicBezTo>
                  <a:cubicBezTo>
                    <a:pt x="64797" y="10919"/>
                    <a:pt x="66844" y="14643"/>
                    <a:pt x="66188" y="18464"/>
                  </a:cubicBezTo>
                  <a:cubicBezTo>
                    <a:pt x="65501" y="22588"/>
                    <a:pt x="61952" y="25594"/>
                    <a:pt x="57779" y="25594"/>
                  </a:cubicBezTo>
                  <a:cubicBezTo>
                    <a:pt x="57556" y="25594"/>
                    <a:pt x="57316" y="25578"/>
                    <a:pt x="57076" y="25562"/>
                  </a:cubicBezTo>
                  <a:lnTo>
                    <a:pt x="54774" y="39390"/>
                  </a:lnTo>
                  <a:lnTo>
                    <a:pt x="70648" y="42044"/>
                  </a:lnTo>
                  <a:cubicBezTo>
                    <a:pt x="71608" y="38271"/>
                    <a:pt x="74965" y="35617"/>
                    <a:pt x="78913" y="35617"/>
                  </a:cubicBezTo>
                  <a:cubicBezTo>
                    <a:pt x="79393" y="35617"/>
                    <a:pt x="79856" y="35649"/>
                    <a:pt x="80336" y="35729"/>
                  </a:cubicBezTo>
                  <a:cubicBezTo>
                    <a:pt x="84157" y="36369"/>
                    <a:pt x="87002" y="39518"/>
                    <a:pt x="87386" y="43275"/>
                  </a:cubicBezTo>
                  <a:cubicBezTo>
                    <a:pt x="91063" y="44729"/>
                    <a:pt x="93333" y="48598"/>
                    <a:pt x="92661" y="52594"/>
                  </a:cubicBezTo>
                  <a:cubicBezTo>
                    <a:pt x="91990" y="56575"/>
                    <a:pt x="88649" y="59500"/>
                    <a:pt x="84636" y="59676"/>
                  </a:cubicBezTo>
                  <a:cubicBezTo>
                    <a:pt x="83261" y="62650"/>
                    <a:pt x="80240" y="64648"/>
                    <a:pt x="76915" y="64648"/>
                  </a:cubicBezTo>
                  <a:cubicBezTo>
                    <a:pt x="76451" y="64648"/>
                    <a:pt x="75972" y="64616"/>
                    <a:pt x="75492" y="64536"/>
                  </a:cubicBezTo>
                  <a:cubicBezTo>
                    <a:pt x="73238" y="64152"/>
                    <a:pt x="71272" y="62921"/>
                    <a:pt x="69961" y="61067"/>
                  </a:cubicBezTo>
                  <a:cubicBezTo>
                    <a:pt x="68778" y="59405"/>
                    <a:pt x="68234" y="57422"/>
                    <a:pt x="68410" y="55424"/>
                  </a:cubicBezTo>
                  <a:lnTo>
                    <a:pt x="52552" y="52786"/>
                  </a:lnTo>
                  <a:lnTo>
                    <a:pt x="44703" y="99850"/>
                  </a:lnTo>
                  <a:cubicBezTo>
                    <a:pt x="46669" y="100345"/>
                    <a:pt x="48364" y="101512"/>
                    <a:pt x="49547" y="103175"/>
                  </a:cubicBezTo>
                  <a:cubicBezTo>
                    <a:pt x="50873" y="105029"/>
                    <a:pt x="51385" y="107299"/>
                    <a:pt x="51017" y="109537"/>
                  </a:cubicBezTo>
                  <a:cubicBezTo>
                    <a:pt x="50378" y="113358"/>
                    <a:pt x="47260" y="116203"/>
                    <a:pt x="43472" y="116587"/>
                  </a:cubicBezTo>
                  <a:cubicBezTo>
                    <a:pt x="42241" y="119816"/>
                    <a:pt x="39156" y="121974"/>
                    <a:pt x="35607" y="121974"/>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0" name="Freeform: Shape 39">
              <a:extLst>
                <a:ext uri="{FF2B5EF4-FFF2-40B4-BE49-F238E27FC236}">
                  <a16:creationId xmlns:a16="http://schemas.microsoft.com/office/drawing/2014/main" id="{41ED6394-6628-496F-B11A-B990690CF462}"/>
                </a:ext>
              </a:extLst>
            </p:cNvPr>
            <p:cNvSpPr/>
            <p:nvPr/>
          </p:nvSpPr>
          <p:spPr>
            <a:xfrm>
              <a:off x="864194" y="4528143"/>
              <a:ext cx="95917" cy="126291"/>
            </a:xfrm>
            <a:custGeom>
              <a:avLst/>
              <a:gdLst>
                <a:gd name="connsiteX0" fmla="*/ 54458 w 95916"/>
                <a:gd name="connsiteY0" fmla="*/ 4396 h 126290"/>
                <a:gd name="connsiteX1" fmla="*/ 55609 w 95916"/>
                <a:gd name="connsiteY1" fmla="*/ 4492 h 126290"/>
                <a:gd name="connsiteX2" fmla="*/ 61332 w 95916"/>
                <a:gd name="connsiteY2" fmla="*/ 12038 h 126290"/>
                <a:gd name="connsiteX3" fmla="*/ 66224 w 95916"/>
                <a:gd name="connsiteY3" fmla="*/ 19807 h 126290"/>
                <a:gd name="connsiteX4" fmla="*/ 59398 w 95916"/>
                <a:gd name="connsiteY4" fmla="*/ 25594 h 126290"/>
                <a:gd name="connsiteX5" fmla="*/ 58247 w 95916"/>
                <a:gd name="connsiteY5" fmla="*/ 25498 h 126290"/>
                <a:gd name="connsiteX6" fmla="*/ 57399 w 95916"/>
                <a:gd name="connsiteY6" fmla="*/ 25274 h 126290"/>
                <a:gd name="connsiteX7" fmla="*/ 54554 w 95916"/>
                <a:gd name="connsiteY7" fmla="*/ 42315 h 126290"/>
                <a:gd name="connsiteX8" fmla="*/ 73641 w 95916"/>
                <a:gd name="connsiteY8" fmla="*/ 45497 h 126290"/>
                <a:gd name="connsiteX9" fmla="*/ 73705 w 95916"/>
                <a:gd name="connsiteY9" fmla="*/ 44601 h 126290"/>
                <a:gd name="connsiteX10" fmla="*/ 80531 w 95916"/>
                <a:gd name="connsiteY10" fmla="*/ 38814 h 126290"/>
                <a:gd name="connsiteX11" fmla="*/ 81682 w 95916"/>
                <a:gd name="connsiteY11" fmla="*/ 38910 h 126290"/>
                <a:gd name="connsiteX12" fmla="*/ 87421 w 95916"/>
                <a:gd name="connsiteY12" fmla="*/ 46056 h 126290"/>
                <a:gd name="connsiteX13" fmla="*/ 92681 w 95916"/>
                <a:gd name="connsiteY13" fmla="*/ 53921 h 126290"/>
                <a:gd name="connsiteX14" fmla="*/ 85855 w 95916"/>
                <a:gd name="connsiteY14" fmla="*/ 59676 h 126290"/>
                <a:gd name="connsiteX15" fmla="*/ 85151 w 95916"/>
                <a:gd name="connsiteY15" fmla="*/ 59644 h 126290"/>
                <a:gd name="connsiteX16" fmla="*/ 78533 w 95916"/>
                <a:gd name="connsiteY16" fmla="*/ 64632 h 126290"/>
                <a:gd name="connsiteX17" fmla="*/ 77382 w 95916"/>
                <a:gd name="connsiteY17" fmla="*/ 64536 h 126290"/>
                <a:gd name="connsiteX18" fmla="*/ 71691 w 95916"/>
                <a:gd name="connsiteY18" fmla="*/ 56543 h 126290"/>
                <a:gd name="connsiteX19" fmla="*/ 71915 w 95916"/>
                <a:gd name="connsiteY19" fmla="*/ 55696 h 126290"/>
                <a:gd name="connsiteX20" fmla="*/ 52843 w 95916"/>
                <a:gd name="connsiteY20" fmla="*/ 52515 h 126290"/>
                <a:gd name="connsiteX21" fmla="*/ 44451 w 95916"/>
                <a:gd name="connsiteY21" fmla="*/ 102791 h 126290"/>
                <a:gd name="connsiteX22" fmla="*/ 45346 w 95916"/>
                <a:gd name="connsiteY22" fmla="*/ 102855 h 126290"/>
                <a:gd name="connsiteX23" fmla="*/ 51037 w 95916"/>
                <a:gd name="connsiteY23" fmla="*/ 110848 h 126290"/>
                <a:gd name="connsiteX24" fmla="*/ 44211 w 95916"/>
                <a:gd name="connsiteY24" fmla="*/ 116603 h 126290"/>
                <a:gd name="connsiteX25" fmla="*/ 43891 w 95916"/>
                <a:gd name="connsiteY25" fmla="*/ 116603 h 126290"/>
                <a:gd name="connsiteX26" fmla="*/ 37177 w 95916"/>
                <a:gd name="connsiteY26" fmla="*/ 121958 h 126290"/>
                <a:gd name="connsiteX27" fmla="*/ 36026 w 95916"/>
                <a:gd name="connsiteY27" fmla="*/ 121862 h 126290"/>
                <a:gd name="connsiteX28" fmla="*/ 30303 w 95916"/>
                <a:gd name="connsiteY28" fmla="*/ 114317 h 126290"/>
                <a:gd name="connsiteX29" fmla="*/ 25411 w 95916"/>
                <a:gd name="connsiteY29" fmla="*/ 106548 h 126290"/>
                <a:gd name="connsiteX30" fmla="*/ 32237 w 95916"/>
                <a:gd name="connsiteY30" fmla="*/ 100761 h 126290"/>
                <a:gd name="connsiteX31" fmla="*/ 33388 w 95916"/>
                <a:gd name="connsiteY31" fmla="*/ 100857 h 126290"/>
                <a:gd name="connsiteX32" fmla="*/ 34219 w 95916"/>
                <a:gd name="connsiteY32" fmla="*/ 101080 h 126290"/>
                <a:gd name="connsiteX33" fmla="*/ 42612 w 95916"/>
                <a:gd name="connsiteY33" fmla="*/ 50820 h 126290"/>
                <a:gd name="connsiteX34" fmla="*/ 23525 w 95916"/>
                <a:gd name="connsiteY34" fmla="*/ 47639 h 126290"/>
                <a:gd name="connsiteX35" fmla="*/ 23461 w 95916"/>
                <a:gd name="connsiteY35" fmla="*/ 48534 h 126290"/>
                <a:gd name="connsiteX36" fmla="*/ 16635 w 95916"/>
                <a:gd name="connsiteY36" fmla="*/ 54321 h 126290"/>
                <a:gd name="connsiteX37" fmla="*/ 15484 w 95916"/>
                <a:gd name="connsiteY37" fmla="*/ 54225 h 126290"/>
                <a:gd name="connsiteX38" fmla="*/ 9745 w 95916"/>
                <a:gd name="connsiteY38" fmla="*/ 47079 h 126290"/>
                <a:gd name="connsiteX39" fmla="*/ 4485 w 95916"/>
                <a:gd name="connsiteY39" fmla="*/ 39214 h 126290"/>
                <a:gd name="connsiteX40" fmla="*/ 11311 w 95916"/>
                <a:gd name="connsiteY40" fmla="*/ 33459 h 126290"/>
                <a:gd name="connsiteX41" fmla="*/ 12015 w 95916"/>
                <a:gd name="connsiteY41" fmla="*/ 33491 h 126290"/>
                <a:gd name="connsiteX42" fmla="*/ 18633 w 95916"/>
                <a:gd name="connsiteY42" fmla="*/ 28503 h 126290"/>
                <a:gd name="connsiteX43" fmla="*/ 19784 w 95916"/>
                <a:gd name="connsiteY43" fmla="*/ 28599 h 126290"/>
                <a:gd name="connsiteX44" fmla="*/ 25475 w 95916"/>
                <a:gd name="connsiteY44" fmla="*/ 36592 h 126290"/>
                <a:gd name="connsiteX45" fmla="*/ 25251 w 95916"/>
                <a:gd name="connsiteY45" fmla="*/ 37440 h 126290"/>
                <a:gd name="connsiteX46" fmla="*/ 44323 w 95916"/>
                <a:gd name="connsiteY46" fmla="*/ 40621 h 126290"/>
                <a:gd name="connsiteX47" fmla="*/ 47168 w 95916"/>
                <a:gd name="connsiteY47" fmla="*/ 23564 h 126290"/>
                <a:gd name="connsiteX48" fmla="*/ 46273 w 95916"/>
                <a:gd name="connsiteY48" fmla="*/ 23500 h 126290"/>
                <a:gd name="connsiteX49" fmla="*/ 40582 w 95916"/>
                <a:gd name="connsiteY49" fmla="*/ 15507 h 126290"/>
                <a:gd name="connsiteX50" fmla="*/ 47408 w 95916"/>
                <a:gd name="connsiteY50" fmla="*/ 9752 h 126290"/>
                <a:gd name="connsiteX51" fmla="*/ 47728 w 95916"/>
                <a:gd name="connsiteY51" fmla="*/ 9752 h 126290"/>
                <a:gd name="connsiteX52" fmla="*/ 54458 w 95916"/>
                <a:gd name="connsiteY52" fmla="*/ 4396 h 126290"/>
                <a:gd name="connsiteX53" fmla="*/ 54458 w 95916"/>
                <a:gd name="connsiteY53" fmla="*/ 1199 h 126290"/>
                <a:gd name="connsiteX54" fmla="*/ 45458 w 95916"/>
                <a:gd name="connsiteY54" fmla="*/ 6730 h 126290"/>
                <a:gd name="connsiteX55" fmla="*/ 37433 w 95916"/>
                <a:gd name="connsiteY55" fmla="*/ 14963 h 126290"/>
                <a:gd name="connsiteX56" fmla="*/ 39175 w 95916"/>
                <a:gd name="connsiteY56" fmla="*/ 22525 h 126290"/>
                <a:gd name="connsiteX57" fmla="*/ 43523 w 95916"/>
                <a:gd name="connsiteY57" fmla="*/ 25994 h 126290"/>
                <a:gd name="connsiteX58" fmla="*/ 41701 w 95916"/>
                <a:gd name="connsiteY58" fmla="*/ 36912 h 126290"/>
                <a:gd name="connsiteX59" fmla="*/ 28768 w 95916"/>
                <a:gd name="connsiteY59" fmla="*/ 34754 h 126290"/>
                <a:gd name="connsiteX60" fmla="*/ 20328 w 95916"/>
                <a:gd name="connsiteY60" fmla="*/ 25418 h 126290"/>
                <a:gd name="connsiteX61" fmla="*/ 18649 w 95916"/>
                <a:gd name="connsiteY61" fmla="*/ 25274 h 126290"/>
                <a:gd name="connsiteX62" fmla="*/ 9921 w 95916"/>
                <a:gd name="connsiteY62" fmla="*/ 30326 h 126290"/>
                <a:gd name="connsiteX63" fmla="*/ 1336 w 95916"/>
                <a:gd name="connsiteY63" fmla="*/ 38655 h 126290"/>
                <a:gd name="connsiteX64" fmla="*/ 6723 w 95916"/>
                <a:gd name="connsiteY64" fmla="*/ 49333 h 126290"/>
                <a:gd name="connsiteX65" fmla="*/ 14956 w 95916"/>
                <a:gd name="connsiteY65" fmla="*/ 57358 h 126290"/>
                <a:gd name="connsiteX66" fmla="*/ 16651 w 95916"/>
                <a:gd name="connsiteY66" fmla="*/ 57502 h 126290"/>
                <a:gd name="connsiteX67" fmla="*/ 26003 w 95916"/>
                <a:gd name="connsiteY67" fmla="*/ 51284 h 126290"/>
                <a:gd name="connsiteX68" fmla="*/ 38951 w 95916"/>
                <a:gd name="connsiteY68" fmla="*/ 53442 h 126290"/>
                <a:gd name="connsiteX69" fmla="*/ 31582 w 95916"/>
                <a:gd name="connsiteY69" fmla="*/ 97580 h 126290"/>
                <a:gd name="connsiteX70" fmla="*/ 22262 w 95916"/>
                <a:gd name="connsiteY70" fmla="*/ 106020 h 126290"/>
                <a:gd name="connsiteX71" fmla="*/ 27170 w 95916"/>
                <a:gd name="connsiteY71" fmla="*/ 116427 h 126290"/>
                <a:gd name="connsiteX72" fmla="*/ 35498 w 95916"/>
                <a:gd name="connsiteY72" fmla="*/ 125012 h 126290"/>
                <a:gd name="connsiteX73" fmla="*/ 37177 w 95916"/>
                <a:gd name="connsiteY73" fmla="*/ 125156 h 126290"/>
                <a:gd name="connsiteX74" fmla="*/ 46177 w 95916"/>
                <a:gd name="connsiteY74" fmla="*/ 119624 h 126290"/>
                <a:gd name="connsiteX75" fmla="*/ 54202 w 95916"/>
                <a:gd name="connsiteY75" fmla="*/ 111392 h 126290"/>
                <a:gd name="connsiteX76" fmla="*/ 48111 w 95916"/>
                <a:gd name="connsiteY76" fmla="*/ 100361 h 126290"/>
                <a:gd name="connsiteX77" fmla="*/ 55481 w 95916"/>
                <a:gd name="connsiteY77" fmla="*/ 56207 h 126290"/>
                <a:gd name="connsiteX78" fmla="*/ 68414 w 95916"/>
                <a:gd name="connsiteY78" fmla="*/ 58366 h 126290"/>
                <a:gd name="connsiteX79" fmla="*/ 70268 w 95916"/>
                <a:gd name="connsiteY79" fmla="*/ 63577 h 126290"/>
                <a:gd name="connsiteX80" fmla="*/ 76839 w 95916"/>
                <a:gd name="connsiteY80" fmla="*/ 67685 h 126290"/>
                <a:gd name="connsiteX81" fmla="*/ 78517 w 95916"/>
                <a:gd name="connsiteY81" fmla="*/ 67829 h 126290"/>
                <a:gd name="connsiteX82" fmla="*/ 87246 w 95916"/>
                <a:gd name="connsiteY82" fmla="*/ 62778 h 126290"/>
                <a:gd name="connsiteX83" fmla="*/ 95830 w 95916"/>
                <a:gd name="connsiteY83" fmla="*/ 54449 h 126290"/>
                <a:gd name="connsiteX84" fmla="*/ 90443 w 95916"/>
                <a:gd name="connsiteY84" fmla="*/ 43770 h 126290"/>
                <a:gd name="connsiteX85" fmla="*/ 82210 w 95916"/>
                <a:gd name="connsiteY85" fmla="*/ 35745 h 126290"/>
                <a:gd name="connsiteX86" fmla="*/ 80515 w 95916"/>
                <a:gd name="connsiteY86" fmla="*/ 35601 h 126290"/>
                <a:gd name="connsiteX87" fmla="*/ 71164 w 95916"/>
                <a:gd name="connsiteY87" fmla="*/ 41820 h 126290"/>
                <a:gd name="connsiteX88" fmla="*/ 58215 w 95916"/>
                <a:gd name="connsiteY88" fmla="*/ 39662 h 126290"/>
                <a:gd name="connsiteX89" fmla="*/ 60037 w 95916"/>
                <a:gd name="connsiteY89" fmla="*/ 28759 h 126290"/>
                <a:gd name="connsiteX90" fmla="*/ 69373 w 95916"/>
                <a:gd name="connsiteY90" fmla="*/ 20318 h 126290"/>
                <a:gd name="connsiteX91" fmla="*/ 64465 w 95916"/>
                <a:gd name="connsiteY91" fmla="*/ 9911 h 126290"/>
                <a:gd name="connsiteX92" fmla="*/ 56137 w 95916"/>
                <a:gd name="connsiteY92" fmla="*/ 1327 h 126290"/>
                <a:gd name="connsiteX93" fmla="*/ 54458 w 95916"/>
                <a:gd name="connsiteY93" fmla="*/ 1199 h 126290"/>
                <a:gd name="connsiteX94" fmla="*/ 54458 w 95916"/>
                <a:gd name="connsiteY94" fmla="*/ 1199 h 12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916" h="126290">
                  <a:moveTo>
                    <a:pt x="54458" y="4396"/>
                  </a:moveTo>
                  <a:cubicBezTo>
                    <a:pt x="54842" y="4396"/>
                    <a:pt x="55225" y="4428"/>
                    <a:pt x="55609" y="4492"/>
                  </a:cubicBezTo>
                  <a:cubicBezTo>
                    <a:pt x="59238" y="5100"/>
                    <a:pt x="61700" y="8425"/>
                    <a:pt x="61332" y="12038"/>
                  </a:cubicBezTo>
                  <a:cubicBezTo>
                    <a:pt x="64657" y="13013"/>
                    <a:pt x="66815" y="16306"/>
                    <a:pt x="66224" y="19807"/>
                  </a:cubicBezTo>
                  <a:cubicBezTo>
                    <a:pt x="65648" y="23196"/>
                    <a:pt x="62723" y="25594"/>
                    <a:pt x="59398" y="25594"/>
                  </a:cubicBezTo>
                  <a:cubicBezTo>
                    <a:pt x="59014" y="25594"/>
                    <a:pt x="58630" y="25562"/>
                    <a:pt x="58247" y="25498"/>
                  </a:cubicBezTo>
                  <a:cubicBezTo>
                    <a:pt x="57959" y="25450"/>
                    <a:pt x="57687" y="25354"/>
                    <a:pt x="57399" y="25274"/>
                  </a:cubicBezTo>
                  <a:lnTo>
                    <a:pt x="54554" y="42315"/>
                  </a:lnTo>
                  <a:lnTo>
                    <a:pt x="73641" y="45497"/>
                  </a:lnTo>
                  <a:cubicBezTo>
                    <a:pt x="73657" y="45193"/>
                    <a:pt x="73657" y="44905"/>
                    <a:pt x="73705" y="44601"/>
                  </a:cubicBezTo>
                  <a:cubicBezTo>
                    <a:pt x="74281" y="41212"/>
                    <a:pt x="77206" y="38814"/>
                    <a:pt x="80531" y="38814"/>
                  </a:cubicBezTo>
                  <a:cubicBezTo>
                    <a:pt x="80915" y="38814"/>
                    <a:pt x="81299" y="38846"/>
                    <a:pt x="81682" y="38910"/>
                  </a:cubicBezTo>
                  <a:cubicBezTo>
                    <a:pt x="85183" y="39502"/>
                    <a:pt x="87581" y="42603"/>
                    <a:pt x="87421" y="46056"/>
                  </a:cubicBezTo>
                  <a:cubicBezTo>
                    <a:pt x="90954" y="46887"/>
                    <a:pt x="93288" y="50308"/>
                    <a:pt x="92681" y="53921"/>
                  </a:cubicBezTo>
                  <a:cubicBezTo>
                    <a:pt x="92105" y="57310"/>
                    <a:pt x="89180" y="59676"/>
                    <a:pt x="85855" y="59676"/>
                  </a:cubicBezTo>
                  <a:cubicBezTo>
                    <a:pt x="85615" y="59676"/>
                    <a:pt x="85391" y="59660"/>
                    <a:pt x="85151" y="59644"/>
                  </a:cubicBezTo>
                  <a:cubicBezTo>
                    <a:pt x="84288" y="62602"/>
                    <a:pt x="81586" y="64632"/>
                    <a:pt x="78533" y="64632"/>
                  </a:cubicBezTo>
                  <a:cubicBezTo>
                    <a:pt x="78150" y="64632"/>
                    <a:pt x="77766" y="64600"/>
                    <a:pt x="77382" y="64536"/>
                  </a:cubicBezTo>
                  <a:cubicBezTo>
                    <a:pt x="73609" y="63897"/>
                    <a:pt x="71052" y="60316"/>
                    <a:pt x="71691" y="56543"/>
                  </a:cubicBezTo>
                  <a:cubicBezTo>
                    <a:pt x="71739" y="56255"/>
                    <a:pt x="71835" y="55983"/>
                    <a:pt x="71915" y="55696"/>
                  </a:cubicBezTo>
                  <a:lnTo>
                    <a:pt x="52843" y="52515"/>
                  </a:lnTo>
                  <a:lnTo>
                    <a:pt x="44451" y="102791"/>
                  </a:lnTo>
                  <a:cubicBezTo>
                    <a:pt x="44754" y="102807"/>
                    <a:pt x="45042" y="102807"/>
                    <a:pt x="45346" y="102855"/>
                  </a:cubicBezTo>
                  <a:cubicBezTo>
                    <a:pt x="49119" y="103494"/>
                    <a:pt x="51676" y="107075"/>
                    <a:pt x="51037" y="110848"/>
                  </a:cubicBezTo>
                  <a:cubicBezTo>
                    <a:pt x="50461" y="114237"/>
                    <a:pt x="47536" y="116603"/>
                    <a:pt x="44211" y="116603"/>
                  </a:cubicBezTo>
                  <a:cubicBezTo>
                    <a:pt x="44099" y="116603"/>
                    <a:pt x="44003" y="116603"/>
                    <a:pt x="43891" y="116603"/>
                  </a:cubicBezTo>
                  <a:cubicBezTo>
                    <a:pt x="43156" y="119752"/>
                    <a:pt x="40342" y="121958"/>
                    <a:pt x="37177" y="121958"/>
                  </a:cubicBezTo>
                  <a:cubicBezTo>
                    <a:pt x="36793" y="121958"/>
                    <a:pt x="36409" y="121926"/>
                    <a:pt x="36026" y="121862"/>
                  </a:cubicBezTo>
                  <a:cubicBezTo>
                    <a:pt x="32397" y="121255"/>
                    <a:pt x="29935" y="117930"/>
                    <a:pt x="30303" y="114317"/>
                  </a:cubicBezTo>
                  <a:cubicBezTo>
                    <a:pt x="26978" y="113342"/>
                    <a:pt x="24820" y="110049"/>
                    <a:pt x="25411" y="106548"/>
                  </a:cubicBezTo>
                  <a:cubicBezTo>
                    <a:pt x="25987" y="103159"/>
                    <a:pt x="28912" y="100761"/>
                    <a:pt x="32237" y="100761"/>
                  </a:cubicBezTo>
                  <a:cubicBezTo>
                    <a:pt x="32621" y="100761"/>
                    <a:pt x="33005" y="100793"/>
                    <a:pt x="33388" y="100857"/>
                  </a:cubicBezTo>
                  <a:cubicBezTo>
                    <a:pt x="33676" y="100905"/>
                    <a:pt x="33948" y="101001"/>
                    <a:pt x="34219" y="101080"/>
                  </a:cubicBezTo>
                  <a:lnTo>
                    <a:pt x="42612" y="50820"/>
                  </a:lnTo>
                  <a:lnTo>
                    <a:pt x="23525" y="47639"/>
                  </a:lnTo>
                  <a:cubicBezTo>
                    <a:pt x="23509" y="47943"/>
                    <a:pt x="23509" y="48230"/>
                    <a:pt x="23461" y="48534"/>
                  </a:cubicBezTo>
                  <a:cubicBezTo>
                    <a:pt x="22885" y="51923"/>
                    <a:pt x="19960" y="54321"/>
                    <a:pt x="16635" y="54321"/>
                  </a:cubicBezTo>
                  <a:cubicBezTo>
                    <a:pt x="16251" y="54321"/>
                    <a:pt x="15867" y="54289"/>
                    <a:pt x="15484" y="54225"/>
                  </a:cubicBezTo>
                  <a:cubicBezTo>
                    <a:pt x="11983" y="53634"/>
                    <a:pt x="9585" y="50532"/>
                    <a:pt x="9745" y="47079"/>
                  </a:cubicBezTo>
                  <a:cubicBezTo>
                    <a:pt x="6212" y="46248"/>
                    <a:pt x="3878" y="42827"/>
                    <a:pt x="4485" y="39214"/>
                  </a:cubicBezTo>
                  <a:cubicBezTo>
                    <a:pt x="5061" y="35825"/>
                    <a:pt x="7986" y="33459"/>
                    <a:pt x="11311" y="33459"/>
                  </a:cubicBezTo>
                  <a:cubicBezTo>
                    <a:pt x="11551" y="33459"/>
                    <a:pt x="11791" y="33475"/>
                    <a:pt x="12015" y="33491"/>
                  </a:cubicBezTo>
                  <a:cubicBezTo>
                    <a:pt x="12878" y="30534"/>
                    <a:pt x="15580" y="28503"/>
                    <a:pt x="18633" y="28503"/>
                  </a:cubicBezTo>
                  <a:cubicBezTo>
                    <a:pt x="19017" y="28503"/>
                    <a:pt x="19400" y="28535"/>
                    <a:pt x="19784" y="28599"/>
                  </a:cubicBezTo>
                  <a:cubicBezTo>
                    <a:pt x="23557" y="29239"/>
                    <a:pt x="26114" y="32820"/>
                    <a:pt x="25475" y="36592"/>
                  </a:cubicBezTo>
                  <a:cubicBezTo>
                    <a:pt x="25427" y="36880"/>
                    <a:pt x="25331" y="37152"/>
                    <a:pt x="25251" y="37440"/>
                  </a:cubicBezTo>
                  <a:lnTo>
                    <a:pt x="44323" y="40621"/>
                  </a:lnTo>
                  <a:lnTo>
                    <a:pt x="47168" y="23564"/>
                  </a:lnTo>
                  <a:cubicBezTo>
                    <a:pt x="46864" y="23548"/>
                    <a:pt x="46577" y="23548"/>
                    <a:pt x="46273" y="23500"/>
                  </a:cubicBezTo>
                  <a:cubicBezTo>
                    <a:pt x="42500" y="22860"/>
                    <a:pt x="39943" y="19279"/>
                    <a:pt x="40582" y="15507"/>
                  </a:cubicBezTo>
                  <a:cubicBezTo>
                    <a:pt x="41158" y="12118"/>
                    <a:pt x="44083" y="9752"/>
                    <a:pt x="47408" y="9752"/>
                  </a:cubicBezTo>
                  <a:cubicBezTo>
                    <a:pt x="47520" y="9752"/>
                    <a:pt x="47616" y="9752"/>
                    <a:pt x="47728" y="9752"/>
                  </a:cubicBezTo>
                  <a:cubicBezTo>
                    <a:pt x="48479" y="6586"/>
                    <a:pt x="51277" y="4396"/>
                    <a:pt x="54458" y="4396"/>
                  </a:cubicBezTo>
                  <a:moveTo>
                    <a:pt x="54458" y="1199"/>
                  </a:moveTo>
                  <a:cubicBezTo>
                    <a:pt x="50573" y="1199"/>
                    <a:pt x="47152" y="3389"/>
                    <a:pt x="45458" y="6730"/>
                  </a:cubicBezTo>
                  <a:cubicBezTo>
                    <a:pt x="41381" y="7530"/>
                    <a:pt x="38136" y="10743"/>
                    <a:pt x="37433" y="14963"/>
                  </a:cubicBezTo>
                  <a:cubicBezTo>
                    <a:pt x="36985" y="17633"/>
                    <a:pt x="37608" y="20318"/>
                    <a:pt x="39175" y="22525"/>
                  </a:cubicBezTo>
                  <a:cubicBezTo>
                    <a:pt x="40294" y="24091"/>
                    <a:pt x="41797" y="25274"/>
                    <a:pt x="43523" y="25994"/>
                  </a:cubicBezTo>
                  <a:lnTo>
                    <a:pt x="41701" y="36912"/>
                  </a:lnTo>
                  <a:lnTo>
                    <a:pt x="28768" y="34754"/>
                  </a:lnTo>
                  <a:cubicBezTo>
                    <a:pt x="28464" y="30166"/>
                    <a:pt x="25059" y="26217"/>
                    <a:pt x="20328" y="25418"/>
                  </a:cubicBezTo>
                  <a:cubicBezTo>
                    <a:pt x="19768" y="25322"/>
                    <a:pt x="19209" y="25274"/>
                    <a:pt x="18649" y="25274"/>
                  </a:cubicBezTo>
                  <a:cubicBezTo>
                    <a:pt x="15020" y="25274"/>
                    <a:pt x="11711" y="27272"/>
                    <a:pt x="9921" y="30326"/>
                  </a:cubicBezTo>
                  <a:cubicBezTo>
                    <a:pt x="5588" y="30917"/>
                    <a:pt x="2071" y="34242"/>
                    <a:pt x="1336" y="38655"/>
                  </a:cubicBezTo>
                  <a:cubicBezTo>
                    <a:pt x="601" y="43067"/>
                    <a:pt x="2887" y="47367"/>
                    <a:pt x="6723" y="49333"/>
                  </a:cubicBezTo>
                  <a:cubicBezTo>
                    <a:pt x="7523" y="53378"/>
                    <a:pt x="10736" y="56655"/>
                    <a:pt x="14956" y="57358"/>
                  </a:cubicBezTo>
                  <a:cubicBezTo>
                    <a:pt x="15516" y="57454"/>
                    <a:pt x="16075" y="57502"/>
                    <a:pt x="16651" y="57502"/>
                  </a:cubicBezTo>
                  <a:cubicBezTo>
                    <a:pt x="20823" y="57502"/>
                    <a:pt x="24452" y="54992"/>
                    <a:pt x="26003" y="51284"/>
                  </a:cubicBezTo>
                  <a:lnTo>
                    <a:pt x="38951" y="53442"/>
                  </a:lnTo>
                  <a:lnTo>
                    <a:pt x="31582" y="97580"/>
                  </a:lnTo>
                  <a:cubicBezTo>
                    <a:pt x="26914" y="97883"/>
                    <a:pt x="23045" y="101336"/>
                    <a:pt x="22262" y="106020"/>
                  </a:cubicBezTo>
                  <a:cubicBezTo>
                    <a:pt x="21558" y="110241"/>
                    <a:pt x="23589" y="114365"/>
                    <a:pt x="27170" y="116427"/>
                  </a:cubicBezTo>
                  <a:cubicBezTo>
                    <a:pt x="27777" y="120712"/>
                    <a:pt x="31086" y="124260"/>
                    <a:pt x="35498" y="125012"/>
                  </a:cubicBezTo>
                  <a:cubicBezTo>
                    <a:pt x="36058" y="125108"/>
                    <a:pt x="36617" y="125156"/>
                    <a:pt x="37177" y="125156"/>
                  </a:cubicBezTo>
                  <a:cubicBezTo>
                    <a:pt x="41062" y="125156"/>
                    <a:pt x="44483" y="122966"/>
                    <a:pt x="46177" y="119624"/>
                  </a:cubicBezTo>
                  <a:cubicBezTo>
                    <a:pt x="50254" y="118825"/>
                    <a:pt x="53499" y="115612"/>
                    <a:pt x="54202" y="111392"/>
                  </a:cubicBezTo>
                  <a:cubicBezTo>
                    <a:pt x="55001" y="106660"/>
                    <a:pt x="52364" y="102136"/>
                    <a:pt x="48111" y="100361"/>
                  </a:cubicBezTo>
                  <a:lnTo>
                    <a:pt x="55481" y="56207"/>
                  </a:lnTo>
                  <a:lnTo>
                    <a:pt x="68414" y="58366"/>
                  </a:lnTo>
                  <a:cubicBezTo>
                    <a:pt x="68526" y="60220"/>
                    <a:pt x="69165" y="62026"/>
                    <a:pt x="70268" y="63577"/>
                  </a:cubicBezTo>
                  <a:cubicBezTo>
                    <a:pt x="71835" y="65783"/>
                    <a:pt x="74169" y="67238"/>
                    <a:pt x="76839" y="67685"/>
                  </a:cubicBezTo>
                  <a:cubicBezTo>
                    <a:pt x="77398" y="67781"/>
                    <a:pt x="77958" y="67829"/>
                    <a:pt x="78517" y="67829"/>
                  </a:cubicBezTo>
                  <a:cubicBezTo>
                    <a:pt x="82146" y="67829"/>
                    <a:pt x="85455" y="65831"/>
                    <a:pt x="87246" y="62778"/>
                  </a:cubicBezTo>
                  <a:cubicBezTo>
                    <a:pt x="91578" y="62186"/>
                    <a:pt x="95095" y="58861"/>
                    <a:pt x="95830" y="54449"/>
                  </a:cubicBezTo>
                  <a:cubicBezTo>
                    <a:pt x="96565" y="50037"/>
                    <a:pt x="94279" y="45736"/>
                    <a:pt x="90443" y="43770"/>
                  </a:cubicBezTo>
                  <a:cubicBezTo>
                    <a:pt x="89643" y="39726"/>
                    <a:pt x="86430" y="36448"/>
                    <a:pt x="82210" y="35745"/>
                  </a:cubicBezTo>
                  <a:cubicBezTo>
                    <a:pt x="81650" y="35649"/>
                    <a:pt x="81091" y="35601"/>
                    <a:pt x="80515" y="35601"/>
                  </a:cubicBezTo>
                  <a:cubicBezTo>
                    <a:pt x="76343" y="35601"/>
                    <a:pt x="72714" y="38111"/>
                    <a:pt x="71164" y="41820"/>
                  </a:cubicBezTo>
                  <a:lnTo>
                    <a:pt x="58215" y="39662"/>
                  </a:lnTo>
                  <a:lnTo>
                    <a:pt x="60037" y="28759"/>
                  </a:lnTo>
                  <a:cubicBezTo>
                    <a:pt x="64705" y="28455"/>
                    <a:pt x="68574" y="25002"/>
                    <a:pt x="69373" y="20318"/>
                  </a:cubicBezTo>
                  <a:cubicBezTo>
                    <a:pt x="70076" y="16098"/>
                    <a:pt x="68030" y="11974"/>
                    <a:pt x="64465" y="9911"/>
                  </a:cubicBezTo>
                  <a:cubicBezTo>
                    <a:pt x="63858" y="5627"/>
                    <a:pt x="60549" y="2078"/>
                    <a:pt x="56137" y="1327"/>
                  </a:cubicBezTo>
                  <a:cubicBezTo>
                    <a:pt x="55577" y="1247"/>
                    <a:pt x="55017" y="1199"/>
                    <a:pt x="54458" y="1199"/>
                  </a:cubicBezTo>
                  <a:lnTo>
                    <a:pt x="54458"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1" name="Freeform: Shape 40">
              <a:extLst>
                <a:ext uri="{FF2B5EF4-FFF2-40B4-BE49-F238E27FC236}">
                  <a16:creationId xmlns:a16="http://schemas.microsoft.com/office/drawing/2014/main" id="{232D4217-BB31-4E48-B127-1F723E5279B2}"/>
                </a:ext>
              </a:extLst>
            </p:cNvPr>
            <p:cNvSpPr/>
            <p:nvPr/>
          </p:nvSpPr>
          <p:spPr>
            <a:xfrm>
              <a:off x="865823" y="4380477"/>
              <a:ext cx="75135" cy="150270"/>
            </a:xfrm>
            <a:custGeom>
              <a:avLst/>
              <a:gdLst>
                <a:gd name="connsiteX0" fmla="*/ 55674 w 75134"/>
                <a:gd name="connsiteY0" fmla="*/ 149135 h 150269"/>
                <a:gd name="connsiteX1" fmla="*/ 54395 w 75134"/>
                <a:gd name="connsiteY1" fmla="*/ 149023 h 150269"/>
                <a:gd name="connsiteX2" fmla="*/ 48048 w 75134"/>
                <a:gd name="connsiteY2" fmla="*/ 140135 h 150269"/>
                <a:gd name="connsiteX3" fmla="*/ 51438 w 75134"/>
                <a:gd name="connsiteY3" fmla="*/ 134939 h 150269"/>
                <a:gd name="connsiteX4" fmla="*/ 50510 w 75134"/>
                <a:gd name="connsiteY4" fmla="*/ 133388 h 150269"/>
                <a:gd name="connsiteX5" fmla="*/ 46738 w 75134"/>
                <a:gd name="connsiteY5" fmla="*/ 134380 h 150269"/>
                <a:gd name="connsiteX6" fmla="*/ 45475 w 75134"/>
                <a:gd name="connsiteY6" fmla="*/ 134268 h 150269"/>
                <a:gd name="connsiteX7" fmla="*/ 39320 w 75134"/>
                <a:gd name="connsiteY7" fmla="*/ 128657 h 150269"/>
                <a:gd name="connsiteX8" fmla="*/ 36922 w 75134"/>
                <a:gd name="connsiteY8" fmla="*/ 129040 h 150269"/>
                <a:gd name="connsiteX9" fmla="*/ 31391 w 75134"/>
                <a:gd name="connsiteY9" fmla="*/ 126706 h 150269"/>
                <a:gd name="connsiteX10" fmla="*/ 29201 w 75134"/>
                <a:gd name="connsiteY10" fmla="*/ 121223 h 150269"/>
                <a:gd name="connsiteX11" fmla="*/ 29345 w 75134"/>
                <a:gd name="connsiteY11" fmla="*/ 119848 h 150269"/>
                <a:gd name="connsiteX12" fmla="*/ 24245 w 75134"/>
                <a:gd name="connsiteY12" fmla="*/ 117530 h 150269"/>
                <a:gd name="connsiteX13" fmla="*/ 22055 w 75134"/>
                <a:gd name="connsiteY13" fmla="*/ 112047 h 150269"/>
                <a:gd name="connsiteX14" fmla="*/ 22263 w 75134"/>
                <a:gd name="connsiteY14" fmla="*/ 110400 h 150269"/>
                <a:gd name="connsiteX15" fmla="*/ 17323 w 75134"/>
                <a:gd name="connsiteY15" fmla="*/ 108098 h 150269"/>
                <a:gd name="connsiteX16" fmla="*/ 15133 w 75134"/>
                <a:gd name="connsiteY16" fmla="*/ 102615 h 150269"/>
                <a:gd name="connsiteX17" fmla="*/ 15213 w 75134"/>
                <a:gd name="connsiteY17" fmla="*/ 101656 h 150269"/>
                <a:gd name="connsiteX18" fmla="*/ 11744 w 75134"/>
                <a:gd name="connsiteY18" fmla="*/ 99594 h 150269"/>
                <a:gd name="connsiteX19" fmla="*/ 9554 w 75134"/>
                <a:gd name="connsiteY19" fmla="*/ 94110 h 150269"/>
                <a:gd name="connsiteX20" fmla="*/ 9906 w 75134"/>
                <a:gd name="connsiteY20" fmla="*/ 91936 h 150269"/>
                <a:gd name="connsiteX21" fmla="*/ 5350 w 75134"/>
                <a:gd name="connsiteY21" fmla="*/ 88611 h 150269"/>
                <a:gd name="connsiteX22" fmla="*/ 4326 w 75134"/>
                <a:gd name="connsiteY22" fmla="*/ 82792 h 150269"/>
                <a:gd name="connsiteX23" fmla="*/ 5493 w 75134"/>
                <a:gd name="connsiteY23" fmla="*/ 80091 h 150269"/>
                <a:gd name="connsiteX24" fmla="*/ 2408 w 75134"/>
                <a:gd name="connsiteY24" fmla="*/ 77309 h 150269"/>
                <a:gd name="connsiteX25" fmla="*/ 1385 w 75134"/>
                <a:gd name="connsiteY25" fmla="*/ 71490 h 150269"/>
                <a:gd name="connsiteX26" fmla="*/ 5685 w 75134"/>
                <a:gd name="connsiteY26" fmla="*/ 66151 h 150269"/>
                <a:gd name="connsiteX27" fmla="*/ 4550 w 75134"/>
                <a:gd name="connsiteY27" fmla="*/ 60188 h 150269"/>
                <a:gd name="connsiteX28" fmla="*/ 9730 w 75134"/>
                <a:gd name="connsiteY28" fmla="*/ 54513 h 150269"/>
                <a:gd name="connsiteX29" fmla="*/ 8882 w 75134"/>
                <a:gd name="connsiteY29" fmla="*/ 49030 h 150269"/>
                <a:gd name="connsiteX30" fmla="*/ 15852 w 75134"/>
                <a:gd name="connsiteY30" fmla="*/ 43003 h 150269"/>
                <a:gd name="connsiteX31" fmla="*/ 15932 w 75134"/>
                <a:gd name="connsiteY31" fmla="*/ 40093 h 150269"/>
                <a:gd name="connsiteX32" fmla="*/ 22295 w 75134"/>
                <a:gd name="connsiteY32" fmla="*/ 34130 h 150269"/>
                <a:gd name="connsiteX33" fmla="*/ 22327 w 75134"/>
                <a:gd name="connsiteY33" fmla="*/ 29910 h 150269"/>
                <a:gd name="connsiteX34" fmla="*/ 29728 w 75134"/>
                <a:gd name="connsiteY34" fmla="*/ 24395 h 150269"/>
                <a:gd name="connsiteX35" fmla="*/ 30144 w 75134"/>
                <a:gd name="connsiteY35" fmla="*/ 24411 h 150269"/>
                <a:gd name="connsiteX36" fmla="*/ 30432 w 75134"/>
                <a:gd name="connsiteY36" fmla="*/ 21613 h 150269"/>
                <a:gd name="connsiteX37" fmla="*/ 37705 w 75134"/>
                <a:gd name="connsiteY37" fmla="*/ 16082 h 150269"/>
                <a:gd name="connsiteX38" fmla="*/ 38872 w 75134"/>
                <a:gd name="connsiteY38" fmla="*/ 11542 h 150269"/>
                <a:gd name="connsiteX39" fmla="*/ 45411 w 75134"/>
                <a:gd name="connsiteY39" fmla="*/ 7929 h 150269"/>
                <a:gd name="connsiteX40" fmla="*/ 47153 w 75134"/>
                <a:gd name="connsiteY40" fmla="*/ 8121 h 150269"/>
                <a:gd name="connsiteX41" fmla="*/ 48288 w 75134"/>
                <a:gd name="connsiteY41" fmla="*/ 4812 h 150269"/>
                <a:gd name="connsiteX42" fmla="*/ 54827 w 75134"/>
                <a:gd name="connsiteY42" fmla="*/ 1199 h 150269"/>
                <a:gd name="connsiteX43" fmla="*/ 58935 w 75134"/>
                <a:gd name="connsiteY43" fmla="*/ 2382 h 150269"/>
                <a:gd name="connsiteX44" fmla="*/ 59654 w 75134"/>
                <a:gd name="connsiteY44" fmla="*/ 2925 h 150269"/>
                <a:gd name="connsiteX45" fmla="*/ 60582 w 75134"/>
                <a:gd name="connsiteY45" fmla="*/ 3709 h 150269"/>
                <a:gd name="connsiteX46" fmla="*/ 60182 w 75134"/>
                <a:gd name="connsiteY46" fmla="*/ 4908 h 150269"/>
                <a:gd name="connsiteX47" fmla="*/ 54731 w 75134"/>
                <a:gd name="connsiteY47" fmla="*/ 16738 h 150269"/>
                <a:gd name="connsiteX48" fmla="*/ 53516 w 75134"/>
                <a:gd name="connsiteY48" fmla="*/ 16530 h 150269"/>
                <a:gd name="connsiteX49" fmla="*/ 53068 w 75134"/>
                <a:gd name="connsiteY49" fmla="*/ 16434 h 150269"/>
                <a:gd name="connsiteX50" fmla="*/ 51933 w 75134"/>
                <a:gd name="connsiteY50" fmla="*/ 19743 h 150269"/>
                <a:gd name="connsiteX51" fmla="*/ 45523 w 75134"/>
                <a:gd name="connsiteY51" fmla="*/ 23340 h 150269"/>
                <a:gd name="connsiteX52" fmla="*/ 45219 w 75134"/>
                <a:gd name="connsiteY52" fmla="*/ 25978 h 150269"/>
                <a:gd name="connsiteX53" fmla="*/ 37817 w 75134"/>
                <a:gd name="connsiteY53" fmla="*/ 31509 h 150269"/>
                <a:gd name="connsiteX54" fmla="*/ 37402 w 75134"/>
                <a:gd name="connsiteY54" fmla="*/ 31493 h 150269"/>
                <a:gd name="connsiteX55" fmla="*/ 37114 w 75134"/>
                <a:gd name="connsiteY55" fmla="*/ 34290 h 150269"/>
                <a:gd name="connsiteX56" fmla="*/ 30879 w 75134"/>
                <a:gd name="connsiteY56" fmla="*/ 39710 h 150269"/>
                <a:gd name="connsiteX57" fmla="*/ 30975 w 75134"/>
                <a:gd name="connsiteY57" fmla="*/ 43418 h 150269"/>
                <a:gd name="connsiteX58" fmla="*/ 24021 w 75134"/>
                <a:gd name="connsiteY58" fmla="*/ 49445 h 150269"/>
                <a:gd name="connsiteX59" fmla="*/ 23941 w 75134"/>
                <a:gd name="connsiteY59" fmla="*/ 52355 h 150269"/>
                <a:gd name="connsiteX60" fmla="*/ 18762 w 75134"/>
                <a:gd name="connsiteY60" fmla="*/ 58030 h 150269"/>
                <a:gd name="connsiteX61" fmla="*/ 19609 w 75134"/>
                <a:gd name="connsiteY61" fmla="*/ 63513 h 150269"/>
                <a:gd name="connsiteX62" fmla="*/ 15309 w 75134"/>
                <a:gd name="connsiteY62" fmla="*/ 68852 h 150269"/>
                <a:gd name="connsiteX63" fmla="*/ 16444 w 75134"/>
                <a:gd name="connsiteY63" fmla="*/ 74815 h 150269"/>
                <a:gd name="connsiteX64" fmla="*/ 15277 w 75134"/>
                <a:gd name="connsiteY64" fmla="*/ 77517 h 150269"/>
                <a:gd name="connsiteX65" fmla="*/ 18362 w 75134"/>
                <a:gd name="connsiteY65" fmla="*/ 80298 h 150269"/>
                <a:gd name="connsiteX66" fmla="*/ 19385 w 75134"/>
                <a:gd name="connsiteY66" fmla="*/ 86117 h 150269"/>
                <a:gd name="connsiteX67" fmla="*/ 19225 w 75134"/>
                <a:gd name="connsiteY67" fmla="*/ 86725 h 150269"/>
                <a:gd name="connsiteX68" fmla="*/ 24996 w 75134"/>
                <a:gd name="connsiteY68" fmla="*/ 94286 h 150269"/>
                <a:gd name="connsiteX69" fmla="*/ 24917 w 75134"/>
                <a:gd name="connsiteY69" fmla="*/ 95246 h 150269"/>
                <a:gd name="connsiteX70" fmla="*/ 30576 w 75134"/>
                <a:gd name="connsiteY70" fmla="*/ 102791 h 150269"/>
                <a:gd name="connsiteX71" fmla="*/ 30368 w 75134"/>
                <a:gd name="connsiteY71" fmla="*/ 104438 h 150269"/>
                <a:gd name="connsiteX72" fmla="*/ 37498 w 75134"/>
                <a:gd name="connsiteY72" fmla="*/ 112239 h 150269"/>
                <a:gd name="connsiteX73" fmla="*/ 37354 w 75134"/>
                <a:gd name="connsiteY73" fmla="*/ 113614 h 150269"/>
                <a:gd name="connsiteX74" fmla="*/ 44388 w 75134"/>
                <a:gd name="connsiteY74" fmla="*/ 119305 h 150269"/>
                <a:gd name="connsiteX75" fmla="*/ 46770 w 75134"/>
                <a:gd name="connsiteY75" fmla="*/ 118921 h 150269"/>
                <a:gd name="connsiteX76" fmla="*/ 48032 w 75134"/>
                <a:gd name="connsiteY76" fmla="*/ 119033 h 150269"/>
                <a:gd name="connsiteX77" fmla="*/ 53803 w 75134"/>
                <a:gd name="connsiteY77" fmla="*/ 123477 h 150269"/>
                <a:gd name="connsiteX78" fmla="*/ 57560 w 75134"/>
                <a:gd name="connsiteY78" fmla="*/ 122486 h 150269"/>
                <a:gd name="connsiteX79" fmla="*/ 58823 w 75134"/>
                <a:gd name="connsiteY79" fmla="*/ 122598 h 150269"/>
                <a:gd name="connsiteX80" fmla="*/ 63539 w 75134"/>
                <a:gd name="connsiteY80" fmla="*/ 125347 h 150269"/>
                <a:gd name="connsiteX81" fmla="*/ 69166 w 75134"/>
                <a:gd name="connsiteY81" fmla="*/ 122838 h 150269"/>
                <a:gd name="connsiteX82" fmla="*/ 70413 w 75134"/>
                <a:gd name="connsiteY82" fmla="*/ 122934 h 150269"/>
                <a:gd name="connsiteX83" fmla="*/ 73610 w 75134"/>
                <a:gd name="connsiteY83" fmla="*/ 124292 h 150269"/>
                <a:gd name="connsiteX84" fmla="*/ 74266 w 75134"/>
                <a:gd name="connsiteY84" fmla="*/ 124772 h 150269"/>
                <a:gd name="connsiteX85" fmla="*/ 74266 w 75134"/>
                <a:gd name="connsiteY85" fmla="*/ 136330 h 150269"/>
                <a:gd name="connsiteX86" fmla="*/ 73610 w 75134"/>
                <a:gd name="connsiteY86" fmla="*/ 136810 h 150269"/>
                <a:gd name="connsiteX87" fmla="*/ 69134 w 75134"/>
                <a:gd name="connsiteY87" fmla="*/ 138280 h 150269"/>
                <a:gd name="connsiteX88" fmla="*/ 67887 w 75134"/>
                <a:gd name="connsiteY88" fmla="*/ 138184 h 150269"/>
                <a:gd name="connsiteX89" fmla="*/ 63235 w 75134"/>
                <a:gd name="connsiteY89" fmla="*/ 135435 h 150269"/>
                <a:gd name="connsiteX90" fmla="*/ 61797 w 75134"/>
                <a:gd name="connsiteY90" fmla="*/ 136650 h 150269"/>
                <a:gd name="connsiteX91" fmla="*/ 63315 w 75134"/>
                <a:gd name="connsiteY91" fmla="*/ 142660 h 150269"/>
                <a:gd name="connsiteX92" fmla="*/ 55674 w 75134"/>
                <a:gd name="connsiteY92" fmla="*/ 149135 h 15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134" h="150269">
                  <a:moveTo>
                    <a:pt x="55674" y="149135"/>
                  </a:moveTo>
                  <a:cubicBezTo>
                    <a:pt x="55258" y="149135"/>
                    <a:pt x="54827" y="149103"/>
                    <a:pt x="54395" y="149023"/>
                  </a:cubicBezTo>
                  <a:cubicBezTo>
                    <a:pt x="50191" y="148320"/>
                    <a:pt x="47345" y="144339"/>
                    <a:pt x="48048" y="140135"/>
                  </a:cubicBezTo>
                  <a:cubicBezTo>
                    <a:pt x="48416" y="137961"/>
                    <a:pt x="49663" y="136106"/>
                    <a:pt x="51438" y="134939"/>
                  </a:cubicBezTo>
                  <a:cubicBezTo>
                    <a:pt x="51070" y="134460"/>
                    <a:pt x="50750" y="133932"/>
                    <a:pt x="50510" y="133388"/>
                  </a:cubicBezTo>
                  <a:cubicBezTo>
                    <a:pt x="49375" y="134028"/>
                    <a:pt x="48080" y="134380"/>
                    <a:pt x="46738" y="134380"/>
                  </a:cubicBezTo>
                  <a:cubicBezTo>
                    <a:pt x="46322" y="134380"/>
                    <a:pt x="45890" y="134348"/>
                    <a:pt x="45475" y="134268"/>
                  </a:cubicBezTo>
                  <a:cubicBezTo>
                    <a:pt x="42453" y="133756"/>
                    <a:pt x="40087" y="131486"/>
                    <a:pt x="39320" y="128657"/>
                  </a:cubicBezTo>
                  <a:cubicBezTo>
                    <a:pt x="38553" y="128912"/>
                    <a:pt x="37738" y="129040"/>
                    <a:pt x="36922" y="129040"/>
                  </a:cubicBezTo>
                  <a:cubicBezTo>
                    <a:pt x="34764" y="129008"/>
                    <a:pt x="32830" y="128177"/>
                    <a:pt x="31391" y="126706"/>
                  </a:cubicBezTo>
                  <a:cubicBezTo>
                    <a:pt x="29952" y="125236"/>
                    <a:pt x="29169" y="123285"/>
                    <a:pt x="29201" y="121223"/>
                  </a:cubicBezTo>
                  <a:cubicBezTo>
                    <a:pt x="29201" y="120759"/>
                    <a:pt x="29249" y="120296"/>
                    <a:pt x="29345" y="119848"/>
                  </a:cubicBezTo>
                  <a:cubicBezTo>
                    <a:pt x="27363" y="119720"/>
                    <a:pt x="25588" y="118905"/>
                    <a:pt x="24245" y="117530"/>
                  </a:cubicBezTo>
                  <a:cubicBezTo>
                    <a:pt x="22806" y="116059"/>
                    <a:pt x="22023" y="114109"/>
                    <a:pt x="22055" y="112047"/>
                  </a:cubicBezTo>
                  <a:cubicBezTo>
                    <a:pt x="22055" y="111487"/>
                    <a:pt x="22135" y="110944"/>
                    <a:pt x="22263" y="110400"/>
                  </a:cubicBezTo>
                  <a:cubicBezTo>
                    <a:pt x="20345" y="110241"/>
                    <a:pt x="18634" y="109441"/>
                    <a:pt x="17323" y="108098"/>
                  </a:cubicBezTo>
                  <a:cubicBezTo>
                    <a:pt x="15884" y="106628"/>
                    <a:pt x="15101" y="104677"/>
                    <a:pt x="15133" y="102615"/>
                  </a:cubicBezTo>
                  <a:cubicBezTo>
                    <a:pt x="15133" y="102295"/>
                    <a:pt x="15165" y="101976"/>
                    <a:pt x="15213" y="101656"/>
                  </a:cubicBezTo>
                  <a:cubicBezTo>
                    <a:pt x="13902" y="101288"/>
                    <a:pt x="12719" y="100601"/>
                    <a:pt x="11744" y="99594"/>
                  </a:cubicBezTo>
                  <a:cubicBezTo>
                    <a:pt x="10305" y="98123"/>
                    <a:pt x="9522" y="96173"/>
                    <a:pt x="9554" y="94110"/>
                  </a:cubicBezTo>
                  <a:cubicBezTo>
                    <a:pt x="9570" y="93359"/>
                    <a:pt x="9682" y="92640"/>
                    <a:pt x="9906" y="91936"/>
                  </a:cubicBezTo>
                  <a:cubicBezTo>
                    <a:pt x="8019" y="91441"/>
                    <a:pt x="6404" y="90274"/>
                    <a:pt x="5350" y="88611"/>
                  </a:cubicBezTo>
                  <a:cubicBezTo>
                    <a:pt x="4246" y="86869"/>
                    <a:pt x="3879" y="84807"/>
                    <a:pt x="4326" y="82792"/>
                  </a:cubicBezTo>
                  <a:cubicBezTo>
                    <a:pt x="4550" y="81817"/>
                    <a:pt x="4950" y="80906"/>
                    <a:pt x="5493" y="80091"/>
                  </a:cubicBezTo>
                  <a:cubicBezTo>
                    <a:pt x="4230" y="79467"/>
                    <a:pt x="3175" y="78524"/>
                    <a:pt x="2408" y="77309"/>
                  </a:cubicBezTo>
                  <a:cubicBezTo>
                    <a:pt x="1305" y="75567"/>
                    <a:pt x="937" y="73504"/>
                    <a:pt x="1385" y="71490"/>
                  </a:cubicBezTo>
                  <a:cubicBezTo>
                    <a:pt x="1928" y="69060"/>
                    <a:pt x="3543" y="67126"/>
                    <a:pt x="5685" y="66151"/>
                  </a:cubicBezTo>
                  <a:cubicBezTo>
                    <a:pt x="4534" y="64440"/>
                    <a:pt x="4087" y="62282"/>
                    <a:pt x="4550" y="60188"/>
                  </a:cubicBezTo>
                  <a:cubicBezTo>
                    <a:pt x="5158" y="57438"/>
                    <a:pt x="7172" y="55312"/>
                    <a:pt x="9730" y="54513"/>
                  </a:cubicBezTo>
                  <a:cubicBezTo>
                    <a:pt x="8802" y="52882"/>
                    <a:pt x="8467" y="50932"/>
                    <a:pt x="8882" y="49030"/>
                  </a:cubicBezTo>
                  <a:cubicBezTo>
                    <a:pt x="9618" y="45704"/>
                    <a:pt x="12495" y="43259"/>
                    <a:pt x="15852" y="43003"/>
                  </a:cubicBezTo>
                  <a:cubicBezTo>
                    <a:pt x="15693" y="42044"/>
                    <a:pt x="15709" y="41052"/>
                    <a:pt x="15932" y="40093"/>
                  </a:cubicBezTo>
                  <a:cubicBezTo>
                    <a:pt x="16620" y="36976"/>
                    <a:pt x="19209" y="34610"/>
                    <a:pt x="22295" y="34130"/>
                  </a:cubicBezTo>
                  <a:cubicBezTo>
                    <a:pt x="21911" y="32756"/>
                    <a:pt x="21927" y="31301"/>
                    <a:pt x="22327" y="29910"/>
                  </a:cubicBezTo>
                  <a:cubicBezTo>
                    <a:pt x="23286" y="26665"/>
                    <a:pt x="26339" y="24395"/>
                    <a:pt x="29728" y="24395"/>
                  </a:cubicBezTo>
                  <a:cubicBezTo>
                    <a:pt x="29872" y="24395"/>
                    <a:pt x="30016" y="24395"/>
                    <a:pt x="30144" y="24411"/>
                  </a:cubicBezTo>
                  <a:cubicBezTo>
                    <a:pt x="30064" y="23484"/>
                    <a:pt x="30160" y="22540"/>
                    <a:pt x="30432" y="21613"/>
                  </a:cubicBezTo>
                  <a:cubicBezTo>
                    <a:pt x="31391" y="18400"/>
                    <a:pt x="34364" y="16146"/>
                    <a:pt x="37705" y="16082"/>
                  </a:cubicBezTo>
                  <a:cubicBezTo>
                    <a:pt x="37609" y="14499"/>
                    <a:pt x="38009" y="12917"/>
                    <a:pt x="38872" y="11542"/>
                  </a:cubicBezTo>
                  <a:cubicBezTo>
                    <a:pt x="40295" y="9288"/>
                    <a:pt x="42741" y="7929"/>
                    <a:pt x="45411" y="7929"/>
                  </a:cubicBezTo>
                  <a:cubicBezTo>
                    <a:pt x="46002" y="7929"/>
                    <a:pt x="46578" y="7993"/>
                    <a:pt x="47153" y="8121"/>
                  </a:cubicBezTo>
                  <a:cubicBezTo>
                    <a:pt x="47265" y="6954"/>
                    <a:pt x="47649" y="5819"/>
                    <a:pt x="48288" y="4812"/>
                  </a:cubicBezTo>
                  <a:cubicBezTo>
                    <a:pt x="49711" y="2558"/>
                    <a:pt x="52157" y="1199"/>
                    <a:pt x="54827" y="1199"/>
                  </a:cubicBezTo>
                  <a:cubicBezTo>
                    <a:pt x="56281" y="1199"/>
                    <a:pt x="57704" y="1615"/>
                    <a:pt x="58935" y="2382"/>
                  </a:cubicBezTo>
                  <a:cubicBezTo>
                    <a:pt x="59191" y="2542"/>
                    <a:pt x="59431" y="2734"/>
                    <a:pt x="59654" y="2925"/>
                  </a:cubicBezTo>
                  <a:lnTo>
                    <a:pt x="60582" y="3709"/>
                  </a:lnTo>
                  <a:lnTo>
                    <a:pt x="60182" y="4908"/>
                  </a:lnTo>
                  <a:lnTo>
                    <a:pt x="54731" y="16738"/>
                  </a:lnTo>
                  <a:lnTo>
                    <a:pt x="53516" y="16530"/>
                  </a:lnTo>
                  <a:cubicBezTo>
                    <a:pt x="53372" y="16498"/>
                    <a:pt x="53212" y="16482"/>
                    <a:pt x="53068" y="16434"/>
                  </a:cubicBezTo>
                  <a:cubicBezTo>
                    <a:pt x="52956" y="17601"/>
                    <a:pt x="52573" y="18736"/>
                    <a:pt x="51933" y="19743"/>
                  </a:cubicBezTo>
                  <a:cubicBezTo>
                    <a:pt x="50542" y="21965"/>
                    <a:pt x="48145" y="23292"/>
                    <a:pt x="45523" y="23340"/>
                  </a:cubicBezTo>
                  <a:cubicBezTo>
                    <a:pt x="45587" y="24219"/>
                    <a:pt x="45475" y="25114"/>
                    <a:pt x="45219" y="25978"/>
                  </a:cubicBezTo>
                  <a:cubicBezTo>
                    <a:pt x="44260" y="29223"/>
                    <a:pt x="41206" y="31509"/>
                    <a:pt x="37817" y="31509"/>
                  </a:cubicBezTo>
                  <a:cubicBezTo>
                    <a:pt x="37673" y="31509"/>
                    <a:pt x="37530" y="31509"/>
                    <a:pt x="37402" y="31493"/>
                  </a:cubicBezTo>
                  <a:cubicBezTo>
                    <a:pt x="37482" y="32420"/>
                    <a:pt x="37386" y="33363"/>
                    <a:pt x="37114" y="34290"/>
                  </a:cubicBezTo>
                  <a:cubicBezTo>
                    <a:pt x="36251" y="37200"/>
                    <a:pt x="33821" y="39278"/>
                    <a:pt x="30879" y="39710"/>
                  </a:cubicBezTo>
                  <a:cubicBezTo>
                    <a:pt x="31215" y="40909"/>
                    <a:pt x="31263" y="42171"/>
                    <a:pt x="30975" y="43418"/>
                  </a:cubicBezTo>
                  <a:cubicBezTo>
                    <a:pt x="30240" y="46744"/>
                    <a:pt x="27363" y="49189"/>
                    <a:pt x="24021" y="49445"/>
                  </a:cubicBezTo>
                  <a:cubicBezTo>
                    <a:pt x="24181" y="50404"/>
                    <a:pt x="24149" y="51395"/>
                    <a:pt x="23941" y="52355"/>
                  </a:cubicBezTo>
                  <a:cubicBezTo>
                    <a:pt x="23334" y="55104"/>
                    <a:pt x="21320" y="57230"/>
                    <a:pt x="18762" y="58030"/>
                  </a:cubicBezTo>
                  <a:cubicBezTo>
                    <a:pt x="19689" y="59660"/>
                    <a:pt x="20025" y="61611"/>
                    <a:pt x="19609" y="63513"/>
                  </a:cubicBezTo>
                  <a:cubicBezTo>
                    <a:pt x="19066" y="65943"/>
                    <a:pt x="17451" y="67861"/>
                    <a:pt x="15309" y="68852"/>
                  </a:cubicBezTo>
                  <a:cubicBezTo>
                    <a:pt x="16460" y="70563"/>
                    <a:pt x="16907" y="72721"/>
                    <a:pt x="16444" y="74815"/>
                  </a:cubicBezTo>
                  <a:cubicBezTo>
                    <a:pt x="16220" y="75790"/>
                    <a:pt x="15820" y="76702"/>
                    <a:pt x="15277" y="77517"/>
                  </a:cubicBezTo>
                  <a:cubicBezTo>
                    <a:pt x="16540" y="78140"/>
                    <a:pt x="17595" y="79084"/>
                    <a:pt x="18362" y="80298"/>
                  </a:cubicBezTo>
                  <a:cubicBezTo>
                    <a:pt x="19465" y="82041"/>
                    <a:pt x="19833" y="84103"/>
                    <a:pt x="19385" y="86117"/>
                  </a:cubicBezTo>
                  <a:cubicBezTo>
                    <a:pt x="19337" y="86325"/>
                    <a:pt x="19289" y="86517"/>
                    <a:pt x="19225" y="86725"/>
                  </a:cubicBezTo>
                  <a:cubicBezTo>
                    <a:pt x="22583" y="87620"/>
                    <a:pt x="25028" y="90689"/>
                    <a:pt x="24996" y="94286"/>
                  </a:cubicBezTo>
                  <a:cubicBezTo>
                    <a:pt x="24996" y="94606"/>
                    <a:pt x="24965" y="94926"/>
                    <a:pt x="24917" y="95246"/>
                  </a:cubicBezTo>
                  <a:cubicBezTo>
                    <a:pt x="28226" y="96173"/>
                    <a:pt x="30624" y="99210"/>
                    <a:pt x="30576" y="102791"/>
                  </a:cubicBezTo>
                  <a:cubicBezTo>
                    <a:pt x="30576" y="103350"/>
                    <a:pt x="30496" y="103894"/>
                    <a:pt x="30368" y="104438"/>
                  </a:cubicBezTo>
                  <a:cubicBezTo>
                    <a:pt x="34428" y="104789"/>
                    <a:pt x="37546" y="108162"/>
                    <a:pt x="37498" y="112239"/>
                  </a:cubicBezTo>
                  <a:cubicBezTo>
                    <a:pt x="37498" y="112702"/>
                    <a:pt x="37450" y="113166"/>
                    <a:pt x="37354" y="113614"/>
                  </a:cubicBezTo>
                  <a:cubicBezTo>
                    <a:pt x="40775" y="113837"/>
                    <a:pt x="43540" y="116187"/>
                    <a:pt x="44388" y="119305"/>
                  </a:cubicBezTo>
                  <a:cubicBezTo>
                    <a:pt x="45155" y="119049"/>
                    <a:pt x="45954" y="118921"/>
                    <a:pt x="46770" y="118921"/>
                  </a:cubicBezTo>
                  <a:cubicBezTo>
                    <a:pt x="47185" y="118921"/>
                    <a:pt x="47601" y="118953"/>
                    <a:pt x="48032" y="119033"/>
                  </a:cubicBezTo>
                  <a:cubicBezTo>
                    <a:pt x="50654" y="119465"/>
                    <a:pt x="52780" y="121175"/>
                    <a:pt x="53803" y="123477"/>
                  </a:cubicBezTo>
                  <a:cubicBezTo>
                    <a:pt x="54939" y="122838"/>
                    <a:pt x="56233" y="122486"/>
                    <a:pt x="57560" y="122486"/>
                  </a:cubicBezTo>
                  <a:cubicBezTo>
                    <a:pt x="57976" y="122486"/>
                    <a:pt x="58391" y="122518"/>
                    <a:pt x="58823" y="122598"/>
                  </a:cubicBezTo>
                  <a:cubicBezTo>
                    <a:pt x="60710" y="122918"/>
                    <a:pt x="62372" y="123909"/>
                    <a:pt x="63539" y="125347"/>
                  </a:cubicBezTo>
                  <a:cubicBezTo>
                    <a:pt x="64962" y="123781"/>
                    <a:pt x="66992" y="122838"/>
                    <a:pt x="69166" y="122838"/>
                  </a:cubicBezTo>
                  <a:cubicBezTo>
                    <a:pt x="69582" y="122838"/>
                    <a:pt x="69997" y="122870"/>
                    <a:pt x="70413" y="122934"/>
                  </a:cubicBezTo>
                  <a:cubicBezTo>
                    <a:pt x="71548" y="123125"/>
                    <a:pt x="72619" y="123573"/>
                    <a:pt x="73610" y="124292"/>
                  </a:cubicBezTo>
                  <a:lnTo>
                    <a:pt x="74266" y="124772"/>
                  </a:lnTo>
                  <a:lnTo>
                    <a:pt x="74266" y="136330"/>
                  </a:lnTo>
                  <a:lnTo>
                    <a:pt x="73610" y="136810"/>
                  </a:lnTo>
                  <a:cubicBezTo>
                    <a:pt x="72284" y="137769"/>
                    <a:pt x="70749" y="138280"/>
                    <a:pt x="69134" y="138280"/>
                  </a:cubicBezTo>
                  <a:cubicBezTo>
                    <a:pt x="68719" y="138280"/>
                    <a:pt x="68303" y="138248"/>
                    <a:pt x="67887" y="138184"/>
                  </a:cubicBezTo>
                  <a:cubicBezTo>
                    <a:pt x="66033" y="137881"/>
                    <a:pt x="64386" y="136873"/>
                    <a:pt x="63235" y="135435"/>
                  </a:cubicBezTo>
                  <a:cubicBezTo>
                    <a:pt x="62804" y="135898"/>
                    <a:pt x="62324" y="136314"/>
                    <a:pt x="61797" y="136650"/>
                  </a:cubicBezTo>
                  <a:cubicBezTo>
                    <a:pt x="63108" y="138312"/>
                    <a:pt x="63683" y="140486"/>
                    <a:pt x="63315" y="142660"/>
                  </a:cubicBezTo>
                  <a:cubicBezTo>
                    <a:pt x="62660" y="146433"/>
                    <a:pt x="59463" y="149135"/>
                    <a:pt x="55674" y="14913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2" name="Freeform: Shape 41">
              <a:extLst>
                <a:ext uri="{FF2B5EF4-FFF2-40B4-BE49-F238E27FC236}">
                  <a16:creationId xmlns:a16="http://schemas.microsoft.com/office/drawing/2014/main" id="{3CF5F26D-F07C-4DC9-BB4E-FD9249C3684F}"/>
                </a:ext>
              </a:extLst>
            </p:cNvPr>
            <p:cNvSpPr/>
            <p:nvPr/>
          </p:nvSpPr>
          <p:spPr>
            <a:xfrm>
              <a:off x="864188" y="4378913"/>
              <a:ext cx="78332" cy="153467"/>
            </a:xfrm>
            <a:custGeom>
              <a:avLst/>
              <a:gdLst>
                <a:gd name="connsiteX0" fmla="*/ 56444 w 78332"/>
                <a:gd name="connsiteY0" fmla="*/ 4396 h 153467"/>
                <a:gd name="connsiteX1" fmla="*/ 59705 w 78332"/>
                <a:gd name="connsiteY1" fmla="*/ 5339 h 153467"/>
                <a:gd name="connsiteX2" fmla="*/ 60345 w 78332"/>
                <a:gd name="connsiteY2" fmla="*/ 5835 h 153467"/>
                <a:gd name="connsiteX3" fmla="*/ 55405 w 78332"/>
                <a:gd name="connsiteY3" fmla="*/ 16546 h 153467"/>
                <a:gd name="connsiteX4" fmla="*/ 53167 w 78332"/>
                <a:gd name="connsiteY4" fmla="*/ 15698 h 153467"/>
                <a:gd name="connsiteX5" fmla="*/ 52847 w 78332"/>
                <a:gd name="connsiteY5" fmla="*/ 15443 h 153467"/>
                <a:gd name="connsiteX6" fmla="*/ 52208 w 78332"/>
                <a:gd name="connsiteY6" fmla="*/ 20494 h 153467"/>
                <a:gd name="connsiteX7" fmla="*/ 47028 w 78332"/>
                <a:gd name="connsiteY7" fmla="*/ 23340 h 153467"/>
                <a:gd name="connsiteX8" fmla="*/ 45078 w 78332"/>
                <a:gd name="connsiteY8" fmla="*/ 23020 h 153467"/>
                <a:gd name="connsiteX9" fmla="*/ 45318 w 78332"/>
                <a:gd name="connsiteY9" fmla="*/ 27129 h 153467"/>
                <a:gd name="connsiteX10" fmla="*/ 39451 w 78332"/>
                <a:gd name="connsiteY10" fmla="*/ 31509 h 153467"/>
                <a:gd name="connsiteX11" fmla="*/ 37708 w 78332"/>
                <a:gd name="connsiteY11" fmla="*/ 31253 h 153467"/>
                <a:gd name="connsiteX12" fmla="*/ 36765 w 78332"/>
                <a:gd name="connsiteY12" fmla="*/ 30869 h 153467"/>
                <a:gd name="connsiteX13" fmla="*/ 37213 w 78332"/>
                <a:gd name="connsiteY13" fmla="*/ 35441 h 153467"/>
                <a:gd name="connsiteX14" fmla="*/ 31362 w 78332"/>
                <a:gd name="connsiteY14" fmla="*/ 39806 h 153467"/>
                <a:gd name="connsiteX15" fmla="*/ 29907 w 78332"/>
                <a:gd name="connsiteY15" fmla="*/ 39630 h 153467"/>
                <a:gd name="connsiteX16" fmla="*/ 31058 w 78332"/>
                <a:gd name="connsiteY16" fmla="*/ 44681 h 153467"/>
                <a:gd name="connsiteX17" fmla="*/ 25079 w 78332"/>
                <a:gd name="connsiteY17" fmla="*/ 49477 h 153467"/>
                <a:gd name="connsiteX18" fmla="*/ 23752 w 78332"/>
                <a:gd name="connsiteY18" fmla="*/ 49333 h 153467"/>
                <a:gd name="connsiteX19" fmla="*/ 23289 w 78332"/>
                <a:gd name="connsiteY19" fmla="*/ 49189 h 153467"/>
                <a:gd name="connsiteX20" fmla="*/ 24008 w 78332"/>
                <a:gd name="connsiteY20" fmla="*/ 53634 h 153467"/>
                <a:gd name="connsiteX21" fmla="*/ 18045 w 78332"/>
                <a:gd name="connsiteY21" fmla="*/ 58413 h 153467"/>
                <a:gd name="connsiteX22" fmla="*/ 16958 w 78332"/>
                <a:gd name="connsiteY22" fmla="*/ 58317 h 153467"/>
                <a:gd name="connsiteX23" fmla="*/ 19660 w 78332"/>
                <a:gd name="connsiteY23" fmla="*/ 64792 h 153467"/>
                <a:gd name="connsiteX24" fmla="*/ 13745 w 78332"/>
                <a:gd name="connsiteY24" fmla="*/ 69572 h 153467"/>
                <a:gd name="connsiteX25" fmla="*/ 16495 w 78332"/>
                <a:gd name="connsiteY25" fmla="*/ 76078 h 153467"/>
                <a:gd name="connsiteX26" fmla="*/ 13761 w 78332"/>
                <a:gd name="connsiteY26" fmla="*/ 79947 h 153467"/>
                <a:gd name="connsiteX27" fmla="*/ 14800 w 78332"/>
                <a:gd name="connsiteY27" fmla="*/ 80075 h 153467"/>
                <a:gd name="connsiteX28" fmla="*/ 19452 w 78332"/>
                <a:gd name="connsiteY28" fmla="*/ 87380 h 153467"/>
                <a:gd name="connsiteX29" fmla="*/ 18365 w 78332"/>
                <a:gd name="connsiteY29" fmla="*/ 89730 h 153467"/>
                <a:gd name="connsiteX30" fmla="*/ 18956 w 78332"/>
                <a:gd name="connsiteY30" fmla="*/ 89682 h 153467"/>
                <a:gd name="connsiteX31" fmla="*/ 18972 w 78332"/>
                <a:gd name="connsiteY31" fmla="*/ 89682 h 153467"/>
                <a:gd name="connsiteX32" fmla="*/ 25015 w 78332"/>
                <a:gd name="connsiteY32" fmla="*/ 95885 h 153467"/>
                <a:gd name="connsiteX33" fmla="*/ 24520 w 78332"/>
                <a:gd name="connsiteY33" fmla="*/ 98187 h 153467"/>
                <a:gd name="connsiteX34" fmla="*/ 24552 w 78332"/>
                <a:gd name="connsiteY34" fmla="*/ 98187 h 153467"/>
                <a:gd name="connsiteX35" fmla="*/ 30594 w 78332"/>
                <a:gd name="connsiteY35" fmla="*/ 104390 h 153467"/>
                <a:gd name="connsiteX36" fmla="*/ 29331 w 78332"/>
                <a:gd name="connsiteY36" fmla="*/ 108002 h 153467"/>
                <a:gd name="connsiteX37" fmla="*/ 31394 w 78332"/>
                <a:gd name="connsiteY37" fmla="*/ 107619 h 153467"/>
                <a:gd name="connsiteX38" fmla="*/ 31458 w 78332"/>
                <a:gd name="connsiteY38" fmla="*/ 107619 h 153467"/>
                <a:gd name="connsiteX39" fmla="*/ 37500 w 78332"/>
                <a:gd name="connsiteY39" fmla="*/ 113821 h 153467"/>
                <a:gd name="connsiteX40" fmla="*/ 36429 w 78332"/>
                <a:gd name="connsiteY40" fmla="*/ 117178 h 153467"/>
                <a:gd name="connsiteX41" fmla="*/ 38523 w 78332"/>
                <a:gd name="connsiteY41" fmla="*/ 116795 h 153467"/>
                <a:gd name="connsiteX42" fmla="*/ 38603 w 78332"/>
                <a:gd name="connsiteY42" fmla="*/ 116795 h 153467"/>
                <a:gd name="connsiteX43" fmla="*/ 44646 w 78332"/>
                <a:gd name="connsiteY43" fmla="*/ 122997 h 153467"/>
                <a:gd name="connsiteX44" fmla="*/ 44598 w 78332"/>
                <a:gd name="connsiteY44" fmla="*/ 123429 h 153467"/>
                <a:gd name="connsiteX45" fmla="*/ 48355 w 78332"/>
                <a:gd name="connsiteY45" fmla="*/ 122118 h 153467"/>
                <a:gd name="connsiteX46" fmla="*/ 49346 w 78332"/>
                <a:gd name="connsiteY46" fmla="*/ 122198 h 153467"/>
                <a:gd name="connsiteX47" fmla="*/ 54446 w 78332"/>
                <a:gd name="connsiteY47" fmla="*/ 127889 h 153467"/>
                <a:gd name="connsiteX48" fmla="*/ 59146 w 78332"/>
                <a:gd name="connsiteY48" fmla="*/ 125667 h 153467"/>
                <a:gd name="connsiteX49" fmla="*/ 60153 w 78332"/>
                <a:gd name="connsiteY49" fmla="*/ 125747 h 153467"/>
                <a:gd name="connsiteX50" fmla="*/ 65028 w 78332"/>
                <a:gd name="connsiteY50" fmla="*/ 130159 h 153467"/>
                <a:gd name="connsiteX51" fmla="*/ 70752 w 78332"/>
                <a:gd name="connsiteY51" fmla="*/ 126003 h 153467"/>
                <a:gd name="connsiteX52" fmla="*/ 71743 w 78332"/>
                <a:gd name="connsiteY52" fmla="*/ 126083 h 153467"/>
                <a:gd name="connsiteX53" fmla="*/ 74252 w 78332"/>
                <a:gd name="connsiteY53" fmla="*/ 127154 h 153467"/>
                <a:gd name="connsiteX54" fmla="*/ 74252 w 78332"/>
                <a:gd name="connsiteY54" fmla="*/ 137081 h 153467"/>
                <a:gd name="connsiteX55" fmla="*/ 70704 w 78332"/>
                <a:gd name="connsiteY55" fmla="*/ 138248 h 153467"/>
                <a:gd name="connsiteX56" fmla="*/ 69712 w 78332"/>
                <a:gd name="connsiteY56" fmla="*/ 138168 h 153467"/>
                <a:gd name="connsiteX57" fmla="*/ 64901 w 78332"/>
                <a:gd name="connsiteY57" fmla="*/ 133788 h 153467"/>
                <a:gd name="connsiteX58" fmla="*/ 60456 w 78332"/>
                <a:gd name="connsiteY58" fmla="*/ 137753 h 153467"/>
                <a:gd name="connsiteX59" fmla="*/ 63302 w 78332"/>
                <a:gd name="connsiteY59" fmla="*/ 143971 h 153467"/>
                <a:gd name="connsiteX60" fmla="*/ 57259 w 78332"/>
                <a:gd name="connsiteY60" fmla="*/ 149087 h 153467"/>
                <a:gd name="connsiteX61" fmla="*/ 56236 w 78332"/>
                <a:gd name="connsiteY61" fmla="*/ 149007 h 153467"/>
                <a:gd name="connsiteX62" fmla="*/ 51200 w 78332"/>
                <a:gd name="connsiteY62" fmla="*/ 141957 h 153467"/>
                <a:gd name="connsiteX63" fmla="*/ 55916 w 78332"/>
                <a:gd name="connsiteY63" fmla="*/ 136985 h 153467"/>
                <a:gd name="connsiteX64" fmla="*/ 53007 w 78332"/>
                <a:gd name="connsiteY64" fmla="*/ 132110 h 153467"/>
                <a:gd name="connsiteX65" fmla="*/ 48307 w 78332"/>
                <a:gd name="connsiteY65" fmla="*/ 134332 h 153467"/>
                <a:gd name="connsiteX66" fmla="*/ 47300 w 78332"/>
                <a:gd name="connsiteY66" fmla="*/ 134252 h 153467"/>
                <a:gd name="connsiteX67" fmla="*/ 42232 w 78332"/>
                <a:gd name="connsiteY67" fmla="*/ 127681 h 153467"/>
                <a:gd name="connsiteX68" fmla="*/ 38475 w 78332"/>
                <a:gd name="connsiteY68" fmla="*/ 128992 h 153467"/>
                <a:gd name="connsiteX69" fmla="*/ 38396 w 78332"/>
                <a:gd name="connsiteY69" fmla="*/ 128992 h 153467"/>
                <a:gd name="connsiteX70" fmla="*/ 32353 w 78332"/>
                <a:gd name="connsiteY70" fmla="*/ 122790 h 153467"/>
                <a:gd name="connsiteX71" fmla="*/ 33424 w 78332"/>
                <a:gd name="connsiteY71" fmla="*/ 119433 h 153467"/>
                <a:gd name="connsiteX72" fmla="*/ 31314 w 78332"/>
                <a:gd name="connsiteY72" fmla="*/ 119816 h 153467"/>
                <a:gd name="connsiteX73" fmla="*/ 31250 w 78332"/>
                <a:gd name="connsiteY73" fmla="*/ 119816 h 153467"/>
                <a:gd name="connsiteX74" fmla="*/ 25207 w 78332"/>
                <a:gd name="connsiteY74" fmla="*/ 113614 h 153467"/>
                <a:gd name="connsiteX75" fmla="*/ 26470 w 78332"/>
                <a:gd name="connsiteY75" fmla="*/ 110001 h 153467"/>
                <a:gd name="connsiteX76" fmla="*/ 24408 w 78332"/>
                <a:gd name="connsiteY76" fmla="*/ 110384 h 153467"/>
                <a:gd name="connsiteX77" fmla="*/ 24344 w 78332"/>
                <a:gd name="connsiteY77" fmla="*/ 110384 h 153467"/>
                <a:gd name="connsiteX78" fmla="*/ 18301 w 78332"/>
                <a:gd name="connsiteY78" fmla="*/ 104182 h 153467"/>
                <a:gd name="connsiteX79" fmla="*/ 18797 w 78332"/>
                <a:gd name="connsiteY79" fmla="*/ 101880 h 153467"/>
                <a:gd name="connsiteX80" fmla="*/ 18765 w 78332"/>
                <a:gd name="connsiteY80" fmla="*/ 101880 h 153467"/>
                <a:gd name="connsiteX81" fmla="*/ 12722 w 78332"/>
                <a:gd name="connsiteY81" fmla="*/ 95677 h 153467"/>
                <a:gd name="connsiteX82" fmla="*/ 13969 w 78332"/>
                <a:gd name="connsiteY82" fmla="*/ 92080 h 153467"/>
                <a:gd name="connsiteX83" fmla="*/ 13297 w 78332"/>
                <a:gd name="connsiteY83" fmla="*/ 92112 h 153467"/>
                <a:gd name="connsiteX84" fmla="*/ 12098 w 78332"/>
                <a:gd name="connsiteY84" fmla="*/ 91984 h 153467"/>
                <a:gd name="connsiteX85" fmla="*/ 7446 w 78332"/>
                <a:gd name="connsiteY85" fmla="*/ 84679 h 153467"/>
                <a:gd name="connsiteX86" fmla="*/ 10180 w 78332"/>
                <a:gd name="connsiteY86" fmla="*/ 80810 h 153467"/>
                <a:gd name="connsiteX87" fmla="*/ 9141 w 78332"/>
                <a:gd name="connsiteY87" fmla="*/ 80682 h 153467"/>
                <a:gd name="connsiteX88" fmla="*/ 4489 w 78332"/>
                <a:gd name="connsiteY88" fmla="*/ 73376 h 153467"/>
                <a:gd name="connsiteX89" fmla="*/ 10404 w 78332"/>
                <a:gd name="connsiteY89" fmla="*/ 68597 h 153467"/>
                <a:gd name="connsiteX90" fmla="*/ 7654 w 78332"/>
                <a:gd name="connsiteY90" fmla="*/ 62090 h 153467"/>
                <a:gd name="connsiteX91" fmla="*/ 13617 w 78332"/>
                <a:gd name="connsiteY91" fmla="*/ 57310 h 153467"/>
                <a:gd name="connsiteX92" fmla="*/ 14704 w 78332"/>
                <a:gd name="connsiteY92" fmla="*/ 57406 h 153467"/>
                <a:gd name="connsiteX93" fmla="*/ 12002 w 78332"/>
                <a:gd name="connsiteY93" fmla="*/ 50932 h 153467"/>
                <a:gd name="connsiteX94" fmla="*/ 17981 w 78332"/>
                <a:gd name="connsiteY94" fmla="*/ 46136 h 153467"/>
                <a:gd name="connsiteX95" fmla="*/ 19308 w 78332"/>
                <a:gd name="connsiteY95" fmla="*/ 46280 h 153467"/>
                <a:gd name="connsiteX96" fmla="*/ 19772 w 78332"/>
                <a:gd name="connsiteY96" fmla="*/ 46424 h 153467"/>
                <a:gd name="connsiteX97" fmla="*/ 19052 w 78332"/>
                <a:gd name="connsiteY97" fmla="*/ 41980 h 153467"/>
                <a:gd name="connsiteX98" fmla="*/ 25031 w 78332"/>
                <a:gd name="connsiteY98" fmla="*/ 37184 h 153467"/>
                <a:gd name="connsiteX99" fmla="*/ 26358 w 78332"/>
                <a:gd name="connsiteY99" fmla="*/ 37328 h 153467"/>
                <a:gd name="connsiteX100" fmla="*/ 26438 w 78332"/>
                <a:gd name="connsiteY100" fmla="*/ 37360 h 153467"/>
                <a:gd name="connsiteX101" fmla="*/ 25431 w 78332"/>
                <a:gd name="connsiteY101" fmla="*/ 31924 h 153467"/>
                <a:gd name="connsiteX102" fmla="*/ 31298 w 78332"/>
                <a:gd name="connsiteY102" fmla="*/ 27544 h 153467"/>
                <a:gd name="connsiteX103" fmla="*/ 33040 w 78332"/>
                <a:gd name="connsiteY103" fmla="*/ 27800 h 153467"/>
                <a:gd name="connsiteX104" fmla="*/ 33983 w 78332"/>
                <a:gd name="connsiteY104" fmla="*/ 28184 h 153467"/>
                <a:gd name="connsiteX105" fmla="*/ 33536 w 78332"/>
                <a:gd name="connsiteY105" fmla="*/ 23612 h 153467"/>
                <a:gd name="connsiteX106" fmla="*/ 39403 w 78332"/>
                <a:gd name="connsiteY106" fmla="*/ 19231 h 153467"/>
                <a:gd name="connsiteX107" fmla="*/ 41145 w 78332"/>
                <a:gd name="connsiteY107" fmla="*/ 19487 h 153467"/>
                <a:gd name="connsiteX108" fmla="*/ 41321 w 78332"/>
                <a:gd name="connsiteY108" fmla="*/ 19567 h 153467"/>
                <a:gd name="connsiteX109" fmla="*/ 41785 w 78332"/>
                <a:gd name="connsiteY109" fmla="*/ 13956 h 153467"/>
                <a:gd name="connsiteX110" fmla="*/ 46980 w 78332"/>
                <a:gd name="connsiteY110" fmla="*/ 11094 h 153467"/>
                <a:gd name="connsiteX111" fmla="*/ 50241 w 78332"/>
                <a:gd name="connsiteY111" fmla="*/ 12038 h 153467"/>
                <a:gd name="connsiteX112" fmla="*/ 50561 w 78332"/>
                <a:gd name="connsiteY112" fmla="*/ 12293 h 153467"/>
                <a:gd name="connsiteX113" fmla="*/ 51200 w 78332"/>
                <a:gd name="connsiteY113" fmla="*/ 7242 h 153467"/>
                <a:gd name="connsiteX114" fmla="*/ 56444 w 78332"/>
                <a:gd name="connsiteY114" fmla="*/ 4396 h 153467"/>
                <a:gd name="connsiteX115" fmla="*/ 56444 w 78332"/>
                <a:gd name="connsiteY115" fmla="*/ 1199 h 153467"/>
                <a:gd name="connsiteX116" fmla="*/ 56444 w 78332"/>
                <a:gd name="connsiteY116" fmla="*/ 1199 h 153467"/>
                <a:gd name="connsiteX117" fmla="*/ 48547 w 78332"/>
                <a:gd name="connsiteY117" fmla="*/ 5563 h 153467"/>
                <a:gd name="connsiteX118" fmla="*/ 47492 w 78332"/>
                <a:gd name="connsiteY118" fmla="*/ 7945 h 153467"/>
                <a:gd name="connsiteX119" fmla="*/ 47028 w 78332"/>
                <a:gd name="connsiteY119" fmla="*/ 7929 h 153467"/>
                <a:gd name="connsiteX120" fmla="*/ 39131 w 78332"/>
                <a:gd name="connsiteY120" fmla="*/ 12293 h 153467"/>
                <a:gd name="connsiteX121" fmla="*/ 37756 w 78332"/>
                <a:gd name="connsiteY121" fmla="*/ 16242 h 153467"/>
                <a:gd name="connsiteX122" fmla="*/ 30514 w 78332"/>
                <a:gd name="connsiteY122" fmla="*/ 22748 h 153467"/>
                <a:gd name="connsiteX123" fmla="*/ 30179 w 78332"/>
                <a:gd name="connsiteY123" fmla="*/ 24459 h 153467"/>
                <a:gd name="connsiteX124" fmla="*/ 22393 w 78332"/>
                <a:gd name="connsiteY124" fmla="*/ 31045 h 153467"/>
                <a:gd name="connsiteX125" fmla="*/ 22058 w 78332"/>
                <a:gd name="connsiteY125" fmla="*/ 34530 h 153467"/>
                <a:gd name="connsiteX126" fmla="*/ 15967 w 78332"/>
                <a:gd name="connsiteY126" fmla="*/ 41324 h 153467"/>
                <a:gd name="connsiteX127" fmla="*/ 15743 w 78332"/>
                <a:gd name="connsiteY127" fmla="*/ 43259 h 153467"/>
                <a:gd name="connsiteX128" fmla="*/ 8917 w 78332"/>
                <a:gd name="connsiteY128" fmla="*/ 50276 h 153467"/>
                <a:gd name="connsiteX129" fmla="*/ 9205 w 78332"/>
                <a:gd name="connsiteY129" fmla="*/ 55280 h 153467"/>
                <a:gd name="connsiteX130" fmla="*/ 4585 w 78332"/>
                <a:gd name="connsiteY130" fmla="*/ 61435 h 153467"/>
                <a:gd name="connsiteX131" fmla="*/ 5128 w 78332"/>
                <a:gd name="connsiteY131" fmla="*/ 67126 h 153467"/>
                <a:gd name="connsiteX132" fmla="*/ 1420 w 78332"/>
                <a:gd name="connsiteY132" fmla="*/ 72721 h 153467"/>
                <a:gd name="connsiteX133" fmla="*/ 4953 w 78332"/>
                <a:gd name="connsiteY133" fmla="*/ 82217 h 153467"/>
                <a:gd name="connsiteX134" fmla="*/ 4361 w 78332"/>
                <a:gd name="connsiteY134" fmla="*/ 84007 h 153467"/>
                <a:gd name="connsiteX135" fmla="*/ 9636 w 78332"/>
                <a:gd name="connsiteY135" fmla="*/ 94526 h 153467"/>
                <a:gd name="connsiteX136" fmla="*/ 9557 w 78332"/>
                <a:gd name="connsiteY136" fmla="*/ 95645 h 153467"/>
                <a:gd name="connsiteX137" fmla="*/ 12194 w 78332"/>
                <a:gd name="connsiteY137" fmla="*/ 102279 h 153467"/>
                <a:gd name="connsiteX138" fmla="*/ 15136 w 78332"/>
                <a:gd name="connsiteY138" fmla="*/ 104326 h 153467"/>
                <a:gd name="connsiteX139" fmla="*/ 22074 w 78332"/>
                <a:gd name="connsiteY139" fmla="*/ 113294 h 153467"/>
                <a:gd name="connsiteX140" fmla="*/ 22058 w 78332"/>
                <a:gd name="connsiteY140" fmla="*/ 113598 h 153467"/>
                <a:gd name="connsiteX141" fmla="*/ 29219 w 78332"/>
                <a:gd name="connsiteY141" fmla="*/ 122790 h 153467"/>
                <a:gd name="connsiteX142" fmla="*/ 38427 w 78332"/>
                <a:gd name="connsiteY142" fmla="*/ 132221 h 153467"/>
                <a:gd name="connsiteX143" fmla="*/ 38443 w 78332"/>
                <a:gd name="connsiteY143" fmla="*/ 132221 h 153467"/>
                <a:gd name="connsiteX144" fmla="*/ 38539 w 78332"/>
                <a:gd name="connsiteY144" fmla="*/ 132221 h 153467"/>
                <a:gd name="connsiteX145" fmla="*/ 39930 w 78332"/>
                <a:gd name="connsiteY145" fmla="*/ 132110 h 153467"/>
                <a:gd name="connsiteX146" fmla="*/ 46836 w 78332"/>
                <a:gd name="connsiteY146" fmla="*/ 137417 h 153467"/>
                <a:gd name="connsiteX147" fmla="*/ 48371 w 78332"/>
                <a:gd name="connsiteY147" fmla="*/ 137545 h 153467"/>
                <a:gd name="connsiteX148" fmla="*/ 49794 w 78332"/>
                <a:gd name="connsiteY148" fmla="*/ 137433 h 153467"/>
                <a:gd name="connsiteX149" fmla="*/ 48099 w 78332"/>
                <a:gd name="connsiteY149" fmla="*/ 141430 h 153467"/>
                <a:gd name="connsiteX150" fmla="*/ 55757 w 78332"/>
                <a:gd name="connsiteY150" fmla="*/ 152156 h 153467"/>
                <a:gd name="connsiteX151" fmla="*/ 57291 w 78332"/>
                <a:gd name="connsiteY151" fmla="*/ 152284 h 153467"/>
                <a:gd name="connsiteX152" fmla="*/ 66483 w 78332"/>
                <a:gd name="connsiteY152" fmla="*/ 144499 h 153467"/>
                <a:gd name="connsiteX153" fmla="*/ 66211 w 78332"/>
                <a:gd name="connsiteY153" fmla="*/ 140247 h 153467"/>
                <a:gd name="connsiteX154" fmla="*/ 69217 w 78332"/>
                <a:gd name="connsiteY154" fmla="*/ 141318 h 153467"/>
                <a:gd name="connsiteX155" fmla="*/ 70736 w 78332"/>
                <a:gd name="connsiteY155" fmla="*/ 141445 h 153467"/>
                <a:gd name="connsiteX156" fmla="*/ 76155 w 78332"/>
                <a:gd name="connsiteY156" fmla="*/ 139671 h 153467"/>
                <a:gd name="connsiteX157" fmla="*/ 77466 w 78332"/>
                <a:gd name="connsiteY157" fmla="*/ 138712 h 153467"/>
                <a:gd name="connsiteX158" fmla="*/ 77466 w 78332"/>
                <a:gd name="connsiteY158" fmla="*/ 137081 h 153467"/>
                <a:gd name="connsiteX159" fmla="*/ 77466 w 78332"/>
                <a:gd name="connsiteY159" fmla="*/ 127154 h 153467"/>
                <a:gd name="connsiteX160" fmla="*/ 77466 w 78332"/>
                <a:gd name="connsiteY160" fmla="*/ 125523 h 153467"/>
                <a:gd name="connsiteX161" fmla="*/ 76139 w 78332"/>
                <a:gd name="connsiteY161" fmla="*/ 124564 h 153467"/>
                <a:gd name="connsiteX162" fmla="*/ 72270 w 78332"/>
                <a:gd name="connsiteY162" fmla="*/ 122918 h 153467"/>
                <a:gd name="connsiteX163" fmla="*/ 70752 w 78332"/>
                <a:gd name="connsiteY163" fmla="*/ 122790 h 153467"/>
                <a:gd name="connsiteX164" fmla="*/ 65172 w 78332"/>
                <a:gd name="connsiteY164" fmla="*/ 124676 h 153467"/>
                <a:gd name="connsiteX165" fmla="*/ 60664 w 78332"/>
                <a:gd name="connsiteY165" fmla="*/ 122566 h 153467"/>
                <a:gd name="connsiteX166" fmla="*/ 59130 w 78332"/>
                <a:gd name="connsiteY166" fmla="*/ 122438 h 153467"/>
                <a:gd name="connsiteX167" fmla="*/ 56044 w 78332"/>
                <a:gd name="connsiteY167" fmla="*/ 122965 h 153467"/>
                <a:gd name="connsiteX168" fmla="*/ 49858 w 78332"/>
                <a:gd name="connsiteY168" fmla="*/ 119001 h 153467"/>
                <a:gd name="connsiteX169" fmla="*/ 48339 w 78332"/>
                <a:gd name="connsiteY169" fmla="*/ 118873 h 153467"/>
                <a:gd name="connsiteX170" fmla="*/ 46980 w 78332"/>
                <a:gd name="connsiteY170" fmla="*/ 118969 h 153467"/>
                <a:gd name="connsiteX171" fmla="*/ 45174 w 78332"/>
                <a:gd name="connsiteY171" fmla="*/ 116347 h 153467"/>
                <a:gd name="connsiteX172" fmla="*/ 40666 w 78332"/>
                <a:gd name="connsiteY172" fmla="*/ 113789 h 153467"/>
                <a:gd name="connsiteX173" fmla="*/ 38028 w 78332"/>
                <a:gd name="connsiteY173" fmla="*/ 107171 h 153467"/>
                <a:gd name="connsiteX174" fmla="*/ 33744 w 78332"/>
                <a:gd name="connsiteY174" fmla="*/ 104661 h 153467"/>
                <a:gd name="connsiteX175" fmla="*/ 33760 w 78332"/>
                <a:gd name="connsiteY175" fmla="*/ 104358 h 153467"/>
                <a:gd name="connsiteX176" fmla="*/ 28164 w 78332"/>
                <a:gd name="connsiteY176" fmla="*/ 95693 h 153467"/>
                <a:gd name="connsiteX177" fmla="*/ 22665 w 78332"/>
                <a:gd name="connsiteY177" fmla="*/ 87220 h 153467"/>
                <a:gd name="connsiteX178" fmla="*/ 21290 w 78332"/>
                <a:gd name="connsiteY178" fmla="*/ 80970 h 153467"/>
                <a:gd name="connsiteX179" fmla="*/ 18988 w 78332"/>
                <a:gd name="connsiteY179" fmla="*/ 78492 h 153467"/>
                <a:gd name="connsiteX180" fmla="*/ 19580 w 78332"/>
                <a:gd name="connsiteY180" fmla="*/ 76702 h 153467"/>
                <a:gd name="connsiteX181" fmla="*/ 19036 w 78332"/>
                <a:gd name="connsiteY181" fmla="*/ 71010 h 153467"/>
                <a:gd name="connsiteX182" fmla="*/ 22745 w 78332"/>
                <a:gd name="connsiteY182" fmla="*/ 65415 h 153467"/>
                <a:gd name="connsiteX183" fmla="*/ 22457 w 78332"/>
                <a:gd name="connsiteY183" fmla="*/ 60412 h 153467"/>
                <a:gd name="connsiteX184" fmla="*/ 27077 w 78332"/>
                <a:gd name="connsiteY184" fmla="*/ 54257 h 153467"/>
                <a:gd name="connsiteX185" fmla="*/ 27301 w 78332"/>
                <a:gd name="connsiteY185" fmla="*/ 52323 h 153467"/>
                <a:gd name="connsiteX186" fmla="*/ 34127 w 78332"/>
                <a:gd name="connsiteY186" fmla="*/ 45305 h 153467"/>
                <a:gd name="connsiteX187" fmla="*/ 34303 w 78332"/>
                <a:gd name="connsiteY187" fmla="*/ 42459 h 153467"/>
                <a:gd name="connsiteX188" fmla="*/ 40234 w 78332"/>
                <a:gd name="connsiteY188" fmla="*/ 36305 h 153467"/>
                <a:gd name="connsiteX189" fmla="*/ 40570 w 78332"/>
                <a:gd name="connsiteY189" fmla="*/ 34594 h 153467"/>
                <a:gd name="connsiteX190" fmla="*/ 48355 w 78332"/>
                <a:gd name="connsiteY190" fmla="*/ 27992 h 153467"/>
                <a:gd name="connsiteX191" fmla="*/ 48691 w 78332"/>
                <a:gd name="connsiteY191" fmla="*/ 26345 h 153467"/>
                <a:gd name="connsiteX192" fmla="*/ 54877 w 78332"/>
                <a:gd name="connsiteY192" fmla="*/ 22157 h 153467"/>
                <a:gd name="connsiteX193" fmla="*/ 55916 w 78332"/>
                <a:gd name="connsiteY193" fmla="*/ 19839 h 153467"/>
                <a:gd name="connsiteX194" fmla="*/ 57243 w 78332"/>
                <a:gd name="connsiteY194" fmla="*/ 20063 h 153467"/>
                <a:gd name="connsiteX195" fmla="*/ 58266 w 78332"/>
                <a:gd name="connsiteY195" fmla="*/ 17841 h 153467"/>
                <a:gd name="connsiteX196" fmla="*/ 63206 w 78332"/>
                <a:gd name="connsiteY196" fmla="*/ 7130 h 153467"/>
                <a:gd name="connsiteX197" fmla="*/ 64229 w 78332"/>
                <a:gd name="connsiteY197" fmla="*/ 4908 h 153467"/>
                <a:gd name="connsiteX198" fmla="*/ 62343 w 78332"/>
                <a:gd name="connsiteY198" fmla="*/ 3341 h 153467"/>
                <a:gd name="connsiteX199" fmla="*/ 62247 w 78332"/>
                <a:gd name="connsiteY199" fmla="*/ 3261 h 153467"/>
                <a:gd name="connsiteX200" fmla="*/ 61368 w 78332"/>
                <a:gd name="connsiteY200" fmla="*/ 2590 h 153467"/>
                <a:gd name="connsiteX201" fmla="*/ 56444 w 78332"/>
                <a:gd name="connsiteY201" fmla="*/ 1199 h 153467"/>
                <a:gd name="connsiteX202" fmla="*/ 56444 w 78332"/>
                <a:gd name="connsiteY202" fmla="*/ 1199 h 153467"/>
                <a:gd name="connsiteX203" fmla="*/ 56444 w 78332"/>
                <a:gd name="connsiteY203" fmla="*/ 1199 h 15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78332" h="153467">
                  <a:moveTo>
                    <a:pt x="56444" y="4396"/>
                  </a:moveTo>
                  <a:cubicBezTo>
                    <a:pt x="57563" y="4396"/>
                    <a:pt x="58682" y="4700"/>
                    <a:pt x="59705" y="5339"/>
                  </a:cubicBezTo>
                  <a:cubicBezTo>
                    <a:pt x="59945" y="5483"/>
                    <a:pt x="60137" y="5675"/>
                    <a:pt x="60345" y="5835"/>
                  </a:cubicBezTo>
                  <a:lnTo>
                    <a:pt x="55405" y="16546"/>
                  </a:lnTo>
                  <a:cubicBezTo>
                    <a:pt x="54637" y="16418"/>
                    <a:pt x="53870" y="16130"/>
                    <a:pt x="53167" y="15698"/>
                  </a:cubicBezTo>
                  <a:cubicBezTo>
                    <a:pt x="53055" y="15618"/>
                    <a:pt x="52959" y="15523"/>
                    <a:pt x="52847" y="15443"/>
                  </a:cubicBezTo>
                  <a:cubicBezTo>
                    <a:pt x="53359" y="17089"/>
                    <a:pt x="53183" y="18928"/>
                    <a:pt x="52208" y="20494"/>
                  </a:cubicBezTo>
                  <a:cubicBezTo>
                    <a:pt x="51041" y="22333"/>
                    <a:pt x="49058" y="23340"/>
                    <a:pt x="47028" y="23340"/>
                  </a:cubicBezTo>
                  <a:cubicBezTo>
                    <a:pt x="46373" y="23340"/>
                    <a:pt x="45717" y="23228"/>
                    <a:pt x="45078" y="23020"/>
                  </a:cubicBezTo>
                  <a:cubicBezTo>
                    <a:pt x="45605" y="24283"/>
                    <a:pt x="45749" y="25706"/>
                    <a:pt x="45318" y="27129"/>
                  </a:cubicBezTo>
                  <a:cubicBezTo>
                    <a:pt x="44534" y="29782"/>
                    <a:pt x="42088" y="31509"/>
                    <a:pt x="39451" y="31509"/>
                  </a:cubicBezTo>
                  <a:cubicBezTo>
                    <a:pt x="38875" y="31509"/>
                    <a:pt x="38284" y="31429"/>
                    <a:pt x="37708" y="31253"/>
                  </a:cubicBezTo>
                  <a:cubicBezTo>
                    <a:pt x="37373" y="31157"/>
                    <a:pt x="37069" y="31013"/>
                    <a:pt x="36765" y="30869"/>
                  </a:cubicBezTo>
                  <a:cubicBezTo>
                    <a:pt x="37468" y="32228"/>
                    <a:pt x="37676" y="33859"/>
                    <a:pt x="37213" y="35441"/>
                  </a:cubicBezTo>
                  <a:cubicBezTo>
                    <a:pt x="36429" y="38095"/>
                    <a:pt x="33999" y="39806"/>
                    <a:pt x="31362" y="39806"/>
                  </a:cubicBezTo>
                  <a:cubicBezTo>
                    <a:pt x="30882" y="39806"/>
                    <a:pt x="30403" y="39742"/>
                    <a:pt x="29907" y="39630"/>
                  </a:cubicBezTo>
                  <a:cubicBezTo>
                    <a:pt x="30978" y="41020"/>
                    <a:pt x="31458" y="42827"/>
                    <a:pt x="31058" y="44681"/>
                  </a:cubicBezTo>
                  <a:cubicBezTo>
                    <a:pt x="30418" y="47543"/>
                    <a:pt x="27893" y="49477"/>
                    <a:pt x="25079" y="49477"/>
                  </a:cubicBezTo>
                  <a:cubicBezTo>
                    <a:pt x="24631" y="49477"/>
                    <a:pt x="24200" y="49429"/>
                    <a:pt x="23752" y="49333"/>
                  </a:cubicBezTo>
                  <a:cubicBezTo>
                    <a:pt x="23592" y="49301"/>
                    <a:pt x="23448" y="49237"/>
                    <a:pt x="23289" y="49189"/>
                  </a:cubicBezTo>
                  <a:cubicBezTo>
                    <a:pt x="24056" y="50484"/>
                    <a:pt x="24360" y="52051"/>
                    <a:pt x="24008" y="53634"/>
                  </a:cubicBezTo>
                  <a:cubicBezTo>
                    <a:pt x="23369" y="56479"/>
                    <a:pt x="20843" y="58413"/>
                    <a:pt x="18045" y="58413"/>
                  </a:cubicBezTo>
                  <a:cubicBezTo>
                    <a:pt x="17693" y="58413"/>
                    <a:pt x="17326" y="58381"/>
                    <a:pt x="16958" y="58317"/>
                  </a:cubicBezTo>
                  <a:cubicBezTo>
                    <a:pt x="19068" y="59660"/>
                    <a:pt x="20235" y="62218"/>
                    <a:pt x="19660" y="64792"/>
                  </a:cubicBezTo>
                  <a:cubicBezTo>
                    <a:pt x="19036" y="67621"/>
                    <a:pt x="16527" y="69556"/>
                    <a:pt x="13745" y="69572"/>
                  </a:cubicBezTo>
                  <a:cubicBezTo>
                    <a:pt x="15887" y="70915"/>
                    <a:pt x="17070" y="73472"/>
                    <a:pt x="16495" y="76078"/>
                  </a:cubicBezTo>
                  <a:cubicBezTo>
                    <a:pt x="16127" y="77757"/>
                    <a:pt x="15104" y="79099"/>
                    <a:pt x="13761" y="79947"/>
                  </a:cubicBezTo>
                  <a:cubicBezTo>
                    <a:pt x="14097" y="79963"/>
                    <a:pt x="14448" y="79995"/>
                    <a:pt x="14800" y="80075"/>
                  </a:cubicBezTo>
                  <a:cubicBezTo>
                    <a:pt x="18109" y="80810"/>
                    <a:pt x="20187" y="84087"/>
                    <a:pt x="19452" y="87380"/>
                  </a:cubicBezTo>
                  <a:cubicBezTo>
                    <a:pt x="19260" y="88260"/>
                    <a:pt x="18876" y="89043"/>
                    <a:pt x="18365" y="89730"/>
                  </a:cubicBezTo>
                  <a:cubicBezTo>
                    <a:pt x="18557" y="89714"/>
                    <a:pt x="18749" y="89682"/>
                    <a:pt x="18956" y="89682"/>
                  </a:cubicBezTo>
                  <a:cubicBezTo>
                    <a:pt x="18956" y="89682"/>
                    <a:pt x="18972" y="89682"/>
                    <a:pt x="18972" y="89682"/>
                  </a:cubicBezTo>
                  <a:cubicBezTo>
                    <a:pt x="22361" y="89730"/>
                    <a:pt x="25063" y="92496"/>
                    <a:pt x="25015" y="95885"/>
                  </a:cubicBezTo>
                  <a:cubicBezTo>
                    <a:pt x="24999" y="96700"/>
                    <a:pt x="24823" y="97484"/>
                    <a:pt x="24520" y="98187"/>
                  </a:cubicBezTo>
                  <a:cubicBezTo>
                    <a:pt x="24536" y="98187"/>
                    <a:pt x="24536" y="98187"/>
                    <a:pt x="24552" y="98187"/>
                  </a:cubicBezTo>
                  <a:cubicBezTo>
                    <a:pt x="27941" y="98235"/>
                    <a:pt x="30642" y="101017"/>
                    <a:pt x="30594" y="104390"/>
                  </a:cubicBezTo>
                  <a:cubicBezTo>
                    <a:pt x="30578" y="105748"/>
                    <a:pt x="30099" y="106995"/>
                    <a:pt x="29331" y="108002"/>
                  </a:cubicBezTo>
                  <a:cubicBezTo>
                    <a:pt x="29987" y="107763"/>
                    <a:pt x="30674" y="107619"/>
                    <a:pt x="31394" y="107619"/>
                  </a:cubicBezTo>
                  <a:cubicBezTo>
                    <a:pt x="31410" y="107619"/>
                    <a:pt x="31442" y="107619"/>
                    <a:pt x="31458" y="107619"/>
                  </a:cubicBezTo>
                  <a:cubicBezTo>
                    <a:pt x="34847" y="107667"/>
                    <a:pt x="37548" y="110432"/>
                    <a:pt x="37500" y="113821"/>
                  </a:cubicBezTo>
                  <a:cubicBezTo>
                    <a:pt x="37484" y="115068"/>
                    <a:pt x="37085" y="116219"/>
                    <a:pt x="36429" y="117178"/>
                  </a:cubicBezTo>
                  <a:cubicBezTo>
                    <a:pt x="37085" y="116939"/>
                    <a:pt x="37788" y="116795"/>
                    <a:pt x="38523" y="116795"/>
                  </a:cubicBezTo>
                  <a:cubicBezTo>
                    <a:pt x="38555" y="116795"/>
                    <a:pt x="38571" y="116795"/>
                    <a:pt x="38603" y="116795"/>
                  </a:cubicBezTo>
                  <a:cubicBezTo>
                    <a:pt x="41993" y="116843"/>
                    <a:pt x="44694" y="119608"/>
                    <a:pt x="44646" y="122997"/>
                  </a:cubicBezTo>
                  <a:cubicBezTo>
                    <a:pt x="44646" y="123141"/>
                    <a:pt x="44614" y="123285"/>
                    <a:pt x="44598" y="123429"/>
                  </a:cubicBezTo>
                  <a:cubicBezTo>
                    <a:pt x="45653" y="122614"/>
                    <a:pt x="46964" y="122118"/>
                    <a:pt x="48355" y="122118"/>
                  </a:cubicBezTo>
                  <a:cubicBezTo>
                    <a:pt x="48691" y="122118"/>
                    <a:pt x="49010" y="122150"/>
                    <a:pt x="49346" y="122198"/>
                  </a:cubicBezTo>
                  <a:cubicBezTo>
                    <a:pt x="52224" y="122678"/>
                    <a:pt x="54286" y="125092"/>
                    <a:pt x="54446" y="127889"/>
                  </a:cubicBezTo>
                  <a:cubicBezTo>
                    <a:pt x="55597" y="126514"/>
                    <a:pt x="57291" y="125667"/>
                    <a:pt x="59146" y="125667"/>
                  </a:cubicBezTo>
                  <a:cubicBezTo>
                    <a:pt x="59481" y="125667"/>
                    <a:pt x="59817" y="125699"/>
                    <a:pt x="60153" y="125747"/>
                  </a:cubicBezTo>
                  <a:cubicBezTo>
                    <a:pt x="62583" y="126147"/>
                    <a:pt x="64421" y="127937"/>
                    <a:pt x="65028" y="130159"/>
                  </a:cubicBezTo>
                  <a:cubicBezTo>
                    <a:pt x="65876" y="127681"/>
                    <a:pt x="68178" y="126003"/>
                    <a:pt x="70752" y="126003"/>
                  </a:cubicBezTo>
                  <a:cubicBezTo>
                    <a:pt x="71071" y="126003"/>
                    <a:pt x="71407" y="126035"/>
                    <a:pt x="71743" y="126083"/>
                  </a:cubicBezTo>
                  <a:cubicBezTo>
                    <a:pt x="72686" y="126243"/>
                    <a:pt x="73533" y="126626"/>
                    <a:pt x="74252" y="127154"/>
                  </a:cubicBezTo>
                  <a:lnTo>
                    <a:pt x="74252" y="137081"/>
                  </a:lnTo>
                  <a:cubicBezTo>
                    <a:pt x="73245" y="137817"/>
                    <a:pt x="72014" y="138248"/>
                    <a:pt x="70704" y="138248"/>
                  </a:cubicBezTo>
                  <a:cubicBezTo>
                    <a:pt x="70384" y="138248"/>
                    <a:pt x="70048" y="138216"/>
                    <a:pt x="69712" y="138168"/>
                  </a:cubicBezTo>
                  <a:cubicBezTo>
                    <a:pt x="67331" y="137769"/>
                    <a:pt x="65524" y="135994"/>
                    <a:pt x="64901" y="133788"/>
                  </a:cubicBezTo>
                  <a:cubicBezTo>
                    <a:pt x="64197" y="135818"/>
                    <a:pt x="62487" y="137289"/>
                    <a:pt x="60456" y="137753"/>
                  </a:cubicBezTo>
                  <a:cubicBezTo>
                    <a:pt x="62519" y="139016"/>
                    <a:pt x="63718" y="141445"/>
                    <a:pt x="63302" y="143971"/>
                  </a:cubicBezTo>
                  <a:cubicBezTo>
                    <a:pt x="62806" y="146961"/>
                    <a:pt x="60201" y="149087"/>
                    <a:pt x="57259" y="149087"/>
                  </a:cubicBezTo>
                  <a:cubicBezTo>
                    <a:pt x="56924" y="149087"/>
                    <a:pt x="56588" y="149055"/>
                    <a:pt x="56236" y="149007"/>
                  </a:cubicBezTo>
                  <a:cubicBezTo>
                    <a:pt x="52895" y="148447"/>
                    <a:pt x="50641" y="145298"/>
                    <a:pt x="51200" y="141957"/>
                  </a:cubicBezTo>
                  <a:cubicBezTo>
                    <a:pt x="51616" y="139415"/>
                    <a:pt x="53551" y="137513"/>
                    <a:pt x="55916" y="136985"/>
                  </a:cubicBezTo>
                  <a:cubicBezTo>
                    <a:pt x="54222" y="135946"/>
                    <a:pt x="53119" y="134140"/>
                    <a:pt x="53007" y="132110"/>
                  </a:cubicBezTo>
                  <a:cubicBezTo>
                    <a:pt x="51856" y="133484"/>
                    <a:pt x="50161" y="134332"/>
                    <a:pt x="48307" y="134332"/>
                  </a:cubicBezTo>
                  <a:cubicBezTo>
                    <a:pt x="47971" y="134332"/>
                    <a:pt x="47636" y="134300"/>
                    <a:pt x="47300" y="134252"/>
                  </a:cubicBezTo>
                  <a:cubicBezTo>
                    <a:pt x="44119" y="133724"/>
                    <a:pt x="41961" y="130831"/>
                    <a:pt x="42232" y="127681"/>
                  </a:cubicBezTo>
                  <a:cubicBezTo>
                    <a:pt x="41193" y="128497"/>
                    <a:pt x="39898" y="128992"/>
                    <a:pt x="38475" y="128992"/>
                  </a:cubicBezTo>
                  <a:cubicBezTo>
                    <a:pt x="38443" y="128992"/>
                    <a:pt x="38427" y="128992"/>
                    <a:pt x="38396" y="128992"/>
                  </a:cubicBezTo>
                  <a:cubicBezTo>
                    <a:pt x="35007" y="128944"/>
                    <a:pt x="32305" y="126179"/>
                    <a:pt x="32353" y="122790"/>
                  </a:cubicBezTo>
                  <a:cubicBezTo>
                    <a:pt x="32369" y="121543"/>
                    <a:pt x="32768" y="120392"/>
                    <a:pt x="33424" y="119433"/>
                  </a:cubicBezTo>
                  <a:cubicBezTo>
                    <a:pt x="32768" y="119672"/>
                    <a:pt x="32065" y="119816"/>
                    <a:pt x="31314" y="119816"/>
                  </a:cubicBezTo>
                  <a:cubicBezTo>
                    <a:pt x="31298" y="119816"/>
                    <a:pt x="31266" y="119816"/>
                    <a:pt x="31250" y="119816"/>
                  </a:cubicBezTo>
                  <a:cubicBezTo>
                    <a:pt x="27861" y="119768"/>
                    <a:pt x="25159" y="117003"/>
                    <a:pt x="25207" y="113614"/>
                  </a:cubicBezTo>
                  <a:cubicBezTo>
                    <a:pt x="25223" y="112255"/>
                    <a:pt x="25703" y="111008"/>
                    <a:pt x="26470" y="110001"/>
                  </a:cubicBezTo>
                  <a:cubicBezTo>
                    <a:pt x="25815" y="110241"/>
                    <a:pt x="25127" y="110384"/>
                    <a:pt x="24408" y="110384"/>
                  </a:cubicBezTo>
                  <a:cubicBezTo>
                    <a:pt x="24392" y="110384"/>
                    <a:pt x="24360" y="110384"/>
                    <a:pt x="24344" y="110384"/>
                  </a:cubicBezTo>
                  <a:cubicBezTo>
                    <a:pt x="20955" y="110336"/>
                    <a:pt x="18253" y="107555"/>
                    <a:pt x="18301" y="104182"/>
                  </a:cubicBezTo>
                  <a:cubicBezTo>
                    <a:pt x="18317" y="103366"/>
                    <a:pt x="18493" y="102583"/>
                    <a:pt x="18797" y="101880"/>
                  </a:cubicBezTo>
                  <a:cubicBezTo>
                    <a:pt x="18781" y="101880"/>
                    <a:pt x="18781" y="101880"/>
                    <a:pt x="18765" y="101880"/>
                  </a:cubicBezTo>
                  <a:cubicBezTo>
                    <a:pt x="15376" y="101832"/>
                    <a:pt x="12674" y="99066"/>
                    <a:pt x="12722" y="95677"/>
                  </a:cubicBezTo>
                  <a:cubicBezTo>
                    <a:pt x="12738" y="94318"/>
                    <a:pt x="13201" y="93087"/>
                    <a:pt x="13969" y="92080"/>
                  </a:cubicBezTo>
                  <a:cubicBezTo>
                    <a:pt x="13745" y="92096"/>
                    <a:pt x="13521" y="92112"/>
                    <a:pt x="13297" y="92112"/>
                  </a:cubicBezTo>
                  <a:cubicBezTo>
                    <a:pt x="12898" y="92112"/>
                    <a:pt x="12498" y="92080"/>
                    <a:pt x="12098" y="91984"/>
                  </a:cubicBezTo>
                  <a:cubicBezTo>
                    <a:pt x="8789" y="91249"/>
                    <a:pt x="6711" y="87972"/>
                    <a:pt x="7446" y="84679"/>
                  </a:cubicBezTo>
                  <a:cubicBezTo>
                    <a:pt x="7814" y="83000"/>
                    <a:pt x="8837" y="81657"/>
                    <a:pt x="10180" y="80810"/>
                  </a:cubicBezTo>
                  <a:cubicBezTo>
                    <a:pt x="9844" y="80794"/>
                    <a:pt x="9493" y="80762"/>
                    <a:pt x="9141" y="80682"/>
                  </a:cubicBezTo>
                  <a:cubicBezTo>
                    <a:pt x="5832" y="79947"/>
                    <a:pt x="3754" y="76670"/>
                    <a:pt x="4489" y="73376"/>
                  </a:cubicBezTo>
                  <a:cubicBezTo>
                    <a:pt x="5112" y="70547"/>
                    <a:pt x="7622" y="68613"/>
                    <a:pt x="10404" y="68597"/>
                  </a:cubicBezTo>
                  <a:cubicBezTo>
                    <a:pt x="8262" y="67254"/>
                    <a:pt x="7079" y="64696"/>
                    <a:pt x="7654" y="62090"/>
                  </a:cubicBezTo>
                  <a:cubicBezTo>
                    <a:pt x="8294" y="59245"/>
                    <a:pt x="10820" y="57310"/>
                    <a:pt x="13617" y="57310"/>
                  </a:cubicBezTo>
                  <a:cubicBezTo>
                    <a:pt x="13969" y="57310"/>
                    <a:pt x="14336" y="57342"/>
                    <a:pt x="14704" y="57406"/>
                  </a:cubicBezTo>
                  <a:cubicBezTo>
                    <a:pt x="12594" y="56063"/>
                    <a:pt x="11427" y="53506"/>
                    <a:pt x="12002" y="50932"/>
                  </a:cubicBezTo>
                  <a:cubicBezTo>
                    <a:pt x="12642" y="48070"/>
                    <a:pt x="15168" y="46136"/>
                    <a:pt x="17981" y="46136"/>
                  </a:cubicBezTo>
                  <a:cubicBezTo>
                    <a:pt x="18429" y="46136"/>
                    <a:pt x="18860" y="46184"/>
                    <a:pt x="19308" y="46280"/>
                  </a:cubicBezTo>
                  <a:cubicBezTo>
                    <a:pt x="19468" y="46312"/>
                    <a:pt x="19612" y="46376"/>
                    <a:pt x="19772" y="46424"/>
                  </a:cubicBezTo>
                  <a:cubicBezTo>
                    <a:pt x="19004" y="45129"/>
                    <a:pt x="18701" y="43562"/>
                    <a:pt x="19052" y="41980"/>
                  </a:cubicBezTo>
                  <a:cubicBezTo>
                    <a:pt x="19692" y="39118"/>
                    <a:pt x="22218" y="37184"/>
                    <a:pt x="25031" y="37184"/>
                  </a:cubicBezTo>
                  <a:cubicBezTo>
                    <a:pt x="25479" y="37184"/>
                    <a:pt x="25910" y="37232"/>
                    <a:pt x="26358" y="37328"/>
                  </a:cubicBezTo>
                  <a:cubicBezTo>
                    <a:pt x="26390" y="37328"/>
                    <a:pt x="26406" y="37344"/>
                    <a:pt x="26438" y="37360"/>
                  </a:cubicBezTo>
                  <a:cubicBezTo>
                    <a:pt x="25303" y="35857"/>
                    <a:pt x="24855" y="33859"/>
                    <a:pt x="25431" y="31924"/>
                  </a:cubicBezTo>
                  <a:cubicBezTo>
                    <a:pt x="26214" y="29271"/>
                    <a:pt x="28660" y="27544"/>
                    <a:pt x="31298" y="27544"/>
                  </a:cubicBezTo>
                  <a:cubicBezTo>
                    <a:pt x="31873" y="27544"/>
                    <a:pt x="32465" y="27624"/>
                    <a:pt x="33040" y="27800"/>
                  </a:cubicBezTo>
                  <a:cubicBezTo>
                    <a:pt x="33376" y="27896"/>
                    <a:pt x="33680" y="28040"/>
                    <a:pt x="33983" y="28184"/>
                  </a:cubicBezTo>
                  <a:cubicBezTo>
                    <a:pt x="33280" y="26825"/>
                    <a:pt x="33072" y="25194"/>
                    <a:pt x="33536" y="23612"/>
                  </a:cubicBezTo>
                  <a:cubicBezTo>
                    <a:pt x="34319" y="20958"/>
                    <a:pt x="36765" y="19231"/>
                    <a:pt x="39403" y="19231"/>
                  </a:cubicBezTo>
                  <a:cubicBezTo>
                    <a:pt x="39978" y="19231"/>
                    <a:pt x="40570" y="19311"/>
                    <a:pt x="41145" y="19487"/>
                  </a:cubicBezTo>
                  <a:cubicBezTo>
                    <a:pt x="41209" y="19503"/>
                    <a:pt x="41257" y="19535"/>
                    <a:pt x="41321" y="19567"/>
                  </a:cubicBezTo>
                  <a:cubicBezTo>
                    <a:pt x="40586" y="17793"/>
                    <a:pt x="40682" y="15698"/>
                    <a:pt x="41785" y="13956"/>
                  </a:cubicBezTo>
                  <a:cubicBezTo>
                    <a:pt x="42952" y="12101"/>
                    <a:pt x="44934" y="11094"/>
                    <a:pt x="46980" y="11094"/>
                  </a:cubicBezTo>
                  <a:cubicBezTo>
                    <a:pt x="48099" y="11094"/>
                    <a:pt x="49218" y="11398"/>
                    <a:pt x="50241" y="12038"/>
                  </a:cubicBezTo>
                  <a:cubicBezTo>
                    <a:pt x="50353" y="12117"/>
                    <a:pt x="50449" y="12213"/>
                    <a:pt x="50561" y="12293"/>
                  </a:cubicBezTo>
                  <a:cubicBezTo>
                    <a:pt x="50049" y="10647"/>
                    <a:pt x="50225" y="8808"/>
                    <a:pt x="51200" y="7242"/>
                  </a:cubicBezTo>
                  <a:cubicBezTo>
                    <a:pt x="52415" y="5403"/>
                    <a:pt x="54398" y="4396"/>
                    <a:pt x="56444" y="4396"/>
                  </a:cubicBezTo>
                  <a:moveTo>
                    <a:pt x="56444" y="1199"/>
                  </a:moveTo>
                  <a:lnTo>
                    <a:pt x="56444" y="1199"/>
                  </a:lnTo>
                  <a:cubicBezTo>
                    <a:pt x="53215" y="1199"/>
                    <a:pt x="50273" y="2830"/>
                    <a:pt x="48547" y="5563"/>
                  </a:cubicBezTo>
                  <a:cubicBezTo>
                    <a:pt x="48083" y="6315"/>
                    <a:pt x="47732" y="7114"/>
                    <a:pt x="47492" y="7945"/>
                  </a:cubicBezTo>
                  <a:cubicBezTo>
                    <a:pt x="47332" y="7945"/>
                    <a:pt x="47188" y="7929"/>
                    <a:pt x="47028" y="7929"/>
                  </a:cubicBezTo>
                  <a:cubicBezTo>
                    <a:pt x="43799" y="7929"/>
                    <a:pt x="40857" y="9560"/>
                    <a:pt x="39131" y="12293"/>
                  </a:cubicBezTo>
                  <a:cubicBezTo>
                    <a:pt x="38364" y="13508"/>
                    <a:pt x="37916" y="14851"/>
                    <a:pt x="37756" y="16242"/>
                  </a:cubicBezTo>
                  <a:cubicBezTo>
                    <a:pt x="34367" y="16881"/>
                    <a:pt x="31506" y="19375"/>
                    <a:pt x="30514" y="22748"/>
                  </a:cubicBezTo>
                  <a:cubicBezTo>
                    <a:pt x="30355" y="23308"/>
                    <a:pt x="30227" y="23883"/>
                    <a:pt x="30179" y="24459"/>
                  </a:cubicBezTo>
                  <a:cubicBezTo>
                    <a:pt x="26566" y="24922"/>
                    <a:pt x="23448" y="27496"/>
                    <a:pt x="22393" y="31045"/>
                  </a:cubicBezTo>
                  <a:cubicBezTo>
                    <a:pt x="22058" y="32180"/>
                    <a:pt x="21946" y="33363"/>
                    <a:pt x="22058" y="34530"/>
                  </a:cubicBezTo>
                  <a:cubicBezTo>
                    <a:pt x="19052" y="35569"/>
                    <a:pt x="16686" y="38111"/>
                    <a:pt x="15967" y="41324"/>
                  </a:cubicBezTo>
                  <a:cubicBezTo>
                    <a:pt x="15823" y="41964"/>
                    <a:pt x="15759" y="42603"/>
                    <a:pt x="15743" y="43259"/>
                  </a:cubicBezTo>
                  <a:cubicBezTo>
                    <a:pt x="12402" y="44122"/>
                    <a:pt x="9700" y="46807"/>
                    <a:pt x="8917" y="50276"/>
                  </a:cubicBezTo>
                  <a:cubicBezTo>
                    <a:pt x="8533" y="51971"/>
                    <a:pt x="8661" y="53697"/>
                    <a:pt x="9205" y="55280"/>
                  </a:cubicBezTo>
                  <a:cubicBezTo>
                    <a:pt x="6903" y="56527"/>
                    <a:pt x="5176" y="58717"/>
                    <a:pt x="4585" y="61435"/>
                  </a:cubicBezTo>
                  <a:cubicBezTo>
                    <a:pt x="4153" y="63385"/>
                    <a:pt x="4377" y="65367"/>
                    <a:pt x="5128" y="67126"/>
                  </a:cubicBezTo>
                  <a:cubicBezTo>
                    <a:pt x="3290" y="68421"/>
                    <a:pt x="1931" y="70387"/>
                    <a:pt x="1420" y="72721"/>
                  </a:cubicBezTo>
                  <a:cubicBezTo>
                    <a:pt x="604" y="76414"/>
                    <a:pt x="2107" y="80091"/>
                    <a:pt x="4953" y="82217"/>
                  </a:cubicBezTo>
                  <a:cubicBezTo>
                    <a:pt x="4697" y="82792"/>
                    <a:pt x="4505" y="83384"/>
                    <a:pt x="4361" y="84007"/>
                  </a:cubicBezTo>
                  <a:cubicBezTo>
                    <a:pt x="3386" y="88387"/>
                    <a:pt x="5688" y="92768"/>
                    <a:pt x="9636" y="94526"/>
                  </a:cubicBezTo>
                  <a:cubicBezTo>
                    <a:pt x="9589" y="94894"/>
                    <a:pt x="9557" y="95261"/>
                    <a:pt x="9557" y="95645"/>
                  </a:cubicBezTo>
                  <a:cubicBezTo>
                    <a:pt x="9525" y="98139"/>
                    <a:pt x="10468" y="100489"/>
                    <a:pt x="12194" y="102279"/>
                  </a:cubicBezTo>
                  <a:cubicBezTo>
                    <a:pt x="13041" y="103159"/>
                    <a:pt x="14049" y="103846"/>
                    <a:pt x="15136" y="104326"/>
                  </a:cubicBezTo>
                  <a:cubicBezTo>
                    <a:pt x="15152" y="108610"/>
                    <a:pt x="18093" y="112239"/>
                    <a:pt x="22074" y="113294"/>
                  </a:cubicBezTo>
                  <a:cubicBezTo>
                    <a:pt x="22074" y="113390"/>
                    <a:pt x="22074" y="113502"/>
                    <a:pt x="22058" y="113598"/>
                  </a:cubicBezTo>
                  <a:cubicBezTo>
                    <a:pt x="21994" y="118026"/>
                    <a:pt x="25063" y="121799"/>
                    <a:pt x="29219" y="122790"/>
                  </a:cubicBezTo>
                  <a:cubicBezTo>
                    <a:pt x="29156" y="127921"/>
                    <a:pt x="33280" y="132158"/>
                    <a:pt x="38427" y="132221"/>
                  </a:cubicBezTo>
                  <a:lnTo>
                    <a:pt x="38443" y="132221"/>
                  </a:lnTo>
                  <a:lnTo>
                    <a:pt x="38539" y="132221"/>
                  </a:lnTo>
                  <a:cubicBezTo>
                    <a:pt x="39003" y="132221"/>
                    <a:pt x="39483" y="132190"/>
                    <a:pt x="39930" y="132110"/>
                  </a:cubicBezTo>
                  <a:cubicBezTo>
                    <a:pt x="41193" y="134827"/>
                    <a:pt x="43719" y="136905"/>
                    <a:pt x="46836" y="137417"/>
                  </a:cubicBezTo>
                  <a:cubicBezTo>
                    <a:pt x="47348" y="137497"/>
                    <a:pt x="47859" y="137545"/>
                    <a:pt x="48371" y="137545"/>
                  </a:cubicBezTo>
                  <a:cubicBezTo>
                    <a:pt x="48850" y="137545"/>
                    <a:pt x="49330" y="137513"/>
                    <a:pt x="49794" y="137433"/>
                  </a:cubicBezTo>
                  <a:cubicBezTo>
                    <a:pt x="48946" y="138584"/>
                    <a:pt x="48355" y="139943"/>
                    <a:pt x="48099" y="141430"/>
                  </a:cubicBezTo>
                  <a:cubicBezTo>
                    <a:pt x="47252" y="146497"/>
                    <a:pt x="50689" y="151309"/>
                    <a:pt x="55757" y="152156"/>
                  </a:cubicBezTo>
                  <a:cubicBezTo>
                    <a:pt x="56268" y="152236"/>
                    <a:pt x="56780" y="152284"/>
                    <a:pt x="57291" y="152284"/>
                  </a:cubicBezTo>
                  <a:cubicBezTo>
                    <a:pt x="61863" y="152284"/>
                    <a:pt x="65732" y="149007"/>
                    <a:pt x="66483" y="144499"/>
                  </a:cubicBezTo>
                  <a:cubicBezTo>
                    <a:pt x="66723" y="143044"/>
                    <a:pt x="66627" y="141589"/>
                    <a:pt x="66211" y="140247"/>
                  </a:cubicBezTo>
                  <a:cubicBezTo>
                    <a:pt x="67123" y="140774"/>
                    <a:pt x="68146" y="141142"/>
                    <a:pt x="69217" y="141318"/>
                  </a:cubicBezTo>
                  <a:cubicBezTo>
                    <a:pt x="69712" y="141398"/>
                    <a:pt x="70224" y="141445"/>
                    <a:pt x="70736" y="141445"/>
                  </a:cubicBezTo>
                  <a:cubicBezTo>
                    <a:pt x="72686" y="141445"/>
                    <a:pt x="74572" y="140838"/>
                    <a:pt x="76155" y="139671"/>
                  </a:cubicBezTo>
                  <a:lnTo>
                    <a:pt x="77466" y="138712"/>
                  </a:lnTo>
                  <a:lnTo>
                    <a:pt x="77466" y="137081"/>
                  </a:lnTo>
                  <a:lnTo>
                    <a:pt x="77466" y="127154"/>
                  </a:lnTo>
                  <a:lnTo>
                    <a:pt x="77466" y="125523"/>
                  </a:lnTo>
                  <a:lnTo>
                    <a:pt x="76139" y="124564"/>
                  </a:lnTo>
                  <a:cubicBezTo>
                    <a:pt x="74956" y="123701"/>
                    <a:pt x="73661" y="123157"/>
                    <a:pt x="72270" y="122918"/>
                  </a:cubicBezTo>
                  <a:cubicBezTo>
                    <a:pt x="71775" y="122838"/>
                    <a:pt x="71263" y="122790"/>
                    <a:pt x="70752" y="122790"/>
                  </a:cubicBezTo>
                  <a:cubicBezTo>
                    <a:pt x="68689" y="122790"/>
                    <a:pt x="66755" y="123477"/>
                    <a:pt x="65172" y="124676"/>
                  </a:cubicBezTo>
                  <a:cubicBezTo>
                    <a:pt x="63910" y="123589"/>
                    <a:pt x="62359" y="122838"/>
                    <a:pt x="60664" y="122566"/>
                  </a:cubicBezTo>
                  <a:cubicBezTo>
                    <a:pt x="60153" y="122486"/>
                    <a:pt x="59641" y="122438"/>
                    <a:pt x="59130" y="122438"/>
                  </a:cubicBezTo>
                  <a:cubicBezTo>
                    <a:pt x="58075" y="122438"/>
                    <a:pt x="57035" y="122614"/>
                    <a:pt x="56044" y="122965"/>
                  </a:cubicBezTo>
                  <a:cubicBezTo>
                    <a:pt x="54653" y="120903"/>
                    <a:pt x="52463" y="119449"/>
                    <a:pt x="49858" y="119001"/>
                  </a:cubicBezTo>
                  <a:cubicBezTo>
                    <a:pt x="49346" y="118921"/>
                    <a:pt x="48834" y="118873"/>
                    <a:pt x="48339" y="118873"/>
                  </a:cubicBezTo>
                  <a:cubicBezTo>
                    <a:pt x="47891" y="118873"/>
                    <a:pt x="47428" y="118905"/>
                    <a:pt x="46980" y="118969"/>
                  </a:cubicBezTo>
                  <a:cubicBezTo>
                    <a:pt x="46549" y="118010"/>
                    <a:pt x="45941" y="117131"/>
                    <a:pt x="45174" y="116347"/>
                  </a:cubicBezTo>
                  <a:cubicBezTo>
                    <a:pt x="43927" y="115068"/>
                    <a:pt x="42360" y="114189"/>
                    <a:pt x="40666" y="113789"/>
                  </a:cubicBezTo>
                  <a:cubicBezTo>
                    <a:pt x="40698" y="111296"/>
                    <a:pt x="39754" y="108946"/>
                    <a:pt x="38028" y="107171"/>
                  </a:cubicBezTo>
                  <a:cubicBezTo>
                    <a:pt x="36829" y="105940"/>
                    <a:pt x="35358" y="105093"/>
                    <a:pt x="33744" y="104661"/>
                  </a:cubicBezTo>
                  <a:cubicBezTo>
                    <a:pt x="33744" y="104565"/>
                    <a:pt x="33744" y="104454"/>
                    <a:pt x="33760" y="104358"/>
                  </a:cubicBezTo>
                  <a:cubicBezTo>
                    <a:pt x="33808" y="100505"/>
                    <a:pt x="31506" y="97164"/>
                    <a:pt x="28164" y="95693"/>
                  </a:cubicBezTo>
                  <a:cubicBezTo>
                    <a:pt x="28148" y="91936"/>
                    <a:pt x="25894" y="88691"/>
                    <a:pt x="22665" y="87220"/>
                  </a:cubicBezTo>
                  <a:cubicBezTo>
                    <a:pt x="22969" y="85046"/>
                    <a:pt x="22489" y="82856"/>
                    <a:pt x="21290" y="80970"/>
                  </a:cubicBezTo>
                  <a:cubicBezTo>
                    <a:pt x="20667" y="79995"/>
                    <a:pt x="19884" y="79163"/>
                    <a:pt x="18988" y="78492"/>
                  </a:cubicBezTo>
                  <a:cubicBezTo>
                    <a:pt x="19244" y="77917"/>
                    <a:pt x="19436" y="77325"/>
                    <a:pt x="19580" y="76702"/>
                  </a:cubicBezTo>
                  <a:cubicBezTo>
                    <a:pt x="20012" y="74751"/>
                    <a:pt x="19788" y="72769"/>
                    <a:pt x="19036" y="71010"/>
                  </a:cubicBezTo>
                  <a:cubicBezTo>
                    <a:pt x="20875" y="69716"/>
                    <a:pt x="22233" y="67749"/>
                    <a:pt x="22745" y="65415"/>
                  </a:cubicBezTo>
                  <a:cubicBezTo>
                    <a:pt x="23129" y="63721"/>
                    <a:pt x="23001" y="61994"/>
                    <a:pt x="22457" y="60412"/>
                  </a:cubicBezTo>
                  <a:cubicBezTo>
                    <a:pt x="24759" y="59165"/>
                    <a:pt x="26486" y="56975"/>
                    <a:pt x="27077" y="54257"/>
                  </a:cubicBezTo>
                  <a:cubicBezTo>
                    <a:pt x="27221" y="53618"/>
                    <a:pt x="27285" y="52978"/>
                    <a:pt x="27301" y="52323"/>
                  </a:cubicBezTo>
                  <a:cubicBezTo>
                    <a:pt x="30642" y="51459"/>
                    <a:pt x="33344" y="48774"/>
                    <a:pt x="34127" y="45305"/>
                  </a:cubicBezTo>
                  <a:cubicBezTo>
                    <a:pt x="34335" y="44362"/>
                    <a:pt x="34399" y="43402"/>
                    <a:pt x="34303" y="42459"/>
                  </a:cubicBezTo>
                  <a:cubicBezTo>
                    <a:pt x="37117" y="41516"/>
                    <a:pt x="39339" y="39278"/>
                    <a:pt x="40234" y="36305"/>
                  </a:cubicBezTo>
                  <a:cubicBezTo>
                    <a:pt x="40394" y="35745"/>
                    <a:pt x="40522" y="35170"/>
                    <a:pt x="40570" y="34594"/>
                  </a:cubicBezTo>
                  <a:cubicBezTo>
                    <a:pt x="44183" y="34130"/>
                    <a:pt x="47300" y="31557"/>
                    <a:pt x="48355" y="27992"/>
                  </a:cubicBezTo>
                  <a:cubicBezTo>
                    <a:pt x="48515" y="27448"/>
                    <a:pt x="48627" y="26905"/>
                    <a:pt x="48691" y="26345"/>
                  </a:cubicBezTo>
                  <a:cubicBezTo>
                    <a:pt x="51232" y="25882"/>
                    <a:pt x="53470" y="24395"/>
                    <a:pt x="54877" y="22157"/>
                  </a:cubicBezTo>
                  <a:cubicBezTo>
                    <a:pt x="55341" y="21437"/>
                    <a:pt x="55677" y="20654"/>
                    <a:pt x="55916" y="19839"/>
                  </a:cubicBezTo>
                  <a:lnTo>
                    <a:pt x="57243" y="20063"/>
                  </a:lnTo>
                  <a:lnTo>
                    <a:pt x="58266" y="17841"/>
                  </a:lnTo>
                  <a:lnTo>
                    <a:pt x="63206" y="7130"/>
                  </a:lnTo>
                  <a:lnTo>
                    <a:pt x="64229" y="4908"/>
                  </a:lnTo>
                  <a:lnTo>
                    <a:pt x="62343" y="3341"/>
                  </a:lnTo>
                  <a:lnTo>
                    <a:pt x="62247" y="3261"/>
                  </a:lnTo>
                  <a:cubicBezTo>
                    <a:pt x="62039" y="3085"/>
                    <a:pt x="61735" y="2830"/>
                    <a:pt x="61368" y="2590"/>
                  </a:cubicBezTo>
                  <a:cubicBezTo>
                    <a:pt x="59913" y="1695"/>
                    <a:pt x="58187" y="1199"/>
                    <a:pt x="56444" y="1199"/>
                  </a:cubicBezTo>
                  <a:lnTo>
                    <a:pt x="56444" y="1199"/>
                  </a:lnTo>
                  <a:lnTo>
                    <a:pt x="5644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grpSp>
    </p:spTree>
    <p:extLst>
      <p:ext uri="{BB962C8B-B14F-4D97-AF65-F5344CB8AC3E}">
        <p14:creationId xmlns:p14="http://schemas.microsoft.com/office/powerpoint/2010/main" val="4119150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INSTRUCTIONS">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5ACE275-46EA-4F15-8384-7B5B5B931DEB}"/>
              </a:ext>
            </a:extLst>
          </p:cNvPr>
          <p:cNvSpPr>
            <a:spLocks noGrp="1"/>
          </p:cNvSpPr>
          <p:nvPr>
            <p:ph type="pic" sz="quarter" idx="15"/>
          </p:nvPr>
        </p:nvSpPr>
        <p:spPr>
          <a:xfrm>
            <a:off x="0" y="0"/>
            <a:ext cx="12192000" cy="6858000"/>
          </a:xfrm>
          <a:prstGeom prst="rect">
            <a:avLst/>
          </a:prstGeom>
        </p:spPr>
        <p:txBody>
          <a:bodyPr/>
          <a:lstStyle/>
          <a:p>
            <a:endParaRPr lang="en-AU" dirty="0"/>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rgbClr val="F7E5E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dirty="0"/>
              <a:t>MASTER</a:t>
            </a:r>
          </a:p>
        </p:txBody>
      </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688070" y="2209867"/>
            <a:ext cx="3869519" cy="4106803"/>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grpSp>
        <p:nvGrpSpPr>
          <p:cNvPr id="37" name="Group 36">
            <a:extLst>
              <a:ext uri="{FF2B5EF4-FFF2-40B4-BE49-F238E27FC236}">
                <a16:creationId xmlns:a16="http://schemas.microsoft.com/office/drawing/2014/main" id="{E17AD616-BD0C-4F88-80C6-34B38EB53453}"/>
              </a:ext>
            </a:extLst>
          </p:cNvPr>
          <p:cNvGrpSpPr/>
          <p:nvPr userDrawn="1"/>
        </p:nvGrpSpPr>
        <p:grpSpPr>
          <a:xfrm>
            <a:off x="8831207" y="49964"/>
            <a:ext cx="1467423" cy="1405026"/>
            <a:chOff x="8831207" y="49964"/>
            <a:chExt cx="1467423" cy="1405026"/>
          </a:xfrm>
        </p:grpSpPr>
        <p:sp>
          <p:nvSpPr>
            <p:cNvPr id="38" name="Freeform: Shape 3">
              <a:extLst>
                <a:ext uri="{FF2B5EF4-FFF2-40B4-BE49-F238E27FC236}">
                  <a16:creationId xmlns:a16="http://schemas.microsoft.com/office/drawing/2014/main" id="{0E34B248-4BBC-4186-98E2-35EC67BF9637}"/>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39" name="Freeform: Shape 3">
              <a:extLst>
                <a:ext uri="{FF2B5EF4-FFF2-40B4-BE49-F238E27FC236}">
                  <a16:creationId xmlns:a16="http://schemas.microsoft.com/office/drawing/2014/main" id="{487D6674-F7E4-4567-94B5-942D6EC3CC0A}"/>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40" name="Freeform: Shape 3">
              <a:extLst>
                <a:ext uri="{FF2B5EF4-FFF2-40B4-BE49-F238E27FC236}">
                  <a16:creationId xmlns:a16="http://schemas.microsoft.com/office/drawing/2014/main" id="{C9B9C366-4944-4CD0-B66D-F647D3D584BE}"/>
                </a:ext>
              </a:extLst>
            </p:cNvPr>
            <p:cNvSpPr/>
            <p:nvPr/>
          </p:nvSpPr>
          <p:spPr>
            <a:xfrm>
              <a:off x="9555426" y="93114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grpSp>
      <p:grpSp>
        <p:nvGrpSpPr>
          <p:cNvPr id="16" name="Group 15">
            <a:extLst>
              <a:ext uri="{FF2B5EF4-FFF2-40B4-BE49-F238E27FC236}">
                <a16:creationId xmlns:a16="http://schemas.microsoft.com/office/drawing/2014/main" id="{215AD35A-741E-4D5C-9459-AF54EAEFB1FF}"/>
              </a:ext>
            </a:extLst>
          </p:cNvPr>
          <p:cNvGrpSpPr>
            <a:grpSpLocks noChangeAspect="1"/>
          </p:cNvGrpSpPr>
          <p:nvPr userDrawn="1"/>
        </p:nvGrpSpPr>
        <p:grpSpPr>
          <a:xfrm>
            <a:off x="11317604" y="-247638"/>
            <a:ext cx="1217305" cy="1217163"/>
            <a:chOff x="948154" y="2050047"/>
            <a:chExt cx="216025" cy="216025"/>
          </a:xfrm>
          <a:solidFill>
            <a:schemeClr val="bg1">
              <a:alpha val="40000"/>
            </a:schemeClr>
          </a:solidFill>
        </p:grpSpPr>
        <p:sp>
          <p:nvSpPr>
            <p:cNvPr id="17" name="Freeform: Shape 6">
              <a:extLst>
                <a:ext uri="{FF2B5EF4-FFF2-40B4-BE49-F238E27FC236}">
                  <a16:creationId xmlns:a16="http://schemas.microsoft.com/office/drawing/2014/main" id="{D280DF9E-98C4-4B91-ABDB-5321DE2B15F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18" name="Group 17">
              <a:extLst>
                <a:ext uri="{FF2B5EF4-FFF2-40B4-BE49-F238E27FC236}">
                  <a16:creationId xmlns:a16="http://schemas.microsoft.com/office/drawing/2014/main" id="{9D46E521-27A8-4324-B208-D53770BEFF9A}"/>
                </a:ext>
              </a:extLst>
            </p:cNvPr>
            <p:cNvGrpSpPr/>
            <p:nvPr/>
          </p:nvGrpSpPr>
          <p:grpSpPr>
            <a:xfrm>
              <a:off x="958955" y="2060848"/>
              <a:ext cx="196444" cy="196444"/>
              <a:chOff x="519961" y="1999640"/>
              <a:chExt cx="196444" cy="196444"/>
            </a:xfrm>
            <a:grpFill/>
          </p:grpSpPr>
          <p:sp>
            <p:nvSpPr>
              <p:cNvPr id="19" name="Freeform: Shape 7">
                <a:extLst>
                  <a:ext uri="{FF2B5EF4-FFF2-40B4-BE49-F238E27FC236}">
                    <a16:creationId xmlns:a16="http://schemas.microsoft.com/office/drawing/2014/main" id="{301B6A78-CF91-40B3-8627-81BF51EDFA0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0" name="Freeform: Shape 8">
                <a:extLst>
                  <a:ext uri="{FF2B5EF4-FFF2-40B4-BE49-F238E27FC236}">
                    <a16:creationId xmlns:a16="http://schemas.microsoft.com/office/drawing/2014/main" id="{99AE5FA8-2E42-49FB-97F1-CD4667F3839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1" name="Freeform: Shape 9">
                <a:extLst>
                  <a:ext uri="{FF2B5EF4-FFF2-40B4-BE49-F238E27FC236}">
                    <a16:creationId xmlns:a16="http://schemas.microsoft.com/office/drawing/2014/main" id="{EE307252-D898-40A4-9BF5-F289EFD0086B}"/>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7" name="Freeform: Shape 10">
                <a:extLst>
                  <a:ext uri="{FF2B5EF4-FFF2-40B4-BE49-F238E27FC236}">
                    <a16:creationId xmlns:a16="http://schemas.microsoft.com/office/drawing/2014/main" id="{95F3A3FC-4F56-4DCA-8B13-10EE87893282}"/>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sp>
        <p:nvSpPr>
          <p:cNvPr id="29" name="Text Placeholder 3">
            <a:extLst>
              <a:ext uri="{FF2B5EF4-FFF2-40B4-BE49-F238E27FC236}">
                <a16:creationId xmlns:a16="http://schemas.microsoft.com/office/drawing/2014/main" id="{76877ED2-9D2D-4E4D-A828-58BAFD9304FD}"/>
              </a:ext>
            </a:extLst>
          </p:cNvPr>
          <p:cNvSpPr>
            <a:spLocks noGrp="1"/>
          </p:cNvSpPr>
          <p:nvPr>
            <p:ph type="body" sz="quarter" idx="18" hasCustomPrompt="1"/>
          </p:nvPr>
        </p:nvSpPr>
        <p:spPr>
          <a:xfrm>
            <a:off x="4730957" y="6547686"/>
            <a:ext cx="7400925" cy="260350"/>
          </a:xfrm>
          <a:prstGeom prst="rect">
            <a:avLst/>
          </a:prstGeom>
        </p:spPr>
        <p:txBody>
          <a:bodyPr/>
          <a:lstStyle>
            <a:lvl1pPr marL="0" indent="0">
              <a:buNone/>
              <a:defRPr sz="900"/>
            </a:lvl1pPr>
            <a:lvl2pPr marL="457200" indent="0">
              <a:buNone/>
              <a:defRPr sz="900"/>
            </a:lvl2pPr>
            <a:lvl3pPr marL="914400" indent="0">
              <a:buNone/>
              <a:defRPr sz="900"/>
            </a:lvl3pPr>
            <a:lvl4pPr marL="1371600" indent="0">
              <a:buNone/>
              <a:defRPr sz="900"/>
            </a:lvl4pPr>
            <a:lvl5pPr marL="1828800" indent="0">
              <a:buNone/>
              <a:defRPr sz="900"/>
            </a:lvl5pPr>
          </a:lstStyle>
          <a:p>
            <a:pPr lvl="0"/>
            <a:r>
              <a:rPr lang="en-AU" dirty="0"/>
              <a:t>Photo: Source</a:t>
            </a:r>
          </a:p>
        </p:txBody>
      </p:sp>
      <p:sp>
        <p:nvSpPr>
          <p:cNvPr id="41" name="Freeform: Shape 3">
            <a:extLst>
              <a:ext uri="{FF2B5EF4-FFF2-40B4-BE49-F238E27FC236}">
                <a16:creationId xmlns:a16="http://schemas.microsoft.com/office/drawing/2014/main" id="{06D5129D-D6ED-466E-80EF-71DDA6140E00}"/>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42" name="Freeform: Shape 3">
            <a:extLst>
              <a:ext uri="{FF2B5EF4-FFF2-40B4-BE49-F238E27FC236}">
                <a16:creationId xmlns:a16="http://schemas.microsoft.com/office/drawing/2014/main" id="{8A2EAF3C-4A6A-4040-B0AE-1FB197C9FBF1}"/>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43" name="Freeform: Shape 3">
            <a:extLst>
              <a:ext uri="{FF2B5EF4-FFF2-40B4-BE49-F238E27FC236}">
                <a16:creationId xmlns:a16="http://schemas.microsoft.com/office/drawing/2014/main" id="{19D6AC60-3D81-4841-8102-A5E8EB9622E2}"/>
              </a:ext>
            </a:extLst>
          </p:cNvPr>
          <p:cNvSpPr/>
          <p:nvPr/>
        </p:nvSpPr>
        <p:spPr>
          <a:xfrm>
            <a:off x="9555426" y="93114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4" name="Text Placeholder 3">
            <a:extLst>
              <a:ext uri="{FF2B5EF4-FFF2-40B4-BE49-F238E27FC236}">
                <a16:creationId xmlns:a16="http://schemas.microsoft.com/office/drawing/2014/main" id="{9D0261B9-53C5-4E35-B9B4-EF02A53A4FAF}"/>
              </a:ext>
            </a:extLst>
          </p:cNvPr>
          <p:cNvSpPr>
            <a:spLocks noGrp="1"/>
          </p:cNvSpPr>
          <p:nvPr>
            <p:ph type="body" sz="quarter" idx="17" hasCustomPrompt="1"/>
          </p:nvPr>
        </p:nvSpPr>
        <p:spPr>
          <a:xfrm>
            <a:off x="8831207" y="259960"/>
            <a:ext cx="3055937" cy="1030288"/>
          </a:xfrm>
          <a:prstGeom prst="rect">
            <a:avLst/>
          </a:prstGeom>
        </p:spPr>
        <p:txBody>
          <a:bodyPr/>
          <a:lstStyle>
            <a:lvl1pPr marL="0" indent="0" algn="r">
              <a:buNone/>
              <a:defRPr sz="6000" b="1">
                <a:solidFill>
                  <a:srgbClr val="D86075"/>
                </a:solidFill>
                <a:latin typeface="Garamond" panose="02020404030301010803" pitchFamily="18" charset="0"/>
              </a:defRPr>
            </a:lvl1pPr>
            <a:lvl2pPr marL="457200" indent="0">
              <a:buNone/>
              <a:defRPr>
                <a:solidFill>
                  <a:srgbClr val="895297"/>
                </a:solidFill>
                <a:latin typeface="Garamond" panose="02020404030301010803" pitchFamily="18" charset="0"/>
              </a:defRPr>
            </a:lvl2pPr>
            <a:lvl3pPr marL="914400" indent="0">
              <a:buNone/>
              <a:defRPr>
                <a:solidFill>
                  <a:srgbClr val="895297"/>
                </a:solidFill>
                <a:latin typeface="Garamond" panose="02020404030301010803" pitchFamily="18" charset="0"/>
              </a:defRPr>
            </a:lvl3pPr>
            <a:lvl4pPr marL="1371600" indent="0">
              <a:buNone/>
              <a:defRPr>
                <a:solidFill>
                  <a:srgbClr val="895297"/>
                </a:solidFill>
                <a:latin typeface="Garamond" panose="02020404030301010803" pitchFamily="18" charset="0"/>
              </a:defRPr>
            </a:lvl4pPr>
            <a:lvl5pPr marL="1828800" indent="0">
              <a:buNone/>
              <a:defRPr>
                <a:solidFill>
                  <a:srgbClr val="895297"/>
                </a:solidFill>
                <a:latin typeface="Garamond" panose="02020404030301010803" pitchFamily="18" charset="0"/>
              </a:defRPr>
            </a:lvl5pPr>
          </a:lstStyle>
          <a:p>
            <a:pPr lvl="0"/>
            <a:r>
              <a:rPr lang="en-US" dirty="0"/>
              <a:t>Theme</a:t>
            </a:r>
            <a:endParaRPr lang="en-AU" dirty="0"/>
          </a:p>
        </p:txBody>
      </p:sp>
    </p:spTree>
    <p:extLst>
      <p:ext uri="{BB962C8B-B14F-4D97-AF65-F5344CB8AC3E}">
        <p14:creationId xmlns:p14="http://schemas.microsoft.com/office/powerpoint/2010/main" val="797739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INSTRUCTIONS">
    <p:bg>
      <p:bgPr>
        <a:solidFill>
          <a:schemeClr val="bg1"/>
        </a:solidFill>
        <a:effectLst/>
      </p:bgPr>
    </p:bg>
    <p:spTree>
      <p:nvGrpSpPr>
        <p:cNvPr id="1" name=""/>
        <p:cNvGrpSpPr/>
        <p:nvPr/>
      </p:nvGrpSpPr>
      <p:grpSpPr>
        <a:xfrm>
          <a:off x="0" y="0"/>
          <a:ext cx="0" cy="0"/>
          <a:chOff x="0" y="0"/>
          <a:chExt cx="0" cy="0"/>
        </a:xfrm>
      </p:grpSpPr>
      <p:pic>
        <p:nvPicPr>
          <p:cNvPr id="4" name="Picture Placeholder 19">
            <a:extLst>
              <a:ext uri="{FF2B5EF4-FFF2-40B4-BE49-F238E27FC236}">
                <a16:creationId xmlns:a16="http://schemas.microsoft.com/office/drawing/2014/main" id="{67EEF978-0E1C-4A65-915C-80686F329F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820127" y="1913330"/>
            <a:ext cx="4281253" cy="4161612"/>
          </a:xfrm>
          <a:prstGeom prst="round2DiagRect">
            <a:avLst/>
          </a:prstGeom>
          <a:solidFill>
            <a:srgbClr val="E6D3E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6" name="Round Diagonal Corner Rectangle 8">
            <a:extLst>
              <a:ext uri="{FF2B5EF4-FFF2-40B4-BE49-F238E27FC236}">
                <a16:creationId xmlns:a16="http://schemas.microsoft.com/office/drawing/2014/main" id="{DADA30A5-D605-42A4-97BF-D2021513F233}"/>
              </a:ext>
            </a:extLst>
          </p:cNvPr>
          <p:cNvSpPr/>
          <p:nvPr userDrawn="1"/>
        </p:nvSpPr>
        <p:spPr>
          <a:xfrm>
            <a:off x="5474043" y="1853509"/>
            <a:ext cx="5838010" cy="428125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1" y="464869"/>
            <a:ext cx="7486851" cy="684213"/>
          </a:xfrm>
          <a:prstGeom prst="rect">
            <a:avLst/>
          </a:prstGeom>
        </p:spPr>
        <p:txBody>
          <a:bodyPr/>
          <a:lstStyle>
            <a:lvl1pPr marL="0" indent="0">
              <a:buNone/>
              <a:defRPr sz="4000" b="1">
                <a:solidFill>
                  <a:srgbClr val="E6D3E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dirty="0"/>
              <a:t>LIGHT THE ADVENT CANDLE</a:t>
            </a:r>
          </a:p>
        </p:txBody>
      </p:sp>
      <p:sp>
        <p:nvSpPr>
          <p:cNvPr id="15" name="Freeform: Shape 3">
            <a:extLst>
              <a:ext uri="{FF2B5EF4-FFF2-40B4-BE49-F238E27FC236}">
                <a16:creationId xmlns:a16="http://schemas.microsoft.com/office/drawing/2014/main" id="{0B10B699-C9D6-49D1-88E6-5A7505DADA7F}"/>
              </a:ext>
            </a:extLst>
          </p:cNvPr>
          <p:cNvSpPr/>
          <p:nvPr userDrawn="1"/>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895297"/>
                </a:solidFill>
                <a:latin typeface="Garamond" panose="02020404030301010803" pitchFamily="18" charset="0"/>
              </a:defRPr>
            </a:lvl1pPr>
          </a:lstStyle>
          <a:p>
            <a:pPr lvl="0"/>
            <a:r>
              <a:rPr lang="en-US" dirty="0"/>
              <a:t>Hope</a:t>
            </a:r>
            <a:endParaRPr lang="en-AU" dirty="0"/>
          </a:p>
        </p:txBody>
      </p:sp>
      <p:sp>
        <p:nvSpPr>
          <p:cNvPr id="16" name="Freeform: Shape 3">
            <a:extLst>
              <a:ext uri="{FF2B5EF4-FFF2-40B4-BE49-F238E27FC236}">
                <a16:creationId xmlns:a16="http://schemas.microsoft.com/office/drawing/2014/main" id="{363C8EEE-4B54-4D61-8617-E2C50B94A7C4}"/>
              </a:ext>
            </a:extLst>
          </p:cNvPr>
          <p:cNvSpPr/>
          <p:nvPr userDrawn="1"/>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17" name="Freeform: Shape 3">
            <a:extLst>
              <a:ext uri="{FF2B5EF4-FFF2-40B4-BE49-F238E27FC236}">
                <a16:creationId xmlns:a16="http://schemas.microsoft.com/office/drawing/2014/main" id="{BCEB6F0E-DF79-4B8C-8314-32867B59F1FD}"/>
              </a:ext>
            </a:extLst>
          </p:cNvPr>
          <p:cNvSpPr/>
          <p:nvPr userDrawn="1"/>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1298575" y="3195638"/>
            <a:ext cx="3244850" cy="2436812"/>
          </a:xfrm>
          <a:prstGeom prst="rect">
            <a:avLst/>
          </a:prstGeom>
        </p:spPr>
        <p:txBody>
          <a:bodyPr/>
          <a:lstStyle>
            <a:lvl1pPr marL="0" indent="0">
              <a:buNone/>
              <a:defRPr sz="1800">
                <a:solidFill>
                  <a:srgbClr val="895297"/>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6096000" y="3379304"/>
            <a:ext cx="4565373" cy="2253145"/>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pic>
        <p:nvPicPr>
          <p:cNvPr id="27" name="Picture 26">
            <a:extLst>
              <a:ext uri="{FF2B5EF4-FFF2-40B4-BE49-F238E27FC236}">
                <a16:creationId xmlns:a16="http://schemas.microsoft.com/office/drawing/2014/main" id="{67BBE90A-210E-47E7-98C1-EA97CF19C4A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46798" y="2158171"/>
            <a:ext cx="692499" cy="957276"/>
          </a:xfrm>
          <a:prstGeom prst="rect">
            <a:avLst/>
          </a:prstGeom>
        </p:spPr>
      </p:pic>
    </p:spTree>
    <p:extLst>
      <p:ext uri="{BB962C8B-B14F-4D97-AF65-F5344CB8AC3E}">
        <p14:creationId xmlns:p14="http://schemas.microsoft.com/office/powerpoint/2010/main" val="1425809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INSTRUCTIONS">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5ACE275-46EA-4F15-8384-7B5B5B931DEB}"/>
              </a:ext>
            </a:extLst>
          </p:cNvPr>
          <p:cNvSpPr>
            <a:spLocks noGrp="1"/>
          </p:cNvSpPr>
          <p:nvPr>
            <p:ph type="pic" sz="quarter" idx="15"/>
          </p:nvPr>
        </p:nvSpPr>
        <p:spPr>
          <a:xfrm>
            <a:off x="0" y="0"/>
            <a:ext cx="12192000" cy="6858000"/>
          </a:xfrm>
          <a:prstGeom prst="rect">
            <a:avLst/>
          </a:prstGeom>
        </p:spPr>
        <p:txBody>
          <a:bodyPr/>
          <a:lstStyle/>
          <a:p>
            <a:endParaRPr lang="en-AU" dirty="0"/>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rgbClr val="F7E5E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dirty="0"/>
              <a:t>MASTER</a:t>
            </a:r>
          </a:p>
        </p:txBody>
      </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688070" y="5121965"/>
            <a:ext cx="11096908" cy="1194705"/>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grpSp>
        <p:nvGrpSpPr>
          <p:cNvPr id="37" name="Group 36">
            <a:extLst>
              <a:ext uri="{FF2B5EF4-FFF2-40B4-BE49-F238E27FC236}">
                <a16:creationId xmlns:a16="http://schemas.microsoft.com/office/drawing/2014/main" id="{E17AD616-BD0C-4F88-80C6-34B38EB53453}"/>
              </a:ext>
            </a:extLst>
          </p:cNvPr>
          <p:cNvGrpSpPr/>
          <p:nvPr userDrawn="1"/>
        </p:nvGrpSpPr>
        <p:grpSpPr>
          <a:xfrm>
            <a:off x="8831207" y="49964"/>
            <a:ext cx="1467423" cy="1405026"/>
            <a:chOff x="8831207" y="49964"/>
            <a:chExt cx="1467423" cy="1405026"/>
          </a:xfrm>
        </p:grpSpPr>
        <p:sp>
          <p:nvSpPr>
            <p:cNvPr id="38" name="Freeform: Shape 3">
              <a:extLst>
                <a:ext uri="{FF2B5EF4-FFF2-40B4-BE49-F238E27FC236}">
                  <a16:creationId xmlns:a16="http://schemas.microsoft.com/office/drawing/2014/main" id="{0E34B248-4BBC-4186-98E2-35EC67BF9637}"/>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39" name="Freeform: Shape 3">
              <a:extLst>
                <a:ext uri="{FF2B5EF4-FFF2-40B4-BE49-F238E27FC236}">
                  <a16:creationId xmlns:a16="http://schemas.microsoft.com/office/drawing/2014/main" id="{487D6674-F7E4-4567-94B5-942D6EC3CC0A}"/>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40" name="Freeform: Shape 3">
              <a:extLst>
                <a:ext uri="{FF2B5EF4-FFF2-40B4-BE49-F238E27FC236}">
                  <a16:creationId xmlns:a16="http://schemas.microsoft.com/office/drawing/2014/main" id="{C9B9C366-4944-4CD0-B66D-F647D3D584BE}"/>
                </a:ext>
              </a:extLst>
            </p:cNvPr>
            <p:cNvSpPr/>
            <p:nvPr/>
          </p:nvSpPr>
          <p:spPr>
            <a:xfrm>
              <a:off x="9555426" y="93114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grpSp>
      <p:sp>
        <p:nvSpPr>
          <p:cNvPr id="30" name="Text Placeholder 3">
            <a:extLst>
              <a:ext uri="{FF2B5EF4-FFF2-40B4-BE49-F238E27FC236}">
                <a16:creationId xmlns:a16="http://schemas.microsoft.com/office/drawing/2014/main" id="{DFEDC11D-70D5-40C9-8C7D-9B69508C50FB}"/>
              </a:ext>
            </a:extLst>
          </p:cNvPr>
          <p:cNvSpPr>
            <a:spLocks noGrp="1"/>
          </p:cNvSpPr>
          <p:nvPr>
            <p:ph type="body" sz="quarter" idx="17" hasCustomPrompt="1"/>
          </p:nvPr>
        </p:nvSpPr>
        <p:spPr>
          <a:xfrm>
            <a:off x="8831207" y="259960"/>
            <a:ext cx="3055937" cy="1030288"/>
          </a:xfrm>
          <a:prstGeom prst="rect">
            <a:avLst/>
          </a:prstGeom>
        </p:spPr>
        <p:txBody>
          <a:bodyPr/>
          <a:lstStyle>
            <a:lvl1pPr marL="0" indent="0" algn="r">
              <a:buNone/>
              <a:defRPr sz="4800" b="1">
                <a:solidFill>
                  <a:srgbClr val="D86075"/>
                </a:solidFill>
                <a:latin typeface="Garamond" panose="02020404030301010803" pitchFamily="18" charset="0"/>
              </a:defRPr>
            </a:lvl1pPr>
            <a:lvl2pPr marL="457200" indent="0">
              <a:buNone/>
              <a:defRPr>
                <a:solidFill>
                  <a:srgbClr val="895297"/>
                </a:solidFill>
                <a:latin typeface="Garamond" panose="02020404030301010803" pitchFamily="18" charset="0"/>
              </a:defRPr>
            </a:lvl2pPr>
            <a:lvl3pPr marL="914400" indent="0">
              <a:buNone/>
              <a:defRPr>
                <a:solidFill>
                  <a:srgbClr val="895297"/>
                </a:solidFill>
                <a:latin typeface="Garamond" panose="02020404030301010803" pitchFamily="18" charset="0"/>
              </a:defRPr>
            </a:lvl3pPr>
            <a:lvl4pPr marL="1371600" indent="0">
              <a:buNone/>
              <a:defRPr>
                <a:solidFill>
                  <a:srgbClr val="895297"/>
                </a:solidFill>
                <a:latin typeface="Garamond" panose="02020404030301010803" pitchFamily="18" charset="0"/>
              </a:defRPr>
            </a:lvl4pPr>
            <a:lvl5pPr marL="1828800" indent="0">
              <a:buNone/>
              <a:defRPr>
                <a:solidFill>
                  <a:srgbClr val="895297"/>
                </a:solidFill>
                <a:latin typeface="Garamond" panose="02020404030301010803" pitchFamily="18" charset="0"/>
              </a:defRPr>
            </a:lvl5pPr>
          </a:lstStyle>
          <a:p>
            <a:pPr lvl="0"/>
            <a:r>
              <a:rPr lang="en-US" dirty="0"/>
              <a:t>Theme</a:t>
            </a:r>
            <a:endParaRPr lang="en-AU" dirty="0"/>
          </a:p>
        </p:txBody>
      </p:sp>
      <p:sp>
        <p:nvSpPr>
          <p:cNvPr id="4" name="Text Placeholder 3">
            <a:extLst>
              <a:ext uri="{FF2B5EF4-FFF2-40B4-BE49-F238E27FC236}">
                <a16:creationId xmlns:a16="http://schemas.microsoft.com/office/drawing/2014/main" id="{73972F3C-9036-421D-B5AE-5BE3C183DBEC}"/>
              </a:ext>
            </a:extLst>
          </p:cNvPr>
          <p:cNvSpPr>
            <a:spLocks noGrp="1"/>
          </p:cNvSpPr>
          <p:nvPr>
            <p:ph type="body" sz="quarter" idx="18" hasCustomPrompt="1"/>
          </p:nvPr>
        </p:nvSpPr>
        <p:spPr>
          <a:xfrm>
            <a:off x="4730957" y="6547686"/>
            <a:ext cx="7400925" cy="260350"/>
          </a:xfrm>
          <a:prstGeom prst="rect">
            <a:avLst/>
          </a:prstGeom>
        </p:spPr>
        <p:txBody>
          <a:bodyPr/>
          <a:lstStyle>
            <a:lvl1pPr marL="0" indent="0">
              <a:buNone/>
              <a:defRPr sz="900"/>
            </a:lvl1pPr>
            <a:lvl2pPr marL="457200" indent="0">
              <a:buNone/>
              <a:defRPr sz="900"/>
            </a:lvl2pPr>
            <a:lvl3pPr marL="914400" indent="0">
              <a:buNone/>
              <a:defRPr sz="900"/>
            </a:lvl3pPr>
            <a:lvl4pPr marL="1371600" indent="0">
              <a:buNone/>
              <a:defRPr sz="900"/>
            </a:lvl4pPr>
            <a:lvl5pPr marL="1828800" indent="0">
              <a:buNone/>
              <a:defRPr sz="900"/>
            </a:lvl5pPr>
          </a:lstStyle>
          <a:p>
            <a:pPr lvl="0"/>
            <a:r>
              <a:rPr lang="en-AU" dirty="0"/>
              <a:t>Photo: Source</a:t>
            </a:r>
          </a:p>
        </p:txBody>
      </p:sp>
      <p:grpSp>
        <p:nvGrpSpPr>
          <p:cNvPr id="25" name="Group 24">
            <a:extLst>
              <a:ext uri="{FF2B5EF4-FFF2-40B4-BE49-F238E27FC236}">
                <a16:creationId xmlns:a16="http://schemas.microsoft.com/office/drawing/2014/main" id="{3A8E0558-AF96-484C-900E-D54DC15B1175}"/>
              </a:ext>
            </a:extLst>
          </p:cNvPr>
          <p:cNvGrpSpPr>
            <a:grpSpLocks noChangeAspect="1"/>
          </p:cNvGrpSpPr>
          <p:nvPr userDrawn="1"/>
        </p:nvGrpSpPr>
        <p:grpSpPr>
          <a:xfrm>
            <a:off x="-303797" y="-165743"/>
            <a:ext cx="1217305" cy="1217163"/>
            <a:chOff x="948154" y="2050047"/>
            <a:chExt cx="216025" cy="216025"/>
          </a:xfrm>
          <a:solidFill>
            <a:schemeClr val="bg1">
              <a:alpha val="40000"/>
            </a:schemeClr>
          </a:solidFill>
        </p:grpSpPr>
        <p:sp>
          <p:nvSpPr>
            <p:cNvPr id="28" name="Freeform: Shape 6">
              <a:extLst>
                <a:ext uri="{FF2B5EF4-FFF2-40B4-BE49-F238E27FC236}">
                  <a16:creationId xmlns:a16="http://schemas.microsoft.com/office/drawing/2014/main" id="{D63D137D-D9DD-4DE5-9868-0B10EFF313B6}"/>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32" name="Group 31">
              <a:extLst>
                <a:ext uri="{FF2B5EF4-FFF2-40B4-BE49-F238E27FC236}">
                  <a16:creationId xmlns:a16="http://schemas.microsoft.com/office/drawing/2014/main" id="{FA5B1F5A-2E78-4C66-B653-AEB3F4ED6BC9}"/>
                </a:ext>
              </a:extLst>
            </p:cNvPr>
            <p:cNvGrpSpPr/>
            <p:nvPr/>
          </p:nvGrpSpPr>
          <p:grpSpPr>
            <a:xfrm>
              <a:off x="958955" y="2060848"/>
              <a:ext cx="196444" cy="196444"/>
              <a:chOff x="519961" y="1999640"/>
              <a:chExt cx="196444" cy="196444"/>
            </a:xfrm>
            <a:grpFill/>
          </p:grpSpPr>
          <p:sp>
            <p:nvSpPr>
              <p:cNvPr id="33" name="Freeform: Shape 7">
                <a:extLst>
                  <a:ext uri="{FF2B5EF4-FFF2-40B4-BE49-F238E27FC236}">
                    <a16:creationId xmlns:a16="http://schemas.microsoft.com/office/drawing/2014/main" id="{AD37497D-08D0-4303-A232-83713BBD4CD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34" name="Freeform: Shape 8">
                <a:extLst>
                  <a:ext uri="{FF2B5EF4-FFF2-40B4-BE49-F238E27FC236}">
                    <a16:creationId xmlns:a16="http://schemas.microsoft.com/office/drawing/2014/main" id="{6CCFF060-D7CC-4DB7-BBA2-9E88D61B337F}"/>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35" name="Freeform: Shape 9">
                <a:extLst>
                  <a:ext uri="{FF2B5EF4-FFF2-40B4-BE49-F238E27FC236}">
                    <a16:creationId xmlns:a16="http://schemas.microsoft.com/office/drawing/2014/main" id="{4DC1E06B-391D-41B1-954D-19B1A42EE0CE}"/>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36" name="Freeform: Shape 10">
                <a:extLst>
                  <a:ext uri="{FF2B5EF4-FFF2-40B4-BE49-F238E27FC236}">
                    <a16:creationId xmlns:a16="http://schemas.microsoft.com/office/drawing/2014/main" id="{489EB67C-C1CC-428E-A7A9-5EB6ACF6E5E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spTree>
    <p:extLst>
      <p:ext uri="{BB962C8B-B14F-4D97-AF65-F5344CB8AC3E}">
        <p14:creationId xmlns:p14="http://schemas.microsoft.com/office/powerpoint/2010/main" val="3405275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INSTRUCTIONS">
    <p:bg>
      <p:bgPr>
        <a:solidFill>
          <a:schemeClr val="bg1"/>
        </a:solidFill>
        <a:effectLst/>
      </p:bgPr>
    </p:bg>
    <p:spTree>
      <p:nvGrpSpPr>
        <p:cNvPr id="1" name=""/>
        <p:cNvGrpSpPr/>
        <p:nvPr/>
      </p:nvGrpSpPr>
      <p:grpSpPr>
        <a:xfrm>
          <a:off x="0" y="0"/>
          <a:ext cx="0" cy="0"/>
          <a:chOff x="0" y="0"/>
          <a:chExt cx="0" cy="0"/>
        </a:xfrm>
      </p:grpSpPr>
      <p:pic>
        <p:nvPicPr>
          <p:cNvPr id="4" name="Picture Placeholder 19">
            <a:extLst>
              <a:ext uri="{FF2B5EF4-FFF2-40B4-BE49-F238E27FC236}">
                <a16:creationId xmlns:a16="http://schemas.microsoft.com/office/drawing/2014/main" id="{67EEF978-0E1C-4A65-915C-80686F329F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820127" y="1913330"/>
            <a:ext cx="4281253" cy="4161612"/>
          </a:xfrm>
          <a:prstGeom prst="round2Diag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6" name="Round Diagonal Corner Rectangle 8">
            <a:extLst>
              <a:ext uri="{FF2B5EF4-FFF2-40B4-BE49-F238E27FC236}">
                <a16:creationId xmlns:a16="http://schemas.microsoft.com/office/drawing/2014/main" id="{DADA30A5-D605-42A4-97BF-D2021513F233}"/>
              </a:ext>
            </a:extLst>
          </p:cNvPr>
          <p:cNvSpPr/>
          <p:nvPr userDrawn="1"/>
        </p:nvSpPr>
        <p:spPr>
          <a:xfrm>
            <a:off x="5474043" y="1853509"/>
            <a:ext cx="5838010" cy="428125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grpSp>
        <p:nvGrpSpPr>
          <p:cNvPr id="13" name="Group 12">
            <a:extLst>
              <a:ext uri="{FF2B5EF4-FFF2-40B4-BE49-F238E27FC236}">
                <a16:creationId xmlns:a16="http://schemas.microsoft.com/office/drawing/2014/main" id="{FFD16A6B-369D-4D4B-81F5-C994FA005EA9}"/>
              </a:ext>
            </a:extLst>
          </p:cNvPr>
          <p:cNvGrpSpPr/>
          <p:nvPr userDrawn="1"/>
        </p:nvGrpSpPr>
        <p:grpSpPr>
          <a:xfrm>
            <a:off x="5949148" y="2222485"/>
            <a:ext cx="524895" cy="828647"/>
            <a:chOff x="2428489" y="1663338"/>
            <a:chExt cx="400467" cy="715208"/>
          </a:xfrm>
          <a:solidFill>
            <a:srgbClr val="8A5297"/>
          </a:solidFill>
        </p:grpSpPr>
        <p:sp>
          <p:nvSpPr>
            <p:cNvPr id="14" name="Freeform: Shape 13">
              <a:extLst>
                <a:ext uri="{FF2B5EF4-FFF2-40B4-BE49-F238E27FC236}">
                  <a16:creationId xmlns:a16="http://schemas.microsoft.com/office/drawing/2014/main" id="{33C30DE3-7A72-40EF-AB7E-46A0358BDE01}"/>
                </a:ext>
              </a:extLst>
            </p:cNvPr>
            <p:cNvSpPr/>
            <p:nvPr/>
          </p:nvSpPr>
          <p:spPr>
            <a:xfrm>
              <a:off x="2620517" y="2060859"/>
              <a:ext cx="4045" cy="4045"/>
            </a:xfrm>
            <a:custGeom>
              <a:avLst/>
              <a:gdLst>
                <a:gd name="connsiteX0" fmla="*/ 1329 w 0"/>
                <a:gd name="connsiteY0" fmla="*/ 1288 h 0"/>
                <a:gd name="connsiteX1" fmla="*/ 1329 w 0"/>
                <a:gd name="connsiteY1" fmla="*/ 1288 h 0"/>
                <a:gd name="connsiteX2" fmla="*/ 1288 w 0"/>
                <a:gd name="connsiteY2" fmla="*/ 1288 h 0"/>
              </a:gdLst>
              <a:ahLst/>
              <a:cxnLst>
                <a:cxn ang="0">
                  <a:pos x="connsiteX0" y="connsiteY0"/>
                </a:cxn>
                <a:cxn ang="0">
                  <a:pos x="connsiteX1" y="connsiteY1"/>
                </a:cxn>
                <a:cxn ang="0">
                  <a:pos x="connsiteX2" y="connsiteY2"/>
                </a:cxn>
              </a:cxnLst>
              <a:rect l="l" t="t" r="r" b="b"/>
              <a:pathLst>
                <a:path>
                  <a:moveTo>
                    <a:pt x="1329" y="1288"/>
                  </a:moveTo>
                  <a:lnTo>
                    <a:pt x="1329" y="1288"/>
                  </a:lnTo>
                  <a:lnTo>
                    <a:pt x="1288" y="1288"/>
                  </a:lnTo>
                  <a:close/>
                </a:path>
              </a:pathLst>
            </a:custGeom>
            <a:grpFill/>
            <a:ln w="4045" cap="flat">
              <a:noFill/>
              <a:prstDash val="solid"/>
              <a:miter/>
            </a:ln>
          </p:spPr>
          <p:txBody>
            <a:bodyPr rtlCol="0" anchor="ctr"/>
            <a:lstStyle/>
            <a:p>
              <a:endParaRPr lang="en-AU" sz="716" dirty="0">
                <a:latin typeface="Arial" panose="020B0604020202020204" pitchFamily="34" charset="0"/>
              </a:endParaRPr>
            </a:p>
          </p:txBody>
        </p:sp>
        <p:sp>
          <p:nvSpPr>
            <p:cNvPr id="15" name="Freeform: Shape 14">
              <a:extLst>
                <a:ext uri="{FF2B5EF4-FFF2-40B4-BE49-F238E27FC236}">
                  <a16:creationId xmlns:a16="http://schemas.microsoft.com/office/drawing/2014/main" id="{A1960EA2-F672-4B5E-B109-E51B04B845A8}"/>
                </a:ext>
              </a:extLst>
            </p:cNvPr>
            <p:cNvSpPr/>
            <p:nvPr/>
          </p:nvSpPr>
          <p:spPr>
            <a:xfrm>
              <a:off x="2504982" y="1663338"/>
              <a:ext cx="246752" cy="372151"/>
            </a:xfrm>
            <a:custGeom>
              <a:avLst/>
              <a:gdLst>
                <a:gd name="connsiteX0" fmla="*/ 240280 w 246752"/>
                <a:gd name="connsiteY0" fmla="*/ 84745 h 372151"/>
                <a:gd name="connsiteX1" fmla="*/ 149063 w 246752"/>
                <a:gd name="connsiteY1" fmla="*/ 84745 h 372151"/>
                <a:gd name="connsiteX2" fmla="*/ 144815 w 246752"/>
                <a:gd name="connsiteY2" fmla="*/ 80498 h 372151"/>
                <a:gd name="connsiteX3" fmla="*/ 144815 w 246752"/>
                <a:gd name="connsiteY3" fmla="*/ 7281 h 372151"/>
                <a:gd name="connsiteX4" fmla="*/ 140568 w 246752"/>
                <a:gd name="connsiteY4" fmla="*/ 3034 h 372151"/>
                <a:gd name="connsiteX5" fmla="*/ 106953 w 246752"/>
                <a:gd name="connsiteY5" fmla="*/ 3034 h 372151"/>
                <a:gd name="connsiteX6" fmla="*/ 102706 w 246752"/>
                <a:gd name="connsiteY6" fmla="*/ 7281 h 372151"/>
                <a:gd name="connsiteX7" fmla="*/ 102706 w 246752"/>
                <a:gd name="connsiteY7" fmla="*/ 80538 h 372151"/>
                <a:gd name="connsiteX8" fmla="*/ 98458 w 246752"/>
                <a:gd name="connsiteY8" fmla="*/ 84786 h 372151"/>
                <a:gd name="connsiteX9" fmla="*/ 7281 w 246752"/>
                <a:gd name="connsiteY9" fmla="*/ 84786 h 372151"/>
                <a:gd name="connsiteX10" fmla="*/ 3034 w 246752"/>
                <a:gd name="connsiteY10" fmla="*/ 89033 h 372151"/>
                <a:gd name="connsiteX11" fmla="*/ 3034 w 246752"/>
                <a:gd name="connsiteY11" fmla="*/ 122689 h 372151"/>
                <a:gd name="connsiteX12" fmla="*/ 7281 w 246752"/>
                <a:gd name="connsiteY12" fmla="*/ 126936 h 372151"/>
                <a:gd name="connsiteX13" fmla="*/ 98499 w 246752"/>
                <a:gd name="connsiteY13" fmla="*/ 126936 h 372151"/>
                <a:gd name="connsiteX14" fmla="*/ 102746 w 246752"/>
                <a:gd name="connsiteY14" fmla="*/ 131183 h 372151"/>
                <a:gd name="connsiteX15" fmla="*/ 102746 w 246752"/>
                <a:gd name="connsiteY15" fmla="*/ 367014 h 372151"/>
                <a:gd name="connsiteX16" fmla="*/ 106994 w 246752"/>
                <a:gd name="connsiteY16" fmla="*/ 371262 h 372151"/>
                <a:gd name="connsiteX17" fmla="*/ 140649 w 246752"/>
                <a:gd name="connsiteY17" fmla="*/ 371262 h 372151"/>
                <a:gd name="connsiteX18" fmla="*/ 144896 w 246752"/>
                <a:gd name="connsiteY18" fmla="*/ 367014 h 372151"/>
                <a:gd name="connsiteX19" fmla="*/ 144896 w 246752"/>
                <a:gd name="connsiteY19" fmla="*/ 131183 h 372151"/>
                <a:gd name="connsiteX20" fmla="*/ 149144 w 246752"/>
                <a:gd name="connsiteY20" fmla="*/ 126936 h 372151"/>
                <a:gd name="connsiteX21" fmla="*/ 240361 w 246752"/>
                <a:gd name="connsiteY21" fmla="*/ 126936 h 372151"/>
                <a:gd name="connsiteX22" fmla="*/ 244609 w 246752"/>
                <a:gd name="connsiteY22" fmla="*/ 122689 h 372151"/>
                <a:gd name="connsiteX23" fmla="*/ 244609 w 246752"/>
                <a:gd name="connsiteY23" fmla="*/ 89033 h 372151"/>
                <a:gd name="connsiteX24" fmla="*/ 240280 w 246752"/>
                <a:gd name="connsiteY24" fmla="*/ 84745 h 37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6752" h="372151">
                  <a:moveTo>
                    <a:pt x="240280" y="84745"/>
                  </a:moveTo>
                  <a:lnTo>
                    <a:pt x="149063" y="84745"/>
                  </a:lnTo>
                  <a:cubicBezTo>
                    <a:pt x="146717" y="84745"/>
                    <a:pt x="144815" y="82844"/>
                    <a:pt x="144815" y="80498"/>
                  </a:cubicBezTo>
                  <a:lnTo>
                    <a:pt x="144815" y="7281"/>
                  </a:lnTo>
                  <a:cubicBezTo>
                    <a:pt x="144815" y="4935"/>
                    <a:pt x="142914" y="3034"/>
                    <a:pt x="140568" y="3034"/>
                  </a:cubicBezTo>
                  <a:lnTo>
                    <a:pt x="106953" y="3034"/>
                  </a:lnTo>
                  <a:cubicBezTo>
                    <a:pt x="104607" y="3034"/>
                    <a:pt x="102706" y="4935"/>
                    <a:pt x="102706" y="7281"/>
                  </a:cubicBezTo>
                  <a:lnTo>
                    <a:pt x="102706" y="80538"/>
                  </a:lnTo>
                  <a:cubicBezTo>
                    <a:pt x="102706" y="82885"/>
                    <a:pt x="100804" y="84786"/>
                    <a:pt x="98458" y="84786"/>
                  </a:cubicBezTo>
                  <a:lnTo>
                    <a:pt x="7281" y="84786"/>
                  </a:lnTo>
                  <a:cubicBezTo>
                    <a:pt x="4935" y="84786"/>
                    <a:pt x="3034" y="86687"/>
                    <a:pt x="3034" y="89033"/>
                  </a:cubicBezTo>
                  <a:lnTo>
                    <a:pt x="3034" y="122689"/>
                  </a:lnTo>
                  <a:cubicBezTo>
                    <a:pt x="3034" y="125035"/>
                    <a:pt x="4935" y="126936"/>
                    <a:pt x="7281" y="126936"/>
                  </a:cubicBezTo>
                  <a:lnTo>
                    <a:pt x="98499" y="126936"/>
                  </a:lnTo>
                  <a:cubicBezTo>
                    <a:pt x="100845" y="126936"/>
                    <a:pt x="102746" y="128837"/>
                    <a:pt x="102746" y="131183"/>
                  </a:cubicBezTo>
                  <a:lnTo>
                    <a:pt x="102746" y="367014"/>
                  </a:lnTo>
                  <a:cubicBezTo>
                    <a:pt x="102746" y="369360"/>
                    <a:pt x="104647" y="371262"/>
                    <a:pt x="106994" y="371262"/>
                  </a:cubicBezTo>
                  <a:lnTo>
                    <a:pt x="140649" y="371262"/>
                  </a:lnTo>
                  <a:cubicBezTo>
                    <a:pt x="142995" y="371262"/>
                    <a:pt x="144896" y="369360"/>
                    <a:pt x="144896" y="367014"/>
                  </a:cubicBezTo>
                  <a:lnTo>
                    <a:pt x="144896" y="131183"/>
                  </a:lnTo>
                  <a:cubicBezTo>
                    <a:pt x="144896" y="128837"/>
                    <a:pt x="146798" y="126936"/>
                    <a:pt x="149144" y="126936"/>
                  </a:cubicBezTo>
                  <a:lnTo>
                    <a:pt x="240361" y="126936"/>
                  </a:lnTo>
                  <a:cubicBezTo>
                    <a:pt x="242707" y="126936"/>
                    <a:pt x="244609" y="125035"/>
                    <a:pt x="244609" y="122689"/>
                  </a:cubicBezTo>
                  <a:lnTo>
                    <a:pt x="244609" y="89033"/>
                  </a:lnTo>
                  <a:cubicBezTo>
                    <a:pt x="244487" y="86647"/>
                    <a:pt x="242626" y="84745"/>
                    <a:pt x="240280" y="84745"/>
                  </a:cubicBezTo>
                  <a:close/>
                </a:path>
              </a:pathLst>
            </a:custGeom>
            <a:solidFill>
              <a:srgbClr val="D86075"/>
            </a:solidFill>
            <a:ln w="9525" cap="flat">
              <a:noFill/>
              <a:prstDash val="solid"/>
              <a:miter/>
            </a:ln>
          </p:spPr>
          <p:txBody>
            <a:bodyPr rtlCol="0" anchor="ctr"/>
            <a:lstStyle/>
            <a:p>
              <a:endParaRPr lang="en-AU" sz="716" dirty="0">
                <a:latin typeface="Arial" panose="020B0604020202020204" pitchFamily="34" charset="0"/>
              </a:endParaRPr>
            </a:p>
          </p:txBody>
        </p:sp>
        <p:sp>
          <p:nvSpPr>
            <p:cNvPr id="16" name="Freeform: Shape 15">
              <a:extLst>
                <a:ext uri="{FF2B5EF4-FFF2-40B4-BE49-F238E27FC236}">
                  <a16:creationId xmlns:a16="http://schemas.microsoft.com/office/drawing/2014/main" id="{473422C5-4A32-4255-B39E-698C9EE0ED34}"/>
                </a:ext>
              </a:extLst>
            </p:cNvPr>
            <p:cNvSpPr/>
            <p:nvPr/>
          </p:nvSpPr>
          <p:spPr>
            <a:xfrm>
              <a:off x="2428489" y="1909312"/>
              <a:ext cx="400467" cy="469234"/>
            </a:xfrm>
            <a:custGeom>
              <a:avLst/>
              <a:gdLst>
                <a:gd name="connsiteX0" fmla="*/ 391163 w 400467"/>
                <a:gd name="connsiteY0" fmla="*/ 148790 h 469234"/>
                <a:gd name="connsiteX1" fmla="*/ 215565 w 400467"/>
                <a:gd name="connsiteY1" fmla="*/ 8100 h 469234"/>
                <a:gd name="connsiteX2" fmla="*/ 184943 w 400467"/>
                <a:gd name="connsiteY2" fmla="*/ 8100 h 469234"/>
                <a:gd name="connsiteX3" fmla="*/ 9385 w 400467"/>
                <a:gd name="connsiteY3" fmla="*/ 148790 h 469234"/>
                <a:gd name="connsiteX4" fmla="*/ 3034 w 400467"/>
                <a:gd name="connsiteY4" fmla="*/ 161046 h 469234"/>
                <a:gd name="connsiteX5" fmla="*/ 3034 w 400467"/>
                <a:gd name="connsiteY5" fmla="*/ 452578 h 469234"/>
                <a:gd name="connsiteX6" fmla="*/ 24675 w 400467"/>
                <a:gd name="connsiteY6" fmla="*/ 469932 h 469234"/>
                <a:gd name="connsiteX7" fmla="*/ 145260 w 400467"/>
                <a:gd name="connsiteY7" fmla="*/ 469932 h 469234"/>
                <a:gd name="connsiteX8" fmla="*/ 145260 w 400467"/>
                <a:gd name="connsiteY8" fmla="*/ 415323 h 469234"/>
                <a:gd name="connsiteX9" fmla="*/ 136159 w 400467"/>
                <a:gd name="connsiteY9" fmla="*/ 418397 h 469234"/>
                <a:gd name="connsiteX10" fmla="*/ 131992 w 400467"/>
                <a:gd name="connsiteY10" fmla="*/ 418397 h 469234"/>
                <a:gd name="connsiteX11" fmla="*/ 116742 w 400467"/>
                <a:gd name="connsiteY11" fmla="*/ 403147 h 469234"/>
                <a:gd name="connsiteX12" fmla="*/ 116742 w 400467"/>
                <a:gd name="connsiteY12" fmla="*/ 308977 h 469234"/>
                <a:gd name="connsiteX13" fmla="*/ 117511 w 400467"/>
                <a:gd name="connsiteY13" fmla="*/ 304203 h 469234"/>
                <a:gd name="connsiteX14" fmla="*/ 132559 w 400467"/>
                <a:gd name="connsiteY14" fmla="*/ 279043 h 469234"/>
                <a:gd name="connsiteX15" fmla="*/ 165081 w 400467"/>
                <a:gd name="connsiteY15" fmla="*/ 265653 h 469234"/>
                <a:gd name="connsiteX16" fmla="*/ 128959 w 400467"/>
                <a:gd name="connsiteY16" fmla="*/ 202468 h 469234"/>
                <a:gd name="connsiteX17" fmla="*/ 197119 w 400467"/>
                <a:gd name="connsiteY17" fmla="*/ 132973 h 469234"/>
                <a:gd name="connsiteX18" fmla="*/ 200274 w 400467"/>
                <a:gd name="connsiteY18" fmla="*/ 133014 h 469234"/>
                <a:gd name="connsiteX19" fmla="*/ 203429 w 400467"/>
                <a:gd name="connsiteY19" fmla="*/ 132973 h 469234"/>
                <a:gd name="connsiteX20" fmla="*/ 271590 w 400467"/>
                <a:gd name="connsiteY20" fmla="*/ 202468 h 469234"/>
                <a:gd name="connsiteX21" fmla="*/ 235467 w 400467"/>
                <a:gd name="connsiteY21" fmla="*/ 265653 h 469234"/>
                <a:gd name="connsiteX22" fmla="*/ 267989 w 400467"/>
                <a:gd name="connsiteY22" fmla="*/ 279043 h 469234"/>
                <a:gd name="connsiteX23" fmla="*/ 283037 w 400467"/>
                <a:gd name="connsiteY23" fmla="*/ 304203 h 469234"/>
                <a:gd name="connsiteX24" fmla="*/ 283806 w 400467"/>
                <a:gd name="connsiteY24" fmla="*/ 308977 h 469234"/>
                <a:gd name="connsiteX25" fmla="*/ 283806 w 400467"/>
                <a:gd name="connsiteY25" fmla="*/ 403147 h 469234"/>
                <a:gd name="connsiteX26" fmla="*/ 268556 w 400467"/>
                <a:gd name="connsiteY26" fmla="*/ 418397 h 469234"/>
                <a:gd name="connsiteX27" fmla="*/ 264389 w 400467"/>
                <a:gd name="connsiteY27" fmla="*/ 418397 h 469234"/>
                <a:gd name="connsiteX28" fmla="*/ 255288 w 400467"/>
                <a:gd name="connsiteY28" fmla="*/ 415323 h 469234"/>
                <a:gd name="connsiteX29" fmla="*/ 255288 w 400467"/>
                <a:gd name="connsiteY29" fmla="*/ 469932 h 469234"/>
                <a:gd name="connsiteX30" fmla="*/ 375873 w 400467"/>
                <a:gd name="connsiteY30" fmla="*/ 469932 h 469234"/>
                <a:gd name="connsiteX31" fmla="*/ 397514 w 400467"/>
                <a:gd name="connsiteY31" fmla="*/ 452578 h 469234"/>
                <a:gd name="connsiteX32" fmla="*/ 397514 w 400467"/>
                <a:gd name="connsiteY32" fmla="*/ 161046 h 469234"/>
                <a:gd name="connsiteX33" fmla="*/ 391163 w 400467"/>
                <a:gd name="connsiteY33" fmla="*/ 148790 h 46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0467" h="469234">
                  <a:moveTo>
                    <a:pt x="391163" y="148790"/>
                  </a:moveTo>
                  <a:lnTo>
                    <a:pt x="215565" y="8100"/>
                  </a:lnTo>
                  <a:cubicBezTo>
                    <a:pt x="207110" y="1345"/>
                    <a:pt x="193397" y="1345"/>
                    <a:pt x="184943" y="8100"/>
                  </a:cubicBezTo>
                  <a:lnTo>
                    <a:pt x="9385" y="148790"/>
                  </a:lnTo>
                  <a:cubicBezTo>
                    <a:pt x="5340" y="152026"/>
                    <a:pt x="3034" y="156475"/>
                    <a:pt x="3034" y="161046"/>
                  </a:cubicBezTo>
                  <a:lnTo>
                    <a:pt x="3034" y="452578"/>
                  </a:lnTo>
                  <a:cubicBezTo>
                    <a:pt x="3034" y="462165"/>
                    <a:pt x="12742" y="469932"/>
                    <a:pt x="24675" y="469932"/>
                  </a:cubicBezTo>
                  <a:lnTo>
                    <a:pt x="145260" y="469932"/>
                  </a:lnTo>
                  <a:lnTo>
                    <a:pt x="145260" y="415323"/>
                  </a:lnTo>
                  <a:cubicBezTo>
                    <a:pt x="142712" y="417224"/>
                    <a:pt x="139597" y="418397"/>
                    <a:pt x="136159" y="418397"/>
                  </a:cubicBezTo>
                  <a:lnTo>
                    <a:pt x="131992" y="418397"/>
                  </a:lnTo>
                  <a:cubicBezTo>
                    <a:pt x="123579" y="418397"/>
                    <a:pt x="116742" y="411561"/>
                    <a:pt x="116742" y="403147"/>
                  </a:cubicBezTo>
                  <a:lnTo>
                    <a:pt x="116742" y="308977"/>
                  </a:lnTo>
                  <a:cubicBezTo>
                    <a:pt x="116742" y="307318"/>
                    <a:pt x="117066" y="305741"/>
                    <a:pt x="117511" y="304203"/>
                  </a:cubicBezTo>
                  <a:cubicBezTo>
                    <a:pt x="118684" y="295061"/>
                    <a:pt x="122163" y="286890"/>
                    <a:pt x="132559" y="279043"/>
                  </a:cubicBezTo>
                  <a:cubicBezTo>
                    <a:pt x="141458" y="272328"/>
                    <a:pt x="156101" y="267110"/>
                    <a:pt x="165081" y="265653"/>
                  </a:cubicBezTo>
                  <a:cubicBezTo>
                    <a:pt x="143157" y="253275"/>
                    <a:pt x="128433" y="229571"/>
                    <a:pt x="128959" y="202468"/>
                  </a:cubicBezTo>
                  <a:cubicBezTo>
                    <a:pt x="129687" y="165415"/>
                    <a:pt x="160106" y="134389"/>
                    <a:pt x="197119" y="132973"/>
                  </a:cubicBezTo>
                  <a:cubicBezTo>
                    <a:pt x="198171" y="132933"/>
                    <a:pt x="199222" y="133014"/>
                    <a:pt x="200274" y="133014"/>
                  </a:cubicBezTo>
                  <a:cubicBezTo>
                    <a:pt x="201326" y="133014"/>
                    <a:pt x="202377" y="132933"/>
                    <a:pt x="203429" y="132973"/>
                  </a:cubicBezTo>
                  <a:cubicBezTo>
                    <a:pt x="240442" y="134389"/>
                    <a:pt x="270861" y="165415"/>
                    <a:pt x="271590" y="202468"/>
                  </a:cubicBezTo>
                  <a:cubicBezTo>
                    <a:pt x="272115" y="229571"/>
                    <a:pt x="257391" y="253275"/>
                    <a:pt x="235467" y="265653"/>
                  </a:cubicBezTo>
                  <a:cubicBezTo>
                    <a:pt x="244447" y="267069"/>
                    <a:pt x="259090" y="272328"/>
                    <a:pt x="267989" y="279043"/>
                  </a:cubicBezTo>
                  <a:cubicBezTo>
                    <a:pt x="278345" y="286850"/>
                    <a:pt x="281864" y="295021"/>
                    <a:pt x="283037" y="304203"/>
                  </a:cubicBezTo>
                  <a:cubicBezTo>
                    <a:pt x="283482" y="305741"/>
                    <a:pt x="283806" y="307318"/>
                    <a:pt x="283806" y="308977"/>
                  </a:cubicBezTo>
                  <a:lnTo>
                    <a:pt x="283806" y="403147"/>
                  </a:lnTo>
                  <a:cubicBezTo>
                    <a:pt x="283806" y="411561"/>
                    <a:pt x="276970" y="418397"/>
                    <a:pt x="268556" y="418397"/>
                  </a:cubicBezTo>
                  <a:lnTo>
                    <a:pt x="264389" y="418397"/>
                  </a:lnTo>
                  <a:cubicBezTo>
                    <a:pt x="260951" y="418397"/>
                    <a:pt x="257836" y="417224"/>
                    <a:pt x="255288" y="415323"/>
                  </a:cubicBezTo>
                  <a:lnTo>
                    <a:pt x="255288" y="469932"/>
                  </a:lnTo>
                  <a:lnTo>
                    <a:pt x="375873" y="469932"/>
                  </a:lnTo>
                  <a:cubicBezTo>
                    <a:pt x="387846" y="469932"/>
                    <a:pt x="397514" y="462165"/>
                    <a:pt x="397514" y="452578"/>
                  </a:cubicBezTo>
                  <a:lnTo>
                    <a:pt x="397514" y="161046"/>
                  </a:lnTo>
                  <a:cubicBezTo>
                    <a:pt x="397514" y="156435"/>
                    <a:pt x="395249" y="152026"/>
                    <a:pt x="391163" y="148790"/>
                  </a:cubicBezTo>
                  <a:close/>
                </a:path>
              </a:pathLst>
            </a:custGeom>
            <a:solidFill>
              <a:srgbClr val="D86075"/>
            </a:solidFill>
            <a:ln w="9525" cap="flat">
              <a:noFill/>
              <a:prstDash val="solid"/>
              <a:miter/>
            </a:ln>
          </p:spPr>
          <p:txBody>
            <a:bodyPr rtlCol="0" anchor="ctr"/>
            <a:lstStyle/>
            <a:p>
              <a:endParaRPr lang="en-AU" sz="716" dirty="0">
                <a:latin typeface="Arial" panose="020B0604020202020204" pitchFamily="34" charset="0"/>
              </a:endParaRPr>
            </a:p>
          </p:txBody>
        </p:sp>
        <p:sp>
          <p:nvSpPr>
            <p:cNvPr id="17" name="Freeform: Shape 16">
              <a:extLst>
                <a:ext uri="{FF2B5EF4-FFF2-40B4-BE49-F238E27FC236}">
                  <a16:creationId xmlns:a16="http://schemas.microsoft.com/office/drawing/2014/main" id="{70341A31-2A1E-4024-B3A6-C51F2725226C}"/>
                </a:ext>
              </a:extLst>
            </p:cNvPr>
            <p:cNvSpPr/>
            <p:nvPr/>
          </p:nvSpPr>
          <p:spPr>
            <a:xfrm>
              <a:off x="2661949" y="1690012"/>
              <a:ext cx="44496" cy="44496"/>
            </a:xfrm>
            <a:custGeom>
              <a:avLst/>
              <a:gdLst>
                <a:gd name="connsiteX0" fmla="*/ 19158 w 44496"/>
                <a:gd name="connsiteY0" fmla="*/ 18834 h 44496"/>
                <a:gd name="connsiteX1" fmla="*/ 42983 w 44496"/>
                <a:gd name="connsiteY1" fmla="*/ 3220 h 44496"/>
                <a:gd name="connsiteX2" fmla="*/ 44480 w 44496"/>
                <a:gd name="connsiteY2" fmla="*/ 4717 h 44496"/>
                <a:gd name="connsiteX3" fmla="*/ 28866 w 44496"/>
                <a:gd name="connsiteY3" fmla="*/ 28542 h 44496"/>
                <a:gd name="connsiteX4" fmla="*/ 28542 w 44496"/>
                <a:gd name="connsiteY4" fmla="*/ 28866 h 44496"/>
                <a:gd name="connsiteX5" fmla="*/ 4717 w 44496"/>
                <a:gd name="connsiteY5" fmla="*/ 44480 h 44496"/>
                <a:gd name="connsiteX6" fmla="*/ 3220 w 44496"/>
                <a:gd name="connsiteY6" fmla="*/ 42983 h 44496"/>
                <a:gd name="connsiteX7" fmla="*/ 18834 w 44496"/>
                <a:gd name="connsiteY7" fmla="*/ 19158 h 44496"/>
                <a:gd name="connsiteX8" fmla="*/ 19158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18834"/>
                  </a:moveTo>
                  <a:lnTo>
                    <a:pt x="42983" y="3220"/>
                  </a:lnTo>
                  <a:cubicBezTo>
                    <a:pt x="43954" y="2573"/>
                    <a:pt x="45127" y="3746"/>
                    <a:pt x="44480" y="4717"/>
                  </a:cubicBezTo>
                  <a:lnTo>
                    <a:pt x="28866" y="28542"/>
                  </a:lnTo>
                  <a:cubicBezTo>
                    <a:pt x="28785" y="28664"/>
                    <a:pt x="28664" y="28785"/>
                    <a:pt x="28542" y="28866"/>
                  </a:cubicBezTo>
                  <a:lnTo>
                    <a:pt x="4717" y="44480"/>
                  </a:lnTo>
                  <a:cubicBezTo>
                    <a:pt x="3746" y="45127"/>
                    <a:pt x="2573" y="43954"/>
                    <a:pt x="3220" y="42983"/>
                  </a:cubicBezTo>
                  <a:lnTo>
                    <a:pt x="18834" y="19158"/>
                  </a:lnTo>
                  <a:cubicBezTo>
                    <a:pt x="18955" y="19036"/>
                    <a:pt x="19036" y="18915"/>
                    <a:pt x="19158" y="18834"/>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8" name="Freeform: Shape 17">
              <a:extLst>
                <a:ext uri="{FF2B5EF4-FFF2-40B4-BE49-F238E27FC236}">
                  <a16:creationId xmlns:a16="http://schemas.microsoft.com/office/drawing/2014/main" id="{1CDAC665-7132-4915-8644-63C303CB1E12}"/>
                </a:ext>
              </a:extLst>
            </p:cNvPr>
            <p:cNvSpPr/>
            <p:nvPr/>
          </p:nvSpPr>
          <p:spPr>
            <a:xfrm>
              <a:off x="2548565" y="1690012"/>
              <a:ext cx="44496" cy="44496"/>
            </a:xfrm>
            <a:custGeom>
              <a:avLst/>
              <a:gdLst>
                <a:gd name="connsiteX0" fmla="*/ 28542 w 44496"/>
                <a:gd name="connsiteY0" fmla="*/ 18834 h 44496"/>
                <a:gd name="connsiteX1" fmla="*/ 4717 w 44496"/>
                <a:gd name="connsiteY1" fmla="*/ 3220 h 44496"/>
                <a:gd name="connsiteX2" fmla="*/ 3220 w 44496"/>
                <a:gd name="connsiteY2" fmla="*/ 4717 h 44496"/>
                <a:gd name="connsiteX3" fmla="*/ 18834 w 44496"/>
                <a:gd name="connsiteY3" fmla="*/ 28542 h 44496"/>
                <a:gd name="connsiteX4" fmla="*/ 19158 w 44496"/>
                <a:gd name="connsiteY4" fmla="*/ 28866 h 44496"/>
                <a:gd name="connsiteX5" fmla="*/ 42983 w 44496"/>
                <a:gd name="connsiteY5" fmla="*/ 44480 h 44496"/>
                <a:gd name="connsiteX6" fmla="*/ 44480 w 44496"/>
                <a:gd name="connsiteY6" fmla="*/ 42983 h 44496"/>
                <a:gd name="connsiteX7" fmla="*/ 28866 w 44496"/>
                <a:gd name="connsiteY7" fmla="*/ 19158 h 44496"/>
                <a:gd name="connsiteX8" fmla="*/ 28542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18834"/>
                  </a:moveTo>
                  <a:lnTo>
                    <a:pt x="4717" y="3220"/>
                  </a:lnTo>
                  <a:cubicBezTo>
                    <a:pt x="3746" y="2573"/>
                    <a:pt x="2573" y="3746"/>
                    <a:pt x="3220" y="4717"/>
                  </a:cubicBezTo>
                  <a:lnTo>
                    <a:pt x="18834" y="28542"/>
                  </a:lnTo>
                  <a:cubicBezTo>
                    <a:pt x="18915" y="28664"/>
                    <a:pt x="19036" y="28785"/>
                    <a:pt x="19158" y="28866"/>
                  </a:cubicBezTo>
                  <a:lnTo>
                    <a:pt x="42983" y="44480"/>
                  </a:lnTo>
                  <a:cubicBezTo>
                    <a:pt x="43954" y="45127"/>
                    <a:pt x="45127" y="43954"/>
                    <a:pt x="44480" y="42983"/>
                  </a:cubicBezTo>
                  <a:lnTo>
                    <a:pt x="28866" y="19158"/>
                  </a:lnTo>
                  <a:cubicBezTo>
                    <a:pt x="28785" y="19036"/>
                    <a:pt x="28664" y="18915"/>
                    <a:pt x="28542" y="18834"/>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9" name="Freeform: Shape 18">
              <a:extLst>
                <a:ext uri="{FF2B5EF4-FFF2-40B4-BE49-F238E27FC236}">
                  <a16:creationId xmlns:a16="http://schemas.microsoft.com/office/drawing/2014/main" id="{FD635D69-3B8B-48A4-91B1-B00CBAF5E496}"/>
                </a:ext>
              </a:extLst>
            </p:cNvPr>
            <p:cNvSpPr/>
            <p:nvPr/>
          </p:nvSpPr>
          <p:spPr>
            <a:xfrm>
              <a:off x="2661949" y="1805015"/>
              <a:ext cx="44496" cy="44496"/>
            </a:xfrm>
            <a:custGeom>
              <a:avLst/>
              <a:gdLst>
                <a:gd name="connsiteX0" fmla="*/ 19158 w 44496"/>
                <a:gd name="connsiteY0" fmla="*/ 28866 h 44496"/>
                <a:gd name="connsiteX1" fmla="*/ 42983 w 44496"/>
                <a:gd name="connsiteY1" fmla="*/ 44480 h 44496"/>
                <a:gd name="connsiteX2" fmla="*/ 44480 w 44496"/>
                <a:gd name="connsiteY2" fmla="*/ 42984 h 44496"/>
                <a:gd name="connsiteX3" fmla="*/ 28866 w 44496"/>
                <a:gd name="connsiteY3" fmla="*/ 19158 h 44496"/>
                <a:gd name="connsiteX4" fmla="*/ 28542 w 44496"/>
                <a:gd name="connsiteY4" fmla="*/ 18834 h 44496"/>
                <a:gd name="connsiteX5" fmla="*/ 4717 w 44496"/>
                <a:gd name="connsiteY5" fmla="*/ 3220 h 44496"/>
                <a:gd name="connsiteX6" fmla="*/ 3220 w 44496"/>
                <a:gd name="connsiteY6" fmla="*/ 4717 h 44496"/>
                <a:gd name="connsiteX7" fmla="*/ 18834 w 44496"/>
                <a:gd name="connsiteY7" fmla="*/ 28542 h 44496"/>
                <a:gd name="connsiteX8" fmla="*/ 19158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28866"/>
                  </a:moveTo>
                  <a:lnTo>
                    <a:pt x="42983" y="44480"/>
                  </a:lnTo>
                  <a:cubicBezTo>
                    <a:pt x="43954" y="45127"/>
                    <a:pt x="45127" y="43954"/>
                    <a:pt x="44480" y="42984"/>
                  </a:cubicBezTo>
                  <a:lnTo>
                    <a:pt x="28866" y="19158"/>
                  </a:lnTo>
                  <a:cubicBezTo>
                    <a:pt x="28785" y="19036"/>
                    <a:pt x="28664" y="18915"/>
                    <a:pt x="28542" y="18834"/>
                  </a:cubicBezTo>
                  <a:lnTo>
                    <a:pt x="4717" y="3220"/>
                  </a:lnTo>
                  <a:cubicBezTo>
                    <a:pt x="3746" y="2573"/>
                    <a:pt x="2573" y="3746"/>
                    <a:pt x="3220" y="4717"/>
                  </a:cubicBezTo>
                  <a:lnTo>
                    <a:pt x="18834" y="28542"/>
                  </a:lnTo>
                  <a:cubicBezTo>
                    <a:pt x="18955" y="28664"/>
                    <a:pt x="19036" y="28785"/>
                    <a:pt x="19158" y="28866"/>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20" name="Freeform: Shape 19">
              <a:extLst>
                <a:ext uri="{FF2B5EF4-FFF2-40B4-BE49-F238E27FC236}">
                  <a16:creationId xmlns:a16="http://schemas.microsoft.com/office/drawing/2014/main" id="{F108E12D-CB9C-4A93-9A27-F35FF614486D}"/>
                </a:ext>
              </a:extLst>
            </p:cNvPr>
            <p:cNvSpPr/>
            <p:nvPr/>
          </p:nvSpPr>
          <p:spPr>
            <a:xfrm>
              <a:off x="2547877" y="1805015"/>
              <a:ext cx="44496" cy="44496"/>
            </a:xfrm>
            <a:custGeom>
              <a:avLst/>
              <a:gdLst>
                <a:gd name="connsiteX0" fmla="*/ 28542 w 44496"/>
                <a:gd name="connsiteY0" fmla="*/ 28866 h 44496"/>
                <a:gd name="connsiteX1" fmla="*/ 4717 w 44496"/>
                <a:gd name="connsiteY1" fmla="*/ 44480 h 44496"/>
                <a:gd name="connsiteX2" fmla="*/ 3220 w 44496"/>
                <a:gd name="connsiteY2" fmla="*/ 42984 h 44496"/>
                <a:gd name="connsiteX3" fmla="*/ 18834 w 44496"/>
                <a:gd name="connsiteY3" fmla="*/ 19158 h 44496"/>
                <a:gd name="connsiteX4" fmla="*/ 19158 w 44496"/>
                <a:gd name="connsiteY4" fmla="*/ 18834 h 44496"/>
                <a:gd name="connsiteX5" fmla="*/ 42983 w 44496"/>
                <a:gd name="connsiteY5" fmla="*/ 3220 h 44496"/>
                <a:gd name="connsiteX6" fmla="*/ 44480 w 44496"/>
                <a:gd name="connsiteY6" fmla="*/ 4717 h 44496"/>
                <a:gd name="connsiteX7" fmla="*/ 28866 w 44496"/>
                <a:gd name="connsiteY7" fmla="*/ 28542 h 44496"/>
                <a:gd name="connsiteX8" fmla="*/ 28542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28866"/>
                  </a:moveTo>
                  <a:lnTo>
                    <a:pt x="4717" y="44480"/>
                  </a:lnTo>
                  <a:cubicBezTo>
                    <a:pt x="3746" y="45127"/>
                    <a:pt x="2573" y="43954"/>
                    <a:pt x="3220" y="42984"/>
                  </a:cubicBezTo>
                  <a:lnTo>
                    <a:pt x="18834" y="19158"/>
                  </a:lnTo>
                  <a:cubicBezTo>
                    <a:pt x="18915" y="19036"/>
                    <a:pt x="19036" y="18915"/>
                    <a:pt x="19158" y="18834"/>
                  </a:cubicBezTo>
                  <a:lnTo>
                    <a:pt x="42983" y="3220"/>
                  </a:lnTo>
                  <a:cubicBezTo>
                    <a:pt x="43954" y="2573"/>
                    <a:pt x="45127" y="3746"/>
                    <a:pt x="44480" y="4717"/>
                  </a:cubicBezTo>
                  <a:lnTo>
                    <a:pt x="28866" y="28542"/>
                  </a:lnTo>
                  <a:cubicBezTo>
                    <a:pt x="28785" y="28664"/>
                    <a:pt x="28664" y="28785"/>
                    <a:pt x="28542" y="28866"/>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gr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rgbClr val="F7E5E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dirty="0"/>
              <a:t>MASTER</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DE9CB7"/>
                </a:solidFill>
                <a:latin typeface="Garamond" panose="02020404030301010803" pitchFamily="18" charset="0"/>
              </a:defRPr>
            </a:lvl1pPr>
          </a:lstStyle>
          <a:p>
            <a:pPr lvl="0"/>
            <a:r>
              <a:rPr lang="en-US" dirty="0"/>
              <a:t>Hope</a:t>
            </a:r>
            <a:endParaRPr lang="en-AU" dirty="0"/>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1298575" y="3195638"/>
            <a:ext cx="3244850" cy="2436812"/>
          </a:xfrm>
          <a:prstGeom prst="rect">
            <a:avLst/>
          </a:prstGeom>
        </p:spPr>
        <p:txBody>
          <a:bodyPr/>
          <a:lstStyle>
            <a:lvl1pPr marL="0" indent="0">
              <a:buNone/>
              <a:defRPr sz="1800">
                <a:solidFill>
                  <a:srgbClr val="D86075"/>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6791854" y="2209866"/>
            <a:ext cx="3869519" cy="3422583"/>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grpSp>
        <p:nvGrpSpPr>
          <p:cNvPr id="25" name="Group 24">
            <a:extLst>
              <a:ext uri="{FF2B5EF4-FFF2-40B4-BE49-F238E27FC236}">
                <a16:creationId xmlns:a16="http://schemas.microsoft.com/office/drawing/2014/main" id="{64CB8C08-1D97-480B-8C05-311B43833DDB}"/>
              </a:ext>
            </a:extLst>
          </p:cNvPr>
          <p:cNvGrpSpPr>
            <a:grpSpLocks noChangeAspect="1"/>
          </p:cNvGrpSpPr>
          <p:nvPr userDrawn="1"/>
        </p:nvGrpSpPr>
        <p:grpSpPr>
          <a:xfrm>
            <a:off x="-248067" y="-239630"/>
            <a:ext cx="1217305" cy="1217163"/>
            <a:chOff x="948154" y="2050047"/>
            <a:chExt cx="216025" cy="216025"/>
          </a:xfrm>
          <a:solidFill>
            <a:schemeClr val="bg1">
              <a:alpha val="40000"/>
            </a:schemeClr>
          </a:solidFill>
        </p:grpSpPr>
        <p:sp>
          <p:nvSpPr>
            <p:cNvPr id="27" name="Freeform: Shape 6">
              <a:extLst>
                <a:ext uri="{FF2B5EF4-FFF2-40B4-BE49-F238E27FC236}">
                  <a16:creationId xmlns:a16="http://schemas.microsoft.com/office/drawing/2014/main" id="{B9AE08AF-7937-45DD-B921-35B334E749E8}"/>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29" name="Group 28">
              <a:extLst>
                <a:ext uri="{FF2B5EF4-FFF2-40B4-BE49-F238E27FC236}">
                  <a16:creationId xmlns:a16="http://schemas.microsoft.com/office/drawing/2014/main" id="{2666E05A-A0D0-4F8E-9C9A-6BBCBB424B71}"/>
                </a:ext>
              </a:extLst>
            </p:cNvPr>
            <p:cNvGrpSpPr/>
            <p:nvPr/>
          </p:nvGrpSpPr>
          <p:grpSpPr>
            <a:xfrm>
              <a:off x="958955" y="2060848"/>
              <a:ext cx="196444" cy="196444"/>
              <a:chOff x="519961" y="1999640"/>
              <a:chExt cx="196444" cy="196444"/>
            </a:xfrm>
            <a:grpFill/>
          </p:grpSpPr>
          <p:sp>
            <p:nvSpPr>
              <p:cNvPr id="32" name="Freeform: Shape 7">
                <a:extLst>
                  <a:ext uri="{FF2B5EF4-FFF2-40B4-BE49-F238E27FC236}">
                    <a16:creationId xmlns:a16="http://schemas.microsoft.com/office/drawing/2014/main" id="{5C678F85-4B5D-46CF-BD64-B3516A072A53}"/>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33" name="Freeform: Shape 8">
                <a:extLst>
                  <a:ext uri="{FF2B5EF4-FFF2-40B4-BE49-F238E27FC236}">
                    <a16:creationId xmlns:a16="http://schemas.microsoft.com/office/drawing/2014/main" id="{806EB0B9-F329-4423-8DB8-E9548E53D90C}"/>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34" name="Freeform: Shape 9">
                <a:extLst>
                  <a:ext uri="{FF2B5EF4-FFF2-40B4-BE49-F238E27FC236}">
                    <a16:creationId xmlns:a16="http://schemas.microsoft.com/office/drawing/2014/main" id="{CA09107F-0F6F-4FF8-A672-E46511D962AA}"/>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35" name="Freeform: Shape 10">
                <a:extLst>
                  <a:ext uri="{FF2B5EF4-FFF2-40B4-BE49-F238E27FC236}">
                    <a16:creationId xmlns:a16="http://schemas.microsoft.com/office/drawing/2014/main" id="{B431C954-EF7C-4DD8-A5FB-97E351C421DD}"/>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grpSp>
        <p:nvGrpSpPr>
          <p:cNvPr id="36" name="Group 35">
            <a:extLst>
              <a:ext uri="{FF2B5EF4-FFF2-40B4-BE49-F238E27FC236}">
                <a16:creationId xmlns:a16="http://schemas.microsoft.com/office/drawing/2014/main" id="{963340C1-3A8E-471B-B661-FDCE0F1DF9F0}"/>
              </a:ext>
            </a:extLst>
          </p:cNvPr>
          <p:cNvGrpSpPr/>
          <p:nvPr userDrawn="1"/>
        </p:nvGrpSpPr>
        <p:grpSpPr>
          <a:xfrm>
            <a:off x="2562350" y="2065124"/>
            <a:ext cx="717299" cy="997876"/>
            <a:chOff x="851780" y="4314886"/>
            <a:chExt cx="303369" cy="422034"/>
          </a:xfrm>
          <a:solidFill>
            <a:srgbClr val="D86075"/>
          </a:solidFill>
        </p:grpSpPr>
        <p:sp>
          <p:nvSpPr>
            <p:cNvPr id="37" name="Freeform: Shape 36">
              <a:extLst>
                <a:ext uri="{FF2B5EF4-FFF2-40B4-BE49-F238E27FC236}">
                  <a16:creationId xmlns:a16="http://schemas.microsoft.com/office/drawing/2014/main" id="{8D985E94-6FCB-4E1F-8799-C57AA5DD3EE6}"/>
                </a:ext>
              </a:extLst>
            </p:cNvPr>
            <p:cNvSpPr/>
            <p:nvPr/>
          </p:nvSpPr>
          <p:spPr>
            <a:xfrm>
              <a:off x="973718" y="442870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8" name="Freeform: Shape 37">
              <a:extLst>
                <a:ext uri="{FF2B5EF4-FFF2-40B4-BE49-F238E27FC236}">
                  <a16:creationId xmlns:a16="http://schemas.microsoft.com/office/drawing/2014/main" id="{3BC11D47-5375-4C99-8388-14E4F5B08EE5}"/>
                </a:ext>
              </a:extLst>
            </p:cNvPr>
            <p:cNvSpPr/>
            <p:nvPr/>
          </p:nvSpPr>
          <p:spPr>
            <a:xfrm>
              <a:off x="970343" y="440507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9" name="Freeform: Shape 38">
              <a:extLst>
                <a:ext uri="{FF2B5EF4-FFF2-40B4-BE49-F238E27FC236}">
                  <a16:creationId xmlns:a16="http://schemas.microsoft.com/office/drawing/2014/main" id="{272F8EE1-3E99-4ECE-B03E-1A55AE900980}"/>
                </a:ext>
              </a:extLst>
            </p:cNvPr>
            <p:cNvSpPr/>
            <p:nvPr/>
          </p:nvSpPr>
          <p:spPr>
            <a:xfrm>
              <a:off x="854177" y="4317302"/>
              <a:ext cx="151868" cy="417239"/>
            </a:xfrm>
            <a:custGeom>
              <a:avLst/>
              <a:gdLst>
                <a:gd name="connsiteX0" fmla="*/ 66279 w 151868"/>
                <a:gd name="connsiteY0" fmla="*/ 416375 h 417238"/>
                <a:gd name="connsiteX1" fmla="*/ 50724 w 151868"/>
                <a:gd name="connsiteY1" fmla="*/ 409949 h 417238"/>
                <a:gd name="connsiteX2" fmla="*/ 7690 w 151868"/>
                <a:gd name="connsiteY2" fmla="*/ 367122 h 417238"/>
                <a:gd name="connsiteX3" fmla="*/ 1199 w 151868"/>
                <a:gd name="connsiteY3" fmla="*/ 351424 h 417238"/>
                <a:gd name="connsiteX4" fmla="*/ 7786 w 151868"/>
                <a:gd name="connsiteY4" fmla="*/ 335773 h 417238"/>
                <a:gd name="connsiteX5" fmla="*/ 13317 w 151868"/>
                <a:gd name="connsiteY5" fmla="*/ 330338 h 417238"/>
                <a:gd name="connsiteX6" fmla="*/ 31413 w 151868"/>
                <a:gd name="connsiteY6" fmla="*/ 281516 h 417238"/>
                <a:gd name="connsiteX7" fmla="*/ 30774 w 151868"/>
                <a:gd name="connsiteY7" fmla="*/ 181235 h 417238"/>
                <a:gd name="connsiteX8" fmla="*/ 30390 w 151868"/>
                <a:gd name="connsiteY8" fmla="*/ 176535 h 417238"/>
                <a:gd name="connsiteX9" fmla="*/ 30390 w 151868"/>
                <a:gd name="connsiteY9" fmla="*/ 157639 h 417238"/>
                <a:gd name="connsiteX10" fmla="*/ 32420 w 151868"/>
                <a:gd name="connsiteY10" fmla="*/ 147025 h 417238"/>
                <a:gd name="connsiteX11" fmla="*/ 32484 w 151868"/>
                <a:gd name="connsiteY11" fmla="*/ 146881 h 417238"/>
                <a:gd name="connsiteX12" fmla="*/ 94271 w 151868"/>
                <a:gd name="connsiteY12" fmla="*/ 18080 h 417238"/>
                <a:gd name="connsiteX13" fmla="*/ 120360 w 151868"/>
                <a:gd name="connsiteY13" fmla="*/ 1199 h 417238"/>
                <a:gd name="connsiteX14" fmla="*/ 128225 w 151868"/>
                <a:gd name="connsiteY14" fmla="*/ 2302 h 417238"/>
                <a:gd name="connsiteX15" fmla="*/ 146162 w 151868"/>
                <a:gd name="connsiteY15" fmla="*/ 17441 h 417238"/>
                <a:gd name="connsiteX16" fmla="*/ 146737 w 151868"/>
                <a:gd name="connsiteY16" fmla="*/ 40893 h 417238"/>
                <a:gd name="connsiteX17" fmla="*/ 110289 w 151868"/>
                <a:gd name="connsiteY17" fmla="*/ 121031 h 417238"/>
                <a:gd name="connsiteX18" fmla="*/ 109138 w 151868"/>
                <a:gd name="connsiteY18" fmla="*/ 121303 h 417238"/>
                <a:gd name="connsiteX19" fmla="*/ 86693 w 151868"/>
                <a:gd name="connsiteY19" fmla="*/ 153819 h 417238"/>
                <a:gd name="connsiteX20" fmla="*/ 86693 w 151868"/>
                <a:gd name="connsiteY20" fmla="*/ 198004 h 417238"/>
                <a:gd name="connsiteX21" fmla="*/ 86501 w 151868"/>
                <a:gd name="connsiteY21" fmla="*/ 198164 h 417238"/>
                <a:gd name="connsiteX22" fmla="*/ 86693 w 151868"/>
                <a:gd name="connsiteY22" fmla="*/ 228026 h 417238"/>
                <a:gd name="connsiteX23" fmla="*/ 86693 w 151868"/>
                <a:gd name="connsiteY23" fmla="*/ 238929 h 417238"/>
                <a:gd name="connsiteX24" fmla="*/ 87429 w 151868"/>
                <a:gd name="connsiteY24" fmla="*/ 239680 h 417238"/>
                <a:gd name="connsiteX25" fmla="*/ 88532 w 151868"/>
                <a:gd name="connsiteY25" fmla="*/ 239680 h 417238"/>
                <a:gd name="connsiteX26" fmla="*/ 88851 w 151868"/>
                <a:gd name="connsiteY26" fmla="*/ 239361 h 417238"/>
                <a:gd name="connsiteX27" fmla="*/ 88851 w 151868"/>
                <a:gd name="connsiteY27" fmla="*/ 153835 h 417238"/>
                <a:gd name="connsiteX28" fmla="*/ 93024 w 151868"/>
                <a:gd name="connsiteY28" fmla="*/ 138360 h 417238"/>
                <a:gd name="connsiteX29" fmla="*/ 94271 w 151868"/>
                <a:gd name="connsiteY29" fmla="*/ 136378 h 417238"/>
                <a:gd name="connsiteX30" fmla="*/ 95773 w 151868"/>
                <a:gd name="connsiteY30" fmla="*/ 134380 h 417238"/>
                <a:gd name="connsiteX31" fmla="*/ 100825 w 151868"/>
                <a:gd name="connsiteY31" fmla="*/ 129408 h 417238"/>
                <a:gd name="connsiteX32" fmla="*/ 101193 w 151868"/>
                <a:gd name="connsiteY32" fmla="*/ 129136 h 417238"/>
                <a:gd name="connsiteX33" fmla="*/ 103079 w 151868"/>
                <a:gd name="connsiteY33" fmla="*/ 127825 h 417238"/>
                <a:gd name="connsiteX34" fmla="*/ 104262 w 151868"/>
                <a:gd name="connsiteY34" fmla="*/ 127090 h 417238"/>
                <a:gd name="connsiteX35" fmla="*/ 104869 w 151868"/>
                <a:gd name="connsiteY35" fmla="*/ 126738 h 417238"/>
                <a:gd name="connsiteX36" fmla="*/ 106340 w 151868"/>
                <a:gd name="connsiteY36" fmla="*/ 125971 h 417238"/>
                <a:gd name="connsiteX37" fmla="*/ 119832 w 151868"/>
                <a:gd name="connsiteY37" fmla="*/ 122838 h 417238"/>
                <a:gd name="connsiteX38" fmla="*/ 123717 w 151868"/>
                <a:gd name="connsiteY38" fmla="*/ 123077 h 417238"/>
                <a:gd name="connsiteX39" fmla="*/ 150830 w 151868"/>
                <a:gd name="connsiteY39" fmla="*/ 154538 h 417238"/>
                <a:gd name="connsiteX40" fmla="*/ 150830 w 151868"/>
                <a:gd name="connsiteY40" fmla="*/ 241966 h 417238"/>
                <a:gd name="connsiteX41" fmla="*/ 150718 w 151868"/>
                <a:gd name="connsiteY41" fmla="*/ 244316 h 417238"/>
                <a:gd name="connsiteX42" fmla="*/ 150798 w 151868"/>
                <a:gd name="connsiteY42" fmla="*/ 257313 h 417238"/>
                <a:gd name="connsiteX43" fmla="*/ 150862 w 151868"/>
                <a:gd name="connsiteY43" fmla="*/ 261885 h 417238"/>
                <a:gd name="connsiteX44" fmla="*/ 149759 w 151868"/>
                <a:gd name="connsiteY44" fmla="*/ 323256 h 417238"/>
                <a:gd name="connsiteX45" fmla="*/ 132110 w 151868"/>
                <a:gd name="connsiteY45" fmla="*/ 360776 h 417238"/>
                <a:gd name="connsiteX46" fmla="*/ 81706 w 151868"/>
                <a:gd name="connsiteY46" fmla="*/ 410077 h 417238"/>
                <a:gd name="connsiteX47" fmla="*/ 66279 w 151868"/>
                <a:gd name="connsiteY47" fmla="*/ 416375 h 4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1868" h="417238">
                  <a:moveTo>
                    <a:pt x="66279" y="416375"/>
                  </a:moveTo>
                  <a:cubicBezTo>
                    <a:pt x="60412" y="416375"/>
                    <a:pt x="54881" y="414089"/>
                    <a:pt x="50724" y="409949"/>
                  </a:cubicBezTo>
                  <a:lnTo>
                    <a:pt x="7690" y="367122"/>
                  </a:lnTo>
                  <a:cubicBezTo>
                    <a:pt x="3485" y="362934"/>
                    <a:pt x="1167" y="357354"/>
                    <a:pt x="1199" y="351424"/>
                  </a:cubicBezTo>
                  <a:cubicBezTo>
                    <a:pt x="1215" y="345493"/>
                    <a:pt x="3565" y="339930"/>
                    <a:pt x="7786" y="335773"/>
                  </a:cubicBezTo>
                  <a:lnTo>
                    <a:pt x="13317" y="330338"/>
                  </a:lnTo>
                  <a:cubicBezTo>
                    <a:pt x="25786" y="318076"/>
                    <a:pt x="31541" y="302570"/>
                    <a:pt x="31413" y="281516"/>
                  </a:cubicBezTo>
                  <a:lnTo>
                    <a:pt x="30774" y="181235"/>
                  </a:lnTo>
                  <a:cubicBezTo>
                    <a:pt x="30518" y="179524"/>
                    <a:pt x="30390" y="177990"/>
                    <a:pt x="30390" y="176535"/>
                  </a:cubicBezTo>
                  <a:lnTo>
                    <a:pt x="30390" y="157639"/>
                  </a:lnTo>
                  <a:cubicBezTo>
                    <a:pt x="30390" y="153995"/>
                    <a:pt x="31077" y="150414"/>
                    <a:pt x="32420" y="147025"/>
                  </a:cubicBezTo>
                  <a:lnTo>
                    <a:pt x="32484" y="146881"/>
                  </a:lnTo>
                  <a:lnTo>
                    <a:pt x="94271" y="18080"/>
                  </a:lnTo>
                  <a:cubicBezTo>
                    <a:pt x="98843" y="7849"/>
                    <a:pt x="109090" y="1199"/>
                    <a:pt x="120360" y="1199"/>
                  </a:cubicBezTo>
                  <a:cubicBezTo>
                    <a:pt x="123014" y="1199"/>
                    <a:pt x="125667" y="1567"/>
                    <a:pt x="128225" y="2302"/>
                  </a:cubicBezTo>
                  <a:cubicBezTo>
                    <a:pt x="136090" y="4556"/>
                    <a:pt x="142629" y="10071"/>
                    <a:pt x="146162" y="17441"/>
                  </a:cubicBezTo>
                  <a:cubicBezTo>
                    <a:pt x="149695" y="24810"/>
                    <a:pt x="149903" y="33363"/>
                    <a:pt x="146737" y="40893"/>
                  </a:cubicBezTo>
                  <a:lnTo>
                    <a:pt x="110289" y="121031"/>
                  </a:lnTo>
                  <a:lnTo>
                    <a:pt x="109138" y="121303"/>
                  </a:lnTo>
                  <a:cubicBezTo>
                    <a:pt x="95214" y="124548"/>
                    <a:pt x="86693" y="144195"/>
                    <a:pt x="86693" y="153819"/>
                  </a:cubicBezTo>
                  <a:lnTo>
                    <a:pt x="86693" y="198004"/>
                  </a:lnTo>
                  <a:lnTo>
                    <a:pt x="86501" y="198164"/>
                  </a:lnTo>
                  <a:lnTo>
                    <a:pt x="86693" y="228026"/>
                  </a:lnTo>
                  <a:lnTo>
                    <a:pt x="86693" y="238929"/>
                  </a:lnTo>
                  <a:cubicBezTo>
                    <a:pt x="86693" y="239345"/>
                    <a:pt x="87029" y="239680"/>
                    <a:pt x="87429" y="239680"/>
                  </a:cubicBezTo>
                  <a:lnTo>
                    <a:pt x="88532" y="239680"/>
                  </a:lnTo>
                  <a:cubicBezTo>
                    <a:pt x="88707" y="239680"/>
                    <a:pt x="88851" y="239537"/>
                    <a:pt x="88851" y="239361"/>
                  </a:cubicBezTo>
                  <a:lnTo>
                    <a:pt x="88851" y="153835"/>
                  </a:lnTo>
                  <a:cubicBezTo>
                    <a:pt x="88851" y="148415"/>
                    <a:pt x="90290" y="143060"/>
                    <a:pt x="93024" y="138360"/>
                  </a:cubicBezTo>
                  <a:cubicBezTo>
                    <a:pt x="93407" y="137689"/>
                    <a:pt x="93823" y="137017"/>
                    <a:pt x="94271" y="136378"/>
                  </a:cubicBezTo>
                  <a:cubicBezTo>
                    <a:pt x="94782" y="135643"/>
                    <a:pt x="95262" y="135003"/>
                    <a:pt x="95773" y="134380"/>
                  </a:cubicBezTo>
                  <a:cubicBezTo>
                    <a:pt x="97100" y="132541"/>
                    <a:pt x="98827" y="130831"/>
                    <a:pt x="100825" y="129408"/>
                  </a:cubicBezTo>
                  <a:lnTo>
                    <a:pt x="101193" y="129136"/>
                  </a:lnTo>
                  <a:cubicBezTo>
                    <a:pt x="101816" y="128689"/>
                    <a:pt x="102440" y="128241"/>
                    <a:pt x="103079" y="127825"/>
                  </a:cubicBezTo>
                  <a:cubicBezTo>
                    <a:pt x="103463" y="127569"/>
                    <a:pt x="103862" y="127330"/>
                    <a:pt x="104262" y="127090"/>
                  </a:cubicBezTo>
                  <a:lnTo>
                    <a:pt x="104869" y="126738"/>
                  </a:lnTo>
                  <a:cubicBezTo>
                    <a:pt x="105365" y="126466"/>
                    <a:pt x="105845" y="126211"/>
                    <a:pt x="106340" y="125971"/>
                  </a:cubicBezTo>
                  <a:cubicBezTo>
                    <a:pt x="110592" y="123893"/>
                    <a:pt x="115133" y="122838"/>
                    <a:pt x="119832" y="122838"/>
                  </a:cubicBezTo>
                  <a:cubicBezTo>
                    <a:pt x="121111" y="122838"/>
                    <a:pt x="122422" y="122918"/>
                    <a:pt x="123717" y="123077"/>
                  </a:cubicBezTo>
                  <a:cubicBezTo>
                    <a:pt x="139176" y="124996"/>
                    <a:pt x="150830" y="138520"/>
                    <a:pt x="150830" y="154538"/>
                  </a:cubicBezTo>
                  <a:lnTo>
                    <a:pt x="150830" y="241966"/>
                  </a:lnTo>
                  <a:cubicBezTo>
                    <a:pt x="150830" y="242766"/>
                    <a:pt x="150782" y="243533"/>
                    <a:pt x="150718" y="244316"/>
                  </a:cubicBezTo>
                  <a:lnTo>
                    <a:pt x="150798" y="257313"/>
                  </a:lnTo>
                  <a:cubicBezTo>
                    <a:pt x="150798" y="258144"/>
                    <a:pt x="150830" y="259743"/>
                    <a:pt x="150862" y="261885"/>
                  </a:cubicBezTo>
                  <a:cubicBezTo>
                    <a:pt x="151086" y="275250"/>
                    <a:pt x="151661" y="310723"/>
                    <a:pt x="149759" y="323256"/>
                  </a:cubicBezTo>
                  <a:cubicBezTo>
                    <a:pt x="146817" y="342599"/>
                    <a:pt x="132238" y="360632"/>
                    <a:pt x="132110" y="360776"/>
                  </a:cubicBezTo>
                  <a:lnTo>
                    <a:pt x="81706" y="410077"/>
                  </a:lnTo>
                  <a:cubicBezTo>
                    <a:pt x="77565" y="414137"/>
                    <a:pt x="72082" y="416375"/>
                    <a:pt x="66279" y="416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0" name="Freeform: Shape 39">
              <a:extLst>
                <a:ext uri="{FF2B5EF4-FFF2-40B4-BE49-F238E27FC236}">
                  <a16:creationId xmlns:a16="http://schemas.microsoft.com/office/drawing/2014/main" id="{D151559F-CE1A-47BA-A141-C15F230CDDE2}"/>
                </a:ext>
              </a:extLst>
            </p:cNvPr>
            <p:cNvSpPr/>
            <p:nvPr/>
          </p:nvSpPr>
          <p:spPr>
            <a:xfrm>
              <a:off x="851780" y="4314886"/>
              <a:ext cx="156664" cy="422034"/>
            </a:xfrm>
            <a:custGeom>
              <a:avLst/>
              <a:gdLst>
                <a:gd name="connsiteX0" fmla="*/ 122774 w 156664"/>
                <a:gd name="connsiteY0" fmla="*/ 5995 h 422034"/>
                <a:gd name="connsiteX1" fmla="*/ 129983 w 156664"/>
                <a:gd name="connsiteY1" fmla="*/ 7002 h 422034"/>
                <a:gd name="connsiteX2" fmla="*/ 129983 w 156664"/>
                <a:gd name="connsiteY2" fmla="*/ 7002 h 422034"/>
                <a:gd name="connsiteX3" fmla="*/ 146945 w 156664"/>
                <a:gd name="connsiteY3" fmla="*/ 42363 h 422034"/>
                <a:gd name="connsiteX4" fmla="*/ 111008 w 156664"/>
                <a:gd name="connsiteY4" fmla="*/ 121367 h 422034"/>
                <a:gd name="connsiteX5" fmla="*/ 86709 w 156664"/>
                <a:gd name="connsiteY5" fmla="*/ 156217 h 422034"/>
                <a:gd name="connsiteX6" fmla="*/ 86709 w 156664"/>
                <a:gd name="connsiteY6" fmla="*/ 199283 h 422034"/>
                <a:gd name="connsiteX7" fmla="*/ 86517 w 156664"/>
                <a:gd name="connsiteY7" fmla="*/ 199459 h 422034"/>
                <a:gd name="connsiteX8" fmla="*/ 86709 w 156664"/>
                <a:gd name="connsiteY8" fmla="*/ 230440 h 422034"/>
                <a:gd name="connsiteX9" fmla="*/ 86709 w 156664"/>
                <a:gd name="connsiteY9" fmla="*/ 241327 h 422034"/>
                <a:gd name="connsiteX10" fmla="*/ 89842 w 156664"/>
                <a:gd name="connsiteY10" fmla="*/ 244476 h 422034"/>
                <a:gd name="connsiteX11" fmla="*/ 90018 w 156664"/>
                <a:gd name="connsiteY11" fmla="*/ 244476 h 422034"/>
                <a:gd name="connsiteX12" fmla="*/ 90977 w 156664"/>
                <a:gd name="connsiteY12" fmla="*/ 244476 h 422034"/>
                <a:gd name="connsiteX13" fmla="*/ 93663 w 156664"/>
                <a:gd name="connsiteY13" fmla="*/ 241759 h 422034"/>
                <a:gd name="connsiteX14" fmla="*/ 93663 w 156664"/>
                <a:gd name="connsiteY14" fmla="*/ 203216 h 422034"/>
                <a:gd name="connsiteX15" fmla="*/ 93663 w 156664"/>
                <a:gd name="connsiteY15" fmla="*/ 156233 h 422034"/>
                <a:gd name="connsiteX16" fmla="*/ 97516 w 156664"/>
                <a:gd name="connsiteY16" fmla="*/ 141957 h 422034"/>
                <a:gd name="connsiteX17" fmla="*/ 98667 w 156664"/>
                <a:gd name="connsiteY17" fmla="*/ 140135 h 422034"/>
                <a:gd name="connsiteX18" fmla="*/ 98715 w 156664"/>
                <a:gd name="connsiteY18" fmla="*/ 140055 h 422034"/>
                <a:gd name="connsiteX19" fmla="*/ 100041 w 156664"/>
                <a:gd name="connsiteY19" fmla="*/ 138280 h 422034"/>
                <a:gd name="connsiteX20" fmla="*/ 104613 w 156664"/>
                <a:gd name="connsiteY20" fmla="*/ 133740 h 422034"/>
                <a:gd name="connsiteX21" fmla="*/ 106771 w 156664"/>
                <a:gd name="connsiteY21" fmla="*/ 132222 h 422034"/>
                <a:gd name="connsiteX22" fmla="*/ 107859 w 156664"/>
                <a:gd name="connsiteY22" fmla="*/ 131550 h 422034"/>
                <a:gd name="connsiteX23" fmla="*/ 108434 w 156664"/>
                <a:gd name="connsiteY23" fmla="*/ 131230 h 422034"/>
                <a:gd name="connsiteX24" fmla="*/ 109793 w 156664"/>
                <a:gd name="connsiteY24" fmla="*/ 130527 h 422034"/>
                <a:gd name="connsiteX25" fmla="*/ 122230 w 156664"/>
                <a:gd name="connsiteY25" fmla="*/ 127649 h 422034"/>
                <a:gd name="connsiteX26" fmla="*/ 125811 w 156664"/>
                <a:gd name="connsiteY26" fmla="*/ 127873 h 422034"/>
                <a:gd name="connsiteX27" fmla="*/ 150813 w 156664"/>
                <a:gd name="connsiteY27" fmla="*/ 156952 h 422034"/>
                <a:gd name="connsiteX28" fmla="*/ 150813 w 156664"/>
                <a:gd name="connsiteY28" fmla="*/ 244380 h 422034"/>
                <a:gd name="connsiteX29" fmla="*/ 150702 w 156664"/>
                <a:gd name="connsiteY29" fmla="*/ 246634 h 422034"/>
                <a:gd name="connsiteX30" fmla="*/ 150781 w 156664"/>
                <a:gd name="connsiteY30" fmla="*/ 259743 h 422034"/>
                <a:gd name="connsiteX31" fmla="*/ 149758 w 156664"/>
                <a:gd name="connsiteY31" fmla="*/ 325302 h 422034"/>
                <a:gd name="connsiteX32" fmla="*/ 132765 w 156664"/>
                <a:gd name="connsiteY32" fmla="*/ 361495 h 422034"/>
                <a:gd name="connsiteX33" fmla="*/ 82393 w 156664"/>
                <a:gd name="connsiteY33" fmla="*/ 410780 h 422034"/>
                <a:gd name="connsiteX34" fmla="*/ 68645 w 156664"/>
                <a:gd name="connsiteY34" fmla="*/ 416391 h 422034"/>
                <a:gd name="connsiteX35" fmla="*/ 54785 w 156664"/>
                <a:gd name="connsiteY35" fmla="*/ 410668 h 422034"/>
                <a:gd name="connsiteX36" fmla="*/ 11750 w 156664"/>
                <a:gd name="connsiteY36" fmla="*/ 367841 h 422034"/>
                <a:gd name="connsiteX37" fmla="*/ 11830 w 156664"/>
                <a:gd name="connsiteY37" fmla="*/ 339898 h 422034"/>
                <a:gd name="connsiteX38" fmla="*/ 17361 w 156664"/>
                <a:gd name="connsiteY38" fmla="*/ 334462 h 422034"/>
                <a:gd name="connsiteX39" fmla="*/ 36177 w 156664"/>
                <a:gd name="connsiteY39" fmla="*/ 283914 h 422034"/>
                <a:gd name="connsiteX40" fmla="*/ 35537 w 156664"/>
                <a:gd name="connsiteY40" fmla="*/ 183457 h 422034"/>
                <a:gd name="connsiteX41" fmla="*/ 35154 w 156664"/>
                <a:gd name="connsiteY41" fmla="*/ 178949 h 422034"/>
                <a:gd name="connsiteX42" fmla="*/ 35154 w 156664"/>
                <a:gd name="connsiteY42" fmla="*/ 160053 h 422034"/>
                <a:gd name="connsiteX43" fmla="*/ 37024 w 156664"/>
                <a:gd name="connsiteY43" fmla="*/ 150318 h 422034"/>
                <a:gd name="connsiteX44" fmla="*/ 98810 w 156664"/>
                <a:gd name="connsiteY44" fmla="*/ 21517 h 422034"/>
                <a:gd name="connsiteX45" fmla="*/ 122774 w 156664"/>
                <a:gd name="connsiteY45" fmla="*/ 5995 h 422034"/>
                <a:gd name="connsiteX46" fmla="*/ 122774 w 156664"/>
                <a:gd name="connsiteY46" fmla="*/ 1199 h 422034"/>
                <a:gd name="connsiteX47" fmla="*/ 122774 w 156664"/>
                <a:gd name="connsiteY47" fmla="*/ 1199 h 422034"/>
                <a:gd name="connsiteX48" fmla="*/ 94494 w 156664"/>
                <a:gd name="connsiteY48" fmla="*/ 19503 h 422034"/>
                <a:gd name="connsiteX49" fmla="*/ 32724 w 156664"/>
                <a:gd name="connsiteY49" fmla="*/ 148240 h 422034"/>
                <a:gd name="connsiteX50" fmla="*/ 32660 w 156664"/>
                <a:gd name="connsiteY50" fmla="*/ 148384 h 422034"/>
                <a:gd name="connsiteX51" fmla="*/ 32596 w 156664"/>
                <a:gd name="connsiteY51" fmla="*/ 148543 h 422034"/>
                <a:gd name="connsiteX52" fmla="*/ 30390 w 156664"/>
                <a:gd name="connsiteY52" fmla="*/ 160053 h 422034"/>
                <a:gd name="connsiteX53" fmla="*/ 30390 w 156664"/>
                <a:gd name="connsiteY53" fmla="*/ 178949 h 422034"/>
                <a:gd name="connsiteX54" fmla="*/ 30773 w 156664"/>
                <a:gd name="connsiteY54" fmla="*/ 183825 h 422034"/>
                <a:gd name="connsiteX55" fmla="*/ 31413 w 156664"/>
                <a:gd name="connsiteY55" fmla="*/ 283946 h 422034"/>
                <a:gd name="connsiteX56" fmla="*/ 14036 w 156664"/>
                <a:gd name="connsiteY56" fmla="*/ 331041 h 422034"/>
                <a:gd name="connsiteX57" fmla="*/ 8505 w 156664"/>
                <a:gd name="connsiteY57" fmla="*/ 336477 h 422034"/>
                <a:gd name="connsiteX58" fmla="*/ 1199 w 156664"/>
                <a:gd name="connsiteY58" fmla="*/ 353838 h 422034"/>
                <a:gd name="connsiteX59" fmla="*/ 8409 w 156664"/>
                <a:gd name="connsiteY59" fmla="*/ 371246 h 422034"/>
                <a:gd name="connsiteX60" fmla="*/ 51443 w 156664"/>
                <a:gd name="connsiteY60" fmla="*/ 414073 h 422034"/>
                <a:gd name="connsiteX61" fmla="*/ 68693 w 156664"/>
                <a:gd name="connsiteY61" fmla="*/ 421187 h 422034"/>
                <a:gd name="connsiteX62" fmla="*/ 85782 w 156664"/>
                <a:gd name="connsiteY62" fmla="*/ 414217 h 422034"/>
                <a:gd name="connsiteX63" fmla="*/ 136154 w 156664"/>
                <a:gd name="connsiteY63" fmla="*/ 364932 h 422034"/>
                <a:gd name="connsiteX64" fmla="*/ 154522 w 156664"/>
                <a:gd name="connsiteY64" fmla="*/ 326022 h 422034"/>
                <a:gd name="connsiteX65" fmla="*/ 155657 w 156664"/>
                <a:gd name="connsiteY65" fmla="*/ 264203 h 422034"/>
                <a:gd name="connsiteX66" fmla="*/ 155593 w 156664"/>
                <a:gd name="connsiteY66" fmla="*/ 259695 h 422034"/>
                <a:gd name="connsiteX67" fmla="*/ 155513 w 156664"/>
                <a:gd name="connsiteY67" fmla="*/ 246794 h 422034"/>
                <a:gd name="connsiteX68" fmla="*/ 155625 w 156664"/>
                <a:gd name="connsiteY68" fmla="*/ 244364 h 422034"/>
                <a:gd name="connsiteX69" fmla="*/ 155625 w 156664"/>
                <a:gd name="connsiteY69" fmla="*/ 156936 h 422034"/>
                <a:gd name="connsiteX70" fmla="*/ 126419 w 156664"/>
                <a:gd name="connsiteY70" fmla="*/ 123093 h 422034"/>
                <a:gd name="connsiteX71" fmla="*/ 122246 w 156664"/>
                <a:gd name="connsiteY71" fmla="*/ 122838 h 422034"/>
                <a:gd name="connsiteX72" fmla="*/ 115260 w 156664"/>
                <a:gd name="connsiteY72" fmla="*/ 123573 h 422034"/>
                <a:gd name="connsiteX73" fmla="*/ 115356 w 156664"/>
                <a:gd name="connsiteY73" fmla="*/ 123349 h 422034"/>
                <a:gd name="connsiteX74" fmla="*/ 151293 w 156664"/>
                <a:gd name="connsiteY74" fmla="*/ 44346 h 422034"/>
                <a:gd name="connsiteX75" fmla="*/ 151325 w 156664"/>
                <a:gd name="connsiteY75" fmla="*/ 44282 h 422034"/>
                <a:gd name="connsiteX76" fmla="*/ 151357 w 156664"/>
                <a:gd name="connsiteY76" fmla="*/ 44218 h 422034"/>
                <a:gd name="connsiteX77" fmla="*/ 150733 w 156664"/>
                <a:gd name="connsiteY77" fmla="*/ 18800 h 422034"/>
                <a:gd name="connsiteX78" fmla="*/ 131294 w 156664"/>
                <a:gd name="connsiteY78" fmla="*/ 2398 h 422034"/>
                <a:gd name="connsiteX79" fmla="*/ 122774 w 156664"/>
                <a:gd name="connsiteY79" fmla="*/ 1199 h 422034"/>
                <a:gd name="connsiteX80" fmla="*/ 122774 w 156664"/>
                <a:gd name="connsiteY80" fmla="*/ 1199 h 42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6664" h="422034">
                  <a:moveTo>
                    <a:pt x="122774" y="5995"/>
                  </a:moveTo>
                  <a:cubicBezTo>
                    <a:pt x="125156" y="5995"/>
                    <a:pt x="127585" y="6331"/>
                    <a:pt x="129983" y="7002"/>
                  </a:cubicBezTo>
                  <a:lnTo>
                    <a:pt x="129983" y="7002"/>
                  </a:lnTo>
                  <a:cubicBezTo>
                    <a:pt x="145090" y="11318"/>
                    <a:pt x="153036" y="27880"/>
                    <a:pt x="146945" y="42363"/>
                  </a:cubicBezTo>
                  <a:lnTo>
                    <a:pt x="111008" y="121367"/>
                  </a:lnTo>
                  <a:cubicBezTo>
                    <a:pt x="95565" y="124964"/>
                    <a:pt x="86709" y="146257"/>
                    <a:pt x="86709" y="156217"/>
                  </a:cubicBezTo>
                  <a:lnTo>
                    <a:pt x="86709" y="199283"/>
                  </a:lnTo>
                  <a:cubicBezTo>
                    <a:pt x="86645" y="199331"/>
                    <a:pt x="86581" y="199395"/>
                    <a:pt x="86517" y="199459"/>
                  </a:cubicBezTo>
                  <a:lnTo>
                    <a:pt x="86709" y="230440"/>
                  </a:lnTo>
                  <a:lnTo>
                    <a:pt x="86709" y="241327"/>
                  </a:lnTo>
                  <a:cubicBezTo>
                    <a:pt x="86709" y="243054"/>
                    <a:pt x="88116" y="244476"/>
                    <a:pt x="89842" y="244476"/>
                  </a:cubicBezTo>
                  <a:cubicBezTo>
                    <a:pt x="89906" y="244476"/>
                    <a:pt x="89954" y="244476"/>
                    <a:pt x="90018" y="244476"/>
                  </a:cubicBezTo>
                  <a:cubicBezTo>
                    <a:pt x="90354" y="244476"/>
                    <a:pt x="90674" y="244476"/>
                    <a:pt x="90977" y="244476"/>
                  </a:cubicBezTo>
                  <a:cubicBezTo>
                    <a:pt x="92464" y="244460"/>
                    <a:pt x="93663" y="243261"/>
                    <a:pt x="93663" y="241759"/>
                  </a:cubicBezTo>
                  <a:lnTo>
                    <a:pt x="93663" y="203216"/>
                  </a:lnTo>
                  <a:lnTo>
                    <a:pt x="93663" y="156233"/>
                  </a:lnTo>
                  <a:cubicBezTo>
                    <a:pt x="93663" y="151021"/>
                    <a:pt x="95070" y="146161"/>
                    <a:pt x="97516" y="141957"/>
                  </a:cubicBezTo>
                  <a:cubicBezTo>
                    <a:pt x="97883" y="141334"/>
                    <a:pt x="98267" y="140726"/>
                    <a:pt x="98667" y="140135"/>
                  </a:cubicBezTo>
                  <a:cubicBezTo>
                    <a:pt x="98683" y="140103"/>
                    <a:pt x="98699" y="140087"/>
                    <a:pt x="98715" y="140055"/>
                  </a:cubicBezTo>
                  <a:cubicBezTo>
                    <a:pt x="99130" y="139447"/>
                    <a:pt x="99578" y="138856"/>
                    <a:pt x="100041" y="138280"/>
                  </a:cubicBezTo>
                  <a:cubicBezTo>
                    <a:pt x="101304" y="136522"/>
                    <a:pt x="102855" y="135003"/>
                    <a:pt x="104613" y="133740"/>
                  </a:cubicBezTo>
                  <a:cubicBezTo>
                    <a:pt x="105333" y="133229"/>
                    <a:pt x="106036" y="132701"/>
                    <a:pt x="106771" y="132222"/>
                  </a:cubicBezTo>
                  <a:cubicBezTo>
                    <a:pt x="107123" y="131998"/>
                    <a:pt x="107491" y="131774"/>
                    <a:pt x="107859" y="131550"/>
                  </a:cubicBezTo>
                  <a:cubicBezTo>
                    <a:pt x="108050" y="131438"/>
                    <a:pt x="108242" y="131326"/>
                    <a:pt x="108434" y="131230"/>
                  </a:cubicBezTo>
                  <a:cubicBezTo>
                    <a:pt x="108882" y="130991"/>
                    <a:pt x="109329" y="130751"/>
                    <a:pt x="109793" y="130527"/>
                  </a:cubicBezTo>
                  <a:cubicBezTo>
                    <a:pt x="113550" y="128689"/>
                    <a:pt x="117770" y="127649"/>
                    <a:pt x="122230" y="127649"/>
                  </a:cubicBezTo>
                  <a:cubicBezTo>
                    <a:pt x="123413" y="127649"/>
                    <a:pt x="124596" y="127729"/>
                    <a:pt x="125811" y="127873"/>
                  </a:cubicBezTo>
                  <a:cubicBezTo>
                    <a:pt x="140247" y="129664"/>
                    <a:pt x="150813" y="142421"/>
                    <a:pt x="150813" y="156952"/>
                  </a:cubicBezTo>
                  <a:lnTo>
                    <a:pt x="150813" y="244380"/>
                  </a:lnTo>
                  <a:cubicBezTo>
                    <a:pt x="150813" y="245148"/>
                    <a:pt x="150765" y="245899"/>
                    <a:pt x="150702" y="246634"/>
                  </a:cubicBezTo>
                  <a:cubicBezTo>
                    <a:pt x="150749" y="254580"/>
                    <a:pt x="150781" y="259743"/>
                    <a:pt x="150781" y="259743"/>
                  </a:cubicBezTo>
                  <a:cubicBezTo>
                    <a:pt x="150813" y="265834"/>
                    <a:pt x="151948" y="310995"/>
                    <a:pt x="149758" y="325302"/>
                  </a:cubicBezTo>
                  <a:cubicBezTo>
                    <a:pt x="146945" y="343782"/>
                    <a:pt x="132941" y="361319"/>
                    <a:pt x="132765" y="361495"/>
                  </a:cubicBezTo>
                  <a:lnTo>
                    <a:pt x="82393" y="410780"/>
                  </a:lnTo>
                  <a:cubicBezTo>
                    <a:pt x="78572" y="414521"/>
                    <a:pt x="73616" y="416391"/>
                    <a:pt x="68645" y="416391"/>
                  </a:cubicBezTo>
                  <a:cubicBezTo>
                    <a:pt x="63625" y="416391"/>
                    <a:pt x="58621" y="414489"/>
                    <a:pt x="54785" y="410668"/>
                  </a:cubicBezTo>
                  <a:lnTo>
                    <a:pt x="11750" y="367841"/>
                  </a:lnTo>
                  <a:cubicBezTo>
                    <a:pt x="3997" y="360120"/>
                    <a:pt x="4029" y="347571"/>
                    <a:pt x="11830" y="339898"/>
                  </a:cubicBezTo>
                  <a:lnTo>
                    <a:pt x="17361" y="334462"/>
                  </a:lnTo>
                  <a:cubicBezTo>
                    <a:pt x="31125" y="320938"/>
                    <a:pt x="36305" y="304488"/>
                    <a:pt x="36177" y="283914"/>
                  </a:cubicBezTo>
                  <a:lnTo>
                    <a:pt x="35537" y="183457"/>
                  </a:lnTo>
                  <a:cubicBezTo>
                    <a:pt x="35313" y="181986"/>
                    <a:pt x="35154" y="180484"/>
                    <a:pt x="35154" y="178949"/>
                  </a:cubicBezTo>
                  <a:lnTo>
                    <a:pt x="35154" y="160053"/>
                  </a:lnTo>
                  <a:cubicBezTo>
                    <a:pt x="35154" y="156728"/>
                    <a:pt x="35793" y="153419"/>
                    <a:pt x="37024" y="150318"/>
                  </a:cubicBezTo>
                  <a:lnTo>
                    <a:pt x="98810" y="21517"/>
                  </a:lnTo>
                  <a:cubicBezTo>
                    <a:pt x="103159" y="11894"/>
                    <a:pt x="112654" y="5995"/>
                    <a:pt x="122774" y="5995"/>
                  </a:cubicBezTo>
                  <a:moveTo>
                    <a:pt x="122774" y="1199"/>
                  </a:moveTo>
                  <a:lnTo>
                    <a:pt x="122774" y="1199"/>
                  </a:lnTo>
                  <a:cubicBezTo>
                    <a:pt x="110592" y="1199"/>
                    <a:pt x="99498" y="8377"/>
                    <a:pt x="94494" y="19503"/>
                  </a:cubicBezTo>
                  <a:lnTo>
                    <a:pt x="32724" y="148240"/>
                  </a:lnTo>
                  <a:lnTo>
                    <a:pt x="32660" y="148384"/>
                  </a:lnTo>
                  <a:lnTo>
                    <a:pt x="32596" y="148543"/>
                  </a:lnTo>
                  <a:cubicBezTo>
                    <a:pt x="31125" y="152220"/>
                    <a:pt x="30390" y="156089"/>
                    <a:pt x="30390" y="160053"/>
                  </a:cubicBezTo>
                  <a:lnTo>
                    <a:pt x="30390" y="178949"/>
                  </a:lnTo>
                  <a:cubicBezTo>
                    <a:pt x="30390" y="180468"/>
                    <a:pt x="30518" y="182066"/>
                    <a:pt x="30773" y="183825"/>
                  </a:cubicBezTo>
                  <a:lnTo>
                    <a:pt x="31413" y="283946"/>
                  </a:lnTo>
                  <a:cubicBezTo>
                    <a:pt x="31541" y="304584"/>
                    <a:pt x="26185" y="319116"/>
                    <a:pt x="14036" y="331041"/>
                  </a:cubicBezTo>
                  <a:lnTo>
                    <a:pt x="8505" y="336477"/>
                  </a:lnTo>
                  <a:cubicBezTo>
                    <a:pt x="3805" y="341097"/>
                    <a:pt x="1215" y="347251"/>
                    <a:pt x="1199" y="353838"/>
                  </a:cubicBezTo>
                  <a:cubicBezTo>
                    <a:pt x="1183" y="360424"/>
                    <a:pt x="3741" y="366595"/>
                    <a:pt x="8409" y="371246"/>
                  </a:cubicBezTo>
                  <a:lnTo>
                    <a:pt x="51443" y="414073"/>
                  </a:lnTo>
                  <a:cubicBezTo>
                    <a:pt x="56063" y="418661"/>
                    <a:pt x="62186" y="421187"/>
                    <a:pt x="68693" y="421187"/>
                  </a:cubicBezTo>
                  <a:cubicBezTo>
                    <a:pt x="75119" y="421187"/>
                    <a:pt x="81194" y="418709"/>
                    <a:pt x="85782" y="414217"/>
                  </a:cubicBezTo>
                  <a:lnTo>
                    <a:pt x="136154" y="364932"/>
                  </a:lnTo>
                  <a:cubicBezTo>
                    <a:pt x="136346" y="364740"/>
                    <a:pt x="151437" y="346436"/>
                    <a:pt x="154522" y="326022"/>
                  </a:cubicBezTo>
                  <a:cubicBezTo>
                    <a:pt x="156457" y="313281"/>
                    <a:pt x="155881" y="277632"/>
                    <a:pt x="155657" y="264203"/>
                  </a:cubicBezTo>
                  <a:cubicBezTo>
                    <a:pt x="155625" y="262093"/>
                    <a:pt x="155593" y="260526"/>
                    <a:pt x="155593" y="259695"/>
                  </a:cubicBezTo>
                  <a:lnTo>
                    <a:pt x="155513" y="246794"/>
                  </a:lnTo>
                  <a:cubicBezTo>
                    <a:pt x="155577" y="245995"/>
                    <a:pt x="155625" y="245212"/>
                    <a:pt x="155625" y="244364"/>
                  </a:cubicBezTo>
                  <a:lnTo>
                    <a:pt x="155625" y="156936"/>
                  </a:lnTo>
                  <a:cubicBezTo>
                    <a:pt x="155625" y="139719"/>
                    <a:pt x="143076" y="125172"/>
                    <a:pt x="126419" y="123093"/>
                  </a:cubicBezTo>
                  <a:cubicBezTo>
                    <a:pt x="125028" y="122918"/>
                    <a:pt x="123621" y="122838"/>
                    <a:pt x="122246" y="122838"/>
                  </a:cubicBezTo>
                  <a:cubicBezTo>
                    <a:pt x="119880" y="122838"/>
                    <a:pt x="117546" y="123093"/>
                    <a:pt x="115260" y="123573"/>
                  </a:cubicBezTo>
                  <a:lnTo>
                    <a:pt x="115356" y="123349"/>
                  </a:lnTo>
                  <a:lnTo>
                    <a:pt x="151293" y="44346"/>
                  </a:lnTo>
                  <a:lnTo>
                    <a:pt x="151325" y="44282"/>
                  </a:lnTo>
                  <a:lnTo>
                    <a:pt x="151357" y="44218"/>
                  </a:lnTo>
                  <a:cubicBezTo>
                    <a:pt x="154794" y="36049"/>
                    <a:pt x="154570" y="26777"/>
                    <a:pt x="150733" y="18800"/>
                  </a:cubicBezTo>
                  <a:cubicBezTo>
                    <a:pt x="146897" y="10807"/>
                    <a:pt x="139815" y="4828"/>
                    <a:pt x="131294" y="2398"/>
                  </a:cubicBezTo>
                  <a:cubicBezTo>
                    <a:pt x="128513" y="1615"/>
                    <a:pt x="125651" y="1199"/>
                    <a:pt x="122774" y="1199"/>
                  </a:cubicBezTo>
                  <a:lnTo>
                    <a:pt x="12277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1" name="Freeform: Shape 40">
              <a:extLst>
                <a:ext uri="{FF2B5EF4-FFF2-40B4-BE49-F238E27FC236}">
                  <a16:creationId xmlns:a16="http://schemas.microsoft.com/office/drawing/2014/main" id="{0B3FEDF9-8F52-4D2A-846C-E994AB07467E}"/>
                </a:ext>
              </a:extLst>
            </p:cNvPr>
            <p:cNvSpPr/>
            <p:nvPr/>
          </p:nvSpPr>
          <p:spPr>
            <a:xfrm>
              <a:off x="1008076" y="4319680"/>
              <a:ext cx="147073" cy="412443"/>
            </a:xfrm>
            <a:custGeom>
              <a:avLst/>
              <a:gdLst>
                <a:gd name="connsiteX0" fmla="*/ 140473 w 147072"/>
                <a:gd name="connsiteY0" fmla="*/ 335106 h 412442"/>
                <a:gd name="connsiteX1" fmla="*/ 134942 w 147072"/>
                <a:gd name="connsiteY1" fmla="*/ 329670 h 412442"/>
                <a:gd name="connsiteX2" fmla="*/ 116126 w 147072"/>
                <a:gd name="connsiteY2" fmla="*/ 279122 h 412442"/>
                <a:gd name="connsiteX3" fmla="*/ 116765 w 147072"/>
                <a:gd name="connsiteY3" fmla="*/ 178665 h 412442"/>
                <a:gd name="connsiteX4" fmla="*/ 117149 w 147072"/>
                <a:gd name="connsiteY4" fmla="*/ 174157 h 412442"/>
                <a:gd name="connsiteX5" fmla="*/ 117149 w 147072"/>
                <a:gd name="connsiteY5" fmla="*/ 155261 h 412442"/>
                <a:gd name="connsiteX6" fmla="*/ 115279 w 147072"/>
                <a:gd name="connsiteY6" fmla="*/ 145526 h 412442"/>
                <a:gd name="connsiteX7" fmla="*/ 53492 w 147072"/>
                <a:gd name="connsiteY7" fmla="*/ 16725 h 412442"/>
                <a:gd name="connsiteX8" fmla="*/ 22351 w 147072"/>
                <a:gd name="connsiteY8" fmla="*/ 2210 h 412442"/>
                <a:gd name="connsiteX9" fmla="*/ 22351 w 147072"/>
                <a:gd name="connsiteY9" fmla="*/ 2210 h 412442"/>
                <a:gd name="connsiteX10" fmla="*/ 5390 w 147072"/>
                <a:gd name="connsiteY10" fmla="*/ 37571 h 412442"/>
                <a:gd name="connsiteX11" fmla="*/ 41327 w 147072"/>
                <a:gd name="connsiteY11" fmla="*/ 116575 h 412442"/>
                <a:gd name="connsiteX12" fmla="*/ 65626 w 147072"/>
                <a:gd name="connsiteY12" fmla="*/ 151425 h 412442"/>
                <a:gd name="connsiteX13" fmla="*/ 65626 w 147072"/>
                <a:gd name="connsiteY13" fmla="*/ 194491 h 412442"/>
                <a:gd name="connsiteX14" fmla="*/ 65817 w 147072"/>
                <a:gd name="connsiteY14" fmla="*/ 194667 h 412442"/>
                <a:gd name="connsiteX15" fmla="*/ 65626 w 147072"/>
                <a:gd name="connsiteY15" fmla="*/ 225648 h 412442"/>
                <a:gd name="connsiteX16" fmla="*/ 65626 w 147072"/>
                <a:gd name="connsiteY16" fmla="*/ 239572 h 412442"/>
                <a:gd name="connsiteX17" fmla="*/ 65226 w 147072"/>
                <a:gd name="connsiteY17" fmla="*/ 239972 h 412442"/>
                <a:gd name="connsiteX18" fmla="*/ 58640 w 147072"/>
                <a:gd name="connsiteY18" fmla="*/ 239972 h 412442"/>
                <a:gd name="connsiteX19" fmla="*/ 58656 w 147072"/>
                <a:gd name="connsiteY19" fmla="*/ 239572 h 412442"/>
                <a:gd name="connsiteX20" fmla="*/ 58656 w 147072"/>
                <a:gd name="connsiteY20" fmla="*/ 238677 h 412442"/>
                <a:gd name="connsiteX21" fmla="*/ 58656 w 147072"/>
                <a:gd name="connsiteY21" fmla="*/ 198424 h 412442"/>
                <a:gd name="connsiteX22" fmla="*/ 58656 w 147072"/>
                <a:gd name="connsiteY22" fmla="*/ 151441 h 412442"/>
                <a:gd name="connsiteX23" fmla="*/ 54803 w 147072"/>
                <a:gd name="connsiteY23" fmla="*/ 137165 h 412442"/>
                <a:gd name="connsiteX24" fmla="*/ 53652 w 147072"/>
                <a:gd name="connsiteY24" fmla="*/ 135343 h 412442"/>
                <a:gd name="connsiteX25" fmla="*/ 53604 w 147072"/>
                <a:gd name="connsiteY25" fmla="*/ 135263 h 412442"/>
                <a:gd name="connsiteX26" fmla="*/ 52277 w 147072"/>
                <a:gd name="connsiteY26" fmla="*/ 133488 h 412442"/>
                <a:gd name="connsiteX27" fmla="*/ 52277 w 147072"/>
                <a:gd name="connsiteY27" fmla="*/ 133488 h 412442"/>
                <a:gd name="connsiteX28" fmla="*/ 47753 w 147072"/>
                <a:gd name="connsiteY28" fmla="*/ 128996 h 412442"/>
                <a:gd name="connsiteX29" fmla="*/ 45531 w 147072"/>
                <a:gd name="connsiteY29" fmla="*/ 127446 h 412442"/>
                <a:gd name="connsiteX30" fmla="*/ 44444 w 147072"/>
                <a:gd name="connsiteY30" fmla="*/ 126774 h 412442"/>
                <a:gd name="connsiteX31" fmla="*/ 43869 w 147072"/>
                <a:gd name="connsiteY31" fmla="*/ 126454 h 412442"/>
                <a:gd name="connsiteX32" fmla="*/ 42510 w 147072"/>
                <a:gd name="connsiteY32" fmla="*/ 125751 h 412442"/>
                <a:gd name="connsiteX33" fmla="*/ 26492 w 147072"/>
                <a:gd name="connsiteY33" fmla="*/ 123097 h 412442"/>
                <a:gd name="connsiteX34" fmla="*/ 1489 w 147072"/>
                <a:gd name="connsiteY34" fmla="*/ 152176 h 412442"/>
                <a:gd name="connsiteX35" fmla="*/ 1489 w 147072"/>
                <a:gd name="connsiteY35" fmla="*/ 239604 h 412442"/>
                <a:gd name="connsiteX36" fmla="*/ 1601 w 147072"/>
                <a:gd name="connsiteY36" fmla="*/ 241858 h 412442"/>
                <a:gd name="connsiteX37" fmla="*/ 1521 w 147072"/>
                <a:gd name="connsiteY37" fmla="*/ 254967 h 412442"/>
                <a:gd name="connsiteX38" fmla="*/ 2544 w 147072"/>
                <a:gd name="connsiteY38" fmla="*/ 320526 h 412442"/>
                <a:gd name="connsiteX39" fmla="*/ 19538 w 147072"/>
                <a:gd name="connsiteY39" fmla="*/ 356719 h 412442"/>
                <a:gd name="connsiteX40" fmla="*/ 69910 w 147072"/>
                <a:gd name="connsiteY40" fmla="*/ 406004 h 412442"/>
                <a:gd name="connsiteX41" fmla="*/ 97518 w 147072"/>
                <a:gd name="connsiteY41" fmla="*/ 405892 h 412442"/>
                <a:gd name="connsiteX42" fmla="*/ 140553 w 147072"/>
                <a:gd name="connsiteY42" fmla="*/ 363065 h 412442"/>
                <a:gd name="connsiteX43" fmla="*/ 140473 w 147072"/>
                <a:gd name="connsiteY43" fmla="*/ 335106 h 41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072" h="412442">
                  <a:moveTo>
                    <a:pt x="140473" y="335106"/>
                  </a:moveTo>
                  <a:lnTo>
                    <a:pt x="134942" y="329670"/>
                  </a:lnTo>
                  <a:cubicBezTo>
                    <a:pt x="121178" y="316146"/>
                    <a:pt x="115998" y="299696"/>
                    <a:pt x="116126" y="279122"/>
                  </a:cubicBezTo>
                  <a:lnTo>
                    <a:pt x="116765" y="178665"/>
                  </a:lnTo>
                  <a:cubicBezTo>
                    <a:pt x="116989" y="177194"/>
                    <a:pt x="117149" y="175692"/>
                    <a:pt x="117149" y="174157"/>
                  </a:cubicBezTo>
                  <a:lnTo>
                    <a:pt x="117149" y="155261"/>
                  </a:lnTo>
                  <a:cubicBezTo>
                    <a:pt x="117149" y="151936"/>
                    <a:pt x="116510" y="148627"/>
                    <a:pt x="115279" y="145526"/>
                  </a:cubicBezTo>
                  <a:lnTo>
                    <a:pt x="53492" y="16725"/>
                  </a:lnTo>
                  <a:cubicBezTo>
                    <a:pt x="48169" y="4816"/>
                    <a:pt x="34900" y="-1371"/>
                    <a:pt x="22351" y="2210"/>
                  </a:cubicBezTo>
                  <a:lnTo>
                    <a:pt x="22351" y="2210"/>
                  </a:lnTo>
                  <a:cubicBezTo>
                    <a:pt x="7244" y="6526"/>
                    <a:pt x="-701" y="23088"/>
                    <a:pt x="5390" y="37571"/>
                  </a:cubicBezTo>
                  <a:lnTo>
                    <a:pt x="41327" y="116575"/>
                  </a:lnTo>
                  <a:cubicBezTo>
                    <a:pt x="56769" y="120172"/>
                    <a:pt x="65626" y="141465"/>
                    <a:pt x="65626" y="151425"/>
                  </a:cubicBezTo>
                  <a:lnTo>
                    <a:pt x="65626" y="194491"/>
                  </a:lnTo>
                  <a:cubicBezTo>
                    <a:pt x="65690" y="194539"/>
                    <a:pt x="65754" y="194603"/>
                    <a:pt x="65817" y="194667"/>
                  </a:cubicBezTo>
                  <a:lnTo>
                    <a:pt x="65626" y="225648"/>
                  </a:lnTo>
                  <a:lnTo>
                    <a:pt x="65626" y="239572"/>
                  </a:lnTo>
                  <a:cubicBezTo>
                    <a:pt x="65466" y="239732"/>
                    <a:pt x="65386" y="239812"/>
                    <a:pt x="65226" y="239972"/>
                  </a:cubicBezTo>
                  <a:lnTo>
                    <a:pt x="58640" y="239972"/>
                  </a:lnTo>
                  <a:cubicBezTo>
                    <a:pt x="58640" y="239844"/>
                    <a:pt x="58656" y="239716"/>
                    <a:pt x="58656" y="239572"/>
                  </a:cubicBezTo>
                  <a:lnTo>
                    <a:pt x="58656" y="238677"/>
                  </a:lnTo>
                  <a:lnTo>
                    <a:pt x="58656" y="198424"/>
                  </a:lnTo>
                  <a:lnTo>
                    <a:pt x="58656" y="151441"/>
                  </a:lnTo>
                  <a:cubicBezTo>
                    <a:pt x="58656" y="146229"/>
                    <a:pt x="57249" y="141369"/>
                    <a:pt x="54803" y="137165"/>
                  </a:cubicBezTo>
                  <a:cubicBezTo>
                    <a:pt x="54435" y="136542"/>
                    <a:pt x="54052" y="135934"/>
                    <a:pt x="53652" y="135343"/>
                  </a:cubicBezTo>
                  <a:cubicBezTo>
                    <a:pt x="53636" y="135311"/>
                    <a:pt x="53620" y="135295"/>
                    <a:pt x="53604" y="135263"/>
                  </a:cubicBezTo>
                  <a:cubicBezTo>
                    <a:pt x="53188" y="134655"/>
                    <a:pt x="52741" y="134064"/>
                    <a:pt x="52277" y="133488"/>
                  </a:cubicBezTo>
                  <a:lnTo>
                    <a:pt x="52277" y="133488"/>
                  </a:lnTo>
                  <a:cubicBezTo>
                    <a:pt x="51014" y="131762"/>
                    <a:pt x="49496" y="130227"/>
                    <a:pt x="47753" y="128996"/>
                  </a:cubicBezTo>
                  <a:cubicBezTo>
                    <a:pt x="47018" y="128469"/>
                    <a:pt x="46298" y="127941"/>
                    <a:pt x="45531" y="127446"/>
                  </a:cubicBezTo>
                  <a:cubicBezTo>
                    <a:pt x="45179" y="127222"/>
                    <a:pt x="44812" y="126998"/>
                    <a:pt x="44444" y="126774"/>
                  </a:cubicBezTo>
                  <a:cubicBezTo>
                    <a:pt x="44252" y="126662"/>
                    <a:pt x="44060" y="126550"/>
                    <a:pt x="43869" y="126454"/>
                  </a:cubicBezTo>
                  <a:cubicBezTo>
                    <a:pt x="43421" y="126215"/>
                    <a:pt x="42973" y="125975"/>
                    <a:pt x="42510" y="125751"/>
                  </a:cubicBezTo>
                  <a:cubicBezTo>
                    <a:pt x="37762" y="123433"/>
                    <a:pt x="32279" y="122362"/>
                    <a:pt x="26492" y="123097"/>
                  </a:cubicBezTo>
                  <a:cubicBezTo>
                    <a:pt x="12056" y="124888"/>
                    <a:pt x="1489" y="137645"/>
                    <a:pt x="1489" y="152176"/>
                  </a:cubicBezTo>
                  <a:lnTo>
                    <a:pt x="1489" y="239604"/>
                  </a:lnTo>
                  <a:cubicBezTo>
                    <a:pt x="1489" y="240372"/>
                    <a:pt x="1537" y="241123"/>
                    <a:pt x="1601" y="241858"/>
                  </a:cubicBezTo>
                  <a:cubicBezTo>
                    <a:pt x="1553" y="249804"/>
                    <a:pt x="1521" y="254967"/>
                    <a:pt x="1521" y="254967"/>
                  </a:cubicBezTo>
                  <a:cubicBezTo>
                    <a:pt x="1489" y="261058"/>
                    <a:pt x="354" y="306219"/>
                    <a:pt x="2544" y="320526"/>
                  </a:cubicBezTo>
                  <a:cubicBezTo>
                    <a:pt x="5358" y="339006"/>
                    <a:pt x="19362" y="356543"/>
                    <a:pt x="19538" y="356719"/>
                  </a:cubicBezTo>
                  <a:lnTo>
                    <a:pt x="69910" y="406004"/>
                  </a:lnTo>
                  <a:cubicBezTo>
                    <a:pt x="77599" y="413518"/>
                    <a:pt x="89893" y="413470"/>
                    <a:pt x="97518" y="405892"/>
                  </a:cubicBezTo>
                  <a:lnTo>
                    <a:pt x="140553" y="363065"/>
                  </a:lnTo>
                  <a:cubicBezTo>
                    <a:pt x="148322" y="355328"/>
                    <a:pt x="148274" y="342779"/>
                    <a:pt x="140473" y="335106"/>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2" name="Freeform: Shape 41">
              <a:extLst>
                <a:ext uri="{FF2B5EF4-FFF2-40B4-BE49-F238E27FC236}">
                  <a16:creationId xmlns:a16="http://schemas.microsoft.com/office/drawing/2014/main" id="{5E2EB492-E732-4CDA-99A9-49C9E31185E6}"/>
                </a:ext>
              </a:extLst>
            </p:cNvPr>
            <p:cNvSpPr/>
            <p:nvPr/>
          </p:nvSpPr>
          <p:spPr>
            <a:xfrm>
              <a:off x="973865" y="4416685"/>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3" name="Freeform: Shape 42">
              <a:extLst>
                <a:ext uri="{FF2B5EF4-FFF2-40B4-BE49-F238E27FC236}">
                  <a16:creationId xmlns:a16="http://schemas.microsoft.com/office/drawing/2014/main" id="{2A1EAA00-D9E3-444F-B99A-91519969E57C}"/>
                </a:ext>
              </a:extLst>
            </p:cNvPr>
            <p:cNvSpPr/>
            <p:nvPr/>
          </p:nvSpPr>
          <p:spPr>
            <a:xfrm>
              <a:off x="865746" y="4529726"/>
              <a:ext cx="92720" cy="123093"/>
            </a:xfrm>
            <a:custGeom>
              <a:avLst/>
              <a:gdLst>
                <a:gd name="connsiteX0" fmla="*/ 35607 w 92719"/>
                <a:gd name="connsiteY0" fmla="*/ 121974 h 123093"/>
                <a:gd name="connsiteX1" fmla="*/ 34184 w 92719"/>
                <a:gd name="connsiteY1" fmla="*/ 121862 h 123093"/>
                <a:gd name="connsiteX2" fmla="*/ 27102 w 92719"/>
                <a:gd name="connsiteY2" fmla="*/ 113837 h 123093"/>
                <a:gd name="connsiteX3" fmla="*/ 22258 w 92719"/>
                <a:gd name="connsiteY3" fmla="*/ 104709 h 123093"/>
                <a:gd name="connsiteX4" fmla="*/ 30667 w 92719"/>
                <a:gd name="connsiteY4" fmla="*/ 97579 h 123093"/>
                <a:gd name="connsiteX5" fmla="*/ 31354 w 92719"/>
                <a:gd name="connsiteY5" fmla="*/ 97611 h 123093"/>
                <a:gd name="connsiteX6" fmla="*/ 39204 w 92719"/>
                <a:gd name="connsiteY6" fmla="*/ 50548 h 123093"/>
                <a:gd name="connsiteX7" fmla="*/ 23329 w 92719"/>
                <a:gd name="connsiteY7" fmla="*/ 47895 h 123093"/>
                <a:gd name="connsiteX8" fmla="*/ 15065 w 92719"/>
                <a:gd name="connsiteY8" fmla="*/ 54321 h 123093"/>
                <a:gd name="connsiteX9" fmla="*/ 13642 w 92719"/>
                <a:gd name="connsiteY9" fmla="*/ 54209 h 123093"/>
                <a:gd name="connsiteX10" fmla="*/ 6592 w 92719"/>
                <a:gd name="connsiteY10" fmla="*/ 46664 h 123093"/>
                <a:gd name="connsiteX11" fmla="*/ 1316 w 92719"/>
                <a:gd name="connsiteY11" fmla="*/ 37344 h 123093"/>
                <a:gd name="connsiteX12" fmla="*/ 9341 w 92719"/>
                <a:gd name="connsiteY12" fmla="*/ 30262 h 123093"/>
                <a:gd name="connsiteX13" fmla="*/ 17063 w 92719"/>
                <a:gd name="connsiteY13" fmla="*/ 25290 h 123093"/>
                <a:gd name="connsiteX14" fmla="*/ 18469 w 92719"/>
                <a:gd name="connsiteY14" fmla="*/ 25402 h 123093"/>
                <a:gd name="connsiteX15" fmla="*/ 24001 w 92719"/>
                <a:gd name="connsiteY15" fmla="*/ 28871 h 123093"/>
                <a:gd name="connsiteX16" fmla="*/ 25551 w 92719"/>
                <a:gd name="connsiteY16" fmla="*/ 34514 h 123093"/>
                <a:gd name="connsiteX17" fmla="*/ 41410 w 92719"/>
                <a:gd name="connsiteY17" fmla="*/ 37168 h 123093"/>
                <a:gd name="connsiteX18" fmla="*/ 43712 w 92719"/>
                <a:gd name="connsiteY18" fmla="*/ 23324 h 123093"/>
                <a:gd name="connsiteX19" fmla="*/ 38868 w 92719"/>
                <a:gd name="connsiteY19" fmla="*/ 19999 h 123093"/>
                <a:gd name="connsiteX20" fmla="*/ 37397 w 92719"/>
                <a:gd name="connsiteY20" fmla="*/ 13636 h 123093"/>
                <a:gd name="connsiteX21" fmla="*/ 44943 w 92719"/>
                <a:gd name="connsiteY21" fmla="*/ 6586 h 123093"/>
                <a:gd name="connsiteX22" fmla="*/ 52840 w 92719"/>
                <a:gd name="connsiteY22" fmla="*/ 1199 h 123093"/>
                <a:gd name="connsiteX23" fmla="*/ 54262 w 92719"/>
                <a:gd name="connsiteY23" fmla="*/ 1311 h 123093"/>
                <a:gd name="connsiteX24" fmla="*/ 61344 w 92719"/>
                <a:gd name="connsiteY24" fmla="*/ 9336 h 123093"/>
                <a:gd name="connsiteX25" fmla="*/ 66188 w 92719"/>
                <a:gd name="connsiteY25" fmla="*/ 18464 h 123093"/>
                <a:gd name="connsiteX26" fmla="*/ 57779 w 92719"/>
                <a:gd name="connsiteY26" fmla="*/ 25594 h 123093"/>
                <a:gd name="connsiteX27" fmla="*/ 57076 w 92719"/>
                <a:gd name="connsiteY27" fmla="*/ 25562 h 123093"/>
                <a:gd name="connsiteX28" fmla="*/ 54774 w 92719"/>
                <a:gd name="connsiteY28" fmla="*/ 39390 h 123093"/>
                <a:gd name="connsiteX29" fmla="*/ 70648 w 92719"/>
                <a:gd name="connsiteY29" fmla="*/ 42044 h 123093"/>
                <a:gd name="connsiteX30" fmla="*/ 78913 w 92719"/>
                <a:gd name="connsiteY30" fmla="*/ 35617 h 123093"/>
                <a:gd name="connsiteX31" fmla="*/ 80336 w 92719"/>
                <a:gd name="connsiteY31" fmla="*/ 35729 h 123093"/>
                <a:gd name="connsiteX32" fmla="*/ 87386 w 92719"/>
                <a:gd name="connsiteY32" fmla="*/ 43275 h 123093"/>
                <a:gd name="connsiteX33" fmla="*/ 92661 w 92719"/>
                <a:gd name="connsiteY33" fmla="*/ 52594 h 123093"/>
                <a:gd name="connsiteX34" fmla="*/ 84636 w 92719"/>
                <a:gd name="connsiteY34" fmla="*/ 59676 h 123093"/>
                <a:gd name="connsiteX35" fmla="*/ 76915 w 92719"/>
                <a:gd name="connsiteY35" fmla="*/ 64648 h 123093"/>
                <a:gd name="connsiteX36" fmla="*/ 75492 w 92719"/>
                <a:gd name="connsiteY36" fmla="*/ 64536 h 123093"/>
                <a:gd name="connsiteX37" fmla="*/ 69961 w 92719"/>
                <a:gd name="connsiteY37" fmla="*/ 61067 h 123093"/>
                <a:gd name="connsiteX38" fmla="*/ 68410 w 92719"/>
                <a:gd name="connsiteY38" fmla="*/ 55424 h 123093"/>
                <a:gd name="connsiteX39" fmla="*/ 52552 w 92719"/>
                <a:gd name="connsiteY39" fmla="*/ 52786 h 123093"/>
                <a:gd name="connsiteX40" fmla="*/ 44703 w 92719"/>
                <a:gd name="connsiteY40" fmla="*/ 99850 h 123093"/>
                <a:gd name="connsiteX41" fmla="*/ 49547 w 92719"/>
                <a:gd name="connsiteY41" fmla="*/ 103175 h 123093"/>
                <a:gd name="connsiteX42" fmla="*/ 51017 w 92719"/>
                <a:gd name="connsiteY42" fmla="*/ 109537 h 123093"/>
                <a:gd name="connsiteX43" fmla="*/ 43472 w 92719"/>
                <a:gd name="connsiteY43" fmla="*/ 116587 h 123093"/>
                <a:gd name="connsiteX44" fmla="*/ 35607 w 92719"/>
                <a:gd name="connsiteY44" fmla="*/ 121974 h 12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2719" h="123093">
                  <a:moveTo>
                    <a:pt x="35607" y="121974"/>
                  </a:moveTo>
                  <a:cubicBezTo>
                    <a:pt x="35143" y="121974"/>
                    <a:pt x="34663" y="121942"/>
                    <a:pt x="34184" y="121862"/>
                  </a:cubicBezTo>
                  <a:cubicBezTo>
                    <a:pt x="30203" y="121191"/>
                    <a:pt x="27278" y="117786"/>
                    <a:pt x="27102" y="113837"/>
                  </a:cubicBezTo>
                  <a:cubicBezTo>
                    <a:pt x="23649" y="112255"/>
                    <a:pt x="21603" y="108530"/>
                    <a:pt x="22258" y="104709"/>
                  </a:cubicBezTo>
                  <a:cubicBezTo>
                    <a:pt x="22946" y="100585"/>
                    <a:pt x="26494" y="97579"/>
                    <a:pt x="30667" y="97579"/>
                  </a:cubicBezTo>
                  <a:cubicBezTo>
                    <a:pt x="30891" y="97579"/>
                    <a:pt x="31130" y="97595"/>
                    <a:pt x="31354" y="97611"/>
                  </a:cubicBezTo>
                  <a:lnTo>
                    <a:pt x="39204" y="50548"/>
                  </a:lnTo>
                  <a:lnTo>
                    <a:pt x="23329" y="47895"/>
                  </a:lnTo>
                  <a:cubicBezTo>
                    <a:pt x="22370" y="51651"/>
                    <a:pt x="19013" y="54321"/>
                    <a:pt x="15065" y="54321"/>
                  </a:cubicBezTo>
                  <a:cubicBezTo>
                    <a:pt x="14585" y="54321"/>
                    <a:pt x="14105" y="54289"/>
                    <a:pt x="13642" y="54209"/>
                  </a:cubicBezTo>
                  <a:cubicBezTo>
                    <a:pt x="9821" y="53570"/>
                    <a:pt x="6975" y="50420"/>
                    <a:pt x="6592" y="46664"/>
                  </a:cubicBezTo>
                  <a:cubicBezTo>
                    <a:pt x="2915" y="45209"/>
                    <a:pt x="645" y="41340"/>
                    <a:pt x="1316" y="37344"/>
                  </a:cubicBezTo>
                  <a:cubicBezTo>
                    <a:pt x="1988" y="33363"/>
                    <a:pt x="5329" y="30438"/>
                    <a:pt x="9341" y="30262"/>
                  </a:cubicBezTo>
                  <a:cubicBezTo>
                    <a:pt x="10716" y="27288"/>
                    <a:pt x="13738" y="25290"/>
                    <a:pt x="17063" y="25290"/>
                  </a:cubicBezTo>
                  <a:cubicBezTo>
                    <a:pt x="17526" y="25290"/>
                    <a:pt x="18006" y="25322"/>
                    <a:pt x="18469" y="25402"/>
                  </a:cubicBezTo>
                  <a:cubicBezTo>
                    <a:pt x="20723" y="25786"/>
                    <a:pt x="22690" y="27017"/>
                    <a:pt x="24001" y="28871"/>
                  </a:cubicBezTo>
                  <a:cubicBezTo>
                    <a:pt x="25184" y="30534"/>
                    <a:pt x="25727" y="32516"/>
                    <a:pt x="25551" y="34514"/>
                  </a:cubicBezTo>
                  <a:lnTo>
                    <a:pt x="41410" y="37168"/>
                  </a:lnTo>
                  <a:lnTo>
                    <a:pt x="43712" y="23324"/>
                  </a:lnTo>
                  <a:cubicBezTo>
                    <a:pt x="41761" y="22828"/>
                    <a:pt x="40051" y="21661"/>
                    <a:pt x="38868" y="19999"/>
                  </a:cubicBezTo>
                  <a:cubicBezTo>
                    <a:pt x="37541" y="18144"/>
                    <a:pt x="37029" y="15874"/>
                    <a:pt x="37397" y="13636"/>
                  </a:cubicBezTo>
                  <a:cubicBezTo>
                    <a:pt x="38037" y="9815"/>
                    <a:pt x="41154" y="6970"/>
                    <a:pt x="44943" y="6586"/>
                  </a:cubicBezTo>
                  <a:cubicBezTo>
                    <a:pt x="46206" y="3357"/>
                    <a:pt x="49307" y="1199"/>
                    <a:pt x="52840" y="1199"/>
                  </a:cubicBezTo>
                  <a:cubicBezTo>
                    <a:pt x="53303" y="1199"/>
                    <a:pt x="53783" y="1231"/>
                    <a:pt x="54262" y="1311"/>
                  </a:cubicBezTo>
                  <a:cubicBezTo>
                    <a:pt x="58243" y="1982"/>
                    <a:pt x="61169" y="5387"/>
                    <a:pt x="61344" y="9336"/>
                  </a:cubicBezTo>
                  <a:cubicBezTo>
                    <a:pt x="64797" y="10919"/>
                    <a:pt x="66844" y="14643"/>
                    <a:pt x="66188" y="18464"/>
                  </a:cubicBezTo>
                  <a:cubicBezTo>
                    <a:pt x="65501" y="22588"/>
                    <a:pt x="61952" y="25594"/>
                    <a:pt x="57779" y="25594"/>
                  </a:cubicBezTo>
                  <a:cubicBezTo>
                    <a:pt x="57556" y="25594"/>
                    <a:pt x="57316" y="25578"/>
                    <a:pt x="57076" y="25562"/>
                  </a:cubicBezTo>
                  <a:lnTo>
                    <a:pt x="54774" y="39390"/>
                  </a:lnTo>
                  <a:lnTo>
                    <a:pt x="70648" y="42044"/>
                  </a:lnTo>
                  <a:cubicBezTo>
                    <a:pt x="71608" y="38271"/>
                    <a:pt x="74965" y="35617"/>
                    <a:pt x="78913" y="35617"/>
                  </a:cubicBezTo>
                  <a:cubicBezTo>
                    <a:pt x="79393" y="35617"/>
                    <a:pt x="79856" y="35649"/>
                    <a:pt x="80336" y="35729"/>
                  </a:cubicBezTo>
                  <a:cubicBezTo>
                    <a:pt x="84157" y="36369"/>
                    <a:pt x="87002" y="39518"/>
                    <a:pt x="87386" y="43275"/>
                  </a:cubicBezTo>
                  <a:cubicBezTo>
                    <a:pt x="91063" y="44729"/>
                    <a:pt x="93333" y="48598"/>
                    <a:pt x="92661" y="52594"/>
                  </a:cubicBezTo>
                  <a:cubicBezTo>
                    <a:pt x="91990" y="56575"/>
                    <a:pt x="88649" y="59500"/>
                    <a:pt x="84636" y="59676"/>
                  </a:cubicBezTo>
                  <a:cubicBezTo>
                    <a:pt x="83261" y="62650"/>
                    <a:pt x="80240" y="64648"/>
                    <a:pt x="76915" y="64648"/>
                  </a:cubicBezTo>
                  <a:cubicBezTo>
                    <a:pt x="76451" y="64648"/>
                    <a:pt x="75972" y="64616"/>
                    <a:pt x="75492" y="64536"/>
                  </a:cubicBezTo>
                  <a:cubicBezTo>
                    <a:pt x="73238" y="64152"/>
                    <a:pt x="71272" y="62921"/>
                    <a:pt x="69961" y="61067"/>
                  </a:cubicBezTo>
                  <a:cubicBezTo>
                    <a:pt x="68778" y="59405"/>
                    <a:pt x="68234" y="57422"/>
                    <a:pt x="68410" y="55424"/>
                  </a:cubicBezTo>
                  <a:lnTo>
                    <a:pt x="52552" y="52786"/>
                  </a:lnTo>
                  <a:lnTo>
                    <a:pt x="44703" y="99850"/>
                  </a:lnTo>
                  <a:cubicBezTo>
                    <a:pt x="46669" y="100345"/>
                    <a:pt x="48364" y="101512"/>
                    <a:pt x="49547" y="103175"/>
                  </a:cubicBezTo>
                  <a:cubicBezTo>
                    <a:pt x="50873" y="105029"/>
                    <a:pt x="51385" y="107299"/>
                    <a:pt x="51017" y="109537"/>
                  </a:cubicBezTo>
                  <a:cubicBezTo>
                    <a:pt x="50378" y="113358"/>
                    <a:pt x="47260" y="116203"/>
                    <a:pt x="43472" y="116587"/>
                  </a:cubicBezTo>
                  <a:cubicBezTo>
                    <a:pt x="42241" y="119816"/>
                    <a:pt x="39156" y="121974"/>
                    <a:pt x="35607" y="121974"/>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4" name="Freeform: Shape 43">
              <a:extLst>
                <a:ext uri="{FF2B5EF4-FFF2-40B4-BE49-F238E27FC236}">
                  <a16:creationId xmlns:a16="http://schemas.microsoft.com/office/drawing/2014/main" id="{0F24A609-BB24-4894-BB90-1167A8D6E533}"/>
                </a:ext>
              </a:extLst>
            </p:cNvPr>
            <p:cNvSpPr/>
            <p:nvPr/>
          </p:nvSpPr>
          <p:spPr>
            <a:xfrm>
              <a:off x="864194" y="4528143"/>
              <a:ext cx="95917" cy="126291"/>
            </a:xfrm>
            <a:custGeom>
              <a:avLst/>
              <a:gdLst>
                <a:gd name="connsiteX0" fmla="*/ 54458 w 95916"/>
                <a:gd name="connsiteY0" fmla="*/ 4396 h 126290"/>
                <a:gd name="connsiteX1" fmla="*/ 55609 w 95916"/>
                <a:gd name="connsiteY1" fmla="*/ 4492 h 126290"/>
                <a:gd name="connsiteX2" fmla="*/ 61332 w 95916"/>
                <a:gd name="connsiteY2" fmla="*/ 12038 h 126290"/>
                <a:gd name="connsiteX3" fmla="*/ 66224 w 95916"/>
                <a:gd name="connsiteY3" fmla="*/ 19807 h 126290"/>
                <a:gd name="connsiteX4" fmla="*/ 59398 w 95916"/>
                <a:gd name="connsiteY4" fmla="*/ 25594 h 126290"/>
                <a:gd name="connsiteX5" fmla="*/ 58247 w 95916"/>
                <a:gd name="connsiteY5" fmla="*/ 25498 h 126290"/>
                <a:gd name="connsiteX6" fmla="*/ 57399 w 95916"/>
                <a:gd name="connsiteY6" fmla="*/ 25274 h 126290"/>
                <a:gd name="connsiteX7" fmla="*/ 54554 w 95916"/>
                <a:gd name="connsiteY7" fmla="*/ 42315 h 126290"/>
                <a:gd name="connsiteX8" fmla="*/ 73641 w 95916"/>
                <a:gd name="connsiteY8" fmla="*/ 45497 h 126290"/>
                <a:gd name="connsiteX9" fmla="*/ 73705 w 95916"/>
                <a:gd name="connsiteY9" fmla="*/ 44601 h 126290"/>
                <a:gd name="connsiteX10" fmla="*/ 80531 w 95916"/>
                <a:gd name="connsiteY10" fmla="*/ 38814 h 126290"/>
                <a:gd name="connsiteX11" fmla="*/ 81682 w 95916"/>
                <a:gd name="connsiteY11" fmla="*/ 38910 h 126290"/>
                <a:gd name="connsiteX12" fmla="*/ 87421 w 95916"/>
                <a:gd name="connsiteY12" fmla="*/ 46056 h 126290"/>
                <a:gd name="connsiteX13" fmla="*/ 92681 w 95916"/>
                <a:gd name="connsiteY13" fmla="*/ 53921 h 126290"/>
                <a:gd name="connsiteX14" fmla="*/ 85855 w 95916"/>
                <a:gd name="connsiteY14" fmla="*/ 59676 h 126290"/>
                <a:gd name="connsiteX15" fmla="*/ 85151 w 95916"/>
                <a:gd name="connsiteY15" fmla="*/ 59644 h 126290"/>
                <a:gd name="connsiteX16" fmla="*/ 78533 w 95916"/>
                <a:gd name="connsiteY16" fmla="*/ 64632 h 126290"/>
                <a:gd name="connsiteX17" fmla="*/ 77382 w 95916"/>
                <a:gd name="connsiteY17" fmla="*/ 64536 h 126290"/>
                <a:gd name="connsiteX18" fmla="*/ 71691 w 95916"/>
                <a:gd name="connsiteY18" fmla="*/ 56543 h 126290"/>
                <a:gd name="connsiteX19" fmla="*/ 71915 w 95916"/>
                <a:gd name="connsiteY19" fmla="*/ 55696 h 126290"/>
                <a:gd name="connsiteX20" fmla="*/ 52843 w 95916"/>
                <a:gd name="connsiteY20" fmla="*/ 52515 h 126290"/>
                <a:gd name="connsiteX21" fmla="*/ 44451 w 95916"/>
                <a:gd name="connsiteY21" fmla="*/ 102791 h 126290"/>
                <a:gd name="connsiteX22" fmla="*/ 45346 w 95916"/>
                <a:gd name="connsiteY22" fmla="*/ 102855 h 126290"/>
                <a:gd name="connsiteX23" fmla="*/ 51037 w 95916"/>
                <a:gd name="connsiteY23" fmla="*/ 110848 h 126290"/>
                <a:gd name="connsiteX24" fmla="*/ 44211 w 95916"/>
                <a:gd name="connsiteY24" fmla="*/ 116603 h 126290"/>
                <a:gd name="connsiteX25" fmla="*/ 43891 w 95916"/>
                <a:gd name="connsiteY25" fmla="*/ 116603 h 126290"/>
                <a:gd name="connsiteX26" fmla="*/ 37177 w 95916"/>
                <a:gd name="connsiteY26" fmla="*/ 121958 h 126290"/>
                <a:gd name="connsiteX27" fmla="*/ 36026 w 95916"/>
                <a:gd name="connsiteY27" fmla="*/ 121862 h 126290"/>
                <a:gd name="connsiteX28" fmla="*/ 30303 w 95916"/>
                <a:gd name="connsiteY28" fmla="*/ 114317 h 126290"/>
                <a:gd name="connsiteX29" fmla="*/ 25411 w 95916"/>
                <a:gd name="connsiteY29" fmla="*/ 106548 h 126290"/>
                <a:gd name="connsiteX30" fmla="*/ 32237 w 95916"/>
                <a:gd name="connsiteY30" fmla="*/ 100761 h 126290"/>
                <a:gd name="connsiteX31" fmla="*/ 33388 w 95916"/>
                <a:gd name="connsiteY31" fmla="*/ 100857 h 126290"/>
                <a:gd name="connsiteX32" fmla="*/ 34219 w 95916"/>
                <a:gd name="connsiteY32" fmla="*/ 101080 h 126290"/>
                <a:gd name="connsiteX33" fmla="*/ 42612 w 95916"/>
                <a:gd name="connsiteY33" fmla="*/ 50820 h 126290"/>
                <a:gd name="connsiteX34" fmla="*/ 23525 w 95916"/>
                <a:gd name="connsiteY34" fmla="*/ 47639 h 126290"/>
                <a:gd name="connsiteX35" fmla="*/ 23461 w 95916"/>
                <a:gd name="connsiteY35" fmla="*/ 48534 h 126290"/>
                <a:gd name="connsiteX36" fmla="*/ 16635 w 95916"/>
                <a:gd name="connsiteY36" fmla="*/ 54321 h 126290"/>
                <a:gd name="connsiteX37" fmla="*/ 15484 w 95916"/>
                <a:gd name="connsiteY37" fmla="*/ 54225 h 126290"/>
                <a:gd name="connsiteX38" fmla="*/ 9745 w 95916"/>
                <a:gd name="connsiteY38" fmla="*/ 47079 h 126290"/>
                <a:gd name="connsiteX39" fmla="*/ 4485 w 95916"/>
                <a:gd name="connsiteY39" fmla="*/ 39214 h 126290"/>
                <a:gd name="connsiteX40" fmla="*/ 11311 w 95916"/>
                <a:gd name="connsiteY40" fmla="*/ 33459 h 126290"/>
                <a:gd name="connsiteX41" fmla="*/ 12015 w 95916"/>
                <a:gd name="connsiteY41" fmla="*/ 33491 h 126290"/>
                <a:gd name="connsiteX42" fmla="*/ 18633 w 95916"/>
                <a:gd name="connsiteY42" fmla="*/ 28503 h 126290"/>
                <a:gd name="connsiteX43" fmla="*/ 19784 w 95916"/>
                <a:gd name="connsiteY43" fmla="*/ 28599 h 126290"/>
                <a:gd name="connsiteX44" fmla="*/ 25475 w 95916"/>
                <a:gd name="connsiteY44" fmla="*/ 36592 h 126290"/>
                <a:gd name="connsiteX45" fmla="*/ 25251 w 95916"/>
                <a:gd name="connsiteY45" fmla="*/ 37440 h 126290"/>
                <a:gd name="connsiteX46" fmla="*/ 44323 w 95916"/>
                <a:gd name="connsiteY46" fmla="*/ 40621 h 126290"/>
                <a:gd name="connsiteX47" fmla="*/ 47168 w 95916"/>
                <a:gd name="connsiteY47" fmla="*/ 23564 h 126290"/>
                <a:gd name="connsiteX48" fmla="*/ 46273 w 95916"/>
                <a:gd name="connsiteY48" fmla="*/ 23500 h 126290"/>
                <a:gd name="connsiteX49" fmla="*/ 40582 w 95916"/>
                <a:gd name="connsiteY49" fmla="*/ 15507 h 126290"/>
                <a:gd name="connsiteX50" fmla="*/ 47408 w 95916"/>
                <a:gd name="connsiteY50" fmla="*/ 9752 h 126290"/>
                <a:gd name="connsiteX51" fmla="*/ 47728 w 95916"/>
                <a:gd name="connsiteY51" fmla="*/ 9752 h 126290"/>
                <a:gd name="connsiteX52" fmla="*/ 54458 w 95916"/>
                <a:gd name="connsiteY52" fmla="*/ 4396 h 126290"/>
                <a:gd name="connsiteX53" fmla="*/ 54458 w 95916"/>
                <a:gd name="connsiteY53" fmla="*/ 1199 h 126290"/>
                <a:gd name="connsiteX54" fmla="*/ 45458 w 95916"/>
                <a:gd name="connsiteY54" fmla="*/ 6730 h 126290"/>
                <a:gd name="connsiteX55" fmla="*/ 37433 w 95916"/>
                <a:gd name="connsiteY55" fmla="*/ 14963 h 126290"/>
                <a:gd name="connsiteX56" fmla="*/ 39175 w 95916"/>
                <a:gd name="connsiteY56" fmla="*/ 22525 h 126290"/>
                <a:gd name="connsiteX57" fmla="*/ 43523 w 95916"/>
                <a:gd name="connsiteY57" fmla="*/ 25994 h 126290"/>
                <a:gd name="connsiteX58" fmla="*/ 41701 w 95916"/>
                <a:gd name="connsiteY58" fmla="*/ 36912 h 126290"/>
                <a:gd name="connsiteX59" fmla="*/ 28768 w 95916"/>
                <a:gd name="connsiteY59" fmla="*/ 34754 h 126290"/>
                <a:gd name="connsiteX60" fmla="*/ 20328 w 95916"/>
                <a:gd name="connsiteY60" fmla="*/ 25418 h 126290"/>
                <a:gd name="connsiteX61" fmla="*/ 18649 w 95916"/>
                <a:gd name="connsiteY61" fmla="*/ 25274 h 126290"/>
                <a:gd name="connsiteX62" fmla="*/ 9921 w 95916"/>
                <a:gd name="connsiteY62" fmla="*/ 30326 h 126290"/>
                <a:gd name="connsiteX63" fmla="*/ 1336 w 95916"/>
                <a:gd name="connsiteY63" fmla="*/ 38655 h 126290"/>
                <a:gd name="connsiteX64" fmla="*/ 6723 w 95916"/>
                <a:gd name="connsiteY64" fmla="*/ 49333 h 126290"/>
                <a:gd name="connsiteX65" fmla="*/ 14956 w 95916"/>
                <a:gd name="connsiteY65" fmla="*/ 57358 h 126290"/>
                <a:gd name="connsiteX66" fmla="*/ 16651 w 95916"/>
                <a:gd name="connsiteY66" fmla="*/ 57502 h 126290"/>
                <a:gd name="connsiteX67" fmla="*/ 26003 w 95916"/>
                <a:gd name="connsiteY67" fmla="*/ 51284 h 126290"/>
                <a:gd name="connsiteX68" fmla="*/ 38951 w 95916"/>
                <a:gd name="connsiteY68" fmla="*/ 53442 h 126290"/>
                <a:gd name="connsiteX69" fmla="*/ 31582 w 95916"/>
                <a:gd name="connsiteY69" fmla="*/ 97580 h 126290"/>
                <a:gd name="connsiteX70" fmla="*/ 22262 w 95916"/>
                <a:gd name="connsiteY70" fmla="*/ 106020 h 126290"/>
                <a:gd name="connsiteX71" fmla="*/ 27170 w 95916"/>
                <a:gd name="connsiteY71" fmla="*/ 116427 h 126290"/>
                <a:gd name="connsiteX72" fmla="*/ 35498 w 95916"/>
                <a:gd name="connsiteY72" fmla="*/ 125012 h 126290"/>
                <a:gd name="connsiteX73" fmla="*/ 37177 w 95916"/>
                <a:gd name="connsiteY73" fmla="*/ 125156 h 126290"/>
                <a:gd name="connsiteX74" fmla="*/ 46177 w 95916"/>
                <a:gd name="connsiteY74" fmla="*/ 119624 h 126290"/>
                <a:gd name="connsiteX75" fmla="*/ 54202 w 95916"/>
                <a:gd name="connsiteY75" fmla="*/ 111392 h 126290"/>
                <a:gd name="connsiteX76" fmla="*/ 48111 w 95916"/>
                <a:gd name="connsiteY76" fmla="*/ 100361 h 126290"/>
                <a:gd name="connsiteX77" fmla="*/ 55481 w 95916"/>
                <a:gd name="connsiteY77" fmla="*/ 56207 h 126290"/>
                <a:gd name="connsiteX78" fmla="*/ 68414 w 95916"/>
                <a:gd name="connsiteY78" fmla="*/ 58366 h 126290"/>
                <a:gd name="connsiteX79" fmla="*/ 70268 w 95916"/>
                <a:gd name="connsiteY79" fmla="*/ 63577 h 126290"/>
                <a:gd name="connsiteX80" fmla="*/ 76839 w 95916"/>
                <a:gd name="connsiteY80" fmla="*/ 67685 h 126290"/>
                <a:gd name="connsiteX81" fmla="*/ 78517 w 95916"/>
                <a:gd name="connsiteY81" fmla="*/ 67829 h 126290"/>
                <a:gd name="connsiteX82" fmla="*/ 87246 w 95916"/>
                <a:gd name="connsiteY82" fmla="*/ 62778 h 126290"/>
                <a:gd name="connsiteX83" fmla="*/ 95830 w 95916"/>
                <a:gd name="connsiteY83" fmla="*/ 54449 h 126290"/>
                <a:gd name="connsiteX84" fmla="*/ 90443 w 95916"/>
                <a:gd name="connsiteY84" fmla="*/ 43770 h 126290"/>
                <a:gd name="connsiteX85" fmla="*/ 82210 w 95916"/>
                <a:gd name="connsiteY85" fmla="*/ 35745 h 126290"/>
                <a:gd name="connsiteX86" fmla="*/ 80515 w 95916"/>
                <a:gd name="connsiteY86" fmla="*/ 35601 h 126290"/>
                <a:gd name="connsiteX87" fmla="*/ 71164 w 95916"/>
                <a:gd name="connsiteY87" fmla="*/ 41820 h 126290"/>
                <a:gd name="connsiteX88" fmla="*/ 58215 w 95916"/>
                <a:gd name="connsiteY88" fmla="*/ 39662 h 126290"/>
                <a:gd name="connsiteX89" fmla="*/ 60037 w 95916"/>
                <a:gd name="connsiteY89" fmla="*/ 28759 h 126290"/>
                <a:gd name="connsiteX90" fmla="*/ 69373 w 95916"/>
                <a:gd name="connsiteY90" fmla="*/ 20318 h 126290"/>
                <a:gd name="connsiteX91" fmla="*/ 64465 w 95916"/>
                <a:gd name="connsiteY91" fmla="*/ 9911 h 126290"/>
                <a:gd name="connsiteX92" fmla="*/ 56137 w 95916"/>
                <a:gd name="connsiteY92" fmla="*/ 1327 h 126290"/>
                <a:gd name="connsiteX93" fmla="*/ 54458 w 95916"/>
                <a:gd name="connsiteY93" fmla="*/ 1199 h 126290"/>
                <a:gd name="connsiteX94" fmla="*/ 54458 w 95916"/>
                <a:gd name="connsiteY94" fmla="*/ 1199 h 12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916" h="126290">
                  <a:moveTo>
                    <a:pt x="54458" y="4396"/>
                  </a:moveTo>
                  <a:cubicBezTo>
                    <a:pt x="54842" y="4396"/>
                    <a:pt x="55225" y="4428"/>
                    <a:pt x="55609" y="4492"/>
                  </a:cubicBezTo>
                  <a:cubicBezTo>
                    <a:pt x="59238" y="5100"/>
                    <a:pt x="61700" y="8425"/>
                    <a:pt x="61332" y="12038"/>
                  </a:cubicBezTo>
                  <a:cubicBezTo>
                    <a:pt x="64657" y="13013"/>
                    <a:pt x="66815" y="16306"/>
                    <a:pt x="66224" y="19807"/>
                  </a:cubicBezTo>
                  <a:cubicBezTo>
                    <a:pt x="65648" y="23196"/>
                    <a:pt x="62723" y="25594"/>
                    <a:pt x="59398" y="25594"/>
                  </a:cubicBezTo>
                  <a:cubicBezTo>
                    <a:pt x="59014" y="25594"/>
                    <a:pt x="58630" y="25562"/>
                    <a:pt x="58247" y="25498"/>
                  </a:cubicBezTo>
                  <a:cubicBezTo>
                    <a:pt x="57959" y="25450"/>
                    <a:pt x="57687" y="25354"/>
                    <a:pt x="57399" y="25274"/>
                  </a:cubicBezTo>
                  <a:lnTo>
                    <a:pt x="54554" y="42315"/>
                  </a:lnTo>
                  <a:lnTo>
                    <a:pt x="73641" y="45497"/>
                  </a:lnTo>
                  <a:cubicBezTo>
                    <a:pt x="73657" y="45193"/>
                    <a:pt x="73657" y="44905"/>
                    <a:pt x="73705" y="44601"/>
                  </a:cubicBezTo>
                  <a:cubicBezTo>
                    <a:pt x="74281" y="41212"/>
                    <a:pt x="77206" y="38814"/>
                    <a:pt x="80531" y="38814"/>
                  </a:cubicBezTo>
                  <a:cubicBezTo>
                    <a:pt x="80915" y="38814"/>
                    <a:pt x="81299" y="38846"/>
                    <a:pt x="81682" y="38910"/>
                  </a:cubicBezTo>
                  <a:cubicBezTo>
                    <a:pt x="85183" y="39502"/>
                    <a:pt x="87581" y="42603"/>
                    <a:pt x="87421" y="46056"/>
                  </a:cubicBezTo>
                  <a:cubicBezTo>
                    <a:pt x="90954" y="46887"/>
                    <a:pt x="93288" y="50308"/>
                    <a:pt x="92681" y="53921"/>
                  </a:cubicBezTo>
                  <a:cubicBezTo>
                    <a:pt x="92105" y="57310"/>
                    <a:pt x="89180" y="59676"/>
                    <a:pt x="85855" y="59676"/>
                  </a:cubicBezTo>
                  <a:cubicBezTo>
                    <a:pt x="85615" y="59676"/>
                    <a:pt x="85391" y="59660"/>
                    <a:pt x="85151" y="59644"/>
                  </a:cubicBezTo>
                  <a:cubicBezTo>
                    <a:pt x="84288" y="62602"/>
                    <a:pt x="81586" y="64632"/>
                    <a:pt x="78533" y="64632"/>
                  </a:cubicBezTo>
                  <a:cubicBezTo>
                    <a:pt x="78150" y="64632"/>
                    <a:pt x="77766" y="64600"/>
                    <a:pt x="77382" y="64536"/>
                  </a:cubicBezTo>
                  <a:cubicBezTo>
                    <a:pt x="73609" y="63897"/>
                    <a:pt x="71052" y="60316"/>
                    <a:pt x="71691" y="56543"/>
                  </a:cubicBezTo>
                  <a:cubicBezTo>
                    <a:pt x="71739" y="56255"/>
                    <a:pt x="71835" y="55983"/>
                    <a:pt x="71915" y="55696"/>
                  </a:cubicBezTo>
                  <a:lnTo>
                    <a:pt x="52843" y="52515"/>
                  </a:lnTo>
                  <a:lnTo>
                    <a:pt x="44451" y="102791"/>
                  </a:lnTo>
                  <a:cubicBezTo>
                    <a:pt x="44754" y="102807"/>
                    <a:pt x="45042" y="102807"/>
                    <a:pt x="45346" y="102855"/>
                  </a:cubicBezTo>
                  <a:cubicBezTo>
                    <a:pt x="49119" y="103494"/>
                    <a:pt x="51676" y="107075"/>
                    <a:pt x="51037" y="110848"/>
                  </a:cubicBezTo>
                  <a:cubicBezTo>
                    <a:pt x="50461" y="114237"/>
                    <a:pt x="47536" y="116603"/>
                    <a:pt x="44211" y="116603"/>
                  </a:cubicBezTo>
                  <a:cubicBezTo>
                    <a:pt x="44099" y="116603"/>
                    <a:pt x="44003" y="116603"/>
                    <a:pt x="43891" y="116603"/>
                  </a:cubicBezTo>
                  <a:cubicBezTo>
                    <a:pt x="43156" y="119752"/>
                    <a:pt x="40342" y="121958"/>
                    <a:pt x="37177" y="121958"/>
                  </a:cubicBezTo>
                  <a:cubicBezTo>
                    <a:pt x="36793" y="121958"/>
                    <a:pt x="36409" y="121926"/>
                    <a:pt x="36026" y="121862"/>
                  </a:cubicBezTo>
                  <a:cubicBezTo>
                    <a:pt x="32397" y="121255"/>
                    <a:pt x="29935" y="117930"/>
                    <a:pt x="30303" y="114317"/>
                  </a:cubicBezTo>
                  <a:cubicBezTo>
                    <a:pt x="26978" y="113342"/>
                    <a:pt x="24820" y="110049"/>
                    <a:pt x="25411" y="106548"/>
                  </a:cubicBezTo>
                  <a:cubicBezTo>
                    <a:pt x="25987" y="103159"/>
                    <a:pt x="28912" y="100761"/>
                    <a:pt x="32237" y="100761"/>
                  </a:cubicBezTo>
                  <a:cubicBezTo>
                    <a:pt x="32621" y="100761"/>
                    <a:pt x="33005" y="100793"/>
                    <a:pt x="33388" y="100857"/>
                  </a:cubicBezTo>
                  <a:cubicBezTo>
                    <a:pt x="33676" y="100905"/>
                    <a:pt x="33948" y="101001"/>
                    <a:pt x="34219" y="101080"/>
                  </a:cubicBezTo>
                  <a:lnTo>
                    <a:pt x="42612" y="50820"/>
                  </a:lnTo>
                  <a:lnTo>
                    <a:pt x="23525" y="47639"/>
                  </a:lnTo>
                  <a:cubicBezTo>
                    <a:pt x="23509" y="47943"/>
                    <a:pt x="23509" y="48230"/>
                    <a:pt x="23461" y="48534"/>
                  </a:cubicBezTo>
                  <a:cubicBezTo>
                    <a:pt x="22885" y="51923"/>
                    <a:pt x="19960" y="54321"/>
                    <a:pt x="16635" y="54321"/>
                  </a:cubicBezTo>
                  <a:cubicBezTo>
                    <a:pt x="16251" y="54321"/>
                    <a:pt x="15867" y="54289"/>
                    <a:pt x="15484" y="54225"/>
                  </a:cubicBezTo>
                  <a:cubicBezTo>
                    <a:pt x="11983" y="53634"/>
                    <a:pt x="9585" y="50532"/>
                    <a:pt x="9745" y="47079"/>
                  </a:cubicBezTo>
                  <a:cubicBezTo>
                    <a:pt x="6212" y="46248"/>
                    <a:pt x="3878" y="42827"/>
                    <a:pt x="4485" y="39214"/>
                  </a:cubicBezTo>
                  <a:cubicBezTo>
                    <a:pt x="5061" y="35825"/>
                    <a:pt x="7986" y="33459"/>
                    <a:pt x="11311" y="33459"/>
                  </a:cubicBezTo>
                  <a:cubicBezTo>
                    <a:pt x="11551" y="33459"/>
                    <a:pt x="11791" y="33475"/>
                    <a:pt x="12015" y="33491"/>
                  </a:cubicBezTo>
                  <a:cubicBezTo>
                    <a:pt x="12878" y="30534"/>
                    <a:pt x="15580" y="28503"/>
                    <a:pt x="18633" y="28503"/>
                  </a:cubicBezTo>
                  <a:cubicBezTo>
                    <a:pt x="19017" y="28503"/>
                    <a:pt x="19400" y="28535"/>
                    <a:pt x="19784" y="28599"/>
                  </a:cubicBezTo>
                  <a:cubicBezTo>
                    <a:pt x="23557" y="29239"/>
                    <a:pt x="26114" y="32820"/>
                    <a:pt x="25475" y="36592"/>
                  </a:cubicBezTo>
                  <a:cubicBezTo>
                    <a:pt x="25427" y="36880"/>
                    <a:pt x="25331" y="37152"/>
                    <a:pt x="25251" y="37440"/>
                  </a:cubicBezTo>
                  <a:lnTo>
                    <a:pt x="44323" y="40621"/>
                  </a:lnTo>
                  <a:lnTo>
                    <a:pt x="47168" y="23564"/>
                  </a:lnTo>
                  <a:cubicBezTo>
                    <a:pt x="46864" y="23548"/>
                    <a:pt x="46577" y="23548"/>
                    <a:pt x="46273" y="23500"/>
                  </a:cubicBezTo>
                  <a:cubicBezTo>
                    <a:pt x="42500" y="22860"/>
                    <a:pt x="39943" y="19279"/>
                    <a:pt x="40582" y="15507"/>
                  </a:cubicBezTo>
                  <a:cubicBezTo>
                    <a:pt x="41158" y="12118"/>
                    <a:pt x="44083" y="9752"/>
                    <a:pt x="47408" y="9752"/>
                  </a:cubicBezTo>
                  <a:cubicBezTo>
                    <a:pt x="47520" y="9752"/>
                    <a:pt x="47616" y="9752"/>
                    <a:pt x="47728" y="9752"/>
                  </a:cubicBezTo>
                  <a:cubicBezTo>
                    <a:pt x="48479" y="6586"/>
                    <a:pt x="51277" y="4396"/>
                    <a:pt x="54458" y="4396"/>
                  </a:cubicBezTo>
                  <a:moveTo>
                    <a:pt x="54458" y="1199"/>
                  </a:moveTo>
                  <a:cubicBezTo>
                    <a:pt x="50573" y="1199"/>
                    <a:pt x="47152" y="3389"/>
                    <a:pt x="45458" y="6730"/>
                  </a:cubicBezTo>
                  <a:cubicBezTo>
                    <a:pt x="41381" y="7530"/>
                    <a:pt x="38136" y="10743"/>
                    <a:pt x="37433" y="14963"/>
                  </a:cubicBezTo>
                  <a:cubicBezTo>
                    <a:pt x="36985" y="17633"/>
                    <a:pt x="37608" y="20318"/>
                    <a:pt x="39175" y="22525"/>
                  </a:cubicBezTo>
                  <a:cubicBezTo>
                    <a:pt x="40294" y="24091"/>
                    <a:pt x="41797" y="25274"/>
                    <a:pt x="43523" y="25994"/>
                  </a:cubicBezTo>
                  <a:lnTo>
                    <a:pt x="41701" y="36912"/>
                  </a:lnTo>
                  <a:lnTo>
                    <a:pt x="28768" y="34754"/>
                  </a:lnTo>
                  <a:cubicBezTo>
                    <a:pt x="28464" y="30166"/>
                    <a:pt x="25059" y="26217"/>
                    <a:pt x="20328" y="25418"/>
                  </a:cubicBezTo>
                  <a:cubicBezTo>
                    <a:pt x="19768" y="25322"/>
                    <a:pt x="19209" y="25274"/>
                    <a:pt x="18649" y="25274"/>
                  </a:cubicBezTo>
                  <a:cubicBezTo>
                    <a:pt x="15020" y="25274"/>
                    <a:pt x="11711" y="27272"/>
                    <a:pt x="9921" y="30326"/>
                  </a:cubicBezTo>
                  <a:cubicBezTo>
                    <a:pt x="5588" y="30917"/>
                    <a:pt x="2071" y="34242"/>
                    <a:pt x="1336" y="38655"/>
                  </a:cubicBezTo>
                  <a:cubicBezTo>
                    <a:pt x="601" y="43067"/>
                    <a:pt x="2887" y="47367"/>
                    <a:pt x="6723" y="49333"/>
                  </a:cubicBezTo>
                  <a:cubicBezTo>
                    <a:pt x="7523" y="53378"/>
                    <a:pt x="10736" y="56655"/>
                    <a:pt x="14956" y="57358"/>
                  </a:cubicBezTo>
                  <a:cubicBezTo>
                    <a:pt x="15516" y="57454"/>
                    <a:pt x="16075" y="57502"/>
                    <a:pt x="16651" y="57502"/>
                  </a:cubicBezTo>
                  <a:cubicBezTo>
                    <a:pt x="20823" y="57502"/>
                    <a:pt x="24452" y="54992"/>
                    <a:pt x="26003" y="51284"/>
                  </a:cubicBezTo>
                  <a:lnTo>
                    <a:pt x="38951" y="53442"/>
                  </a:lnTo>
                  <a:lnTo>
                    <a:pt x="31582" y="97580"/>
                  </a:lnTo>
                  <a:cubicBezTo>
                    <a:pt x="26914" y="97883"/>
                    <a:pt x="23045" y="101336"/>
                    <a:pt x="22262" y="106020"/>
                  </a:cubicBezTo>
                  <a:cubicBezTo>
                    <a:pt x="21558" y="110241"/>
                    <a:pt x="23589" y="114365"/>
                    <a:pt x="27170" y="116427"/>
                  </a:cubicBezTo>
                  <a:cubicBezTo>
                    <a:pt x="27777" y="120712"/>
                    <a:pt x="31086" y="124260"/>
                    <a:pt x="35498" y="125012"/>
                  </a:cubicBezTo>
                  <a:cubicBezTo>
                    <a:pt x="36058" y="125108"/>
                    <a:pt x="36617" y="125156"/>
                    <a:pt x="37177" y="125156"/>
                  </a:cubicBezTo>
                  <a:cubicBezTo>
                    <a:pt x="41062" y="125156"/>
                    <a:pt x="44483" y="122966"/>
                    <a:pt x="46177" y="119624"/>
                  </a:cubicBezTo>
                  <a:cubicBezTo>
                    <a:pt x="50254" y="118825"/>
                    <a:pt x="53499" y="115612"/>
                    <a:pt x="54202" y="111392"/>
                  </a:cubicBezTo>
                  <a:cubicBezTo>
                    <a:pt x="55001" y="106660"/>
                    <a:pt x="52364" y="102136"/>
                    <a:pt x="48111" y="100361"/>
                  </a:cubicBezTo>
                  <a:lnTo>
                    <a:pt x="55481" y="56207"/>
                  </a:lnTo>
                  <a:lnTo>
                    <a:pt x="68414" y="58366"/>
                  </a:lnTo>
                  <a:cubicBezTo>
                    <a:pt x="68526" y="60220"/>
                    <a:pt x="69165" y="62026"/>
                    <a:pt x="70268" y="63577"/>
                  </a:cubicBezTo>
                  <a:cubicBezTo>
                    <a:pt x="71835" y="65783"/>
                    <a:pt x="74169" y="67238"/>
                    <a:pt x="76839" y="67685"/>
                  </a:cubicBezTo>
                  <a:cubicBezTo>
                    <a:pt x="77398" y="67781"/>
                    <a:pt x="77958" y="67829"/>
                    <a:pt x="78517" y="67829"/>
                  </a:cubicBezTo>
                  <a:cubicBezTo>
                    <a:pt x="82146" y="67829"/>
                    <a:pt x="85455" y="65831"/>
                    <a:pt x="87246" y="62778"/>
                  </a:cubicBezTo>
                  <a:cubicBezTo>
                    <a:pt x="91578" y="62186"/>
                    <a:pt x="95095" y="58861"/>
                    <a:pt x="95830" y="54449"/>
                  </a:cubicBezTo>
                  <a:cubicBezTo>
                    <a:pt x="96565" y="50037"/>
                    <a:pt x="94279" y="45736"/>
                    <a:pt x="90443" y="43770"/>
                  </a:cubicBezTo>
                  <a:cubicBezTo>
                    <a:pt x="89643" y="39726"/>
                    <a:pt x="86430" y="36448"/>
                    <a:pt x="82210" y="35745"/>
                  </a:cubicBezTo>
                  <a:cubicBezTo>
                    <a:pt x="81650" y="35649"/>
                    <a:pt x="81091" y="35601"/>
                    <a:pt x="80515" y="35601"/>
                  </a:cubicBezTo>
                  <a:cubicBezTo>
                    <a:pt x="76343" y="35601"/>
                    <a:pt x="72714" y="38111"/>
                    <a:pt x="71164" y="41820"/>
                  </a:cubicBezTo>
                  <a:lnTo>
                    <a:pt x="58215" y="39662"/>
                  </a:lnTo>
                  <a:lnTo>
                    <a:pt x="60037" y="28759"/>
                  </a:lnTo>
                  <a:cubicBezTo>
                    <a:pt x="64705" y="28455"/>
                    <a:pt x="68574" y="25002"/>
                    <a:pt x="69373" y="20318"/>
                  </a:cubicBezTo>
                  <a:cubicBezTo>
                    <a:pt x="70076" y="16098"/>
                    <a:pt x="68030" y="11974"/>
                    <a:pt x="64465" y="9911"/>
                  </a:cubicBezTo>
                  <a:cubicBezTo>
                    <a:pt x="63858" y="5627"/>
                    <a:pt x="60549" y="2078"/>
                    <a:pt x="56137" y="1327"/>
                  </a:cubicBezTo>
                  <a:cubicBezTo>
                    <a:pt x="55577" y="1247"/>
                    <a:pt x="55017" y="1199"/>
                    <a:pt x="54458" y="1199"/>
                  </a:cubicBezTo>
                  <a:lnTo>
                    <a:pt x="54458"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5" name="Freeform: Shape 44">
              <a:extLst>
                <a:ext uri="{FF2B5EF4-FFF2-40B4-BE49-F238E27FC236}">
                  <a16:creationId xmlns:a16="http://schemas.microsoft.com/office/drawing/2014/main" id="{EBCAACBC-6F59-48EC-BD82-1E92DF36AC48}"/>
                </a:ext>
              </a:extLst>
            </p:cNvPr>
            <p:cNvSpPr/>
            <p:nvPr/>
          </p:nvSpPr>
          <p:spPr>
            <a:xfrm>
              <a:off x="865823" y="4380477"/>
              <a:ext cx="75135" cy="150270"/>
            </a:xfrm>
            <a:custGeom>
              <a:avLst/>
              <a:gdLst>
                <a:gd name="connsiteX0" fmla="*/ 55674 w 75134"/>
                <a:gd name="connsiteY0" fmla="*/ 149135 h 150269"/>
                <a:gd name="connsiteX1" fmla="*/ 54395 w 75134"/>
                <a:gd name="connsiteY1" fmla="*/ 149023 h 150269"/>
                <a:gd name="connsiteX2" fmla="*/ 48048 w 75134"/>
                <a:gd name="connsiteY2" fmla="*/ 140135 h 150269"/>
                <a:gd name="connsiteX3" fmla="*/ 51438 w 75134"/>
                <a:gd name="connsiteY3" fmla="*/ 134939 h 150269"/>
                <a:gd name="connsiteX4" fmla="*/ 50510 w 75134"/>
                <a:gd name="connsiteY4" fmla="*/ 133388 h 150269"/>
                <a:gd name="connsiteX5" fmla="*/ 46738 w 75134"/>
                <a:gd name="connsiteY5" fmla="*/ 134380 h 150269"/>
                <a:gd name="connsiteX6" fmla="*/ 45475 w 75134"/>
                <a:gd name="connsiteY6" fmla="*/ 134268 h 150269"/>
                <a:gd name="connsiteX7" fmla="*/ 39320 w 75134"/>
                <a:gd name="connsiteY7" fmla="*/ 128657 h 150269"/>
                <a:gd name="connsiteX8" fmla="*/ 36922 w 75134"/>
                <a:gd name="connsiteY8" fmla="*/ 129040 h 150269"/>
                <a:gd name="connsiteX9" fmla="*/ 31391 w 75134"/>
                <a:gd name="connsiteY9" fmla="*/ 126706 h 150269"/>
                <a:gd name="connsiteX10" fmla="*/ 29201 w 75134"/>
                <a:gd name="connsiteY10" fmla="*/ 121223 h 150269"/>
                <a:gd name="connsiteX11" fmla="*/ 29345 w 75134"/>
                <a:gd name="connsiteY11" fmla="*/ 119848 h 150269"/>
                <a:gd name="connsiteX12" fmla="*/ 24245 w 75134"/>
                <a:gd name="connsiteY12" fmla="*/ 117530 h 150269"/>
                <a:gd name="connsiteX13" fmla="*/ 22055 w 75134"/>
                <a:gd name="connsiteY13" fmla="*/ 112047 h 150269"/>
                <a:gd name="connsiteX14" fmla="*/ 22263 w 75134"/>
                <a:gd name="connsiteY14" fmla="*/ 110400 h 150269"/>
                <a:gd name="connsiteX15" fmla="*/ 17323 w 75134"/>
                <a:gd name="connsiteY15" fmla="*/ 108098 h 150269"/>
                <a:gd name="connsiteX16" fmla="*/ 15133 w 75134"/>
                <a:gd name="connsiteY16" fmla="*/ 102615 h 150269"/>
                <a:gd name="connsiteX17" fmla="*/ 15213 w 75134"/>
                <a:gd name="connsiteY17" fmla="*/ 101656 h 150269"/>
                <a:gd name="connsiteX18" fmla="*/ 11744 w 75134"/>
                <a:gd name="connsiteY18" fmla="*/ 99594 h 150269"/>
                <a:gd name="connsiteX19" fmla="*/ 9554 w 75134"/>
                <a:gd name="connsiteY19" fmla="*/ 94110 h 150269"/>
                <a:gd name="connsiteX20" fmla="*/ 9906 w 75134"/>
                <a:gd name="connsiteY20" fmla="*/ 91936 h 150269"/>
                <a:gd name="connsiteX21" fmla="*/ 5350 w 75134"/>
                <a:gd name="connsiteY21" fmla="*/ 88611 h 150269"/>
                <a:gd name="connsiteX22" fmla="*/ 4326 w 75134"/>
                <a:gd name="connsiteY22" fmla="*/ 82792 h 150269"/>
                <a:gd name="connsiteX23" fmla="*/ 5493 w 75134"/>
                <a:gd name="connsiteY23" fmla="*/ 80091 h 150269"/>
                <a:gd name="connsiteX24" fmla="*/ 2408 w 75134"/>
                <a:gd name="connsiteY24" fmla="*/ 77309 h 150269"/>
                <a:gd name="connsiteX25" fmla="*/ 1385 w 75134"/>
                <a:gd name="connsiteY25" fmla="*/ 71490 h 150269"/>
                <a:gd name="connsiteX26" fmla="*/ 5685 w 75134"/>
                <a:gd name="connsiteY26" fmla="*/ 66151 h 150269"/>
                <a:gd name="connsiteX27" fmla="*/ 4550 w 75134"/>
                <a:gd name="connsiteY27" fmla="*/ 60188 h 150269"/>
                <a:gd name="connsiteX28" fmla="*/ 9730 w 75134"/>
                <a:gd name="connsiteY28" fmla="*/ 54513 h 150269"/>
                <a:gd name="connsiteX29" fmla="*/ 8882 w 75134"/>
                <a:gd name="connsiteY29" fmla="*/ 49030 h 150269"/>
                <a:gd name="connsiteX30" fmla="*/ 15852 w 75134"/>
                <a:gd name="connsiteY30" fmla="*/ 43003 h 150269"/>
                <a:gd name="connsiteX31" fmla="*/ 15932 w 75134"/>
                <a:gd name="connsiteY31" fmla="*/ 40093 h 150269"/>
                <a:gd name="connsiteX32" fmla="*/ 22295 w 75134"/>
                <a:gd name="connsiteY32" fmla="*/ 34130 h 150269"/>
                <a:gd name="connsiteX33" fmla="*/ 22327 w 75134"/>
                <a:gd name="connsiteY33" fmla="*/ 29910 h 150269"/>
                <a:gd name="connsiteX34" fmla="*/ 29728 w 75134"/>
                <a:gd name="connsiteY34" fmla="*/ 24395 h 150269"/>
                <a:gd name="connsiteX35" fmla="*/ 30144 w 75134"/>
                <a:gd name="connsiteY35" fmla="*/ 24411 h 150269"/>
                <a:gd name="connsiteX36" fmla="*/ 30432 w 75134"/>
                <a:gd name="connsiteY36" fmla="*/ 21613 h 150269"/>
                <a:gd name="connsiteX37" fmla="*/ 37705 w 75134"/>
                <a:gd name="connsiteY37" fmla="*/ 16082 h 150269"/>
                <a:gd name="connsiteX38" fmla="*/ 38872 w 75134"/>
                <a:gd name="connsiteY38" fmla="*/ 11542 h 150269"/>
                <a:gd name="connsiteX39" fmla="*/ 45411 w 75134"/>
                <a:gd name="connsiteY39" fmla="*/ 7929 h 150269"/>
                <a:gd name="connsiteX40" fmla="*/ 47153 w 75134"/>
                <a:gd name="connsiteY40" fmla="*/ 8121 h 150269"/>
                <a:gd name="connsiteX41" fmla="*/ 48288 w 75134"/>
                <a:gd name="connsiteY41" fmla="*/ 4812 h 150269"/>
                <a:gd name="connsiteX42" fmla="*/ 54827 w 75134"/>
                <a:gd name="connsiteY42" fmla="*/ 1199 h 150269"/>
                <a:gd name="connsiteX43" fmla="*/ 58935 w 75134"/>
                <a:gd name="connsiteY43" fmla="*/ 2382 h 150269"/>
                <a:gd name="connsiteX44" fmla="*/ 59654 w 75134"/>
                <a:gd name="connsiteY44" fmla="*/ 2925 h 150269"/>
                <a:gd name="connsiteX45" fmla="*/ 60582 w 75134"/>
                <a:gd name="connsiteY45" fmla="*/ 3709 h 150269"/>
                <a:gd name="connsiteX46" fmla="*/ 60182 w 75134"/>
                <a:gd name="connsiteY46" fmla="*/ 4908 h 150269"/>
                <a:gd name="connsiteX47" fmla="*/ 54731 w 75134"/>
                <a:gd name="connsiteY47" fmla="*/ 16738 h 150269"/>
                <a:gd name="connsiteX48" fmla="*/ 53516 w 75134"/>
                <a:gd name="connsiteY48" fmla="*/ 16530 h 150269"/>
                <a:gd name="connsiteX49" fmla="*/ 53068 w 75134"/>
                <a:gd name="connsiteY49" fmla="*/ 16434 h 150269"/>
                <a:gd name="connsiteX50" fmla="*/ 51933 w 75134"/>
                <a:gd name="connsiteY50" fmla="*/ 19743 h 150269"/>
                <a:gd name="connsiteX51" fmla="*/ 45523 w 75134"/>
                <a:gd name="connsiteY51" fmla="*/ 23340 h 150269"/>
                <a:gd name="connsiteX52" fmla="*/ 45219 w 75134"/>
                <a:gd name="connsiteY52" fmla="*/ 25978 h 150269"/>
                <a:gd name="connsiteX53" fmla="*/ 37817 w 75134"/>
                <a:gd name="connsiteY53" fmla="*/ 31509 h 150269"/>
                <a:gd name="connsiteX54" fmla="*/ 37402 w 75134"/>
                <a:gd name="connsiteY54" fmla="*/ 31493 h 150269"/>
                <a:gd name="connsiteX55" fmla="*/ 37114 w 75134"/>
                <a:gd name="connsiteY55" fmla="*/ 34290 h 150269"/>
                <a:gd name="connsiteX56" fmla="*/ 30879 w 75134"/>
                <a:gd name="connsiteY56" fmla="*/ 39710 h 150269"/>
                <a:gd name="connsiteX57" fmla="*/ 30975 w 75134"/>
                <a:gd name="connsiteY57" fmla="*/ 43418 h 150269"/>
                <a:gd name="connsiteX58" fmla="*/ 24021 w 75134"/>
                <a:gd name="connsiteY58" fmla="*/ 49445 h 150269"/>
                <a:gd name="connsiteX59" fmla="*/ 23941 w 75134"/>
                <a:gd name="connsiteY59" fmla="*/ 52355 h 150269"/>
                <a:gd name="connsiteX60" fmla="*/ 18762 w 75134"/>
                <a:gd name="connsiteY60" fmla="*/ 58030 h 150269"/>
                <a:gd name="connsiteX61" fmla="*/ 19609 w 75134"/>
                <a:gd name="connsiteY61" fmla="*/ 63513 h 150269"/>
                <a:gd name="connsiteX62" fmla="*/ 15309 w 75134"/>
                <a:gd name="connsiteY62" fmla="*/ 68852 h 150269"/>
                <a:gd name="connsiteX63" fmla="*/ 16444 w 75134"/>
                <a:gd name="connsiteY63" fmla="*/ 74815 h 150269"/>
                <a:gd name="connsiteX64" fmla="*/ 15277 w 75134"/>
                <a:gd name="connsiteY64" fmla="*/ 77517 h 150269"/>
                <a:gd name="connsiteX65" fmla="*/ 18362 w 75134"/>
                <a:gd name="connsiteY65" fmla="*/ 80298 h 150269"/>
                <a:gd name="connsiteX66" fmla="*/ 19385 w 75134"/>
                <a:gd name="connsiteY66" fmla="*/ 86117 h 150269"/>
                <a:gd name="connsiteX67" fmla="*/ 19225 w 75134"/>
                <a:gd name="connsiteY67" fmla="*/ 86725 h 150269"/>
                <a:gd name="connsiteX68" fmla="*/ 24996 w 75134"/>
                <a:gd name="connsiteY68" fmla="*/ 94286 h 150269"/>
                <a:gd name="connsiteX69" fmla="*/ 24917 w 75134"/>
                <a:gd name="connsiteY69" fmla="*/ 95246 h 150269"/>
                <a:gd name="connsiteX70" fmla="*/ 30576 w 75134"/>
                <a:gd name="connsiteY70" fmla="*/ 102791 h 150269"/>
                <a:gd name="connsiteX71" fmla="*/ 30368 w 75134"/>
                <a:gd name="connsiteY71" fmla="*/ 104438 h 150269"/>
                <a:gd name="connsiteX72" fmla="*/ 37498 w 75134"/>
                <a:gd name="connsiteY72" fmla="*/ 112239 h 150269"/>
                <a:gd name="connsiteX73" fmla="*/ 37354 w 75134"/>
                <a:gd name="connsiteY73" fmla="*/ 113614 h 150269"/>
                <a:gd name="connsiteX74" fmla="*/ 44388 w 75134"/>
                <a:gd name="connsiteY74" fmla="*/ 119305 h 150269"/>
                <a:gd name="connsiteX75" fmla="*/ 46770 w 75134"/>
                <a:gd name="connsiteY75" fmla="*/ 118921 h 150269"/>
                <a:gd name="connsiteX76" fmla="*/ 48032 w 75134"/>
                <a:gd name="connsiteY76" fmla="*/ 119033 h 150269"/>
                <a:gd name="connsiteX77" fmla="*/ 53803 w 75134"/>
                <a:gd name="connsiteY77" fmla="*/ 123477 h 150269"/>
                <a:gd name="connsiteX78" fmla="*/ 57560 w 75134"/>
                <a:gd name="connsiteY78" fmla="*/ 122486 h 150269"/>
                <a:gd name="connsiteX79" fmla="*/ 58823 w 75134"/>
                <a:gd name="connsiteY79" fmla="*/ 122598 h 150269"/>
                <a:gd name="connsiteX80" fmla="*/ 63539 w 75134"/>
                <a:gd name="connsiteY80" fmla="*/ 125347 h 150269"/>
                <a:gd name="connsiteX81" fmla="*/ 69166 w 75134"/>
                <a:gd name="connsiteY81" fmla="*/ 122838 h 150269"/>
                <a:gd name="connsiteX82" fmla="*/ 70413 w 75134"/>
                <a:gd name="connsiteY82" fmla="*/ 122934 h 150269"/>
                <a:gd name="connsiteX83" fmla="*/ 73610 w 75134"/>
                <a:gd name="connsiteY83" fmla="*/ 124292 h 150269"/>
                <a:gd name="connsiteX84" fmla="*/ 74266 w 75134"/>
                <a:gd name="connsiteY84" fmla="*/ 124772 h 150269"/>
                <a:gd name="connsiteX85" fmla="*/ 74266 w 75134"/>
                <a:gd name="connsiteY85" fmla="*/ 136330 h 150269"/>
                <a:gd name="connsiteX86" fmla="*/ 73610 w 75134"/>
                <a:gd name="connsiteY86" fmla="*/ 136810 h 150269"/>
                <a:gd name="connsiteX87" fmla="*/ 69134 w 75134"/>
                <a:gd name="connsiteY87" fmla="*/ 138280 h 150269"/>
                <a:gd name="connsiteX88" fmla="*/ 67887 w 75134"/>
                <a:gd name="connsiteY88" fmla="*/ 138184 h 150269"/>
                <a:gd name="connsiteX89" fmla="*/ 63235 w 75134"/>
                <a:gd name="connsiteY89" fmla="*/ 135435 h 150269"/>
                <a:gd name="connsiteX90" fmla="*/ 61797 w 75134"/>
                <a:gd name="connsiteY90" fmla="*/ 136650 h 150269"/>
                <a:gd name="connsiteX91" fmla="*/ 63315 w 75134"/>
                <a:gd name="connsiteY91" fmla="*/ 142660 h 150269"/>
                <a:gd name="connsiteX92" fmla="*/ 55674 w 75134"/>
                <a:gd name="connsiteY92" fmla="*/ 149135 h 15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134" h="150269">
                  <a:moveTo>
                    <a:pt x="55674" y="149135"/>
                  </a:moveTo>
                  <a:cubicBezTo>
                    <a:pt x="55258" y="149135"/>
                    <a:pt x="54827" y="149103"/>
                    <a:pt x="54395" y="149023"/>
                  </a:cubicBezTo>
                  <a:cubicBezTo>
                    <a:pt x="50191" y="148320"/>
                    <a:pt x="47345" y="144339"/>
                    <a:pt x="48048" y="140135"/>
                  </a:cubicBezTo>
                  <a:cubicBezTo>
                    <a:pt x="48416" y="137961"/>
                    <a:pt x="49663" y="136106"/>
                    <a:pt x="51438" y="134939"/>
                  </a:cubicBezTo>
                  <a:cubicBezTo>
                    <a:pt x="51070" y="134460"/>
                    <a:pt x="50750" y="133932"/>
                    <a:pt x="50510" y="133388"/>
                  </a:cubicBezTo>
                  <a:cubicBezTo>
                    <a:pt x="49375" y="134028"/>
                    <a:pt x="48080" y="134380"/>
                    <a:pt x="46738" y="134380"/>
                  </a:cubicBezTo>
                  <a:cubicBezTo>
                    <a:pt x="46322" y="134380"/>
                    <a:pt x="45890" y="134348"/>
                    <a:pt x="45475" y="134268"/>
                  </a:cubicBezTo>
                  <a:cubicBezTo>
                    <a:pt x="42453" y="133756"/>
                    <a:pt x="40087" y="131486"/>
                    <a:pt x="39320" y="128657"/>
                  </a:cubicBezTo>
                  <a:cubicBezTo>
                    <a:pt x="38553" y="128912"/>
                    <a:pt x="37738" y="129040"/>
                    <a:pt x="36922" y="129040"/>
                  </a:cubicBezTo>
                  <a:cubicBezTo>
                    <a:pt x="34764" y="129008"/>
                    <a:pt x="32830" y="128177"/>
                    <a:pt x="31391" y="126706"/>
                  </a:cubicBezTo>
                  <a:cubicBezTo>
                    <a:pt x="29952" y="125236"/>
                    <a:pt x="29169" y="123285"/>
                    <a:pt x="29201" y="121223"/>
                  </a:cubicBezTo>
                  <a:cubicBezTo>
                    <a:pt x="29201" y="120759"/>
                    <a:pt x="29249" y="120296"/>
                    <a:pt x="29345" y="119848"/>
                  </a:cubicBezTo>
                  <a:cubicBezTo>
                    <a:pt x="27363" y="119720"/>
                    <a:pt x="25588" y="118905"/>
                    <a:pt x="24245" y="117530"/>
                  </a:cubicBezTo>
                  <a:cubicBezTo>
                    <a:pt x="22806" y="116059"/>
                    <a:pt x="22023" y="114109"/>
                    <a:pt x="22055" y="112047"/>
                  </a:cubicBezTo>
                  <a:cubicBezTo>
                    <a:pt x="22055" y="111487"/>
                    <a:pt x="22135" y="110944"/>
                    <a:pt x="22263" y="110400"/>
                  </a:cubicBezTo>
                  <a:cubicBezTo>
                    <a:pt x="20345" y="110241"/>
                    <a:pt x="18634" y="109441"/>
                    <a:pt x="17323" y="108098"/>
                  </a:cubicBezTo>
                  <a:cubicBezTo>
                    <a:pt x="15884" y="106628"/>
                    <a:pt x="15101" y="104677"/>
                    <a:pt x="15133" y="102615"/>
                  </a:cubicBezTo>
                  <a:cubicBezTo>
                    <a:pt x="15133" y="102295"/>
                    <a:pt x="15165" y="101976"/>
                    <a:pt x="15213" y="101656"/>
                  </a:cubicBezTo>
                  <a:cubicBezTo>
                    <a:pt x="13902" y="101288"/>
                    <a:pt x="12719" y="100601"/>
                    <a:pt x="11744" y="99594"/>
                  </a:cubicBezTo>
                  <a:cubicBezTo>
                    <a:pt x="10305" y="98123"/>
                    <a:pt x="9522" y="96173"/>
                    <a:pt x="9554" y="94110"/>
                  </a:cubicBezTo>
                  <a:cubicBezTo>
                    <a:pt x="9570" y="93359"/>
                    <a:pt x="9682" y="92640"/>
                    <a:pt x="9906" y="91936"/>
                  </a:cubicBezTo>
                  <a:cubicBezTo>
                    <a:pt x="8019" y="91441"/>
                    <a:pt x="6404" y="90274"/>
                    <a:pt x="5350" y="88611"/>
                  </a:cubicBezTo>
                  <a:cubicBezTo>
                    <a:pt x="4246" y="86869"/>
                    <a:pt x="3879" y="84807"/>
                    <a:pt x="4326" y="82792"/>
                  </a:cubicBezTo>
                  <a:cubicBezTo>
                    <a:pt x="4550" y="81817"/>
                    <a:pt x="4950" y="80906"/>
                    <a:pt x="5493" y="80091"/>
                  </a:cubicBezTo>
                  <a:cubicBezTo>
                    <a:pt x="4230" y="79467"/>
                    <a:pt x="3175" y="78524"/>
                    <a:pt x="2408" y="77309"/>
                  </a:cubicBezTo>
                  <a:cubicBezTo>
                    <a:pt x="1305" y="75567"/>
                    <a:pt x="937" y="73504"/>
                    <a:pt x="1385" y="71490"/>
                  </a:cubicBezTo>
                  <a:cubicBezTo>
                    <a:pt x="1928" y="69060"/>
                    <a:pt x="3543" y="67126"/>
                    <a:pt x="5685" y="66151"/>
                  </a:cubicBezTo>
                  <a:cubicBezTo>
                    <a:pt x="4534" y="64440"/>
                    <a:pt x="4087" y="62282"/>
                    <a:pt x="4550" y="60188"/>
                  </a:cubicBezTo>
                  <a:cubicBezTo>
                    <a:pt x="5158" y="57438"/>
                    <a:pt x="7172" y="55312"/>
                    <a:pt x="9730" y="54513"/>
                  </a:cubicBezTo>
                  <a:cubicBezTo>
                    <a:pt x="8802" y="52882"/>
                    <a:pt x="8467" y="50932"/>
                    <a:pt x="8882" y="49030"/>
                  </a:cubicBezTo>
                  <a:cubicBezTo>
                    <a:pt x="9618" y="45704"/>
                    <a:pt x="12495" y="43259"/>
                    <a:pt x="15852" y="43003"/>
                  </a:cubicBezTo>
                  <a:cubicBezTo>
                    <a:pt x="15693" y="42044"/>
                    <a:pt x="15709" y="41052"/>
                    <a:pt x="15932" y="40093"/>
                  </a:cubicBezTo>
                  <a:cubicBezTo>
                    <a:pt x="16620" y="36976"/>
                    <a:pt x="19209" y="34610"/>
                    <a:pt x="22295" y="34130"/>
                  </a:cubicBezTo>
                  <a:cubicBezTo>
                    <a:pt x="21911" y="32756"/>
                    <a:pt x="21927" y="31301"/>
                    <a:pt x="22327" y="29910"/>
                  </a:cubicBezTo>
                  <a:cubicBezTo>
                    <a:pt x="23286" y="26665"/>
                    <a:pt x="26339" y="24395"/>
                    <a:pt x="29728" y="24395"/>
                  </a:cubicBezTo>
                  <a:cubicBezTo>
                    <a:pt x="29872" y="24395"/>
                    <a:pt x="30016" y="24395"/>
                    <a:pt x="30144" y="24411"/>
                  </a:cubicBezTo>
                  <a:cubicBezTo>
                    <a:pt x="30064" y="23484"/>
                    <a:pt x="30160" y="22540"/>
                    <a:pt x="30432" y="21613"/>
                  </a:cubicBezTo>
                  <a:cubicBezTo>
                    <a:pt x="31391" y="18400"/>
                    <a:pt x="34364" y="16146"/>
                    <a:pt x="37705" y="16082"/>
                  </a:cubicBezTo>
                  <a:cubicBezTo>
                    <a:pt x="37609" y="14499"/>
                    <a:pt x="38009" y="12917"/>
                    <a:pt x="38872" y="11542"/>
                  </a:cubicBezTo>
                  <a:cubicBezTo>
                    <a:pt x="40295" y="9288"/>
                    <a:pt x="42741" y="7929"/>
                    <a:pt x="45411" y="7929"/>
                  </a:cubicBezTo>
                  <a:cubicBezTo>
                    <a:pt x="46002" y="7929"/>
                    <a:pt x="46578" y="7993"/>
                    <a:pt x="47153" y="8121"/>
                  </a:cubicBezTo>
                  <a:cubicBezTo>
                    <a:pt x="47265" y="6954"/>
                    <a:pt x="47649" y="5819"/>
                    <a:pt x="48288" y="4812"/>
                  </a:cubicBezTo>
                  <a:cubicBezTo>
                    <a:pt x="49711" y="2558"/>
                    <a:pt x="52157" y="1199"/>
                    <a:pt x="54827" y="1199"/>
                  </a:cubicBezTo>
                  <a:cubicBezTo>
                    <a:pt x="56281" y="1199"/>
                    <a:pt x="57704" y="1615"/>
                    <a:pt x="58935" y="2382"/>
                  </a:cubicBezTo>
                  <a:cubicBezTo>
                    <a:pt x="59191" y="2542"/>
                    <a:pt x="59431" y="2734"/>
                    <a:pt x="59654" y="2925"/>
                  </a:cubicBezTo>
                  <a:lnTo>
                    <a:pt x="60582" y="3709"/>
                  </a:lnTo>
                  <a:lnTo>
                    <a:pt x="60182" y="4908"/>
                  </a:lnTo>
                  <a:lnTo>
                    <a:pt x="54731" y="16738"/>
                  </a:lnTo>
                  <a:lnTo>
                    <a:pt x="53516" y="16530"/>
                  </a:lnTo>
                  <a:cubicBezTo>
                    <a:pt x="53372" y="16498"/>
                    <a:pt x="53212" y="16482"/>
                    <a:pt x="53068" y="16434"/>
                  </a:cubicBezTo>
                  <a:cubicBezTo>
                    <a:pt x="52956" y="17601"/>
                    <a:pt x="52573" y="18736"/>
                    <a:pt x="51933" y="19743"/>
                  </a:cubicBezTo>
                  <a:cubicBezTo>
                    <a:pt x="50542" y="21965"/>
                    <a:pt x="48145" y="23292"/>
                    <a:pt x="45523" y="23340"/>
                  </a:cubicBezTo>
                  <a:cubicBezTo>
                    <a:pt x="45587" y="24219"/>
                    <a:pt x="45475" y="25114"/>
                    <a:pt x="45219" y="25978"/>
                  </a:cubicBezTo>
                  <a:cubicBezTo>
                    <a:pt x="44260" y="29223"/>
                    <a:pt x="41206" y="31509"/>
                    <a:pt x="37817" y="31509"/>
                  </a:cubicBezTo>
                  <a:cubicBezTo>
                    <a:pt x="37673" y="31509"/>
                    <a:pt x="37530" y="31509"/>
                    <a:pt x="37402" y="31493"/>
                  </a:cubicBezTo>
                  <a:cubicBezTo>
                    <a:pt x="37482" y="32420"/>
                    <a:pt x="37386" y="33363"/>
                    <a:pt x="37114" y="34290"/>
                  </a:cubicBezTo>
                  <a:cubicBezTo>
                    <a:pt x="36251" y="37200"/>
                    <a:pt x="33821" y="39278"/>
                    <a:pt x="30879" y="39710"/>
                  </a:cubicBezTo>
                  <a:cubicBezTo>
                    <a:pt x="31215" y="40909"/>
                    <a:pt x="31263" y="42171"/>
                    <a:pt x="30975" y="43418"/>
                  </a:cubicBezTo>
                  <a:cubicBezTo>
                    <a:pt x="30240" y="46744"/>
                    <a:pt x="27363" y="49189"/>
                    <a:pt x="24021" y="49445"/>
                  </a:cubicBezTo>
                  <a:cubicBezTo>
                    <a:pt x="24181" y="50404"/>
                    <a:pt x="24149" y="51395"/>
                    <a:pt x="23941" y="52355"/>
                  </a:cubicBezTo>
                  <a:cubicBezTo>
                    <a:pt x="23334" y="55104"/>
                    <a:pt x="21320" y="57230"/>
                    <a:pt x="18762" y="58030"/>
                  </a:cubicBezTo>
                  <a:cubicBezTo>
                    <a:pt x="19689" y="59660"/>
                    <a:pt x="20025" y="61611"/>
                    <a:pt x="19609" y="63513"/>
                  </a:cubicBezTo>
                  <a:cubicBezTo>
                    <a:pt x="19066" y="65943"/>
                    <a:pt x="17451" y="67861"/>
                    <a:pt x="15309" y="68852"/>
                  </a:cubicBezTo>
                  <a:cubicBezTo>
                    <a:pt x="16460" y="70563"/>
                    <a:pt x="16907" y="72721"/>
                    <a:pt x="16444" y="74815"/>
                  </a:cubicBezTo>
                  <a:cubicBezTo>
                    <a:pt x="16220" y="75790"/>
                    <a:pt x="15820" y="76702"/>
                    <a:pt x="15277" y="77517"/>
                  </a:cubicBezTo>
                  <a:cubicBezTo>
                    <a:pt x="16540" y="78140"/>
                    <a:pt x="17595" y="79084"/>
                    <a:pt x="18362" y="80298"/>
                  </a:cubicBezTo>
                  <a:cubicBezTo>
                    <a:pt x="19465" y="82041"/>
                    <a:pt x="19833" y="84103"/>
                    <a:pt x="19385" y="86117"/>
                  </a:cubicBezTo>
                  <a:cubicBezTo>
                    <a:pt x="19337" y="86325"/>
                    <a:pt x="19289" y="86517"/>
                    <a:pt x="19225" y="86725"/>
                  </a:cubicBezTo>
                  <a:cubicBezTo>
                    <a:pt x="22583" y="87620"/>
                    <a:pt x="25028" y="90689"/>
                    <a:pt x="24996" y="94286"/>
                  </a:cubicBezTo>
                  <a:cubicBezTo>
                    <a:pt x="24996" y="94606"/>
                    <a:pt x="24965" y="94926"/>
                    <a:pt x="24917" y="95246"/>
                  </a:cubicBezTo>
                  <a:cubicBezTo>
                    <a:pt x="28226" y="96173"/>
                    <a:pt x="30624" y="99210"/>
                    <a:pt x="30576" y="102791"/>
                  </a:cubicBezTo>
                  <a:cubicBezTo>
                    <a:pt x="30576" y="103350"/>
                    <a:pt x="30496" y="103894"/>
                    <a:pt x="30368" y="104438"/>
                  </a:cubicBezTo>
                  <a:cubicBezTo>
                    <a:pt x="34428" y="104789"/>
                    <a:pt x="37546" y="108162"/>
                    <a:pt x="37498" y="112239"/>
                  </a:cubicBezTo>
                  <a:cubicBezTo>
                    <a:pt x="37498" y="112702"/>
                    <a:pt x="37450" y="113166"/>
                    <a:pt x="37354" y="113614"/>
                  </a:cubicBezTo>
                  <a:cubicBezTo>
                    <a:pt x="40775" y="113837"/>
                    <a:pt x="43540" y="116187"/>
                    <a:pt x="44388" y="119305"/>
                  </a:cubicBezTo>
                  <a:cubicBezTo>
                    <a:pt x="45155" y="119049"/>
                    <a:pt x="45954" y="118921"/>
                    <a:pt x="46770" y="118921"/>
                  </a:cubicBezTo>
                  <a:cubicBezTo>
                    <a:pt x="47185" y="118921"/>
                    <a:pt x="47601" y="118953"/>
                    <a:pt x="48032" y="119033"/>
                  </a:cubicBezTo>
                  <a:cubicBezTo>
                    <a:pt x="50654" y="119465"/>
                    <a:pt x="52780" y="121175"/>
                    <a:pt x="53803" y="123477"/>
                  </a:cubicBezTo>
                  <a:cubicBezTo>
                    <a:pt x="54939" y="122838"/>
                    <a:pt x="56233" y="122486"/>
                    <a:pt x="57560" y="122486"/>
                  </a:cubicBezTo>
                  <a:cubicBezTo>
                    <a:pt x="57976" y="122486"/>
                    <a:pt x="58391" y="122518"/>
                    <a:pt x="58823" y="122598"/>
                  </a:cubicBezTo>
                  <a:cubicBezTo>
                    <a:pt x="60710" y="122918"/>
                    <a:pt x="62372" y="123909"/>
                    <a:pt x="63539" y="125347"/>
                  </a:cubicBezTo>
                  <a:cubicBezTo>
                    <a:pt x="64962" y="123781"/>
                    <a:pt x="66992" y="122838"/>
                    <a:pt x="69166" y="122838"/>
                  </a:cubicBezTo>
                  <a:cubicBezTo>
                    <a:pt x="69582" y="122838"/>
                    <a:pt x="69997" y="122870"/>
                    <a:pt x="70413" y="122934"/>
                  </a:cubicBezTo>
                  <a:cubicBezTo>
                    <a:pt x="71548" y="123125"/>
                    <a:pt x="72619" y="123573"/>
                    <a:pt x="73610" y="124292"/>
                  </a:cubicBezTo>
                  <a:lnTo>
                    <a:pt x="74266" y="124772"/>
                  </a:lnTo>
                  <a:lnTo>
                    <a:pt x="74266" y="136330"/>
                  </a:lnTo>
                  <a:lnTo>
                    <a:pt x="73610" y="136810"/>
                  </a:lnTo>
                  <a:cubicBezTo>
                    <a:pt x="72284" y="137769"/>
                    <a:pt x="70749" y="138280"/>
                    <a:pt x="69134" y="138280"/>
                  </a:cubicBezTo>
                  <a:cubicBezTo>
                    <a:pt x="68719" y="138280"/>
                    <a:pt x="68303" y="138248"/>
                    <a:pt x="67887" y="138184"/>
                  </a:cubicBezTo>
                  <a:cubicBezTo>
                    <a:pt x="66033" y="137881"/>
                    <a:pt x="64386" y="136873"/>
                    <a:pt x="63235" y="135435"/>
                  </a:cubicBezTo>
                  <a:cubicBezTo>
                    <a:pt x="62804" y="135898"/>
                    <a:pt x="62324" y="136314"/>
                    <a:pt x="61797" y="136650"/>
                  </a:cubicBezTo>
                  <a:cubicBezTo>
                    <a:pt x="63108" y="138312"/>
                    <a:pt x="63683" y="140486"/>
                    <a:pt x="63315" y="142660"/>
                  </a:cubicBezTo>
                  <a:cubicBezTo>
                    <a:pt x="62660" y="146433"/>
                    <a:pt x="59463" y="149135"/>
                    <a:pt x="55674" y="14913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6" name="Freeform: Shape 45">
              <a:extLst>
                <a:ext uri="{FF2B5EF4-FFF2-40B4-BE49-F238E27FC236}">
                  <a16:creationId xmlns:a16="http://schemas.microsoft.com/office/drawing/2014/main" id="{15973C1B-C987-47DC-848E-5A1D8FB30DA2}"/>
                </a:ext>
              </a:extLst>
            </p:cNvPr>
            <p:cNvSpPr/>
            <p:nvPr/>
          </p:nvSpPr>
          <p:spPr>
            <a:xfrm>
              <a:off x="864188" y="4378913"/>
              <a:ext cx="78332" cy="153467"/>
            </a:xfrm>
            <a:custGeom>
              <a:avLst/>
              <a:gdLst>
                <a:gd name="connsiteX0" fmla="*/ 56444 w 78332"/>
                <a:gd name="connsiteY0" fmla="*/ 4396 h 153467"/>
                <a:gd name="connsiteX1" fmla="*/ 59705 w 78332"/>
                <a:gd name="connsiteY1" fmla="*/ 5339 h 153467"/>
                <a:gd name="connsiteX2" fmla="*/ 60345 w 78332"/>
                <a:gd name="connsiteY2" fmla="*/ 5835 h 153467"/>
                <a:gd name="connsiteX3" fmla="*/ 55405 w 78332"/>
                <a:gd name="connsiteY3" fmla="*/ 16546 h 153467"/>
                <a:gd name="connsiteX4" fmla="*/ 53167 w 78332"/>
                <a:gd name="connsiteY4" fmla="*/ 15698 h 153467"/>
                <a:gd name="connsiteX5" fmla="*/ 52847 w 78332"/>
                <a:gd name="connsiteY5" fmla="*/ 15443 h 153467"/>
                <a:gd name="connsiteX6" fmla="*/ 52208 w 78332"/>
                <a:gd name="connsiteY6" fmla="*/ 20494 h 153467"/>
                <a:gd name="connsiteX7" fmla="*/ 47028 w 78332"/>
                <a:gd name="connsiteY7" fmla="*/ 23340 h 153467"/>
                <a:gd name="connsiteX8" fmla="*/ 45078 w 78332"/>
                <a:gd name="connsiteY8" fmla="*/ 23020 h 153467"/>
                <a:gd name="connsiteX9" fmla="*/ 45318 w 78332"/>
                <a:gd name="connsiteY9" fmla="*/ 27129 h 153467"/>
                <a:gd name="connsiteX10" fmla="*/ 39451 w 78332"/>
                <a:gd name="connsiteY10" fmla="*/ 31509 h 153467"/>
                <a:gd name="connsiteX11" fmla="*/ 37708 w 78332"/>
                <a:gd name="connsiteY11" fmla="*/ 31253 h 153467"/>
                <a:gd name="connsiteX12" fmla="*/ 36765 w 78332"/>
                <a:gd name="connsiteY12" fmla="*/ 30869 h 153467"/>
                <a:gd name="connsiteX13" fmla="*/ 37213 w 78332"/>
                <a:gd name="connsiteY13" fmla="*/ 35441 h 153467"/>
                <a:gd name="connsiteX14" fmla="*/ 31362 w 78332"/>
                <a:gd name="connsiteY14" fmla="*/ 39806 h 153467"/>
                <a:gd name="connsiteX15" fmla="*/ 29907 w 78332"/>
                <a:gd name="connsiteY15" fmla="*/ 39630 h 153467"/>
                <a:gd name="connsiteX16" fmla="*/ 31058 w 78332"/>
                <a:gd name="connsiteY16" fmla="*/ 44681 h 153467"/>
                <a:gd name="connsiteX17" fmla="*/ 25079 w 78332"/>
                <a:gd name="connsiteY17" fmla="*/ 49477 h 153467"/>
                <a:gd name="connsiteX18" fmla="*/ 23752 w 78332"/>
                <a:gd name="connsiteY18" fmla="*/ 49333 h 153467"/>
                <a:gd name="connsiteX19" fmla="*/ 23289 w 78332"/>
                <a:gd name="connsiteY19" fmla="*/ 49189 h 153467"/>
                <a:gd name="connsiteX20" fmla="*/ 24008 w 78332"/>
                <a:gd name="connsiteY20" fmla="*/ 53634 h 153467"/>
                <a:gd name="connsiteX21" fmla="*/ 18045 w 78332"/>
                <a:gd name="connsiteY21" fmla="*/ 58413 h 153467"/>
                <a:gd name="connsiteX22" fmla="*/ 16958 w 78332"/>
                <a:gd name="connsiteY22" fmla="*/ 58317 h 153467"/>
                <a:gd name="connsiteX23" fmla="*/ 19660 w 78332"/>
                <a:gd name="connsiteY23" fmla="*/ 64792 h 153467"/>
                <a:gd name="connsiteX24" fmla="*/ 13745 w 78332"/>
                <a:gd name="connsiteY24" fmla="*/ 69572 h 153467"/>
                <a:gd name="connsiteX25" fmla="*/ 16495 w 78332"/>
                <a:gd name="connsiteY25" fmla="*/ 76078 h 153467"/>
                <a:gd name="connsiteX26" fmla="*/ 13761 w 78332"/>
                <a:gd name="connsiteY26" fmla="*/ 79947 h 153467"/>
                <a:gd name="connsiteX27" fmla="*/ 14800 w 78332"/>
                <a:gd name="connsiteY27" fmla="*/ 80075 h 153467"/>
                <a:gd name="connsiteX28" fmla="*/ 19452 w 78332"/>
                <a:gd name="connsiteY28" fmla="*/ 87380 h 153467"/>
                <a:gd name="connsiteX29" fmla="*/ 18365 w 78332"/>
                <a:gd name="connsiteY29" fmla="*/ 89730 h 153467"/>
                <a:gd name="connsiteX30" fmla="*/ 18956 w 78332"/>
                <a:gd name="connsiteY30" fmla="*/ 89682 h 153467"/>
                <a:gd name="connsiteX31" fmla="*/ 18972 w 78332"/>
                <a:gd name="connsiteY31" fmla="*/ 89682 h 153467"/>
                <a:gd name="connsiteX32" fmla="*/ 25015 w 78332"/>
                <a:gd name="connsiteY32" fmla="*/ 95885 h 153467"/>
                <a:gd name="connsiteX33" fmla="*/ 24520 w 78332"/>
                <a:gd name="connsiteY33" fmla="*/ 98187 h 153467"/>
                <a:gd name="connsiteX34" fmla="*/ 24552 w 78332"/>
                <a:gd name="connsiteY34" fmla="*/ 98187 h 153467"/>
                <a:gd name="connsiteX35" fmla="*/ 30594 w 78332"/>
                <a:gd name="connsiteY35" fmla="*/ 104390 h 153467"/>
                <a:gd name="connsiteX36" fmla="*/ 29331 w 78332"/>
                <a:gd name="connsiteY36" fmla="*/ 108002 h 153467"/>
                <a:gd name="connsiteX37" fmla="*/ 31394 w 78332"/>
                <a:gd name="connsiteY37" fmla="*/ 107619 h 153467"/>
                <a:gd name="connsiteX38" fmla="*/ 31458 w 78332"/>
                <a:gd name="connsiteY38" fmla="*/ 107619 h 153467"/>
                <a:gd name="connsiteX39" fmla="*/ 37500 w 78332"/>
                <a:gd name="connsiteY39" fmla="*/ 113821 h 153467"/>
                <a:gd name="connsiteX40" fmla="*/ 36429 w 78332"/>
                <a:gd name="connsiteY40" fmla="*/ 117178 h 153467"/>
                <a:gd name="connsiteX41" fmla="*/ 38523 w 78332"/>
                <a:gd name="connsiteY41" fmla="*/ 116795 h 153467"/>
                <a:gd name="connsiteX42" fmla="*/ 38603 w 78332"/>
                <a:gd name="connsiteY42" fmla="*/ 116795 h 153467"/>
                <a:gd name="connsiteX43" fmla="*/ 44646 w 78332"/>
                <a:gd name="connsiteY43" fmla="*/ 122997 h 153467"/>
                <a:gd name="connsiteX44" fmla="*/ 44598 w 78332"/>
                <a:gd name="connsiteY44" fmla="*/ 123429 h 153467"/>
                <a:gd name="connsiteX45" fmla="*/ 48355 w 78332"/>
                <a:gd name="connsiteY45" fmla="*/ 122118 h 153467"/>
                <a:gd name="connsiteX46" fmla="*/ 49346 w 78332"/>
                <a:gd name="connsiteY46" fmla="*/ 122198 h 153467"/>
                <a:gd name="connsiteX47" fmla="*/ 54446 w 78332"/>
                <a:gd name="connsiteY47" fmla="*/ 127889 h 153467"/>
                <a:gd name="connsiteX48" fmla="*/ 59146 w 78332"/>
                <a:gd name="connsiteY48" fmla="*/ 125667 h 153467"/>
                <a:gd name="connsiteX49" fmla="*/ 60153 w 78332"/>
                <a:gd name="connsiteY49" fmla="*/ 125747 h 153467"/>
                <a:gd name="connsiteX50" fmla="*/ 65028 w 78332"/>
                <a:gd name="connsiteY50" fmla="*/ 130159 h 153467"/>
                <a:gd name="connsiteX51" fmla="*/ 70752 w 78332"/>
                <a:gd name="connsiteY51" fmla="*/ 126003 h 153467"/>
                <a:gd name="connsiteX52" fmla="*/ 71743 w 78332"/>
                <a:gd name="connsiteY52" fmla="*/ 126083 h 153467"/>
                <a:gd name="connsiteX53" fmla="*/ 74252 w 78332"/>
                <a:gd name="connsiteY53" fmla="*/ 127154 h 153467"/>
                <a:gd name="connsiteX54" fmla="*/ 74252 w 78332"/>
                <a:gd name="connsiteY54" fmla="*/ 137081 h 153467"/>
                <a:gd name="connsiteX55" fmla="*/ 70704 w 78332"/>
                <a:gd name="connsiteY55" fmla="*/ 138248 h 153467"/>
                <a:gd name="connsiteX56" fmla="*/ 69712 w 78332"/>
                <a:gd name="connsiteY56" fmla="*/ 138168 h 153467"/>
                <a:gd name="connsiteX57" fmla="*/ 64901 w 78332"/>
                <a:gd name="connsiteY57" fmla="*/ 133788 h 153467"/>
                <a:gd name="connsiteX58" fmla="*/ 60456 w 78332"/>
                <a:gd name="connsiteY58" fmla="*/ 137753 h 153467"/>
                <a:gd name="connsiteX59" fmla="*/ 63302 w 78332"/>
                <a:gd name="connsiteY59" fmla="*/ 143971 h 153467"/>
                <a:gd name="connsiteX60" fmla="*/ 57259 w 78332"/>
                <a:gd name="connsiteY60" fmla="*/ 149087 h 153467"/>
                <a:gd name="connsiteX61" fmla="*/ 56236 w 78332"/>
                <a:gd name="connsiteY61" fmla="*/ 149007 h 153467"/>
                <a:gd name="connsiteX62" fmla="*/ 51200 w 78332"/>
                <a:gd name="connsiteY62" fmla="*/ 141957 h 153467"/>
                <a:gd name="connsiteX63" fmla="*/ 55916 w 78332"/>
                <a:gd name="connsiteY63" fmla="*/ 136985 h 153467"/>
                <a:gd name="connsiteX64" fmla="*/ 53007 w 78332"/>
                <a:gd name="connsiteY64" fmla="*/ 132110 h 153467"/>
                <a:gd name="connsiteX65" fmla="*/ 48307 w 78332"/>
                <a:gd name="connsiteY65" fmla="*/ 134332 h 153467"/>
                <a:gd name="connsiteX66" fmla="*/ 47300 w 78332"/>
                <a:gd name="connsiteY66" fmla="*/ 134252 h 153467"/>
                <a:gd name="connsiteX67" fmla="*/ 42232 w 78332"/>
                <a:gd name="connsiteY67" fmla="*/ 127681 h 153467"/>
                <a:gd name="connsiteX68" fmla="*/ 38475 w 78332"/>
                <a:gd name="connsiteY68" fmla="*/ 128992 h 153467"/>
                <a:gd name="connsiteX69" fmla="*/ 38396 w 78332"/>
                <a:gd name="connsiteY69" fmla="*/ 128992 h 153467"/>
                <a:gd name="connsiteX70" fmla="*/ 32353 w 78332"/>
                <a:gd name="connsiteY70" fmla="*/ 122790 h 153467"/>
                <a:gd name="connsiteX71" fmla="*/ 33424 w 78332"/>
                <a:gd name="connsiteY71" fmla="*/ 119433 h 153467"/>
                <a:gd name="connsiteX72" fmla="*/ 31314 w 78332"/>
                <a:gd name="connsiteY72" fmla="*/ 119816 h 153467"/>
                <a:gd name="connsiteX73" fmla="*/ 31250 w 78332"/>
                <a:gd name="connsiteY73" fmla="*/ 119816 h 153467"/>
                <a:gd name="connsiteX74" fmla="*/ 25207 w 78332"/>
                <a:gd name="connsiteY74" fmla="*/ 113614 h 153467"/>
                <a:gd name="connsiteX75" fmla="*/ 26470 w 78332"/>
                <a:gd name="connsiteY75" fmla="*/ 110001 h 153467"/>
                <a:gd name="connsiteX76" fmla="*/ 24408 w 78332"/>
                <a:gd name="connsiteY76" fmla="*/ 110384 h 153467"/>
                <a:gd name="connsiteX77" fmla="*/ 24344 w 78332"/>
                <a:gd name="connsiteY77" fmla="*/ 110384 h 153467"/>
                <a:gd name="connsiteX78" fmla="*/ 18301 w 78332"/>
                <a:gd name="connsiteY78" fmla="*/ 104182 h 153467"/>
                <a:gd name="connsiteX79" fmla="*/ 18797 w 78332"/>
                <a:gd name="connsiteY79" fmla="*/ 101880 h 153467"/>
                <a:gd name="connsiteX80" fmla="*/ 18765 w 78332"/>
                <a:gd name="connsiteY80" fmla="*/ 101880 h 153467"/>
                <a:gd name="connsiteX81" fmla="*/ 12722 w 78332"/>
                <a:gd name="connsiteY81" fmla="*/ 95677 h 153467"/>
                <a:gd name="connsiteX82" fmla="*/ 13969 w 78332"/>
                <a:gd name="connsiteY82" fmla="*/ 92080 h 153467"/>
                <a:gd name="connsiteX83" fmla="*/ 13297 w 78332"/>
                <a:gd name="connsiteY83" fmla="*/ 92112 h 153467"/>
                <a:gd name="connsiteX84" fmla="*/ 12098 w 78332"/>
                <a:gd name="connsiteY84" fmla="*/ 91984 h 153467"/>
                <a:gd name="connsiteX85" fmla="*/ 7446 w 78332"/>
                <a:gd name="connsiteY85" fmla="*/ 84679 h 153467"/>
                <a:gd name="connsiteX86" fmla="*/ 10180 w 78332"/>
                <a:gd name="connsiteY86" fmla="*/ 80810 h 153467"/>
                <a:gd name="connsiteX87" fmla="*/ 9141 w 78332"/>
                <a:gd name="connsiteY87" fmla="*/ 80682 h 153467"/>
                <a:gd name="connsiteX88" fmla="*/ 4489 w 78332"/>
                <a:gd name="connsiteY88" fmla="*/ 73376 h 153467"/>
                <a:gd name="connsiteX89" fmla="*/ 10404 w 78332"/>
                <a:gd name="connsiteY89" fmla="*/ 68597 h 153467"/>
                <a:gd name="connsiteX90" fmla="*/ 7654 w 78332"/>
                <a:gd name="connsiteY90" fmla="*/ 62090 h 153467"/>
                <a:gd name="connsiteX91" fmla="*/ 13617 w 78332"/>
                <a:gd name="connsiteY91" fmla="*/ 57310 h 153467"/>
                <a:gd name="connsiteX92" fmla="*/ 14704 w 78332"/>
                <a:gd name="connsiteY92" fmla="*/ 57406 h 153467"/>
                <a:gd name="connsiteX93" fmla="*/ 12002 w 78332"/>
                <a:gd name="connsiteY93" fmla="*/ 50932 h 153467"/>
                <a:gd name="connsiteX94" fmla="*/ 17981 w 78332"/>
                <a:gd name="connsiteY94" fmla="*/ 46136 h 153467"/>
                <a:gd name="connsiteX95" fmla="*/ 19308 w 78332"/>
                <a:gd name="connsiteY95" fmla="*/ 46280 h 153467"/>
                <a:gd name="connsiteX96" fmla="*/ 19772 w 78332"/>
                <a:gd name="connsiteY96" fmla="*/ 46424 h 153467"/>
                <a:gd name="connsiteX97" fmla="*/ 19052 w 78332"/>
                <a:gd name="connsiteY97" fmla="*/ 41980 h 153467"/>
                <a:gd name="connsiteX98" fmla="*/ 25031 w 78332"/>
                <a:gd name="connsiteY98" fmla="*/ 37184 h 153467"/>
                <a:gd name="connsiteX99" fmla="*/ 26358 w 78332"/>
                <a:gd name="connsiteY99" fmla="*/ 37328 h 153467"/>
                <a:gd name="connsiteX100" fmla="*/ 26438 w 78332"/>
                <a:gd name="connsiteY100" fmla="*/ 37360 h 153467"/>
                <a:gd name="connsiteX101" fmla="*/ 25431 w 78332"/>
                <a:gd name="connsiteY101" fmla="*/ 31924 h 153467"/>
                <a:gd name="connsiteX102" fmla="*/ 31298 w 78332"/>
                <a:gd name="connsiteY102" fmla="*/ 27544 h 153467"/>
                <a:gd name="connsiteX103" fmla="*/ 33040 w 78332"/>
                <a:gd name="connsiteY103" fmla="*/ 27800 h 153467"/>
                <a:gd name="connsiteX104" fmla="*/ 33983 w 78332"/>
                <a:gd name="connsiteY104" fmla="*/ 28184 h 153467"/>
                <a:gd name="connsiteX105" fmla="*/ 33536 w 78332"/>
                <a:gd name="connsiteY105" fmla="*/ 23612 h 153467"/>
                <a:gd name="connsiteX106" fmla="*/ 39403 w 78332"/>
                <a:gd name="connsiteY106" fmla="*/ 19231 h 153467"/>
                <a:gd name="connsiteX107" fmla="*/ 41145 w 78332"/>
                <a:gd name="connsiteY107" fmla="*/ 19487 h 153467"/>
                <a:gd name="connsiteX108" fmla="*/ 41321 w 78332"/>
                <a:gd name="connsiteY108" fmla="*/ 19567 h 153467"/>
                <a:gd name="connsiteX109" fmla="*/ 41785 w 78332"/>
                <a:gd name="connsiteY109" fmla="*/ 13956 h 153467"/>
                <a:gd name="connsiteX110" fmla="*/ 46980 w 78332"/>
                <a:gd name="connsiteY110" fmla="*/ 11094 h 153467"/>
                <a:gd name="connsiteX111" fmla="*/ 50241 w 78332"/>
                <a:gd name="connsiteY111" fmla="*/ 12038 h 153467"/>
                <a:gd name="connsiteX112" fmla="*/ 50561 w 78332"/>
                <a:gd name="connsiteY112" fmla="*/ 12293 h 153467"/>
                <a:gd name="connsiteX113" fmla="*/ 51200 w 78332"/>
                <a:gd name="connsiteY113" fmla="*/ 7242 h 153467"/>
                <a:gd name="connsiteX114" fmla="*/ 56444 w 78332"/>
                <a:gd name="connsiteY114" fmla="*/ 4396 h 153467"/>
                <a:gd name="connsiteX115" fmla="*/ 56444 w 78332"/>
                <a:gd name="connsiteY115" fmla="*/ 1199 h 153467"/>
                <a:gd name="connsiteX116" fmla="*/ 56444 w 78332"/>
                <a:gd name="connsiteY116" fmla="*/ 1199 h 153467"/>
                <a:gd name="connsiteX117" fmla="*/ 48547 w 78332"/>
                <a:gd name="connsiteY117" fmla="*/ 5563 h 153467"/>
                <a:gd name="connsiteX118" fmla="*/ 47492 w 78332"/>
                <a:gd name="connsiteY118" fmla="*/ 7945 h 153467"/>
                <a:gd name="connsiteX119" fmla="*/ 47028 w 78332"/>
                <a:gd name="connsiteY119" fmla="*/ 7929 h 153467"/>
                <a:gd name="connsiteX120" fmla="*/ 39131 w 78332"/>
                <a:gd name="connsiteY120" fmla="*/ 12293 h 153467"/>
                <a:gd name="connsiteX121" fmla="*/ 37756 w 78332"/>
                <a:gd name="connsiteY121" fmla="*/ 16242 h 153467"/>
                <a:gd name="connsiteX122" fmla="*/ 30514 w 78332"/>
                <a:gd name="connsiteY122" fmla="*/ 22748 h 153467"/>
                <a:gd name="connsiteX123" fmla="*/ 30179 w 78332"/>
                <a:gd name="connsiteY123" fmla="*/ 24459 h 153467"/>
                <a:gd name="connsiteX124" fmla="*/ 22393 w 78332"/>
                <a:gd name="connsiteY124" fmla="*/ 31045 h 153467"/>
                <a:gd name="connsiteX125" fmla="*/ 22058 w 78332"/>
                <a:gd name="connsiteY125" fmla="*/ 34530 h 153467"/>
                <a:gd name="connsiteX126" fmla="*/ 15967 w 78332"/>
                <a:gd name="connsiteY126" fmla="*/ 41324 h 153467"/>
                <a:gd name="connsiteX127" fmla="*/ 15743 w 78332"/>
                <a:gd name="connsiteY127" fmla="*/ 43259 h 153467"/>
                <a:gd name="connsiteX128" fmla="*/ 8917 w 78332"/>
                <a:gd name="connsiteY128" fmla="*/ 50276 h 153467"/>
                <a:gd name="connsiteX129" fmla="*/ 9205 w 78332"/>
                <a:gd name="connsiteY129" fmla="*/ 55280 h 153467"/>
                <a:gd name="connsiteX130" fmla="*/ 4585 w 78332"/>
                <a:gd name="connsiteY130" fmla="*/ 61435 h 153467"/>
                <a:gd name="connsiteX131" fmla="*/ 5128 w 78332"/>
                <a:gd name="connsiteY131" fmla="*/ 67126 h 153467"/>
                <a:gd name="connsiteX132" fmla="*/ 1420 w 78332"/>
                <a:gd name="connsiteY132" fmla="*/ 72721 h 153467"/>
                <a:gd name="connsiteX133" fmla="*/ 4953 w 78332"/>
                <a:gd name="connsiteY133" fmla="*/ 82217 h 153467"/>
                <a:gd name="connsiteX134" fmla="*/ 4361 w 78332"/>
                <a:gd name="connsiteY134" fmla="*/ 84007 h 153467"/>
                <a:gd name="connsiteX135" fmla="*/ 9636 w 78332"/>
                <a:gd name="connsiteY135" fmla="*/ 94526 h 153467"/>
                <a:gd name="connsiteX136" fmla="*/ 9557 w 78332"/>
                <a:gd name="connsiteY136" fmla="*/ 95645 h 153467"/>
                <a:gd name="connsiteX137" fmla="*/ 12194 w 78332"/>
                <a:gd name="connsiteY137" fmla="*/ 102279 h 153467"/>
                <a:gd name="connsiteX138" fmla="*/ 15136 w 78332"/>
                <a:gd name="connsiteY138" fmla="*/ 104326 h 153467"/>
                <a:gd name="connsiteX139" fmla="*/ 22074 w 78332"/>
                <a:gd name="connsiteY139" fmla="*/ 113294 h 153467"/>
                <a:gd name="connsiteX140" fmla="*/ 22058 w 78332"/>
                <a:gd name="connsiteY140" fmla="*/ 113598 h 153467"/>
                <a:gd name="connsiteX141" fmla="*/ 29219 w 78332"/>
                <a:gd name="connsiteY141" fmla="*/ 122790 h 153467"/>
                <a:gd name="connsiteX142" fmla="*/ 38427 w 78332"/>
                <a:gd name="connsiteY142" fmla="*/ 132221 h 153467"/>
                <a:gd name="connsiteX143" fmla="*/ 38443 w 78332"/>
                <a:gd name="connsiteY143" fmla="*/ 132221 h 153467"/>
                <a:gd name="connsiteX144" fmla="*/ 38539 w 78332"/>
                <a:gd name="connsiteY144" fmla="*/ 132221 h 153467"/>
                <a:gd name="connsiteX145" fmla="*/ 39930 w 78332"/>
                <a:gd name="connsiteY145" fmla="*/ 132110 h 153467"/>
                <a:gd name="connsiteX146" fmla="*/ 46836 w 78332"/>
                <a:gd name="connsiteY146" fmla="*/ 137417 h 153467"/>
                <a:gd name="connsiteX147" fmla="*/ 48371 w 78332"/>
                <a:gd name="connsiteY147" fmla="*/ 137545 h 153467"/>
                <a:gd name="connsiteX148" fmla="*/ 49794 w 78332"/>
                <a:gd name="connsiteY148" fmla="*/ 137433 h 153467"/>
                <a:gd name="connsiteX149" fmla="*/ 48099 w 78332"/>
                <a:gd name="connsiteY149" fmla="*/ 141430 h 153467"/>
                <a:gd name="connsiteX150" fmla="*/ 55757 w 78332"/>
                <a:gd name="connsiteY150" fmla="*/ 152156 h 153467"/>
                <a:gd name="connsiteX151" fmla="*/ 57291 w 78332"/>
                <a:gd name="connsiteY151" fmla="*/ 152284 h 153467"/>
                <a:gd name="connsiteX152" fmla="*/ 66483 w 78332"/>
                <a:gd name="connsiteY152" fmla="*/ 144499 h 153467"/>
                <a:gd name="connsiteX153" fmla="*/ 66211 w 78332"/>
                <a:gd name="connsiteY153" fmla="*/ 140247 h 153467"/>
                <a:gd name="connsiteX154" fmla="*/ 69217 w 78332"/>
                <a:gd name="connsiteY154" fmla="*/ 141318 h 153467"/>
                <a:gd name="connsiteX155" fmla="*/ 70736 w 78332"/>
                <a:gd name="connsiteY155" fmla="*/ 141445 h 153467"/>
                <a:gd name="connsiteX156" fmla="*/ 76155 w 78332"/>
                <a:gd name="connsiteY156" fmla="*/ 139671 h 153467"/>
                <a:gd name="connsiteX157" fmla="*/ 77466 w 78332"/>
                <a:gd name="connsiteY157" fmla="*/ 138712 h 153467"/>
                <a:gd name="connsiteX158" fmla="*/ 77466 w 78332"/>
                <a:gd name="connsiteY158" fmla="*/ 137081 h 153467"/>
                <a:gd name="connsiteX159" fmla="*/ 77466 w 78332"/>
                <a:gd name="connsiteY159" fmla="*/ 127154 h 153467"/>
                <a:gd name="connsiteX160" fmla="*/ 77466 w 78332"/>
                <a:gd name="connsiteY160" fmla="*/ 125523 h 153467"/>
                <a:gd name="connsiteX161" fmla="*/ 76139 w 78332"/>
                <a:gd name="connsiteY161" fmla="*/ 124564 h 153467"/>
                <a:gd name="connsiteX162" fmla="*/ 72270 w 78332"/>
                <a:gd name="connsiteY162" fmla="*/ 122918 h 153467"/>
                <a:gd name="connsiteX163" fmla="*/ 70752 w 78332"/>
                <a:gd name="connsiteY163" fmla="*/ 122790 h 153467"/>
                <a:gd name="connsiteX164" fmla="*/ 65172 w 78332"/>
                <a:gd name="connsiteY164" fmla="*/ 124676 h 153467"/>
                <a:gd name="connsiteX165" fmla="*/ 60664 w 78332"/>
                <a:gd name="connsiteY165" fmla="*/ 122566 h 153467"/>
                <a:gd name="connsiteX166" fmla="*/ 59130 w 78332"/>
                <a:gd name="connsiteY166" fmla="*/ 122438 h 153467"/>
                <a:gd name="connsiteX167" fmla="*/ 56044 w 78332"/>
                <a:gd name="connsiteY167" fmla="*/ 122965 h 153467"/>
                <a:gd name="connsiteX168" fmla="*/ 49858 w 78332"/>
                <a:gd name="connsiteY168" fmla="*/ 119001 h 153467"/>
                <a:gd name="connsiteX169" fmla="*/ 48339 w 78332"/>
                <a:gd name="connsiteY169" fmla="*/ 118873 h 153467"/>
                <a:gd name="connsiteX170" fmla="*/ 46980 w 78332"/>
                <a:gd name="connsiteY170" fmla="*/ 118969 h 153467"/>
                <a:gd name="connsiteX171" fmla="*/ 45174 w 78332"/>
                <a:gd name="connsiteY171" fmla="*/ 116347 h 153467"/>
                <a:gd name="connsiteX172" fmla="*/ 40666 w 78332"/>
                <a:gd name="connsiteY172" fmla="*/ 113789 h 153467"/>
                <a:gd name="connsiteX173" fmla="*/ 38028 w 78332"/>
                <a:gd name="connsiteY173" fmla="*/ 107171 h 153467"/>
                <a:gd name="connsiteX174" fmla="*/ 33744 w 78332"/>
                <a:gd name="connsiteY174" fmla="*/ 104661 h 153467"/>
                <a:gd name="connsiteX175" fmla="*/ 33760 w 78332"/>
                <a:gd name="connsiteY175" fmla="*/ 104358 h 153467"/>
                <a:gd name="connsiteX176" fmla="*/ 28164 w 78332"/>
                <a:gd name="connsiteY176" fmla="*/ 95693 h 153467"/>
                <a:gd name="connsiteX177" fmla="*/ 22665 w 78332"/>
                <a:gd name="connsiteY177" fmla="*/ 87220 h 153467"/>
                <a:gd name="connsiteX178" fmla="*/ 21290 w 78332"/>
                <a:gd name="connsiteY178" fmla="*/ 80970 h 153467"/>
                <a:gd name="connsiteX179" fmla="*/ 18988 w 78332"/>
                <a:gd name="connsiteY179" fmla="*/ 78492 h 153467"/>
                <a:gd name="connsiteX180" fmla="*/ 19580 w 78332"/>
                <a:gd name="connsiteY180" fmla="*/ 76702 h 153467"/>
                <a:gd name="connsiteX181" fmla="*/ 19036 w 78332"/>
                <a:gd name="connsiteY181" fmla="*/ 71010 h 153467"/>
                <a:gd name="connsiteX182" fmla="*/ 22745 w 78332"/>
                <a:gd name="connsiteY182" fmla="*/ 65415 h 153467"/>
                <a:gd name="connsiteX183" fmla="*/ 22457 w 78332"/>
                <a:gd name="connsiteY183" fmla="*/ 60412 h 153467"/>
                <a:gd name="connsiteX184" fmla="*/ 27077 w 78332"/>
                <a:gd name="connsiteY184" fmla="*/ 54257 h 153467"/>
                <a:gd name="connsiteX185" fmla="*/ 27301 w 78332"/>
                <a:gd name="connsiteY185" fmla="*/ 52323 h 153467"/>
                <a:gd name="connsiteX186" fmla="*/ 34127 w 78332"/>
                <a:gd name="connsiteY186" fmla="*/ 45305 h 153467"/>
                <a:gd name="connsiteX187" fmla="*/ 34303 w 78332"/>
                <a:gd name="connsiteY187" fmla="*/ 42459 h 153467"/>
                <a:gd name="connsiteX188" fmla="*/ 40234 w 78332"/>
                <a:gd name="connsiteY188" fmla="*/ 36305 h 153467"/>
                <a:gd name="connsiteX189" fmla="*/ 40570 w 78332"/>
                <a:gd name="connsiteY189" fmla="*/ 34594 h 153467"/>
                <a:gd name="connsiteX190" fmla="*/ 48355 w 78332"/>
                <a:gd name="connsiteY190" fmla="*/ 27992 h 153467"/>
                <a:gd name="connsiteX191" fmla="*/ 48691 w 78332"/>
                <a:gd name="connsiteY191" fmla="*/ 26345 h 153467"/>
                <a:gd name="connsiteX192" fmla="*/ 54877 w 78332"/>
                <a:gd name="connsiteY192" fmla="*/ 22157 h 153467"/>
                <a:gd name="connsiteX193" fmla="*/ 55916 w 78332"/>
                <a:gd name="connsiteY193" fmla="*/ 19839 h 153467"/>
                <a:gd name="connsiteX194" fmla="*/ 57243 w 78332"/>
                <a:gd name="connsiteY194" fmla="*/ 20063 h 153467"/>
                <a:gd name="connsiteX195" fmla="*/ 58266 w 78332"/>
                <a:gd name="connsiteY195" fmla="*/ 17841 h 153467"/>
                <a:gd name="connsiteX196" fmla="*/ 63206 w 78332"/>
                <a:gd name="connsiteY196" fmla="*/ 7130 h 153467"/>
                <a:gd name="connsiteX197" fmla="*/ 64229 w 78332"/>
                <a:gd name="connsiteY197" fmla="*/ 4908 h 153467"/>
                <a:gd name="connsiteX198" fmla="*/ 62343 w 78332"/>
                <a:gd name="connsiteY198" fmla="*/ 3341 h 153467"/>
                <a:gd name="connsiteX199" fmla="*/ 62247 w 78332"/>
                <a:gd name="connsiteY199" fmla="*/ 3261 h 153467"/>
                <a:gd name="connsiteX200" fmla="*/ 61368 w 78332"/>
                <a:gd name="connsiteY200" fmla="*/ 2590 h 153467"/>
                <a:gd name="connsiteX201" fmla="*/ 56444 w 78332"/>
                <a:gd name="connsiteY201" fmla="*/ 1199 h 153467"/>
                <a:gd name="connsiteX202" fmla="*/ 56444 w 78332"/>
                <a:gd name="connsiteY202" fmla="*/ 1199 h 153467"/>
                <a:gd name="connsiteX203" fmla="*/ 56444 w 78332"/>
                <a:gd name="connsiteY203" fmla="*/ 1199 h 15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78332" h="153467">
                  <a:moveTo>
                    <a:pt x="56444" y="4396"/>
                  </a:moveTo>
                  <a:cubicBezTo>
                    <a:pt x="57563" y="4396"/>
                    <a:pt x="58682" y="4700"/>
                    <a:pt x="59705" y="5339"/>
                  </a:cubicBezTo>
                  <a:cubicBezTo>
                    <a:pt x="59945" y="5483"/>
                    <a:pt x="60137" y="5675"/>
                    <a:pt x="60345" y="5835"/>
                  </a:cubicBezTo>
                  <a:lnTo>
                    <a:pt x="55405" y="16546"/>
                  </a:lnTo>
                  <a:cubicBezTo>
                    <a:pt x="54637" y="16418"/>
                    <a:pt x="53870" y="16130"/>
                    <a:pt x="53167" y="15698"/>
                  </a:cubicBezTo>
                  <a:cubicBezTo>
                    <a:pt x="53055" y="15618"/>
                    <a:pt x="52959" y="15523"/>
                    <a:pt x="52847" y="15443"/>
                  </a:cubicBezTo>
                  <a:cubicBezTo>
                    <a:pt x="53359" y="17089"/>
                    <a:pt x="53183" y="18928"/>
                    <a:pt x="52208" y="20494"/>
                  </a:cubicBezTo>
                  <a:cubicBezTo>
                    <a:pt x="51041" y="22333"/>
                    <a:pt x="49058" y="23340"/>
                    <a:pt x="47028" y="23340"/>
                  </a:cubicBezTo>
                  <a:cubicBezTo>
                    <a:pt x="46373" y="23340"/>
                    <a:pt x="45717" y="23228"/>
                    <a:pt x="45078" y="23020"/>
                  </a:cubicBezTo>
                  <a:cubicBezTo>
                    <a:pt x="45605" y="24283"/>
                    <a:pt x="45749" y="25706"/>
                    <a:pt x="45318" y="27129"/>
                  </a:cubicBezTo>
                  <a:cubicBezTo>
                    <a:pt x="44534" y="29782"/>
                    <a:pt x="42088" y="31509"/>
                    <a:pt x="39451" y="31509"/>
                  </a:cubicBezTo>
                  <a:cubicBezTo>
                    <a:pt x="38875" y="31509"/>
                    <a:pt x="38284" y="31429"/>
                    <a:pt x="37708" y="31253"/>
                  </a:cubicBezTo>
                  <a:cubicBezTo>
                    <a:pt x="37373" y="31157"/>
                    <a:pt x="37069" y="31013"/>
                    <a:pt x="36765" y="30869"/>
                  </a:cubicBezTo>
                  <a:cubicBezTo>
                    <a:pt x="37468" y="32228"/>
                    <a:pt x="37676" y="33859"/>
                    <a:pt x="37213" y="35441"/>
                  </a:cubicBezTo>
                  <a:cubicBezTo>
                    <a:pt x="36429" y="38095"/>
                    <a:pt x="33999" y="39806"/>
                    <a:pt x="31362" y="39806"/>
                  </a:cubicBezTo>
                  <a:cubicBezTo>
                    <a:pt x="30882" y="39806"/>
                    <a:pt x="30403" y="39742"/>
                    <a:pt x="29907" y="39630"/>
                  </a:cubicBezTo>
                  <a:cubicBezTo>
                    <a:pt x="30978" y="41020"/>
                    <a:pt x="31458" y="42827"/>
                    <a:pt x="31058" y="44681"/>
                  </a:cubicBezTo>
                  <a:cubicBezTo>
                    <a:pt x="30418" y="47543"/>
                    <a:pt x="27893" y="49477"/>
                    <a:pt x="25079" y="49477"/>
                  </a:cubicBezTo>
                  <a:cubicBezTo>
                    <a:pt x="24631" y="49477"/>
                    <a:pt x="24200" y="49429"/>
                    <a:pt x="23752" y="49333"/>
                  </a:cubicBezTo>
                  <a:cubicBezTo>
                    <a:pt x="23592" y="49301"/>
                    <a:pt x="23448" y="49237"/>
                    <a:pt x="23289" y="49189"/>
                  </a:cubicBezTo>
                  <a:cubicBezTo>
                    <a:pt x="24056" y="50484"/>
                    <a:pt x="24360" y="52051"/>
                    <a:pt x="24008" y="53634"/>
                  </a:cubicBezTo>
                  <a:cubicBezTo>
                    <a:pt x="23369" y="56479"/>
                    <a:pt x="20843" y="58413"/>
                    <a:pt x="18045" y="58413"/>
                  </a:cubicBezTo>
                  <a:cubicBezTo>
                    <a:pt x="17693" y="58413"/>
                    <a:pt x="17326" y="58381"/>
                    <a:pt x="16958" y="58317"/>
                  </a:cubicBezTo>
                  <a:cubicBezTo>
                    <a:pt x="19068" y="59660"/>
                    <a:pt x="20235" y="62218"/>
                    <a:pt x="19660" y="64792"/>
                  </a:cubicBezTo>
                  <a:cubicBezTo>
                    <a:pt x="19036" y="67621"/>
                    <a:pt x="16527" y="69556"/>
                    <a:pt x="13745" y="69572"/>
                  </a:cubicBezTo>
                  <a:cubicBezTo>
                    <a:pt x="15887" y="70915"/>
                    <a:pt x="17070" y="73472"/>
                    <a:pt x="16495" y="76078"/>
                  </a:cubicBezTo>
                  <a:cubicBezTo>
                    <a:pt x="16127" y="77757"/>
                    <a:pt x="15104" y="79099"/>
                    <a:pt x="13761" y="79947"/>
                  </a:cubicBezTo>
                  <a:cubicBezTo>
                    <a:pt x="14097" y="79963"/>
                    <a:pt x="14448" y="79995"/>
                    <a:pt x="14800" y="80075"/>
                  </a:cubicBezTo>
                  <a:cubicBezTo>
                    <a:pt x="18109" y="80810"/>
                    <a:pt x="20187" y="84087"/>
                    <a:pt x="19452" y="87380"/>
                  </a:cubicBezTo>
                  <a:cubicBezTo>
                    <a:pt x="19260" y="88260"/>
                    <a:pt x="18876" y="89043"/>
                    <a:pt x="18365" y="89730"/>
                  </a:cubicBezTo>
                  <a:cubicBezTo>
                    <a:pt x="18557" y="89714"/>
                    <a:pt x="18749" y="89682"/>
                    <a:pt x="18956" y="89682"/>
                  </a:cubicBezTo>
                  <a:cubicBezTo>
                    <a:pt x="18956" y="89682"/>
                    <a:pt x="18972" y="89682"/>
                    <a:pt x="18972" y="89682"/>
                  </a:cubicBezTo>
                  <a:cubicBezTo>
                    <a:pt x="22361" y="89730"/>
                    <a:pt x="25063" y="92496"/>
                    <a:pt x="25015" y="95885"/>
                  </a:cubicBezTo>
                  <a:cubicBezTo>
                    <a:pt x="24999" y="96700"/>
                    <a:pt x="24823" y="97484"/>
                    <a:pt x="24520" y="98187"/>
                  </a:cubicBezTo>
                  <a:cubicBezTo>
                    <a:pt x="24536" y="98187"/>
                    <a:pt x="24536" y="98187"/>
                    <a:pt x="24552" y="98187"/>
                  </a:cubicBezTo>
                  <a:cubicBezTo>
                    <a:pt x="27941" y="98235"/>
                    <a:pt x="30642" y="101017"/>
                    <a:pt x="30594" y="104390"/>
                  </a:cubicBezTo>
                  <a:cubicBezTo>
                    <a:pt x="30578" y="105748"/>
                    <a:pt x="30099" y="106995"/>
                    <a:pt x="29331" y="108002"/>
                  </a:cubicBezTo>
                  <a:cubicBezTo>
                    <a:pt x="29987" y="107763"/>
                    <a:pt x="30674" y="107619"/>
                    <a:pt x="31394" y="107619"/>
                  </a:cubicBezTo>
                  <a:cubicBezTo>
                    <a:pt x="31410" y="107619"/>
                    <a:pt x="31442" y="107619"/>
                    <a:pt x="31458" y="107619"/>
                  </a:cubicBezTo>
                  <a:cubicBezTo>
                    <a:pt x="34847" y="107667"/>
                    <a:pt x="37548" y="110432"/>
                    <a:pt x="37500" y="113821"/>
                  </a:cubicBezTo>
                  <a:cubicBezTo>
                    <a:pt x="37484" y="115068"/>
                    <a:pt x="37085" y="116219"/>
                    <a:pt x="36429" y="117178"/>
                  </a:cubicBezTo>
                  <a:cubicBezTo>
                    <a:pt x="37085" y="116939"/>
                    <a:pt x="37788" y="116795"/>
                    <a:pt x="38523" y="116795"/>
                  </a:cubicBezTo>
                  <a:cubicBezTo>
                    <a:pt x="38555" y="116795"/>
                    <a:pt x="38571" y="116795"/>
                    <a:pt x="38603" y="116795"/>
                  </a:cubicBezTo>
                  <a:cubicBezTo>
                    <a:pt x="41993" y="116843"/>
                    <a:pt x="44694" y="119608"/>
                    <a:pt x="44646" y="122997"/>
                  </a:cubicBezTo>
                  <a:cubicBezTo>
                    <a:pt x="44646" y="123141"/>
                    <a:pt x="44614" y="123285"/>
                    <a:pt x="44598" y="123429"/>
                  </a:cubicBezTo>
                  <a:cubicBezTo>
                    <a:pt x="45653" y="122614"/>
                    <a:pt x="46964" y="122118"/>
                    <a:pt x="48355" y="122118"/>
                  </a:cubicBezTo>
                  <a:cubicBezTo>
                    <a:pt x="48691" y="122118"/>
                    <a:pt x="49010" y="122150"/>
                    <a:pt x="49346" y="122198"/>
                  </a:cubicBezTo>
                  <a:cubicBezTo>
                    <a:pt x="52224" y="122678"/>
                    <a:pt x="54286" y="125092"/>
                    <a:pt x="54446" y="127889"/>
                  </a:cubicBezTo>
                  <a:cubicBezTo>
                    <a:pt x="55597" y="126514"/>
                    <a:pt x="57291" y="125667"/>
                    <a:pt x="59146" y="125667"/>
                  </a:cubicBezTo>
                  <a:cubicBezTo>
                    <a:pt x="59481" y="125667"/>
                    <a:pt x="59817" y="125699"/>
                    <a:pt x="60153" y="125747"/>
                  </a:cubicBezTo>
                  <a:cubicBezTo>
                    <a:pt x="62583" y="126147"/>
                    <a:pt x="64421" y="127937"/>
                    <a:pt x="65028" y="130159"/>
                  </a:cubicBezTo>
                  <a:cubicBezTo>
                    <a:pt x="65876" y="127681"/>
                    <a:pt x="68178" y="126003"/>
                    <a:pt x="70752" y="126003"/>
                  </a:cubicBezTo>
                  <a:cubicBezTo>
                    <a:pt x="71071" y="126003"/>
                    <a:pt x="71407" y="126035"/>
                    <a:pt x="71743" y="126083"/>
                  </a:cubicBezTo>
                  <a:cubicBezTo>
                    <a:pt x="72686" y="126243"/>
                    <a:pt x="73533" y="126626"/>
                    <a:pt x="74252" y="127154"/>
                  </a:cubicBezTo>
                  <a:lnTo>
                    <a:pt x="74252" y="137081"/>
                  </a:lnTo>
                  <a:cubicBezTo>
                    <a:pt x="73245" y="137817"/>
                    <a:pt x="72014" y="138248"/>
                    <a:pt x="70704" y="138248"/>
                  </a:cubicBezTo>
                  <a:cubicBezTo>
                    <a:pt x="70384" y="138248"/>
                    <a:pt x="70048" y="138216"/>
                    <a:pt x="69712" y="138168"/>
                  </a:cubicBezTo>
                  <a:cubicBezTo>
                    <a:pt x="67331" y="137769"/>
                    <a:pt x="65524" y="135994"/>
                    <a:pt x="64901" y="133788"/>
                  </a:cubicBezTo>
                  <a:cubicBezTo>
                    <a:pt x="64197" y="135818"/>
                    <a:pt x="62487" y="137289"/>
                    <a:pt x="60456" y="137753"/>
                  </a:cubicBezTo>
                  <a:cubicBezTo>
                    <a:pt x="62519" y="139016"/>
                    <a:pt x="63718" y="141445"/>
                    <a:pt x="63302" y="143971"/>
                  </a:cubicBezTo>
                  <a:cubicBezTo>
                    <a:pt x="62806" y="146961"/>
                    <a:pt x="60201" y="149087"/>
                    <a:pt x="57259" y="149087"/>
                  </a:cubicBezTo>
                  <a:cubicBezTo>
                    <a:pt x="56924" y="149087"/>
                    <a:pt x="56588" y="149055"/>
                    <a:pt x="56236" y="149007"/>
                  </a:cubicBezTo>
                  <a:cubicBezTo>
                    <a:pt x="52895" y="148447"/>
                    <a:pt x="50641" y="145298"/>
                    <a:pt x="51200" y="141957"/>
                  </a:cubicBezTo>
                  <a:cubicBezTo>
                    <a:pt x="51616" y="139415"/>
                    <a:pt x="53551" y="137513"/>
                    <a:pt x="55916" y="136985"/>
                  </a:cubicBezTo>
                  <a:cubicBezTo>
                    <a:pt x="54222" y="135946"/>
                    <a:pt x="53119" y="134140"/>
                    <a:pt x="53007" y="132110"/>
                  </a:cubicBezTo>
                  <a:cubicBezTo>
                    <a:pt x="51856" y="133484"/>
                    <a:pt x="50161" y="134332"/>
                    <a:pt x="48307" y="134332"/>
                  </a:cubicBezTo>
                  <a:cubicBezTo>
                    <a:pt x="47971" y="134332"/>
                    <a:pt x="47636" y="134300"/>
                    <a:pt x="47300" y="134252"/>
                  </a:cubicBezTo>
                  <a:cubicBezTo>
                    <a:pt x="44119" y="133724"/>
                    <a:pt x="41961" y="130831"/>
                    <a:pt x="42232" y="127681"/>
                  </a:cubicBezTo>
                  <a:cubicBezTo>
                    <a:pt x="41193" y="128497"/>
                    <a:pt x="39898" y="128992"/>
                    <a:pt x="38475" y="128992"/>
                  </a:cubicBezTo>
                  <a:cubicBezTo>
                    <a:pt x="38443" y="128992"/>
                    <a:pt x="38427" y="128992"/>
                    <a:pt x="38396" y="128992"/>
                  </a:cubicBezTo>
                  <a:cubicBezTo>
                    <a:pt x="35007" y="128944"/>
                    <a:pt x="32305" y="126179"/>
                    <a:pt x="32353" y="122790"/>
                  </a:cubicBezTo>
                  <a:cubicBezTo>
                    <a:pt x="32369" y="121543"/>
                    <a:pt x="32768" y="120392"/>
                    <a:pt x="33424" y="119433"/>
                  </a:cubicBezTo>
                  <a:cubicBezTo>
                    <a:pt x="32768" y="119672"/>
                    <a:pt x="32065" y="119816"/>
                    <a:pt x="31314" y="119816"/>
                  </a:cubicBezTo>
                  <a:cubicBezTo>
                    <a:pt x="31298" y="119816"/>
                    <a:pt x="31266" y="119816"/>
                    <a:pt x="31250" y="119816"/>
                  </a:cubicBezTo>
                  <a:cubicBezTo>
                    <a:pt x="27861" y="119768"/>
                    <a:pt x="25159" y="117003"/>
                    <a:pt x="25207" y="113614"/>
                  </a:cubicBezTo>
                  <a:cubicBezTo>
                    <a:pt x="25223" y="112255"/>
                    <a:pt x="25703" y="111008"/>
                    <a:pt x="26470" y="110001"/>
                  </a:cubicBezTo>
                  <a:cubicBezTo>
                    <a:pt x="25815" y="110241"/>
                    <a:pt x="25127" y="110384"/>
                    <a:pt x="24408" y="110384"/>
                  </a:cubicBezTo>
                  <a:cubicBezTo>
                    <a:pt x="24392" y="110384"/>
                    <a:pt x="24360" y="110384"/>
                    <a:pt x="24344" y="110384"/>
                  </a:cubicBezTo>
                  <a:cubicBezTo>
                    <a:pt x="20955" y="110336"/>
                    <a:pt x="18253" y="107555"/>
                    <a:pt x="18301" y="104182"/>
                  </a:cubicBezTo>
                  <a:cubicBezTo>
                    <a:pt x="18317" y="103366"/>
                    <a:pt x="18493" y="102583"/>
                    <a:pt x="18797" y="101880"/>
                  </a:cubicBezTo>
                  <a:cubicBezTo>
                    <a:pt x="18781" y="101880"/>
                    <a:pt x="18781" y="101880"/>
                    <a:pt x="18765" y="101880"/>
                  </a:cubicBezTo>
                  <a:cubicBezTo>
                    <a:pt x="15376" y="101832"/>
                    <a:pt x="12674" y="99066"/>
                    <a:pt x="12722" y="95677"/>
                  </a:cubicBezTo>
                  <a:cubicBezTo>
                    <a:pt x="12738" y="94318"/>
                    <a:pt x="13201" y="93087"/>
                    <a:pt x="13969" y="92080"/>
                  </a:cubicBezTo>
                  <a:cubicBezTo>
                    <a:pt x="13745" y="92096"/>
                    <a:pt x="13521" y="92112"/>
                    <a:pt x="13297" y="92112"/>
                  </a:cubicBezTo>
                  <a:cubicBezTo>
                    <a:pt x="12898" y="92112"/>
                    <a:pt x="12498" y="92080"/>
                    <a:pt x="12098" y="91984"/>
                  </a:cubicBezTo>
                  <a:cubicBezTo>
                    <a:pt x="8789" y="91249"/>
                    <a:pt x="6711" y="87972"/>
                    <a:pt x="7446" y="84679"/>
                  </a:cubicBezTo>
                  <a:cubicBezTo>
                    <a:pt x="7814" y="83000"/>
                    <a:pt x="8837" y="81657"/>
                    <a:pt x="10180" y="80810"/>
                  </a:cubicBezTo>
                  <a:cubicBezTo>
                    <a:pt x="9844" y="80794"/>
                    <a:pt x="9493" y="80762"/>
                    <a:pt x="9141" y="80682"/>
                  </a:cubicBezTo>
                  <a:cubicBezTo>
                    <a:pt x="5832" y="79947"/>
                    <a:pt x="3754" y="76670"/>
                    <a:pt x="4489" y="73376"/>
                  </a:cubicBezTo>
                  <a:cubicBezTo>
                    <a:pt x="5112" y="70547"/>
                    <a:pt x="7622" y="68613"/>
                    <a:pt x="10404" y="68597"/>
                  </a:cubicBezTo>
                  <a:cubicBezTo>
                    <a:pt x="8262" y="67254"/>
                    <a:pt x="7079" y="64696"/>
                    <a:pt x="7654" y="62090"/>
                  </a:cubicBezTo>
                  <a:cubicBezTo>
                    <a:pt x="8294" y="59245"/>
                    <a:pt x="10820" y="57310"/>
                    <a:pt x="13617" y="57310"/>
                  </a:cubicBezTo>
                  <a:cubicBezTo>
                    <a:pt x="13969" y="57310"/>
                    <a:pt x="14336" y="57342"/>
                    <a:pt x="14704" y="57406"/>
                  </a:cubicBezTo>
                  <a:cubicBezTo>
                    <a:pt x="12594" y="56063"/>
                    <a:pt x="11427" y="53506"/>
                    <a:pt x="12002" y="50932"/>
                  </a:cubicBezTo>
                  <a:cubicBezTo>
                    <a:pt x="12642" y="48070"/>
                    <a:pt x="15168" y="46136"/>
                    <a:pt x="17981" y="46136"/>
                  </a:cubicBezTo>
                  <a:cubicBezTo>
                    <a:pt x="18429" y="46136"/>
                    <a:pt x="18860" y="46184"/>
                    <a:pt x="19308" y="46280"/>
                  </a:cubicBezTo>
                  <a:cubicBezTo>
                    <a:pt x="19468" y="46312"/>
                    <a:pt x="19612" y="46376"/>
                    <a:pt x="19772" y="46424"/>
                  </a:cubicBezTo>
                  <a:cubicBezTo>
                    <a:pt x="19004" y="45129"/>
                    <a:pt x="18701" y="43562"/>
                    <a:pt x="19052" y="41980"/>
                  </a:cubicBezTo>
                  <a:cubicBezTo>
                    <a:pt x="19692" y="39118"/>
                    <a:pt x="22218" y="37184"/>
                    <a:pt x="25031" y="37184"/>
                  </a:cubicBezTo>
                  <a:cubicBezTo>
                    <a:pt x="25479" y="37184"/>
                    <a:pt x="25910" y="37232"/>
                    <a:pt x="26358" y="37328"/>
                  </a:cubicBezTo>
                  <a:cubicBezTo>
                    <a:pt x="26390" y="37328"/>
                    <a:pt x="26406" y="37344"/>
                    <a:pt x="26438" y="37360"/>
                  </a:cubicBezTo>
                  <a:cubicBezTo>
                    <a:pt x="25303" y="35857"/>
                    <a:pt x="24855" y="33859"/>
                    <a:pt x="25431" y="31924"/>
                  </a:cubicBezTo>
                  <a:cubicBezTo>
                    <a:pt x="26214" y="29271"/>
                    <a:pt x="28660" y="27544"/>
                    <a:pt x="31298" y="27544"/>
                  </a:cubicBezTo>
                  <a:cubicBezTo>
                    <a:pt x="31873" y="27544"/>
                    <a:pt x="32465" y="27624"/>
                    <a:pt x="33040" y="27800"/>
                  </a:cubicBezTo>
                  <a:cubicBezTo>
                    <a:pt x="33376" y="27896"/>
                    <a:pt x="33680" y="28040"/>
                    <a:pt x="33983" y="28184"/>
                  </a:cubicBezTo>
                  <a:cubicBezTo>
                    <a:pt x="33280" y="26825"/>
                    <a:pt x="33072" y="25194"/>
                    <a:pt x="33536" y="23612"/>
                  </a:cubicBezTo>
                  <a:cubicBezTo>
                    <a:pt x="34319" y="20958"/>
                    <a:pt x="36765" y="19231"/>
                    <a:pt x="39403" y="19231"/>
                  </a:cubicBezTo>
                  <a:cubicBezTo>
                    <a:pt x="39978" y="19231"/>
                    <a:pt x="40570" y="19311"/>
                    <a:pt x="41145" y="19487"/>
                  </a:cubicBezTo>
                  <a:cubicBezTo>
                    <a:pt x="41209" y="19503"/>
                    <a:pt x="41257" y="19535"/>
                    <a:pt x="41321" y="19567"/>
                  </a:cubicBezTo>
                  <a:cubicBezTo>
                    <a:pt x="40586" y="17793"/>
                    <a:pt x="40682" y="15698"/>
                    <a:pt x="41785" y="13956"/>
                  </a:cubicBezTo>
                  <a:cubicBezTo>
                    <a:pt x="42952" y="12101"/>
                    <a:pt x="44934" y="11094"/>
                    <a:pt x="46980" y="11094"/>
                  </a:cubicBezTo>
                  <a:cubicBezTo>
                    <a:pt x="48099" y="11094"/>
                    <a:pt x="49218" y="11398"/>
                    <a:pt x="50241" y="12038"/>
                  </a:cubicBezTo>
                  <a:cubicBezTo>
                    <a:pt x="50353" y="12117"/>
                    <a:pt x="50449" y="12213"/>
                    <a:pt x="50561" y="12293"/>
                  </a:cubicBezTo>
                  <a:cubicBezTo>
                    <a:pt x="50049" y="10647"/>
                    <a:pt x="50225" y="8808"/>
                    <a:pt x="51200" y="7242"/>
                  </a:cubicBezTo>
                  <a:cubicBezTo>
                    <a:pt x="52415" y="5403"/>
                    <a:pt x="54398" y="4396"/>
                    <a:pt x="56444" y="4396"/>
                  </a:cubicBezTo>
                  <a:moveTo>
                    <a:pt x="56444" y="1199"/>
                  </a:moveTo>
                  <a:lnTo>
                    <a:pt x="56444" y="1199"/>
                  </a:lnTo>
                  <a:cubicBezTo>
                    <a:pt x="53215" y="1199"/>
                    <a:pt x="50273" y="2830"/>
                    <a:pt x="48547" y="5563"/>
                  </a:cubicBezTo>
                  <a:cubicBezTo>
                    <a:pt x="48083" y="6315"/>
                    <a:pt x="47732" y="7114"/>
                    <a:pt x="47492" y="7945"/>
                  </a:cubicBezTo>
                  <a:cubicBezTo>
                    <a:pt x="47332" y="7945"/>
                    <a:pt x="47188" y="7929"/>
                    <a:pt x="47028" y="7929"/>
                  </a:cubicBezTo>
                  <a:cubicBezTo>
                    <a:pt x="43799" y="7929"/>
                    <a:pt x="40857" y="9560"/>
                    <a:pt x="39131" y="12293"/>
                  </a:cubicBezTo>
                  <a:cubicBezTo>
                    <a:pt x="38364" y="13508"/>
                    <a:pt x="37916" y="14851"/>
                    <a:pt x="37756" y="16242"/>
                  </a:cubicBezTo>
                  <a:cubicBezTo>
                    <a:pt x="34367" y="16881"/>
                    <a:pt x="31506" y="19375"/>
                    <a:pt x="30514" y="22748"/>
                  </a:cubicBezTo>
                  <a:cubicBezTo>
                    <a:pt x="30355" y="23308"/>
                    <a:pt x="30227" y="23883"/>
                    <a:pt x="30179" y="24459"/>
                  </a:cubicBezTo>
                  <a:cubicBezTo>
                    <a:pt x="26566" y="24922"/>
                    <a:pt x="23448" y="27496"/>
                    <a:pt x="22393" y="31045"/>
                  </a:cubicBezTo>
                  <a:cubicBezTo>
                    <a:pt x="22058" y="32180"/>
                    <a:pt x="21946" y="33363"/>
                    <a:pt x="22058" y="34530"/>
                  </a:cubicBezTo>
                  <a:cubicBezTo>
                    <a:pt x="19052" y="35569"/>
                    <a:pt x="16686" y="38111"/>
                    <a:pt x="15967" y="41324"/>
                  </a:cubicBezTo>
                  <a:cubicBezTo>
                    <a:pt x="15823" y="41964"/>
                    <a:pt x="15759" y="42603"/>
                    <a:pt x="15743" y="43259"/>
                  </a:cubicBezTo>
                  <a:cubicBezTo>
                    <a:pt x="12402" y="44122"/>
                    <a:pt x="9700" y="46807"/>
                    <a:pt x="8917" y="50276"/>
                  </a:cubicBezTo>
                  <a:cubicBezTo>
                    <a:pt x="8533" y="51971"/>
                    <a:pt x="8661" y="53697"/>
                    <a:pt x="9205" y="55280"/>
                  </a:cubicBezTo>
                  <a:cubicBezTo>
                    <a:pt x="6903" y="56527"/>
                    <a:pt x="5176" y="58717"/>
                    <a:pt x="4585" y="61435"/>
                  </a:cubicBezTo>
                  <a:cubicBezTo>
                    <a:pt x="4153" y="63385"/>
                    <a:pt x="4377" y="65367"/>
                    <a:pt x="5128" y="67126"/>
                  </a:cubicBezTo>
                  <a:cubicBezTo>
                    <a:pt x="3290" y="68421"/>
                    <a:pt x="1931" y="70387"/>
                    <a:pt x="1420" y="72721"/>
                  </a:cubicBezTo>
                  <a:cubicBezTo>
                    <a:pt x="604" y="76414"/>
                    <a:pt x="2107" y="80091"/>
                    <a:pt x="4953" y="82217"/>
                  </a:cubicBezTo>
                  <a:cubicBezTo>
                    <a:pt x="4697" y="82792"/>
                    <a:pt x="4505" y="83384"/>
                    <a:pt x="4361" y="84007"/>
                  </a:cubicBezTo>
                  <a:cubicBezTo>
                    <a:pt x="3386" y="88387"/>
                    <a:pt x="5688" y="92768"/>
                    <a:pt x="9636" y="94526"/>
                  </a:cubicBezTo>
                  <a:cubicBezTo>
                    <a:pt x="9589" y="94894"/>
                    <a:pt x="9557" y="95261"/>
                    <a:pt x="9557" y="95645"/>
                  </a:cubicBezTo>
                  <a:cubicBezTo>
                    <a:pt x="9525" y="98139"/>
                    <a:pt x="10468" y="100489"/>
                    <a:pt x="12194" y="102279"/>
                  </a:cubicBezTo>
                  <a:cubicBezTo>
                    <a:pt x="13041" y="103159"/>
                    <a:pt x="14049" y="103846"/>
                    <a:pt x="15136" y="104326"/>
                  </a:cubicBezTo>
                  <a:cubicBezTo>
                    <a:pt x="15152" y="108610"/>
                    <a:pt x="18093" y="112239"/>
                    <a:pt x="22074" y="113294"/>
                  </a:cubicBezTo>
                  <a:cubicBezTo>
                    <a:pt x="22074" y="113390"/>
                    <a:pt x="22074" y="113502"/>
                    <a:pt x="22058" y="113598"/>
                  </a:cubicBezTo>
                  <a:cubicBezTo>
                    <a:pt x="21994" y="118026"/>
                    <a:pt x="25063" y="121799"/>
                    <a:pt x="29219" y="122790"/>
                  </a:cubicBezTo>
                  <a:cubicBezTo>
                    <a:pt x="29156" y="127921"/>
                    <a:pt x="33280" y="132158"/>
                    <a:pt x="38427" y="132221"/>
                  </a:cubicBezTo>
                  <a:lnTo>
                    <a:pt x="38443" y="132221"/>
                  </a:lnTo>
                  <a:lnTo>
                    <a:pt x="38539" y="132221"/>
                  </a:lnTo>
                  <a:cubicBezTo>
                    <a:pt x="39003" y="132221"/>
                    <a:pt x="39483" y="132190"/>
                    <a:pt x="39930" y="132110"/>
                  </a:cubicBezTo>
                  <a:cubicBezTo>
                    <a:pt x="41193" y="134827"/>
                    <a:pt x="43719" y="136905"/>
                    <a:pt x="46836" y="137417"/>
                  </a:cubicBezTo>
                  <a:cubicBezTo>
                    <a:pt x="47348" y="137497"/>
                    <a:pt x="47859" y="137545"/>
                    <a:pt x="48371" y="137545"/>
                  </a:cubicBezTo>
                  <a:cubicBezTo>
                    <a:pt x="48850" y="137545"/>
                    <a:pt x="49330" y="137513"/>
                    <a:pt x="49794" y="137433"/>
                  </a:cubicBezTo>
                  <a:cubicBezTo>
                    <a:pt x="48946" y="138584"/>
                    <a:pt x="48355" y="139943"/>
                    <a:pt x="48099" y="141430"/>
                  </a:cubicBezTo>
                  <a:cubicBezTo>
                    <a:pt x="47252" y="146497"/>
                    <a:pt x="50689" y="151309"/>
                    <a:pt x="55757" y="152156"/>
                  </a:cubicBezTo>
                  <a:cubicBezTo>
                    <a:pt x="56268" y="152236"/>
                    <a:pt x="56780" y="152284"/>
                    <a:pt x="57291" y="152284"/>
                  </a:cubicBezTo>
                  <a:cubicBezTo>
                    <a:pt x="61863" y="152284"/>
                    <a:pt x="65732" y="149007"/>
                    <a:pt x="66483" y="144499"/>
                  </a:cubicBezTo>
                  <a:cubicBezTo>
                    <a:pt x="66723" y="143044"/>
                    <a:pt x="66627" y="141589"/>
                    <a:pt x="66211" y="140247"/>
                  </a:cubicBezTo>
                  <a:cubicBezTo>
                    <a:pt x="67123" y="140774"/>
                    <a:pt x="68146" y="141142"/>
                    <a:pt x="69217" y="141318"/>
                  </a:cubicBezTo>
                  <a:cubicBezTo>
                    <a:pt x="69712" y="141398"/>
                    <a:pt x="70224" y="141445"/>
                    <a:pt x="70736" y="141445"/>
                  </a:cubicBezTo>
                  <a:cubicBezTo>
                    <a:pt x="72686" y="141445"/>
                    <a:pt x="74572" y="140838"/>
                    <a:pt x="76155" y="139671"/>
                  </a:cubicBezTo>
                  <a:lnTo>
                    <a:pt x="77466" y="138712"/>
                  </a:lnTo>
                  <a:lnTo>
                    <a:pt x="77466" y="137081"/>
                  </a:lnTo>
                  <a:lnTo>
                    <a:pt x="77466" y="127154"/>
                  </a:lnTo>
                  <a:lnTo>
                    <a:pt x="77466" y="125523"/>
                  </a:lnTo>
                  <a:lnTo>
                    <a:pt x="76139" y="124564"/>
                  </a:lnTo>
                  <a:cubicBezTo>
                    <a:pt x="74956" y="123701"/>
                    <a:pt x="73661" y="123157"/>
                    <a:pt x="72270" y="122918"/>
                  </a:cubicBezTo>
                  <a:cubicBezTo>
                    <a:pt x="71775" y="122838"/>
                    <a:pt x="71263" y="122790"/>
                    <a:pt x="70752" y="122790"/>
                  </a:cubicBezTo>
                  <a:cubicBezTo>
                    <a:pt x="68689" y="122790"/>
                    <a:pt x="66755" y="123477"/>
                    <a:pt x="65172" y="124676"/>
                  </a:cubicBezTo>
                  <a:cubicBezTo>
                    <a:pt x="63910" y="123589"/>
                    <a:pt x="62359" y="122838"/>
                    <a:pt x="60664" y="122566"/>
                  </a:cubicBezTo>
                  <a:cubicBezTo>
                    <a:pt x="60153" y="122486"/>
                    <a:pt x="59641" y="122438"/>
                    <a:pt x="59130" y="122438"/>
                  </a:cubicBezTo>
                  <a:cubicBezTo>
                    <a:pt x="58075" y="122438"/>
                    <a:pt x="57035" y="122614"/>
                    <a:pt x="56044" y="122965"/>
                  </a:cubicBezTo>
                  <a:cubicBezTo>
                    <a:pt x="54653" y="120903"/>
                    <a:pt x="52463" y="119449"/>
                    <a:pt x="49858" y="119001"/>
                  </a:cubicBezTo>
                  <a:cubicBezTo>
                    <a:pt x="49346" y="118921"/>
                    <a:pt x="48834" y="118873"/>
                    <a:pt x="48339" y="118873"/>
                  </a:cubicBezTo>
                  <a:cubicBezTo>
                    <a:pt x="47891" y="118873"/>
                    <a:pt x="47428" y="118905"/>
                    <a:pt x="46980" y="118969"/>
                  </a:cubicBezTo>
                  <a:cubicBezTo>
                    <a:pt x="46549" y="118010"/>
                    <a:pt x="45941" y="117131"/>
                    <a:pt x="45174" y="116347"/>
                  </a:cubicBezTo>
                  <a:cubicBezTo>
                    <a:pt x="43927" y="115068"/>
                    <a:pt x="42360" y="114189"/>
                    <a:pt x="40666" y="113789"/>
                  </a:cubicBezTo>
                  <a:cubicBezTo>
                    <a:pt x="40698" y="111296"/>
                    <a:pt x="39754" y="108946"/>
                    <a:pt x="38028" y="107171"/>
                  </a:cubicBezTo>
                  <a:cubicBezTo>
                    <a:pt x="36829" y="105940"/>
                    <a:pt x="35358" y="105093"/>
                    <a:pt x="33744" y="104661"/>
                  </a:cubicBezTo>
                  <a:cubicBezTo>
                    <a:pt x="33744" y="104565"/>
                    <a:pt x="33744" y="104454"/>
                    <a:pt x="33760" y="104358"/>
                  </a:cubicBezTo>
                  <a:cubicBezTo>
                    <a:pt x="33808" y="100505"/>
                    <a:pt x="31506" y="97164"/>
                    <a:pt x="28164" y="95693"/>
                  </a:cubicBezTo>
                  <a:cubicBezTo>
                    <a:pt x="28148" y="91936"/>
                    <a:pt x="25894" y="88691"/>
                    <a:pt x="22665" y="87220"/>
                  </a:cubicBezTo>
                  <a:cubicBezTo>
                    <a:pt x="22969" y="85046"/>
                    <a:pt x="22489" y="82856"/>
                    <a:pt x="21290" y="80970"/>
                  </a:cubicBezTo>
                  <a:cubicBezTo>
                    <a:pt x="20667" y="79995"/>
                    <a:pt x="19884" y="79163"/>
                    <a:pt x="18988" y="78492"/>
                  </a:cubicBezTo>
                  <a:cubicBezTo>
                    <a:pt x="19244" y="77917"/>
                    <a:pt x="19436" y="77325"/>
                    <a:pt x="19580" y="76702"/>
                  </a:cubicBezTo>
                  <a:cubicBezTo>
                    <a:pt x="20012" y="74751"/>
                    <a:pt x="19788" y="72769"/>
                    <a:pt x="19036" y="71010"/>
                  </a:cubicBezTo>
                  <a:cubicBezTo>
                    <a:pt x="20875" y="69716"/>
                    <a:pt x="22233" y="67749"/>
                    <a:pt x="22745" y="65415"/>
                  </a:cubicBezTo>
                  <a:cubicBezTo>
                    <a:pt x="23129" y="63721"/>
                    <a:pt x="23001" y="61994"/>
                    <a:pt x="22457" y="60412"/>
                  </a:cubicBezTo>
                  <a:cubicBezTo>
                    <a:pt x="24759" y="59165"/>
                    <a:pt x="26486" y="56975"/>
                    <a:pt x="27077" y="54257"/>
                  </a:cubicBezTo>
                  <a:cubicBezTo>
                    <a:pt x="27221" y="53618"/>
                    <a:pt x="27285" y="52978"/>
                    <a:pt x="27301" y="52323"/>
                  </a:cubicBezTo>
                  <a:cubicBezTo>
                    <a:pt x="30642" y="51459"/>
                    <a:pt x="33344" y="48774"/>
                    <a:pt x="34127" y="45305"/>
                  </a:cubicBezTo>
                  <a:cubicBezTo>
                    <a:pt x="34335" y="44362"/>
                    <a:pt x="34399" y="43402"/>
                    <a:pt x="34303" y="42459"/>
                  </a:cubicBezTo>
                  <a:cubicBezTo>
                    <a:pt x="37117" y="41516"/>
                    <a:pt x="39339" y="39278"/>
                    <a:pt x="40234" y="36305"/>
                  </a:cubicBezTo>
                  <a:cubicBezTo>
                    <a:pt x="40394" y="35745"/>
                    <a:pt x="40522" y="35170"/>
                    <a:pt x="40570" y="34594"/>
                  </a:cubicBezTo>
                  <a:cubicBezTo>
                    <a:pt x="44183" y="34130"/>
                    <a:pt x="47300" y="31557"/>
                    <a:pt x="48355" y="27992"/>
                  </a:cubicBezTo>
                  <a:cubicBezTo>
                    <a:pt x="48515" y="27448"/>
                    <a:pt x="48627" y="26905"/>
                    <a:pt x="48691" y="26345"/>
                  </a:cubicBezTo>
                  <a:cubicBezTo>
                    <a:pt x="51232" y="25882"/>
                    <a:pt x="53470" y="24395"/>
                    <a:pt x="54877" y="22157"/>
                  </a:cubicBezTo>
                  <a:cubicBezTo>
                    <a:pt x="55341" y="21437"/>
                    <a:pt x="55677" y="20654"/>
                    <a:pt x="55916" y="19839"/>
                  </a:cubicBezTo>
                  <a:lnTo>
                    <a:pt x="57243" y="20063"/>
                  </a:lnTo>
                  <a:lnTo>
                    <a:pt x="58266" y="17841"/>
                  </a:lnTo>
                  <a:lnTo>
                    <a:pt x="63206" y="7130"/>
                  </a:lnTo>
                  <a:lnTo>
                    <a:pt x="64229" y="4908"/>
                  </a:lnTo>
                  <a:lnTo>
                    <a:pt x="62343" y="3341"/>
                  </a:lnTo>
                  <a:lnTo>
                    <a:pt x="62247" y="3261"/>
                  </a:lnTo>
                  <a:cubicBezTo>
                    <a:pt x="62039" y="3085"/>
                    <a:pt x="61735" y="2830"/>
                    <a:pt x="61368" y="2590"/>
                  </a:cubicBezTo>
                  <a:cubicBezTo>
                    <a:pt x="59913" y="1695"/>
                    <a:pt x="58187" y="1199"/>
                    <a:pt x="56444" y="1199"/>
                  </a:cubicBezTo>
                  <a:lnTo>
                    <a:pt x="56444" y="1199"/>
                  </a:lnTo>
                  <a:lnTo>
                    <a:pt x="5644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grpSp>
    </p:spTree>
    <p:extLst>
      <p:ext uri="{BB962C8B-B14F-4D97-AF65-F5344CB8AC3E}">
        <p14:creationId xmlns:p14="http://schemas.microsoft.com/office/powerpoint/2010/main" val="3211268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hank you tagline">
    <p:spTree>
      <p:nvGrpSpPr>
        <p:cNvPr id="1" name=""/>
        <p:cNvGrpSpPr/>
        <p:nvPr/>
      </p:nvGrpSpPr>
      <p:grpSpPr>
        <a:xfrm>
          <a:off x="0" y="0"/>
          <a:ext cx="0" cy="0"/>
          <a:chOff x="0" y="0"/>
          <a:chExt cx="0" cy="0"/>
        </a:xfrm>
      </p:grpSpPr>
      <p:pic>
        <p:nvPicPr>
          <p:cNvPr id="3" name="Picture 2" descr="CaritasAU_MasterLogo-tagline_H_REV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24191" y="5862205"/>
            <a:ext cx="3524036" cy="473509"/>
          </a:xfrm>
          <a:prstGeom prst="rect">
            <a:avLst/>
          </a:prstGeom>
        </p:spPr>
      </p:pic>
      <p:sp>
        <p:nvSpPr>
          <p:cNvPr id="4" name="Date Placeholder 3"/>
          <p:cNvSpPr>
            <a:spLocks noGrp="1"/>
          </p:cNvSpPr>
          <p:nvPr>
            <p:ph type="dt" sz="half" idx="10"/>
          </p:nvPr>
        </p:nvSpPr>
        <p:spPr>
          <a:xfrm>
            <a:off x="609600" y="6356351"/>
            <a:ext cx="2844800" cy="365125"/>
          </a:xfrm>
          <a:prstGeom prst="rect">
            <a:avLst/>
          </a:prstGeom>
        </p:spPr>
        <p:txBody>
          <a:bodyPr/>
          <a:lstStyle>
            <a:lvl1pPr>
              <a:defRPr sz="1000">
                <a:solidFill>
                  <a:schemeClr val="bg1"/>
                </a:solidFill>
                <a:latin typeface="Arial"/>
                <a:cs typeface="Arial"/>
              </a:defRPr>
            </a:lvl1pPr>
          </a:lstStyle>
          <a:p>
            <a:r>
              <a:rPr lang="en-US" dirty="0"/>
              <a:t>Last updated: </a:t>
            </a:r>
            <a:fld id="{EE8934FF-BD4A-0141-A604-8E0ACB03DCC7}" type="datetimeFigureOut">
              <a:rPr lang="en-US" smtClean="0"/>
              <a:pPr/>
              <a:t>11/11/2021</a:t>
            </a:fld>
            <a:endParaRPr lang="en-US" dirty="0"/>
          </a:p>
        </p:txBody>
      </p:sp>
      <p:pic>
        <p:nvPicPr>
          <p:cNvPr id="5" name="Picture 4" descr="Thank you.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023983" y="1484785"/>
            <a:ext cx="6144359" cy="1450751"/>
          </a:xfrm>
          <a:prstGeom prst="rect">
            <a:avLst/>
          </a:prstGeom>
        </p:spPr>
      </p:pic>
      <p:grpSp>
        <p:nvGrpSpPr>
          <p:cNvPr id="7" name="Group 6"/>
          <p:cNvGrpSpPr/>
          <p:nvPr userDrawn="1"/>
        </p:nvGrpSpPr>
        <p:grpSpPr>
          <a:xfrm>
            <a:off x="573963" y="3298639"/>
            <a:ext cx="13490923" cy="1510427"/>
            <a:chOff x="430472" y="3298638"/>
            <a:chExt cx="10118192" cy="1510427"/>
          </a:xfrm>
        </p:grpSpPr>
        <p:sp>
          <p:nvSpPr>
            <p:cNvPr id="8" name="Rectangle 7"/>
            <p:cNvSpPr/>
            <p:nvPr userDrawn="1"/>
          </p:nvSpPr>
          <p:spPr>
            <a:xfrm>
              <a:off x="539552" y="3298638"/>
              <a:ext cx="10009112" cy="646331"/>
            </a:xfrm>
            <a:prstGeom prst="rect">
              <a:avLst/>
            </a:prstGeom>
          </p:spPr>
          <p:txBody>
            <a:bodyPr wrap="square">
              <a:spAutoFit/>
            </a:bodyPr>
            <a:lstStyle/>
            <a:p>
              <a:r>
                <a:rPr lang="en-AU" sz="1800" i="0" kern="1200" dirty="0">
                  <a:solidFill>
                    <a:schemeClr val="bg1"/>
                  </a:solidFill>
                  <a:latin typeface="Felt Tip Roman" panose="03080502040305020204" pitchFamily="66" charset="0"/>
                  <a:ea typeface="+mn-ea"/>
                  <a:cs typeface="Arial"/>
                </a:rPr>
                <a:t>      CaritasAU               @caritasaust           </a:t>
              </a:r>
              <a:r>
                <a:rPr lang="en-AU" sz="1800" i="0" kern="1200" baseline="0" dirty="0">
                  <a:solidFill>
                    <a:schemeClr val="bg1"/>
                  </a:solidFill>
                  <a:latin typeface="Felt Tip Roman" panose="03080502040305020204" pitchFamily="66" charset="0"/>
                  <a:ea typeface="+mn-ea"/>
                  <a:cs typeface="Arial"/>
                </a:rPr>
                <a:t>    </a:t>
              </a:r>
              <a:r>
                <a:rPr lang="en-AU" sz="1800" i="0" kern="1200" dirty="0">
                  <a:solidFill>
                    <a:schemeClr val="bg1"/>
                  </a:solidFill>
                  <a:latin typeface="Felt Tip Roman" panose="03080502040305020204" pitchFamily="66" charset="0"/>
                  <a:ea typeface="+mn-ea"/>
                  <a:cs typeface="Arial"/>
                </a:rPr>
                <a:t>@caritasaust </a:t>
              </a:r>
              <a:r>
                <a:rPr lang="en-AU" sz="1800" i="0" kern="1200" baseline="0" dirty="0">
                  <a:solidFill>
                    <a:schemeClr val="bg1"/>
                  </a:solidFill>
                  <a:latin typeface="Felt Tip Roman" panose="03080502040305020204" pitchFamily="66" charset="0"/>
                  <a:ea typeface="+mn-ea"/>
                  <a:cs typeface="Arial"/>
                </a:rPr>
                <a:t>              </a:t>
              </a:r>
              <a:r>
                <a:rPr lang="en-AU" sz="1800" i="0" kern="1200" dirty="0">
                  <a:solidFill>
                    <a:schemeClr val="bg1"/>
                  </a:solidFill>
                  <a:latin typeface="Felt Tip Roman" panose="03080502040305020204" pitchFamily="66" charset="0"/>
                  <a:ea typeface="+mn-ea"/>
                  <a:cs typeface="Arial"/>
                </a:rPr>
                <a:t>caritasaustralia</a:t>
              </a:r>
            </a:p>
            <a:p>
              <a:endParaRPr lang="en-AU" sz="1800" i="0" kern="1200" dirty="0">
                <a:solidFill>
                  <a:schemeClr val="bg1"/>
                </a:solidFill>
                <a:latin typeface="Arial"/>
                <a:ea typeface="+mn-ea"/>
                <a:cs typeface="Arial"/>
              </a:endParaRPr>
            </a:p>
          </p:txBody>
        </p:sp>
        <p:sp>
          <p:nvSpPr>
            <p:cNvPr id="9" name="TextBox 8"/>
            <p:cNvSpPr txBox="1"/>
            <p:nvPr userDrawn="1"/>
          </p:nvSpPr>
          <p:spPr>
            <a:xfrm>
              <a:off x="2306651" y="3978068"/>
              <a:ext cx="586574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2400" b="1" i="0" u="none" kern="1200" spc="600" baseline="0" dirty="0">
                  <a:solidFill>
                    <a:schemeClr val="bg1"/>
                  </a:solidFill>
                  <a:latin typeface="Roboto light" pitchFamily="2" charset="0"/>
                  <a:ea typeface="Roboto light" pitchFamily="2" charset="0"/>
                  <a:cs typeface="Arial"/>
                </a:rPr>
                <a:t>www.caritas.org.au</a:t>
              </a:r>
            </a:p>
            <a:p>
              <a:endParaRPr lang="en-AU" sz="2400" spc="600" baseline="0" dirty="0">
                <a:solidFill>
                  <a:schemeClr val="bg1"/>
                </a:solidFill>
                <a:latin typeface="Roboto light" pitchFamily="2" charset="0"/>
                <a:ea typeface="Roboto light" pitchFamily="2" charset="0"/>
              </a:endParaRPr>
            </a:p>
          </p:txBody>
        </p:sp>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0472" y="3327862"/>
              <a:ext cx="397112" cy="389170"/>
            </a:xfrm>
            <a:prstGeom prst="rect">
              <a:avLst/>
            </a:prstGeom>
          </p:spPr>
        </p:pic>
        <p:pic>
          <p:nvPicPr>
            <p:cNvPr id="11" name="Picture 10"/>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436693" y="3323891"/>
              <a:ext cx="397112" cy="393141"/>
            </a:xfrm>
            <a:prstGeom prst="rect">
              <a:avLst/>
            </a:prstGeom>
          </p:spPr>
        </p:pic>
        <p:pic>
          <p:nvPicPr>
            <p:cNvPr id="12" name="Picture 1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302580" y="3322250"/>
              <a:ext cx="397112" cy="381228"/>
            </a:xfrm>
            <a:prstGeom prst="rect">
              <a:avLst/>
            </a:prstGeom>
          </p:spPr>
        </p:pic>
        <p:pic>
          <p:nvPicPr>
            <p:cNvPr id="13" name="Picture 12"/>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585988" y="3331833"/>
              <a:ext cx="397112" cy="385199"/>
            </a:xfrm>
            <a:prstGeom prst="rect">
              <a:avLst/>
            </a:prstGeom>
          </p:spPr>
        </p:pic>
      </p:grpSp>
    </p:spTree>
    <p:extLst>
      <p:ext uri="{BB962C8B-B14F-4D97-AF65-F5344CB8AC3E}">
        <p14:creationId xmlns:p14="http://schemas.microsoft.com/office/powerpoint/2010/main" val="8250672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 column 4 images top">
    <p:bg>
      <p:bgPr>
        <a:solidFill>
          <a:schemeClr val="bg1"/>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19403" y="2539166"/>
            <a:ext cx="10608997" cy="1321882"/>
          </a:xfrm>
          <a:prstGeom prst="rect">
            <a:avLst/>
          </a:prstGeom>
        </p:spPr>
        <p:txBody>
          <a:bodyPr vert="horz" lIns="91440" tIns="45720" rIns="91440" bIns="45720" rtlCol="0" anchor="t" anchorCtr="0">
            <a:noAutofit/>
          </a:bodyPr>
          <a:lstStyle>
            <a:lvl1pPr algn="l">
              <a:defRPr b="1" i="0" cap="all" normalizeH="0" baseline="0">
                <a:solidFill>
                  <a:srgbClr val="DE9CB7"/>
                </a:solidFill>
                <a:latin typeface="Arial"/>
                <a:cs typeface="Arial"/>
              </a:defRPr>
            </a:lvl1pPr>
          </a:lstStyle>
          <a:p>
            <a:r>
              <a:rPr lang="en-AU" dirty="0"/>
              <a:t>Click to edit Master title style</a:t>
            </a:r>
            <a:endParaRPr lang="en-US" dirty="0"/>
          </a:p>
        </p:txBody>
      </p:sp>
      <p:sp>
        <p:nvSpPr>
          <p:cNvPr id="10" name="Text Placeholder 9"/>
          <p:cNvSpPr>
            <a:spLocks noGrp="1"/>
          </p:cNvSpPr>
          <p:nvPr>
            <p:ph type="body" sz="quarter" idx="10"/>
          </p:nvPr>
        </p:nvSpPr>
        <p:spPr>
          <a:xfrm>
            <a:off x="719403" y="3871598"/>
            <a:ext cx="10608997" cy="1213586"/>
          </a:xfrm>
          <a:prstGeom prst="rect">
            <a:avLst/>
          </a:prstGeom>
        </p:spPr>
        <p:txBody>
          <a:bodyPr/>
          <a:lstStyle>
            <a:lvl1pPr marL="0" indent="0">
              <a:buFontTx/>
              <a:buNone/>
              <a:defRPr sz="1800" b="0" cap="none" baseline="0">
                <a:solidFill>
                  <a:schemeClr val="tx1"/>
                </a:solidFill>
                <a:latin typeface="Arial"/>
                <a:cs typeface="Arial"/>
              </a:defRPr>
            </a:lvl1pPr>
            <a:lvl2pPr marL="0" indent="0">
              <a:spcBef>
                <a:spcPts val="250"/>
              </a:spcBef>
              <a:buFontTx/>
              <a:buNone/>
              <a:defRPr sz="2400" cap="all">
                <a:solidFill>
                  <a:srgbClr val="DE9CB7"/>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6" name="Text Placeholder 15"/>
          <p:cNvSpPr>
            <a:spLocks noGrp="1"/>
          </p:cNvSpPr>
          <p:nvPr>
            <p:ph type="body" sz="quarter" idx="11"/>
          </p:nvPr>
        </p:nvSpPr>
        <p:spPr>
          <a:xfrm>
            <a:off x="719403" y="5864868"/>
            <a:ext cx="5952661"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14" name="Picture Placeholder 4"/>
          <p:cNvSpPr>
            <a:spLocks noGrp="1"/>
          </p:cNvSpPr>
          <p:nvPr>
            <p:ph type="pic" sz="quarter" idx="12"/>
          </p:nvPr>
        </p:nvSpPr>
        <p:spPr>
          <a:xfrm>
            <a:off x="815415" y="642242"/>
            <a:ext cx="2500379" cy="1850655"/>
          </a:xfrm>
          <a:prstGeom prst="rect">
            <a:avLst/>
          </a:prstGeom>
        </p:spPr>
        <p:txBody>
          <a:bodyPr vert="horz"/>
          <a:lstStyle>
            <a:lvl1pPr>
              <a:defRPr sz="1050">
                <a:latin typeface="Arial"/>
                <a:cs typeface="Arial"/>
              </a:defRPr>
            </a:lvl1pPr>
          </a:lstStyle>
          <a:p>
            <a:endParaRPr lang="en-US"/>
          </a:p>
        </p:txBody>
      </p:sp>
      <p:sp>
        <p:nvSpPr>
          <p:cNvPr id="20" name="Picture Placeholder 4"/>
          <p:cNvSpPr>
            <a:spLocks noGrp="1"/>
          </p:cNvSpPr>
          <p:nvPr>
            <p:ph type="pic" sz="quarter" idx="13"/>
          </p:nvPr>
        </p:nvSpPr>
        <p:spPr>
          <a:xfrm>
            <a:off x="3487055" y="642242"/>
            <a:ext cx="2500379" cy="1850655"/>
          </a:xfrm>
          <a:prstGeom prst="rect">
            <a:avLst/>
          </a:prstGeom>
        </p:spPr>
        <p:txBody>
          <a:bodyPr vert="horz"/>
          <a:lstStyle>
            <a:lvl1pPr>
              <a:defRPr sz="1050">
                <a:latin typeface="Arial"/>
                <a:cs typeface="Arial"/>
              </a:defRPr>
            </a:lvl1pPr>
          </a:lstStyle>
          <a:p>
            <a:endParaRPr lang="en-US"/>
          </a:p>
        </p:txBody>
      </p:sp>
      <p:sp>
        <p:nvSpPr>
          <p:cNvPr id="21" name="Picture Placeholder 4"/>
          <p:cNvSpPr>
            <a:spLocks noGrp="1"/>
          </p:cNvSpPr>
          <p:nvPr>
            <p:ph type="pic" sz="quarter" idx="14"/>
          </p:nvPr>
        </p:nvSpPr>
        <p:spPr>
          <a:xfrm>
            <a:off x="8830336" y="642242"/>
            <a:ext cx="2500379" cy="1850655"/>
          </a:xfrm>
          <a:prstGeom prst="rect">
            <a:avLst/>
          </a:prstGeom>
        </p:spPr>
        <p:txBody>
          <a:bodyPr vert="horz"/>
          <a:lstStyle>
            <a:lvl1pPr>
              <a:defRPr sz="1050">
                <a:latin typeface="Arial"/>
                <a:cs typeface="Arial"/>
              </a:defRPr>
            </a:lvl1pPr>
          </a:lstStyle>
          <a:p>
            <a:endParaRPr lang="en-US"/>
          </a:p>
        </p:txBody>
      </p:sp>
      <p:sp>
        <p:nvSpPr>
          <p:cNvPr id="22" name="Picture Placeholder 4"/>
          <p:cNvSpPr>
            <a:spLocks noGrp="1"/>
          </p:cNvSpPr>
          <p:nvPr>
            <p:ph type="pic" sz="quarter" idx="15"/>
          </p:nvPr>
        </p:nvSpPr>
        <p:spPr>
          <a:xfrm>
            <a:off x="6158694" y="642242"/>
            <a:ext cx="2500379" cy="1850655"/>
          </a:xfrm>
          <a:prstGeom prst="rect">
            <a:avLst/>
          </a:prstGeom>
        </p:spPr>
        <p:txBody>
          <a:bodyPr vert="horz"/>
          <a:lstStyle>
            <a:lvl1pPr>
              <a:defRPr sz="1050">
                <a:latin typeface="Arial"/>
                <a:cs typeface="Arial"/>
              </a:defRPr>
            </a:lvl1pPr>
          </a:lstStyle>
          <a:p>
            <a:endParaRPr lang="en-US"/>
          </a:p>
        </p:txBody>
      </p:sp>
      <p:pic>
        <p:nvPicPr>
          <p:cNvPr id="2" name="Picture 1"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24192" y="5864869"/>
            <a:ext cx="3504209" cy="470845"/>
          </a:xfrm>
          <a:prstGeom prst="rect">
            <a:avLst/>
          </a:prstGeom>
        </p:spPr>
      </p:pic>
    </p:spTree>
    <p:extLst>
      <p:ext uri="{BB962C8B-B14F-4D97-AF65-F5344CB8AC3E}">
        <p14:creationId xmlns:p14="http://schemas.microsoft.com/office/powerpoint/2010/main" val="8165888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 column no images">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24192" y="5864869"/>
            <a:ext cx="3504209" cy="470845"/>
          </a:xfrm>
          <a:prstGeom prst="rect">
            <a:avLst/>
          </a:prstGeom>
        </p:spPr>
      </p:pic>
      <p:sp>
        <p:nvSpPr>
          <p:cNvPr id="8" name="Text Placeholder 15"/>
          <p:cNvSpPr>
            <a:spLocks noGrp="1"/>
          </p:cNvSpPr>
          <p:nvPr>
            <p:ph type="body" sz="quarter" idx="11"/>
          </p:nvPr>
        </p:nvSpPr>
        <p:spPr>
          <a:xfrm>
            <a:off x="719403" y="5864868"/>
            <a:ext cx="5952661"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DE9CB7"/>
                </a:solidFill>
                <a:latin typeface="Arial"/>
                <a:cs typeface="Arial"/>
              </a:defRPr>
            </a:lvl1pPr>
          </a:lstStyle>
          <a:p>
            <a:r>
              <a:rPr lang="en-AU" dirty="0"/>
              <a:t>Click to edit Master title style</a:t>
            </a:r>
            <a:endParaRPr lang="en-US" dirty="0"/>
          </a:p>
        </p:txBody>
      </p:sp>
      <p:sp>
        <p:nvSpPr>
          <p:cNvPr id="11" name="Text Placeholder 9"/>
          <p:cNvSpPr>
            <a:spLocks noGrp="1"/>
          </p:cNvSpPr>
          <p:nvPr>
            <p:ph type="body" sz="quarter" idx="10"/>
          </p:nvPr>
        </p:nvSpPr>
        <p:spPr>
          <a:xfrm>
            <a:off x="719403" y="2060849"/>
            <a:ext cx="10608997" cy="1468437"/>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DE9CB7"/>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3072208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 column 1 lrg image">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rotWithShape="1">
          <a:blip r:embed="rId2" cstate="screen">
            <a:extLst>
              <a:ext uri="{28A0092B-C50C-407E-A947-70E740481C1C}">
                <a14:useLocalDpi xmlns:a14="http://schemas.microsoft.com/office/drawing/2010/main"/>
              </a:ext>
            </a:extLst>
          </a:blip>
          <a:srcRect l="-16534" r="-16534"/>
          <a:stretch/>
        </p:blipFill>
        <p:spPr>
          <a:xfrm>
            <a:off x="8542039" y="6058821"/>
            <a:ext cx="3504209" cy="470845"/>
          </a:xfrm>
          <a:prstGeom prst="rect">
            <a:avLst/>
          </a:prstGeom>
        </p:spPr>
      </p:pic>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DE9CB7"/>
                </a:solidFill>
                <a:latin typeface="Arial"/>
                <a:cs typeface="Arial"/>
              </a:defRPr>
            </a:lvl1pPr>
          </a:lstStyle>
          <a:p>
            <a:r>
              <a:rPr lang="en-AU" dirty="0"/>
              <a:t>Click to edit Master title style</a:t>
            </a:r>
            <a:endParaRPr lang="en-US" dirty="0"/>
          </a:p>
        </p:txBody>
      </p:sp>
      <p:sp>
        <p:nvSpPr>
          <p:cNvPr id="11" name="Text Placeholder 9"/>
          <p:cNvSpPr>
            <a:spLocks noGrp="1"/>
          </p:cNvSpPr>
          <p:nvPr>
            <p:ph type="body" sz="quarter" idx="10"/>
          </p:nvPr>
        </p:nvSpPr>
        <p:spPr>
          <a:xfrm>
            <a:off x="719403" y="1761809"/>
            <a:ext cx="5376597"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DE9CB7"/>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7" name="Text Placeholder 15"/>
          <p:cNvSpPr>
            <a:spLocks noGrp="1"/>
          </p:cNvSpPr>
          <p:nvPr>
            <p:ph type="body" sz="quarter" idx="11"/>
          </p:nvPr>
        </p:nvSpPr>
        <p:spPr>
          <a:xfrm>
            <a:off x="6383866" y="5301209"/>
            <a:ext cx="4944532" cy="346841"/>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3" name="Picture Placeholder 2"/>
          <p:cNvSpPr>
            <a:spLocks noGrp="1"/>
          </p:cNvSpPr>
          <p:nvPr>
            <p:ph type="pic" sz="quarter" idx="12"/>
          </p:nvPr>
        </p:nvSpPr>
        <p:spPr>
          <a:xfrm>
            <a:off x="6383867" y="1762126"/>
            <a:ext cx="4944533" cy="3395663"/>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23996394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1A166C-408E-475D-A3E4-2017B1ABA48C}"/>
              </a:ext>
            </a:extLst>
          </p:cNvPr>
          <p:cNvSpPr>
            <a:spLocks noGrp="1"/>
          </p:cNvSpPr>
          <p:nvPr>
            <p:ph type="dt" sz="half" idx="10"/>
          </p:nvPr>
        </p:nvSpPr>
        <p:spPr/>
        <p:txBody>
          <a:bodyPr/>
          <a:lstStyle/>
          <a:p>
            <a:fld id="{4EAA34D3-5341-4F0D-9069-EB7057E30D5D}" type="datetimeFigureOut">
              <a:rPr lang="en-AU" smtClean="0"/>
              <a:t>11/11/2021</a:t>
            </a:fld>
            <a:endParaRPr lang="en-AU"/>
          </a:p>
        </p:txBody>
      </p:sp>
      <p:sp>
        <p:nvSpPr>
          <p:cNvPr id="3" name="Footer Placeholder 2">
            <a:extLst>
              <a:ext uri="{FF2B5EF4-FFF2-40B4-BE49-F238E27FC236}">
                <a16:creationId xmlns:a16="http://schemas.microsoft.com/office/drawing/2014/main" id="{353BA494-2915-4A95-BEC8-812A5EDBEDAF}"/>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E254A131-BCF6-4E9F-8B4A-5CA8EAA3C7F1}"/>
              </a:ext>
            </a:extLst>
          </p:cNvPr>
          <p:cNvSpPr>
            <a:spLocks noGrp="1"/>
          </p:cNvSpPr>
          <p:nvPr>
            <p:ph type="sldNum" sz="quarter" idx="12"/>
          </p:nvPr>
        </p:nvSpPr>
        <p:spPr/>
        <p:txBody>
          <a:bodyPr/>
          <a:lstStyle/>
          <a:p>
            <a:fld id="{763E1595-C5DF-4A52-9FD9-831081E6DD9D}" type="slidenum">
              <a:rPr lang="en-AU" smtClean="0"/>
              <a:t>‹#›</a:t>
            </a:fld>
            <a:endParaRPr lang="en-AU"/>
          </a:p>
        </p:txBody>
      </p:sp>
    </p:spTree>
    <p:extLst>
      <p:ext uri="{BB962C8B-B14F-4D97-AF65-F5344CB8AC3E}">
        <p14:creationId xmlns:p14="http://schemas.microsoft.com/office/powerpoint/2010/main" val="1175965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4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1644206" cy="90872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64878" y="669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dirty="0"/>
              <a:t>Click to edit Master title style</a:t>
            </a:r>
            <a:endParaRPr lang="en-US" dirty="0"/>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052736"/>
            <a:ext cx="11127797" cy="489654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2808697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4_Title Slide">
    <p:bg>
      <p:bgPr>
        <a:solidFill>
          <a:srgbClr val="DF918A"/>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b"/>
          <a:lstStyle>
            <a:lvl1pPr algn="ctr">
              <a:defRPr sz="4500" b="1" cap="all" baseline="0">
                <a:solidFill>
                  <a:srgbClr val="0C244C"/>
                </a:solidFill>
              </a:defRPr>
            </a:lvl1pPr>
          </a:lstStyle>
          <a:p>
            <a:r>
              <a:rPr lang="en-US" dirty="0"/>
              <a:t>Click to edit </a:t>
            </a:r>
            <a:br>
              <a:rPr lang="en-US" dirty="0"/>
            </a:br>
            <a:r>
              <a:rPr lang="en-US" dirty="0"/>
              <a:t>Master title style</a:t>
            </a:r>
          </a:p>
        </p:txBody>
      </p:sp>
      <p:sp>
        <p:nvSpPr>
          <p:cNvPr id="5" name="TextBox 4">
            <a:extLst>
              <a:ext uri="{FF2B5EF4-FFF2-40B4-BE49-F238E27FC236}">
                <a16:creationId xmlns:a16="http://schemas.microsoft.com/office/drawing/2014/main" id="{A967270C-4AD2-3848-B52F-626C968E72C5}"/>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spTree>
    <p:extLst>
      <p:ext uri="{BB962C8B-B14F-4D97-AF65-F5344CB8AC3E}">
        <p14:creationId xmlns:p14="http://schemas.microsoft.com/office/powerpoint/2010/main" val="23725017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C3DDD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b"/>
          <a:lstStyle>
            <a:lvl1pPr algn="ctr">
              <a:defRPr sz="4500" b="1" cap="all" baseline="0">
                <a:solidFill>
                  <a:srgbClr val="0C244C"/>
                </a:solidFill>
              </a:defRPr>
            </a:lvl1pPr>
          </a:lstStyle>
          <a:p>
            <a:r>
              <a:rPr lang="en-US" dirty="0"/>
              <a:t>Click to edit </a:t>
            </a:r>
            <a:br>
              <a:rPr lang="en-US" dirty="0"/>
            </a:br>
            <a:r>
              <a:rPr lang="en-US" dirty="0"/>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spTree>
    <p:extLst>
      <p:ext uri="{BB962C8B-B14F-4D97-AF65-F5344CB8AC3E}">
        <p14:creationId xmlns:p14="http://schemas.microsoft.com/office/powerpoint/2010/main" val="1587172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INSTRUCTIONS">
    <p:bg>
      <p:bgPr>
        <a:solidFill>
          <a:schemeClr val="bg1"/>
        </a:solidFill>
        <a:effectLst/>
      </p:bgPr>
    </p:bg>
    <p:spTree>
      <p:nvGrpSpPr>
        <p:cNvPr id="1" name=""/>
        <p:cNvGrpSpPr/>
        <p:nvPr/>
      </p:nvGrpSpPr>
      <p:grpSpPr>
        <a:xfrm>
          <a:off x="0" y="0"/>
          <a:ext cx="0" cy="0"/>
          <a:chOff x="0" y="0"/>
          <a:chExt cx="0" cy="0"/>
        </a:xfrm>
      </p:grpSpPr>
      <p:pic>
        <p:nvPicPr>
          <p:cNvPr id="4" name="Picture Placeholder 19">
            <a:extLst>
              <a:ext uri="{FF2B5EF4-FFF2-40B4-BE49-F238E27FC236}">
                <a16:creationId xmlns:a16="http://schemas.microsoft.com/office/drawing/2014/main" id="{67EEF978-0E1C-4A65-915C-80686F329F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820127" y="1913330"/>
            <a:ext cx="4281253" cy="4161612"/>
          </a:xfrm>
          <a:prstGeom prst="round2DiagRect">
            <a:avLst/>
          </a:prstGeom>
          <a:solidFill>
            <a:srgbClr val="E6D3E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6" name="Round Diagonal Corner Rectangle 8">
            <a:extLst>
              <a:ext uri="{FF2B5EF4-FFF2-40B4-BE49-F238E27FC236}">
                <a16:creationId xmlns:a16="http://schemas.microsoft.com/office/drawing/2014/main" id="{DADA30A5-D605-42A4-97BF-D2021513F233}"/>
              </a:ext>
            </a:extLst>
          </p:cNvPr>
          <p:cNvSpPr/>
          <p:nvPr userDrawn="1"/>
        </p:nvSpPr>
        <p:spPr>
          <a:xfrm>
            <a:off x="5474043" y="1853509"/>
            <a:ext cx="5838010" cy="428125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rgbClr val="E6D3E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dirty="0"/>
              <a:t>REFLECT AND PRAY</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895297"/>
                </a:solidFill>
                <a:latin typeface="Garamond" panose="02020404030301010803" pitchFamily="18" charset="0"/>
              </a:defRPr>
            </a:lvl1pPr>
          </a:lstStyle>
          <a:p>
            <a:pPr lvl="0"/>
            <a:r>
              <a:rPr lang="en-US" dirty="0"/>
              <a:t>Hope</a:t>
            </a:r>
            <a:endParaRPr lang="en-AU" dirty="0"/>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1298575" y="3195638"/>
            <a:ext cx="3244850" cy="2436812"/>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6791854" y="2209866"/>
            <a:ext cx="3869519" cy="3422583"/>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grpSp>
        <p:nvGrpSpPr>
          <p:cNvPr id="27" name="Group 26">
            <a:extLst>
              <a:ext uri="{FF2B5EF4-FFF2-40B4-BE49-F238E27FC236}">
                <a16:creationId xmlns:a16="http://schemas.microsoft.com/office/drawing/2014/main" id="{959635A3-9143-4EFD-AB70-4287ED75A642}"/>
              </a:ext>
            </a:extLst>
          </p:cNvPr>
          <p:cNvGrpSpPr/>
          <p:nvPr userDrawn="1"/>
        </p:nvGrpSpPr>
        <p:grpSpPr>
          <a:xfrm>
            <a:off x="2325008" y="2116615"/>
            <a:ext cx="815758" cy="903405"/>
            <a:chOff x="4059499" y="1663379"/>
            <a:chExt cx="618904" cy="716230"/>
          </a:xfrm>
        </p:grpSpPr>
        <p:sp>
          <p:nvSpPr>
            <p:cNvPr id="29" name="Freeform: Shape 28">
              <a:extLst>
                <a:ext uri="{FF2B5EF4-FFF2-40B4-BE49-F238E27FC236}">
                  <a16:creationId xmlns:a16="http://schemas.microsoft.com/office/drawing/2014/main" id="{A78EF1F3-D84C-4C06-9990-74E94EF0AC5B}"/>
                </a:ext>
              </a:extLst>
            </p:cNvPr>
            <p:cNvSpPr/>
            <p:nvPr/>
          </p:nvSpPr>
          <p:spPr>
            <a:xfrm>
              <a:off x="4059499" y="2132856"/>
              <a:ext cx="618904" cy="246753"/>
            </a:xfrm>
            <a:custGeom>
              <a:avLst/>
              <a:gdLst>
                <a:gd name="connsiteX0" fmla="*/ 608087 w 618903"/>
                <a:gd name="connsiteY0" fmla="*/ 17920 h 246752"/>
                <a:gd name="connsiteX1" fmla="*/ 552547 w 618903"/>
                <a:gd name="connsiteY1" fmla="*/ 12257 h 246752"/>
                <a:gd name="connsiteX2" fmla="*/ 504451 w 618903"/>
                <a:gd name="connsiteY2" fmla="*/ 41948 h 246752"/>
                <a:gd name="connsiteX3" fmla="*/ 435684 w 618903"/>
                <a:gd name="connsiteY3" fmla="*/ 84219 h 246752"/>
                <a:gd name="connsiteX4" fmla="*/ 423427 w 618903"/>
                <a:gd name="connsiteY4" fmla="*/ 102503 h 246752"/>
                <a:gd name="connsiteX5" fmla="*/ 414811 w 618903"/>
                <a:gd name="connsiteY5" fmla="*/ 119452 h 246752"/>
                <a:gd name="connsiteX6" fmla="*/ 377596 w 618903"/>
                <a:gd name="connsiteY6" fmla="*/ 132842 h 246752"/>
                <a:gd name="connsiteX7" fmla="*/ 374764 w 618903"/>
                <a:gd name="connsiteY7" fmla="*/ 132761 h 246752"/>
                <a:gd name="connsiteX8" fmla="*/ 246817 w 618903"/>
                <a:gd name="connsiteY8" fmla="*/ 133529 h 246752"/>
                <a:gd name="connsiteX9" fmla="*/ 239697 w 618903"/>
                <a:gd name="connsiteY9" fmla="*/ 127300 h 246752"/>
                <a:gd name="connsiteX10" fmla="*/ 245037 w 618903"/>
                <a:gd name="connsiteY10" fmla="*/ 120990 h 246752"/>
                <a:gd name="connsiteX11" fmla="*/ 373389 w 618903"/>
                <a:gd name="connsiteY11" fmla="*/ 120221 h 246752"/>
                <a:gd name="connsiteX12" fmla="*/ 405224 w 618903"/>
                <a:gd name="connsiteY12" fmla="*/ 110068 h 246752"/>
                <a:gd name="connsiteX13" fmla="*/ 413152 w 618903"/>
                <a:gd name="connsiteY13" fmla="*/ 83370 h 246752"/>
                <a:gd name="connsiteX14" fmla="*/ 395313 w 618903"/>
                <a:gd name="connsiteY14" fmla="*/ 52505 h 246752"/>
                <a:gd name="connsiteX15" fmla="*/ 351869 w 618903"/>
                <a:gd name="connsiteY15" fmla="*/ 45022 h 246752"/>
                <a:gd name="connsiteX16" fmla="*/ 216842 w 618903"/>
                <a:gd name="connsiteY16" fmla="*/ 45872 h 246752"/>
                <a:gd name="connsiteX17" fmla="*/ 188041 w 618903"/>
                <a:gd name="connsiteY17" fmla="*/ 44092 h 246752"/>
                <a:gd name="connsiteX18" fmla="*/ 126758 w 618903"/>
                <a:gd name="connsiteY18" fmla="*/ 43606 h 246752"/>
                <a:gd name="connsiteX19" fmla="*/ 77367 w 618903"/>
                <a:gd name="connsiteY19" fmla="*/ 72327 h 246752"/>
                <a:gd name="connsiteX20" fmla="*/ 10501 w 618903"/>
                <a:gd name="connsiteY20" fmla="*/ 142348 h 246752"/>
                <a:gd name="connsiteX21" fmla="*/ 11107 w 618903"/>
                <a:gd name="connsiteY21" fmla="*/ 180251 h 246752"/>
                <a:gd name="connsiteX22" fmla="*/ 70652 w 618903"/>
                <a:gd name="connsiteY22" fmla="*/ 238662 h 246752"/>
                <a:gd name="connsiteX23" fmla="*/ 109040 w 618903"/>
                <a:gd name="connsiteY23" fmla="*/ 238055 h 246752"/>
                <a:gd name="connsiteX24" fmla="*/ 116402 w 618903"/>
                <a:gd name="connsiteY24" fmla="*/ 230370 h 246752"/>
                <a:gd name="connsiteX25" fmla="*/ 188688 w 618903"/>
                <a:gd name="connsiteY25" fmla="*/ 200436 h 246752"/>
                <a:gd name="connsiteX26" fmla="*/ 366512 w 618903"/>
                <a:gd name="connsiteY26" fmla="*/ 199384 h 246752"/>
                <a:gd name="connsiteX27" fmla="*/ 393331 w 618903"/>
                <a:gd name="connsiteY27" fmla="*/ 192184 h 246752"/>
                <a:gd name="connsiteX28" fmla="*/ 604689 w 618903"/>
                <a:gd name="connsiteY28" fmla="*/ 64520 h 246752"/>
                <a:gd name="connsiteX29" fmla="*/ 608087 w 618903"/>
                <a:gd name="connsiteY29" fmla="*/ 17920 h 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8903" h="246752">
                  <a:moveTo>
                    <a:pt x="608087" y="17920"/>
                  </a:moveTo>
                  <a:cubicBezTo>
                    <a:pt x="588711" y="-5946"/>
                    <a:pt x="564966" y="4126"/>
                    <a:pt x="552547" y="12257"/>
                  </a:cubicBezTo>
                  <a:cubicBezTo>
                    <a:pt x="544740" y="17353"/>
                    <a:pt x="526941" y="28195"/>
                    <a:pt x="504451" y="41948"/>
                  </a:cubicBezTo>
                  <a:cubicBezTo>
                    <a:pt x="483699" y="54609"/>
                    <a:pt x="458781" y="69819"/>
                    <a:pt x="435684" y="84219"/>
                  </a:cubicBezTo>
                  <a:cubicBezTo>
                    <a:pt x="429171" y="88264"/>
                    <a:pt x="424924" y="94979"/>
                    <a:pt x="423427" y="102503"/>
                  </a:cubicBezTo>
                  <a:cubicBezTo>
                    <a:pt x="422132" y="109137"/>
                    <a:pt x="419260" y="114800"/>
                    <a:pt x="414811" y="119452"/>
                  </a:cubicBezTo>
                  <a:cubicBezTo>
                    <a:pt x="403201" y="131466"/>
                    <a:pt x="384634" y="132801"/>
                    <a:pt x="377596" y="132842"/>
                  </a:cubicBezTo>
                  <a:cubicBezTo>
                    <a:pt x="375978" y="132842"/>
                    <a:pt x="374966" y="132801"/>
                    <a:pt x="374764" y="132761"/>
                  </a:cubicBezTo>
                  <a:lnTo>
                    <a:pt x="246817" y="133529"/>
                  </a:lnTo>
                  <a:cubicBezTo>
                    <a:pt x="243378" y="133570"/>
                    <a:pt x="240183" y="130779"/>
                    <a:pt x="239697" y="127300"/>
                  </a:cubicBezTo>
                  <a:cubicBezTo>
                    <a:pt x="239212" y="123862"/>
                    <a:pt x="241599" y="121030"/>
                    <a:pt x="245037" y="120990"/>
                  </a:cubicBezTo>
                  <a:lnTo>
                    <a:pt x="373389" y="120221"/>
                  </a:lnTo>
                  <a:cubicBezTo>
                    <a:pt x="373995" y="120221"/>
                    <a:pt x="394423" y="121313"/>
                    <a:pt x="405224" y="110068"/>
                  </a:cubicBezTo>
                  <a:cubicBezTo>
                    <a:pt x="410402" y="104647"/>
                    <a:pt x="414042" y="92997"/>
                    <a:pt x="413152" y="83370"/>
                  </a:cubicBezTo>
                  <a:cubicBezTo>
                    <a:pt x="410927" y="69576"/>
                    <a:pt x="405750" y="57036"/>
                    <a:pt x="395313" y="52505"/>
                  </a:cubicBezTo>
                  <a:cubicBezTo>
                    <a:pt x="378890" y="45346"/>
                    <a:pt x="369829" y="44901"/>
                    <a:pt x="351869" y="45022"/>
                  </a:cubicBezTo>
                  <a:cubicBezTo>
                    <a:pt x="333908" y="45144"/>
                    <a:pt x="216842" y="45872"/>
                    <a:pt x="216842" y="45872"/>
                  </a:cubicBezTo>
                  <a:cubicBezTo>
                    <a:pt x="208469" y="45912"/>
                    <a:pt x="198558" y="45022"/>
                    <a:pt x="188041" y="44092"/>
                  </a:cubicBezTo>
                  <a:cubicBezTo>
                    <a:pt x="168503" y="42352"/>
                    <a:pt x="146376" y="40330"/>
                    <a:pt x="126758" y="43606"/>
                  </a:cubicBezTo>
                  <a:cubicBezTo>
                    <a:pt x="101435" y="47773"/>
                    <a:pt x="77609" y="72084"/>
                    <a:pt x="77367" y="72327"/>
                  </a:cubicBezTo>
                  <a:lnTo>
                    <a:pt x="10501" y="142348"/>
                  </a:lnTo>
                  <a:cubicBezTo>
                    <a:pt x="307" y="153027"/>
                    <a:pt x="590" y="169936"/>
                    <a:pt x="11107" y="180251"/>
                  </a:cubicBezTo>
                  <a:lnTo>
                    <a:pt x="70652" y="238662"/>
                  </a:lnTo>
                  <a:cubicBezTo>
                    <a:pt x="81371" y="249179"/>
                    <a:pt x="98644" y="248937"/>
                    <a:pt x="109040" y="238055"/>
                  </a:cubicBezTo>
                  <a:lnTo>
                    <a:pt x="116402" y="230370"/>
                  </a:lnTo>
                  <a:cubicBezTo>
                    <a:pt x="134767" y="211236"/>
                    <a:pt x="160413" y="200598"/>
                    <a:pt x="188688" y="200436"/>
                  </a:cubicBezTo>
                  <a:lnTo>
                    <a:pt x="366512" y="199384"/>
                  </a:lnTo>
                  <a:cubicBezTo>
                    <a:pt x="376180" y="199344"/>
                    <a:pt x="385484" y="196836"/>
                    <a:pt x="393331" y="192184"/>
                  </a:cubicBezTo>
                  <a:cubicBezTo>
                    <a:pt x="439405" y="164920"/>
                    <a:pt x="590895" y="75158"/>
                    <a:pt x="604689" y="64520"/>
                  </a:cubicBezTo>
                  <a:cubicBezTo>
                    <a:pt x="618645" y="53759"/>
                    <a:pt x="620182" y="32806"/>
                    <a:pt x="608087" y="17920"/>
                  </a:cubicBezTo>
                  <a:close/>
                </a:path>
              </a:pathLst>
            </a:custGeom>
            <a:solidFill>
              <a:srgbClr val="8A5297"/>
            </a:solidFill>
            <a:ln w="9525" cap="flat">
              <a:noFill/>
              <a:prstDash val="solid"/>
              <a:miter/>
            </a:ln>
          </p:spPr>
          <p:txBody>
            <a:bodyPr rtlCol="0" anchor="ctr"/>
            <a:lstStyle/>
            <a:p>
              <a:endParaRPr lang="en-AU" sz="1116" dirty="0">
                <a:latin typeface="Arial" panose="020B0604020202020204" pitchFamily="34" charset="0"/>
              </a:endParaRPr>
            </a:p>
          </p:txBody>
        </p:sp>
        <p:sp>
          <p:nvSpPr>
            <p:cNvPr id="32" name="Freeform: Shape 31">
              <a:extLst>
                <a:ext uri="{FF2B5EF4-FFF2-40B4-BE49-F238E27FC236}">
                  <a16:creationId xmlns:a16="http://schemas.microsoft.com/office/drawing/2014/main" id="{DB086007-AF6A-409D-AD1B-DD01F35DF27D}"/>
                </a:ext>
              </a:extLst>
            </p:cNvPr>
            <p:cNvSpPr/>
            <p:nvPr/>
          </p:nvSpPr>
          <p:spPr>
            <a:xfrm>
              <a:off x="4163442" y="1663379"/>
              <a:ext cx="513731" cy="485415"/>
            </a:xfrm>
            <a:custGeom>
              <a:avLst/>
              <a:gdLst>
                <a:gd name="connsiteX0" fmla="*/ 397069 w 513730"/>
                <a:gd name="connsiteY0" fmla="*/ 4207 h 485414"/>
                <a:gd name="connsiteX1" fmla="*/ 374053 w 513730"/>
                <a:gd name="connsiteY1" fmla="*/ 3034 h 485414"/>
                <a:gd name="connsiteX2" fmla="*/ 265117 w 513730"/>
                <a:gd name="connsiteY2" fmla="*/ 56430 h 485414"/>
                <a:gd name="connsiteX3" fmla="*/ 249422 w 513730"/>
                <a:gd name="connsiteY3" fmla="*/ 56430 h 485414"/>
                <a:gd name="connsiteX4" fmla="*/ 140487 w 513730"/>
                <a:gd name="connsiteY4" fmla="*/ 3034 h 485414"/>
                <a:gd name="connsiteX5" fmla="*/ 117470 w 513730"/>
                <a:gd name="connsiteY5" fmla="*/ 4207 h 485414"/>
                <a:gd name="connsiteX6" fmla="*/ 3034 w 513730"/>
                <a:gd name="connsiteY6" fmla="*/ 142105 h 485414"/>
                <a:gd name="connsiteX7" fmla="*/ 3034 w 513730"/>
                <a:gd name="connsiteY7" fmla="*/ 170623 h 485414"/>
                <a:gd name="connsiteX8" fmla="*/ 3074 w 513730"/>
                <a:gd name="connsiteY8" fmla="*/ 171797 h 485414"/>
                <a:gd name="connsiteX9" fmla="*/ 251040 w 513730"/>
                <a:gd name="connsiteY9" fmla="*/ 483109 h 485414"/>
                <a:gd name="connsiteX10" fmla="*/ 263540 w 513730"/>
                <a:gd name="connsiteY10" fmla="*/ 483109 h 485414"/>
                <a:gd name="connsiteX11" fmla="*/ 511506 w 513730"/>
                <a:gd name="connsiteY11" fmla="*/ 171797 h 485414"/>
                <a:gd name="connsiteX12" fmla="*/ 511546 w 513730"/>
                <a:gd name="connsiteY12" fmla="*/ 170623 h 485414"/>
                <a:gd name="connsiteX13" fmla="*/ 511546 w 513730"/>
                <a:gd name="connsiteY13" fmla="*/ 142105 h 485414"/>
                <a:gd name="connsiteX14" fmla="*/ 397069 w 513730"/>
                <a:gd name="connsiteY14" fmla="*/ 4207 h 48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3730" h="485414">
                  <a:moveTo>
                    <a:pt x="397069" y="4207"/>
                  </a:moveTo>
                  <a:cubicBezTo>
                    <a:pt x="388898" y="3398"/>
                    <a:pt x="381212" y="3034"/>
                    <a:pt x="374053" y="3034"/>
                  </a:cubicBezTo>
                  <a:cubicBezTo>
                    <a:pt x="321264" y="3034"/>
                    <a:pt x="293676" y="23947"/>
                    <a:pt x="265117" y="56430"/>
                  </a:cubicBezTo>
                  <a:cubicBezTo>
                    <a:pt x="260991" y="61122"/>
                    <a:pt x="253548" y="61122"/>
                    <a:pt x="249422" y="56430"/>
                  </a:cubicBezTo>
                  <a:cubicBezTo>
                    <a:pt x="220823" y="23947"/>
                    <a:pt x="193236" y="3034"/>
                    <a:pt x="140487" y="3034"/>
                  </a:cubicBezTo>
                  <a:cubicBezTo>
                    <a:pt x="133287" y="3034"/>
                    <a:pt x="125642" y="3438"/>
                    <a:pt x="117470" y="4207"/>
                  </a:cubicBezTo>
                  <a:cubicBezTo>
                    <a:pt x="67634" y="9061"/>
                    <a:pt x="10032" y="54690"/>
                    <a:pt x="3034" y="142105"/>
                  </a:cubicBezTo>
                  <a:lnTo>
                    <a:pt x="3034" y="170623"/>
                  </a:lnTo>
                  <a:cubicBezTo>
                    <a:pt x="3034" y="171028"/>
                    <a:pt x="3034" y="171392"/>
                    <a:pt x="3074" y="171797"/>
                  </a:cubicBezTo>
                  <a:cubicBezTo>
                    <a:pt x="9789" y="254398"/>
                    <a:pt x="71720" y="356011"/>
                    <a:pt x="251040" y="483109"/>
                  </a:cubicBezTo>
                  <a:cubicBezTo>
                    <a:pt x="254721" y="485738"/>
                    <a:pt x="259859" y="485738"/>
                    <a:pt x="263540" y="483109"/>
                  </a:cubicBezTo>
                  <a:cubicBezTo>
                    <a:pt x="442860" y="356011"/>
                    <a:pt x="504831" y="254398"/>
                    <a:pt x="511506" y="171797"/>
                  </a:cubicBezTo>
                  <a:cubicBezTo>
                    <a:pt x="511546" y="171392"/>
                    <a:pt x="511546" y="171028"/>
                    <a:pt x="511546" y="170623"/>
                  </a:cubicBezTo>
                  <a:lnTo>
                    <a:pt x="511546" y="142105"/>
                  </a:lnTo>
                  <a:cubicBezTo>
                    <a:pt x="504467" y="54690"/>
                    <a:pt x="446865" y="9061"/>
                    <a:pt x="397069" y="4207"/>
                  </a:cubicBezTo>
                  <a:close/>
                </a:path>
              </a:pathLst>
            </a:custGeom>
            <a:solidFill>
              <a:srgbClr val="8A5297"/>
            </a:solidFill>
            <a:ln w="9525" cap="flat">
              <a:noFill/>
              <a:prstDash val="solid"/>
              <a:miter/>
            </a:ln>
          </p:spPr>
          <p:txBody>
            <a:bodyPr rtlCol="0" anchor="ctr"/>
            <a:lstStyle/>
            <a:p>
              <a:endParaRPr lang="en-AU" sz="1116" dirty="0">
                <a:latin typeface="Arial" panose="020B0604020202020204" pitchFamily="34" charset="0"/>
              </a:endParaRPr>
            </a:p>
          </p:txBody>
        </p:sp>
        <p:sp>
          <p:nvSpPr>
            <p:cNvPr id="33" name="Freeform: Shape 32">
              <a:extLst>
                <a:ext uri="{FF2B5EF4-FFF2-40B4-BE49-F238E27FC236}">
                  <a16:creationId xmlns:a16="http://schemas.microsoft.com/office/drawing/2014/main" id="{403CB98A-5731-4F36-ADB7-A2497B014756}"/>
                </a:ext>
              </a:extLst>
            </p:cNvPr>
            <p:cNvSpPr/>
            <p:nvPr/>
          </p:nvSpPr>
          <p:spPr>
            <a:xfrm>
              <a:off x="4266350" y="1763213"/>
              <a:ext cx="307429" cy="266978"/>
            </a:xfrm>
            <a:custGeom>
              <a:avLst/>
              <a:gdLst>
                <a:gd name="connsiteX0" fmla="*/ 305245 w 307429"/>
                <a:gd name="connsiteY0" fmla="*/ 151126 h 266978"/>
                <a:gd name="connsiteX1" fmla="*/ 266250 w 307429"/>
                <a:gd name="connsiteY1" fmla="*/ 62659 h 266978"/>
                <a:gd name="connsiteX2" fmla="*/ 268111 w 307429"/>
                <a:gd name="connsiteY2" fmla="*/ 57926 h 266978"/>
                <a:gd name="connsiteX3" fmla="*/ 261032 w 307429"/>
                <a:gd name="connsiteY3" fmla="*/ 50847 h 266978"/>
                <a:gd name="connsiteX4" fmla="*/ 164111 w 307429"/>
                <a:gd name="connsiteY4" fmla="*/ 50847 h 266978"/>
                <a:gd name="connsiteX5" fmla="*/ 164111 w 307429"/>
                <a:gd name="connsiteY5" fmla="*/ 12823 h 266978"/>
                <a:gd name="connsiteX6" fmla="*/ 154321 w 307429"/>
                <a:gd name="connsiteY6" fmla="*/ 3034 h 266978"/>
                <a:gd name="connsiteX7" fmla="*/ 144532 w 307429"/>
                <a:gd name="connsiteY7" fmla="*/ 12823 h 266978"/>
                <a:gd name="connsiteX8" fmla="*/ 144532 w 307429"/>
                <a:gd name="connsiteY8" fmla="*/ 50847 h 266978"/>
                <a:gd name="connsiteX9" fmla="*/ 47611 w 307429"/>
                <a:gd name="connsiteY9" fmla="*/ 50847 h 266978"/>
                <a:gd name="connsiteX10" fmla="*/ 40532 w 307429"/>
                <a:gd name="connsiteY10" fmla="*/ 57926 h 266978"/>
                <a:gd name="connsiteX11" fmla="*/ 42393 w 307429"/>
                <a:gd name="connsiteY11" fmla="*/ 62659 h 266978"/>
                <a:gd name="connsiteX12" fmla="*/ 3398 w 307429"/>
                <a:gd name="connsiteY12" fmla="*/ 151126 h 266978"/>
                <a:gd name="connsiteX13" fmla="*/ 3034 w 307429"/>
                <a:gd name="connsiteY13" fmla="*/ 152097 h 266978"/>
                <a:gd name="connsiteX14" fmla="*/ 45224 w 307429"/>
                <a:gd name="connsiteY14" fmla="*/ 193357 h 266978"/>
                <a:gd name="connsiteX15" fmla="*/ 48622 w 307429"/>
                <a:gd name="connsiteY15" fmla="*/ 193357 h 266978"/>
                <a:gd name="connsiteX16" fmla="*/ 90813 w 307429"/>
                <a:gd name="connsiteY16" fmla="*/ 152097 h 266978"/>
                <a:gd name="connsiteX17" fmla="*/ 90449 w 307429"/>
                <a:gd name="connsiteY17" fmla="*/ 151126 h 266978"/>
                <a:gd name="connsiteX18" fmla="*/ 52506 w 307429"/>
                <a:gd name="connsiteY18" fmla="*/ 65005 h 266978"/>
                <a:gd name="connsiteX19" fmla="*/ 144532 w 307429"/>
                <a:gd name="connsiteY19" fmla="*/ 65005 h 266978"/>
                <a:gd name="connsiteX20" fmla="*/ 144532 w 307429"/>
                <a:gd name="connsiteY20" fmla="*/ 233565 h 266978"/>
                <a:gd name="connsiteX21" fmla="*/ 94696 w 307429"/>
                <a:gd name="connsiteY21" fmla="*/ 233565 h 266978"/>
                <a:gd name="connsiteX22" fmla="*/ 79204 w 307429"/>
                <a:gd name="connsiteY22" fmla="*/ 249058 h 266978"/>
                <a:gd name="connsiteX23" fmla="*/ 79204 w 307429"/>
                <a:gd name="connsiteY23" fmla="*/ 249058 h 266978"/>
                <a:gd name="connsiteX24" fmla="*/ 94696 w 307429"/>
                <a:gd name="connsiteY24" fmla="*/ 264551 h 266978"/>
                <a:gd name="connsiteX25" fmla="*/ 213906 w 307429"/>
                <a:gd name="connsiteY25" fmla="*/ 264551 h 266978"/>
                <a:gd name="connsiteX26" fmla="*/ 229399 w 307429"/>
                <a:gd name="connsiteY26" fmla="*/ 249058 h 266978"/>
                <a:gd name="connsiteX27" fmla="*/ 229399 w 307429"/>
                <a:gd name="connsiteY27" fmla="*/ 249058 h 266978"/>
                <a:gd name="connsiteX28" fmla="*/ 213906 w 307429"/>
                <a:gd name="connsiteY28" fmla="*/ 233565 h 266978"/>
                <a:gd name="connsiteX29" fmla="*/ 164070 w 307429"/>
                <a:gd name="connsiteY29" fmla="*/ 233565 h 266978"/>
                <a:gd name="connsiteX30" fmla="*/ 164070 w 307429"/>
                <a:gd name="connsiteY30" fmla="*/ 65005 h 266978"/>
                <a:gd name="connsiteX31" fmla="*/ 256097 w 307429"/>
                <a:gd name="connsiteY31" fmla="*/ 65005 h 266978"/>
                <a:gd name="connsiteX32" fmla="*/ 218153 w 307429"/>
                <a:gd name="connsiteY32" fmla="*/ 151126 h 266978"/>
                <a:gd name="connsiteX33" fmla="*/ 217789 w 307429"/>
                <a:gd name="connsiteY33" fmla="*/ 152097 h 266978"/>
                <a:gd name="connsiteX34" fmla="*/ 259980 w 307429"/>
                <a:gd name="connsiteY34" fmla="*/ 193357 h 266978"/>
                <a:gd name="connsiteX35" fmla="*/ 263378 w 307429"/>
                <a:gd name="connsiteY35" fmla="*/ 193357 h 266978"/>
                <a:gd name="connsiteX36" fmla="*/ 305569 w 307429"/>
                <a:gd name="connsiteY36" fmla="*/ 152097 h 266978"/>
                <a:gd name="connsiteX37" fmla="*/ 305245 w 307429"/>
                <a:gd name="connsiteY37" fmla="*/ 151126 h 266978"/>
                <a:gd name="connsiteX38" fmla="*/ 83410 w 307429"/>
                <a:gd name="connsiteY38" fmla="*/ 151126 h 266978"/>
                <a:gd name="connsiteX39" fmla="*/ 10477 w 307429"/>
                <a:gd name="connsiteY39" fmla="*/ 151126 h 266978"/>
                <a:gd name="connsiteX40" fmla="*/ 46923 w 307429"/>
                <a:gd name="connsiteY40" fmla="*/ 68403 h 266978"/>
                <a:gd name="connsiteX41" fmla="*/ 83410 w 307429"/>
                <a:gd name="connsiteY41" fmla="*/ 151126 h 266978"/>
                <a:gd name="connsiteX42" fmla="*/ 225232 w 307429"/>
                <a:gd name="connsiteY42" fmla="*/ 151126 h 266978"/>
                <a:gd name="connsiteX43" fmla="*/ 261679 w 307429"/>
                <a:gd name="connsiteY43" fmla="*/ 68403 h 266978"/>
                <a:gd name="connsiteX44" fmla="*/ 298125 w 307429"/>
                <a:gd name="connsiteY44" fmla="*/ 151126 h 266978"/>
                <a:gd name="connsiteX45" fmla="*/ 225232 w 307429"/>
                <a:gd name="connsiteY45" fmla="*/ 151126 h 26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7429" h="266978">
                  <a:moveTo>
                    <a:pt x="305245" y="151126"/>
                  </a:moveTo>
                  <a:lnTo>
                    <a:pt x="266250" y="62659"/>
                  </a:lnTo>
                  <a:cubicBezTo>
                    <a:pt x="267383" y="61405"/>
                    <a:pt x="268111" y="59747"/>
                    <a:pt x="268111" y="57926"/>
                  </a:cubicBezTo>
                  <a:cubicBezTo>
                    <a:pt x="268111" y="54003"/>
                    <a:pt x="264956" y="50847"/>
                    <a:pt x="261032" y="50847"/>
                  </a:cubicBezTo>
                  <a:lnTo>
                    <a:pt x="164111" y="50847"/>
                  </a:lnTo>
                  <a:lnTo>
                    <a:pt x="164111" y="12823"/>
                  </a:lnTo>
                  <a:cubicBezTo>
                    <a:pt x="164111" y="7403"/>
                    <a:pt x="159742" y="3034"/>
                    <a:pt x="154321" y="3034"/>
                  </a:cubicBezTo>
                  <a:cubicBezTo>
                    <a:pt x="148901" y="3034"/>
                    <a:pt x="144532" y="7403"/>
                    <a:pt x="144532" y="12823"/>
                  </a:cubicBezTo>
                  <a:lnTo>
                    <a:pt x="144532" y="50847"/>
                  </a:lnTo>
                  <a:lnTo>
                    <a:pt x="47611" y="50847"/>
                  </a:lnTo>
                  <a:cubicBezTo>
                    <a:pt x="43687" y="50847"/>
                    <a:pt x="40532" y="54003"/>
                    <a:pt x="40532" y="57926"/>
                  </a:cubicBezTo>
                  <a:cubicBezTo>
                    <a:pt x="40532" y="59747"/>
                    <a:pt x="41260" y="61405"/>
                    <a:pt x="42393" y="62659"/>
                  </a:cubicBezTo>
                  <a:lnTo>
                    <a:pt x="3398" y="151126"/>
                  </a:lnTo>
                  <a:lnTo>
                    <a:pt x="3034" y="152097"/>
                  </a:lnTo>
                  <a:cubicBezTo>
                    <a:pt x="3560" y="174952"/>
                    <a:pt x="22248" y="193357"/>
                    <a:pt x="45224" y="193357"/>
                  </a:cubicBezTo>
                  <a:lnTo>
                    <a:pt x="48622" y="193357"/>
                  </a:lnTo>
                  <a:cubicBezTo>
                    <a:pt x="71639" y="193357"/>
                    <a:pt x="90287" y="174952"/>
                    <a:pt x="90813" y="152097"/>
                  </a:cubicBezTo>
                  <a:lnTo>
                    <a:pt x="90449" y="151126"/>
                  </a:lnTo>
                  <a:lnTo>
                    <a:pt x="52506" y="65005"/>
                  </a:lnTo>
                  <a:lnTo>
                    <a:pt x="144532" y="65005"/>
                  </a:lnTo>
                  <a:lnTo>
                    <a:pt x="144532" y="233565"/>
                  </a:lnTo>
                  <a:lnTo>
                    <a:pt x="94696" y="233565"/>
                  </a:lnTo>
                  <a:cubicBezTo>
                    <a:pt x="86161" y="233565"/>
                    <a:pt x="79204" y="240483"/>
                    <a:pt x="79204" y="249058"/>
                  </a:cubicBezTo>
                  <a:lnTo>
                    <a:pt x="79204" y="249058"/>
                  </a:lnTo>
                  <a:cubicBezTo>
                    <a:pt x="79204" y="257593"/>
                    <a:pt x="86121" y="264551"/>
                    <a:pt x="94696" y="264551"/>
                  </a:cubicBezTo>
                  <a:lnTo>
                    <a:pt x="213906" y="264551"/>
                  </a:lnTo>
                  <a:cubicBezTo>
                    <a:pt x="222441" y="264551"/>
                    <a:pt x="229399" y="257634"/>
                    <a:pt x="229399" y="249058"/>
                  </a:cubicBezTo>
                  <a:lnTo>
                    <a:pt x="229399" y="249058"/>
                  </a:lnTo>
                  <a:cubicBezTo>
                    <a:pt x="229399" y="240523"/>
                    <a:pt x="222482" y="233565"/>
                    <a:pt x="213906" y="233565"/>
                  </a:cubicBezTo>
                  <a:lnTo>
                    <a:pt x="164070" y="233565"/>
                  </a:lnTo>
                  <a:lnTo>
                    <a:pt x="164070" y="65005"/>
                  </a:lnTo>
                  <a:lnTo>
                    <a:pt x="256097" y="65005"/>
                  </a:lnTo>
                  <a:lnTo>
                    <a:pt x="218153" y="151126"/>
                  </a:lnTo>
                  <a:lnTo>
                    <a:pt x="217789" y="152097"/>
                  </a:lnTo>
                  <a:cubicBezTo>
                    <a:pt x="218315" y="174952"/>
                    <a:pt x="237004" y="193357"/>
                    <a:pt x="259980" y="193357"/>
                  </a:cubicBezTo>
                  <a:lnTo>
                    <a:pt x="263378" y="193357"/>
                  </a:lnTo>
                  <a:cubicBezTo>
                    <a:pt x="286395" y="193357"/>
                    <a:pt x="305043" y="174952"/>
                    <a:pt x="305569" y="152097"/>
                  </a:cubicBezTo>
                  <a:lnTo>
                    <a:pt x="305245" y="151126"/>
                  </a:lnTo>
                  <a:close/>
                  <a:moveTo>
                    <a:pt x="83410" y="151126"/>
                  </a:moveTo>
                  <a:lnTo>
                    <a:pt x="10477" y="151126"/>
                  </a:lnTo>
                  <a:lnTo>
                    <a:pt x="46923" y="68403"/>
                  </a:lnTo>
                  <a:lnTo>
                    <a:pt x="83410" y="151126"/>
                  </a:lnTo>
                  <a:close/>
                  <a:moveTo>
                    <a:pt x="225232" y="151126"/>
                  </a:moveTo>
                  <a:lnTo>
                    <a:pt x="261679" y="68403"/>
                  </a:lnTo>
                  <a:lnTo>
                    <a:pt x="298125" y="151126"/>
                  </a:lnTo>
                  <a:lnTo>
                    <a:pt x="225232" y="151126"/>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grpSp>
      <p:pic>
        <p:nvPicPr>
          <p:cNvPr id="34" name="Picture 33">
            <a:extLst>
              <a:ext uri="{FF2B5EF4-FFF2-40B4-BE49-F238E27FC236}">
                <a16:creationId xmlns:a16="http://schemas.microsoft.com/office/drawing/2014/main" id="{18DD7F03-8E93-4FE0-A92C-B26FFFFBEEC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04728" y="3307627"/>
            <a:ext cx="992223" cy="1371600"/>
          </a:xfrm>
          <a:prstGeom prst="rect">
            <a:avLst/>
          </a:prstGeom>
        </p:spPr>
      </p:pic>
    </p:spTree>
    <p:extLst>
      <p:ext uri="{BB962C8B-B14F-4D97-AF65-F5344CB8AC3E}">
        <p14:creationId xmlns:p14="http://schemas.microsoft.com/office/powerpoint/2010/main" val="10147155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Title Slide">
    <p:bg>
      <p:bgPr>
        <a:solidFill>
          <a:schemeClr val="accent4"/>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rgbClr val="0C244C"/>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b"/>
          <a:lstStyle>
            <a:lvl1pPr algn="ctr">
              <a:defRPr sz="4500" b="1" cap="all" baseline="0">
                <a:solidFill>
                  <a:schemeClr val="accent1"/>
                </a:solidFill>
              </a:defRPr>
            </a:lvl1pPr>
          </a:lstStyle>
          <a:p>
            <a:r>
              <a:rPr lang="en-US" dirty="0"/>
              <a:t>Click to edit </a:t>
            </a:r>
            <a:br>
              <a:rPr lang="en-US" dirty="0"/>
            </a:br>
            <a:r>
              <a:rPr lang="en-US" dirty="0"/>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spTree>
    <p:extLst>
      <p:ext uri="{BB962C8B-B14F-4D97-AF65-F5344CB8AC3E}">
        <p14:creationId xmlns:p14="http://schemas.microsoft.com/office/powerpoint/2010/main" val="16780600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6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0"/>
            <a:ext cx="11055789" cy="4427357"/>
          </a:xfrm>
          <a:prstGeom prst="rect">
            <a:avLst/>
          </a:prstGeom>
        </p:spPr>
        <p:txBody>
          <a:bodyPr/>
          <a:lstStyle>
            <a:lvl1pPr marL="0" indent="0">
              <a:buFontTx/>
              <a:buNone/>
              <a:defRPr sz="2000" cap="none" baseline="0">
                <a:solidFill>
                  <a:schemeClr val="bg1">
                    <a:lumMod val="95000"/>
                  </a:schemeClr>
                </a:solidFill>
                <a:latin typeface="Arial"/>
                <a:cs typeface="Arial"/>
              </a:defRPr>
            </a:lvl1pPr>
            <a:lvl2pPr marL="0" indent="0">
              <a:spcBef>
                <a:spcPts val="188"/>
              </a:spcBef>
              <a:buFontTx/>
              <a:buNone/>
              <a:defRPr sz="2000" cap="all">
                <a:solidFill>
                  <a:schemeClr val="bg1">
                    <a:lumMod val="95000"/>
                  </a:schemeClr>
                </a:solidFill>
                <a:latin typeface="Arial"/>
                <a:cs typeface="Arial"/>
              </a:defRPr>
            </a:lvl2pPr>
            <a:lvl3pPr marL="0" indent="-135000">
              <a:spcBef>
                <a:spcPts val="188"/>
              </a:spcBef>
              <a:buFont typeface="Arial"/>
              <a:buChar char="•"/>
              <a:defRPr sz="2000">
                <a:solidFill>
                  <a:schemeClr val="bg1">
                    <a:lumMod val="95000"/>
                  </a:schemeClr>
                </a:solidFill>
                <a:latin typeface="Arial"/>
                <a:cs typeface="Arial"/>
              </a:defRPr>
            </a:lvl3pPr>
            <a:lvl4pPr marL="324000" indent="-171450">
              <a:spcBef>
                <a:spcPts val="188"/>
              </a:spcBef>
              <a:buFont typeface="Arial"/>
              <a:buChar char="•"/>
              <a:defRPr sz="2000">
                <a:solidFill>
                  <a:schemeClr val="bg1">
                    <a:lumMod val="95000"/>
                  </a:schemeClr>
                </a:solidFill>
                <a:latin typeface="Arial"/>
                <a:cs typeface="Arial"/>
              </a:defRPr>
            </a:lvl4pPr>
            <a:lvl5pPr marL="445500" indent="-135000">
              <a:spcBef>
                <a:spcPts val="188"/>
              </a:spcBef>
              <a:buFont typeface="Arial"/>
              <a:buChar char="•"/>
              <a:defRPr sz="2000">
                <a:solidFill>
                  <a:schemeClr val="bg1">
                    <a:lumMod val="95000"/>
                  </a:schemeClr>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805263"/>
            <a:ext cx="6087237" cy="352233"/>
          </a:xfrm>
          <a:prstGeom prst="rect">
            <a:avLst/>
          </a:prstGeom>
        </p:spPr>
        <p:txBody>
          <a:bodyPr anchor="b">
            <a:noAutofit/>
          </a:bodyPr>
          <a:lstStyle>
            <a:lvl1pPr marL="0" indent="0">
              <a:buFontTx/>
              <a:buNone/>
              <a:defRPr sz="950">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Click to edit Master text styles</a:t>
            </a:r>
          </a:p>
        </p:txBody>
      </p:sp>
      <p:sp>
        <p:nvSpPr>
          <p:cNvPr id="9" name="TextBox 8">
            <a:extLst>
              <a:ext uri="{FF2B5EF4-FFF2-40B4-BE49-F238E27FC236}">
                <a16:creationId xmlns:a16="http://schemas.microsoft.com/office/drawing/2014/main" id="{EF355D99-04FC-9E43-8704-13C14E52B367}"/>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spTree>
    <p:extLst>
      <p:ext uri="{BB962C8B-B14F-4D97-AF65-F5344CB8AC3E}">
        <p14:creationId xmlns:p14="http://schemas.microsoft.com/office/powerpoint/2010/main" val="1206684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dirty="0"/>
              <a:t>Click to edit Master title style</a:t>
            </a:r>
            <a:endParaRPr lang="en-US" dirty="0"/>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390218"/>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624109"/>
            <a:ext cx="6087237" cy="533388"/>
          </a:xfrm>
          <a:prstGeom prst="rect">
            <a:avLst/>
          </a:prstGeom>
        </p:spPr>
        <p:txBody>
          <a:bodyPr anchor="b">
            <a:noAutofit/>
          </a:bodyPr>
          <a:lstStyle>
            <a:lvl1pPr marL="0" indent="0">
              <a:buFontTx/>
              <a:buNone/>
              <a:defRPr sz="95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Click to edit Master text styles</a:t>
            </a:r>
          </a:p>
        </p:txBody>
      </p:sp>
      <p:sp>
        <p:nvSpPr>
          <p:cNvPr id="9" name="TextBox 8">
            <a:extLst>
              <a:ext uri="{FF2B5EF4-FFF2-40B4-BE49-F238E27FC236}">
                <a16:creationId xmlns:a16="http://schemas.microsoft.com/office/drawing/2014/main" id="{D85E4D10-669F-B44A-829C-549EADDE5760}"/>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spTree>
    <p:extLst>
      <p:ext uri="{BB962C8B-B14F-4D97-AF65-F5344CB8AC3E}">
        <p14:creationId xmlns:p14="http://schemas.microsoft.com/office/powerpoint/2010/main" val="15031933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0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dirty="0"/>
          </a:p>
        </p:txBody>
      </p:sp>
    </p:spTree>
    <p:extLst>
      <p:ext uri="{BB962C8B-B14F-4D97-AF65-F5344CB8AC3E}">
        <p14:creationId xmlns:p14="http://schemas.microsoft.com/office/powerpoint/2010/main" val="23498927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1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dirty="0"/>
          </a:p>
        </p:txBody>
      </p:sp>
    </p:spTree>
    <p:extLst>
      <p:ext uri="{BB962C8B-B14F-4D97-AF65-F5344CB8AC3E}">
        <p14:creationId xmlns:p14="http://schemas.microsoft.com/office/powerpoint/2010/main" val="22990813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chemeClr val="bg1"/>
                </a:solidFill>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AD61DED6-6F59-4313-9750-39CDEA464BCF}"/>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dirty="0"/>
          </a:p>
        </p:txBody>
      </p:sp>
    </p:spTree>
    <p:extLst>
      <p:ext uri="{BB962C8B-B14F-4D97-AF65-F5344CB8AC3E}">
        <p14:creationId xmlns:p14="http://schemas.microsoft.com/office/powerpoint/2010/main" val="21031219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chemeClr val="bg1"/>
                </a:solidFill>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dirty="0"/>
          </a:p>
        </p:txBody>
      </p:sp>
    </p:spTree>
    <p:extLst>
      <p:ext uri="{BB962C8B-B14F-4D97-AF65-F5344CB8AC3E}">
        <p14:creationId xmlns:p14="http://schemas.microsoft.com/office/powerpoint/2010/main" val="11585125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dirty="0"/>
          </a:p>
        </p:txBody>
      </p:sp>
    </p:spTree>
    <p:extLst>
      <p:ext uri="{BB962C8B-B14F-4D97-AF65-F5344CB8AC3E}">
        <p14:creationId xmlns:p14="http://schemas.microsoft.com/office/powerpoint/2010/main" val="5537729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3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4" name="Title 1">
            <a:extLst>
              <a:ext uri="{FF2B5EF4-FFF2-40B4-BE49-F238E27FC236}">
                <a16:creationId xmlns:a16="http://schemas.microsoft.com/office/drawing/2014/main" id="{DB7B3968-B42F-264E-9858-F96AD0256636}"/>
              </a:ext>
            </a:extLst>
          </p:cNvPr>
          <p:cNvSpPr>
            <a:spLocks noGrp="1"/>
          </p:cNvSpPr>
          <p:nvPr>
            <p:ph type="ctrTitle" hasCustomPrompt="1"/>
          </p:nvPr>
        </p:nvSpPr>
        <p:spPr>
          <a:xfrm>
            <a:off x="408871" y="3256100"/>
            <a:ext cx="9144000" cy="1440160"/>
          </a:xfrm>
          <a:prstGeom prst="rect">
            <a:avLst/>
          </a:prstGeom>
        </p:spPr>
        <p:txBody>
          <a:bodyPr anchor="t"/>
          <a:lstStyle>
            <a:lvl1pPr algn="l">
              <a:defRPr sz="4000" b="1" cap="all" baseline="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24011907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8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Title 1">
            <a:extLst>
              <a:ext uri="{FF2B5EF4-FFF2-40B4-BE49-F238E27FC236}">
                <a16:creationId xmlns:a16="http://schemas.microsoft.com/office/drawing/2014/main" id="{91EAD4AF-BB97-A34D-BC26-D259E43EFCDF}"/>
              </a:ext>
            </a:extLst>
          </p:cNvPr>
          <p:cNvSpPr>
            <a:spLocks noGrp="1"/>
          </p:cNvSpPr>
          <p:nvPr>
            <p:ph type="ctrTitle" hasCustomPrompt="1"/>
          </p:nvPr>
        </p:nvSpPr>
        <p:spPr>
          <a:xfrm>
            <a:off x="408871" y="3256101"/>
            <a:ext cx="9144000" cy="1264424"/>
          </a:xfrm>
          <a:prstGeom prst="rect">
            <a:avLst/>
          </a:prstGeom>
        </p:spPr>
        <p:txBody>
          <a:bodyPr anchor="b"/>
          <a:lstStyle>
            <a:lvl1pPr algn="l">
              <a:defRPr sz="4000" b="1" cap="all" baseline="0">
                <a:solidFill>
                  <a:srgbClr val="0C244C"/>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1635075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INSTRUCTIONS">
    <p:bg>
      <p:bgPr>
        <a:solidFill>
          <a:schemeClr val="bg1"/>
        </a:solidFill>
        <a:effectLst/>
      </p:bgPr>
    </p:bg>
    <p:spTree>
      <p:nvGrpSpPr>
        <p:cNvPr id="1" name=""/>
        <p:cNvGrpSpPr/>
        <p:nvPr/>
      </p:nvGrpSpPr>
      <p:grpSpPr>
        <a:xfrm>
          <a:off x="0" y="0"/>
          <a:ext cx="0" cy="0"/>
          <a:chOff x="0" y="0"/>
          <a:chExt cx="0" cy="0"/>
        </a:xfrm>
      </p:grpSpPr>
      <p:pic>
        <p:nvPicPr>
          <p:cNvPr id="4" name="Picture Placeholder 19">
            <a:extLst>
              <a:ext uri="{FF2B5EF4-FFF2-40B4-BE49-F238E27FC236}">
                <a16:creationId xmlns:a16="http://schemas.microsoft.com/office/drawing/2014/main" id="{67EEF978-0E1C-4A65-915C-80686F329F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820127" y="1913330"/>
            <a:ext cx="4281253" cy="4161612"/>
          </a:xfrm>
          <a:prstGeom prst="round2DiagRect">
            <a:avLst/>
          </a:prstGeom>
          <a:solidFill>
            <a:srgbClr val="E6D3E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6" name="Round Diagonal Corner Rectangle 8">
            <a:extLst>
              <a:ext uri="{FF2B5EF4-FFF2-40B4-BE49-F238E27FC236}">
                <a16:creationId xmlns:a16="http://schemas.microsoft.com/office/drawing/2014/main" id="{DADA30A5-D605-42A4-97BF-D2021513F233}"/>
              </a:ext>
            </a:extLst>
          </p:cNvPr>
          <p:cNvSpPr/>
          <p:nvPr userDrawn="1"/>
        </p:nvSpPr>
        <p:spPr>
          <a:xfrm>
            <a:off x="5474043" y="1853509"/>
            <a:ext cx="5838010" cy="428125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7321456" cy="684213"/>
          </a:xfrm>
          <a:prstGeom prst="rect">
            <a:avLst/>
          </a:prstGeom>
        </p:spPr>
        <p:txBody>
          <a:bodyPr/>
          <a:lstStyle>
            <a:lvl1pPr marL="0" indent="0">
              <a:buNone/>
              <a:defRPr sz="4000" b="1">
                <a:solidFill>
                  <a:srgbClr val="E6D3E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dirty="0"/>
              <a:t>REFLECT AND TAKE ACTION</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895297"/>
                </a:solidFill>
                <a:latin typeface="Garamond" panose="02020404030301010803" pitchFamily="18" charset="0"/>
              </a:defRPr>
            </a:lvl1pPr>
          </a:lstStyle>
          <a:p>
            <a:pPr lvl="0"/>
            <a:r>
              <a:rPr lang="en-US" dirty="0"/>
              <a:t>Hope</a:t>
            </a:r>
            <a:endParaRPr lang="en-AU" dirty="0"/>
          </a:p>
        </p:txBody>
      </p:sp>
      <p:grpSp>
        <p:nvGrpSpPr>
          <p:cNvPr id="27" name="Group 26">
            <a:extLst>
              <a:ext uri="{FF2B5EF4-FFF2-40B4-BE49-F238E27FC236}">
                <a16:creationId xmlns:a16="http://schemas.microsoft.com/office/drawing/2014/main" id="{959635A3-9143-4EFD-AB70-4287ED75A642}"/>
              </a:ext>
            </a:extLst>
          </p:cNvPr>
          <p:cNvGrpSpPr/>
          <p:nvPr userDrawn="1"/>
        </p:nvGrpSpPr>
        <p:grpSpPr>
          <a:xfrm>
            <a:off x="2513121" y="2116615"/>
            <a:ext cx="815758" cy="903405"/>
            <a:chOff x="4059499" y="1663379"/>
            <a:chExt cx="618904" cy="716230"/>
          </a:xfrm>
        </p:grpSpPr>
        <p:sp>
          <p:nvSpPr>
            <p:cNvPr id="29" name="Freeform: Shape 28">
              <a:extLst>
                <a:ext uri="{FF2B5EF4-FFF2-40B4-BE49-F238E27FC236}">
                  <a16:creationId xmlns:a16="http://schemas.microsoft.com/office/drawing/2014/main" id="{A78EF1F3-D84C-4C06-9990-74E94EF0AC5B}"/>
                </a:ext>
              </a:extLst>
            </p:cNvPr>
            <p:cNvSpPr/>
            <p:nvPr/>
          </p:nvSpPr>
          <p:spPr>
            <a:xfrm>
              <a:off x="4059499" y="2132856"/>
              <a:ext cx="618904" cy="246753"/>
            </a:xfrm>
            <a:custGeom>
              <a:avLst/>
              <a:gdLst>
                <a:gd name="connsiteX0" fmla="*/ 608087 w 618903"/>
                <a:gd name="connsiteY0" fmla="*/ 17920 h 246752"/>
                <a:gd name="connsiteX1" fmla="*/ 552547 w 618903"/>
                <a:gd name="connsiteY1" fmla="*/ 12257 h 246752"/>
                <a:gd name="connsiteX2" fmla="*/ 504451 w 618903"/>
                <a:gd name="connsiteY2" fmla="*/ 41948 h 246752"/>
                <a:gd name="connsiteX3" fmla="*/ 435684 w 618903"/>
                <a:gd name="connsiteY3" fmla="*/ 84219 h 246752"/>
                <a:gd name="connsiteX4" fmla="*/ 423427 w 618903"/>
                <a:gd name="connsiteY4" fmla="*/ 102503 h 246752"/>
                <a:gd name="connsiteX5" fmla="*/ 414811 w 618903"/>
                <a:gd name="connsiteY5" fmla="*/ 119452 h 246752"/>
                <a:gd name="connsiteX6" fmla="*/ 377596 w 618903"/>
                <a:gd name="connsiteY6" fmla="*/ 132842 h 246752"/>
                <a:gd name="connsiteX7" fmla="*/ 374764 w 618903"/>
                <a:gd name="connsiteY7" fmla="*/ 132761 h 246752"/>
                <a:gd name="connsiteX8" fmla="*/ 246817 w 618903"/>
                <a:gd name="connsiteY8" fmla="*/ 133529 h 246752"/>
                <a:gd name="connsiteX9" fmla="*/ 239697 w 618903"/>
                <a:gd name="connsiteY9" fmla="*/ 127300 h 246752"/>
                <a:gd name="connsiteX10" fmla="*/ 245037 w 618903"/>
                <a:gd name="connsiteY10" fmla="*/ 120990 h 246752"/>
                <a:gd name="connsiteX11" fmla="*/ 373389 w 618903"/>
                <a:gd name="connsiteY11" fmla="*/ 120221 h 246752"/>
                <a:gd name="connsiteX12" fmla="*/ 405224 w 618903"/>
                <a:gd name="connsiteY12" fmla="*/ 110068 h 246752"/>
                <a:gd name="connsiteX13" fmla="*/ 413152 w 618903"/>
                <a:gd name="connsiteY13" fmla="*/ 83370 h 246752"/>
                <a:gd name="connsiteX14" fmla="*/ 395313 w 618903"/>
                <a:gd name="connsiteY14" fmla="*/ 52505 h 246752"/>
                <a:gd name="connsiteX15" fmla="*/ 351869 w 618903"/>
                <a:gd name="connsiteY15" fmla="*/ 45022 h 246752"/>
                <a:gd name="connsiteX16" fmla="*/ 216842 w 618903"/>
                <a:gd name="connsiteY16" fmla="*/ 45872 h 246752"/>
                <a:gd name="connsiteX17" fmla="*/ 188041 w 618903"/>
                <a:gd name="connsiteY17" fmla="*/ 44092 h 246752"/>
                <a:gd name="connsiteX18" fmla="*/ 126758 w 618903"/>
                <a:gd name="connsiteY18" fmla="*/ 43606 h 246752"/>
                <a:gd name="connsiteX19" fmla="*/ 77367 w 618903"/>
                <a:gd name="connsiteY19" fmla="*/ 72327 h 246752"/>
                <a:gd name="connsiteX20" fmla="*/ 10501 w 618903"/>
                <a:gd name="connsiteY20" fmla="*/ 142348 h 246752"/>
                <a:gd name="connsiteX21" fmla="*/ 11107 w 618903"/>
                <a:gd name="connsiteY21" fmla="*/ 180251 h 246752"/>
                <a:gd name="connsiteX22" fmla="*/ 70652 w 618903"/>
                <a:gd name="connsiteY22" fmla="*/ 238662 h 246752"/>
                <a:gd name="connsiteX23" fmla="*/ 109040 w 618903"/>
                <a:gd name="connsiteY23" fmla="*/ 238055 h 246752"/>
                <a:gd name="connsiteX24" fmla="*/ 116402 w 618903"/>
                <a:gd name="connsiteY24" fmla="*/ 230370 h 246752"/>
                <a:gd name="connsiteX25" fmla="*/ 188688 w 618903"/>
                <a:gd name="connsiteY25" fmla="*/ 200436 h 246752"/>
                <a:gd name="connsiteX26" fmla="*/ 366512 w 618903"/>
                <a:gd name="connsiteY26" fmla="*/ 199384 h 246752"/>
                <a:gd name="connsiteX27" fmla="*/ 393331 w 618903"/>
                <a:gd name="connsiteY27" fmla="*/ 192184 h 246752"/>
                <a:gd name="connsiteX28" fmla="*/ 604689 w 618903"/>
                <a:gd name="connsiteY28" fmla="*/ 64520 h 246752"/>
                <a:gd name="connsiteX29" fmla="*/ 608087 w 618903"/>
                <a:gd name="connsiteY29" fmla="*/ 17920 h 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8903" h="246752">
                  <a:moveTo>
                    <a:pt x="608087" y="17920"/>
                  </a:moveTo>
                  <a:cubicBezTo>
                    <a:pt x="588711" y="-5946"/>
                    <a:pt x="564966" y="4126"/>
                    <a:pt x="552547" y="12257"/>
                  </a:cubicBezTo>
                  <a:cubicBezTo>
                    <a:pt x="544740" y="17353"/>
                    <a:pt x="526941" y="28195"/>
                    <a:pt x="504451" y="41948"/>
                  </a:cubicBezTo>
                  <a:cubicBezTo>
                    <a:pt x="483699" y="54609"/>
                    <a:pt x="458781" y="69819"/>
                    <a:pt x="435684" y="84219"/>
                  </a:cubicBezTo>
                  <a:cubicBezTo>
                    <a:pt x="429171" y="88264"/>
                    <a:pt x="424924" y="94979"/>
                    <a:pt x="423427" y="102503"/>
                  </a:cubicBezTo>
                  <a:cubicBezTo>
                    <a:pt x="422132" y="109137"/>
                    <a:pt x="419260" y="114800"/>
                    <a:pt x="414811" y="119452"/>
                  </a:cubicBezTo>
                  <a:cubicBezTo>
                    <a:pt x="403201" y="131466"/>
                    <a:pt x="384634" y="132801"/>
                    <a:pt x="377596" y="132842"/>
                  </a:cubicBezTo>
                  <a:cubicBezTo>
                    <a:pt x="375978" y="132842"/>
                    <a:pt x="374966" y="132801"/>
                    <a:pt x="374764" y="132761"/>
                  </a:cubicBezTo>
                  <a:lnTo>
                    <a:pt x="246817" y="133529"/>
                  </a:lnTo>
                  <a:cubicBezTo>
                    <a:pt x="243378" y="133570"/>
                    <a:pt x="240183" y="130779"/>
                    <a:pt x="239697" y="127300"/>
                  </a:cubicBezTo>
                  <a:cubicBezTo>
                    <a:pt x="239212" y="123862"/>
                    <a:pt x="241599" y="121030"/>
                    <a:pt x="245037" y="120990"/>
                  </a:cubicBezTo>
                  <a:lnTo>
                    <a:pt x="373389" y="120221"/>
                  </a:lnTo>
                  <a:cubicBezTo>
                    <a:pt x="373995" y="120221"/>
                    <a:pt x="394423" y="121313"/>
                    <a:pt x="405224" y="110068"/>
                  </a:cubicBezTo>
                  <a:cubicBezTo>
                    <a:pt x="410402" y="104647"/>
                    <a:pt x="414042" y="92997"/>
                    <a:pt x="413152" y="83370"/>
                  </a:cubicBezTo>
                  <a:cubicBezTo>
                    <a:pt x="410927" y="69576"/>
                    <a:pt x="405750" y="57036"/>
                    <a:pt x="395313" y="52505"/>
                  </a:cubicBezTo>
                  <a:cubicBezTo>
                    <a:pt x="378890" y="45346"/>
                    <a:pt x="369829" y="44901"/>
                    <a:pt x="351869" y="45022"/>
                  </a:cubicBezTo>
                  <a:cubicBezTo>
                    <a:pt x="333908" y="45144"/>
                    <a:pt x="216842" y="45872"/>
                    <a:pt x="216842" y="45872"/>
                  </a:cubicBezTo>
                  <a:cubicBezTo>
                    <a:pt x="208469" y="45912"/>
                    <a:pt x="198558" y="45022"/>
                    <a:pt x="188041" y="44092"/>
                  </a:cubicBezTo>
                  <a:cubicBezTo>
                    <a:pt x="168503" y="42352"/>
                    <a:pt x="146376" y="40330"/>
                    <a:pt x="126758" y="43606"/>
                  </a:cubicBezTo>
                  <a:cubicBezTo>
                    <a:pt x="101435" y="47773"/>
                    <a:pt x="77609" y="72084"/>
                    <a:pt x="77367" y="72327"/>
                  </a:cubicBezTo>
                  <a:lnTo>
                    <a:pt x="10501" y="142348"/>
                  </a:lnTo>
                  <a:cubicBezTo>
                    <a:pt x="307" y="153027"/>
                    <a:pt x="590" y="169936"/>
                    <a:pt x="11107" y="180251"/>
                  </a:cubicBezTo>
                  <a:lnTo>
                    <a:pt x="70652" y="238662"/>
                  </a:lnTo>
                  <a:cubicBezTo>
                    <a:pt x="81371" y="249179"/>
                    <a:pt x="98644" y="248937"/>
                    <a:pt x="109040" y="238055"/>
                  </a:cubicBezTo>
                  <a:lnTo>
                    <a:pt x="116402" y="230370"/>
                  </a:lnTo>
                  <a:cubicBezTo>
                    <a:pt x="134767" y="211236"/>
                    <a:pt x="160413" y="200598"/>
                    <a:pt x="188688" y="200436"/>
                  </a:cubicBezTo>
                  <a:lnTo>
                    <a:pt x="366512" y="199384"/>
                  </a:lnTo>
                  <a:cubicBezTo>
                    <a:pt x="376180" y="199344"/>
                    <a:pt x="385484" y="196836"/>
                    <a:pt x="393331" y="192184"/>
                  </a:cubicBezTo>
                  <a:cubicBezTo>
                    <a:pt x="439405" y="164920"/>
                    <a:pt x="590895" y="75158"/>
                    <a:pt x="604689" y="64520"/>
                  </a:cubicBezTo>
                  <a:cubicBezTo>
                    <a:pt x="618645" y="53759"/>
                    <a:pt x="620182" y="32806"/>
                    <a:pt x="608087" y="17920"/>
                  </a:cubicBezTo>
                  <a:close/>
                </a:path>
              </a:pathLst>
            </a:custGeom>
            <a:solidFill>
              <a:srgbClr val="8A5297"/>
            </a:solidFill>
            <a:ln w="9525" cap="flat">
              <a:noFill/>
              <a:prstDash val="solid"/>
              <a:miter/>
            </a:ln>
          </p:spPr>
          <p:txBody>
            <a:bodyPr rtlCol="0" anchor="ctr"/>
            <a:lstStyle/>
            <a:p>
              <a:endParaRPr lang="en-AU" sz="1116" dirty="0">
                <a:latin typeface="Arial" panose="020B0604020202020204" pitchFamily="34" charset="0"/>
              </a:endParaRPr>
            </a:p>
          </p:txBody>
        </p:sp>
        <p:sp>
          <p:nvSpPr>
            <p:cNvPr id="32" name="Freeform: Shape 31">
              <a:extLst>
                <a:ext uri="{FF2B5EF4-FFF2-40B4-BE49-F238E27FC236}">
                  <a16:creationId xmlns:a16="http://schemas.microsoft.com/office/drawing/2014/main" id="{DB086007-AF6A-409D-AD1B-DD01F35DF27D}"/>
                </a:ext>
              </a:extLst>
            </p:cNvPr>
            <p:cNvSpPr/>
            <p:nvPr/>
          </p:nvSpPr>
          <p:spPr>
            <a:xfrm>
              <a:off x="4163442" y="1663379"/>
              <a:ext cx="513731" cy="485415"/>
            </a:xfrm>
            <a:custGeom>
              <a:avLst/>
              <a:gdLst>
                <a:gd name="connsiteX0" fmla="*/ 397069 w 513730"/>
                <a:gd name="connsiteY0" fmla="*/ 4207 h 485414"/>
                <a:gd name="connsiteX1" fmla="*/ 374053 w 513730"/>
                <a:gd name="connsiteY1" fmla="*/ 3034 h 485414"/>
                <a:gd name="connsiteX2" fmla="*/ 265117 w 513730"/>
                <a:gd name="connsiteY2" fmla="*/ 56430 h 485414"/>
                <a:gd name="connsiteX3" fmla="*/ 249422 w 513730"/>
                <a:gd name="connsiteY3" fmla="*/ 56430 h 485414"/>
                <a:gd name="connsiteX4" fmla="*/ 140487 w 513730"/>
                <a:gd name="connsiteY4" fmla="*/ 3034 h 485414"/>
                <a:gd name="connsiteX5" fmla="*/ 117470 w 513730"/>
                <a:gd name="connsiteY5" fmla="*/ 4207 h 485414"/>
                <a:gd name="connsiteX6" fmla="*/ 3034 w 513730"/>
                <a:gd name="connsiteY6" fmla="*/ 142105 h 485414"/>
                <a:gd name="connsiteX7" fmla="*/ 3034 w 513730"/>
                <a:gd name="connsiteY7" fmla="*/ 170623 h 485414"/>
                <a:gd name="connsiteX8" fmla="*/ 3074 w 513730"/>
                <a:gd name="connsiteY8" fmla="*/ 171797 h 485414"/>
                <a:gd name="connsiteX9" fmla="*/ 251040 w 513730"/>
                <a:gd name="connsiteY9" fmla="*/ 483109 h 485414"/>
                <a:gd name="connsiteX10" fmla="*/ 263540 w 513730"/>
                <a:gd name="connsiteY10" fmla="*/ 483109 h 485414"/>
                <a:gd name="connsiteX11" fmla="*/ 511506 w 513730"/>
                <a:gd name="connsiteY11" fmla="*/ 171797 h 485414"/>
                <a:gd name="connsiteX12" fmla="*/ 511546 w 513730"/>
                <a:gd name="connsiteY12" fmla="*/ 170623 h 485414"/>
                <a:gd name="connsiteX13" fmla="*/ 511546 w 513730"/>
                <a:gd name="connsiteY13" fmla="*/ 142105 h 485414"/>
                <a:gd name="connsiteX14" fmla="*/ 397069 w 513730"/>
                <a:gd name="connsiteY14" fmla="*/ 4207 h 48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3730" h="485414">
                  <a:moveTo>
                    <a:pt x="397069" y="4207"/>
                  </a:moveTo>
                  <a:cubicBezTo>
                    <a:pt x="388898" y="3398"/>
                    <a:pt x="381212" y="3034"/>
                    <a:pt x="374053" y="3034"/>
                  </a:cubicBezTo>
                  <a:cubicBezTo>
                    <a:pt x="321264" y="3034"/>
                    <a:pt x="293676" y="23947"/>
                    <a:pt x="265117" y="56430"/>
                  </a:cubicBezTo>
                  <a:cubicBezTo>
                    <a:pt x="260991" y="61122"/>
                    <a:pt x="253548" y="61122"/>
                    <a:pt x="249422" y="56430"/>
                  </a:cubicBezTo>
                  <a:cubicBezTo>
                    <a:pt x="220823" y="23947"/>
                    <a:pt x="193236" y="3034"/>
                    <a:pt x="140487" y="3034"/>
                  </a:cubicBezTo>
                  <a:cubicBezTo>
                    <a:pt x="133287" y="3034"/>
                    <a:pt x="125642" y="3438"/>
                    <a:pt x="117470" y="4207"/>
                  </a:cubicBezTo>
                  <a:cubicBezTo>
                    <a:pt x="67634" y="9061"/>
                    <a:pt x="10032" y="54690"/>
                    <a:pt x="3034" y="142105"/>
                  </a:cubicBezTo>
                  <a:lnTo>
                    <a:pt x="3034" y="170623"/>
                  </a:lnTo>
                  <a:cubicBezTo>
                    <a:pt x="3034" y="171028"/>
                    <a:pt x="3034" y="171392"/>
                    <a:pt x="3074" y="171797"/>
                  </a:cubicBezTo>
                  <a:cubicBezTo>
                    <a:pt x="9789" y="254398"/>
                    <a:pt x="71720" y="356011"/>
                    <a:pt x="251040" y="483109"/>
                  </a:cubicBezTo>
                  <a:cubicBezTo>
                    <a:pt x="254721" y="485738"/>
                    <a:pt x="259859" y="485738"/>
                    <a:pt x="263540" y="483109"/>
                  </a:cubicBezTo>
                  <a:cubicBezTo>
                    <a:pt x="442860" y="356011"/>
                    <a:pt x="504831" y="254398"/>
                    <a:pt x="511506" y="171797"/>
                  </a:cubicBezTo>
                  <a:cubicBezTo>
                    <a:pt x="511546" y="171392"/>
                    <a:pt x="511546" y="171028"/>
                    <a:pt x="511546" y="170623"/>
                  </a:cubicBezTo>
                  <a:lnTo>
                    <a:pt x="511546" y="142105"/>
                  </a:lnTo>
                  <a:cubicBezTo>
                    <a:pt x="504467" y="54690"/>
                    <a:pt x="446865" y="9061"/>
                    <a:pt x="397069" y="4207"/>
                  </a:cubicBezTo>
                  <a:close/>
                </a:path>
              </a:pathLst>
            </a:custGeom>
            <a:solidFill>
              <a:srgbClr val="8A5297"/>
            </a:solidFill>
            <a:ln w="9525" cap="flat">
              <a:noFill/>
              <a:prstDash val="solid"/>
              <a:miter/>
            </a:ln>
          </p:spPr>
          <p:txBody>
            <a:bodyPr rtlCol="0" anchor="ctr"/>
            <a:lstStyle/>
            <a:p>
              <a:endParaRPr lang="en-AU" sz="1116" dirty="0">
                <a:latin typeface="Arial" panose="020B0604020202020204" pitchFamily="34" charset="0"/>
              </a:endParaRPr>
            </a:p>
          </p:txBody>
        </p:sp>
        <p:sp>
          <p:nvSpPr>
            <p:cNvPr id="33" name="Freeform: Shape 32">
              <a:extLst>
                <a:ext uri="{FF2B5EF4-FFF2-40B4-BE49-F238E27FC236}">
                  <a16:creationId xmlns:a16="http://schemas.microsoft.com/office/drawing/2014/main" id="{403CB98A-5731-4F36-ADB7-A2497B014756}"/>
                </a:ext>
              </a:extLst>
            </p:cNvPr>
            <p:cNvSpPr/>
            <p:nvPr/>
          </p:nvSpPr>
          <p:spPr>
            <a:xfrm>
              <a:off x="4266350" y="1763213"/>
              <a:ext cx="307429" cy="266978"/>
            </a:xfrm>
            <a:custGeom>
              <a:avLst/>
              <a:gdLst>
                <a:gd name="connsiteX0" fmla="*/ 305245 w 307429"/>
                <a:gd name="connsiteY0" fmla="*/ 151126 h 266978"/>
                <a:gd name="connsiteX1" fmla="*/ 266250 w 307429"/>
                <a:gd name="connsiteY1" fmla="*/ 62659 h 266978"/>
                <a:gd name="connsiteX2" fmla="*/ 268111 w 307429"/>
                <a:gd name="connsiteY2" fmla="*/ 57926 h 266978"/>
                <a:gd name="connsiteX3" fmla="*/ 261032 w 307429"/>
                <a:gd name="connsiteY3" fmla="*/ 50847 h 266978"/>
                <a:gd name="connsiteX4" fmla="*/ 164111 w 307429"/>
                <a:gd name="connsiteY4" fmla="*/ 50847 h 266978"/>
                <a:gd name="connsiteX5" fmla="*/ 164111 w 307429"/>
                <a:gd name="connsiteY5" fmla="*/ 12823 h 266978"/>
                <a:gd name="connsiteX6" fmla="*/ 154321 w 307429"/>
                <a:gd name="connsiteY6" fmla="*/ 3034 h 266978"/>
                <a:gd name="connsiteX7" fmla="*/ 144532 w 307429"/>
                <a:gd name="connsiteY7" fmla="*/ 12823 h 266978"/>
                <a:gd name="connsiteX8" fmla="*/ 144532 w 307429"/>
                <a:gd name="connsiteY8" fmla="*/ 50847 h 266978"/>
                <a:gd name="connsiteX9" fmla="*/ 47611 w 307429"/>
                <a:gd name="connsiteY9" fmla="*/ 50847 h 266978"/>
                <a:gd name="connsiteX10" fmla="*/ 40532 w 307429"/>
                <a:gd name="connsiteY10" fmla="*/ 57926 h 266978"/>
                <a:gd name="connsiteX11" fmla="*/ 42393 w 307429"/>
                <a:gd name="connsiteY11" fmla="*/ 62659 h 266978"/>
                <a:gd name="connsiteX12" fmla="*/ 3398 w 307429"/>
                <a:gd name="connsiteY12" fmla="*/ 151126 h 266978"/>
                <a:gd name="connsiteX13" fmla="*/ 3034 w 307429"/>
                <a:gd name="connsiteY13" fmla="*/ 152097 h 266978"/>
                <a:gd name="connsiteX14" fmla="*/ 45224 w 307429"/>
                <a:gd name="connsiteY14" fmla="*/ 193357 h 266978"/>
                <a:gd name="connsiteX15" fmla="*/ 48622 w 307429"/>
                <a:gd name="connsiteY15" fmla="*/ 193357 h 266978"/>
                <a:gd name="connsiteX16" fmla="*/ 90813 w 307429"/>
                <a:gd name="connsiteY16" fmla="*/ 152097 h 266978"/>
                <a:gd name="connsiteX17" fmla="*/ 90449 w 307429"/>
                <a:gd name="connsiteY17" fmla="*/ 151126 h 266978"/>
                <a:gd name="connsiteX18" fmla="*/ 52506 w 307429"/>
                <a:gd name="connsiteY18" fmla="*/ 65005 h 266978"/>
                <a:gd name="connsiteX19" fmla="*/ 144532 w 307429"/>
                <a:gd name="connsiteY19" fmla="*/ 65005 h 266978"/>
                <a:gd name="connsiteX20" fmla="*/ 144532 w 307429"/>
                <a:gd name="connsiteY20" fmla="*/ 233565 h 266978"/>
                <a:gd name="connsiteX21" fmla="*/ 94696 w 307429"/>
                <a:gd name="connsiteY21" fmla="*/ 233565 h 266978"/>
                <a:gd name="connsiteX22" fmla="*/ 79204 w 307429"/>
                <a:gd name="connsiteY22" fmla="*/ 249058 h 266978"/>
                <a:gd name="connsiteX23" fmla="*/ 79204 w 307429"/>
                <a:gd name="connsiteY23" fmla="*/ 249058 h 266978"/>
                <a:gd name="connsiteX24" fmla="*/ 94696 w 307429"/>
                <a:gd name="connsiteY24" fmla="*/ 264551 h 266978"/>
                <a:gd name="connsiteX25" fmla="*/ 213906 w 307429"/>
                <a:gd name="connsiteY25" fmla="*/ 264551 h 266978"/>
                <a:gd name="connsiteX26" fmla="*/ 229399 w 307429"/>
                <a:gd name="connsiteY26" fmla="*/ 249058 h 266978"/>
                <a:gd name="connsiteX27" fmla="*/ 229399 w 307429"/>
                <a:gd name="connsiteY27" fmla="*/ 249058 h 266978"/>
                <a:gd name="connsiteX28" fmla="*/ 213906 w 307429"/>
                <a:gd name="connsiteY28" fmla="*/ 233565 h 266978"/>
                <a:gd name="connsiteX29" fmla="*/ 164070 w 307429"/>
                <a:gd name="connsiteY29" fmla="*/ 233565 h 266978"/>
                <a:gd name="connsiteX30" fmla="*/ 164070 w 307429"/>
                <a:gd name="connsiteY30" fmla="*/ 65005 h 266978"/>
                <a:gd name="connsiteX31" fmla="*/ 256097 w 307429"/>
                <a:gd name="connsiteY31" fmla="*/ 65005 h 266978"/>
                <a:gd name="connsiteX32" fmla="*/ 218153 w 307429"/>
                <a:gd name="connsiteY32" fmla="*/ 151126 h 266978"/>
                <a:gd name="connsiteX33" fmla="*/ 217789 w 307429"/>
                <a:gd name="connsiteY33" fmla="*/ 152097 h 266978"/>
                <a:gd name="connsiteX34" fmla="*/ 259980 w 307429"/>
                <a:gd name="connsiteY34" fmla="*/ 193357 h 266978"/>
                <a:gd name="connsiteX35" fmla="*/ 263378 w 307429"/>
                <a:gd name="connsiteY35" fmla="*/ 193357 h 266978"/>
                <a:gd name="connsiteX36" fmla="*/ 305569 w 307429"/>
                <a:gd name="connsiteY36" fmla="*/ 152097 h 266978"/>
                <a:gd name="connsiteX37" fmla="*/ 305245 w 307429"/>
                <a:gd name="connsiteY37" fmla="*/ 151126 h 266978"/>
                <a:gd name="connsiteX38" fmla="*/ 83410 w 307429"/>
                <a:gd name="connsiteY38" fmla="*/ 151126 h 266978"/>
                <a:gd name="connsiteX39" fmla="*/ 10477 w 307429"/>
                <a:gd name="connsiteY39" fmla="*/ 151126 h 266978"/>
                <a:gd name="connsiteX40" fmla="*/ 46923 w 307429"/>
                <a:gd name="connsiteY40" fmla="*/ 68403 h 266978"/>
                <a:gd name="connsiteX41" fmla="*/ 83410 w 307429"/>
                <a:gd name="connsiteY41" fmla="*/ 151126 h 266978"/>
                <a:gd name="connsiteX42" fmla="*/ 225232 w 307429"/>
                <a:gd name="connsiteY42" fmla="*/ 151126 h 266978"/>
                <a:gd name="connsiteX43" fmla="*/ 261679 w 307429"/>
                <a:gd name="connsiteY43" fmla="*/ 68403 h 266978"/>
                <a:gd name="connsiteX44" fmla="*/ 298125 w 307429"/>
                <a:gd name="connsiteY44" fmla="*/ 151126 h 266978"/>
                <a:gd name="connsiteX45" fmla="*/ 225232 w 307429"/>
                <a:gd name="connsiteY45" fmla="*/ 151126 h 26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7429" h="266978">
                  <a:moveTo>
                    <a:pt x="305245" y="151126"/>
                  </a:moveTo>
                  <a:lnTo>
                    <a:pt x="266250" y="62659"/>
                  </a:lnTo>
                  <a:cubicBezTo>
                    <a:pt x="267383" y="61405"/>
                    <a:pt x="268111" y="59747"/>
                    <a:pt x="268111" y="57926"/>
                  </a:cubicBezTo>
                  <a:cubicBezTo>
                    <a:pt x="268111" y="54003"/>
                    <a:pt x="264956" y="50847"/>
                    <a:pt x="261032" y="50847"/>
                  </a:cubicBezTo>
                  <a:lnTo>
                    <a:pt x="164111" y="50847"/>
                  </a:lnTo>
                  <a:lnTo>
                    <a:pt x="164111" y="12823"/>
                  </a:lnTo>
                  <a:cubicBezTo>
                    <a:pt x="164111" y="7403"/>
                    <a:pt x="159742" y="3034"/>
                    <a:pt x="154321" y="3034"/>
                  </a:cubicBezTo>
                  <a:cubicBezTo>
                    <a:pt x="148901" y="3034"/>
                    <a:pt x="144532" y="7403"/>
                    <a:pt x="144532" y="12823"/>
                  </a:cubicBezTo>
                  <a:lnTo>
                    <a:pt x="144532" y="50847"/>
                  </a:lnTo>
                  <a:lnTo>
                    <a:pt x="47611" y="50847"/>
                  </a:lnTo>
                  <a:cubicBezTo>
                    <a:pt x="43687" y="50847"/>
                    <a:pt x="40532" y="54003"/>
                    <a:pt x="40532" y="57926"/>
                  </a:cubicBezTo>
                  <a:cubicBezTo>
                    <a:pt x="40532" y="59747"/>
                    <a:pt x="41260" y="61405"/>
                    <a:pt x="42393" y="62659"/>
                  </a:cubicBezTo>
                  <a:lnTo>
                    <a:pt x="3398" y="151126"/>
                  </a:lnTo>
                  <a:lnTo>
                    <a:pt x="3034" y="152097"/>
                  </a:lnTo>
                  <a:cubicBezTo>
                    <a:pt x="3560" y="174952"/>
                    <a:pt x="22248" y="193357"/>
                    <a:pt x="45224" y="193357"/>
                  </a:cubicBezTo>
                  <a:lnTo>
                    <a:pt x="48622" y="193357"/>
                  </a:lnTo>
                  <a:cubicBezTo>
                    <a:pt x="71639" y="193357"/>
                    <a:pt x="90287" y="174952"/>
                    <a:pt x="90813" y="152097"/>
                  </a:cubicBezTo>
                  <a:lnTo>
                    <a:pt x="90449" y="151126"/>
                  </a:lnTo>
                  <a:lnTo>
                    <a:pt x="52506" y="65005"/>
                  </a:lnTo>
                  <a:lnTo>
                    <a:pt x="144532" y="65005"/>
                  </a:lnTo>
                  <a:lnTo>
                    <a:pt x="144532" y="233565"/>
                  </a:lnTo>
                  <a:lnTo>
                    <a:pt x="94696" y="233565"/>
                  </a:lnTo>
                  <a:cubicBezTo>
                    <a:pt x="86161" y="233565"/>
                    <a:pt x="79204" y="240483"/>
                    <a:pt x="79204" y="249058"/>
                  </a:cubicBezTo>
                  <a:lnTo>
                    <a:pt x="79204" y="249058"/>
                  </a:lnTo>
                  <a:cubicBezTo>
                    <a:pt x="79204" y="257593"/>
                    <a:pt x="86121" y="264551"/>
                    <a:pt x="94696" y="264551"/>
                  </a:cubicBezTo>
                  <a:lnTo>
                    <a:pt x="213906" y="264551"/>
                  </a:lnTo>
                  <a:cubicBezTo>
                    <a:pt x="222441" y="264551"/>
                    <a:pt x="229399" y="257634"/>
                    <a:pt x="229399" y="249058"/>
                  </a:cubicBezTo>
                  <a:lnTo>
                    <a:pt x="229399" y="249058"/>
                  </a:lnTo>
                  <a:cubicBezTo>
                    <a:pt x="229399" y="240523"/>
                    <a:pt x="222482" y="233565"/>
                    <a:pt x="213906" y="233565"/>
                  </a:cubicBezTo>
                  <a:lnTo>
                    <a:pt x="164070" y="233565"/>
                  </a:lnTo>
                  <a:lnTo>
                    <a:pt x="164070" y="65005"/>
                  </a:lnTo>
                  <a:lnTo>
                    <a:pt x="256097" y="65005"/>
                  </a:lnTo>
                  <a:lnTo>
                    <a:pt x="218153" y="151126"/>
                  </a:lnTo>
                  <a:lnTo>
                    <a:pt x="217789" y="152097"/>
                  </a:lnTo>
                  <a:cubicBezTo>
                    <a:pt x="218315" y="174952"/>
                    <a:pt x="237004" y="193357"/>
                    <a:pt x="259980" y="193357"/>
                  </a:cubicBezTo>
                  <a:lnTo>
                    <a:pt x="263378" y="193357"/>
                  </a:lnTo>
                  <a:cubicBezTo>
                    <a:pt x="286395" y="193357"/>
                    <a:pt x="305043" y="174952"/>
                    <a:pt x="305569" y="152097"/>
                  </a:cubicBezTo>
                  <a:lnTo>
                    <a:pt x="305245" y="151126"/>
                  </a:lnTo>
                  <a:close/>
                  <a:moveTo>
                    <a:pt x="83410" y="151126"/>
                  </a:moveTo>
                  <a:lnTo>
                    <a:pt x="10477" y="151126"/>
                  </a:lnTo>
                  <a:lnTo>
                    <a:pt x="46923" y="68403"/>
                  </a:lnTo>
                  <a:lnTo>
                    <a:pt x="83410" y="151126"/>
                  </a:lnTo>
                  <a:close/>
                  <a:moveTo>
                    <a:pt x="225232" y="151126"/>
                  </a:moveTo>
                  <a:lnTo>
                    <a:pt x="261679" y="68403"/>
                  </a:lnTo>
                  <a:lnTo>
                    <a:pt x="298125" y="151126"/>
                  </a:lnTo>
                  <a:lnTo>
                    <a:pt x="225232" y="151126"/>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gr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5783916" y="3215516"/>
            <a:ext cx="5109509" cy="2468514"/>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1133061" y="3215516"/>
            <a:ext cx="3627782" cy="2436812"/>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grpSp>
        <p:nvGrpSpPr>
          <p:cNvPr id="20" name="Group 19">
            <a:extLst>
              <a:ext uri="{FF2B5EF4-FFF2-40B4-BE49-F238E27FC236}">
                <a16:creationId xmlns:a16="http://schemas.microsoft.com/office/drawing/2014/main" id="{C2238249-C323-4A39-B6AF-A6257A0145AF}"/>
              </a:ext>
            </a:extLst>
          </p:cNvPr>
          <p:cNvGrpSpPr/>
          <p:nvPr userDrawn="1"/>
        </p:nvGrpSpPr>
        <p:grpSpPr>
          <a:xfrm>
            <a:off x="7522233" y="2149568"/>
            <a:ext cx="1741630" cy="870452"/>
            <a:chOff x="6233859" y="2247173"/>
            <a:chExt cx="1741630" cy="870452"/>
          </a:xfrm>
        </p:grpSpPr>
        <p:grpSp>
          <p:nvGrpSpPr>
            <p:cNvPr id="21" name="Group 20">
              <a:extLst>
                <a:ext uri="{FF2B5EF4-FFF2-40B4-BE49-F238E27FC236}">
                  <a16:creationId xmlns:a16="http://schemas.microsoft.com/office/drawing/2014/main" id="{68E289F5-1BA2-436A-915D-158DEC7099D9}"/>
                </a:ext>
              </a:extLst>
            </p:cNvPr>
            <p:cNvGrpSpPr/>
            <p:nvPr/>
          </p:nvGrpSpPr>
          <p:grpSpPr>
            <a:xfrm>
              <a:off x="6233859" y="2247173"/>
              <a:ext cx="914427" cy="856930"/>
              <a:chOff x="4373538" y="7246843"/>
              <a:chExt cx="398409" cy="373358"/>
            </a:xfrm>
            <a:solidFill>
              <a:srgbClr val="895297"/>
            </a:solidFill>
          </p:grpSpPr>
          <p:sp>
            <p:nvSpPr>
              <p:cNvPr id="46" name="Freeform: Shape 45">
                <a:extLst>
                  <a:ext uri="{FF2B5EF4-FFF2-40B4-BE49-F238E27FC236}">
                    <a16:creationId xmlns:a16="http://schemas.microsoft.com/office/drawing/2014/main" id="{71E395C9-670C-4C9D-B77E-7CE26C52F472}"/>
                  </a:ext>
                </a:extLst>
              </p:cNvPr>
              <p:cNvSpPr/>
              <p:nvPr/>
            </p:nvSpPr>
            <p:spPr>
              <a:xfrm>
                <a:off x="4601695" y="7342042"/>
                <a:ext cx="110304" cy="278159"/>
              </a:xfrm>
              <a:custGeom>
                <a:avLst/>
                <a:gdLst>
                  <a:gd name="connsiteX0" fmla="*/ 84854 w 110304"/>
                  <a:gd name="connsiteY0" fmla="*/ 102711 h 278159"/>
                  <a:gd name="connsiteX1" fmla="*/ 82153 w 110304"/>
                  <a:gd name="connsiteY1" fmla="*/ 101896 h 278159"/>
                  <a:gd name="connsiteX2" fmla="*/ 81146 w 110304"/>
                  <a:gd name="connsiteY2" fmla="*/ 101160 h 278159"/>
                  <a:gd name="connsiteX3" fmla="*/ 109393 w 110304"/>
                  <a:gd name="connsiteY3" fmla="*/ 54321 h 278159"/>
                  <a:gd name="connsiteX4" fmla="*/ 65064 w 110304"/>
                  <a:gd name="connsiteY4" fmla="*/ 1982 h 278159"/>
                  <a:gd name="connsiteX5" fmla="*/ 56271 w 110304"/>
                  <a:gd name="connsiteY5" fmla="*/ 1199 h 278159"/>
                  <a:gd name="connsiteX6" fmla="*/ 55296 w 110304"/>
                  <a:gd name="connsiteY6" fmla="*/ 1247 h 278159"/>
                  <a:gd name="connsiteX7" fmla="*/ 54321 w 110304"/>
                  <a:gd name="connsiteY7" fmla="*/ 1199 h 278159"/>
                  <a:gd name="connsiteX8" fmla="*/ 49861 w 110304"/>
                  <a:gd name="connsiteY8" fmla="*/ 1423 h 278159"/>
                  <a:gd name="connsiteX9" fmla="*/ 45864 w 110304"/>
                  <a:gd name="connsiteY9" fmla="*/ 1934 h 278159"/>
                  <a:gd name="connsiteX10" fmla="*/ 45864 w 110304"/>
                  <a:gd name="connsiteY10" fmla="*/ 1934 h 278159"/>
                  <a:gd name="connsiteX11" fmla="*/ 45864 w 110304"/>
                  <a:gd name="connsiteY11" fmla="*/ 1934 h 278159"/>
                  <a:gd name="connsiteX12" fmla="*/ 1199 w 110304"/>
                  <a:gd name="connsiteY12" fmla="*/ 54337 h 278159"/>
                  <a:gd name="connsiteX13" fmla="*/ 29446 w 110304"/>
                  <a:gd name="connsiteY13" fmla="*/ 101176 h 278159"/>
                  <a:gd name="connsiteX14" fmla="*/ 28439 w 110304"/>
                  <a:gd name="connsiteY14" fmla="*/ 101912 h 278159"/>
                  <a:gd name="connsiteX15" fmla="*/ 25737 w 110304"/>
                  <a:gd name="connsiteY15" fmla="*/ 102727 h 278159"/>
                  <a:gd name="connsiteX16" fmla="*/ 7082 w 110304"/>
                  <a:gd name="connsiteY16" fmla="*/ 123173 h 278159"/>
                  <a:gd name="connsiteX17" fmla="*/ 1215 w 110304"/>
                  <a:gd name="connsiteY17" fmla="*/ 147616 h 278159"/>
                  <a:gd name="connsiteX18" fmla="*/ 1215 w 110304"/>
                  <a:gd name="connsiteY18" fmla="*/ 225149 h 278159"/>
                  <a:gd name="connsiteX19" fmla="*/ 10759 w 110304"/>
                  <a:gd name="connsiteY19" fmla="*/ 234693 h 278159"/>
                  <a:gd name="connsiteX20" fmla="*/ 13844 w 110304"/>
                  <a:gd name="connsiteY20" fmla="*/ 234693 h 278159"/>
                  <a:gd name="connsiteX21" fmla="*/ 20078 w 110304"/>
                  <a:gd name="connsiteY21" fmla="*/ 234693 h 278159"/>
                  <a:gd name="connsiteX22" fmla="*/ 20078 w 110304"/>
                  <a:gd name="connsiteY22" fmla="*/ 266217 h 278159"/>
                  <a:gd name="connsiteX23" fmla="*/ 31269 w 110304"/>
                  <a:gd name="connsiteY23" fmla="*/ 277408 h 278159"/>
                  <a:gd name="connsiteX24" fmla="*/ 31780 w 110304"/>
                  <a:gd name="connsiteY24" fmla="*/ 277408 h 278159"/>
                  <a:gd name="connsiteX25" fmla="*/ 45912 w 110304"/>
                  <a:gd name="connsiteY25" fmla="*/ 277408 h 278159"/>
                  <a:gd name="connsiteX26" fmla="*/ 67030 w 110304"/>
                  <a:gd name="connsiteY26" fmla="*/ 277408 h 278159"/>
                  <a:gd name="connsiteX27" fmla="*/ 78923 w 110304"/>
                  <a:gd name="connsiteY27" fmla="*/ 277408 h 278159"/>
                  <a:gd name="connsiteX28" fmla="*/ 79435 w 110304"/>
                  <a:gd name="connsiteY28" fmla="*/ 277408 h 278159"/>
                  <a:gd name="connsiteX29" fmla="*/ 90625 w 110304"/>
                  <a:gd name="connsiteY29" fmla="*/ 266217 h 278159"/>
                  <a:gd name="connsiteX30" fmla="*/ 90625 w 110304"/>
                  <a:gd name="connsiteY30" fmla="*/ 234693 h 278159"/>
                  <a:gd name="connsiteX31" fmla="*/ 96860 w 110304"/>
                  <a:gd name="connsiteY31" fmla="*/ 234693 h 278159"/>
                  <a:gd name="connsiteX32" fmla="*/ 99945 w 110304"/>
                  <a:gd name="connsiteY32" fmla="*/ 234693 h 278159"/>
                  <a:gd name="connsiteX33" fmla="*/ 109489 w 110304"/>
                  <a:gd name="connsiteY33" fmla="*/ 225149 h 278159"/>
                  <a:gd name="connsiteX34" fmla="*/ 109489 w 110304"/>
                  <a:gd name="connsiteY34" fmla="*/ 147616 h 278159"/>
                  <a:gd name="connsiteX35" fmla="*/ 103622 w 110304"/>
                  <a:gd name="connsiteY35" fmla="*/ 123173 h 278159"/>
                  <a:gd name="connsiteX36" fmla="*/ 84854 w 110304"/>
                  <a:gd name="connsiteY36" fmla="*/ 102711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0304" h="278159">
                    <a:moveTo>
                      <a:pt x="84854" y="102711"/>
                    </a:moveTo>
                    <a:cubicBezTo>
                      <a:pt x="83959" y="102343"/>
                      <a:pt x="83064" y="102104"/>
                      <a:pt x="82153" y="101896"/>
                    </a:cubicBezTo>
                    <a:cubicBezTo>
                      <a:pt x="81801" y="101656"/>
                      <a:pt x="81465" y="101416"/>
                      <a:pt x="81146" y="101160"/>
                    </a:cubicBezTo>
                    <a:cubicBezTo>
                      <a:pt x="97915" y="92224"/>
                      <a:pt x="109393" y="74655"/>
                      <a:pt x="109393" y="54321"/>
                    </a:cubicBezTo>
                    <a:cubicBezTo>
                      <a:pt x="109393" y="27976"/>
                      <a:pt x="90210" y="6171"/>
                      <a:pt x="65064" y="1982"/>
                    </a:cubicBezTo>
                    <a:cubicBezTo>
                      <a:pt x="62202" y="1503"/>
                      <a:pt x="59276" y="1199"/>
                      <a:pt x="56271" y="1199"/>
                    </a:cubicBezTo>
                    <a:cubicBezTo>
                      <a:pt x="55936" y="1199"/>
                      <a:pt x="55632" y="1247"/>
                      <a:pt x="55296" y="1247"/>
                    </a:cubicBezTo>
                    <a:cubicBezTo>
                      <a:pt x="54976" y="1247"/>
                      <a:pt x="54657" y="1199"/>
                      <a:pt x="54321" y="1199"/>
                    </a:cubicBezTo>
                    <a:cubicBezTo>
                      <a:pt x="52818" y="1199"/>
                      <a:pt x="51331" y="1279"/>
                      <a:pt x="49861" y="1423"/>
                    </a:cubicBezTo>
                    <a:cubicBezTo>
                      <a:pt x="48518" y="1535"/>
                      <a:pt x="47191" y="1726"/>
                      <a:pt x="45864" y="1934"/>
                    </a:cubicBezTo>
                    <a:cubicBezTo>
                      <a:pt x="45864" y="1934"/>
                      <a:pt x="45864" y="1934"/>
                      <a:pt x="45864" y="1934"/>
                    </a:cubicBezTo>
                    <a:lnTo>
                      <a:pt x="45864" y="1934"/>
                    </a:lnTo>
                    <a:cubicBezTo>
                      <a:pt x="20558" y="5995"/>
                      <a:pt x="1199" y="27880"/>
                      <a:pt x="1199" y="54337"/>
                    </a:cubicBezTo>
                    <a:cubicBezTo>
                      <a:pt x="1199" y="74671"/>
                      <a:pt x="12661" y="92240"/>
                      <a:pt x="29446" y="101176"/>
                    </a:cubicBezTo>
                    <a:cubicBezTo>
                      <a:pt x="29111" y="101432"/>
                      <a:pt x="28775" y="101688"/>
                      <a:pt x="28439" y="101912"/>
                    </a:cubicBezTo>
                    <a:cubicBezTo>
                      <a:pt x="27528" y="102120"/>
                      <a:pt x="26617" y="102359"/>
                      <a:pt x="25737" y="102727"/>
                    </a:cubicBezTo>
                    <a:cubicBezTo>
                      <a:pt x="21645" y="105333"/>
                      <a:pt x="13029" y="111631"/>
                      <a:pt x="7082" y="123173"/>
                    </a:cubicBezTo>
                    <a:cubicBezTo>
                      <a:pt x="1822" y="133389"/>
                      <a:pt x="1199" y="142804"/>
                      <a:pt x="1215" y="147616"/>
                    </a:cubicBezTo>
                    <a:lnTo>
                      <a:pt x="1215" y="225149"/>
                    </a:lnTo>
                    <a:cubicBezTo>
                      <a:pt x="1215" y="230424"/>
                      <a:pt x="5483" y="234693"/>
                      <a:pt x="10759" y="234693"/>
                    </a:cubicBezTo>
                    <a:lnTo>
                      <a:pt x="13844" y="234693"/>
                    </a:lnTo>
                    <a:lnTo>
                      <a:pt x="20078" y="234693"/>
                    </a:lnTo>
                    <a:lnTo>
                      <a:pt x="20078" y="266217"/>
                    </a:lnTo>
                    <a:cubicBezTo>
                      <a:pt x="20078" y="272388"/>
                      <a:pt x="25082" y="277408"/>
                      <a:pt x="31269" y="277408"/>
                    </a:cubicBezTo>
                    <a:lnTo>
                      <a:pt x="31780" y="277408"/>
                    </a:lnTo>
                    <a:lnTo>
                      <a:pt x="45912" y="277408"/>
                    </a:lnTo>
                    <a:lnTo>
                      <a:pt x="67030" y="277408"/>
                    </a:lnTo>
                    <a:lnTo>
                      <a:pt x="78923" y="277408"/>
                    </a:lnTo>
                    <a:lnTo>
                      <a:pt x="79435" y="277408"/>
                    </a:lnTo>
                    <a:cubicBezTo>
                      <a:pt x="85606" y="277408"/>
                      <a:pt x="90625" y="272404"/>
                      <a:pt x="90625" y="266217"/>
                    </a:cubicBezTo>
                    <a:lnTo>
                      <a:pt x="90625" y="234693"/>
                    </a:lnTo>
                    <a:lnTo>
                      <a:pt x="96860" y="234693"/>
                    </a:lnTo>
                    <a:lnTo>
                      <a:pt x="99945" y="234693"/>
                    </a:lnTo>
                    <a:cubicBezTo>
                      <a:pt x="105221" y="234693"/>
                      <a:pt x="109489" y="230424"/>
                      <a:pt x="109489" y="225149"/>
                    </a:cubicBezTo>
                    <a:lnTo>
                      <a:pt x="109489" y="147616"/>
                    </a:lnTo>
                    <a:cubicBezTo>
                      <a:pt x="109505" y="142820"/>
                      <a:pt x="108881" y="133404"/>
                      <a:pt x="103622" y="123173"/>
                    </a:cubicBezTo>
                    <a:cubicBezTo>
                      <a:pt x="97580" y="111615"/>
                      <a:pt x="88947" y="105317"/>
                      <a:pt x="84854" y="102711"/>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7" name="Freeform: Shape 46">
                <a:extLst>
                  <a:ext uri="{FF2B5EF4-FFF2-40B4-BE49-F238E27FC236}">
                    <a16:creationId xmlns:a16="http://schemas.microsoft.com/office/drawing/2014/main" id="{8C672EF1-2475-41BC-80D8-EBA53579C531}"/>
                  </a:ext>
                </a:extLst>
              </p:cNvPr>
              <p:cNvSpPr/>
              <p:nvPr/>
            </p:nvSpPr>
            <p:spPr>
              <a:xfrm>
                <a:off x="4557169" y="7440755"/>
                <a:ext cx="91121" cy="110304"/>
              </a:xfrm>
              <a:custGeom>
                <a:avLst/>
                <a:gdLst>
                  <a:gd name="connsiteX0" fmla="*/ 90424 w 91121"/>
                  <a:gd name="connsiteY0" fmla="*/ 27240 h 110304"/>
                  <a:gd name="connsiteX1" fmla="*/ 73734 w 91121"/>
                  <a:gd name="connsiteY1" fmla="*/ 40893 h 110304"/>
                  <a:gd name="connsiteX2" fmla="*/ 30699 w 91121"/>
                  <a:gd name="connsiteY2" fmla="*/ 103143 h 110304"/>
                  <a:gd name="connsiteX3" fmla="*/ 8526 w 91121"/>
                  <a:gd name="connsiteY3" fmla="*/ 107907 h 110304"/>
                  <a:gd name="connsiteX4" fmla="*/ 3763 w 91121"/>
                  <a:gd name="connsiteY4" fmla="*/ 85734 h 110304"/>
                  <a:gd name="connsiteX5" fmla="*/ 46174 w 91121"/>
                  <a:gd name="connsiteY5" fmla="*/ 20143 h 110304"/>
                  <a:gd name="connsiteX6" fmla="*/ 47932 w 91121"/>
                  <a:gd name="connsiteY6" fmla="*/ 17936 h 110304"/>
                  <a:gd name="connsiteX7" fmla="*/ 72455 w 91121"/>
                  <a:gd name="connsiteY7" fmla="*/ 1199 h 110304"/>
                  <a:gd name="connsiteX8" fmla="*/ 90424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90424" y="27240"/>
                    </a:moveTo>
                    <a:lnTo>
                      <a:pt x="73734" y="40893"/>
                    </a:lnTo>
                    <a:lnTo>
                      <a:pt x="30699" y="103143"/>
                    </a:lnTo>
                    <a:cubicBezTo>
                      <a:pt x="25887" y="110576"/>
                      <a:pt x="15960" y="112702"/>
                      <a:pt x="8526" y="107907"/>
                    </a:cubicBezTo>
                    <a:cubicBezTo>
                      <a:pt x="1093" y="103095"/>
                      <a:pt x="-1033" y="93167"/>
                      <a:pt x="3763" y="85734"/>
                    </a:cubicBezTo>
                    <a:lnTo>
                      <a:pt x="46174" y="20143"/>
                    </a:lnTo>
                    <a:cubicBezTo>
                      <a:pt x="46701" y="19327"/>
                      <a:pt x="47309" y="18624"/>
                      <a:pt x="47932" y="17936"/>
                    </a:cubicBezTo>
                    <a:cubicBezTo>
                      <a:pt x="48076" y="17569"/>
                      <a:pt x="60721" y="9016"/>
                      <a:pt x="72455" y="1199"/>
                    </a:cubicBezTo>
                    <a:lnTo>
                      <a:pt x="90424"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8" name="Freeform: Shape 47">
                <a:extLst>
                  <a:ext uri="{FF2B5EF4-FFF2-40B4-BE49-F238E27FC236}">
                    <a16:creationId xmlns:a16="http://schemas.microsoft.com/office/drawing/2014/main" id="{A6E9D2FC-64A2-4E82-9C20-A135E2A313DA}"/>
                  </a:ext>
                </a:extLst>
              </p:cNvPr>
              <p:cNvSpPr/>
              <p:nvPr/>
            </p:nvSpPr>
            <p:spPr>
              <a:xfrm>
                <a:off x="4663241" y="7392812"/>
                <a:ext cx="108706" cy="86325"/>
              </a:xfrm>
              <a:custGeom>
                <a:avLst/>
                <a:gdLst>
                  <a:gd name="connsiteX0" fmla="*/ 1199 w 108705"/>
                  <a:gd name="connsiteY0" fmla="*/ 55602 h 86325"/>
                  <a:gd name="connsiteX1" fmla="*/ 21517 w 108705"/>
                  <a:gd name="connsiteY1" fmla="*/ 48425 h 86325"/>
                  <a:gd name="connsiteX2" fmla="*/ 83128 w 108705"/>
                  <a:gd name="connsiteY2" fmla="*/ 4479 h 86325"/>
                  <a:gd name="connsiteX3" fmla="*/ 105589 w 108705"/>
                  <a:gd name="connsiteY3" fmla="*/ 7516 h 86325"/>
                  <a:gd name="connsiteX4" fmla="*/ 102551 w 108705"/>
                  <a:gd name="connsiteY4" fmla="*/ 29977 h 86325"/>
                  <a:gd name="connsiteX5" fmla="*/ 40397 w 108705"/>
                  <a:gd name="connsiteY5" fmla="*/ 77296 h 86325"/>
                  <a:gd name="connsiteX6" fmla="*/ 37983 w 108705"/>
                  <a:gd name="connsiteY6" fmla="*/ 78766 h 86325"/>
                  <a:gd name="connsiteX7" fmla="*/ 9240 w 108705"/>
                  <a:gd name="connsiteY7" fmla="*/ 86184 h 86325"/>
                  <a:gd name="connsiteX8" fmla="*/ 1199 w 108705"/>
                  <a:gd name="connsiteY8" fmla="*/ 55602 h 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05" h="86325">
                    <a:moveTo>
                      <a:pt x="1199" y="55602"/>
                    </a:moveTo>
                    <a:lnTo>
                      <a:pt x="21517" y="48425"/>
                    </a:lnTo>
                    <a:lnTo>
                      <a:pt x="83128" y="4479"/>
                    </a:lnTo>
                    <a:cubicBezTo>
                      <a:pt x="90178" y="-893"/>
                      <a:pt x="100233" y="482"/>
                      <a:pt x="105589" y="7516"/>
                    </a:cubicBezTo>
                    <a:cubicBezTo>
                      <a:pt x="110944" y="14566"/>
                      <a:pt x="109585" y="24621"/>
                      <a:pt x="102551" y="29977"/>
                    </a:cubicBezTo>
                    <a:lnTo>
                      <a:pt x="40397" y="77296"/>
                    </a:lnTo>
                    <a:cubicBezTo>
                      <a:pt x="39630" y="77871"/>
                      <a:pt x="38814" y="78351"/>
                      <a:pt x="37983" y="78766"/>
                    </a:cubicBezTo>
                    <a:cubicBezTo>
                      <a:pt x="37727" y="79070"/>
                      <a:pt x="22924" y="82811"/>
                      <a:pt x="9240" y="86184"/>
                    </a:cubicBezTo>
                    <a:lnTo>
                      <a:pt x="1199" y="55602"/>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9" name="Freeform: Shape 48">
                <a:extLst>
                  <a:ext uri="{FF2B5EF4-FFF2-40B4-BE49-F238E27FC236}">
                    <a16:creationId xmlns:a16="http://schemas.microsoft.com/office/drawing/2014/main" id="{3380FA84-E198-47EA-9BDA-90D2FB1EE5EB}"/>
                  </a:ext>
                </a:extLst>
              </p:cNvPr>
              <p:cNvSpPr/>
              <p:nvPr/>
            </p:nvSpPr>
            <p:spPr>
              <a:xfrm>
                <a:off x="4495692" y="7440755"/>
                <a:ext cx="91121" cy="110304"/>
              </a:xfrm>
              <a:custGeom>
                <a:avLst/>
                <a:gdLst>
                  <a:gd name="connsiteX0" fmla="*/ 1199 w 91121"/>
                  <a:gd name="connsiteY0" fmla="*/ 27240 h 110304"/>
                  <a:gd name="connsiteX1" fmla="*/ 17888 w 91121"/>
                  <a:gd name="connsiteY1" fmla="*/ 40893 h 110304"/>
                  <a:gd name="connsiteX2" fmla="*/ 60923 w 91121"/>
                  <a:gd name="connsiteY2" fmla="*/ 103143 h 110304"/>
                  <a:gd name="connsiteX3" fmla="*/ 83096 w 91121"/>
                  <a:gd name="connsiteY3" fmla="*/ 107907 h 110304"/>
                  <a:gd name="connsiteX4" fmla="*/ 87860 w 91121"/>
                  <a:gd name="connsiteY4" fmla="*/ 85734 h 110304"/>
                  <a:gd name="connsiteX5" fmla="*/ 45449 w 91121"/>
                  <a:gd name="connsiteY5" fmla="*/ 20143 h 110304"/>
                  <a:gd name="connsiteX6" fmla="*/ 43690 w 91121"/>
                  <a:gd name="connsiteY6" fmla="*/ 17936 h 110304"/>
                  <a:gd name="connsiteX7" fmla="*/ 19167 w 91121"/>
                  <a:gd name="connsiteY7" fmla="*/ 1199 h 110304"/>
                  <a:gd name="connsiteX8" fmla="*/ 1199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1199" y="27240"/>
                    </a:moveTo>
                    <a:lnTo>
                      <a:pt x="17888" y="40893"/>
                    </a:lnTo>
                    <a:lnTo>
                      <a:pt x="60923" y="103143"/>
                    </a:lnTo>
                    <a:cubicBezTo>
                      <a:pt x="65735" y="110576"/>
                      <a:pt x="75663" y="112702"/>
                      <a:pt x="83096" y="107907"/>
                    </a:cubicBezTo>
                    <a:cubicBezTo>
                      <a:pt x="90529" y="103111"/>
                      <a:pt x="92656" y="93167"/>
                      <a:pt x="87860" y="85734"/>
                    </a:cubicBezTo>
                    <a:lnTo>
                      <a:pt x="45449" y="20143"/>
                    </a:lnTo>
                    <a:cubicBezTo>
                      <a:pt x="44921" y="19327"/>
                      <a:pt x="44314" y="18624"/>
                      <a:pt x="43690" y="17936"/>
                    </a:cubicBezTo>
                    <a:cubicBezTo>
                      <a:pt x="43546" y="17569"/>
                      <a:pt x="30901" y="9016"/>
                      <a:pt x="19167" y="1199"/>
                    </a:cubicBezTo>
                    <a:lnTo>
                      <a:pt x="1199"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50" name="Freeform: Shape 49">
                <a:extLst>
                  <a:ext uri="{FF2B5EF4-FFF2-40B4-BE49-F238E27FC236}">
                    <a16:creationId xmlns:a16="http://schemas.microsoft.com/office/drawing/2014/main" id="{47FB3693-C0C2-45EE-A213-D308BF241747}"/>
                  </a:ext>
                </a:extLst>
              </p:cNvPr>
              <p:cNvSpPr/>
              <p:nvPr/>
            </p:nvSpPr>
            <p:spPr>
              <a:xfrm>
                <a:off x="4373538" y="7385624"/>
                <a:ext cx="105509" cy="94318"/>
              </a:xfrm>
              <a:custGeom>
                <a:avLst/>
                <a:gdLst>
                  <a:gd name="connsiteX0" fmla="*/ 105081 w 105508"/>
                  <a:gd name="connsiteY0" fmla="*/ 63635 h 94318"/>
                  <a:gd name="connsiteX1" fmla="*/ 85482 w 105508"/>
                  <a:gd name="connsiteY1" fmla="*/ 54667 h 94318"/>
                  <a:gd name="connsiteX2" fmla="*/ 28044 w 105508"/>
                  <a:gd name="connsiteY2" fmla="*/ 5398 h 94318"/>
                  <a:gd name="connsiteX3" fmla="*/ 5391 w 105508"/>
                  <a:gd name="connsiteY3" fmla="*/ 6421 h 94318"/>
                  <a:gd name="connsiteX4" fmla="*/ 6415 w 105508"/>
                  <a:gd name="connsiteY4" fmla="*/ 29073 h 94318"/>
                  <a:gd name="connsiteX5" fmla="*/ 64093 w 105508"/>
                  <a:gd name="connsiteY5" fmla="*/ 81748 h 94318"/>
                  <a:gd name="connsiteX6" fmla="*/ 66363 w 105508"/>
                  <a:gd name="connsiteY6" fmla="*/ 83426 h 94318"/>
                  <a:gd name="connsiteX7" fmla="*/ 94323 w 105508"/>
                  <a:gd name="connsiteY7" fmla="*/ 93386 h 94318"/>
                  <a:gd name="connsiteX8" fmla="*/ 105081 w 105508"/>
                  <a:gd name="connsiteY8" fmla="*/ 63635 h 9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508" h="94318">
                    <a:moveTo>
                      <a:pt x="105081" y="63635"/>
                    </a:moveTo>
                    <a:lnTo>
                      <a:pt x="85482" y="54667"/>
                    </a:lnTo>
                    <a:lnTo>
                      <a:pt x="28044" y="5398"/>
                    </a:lnTo>
                    <a:cubicBezTo>
                      <a:pt x="21506" y="-581"/>
                      <a:pt x="11370" y="-117"/>
                      <a:pt x="5391" y="6421"/>
                    </a:cubicBezTo>
                    <a:cubicBezTo>
                      <a:pt x="-571" y="12959"/>
                      <a:pt x="-124" y="23094"/>
                      <a:pt x="6415" y="29073"/>
                    </a:cubicBezTo>
                    <a:lnTo>
                      <a:pt x="64093" y="81748"/>
                    </a:lnTo>
                    <a:cubicBezTo>
                      <a:pt x="64796" y="82403"/>
                      <a:pt x="65580" y="82931"/>
                      <a:pt x="66363" y="83426"/>
                    </a:cubicBezTo>
                    <a:cubicBezTo>
                      <a:pt x="66603" y="83746"/>
                      <a:pt x="81006" y="88798"/>
                      <a:pt x="94323" y="93386"/>
                    </a:cubicBezTo>
                    <a:lnTo>
                      <a:pt x="105081" y="63635"/>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51" name="Freeform: Shape 50">
                <a:extLst>
                  <a:ext uri="{FF2B5EF4-FFF2-40B4-BE49-F238E27FC236}">
                    <a16:creationId xmlns:a16="http://schemas.microsoft.com/office/drawing/2014/main" id="{7F167969-6900-4C08-9C62-076DA4721BA5}"/>
                  </a:ext>
                </a:extLst>
              </p:cNvPr>
              <p:cNvSpPr/>
              <p:nvPr/>
            </p:nvSpPr>
            <p:spPr>
              <a:xfrm>
                <a:off x="4420283" y="7342042"/>
                <a:ext cx="135882" cy="278159"/>
              </a:xfrm>
              <a:custGeom>
                <a:avLst/>
                <a:gdLst>
                  <a:gd name="connsiteX0" fmla="*/ 1295 w 135882"/>
                  <a:gd name="connsiteY0" fmla="*/ 221760 h 278159"/>
                  <a:gd name="connsiteX1" fmla="*/ 8761 w 135882"/>
                  <a:gd name="connsiteY1" fmla="*/ 174425 h 278159"/>
                  <a:gd name="connsiteX2" fmla="*/ 23132 w 135882"/>
                  <a:gd name="connsiteY2" fmla="*/ 133293 h 278159"/>
                  <a:gd name="connsiteX3" fmla="*/ 41964 w 135882"/>
                  <a:gd name="connsiteY3" fmla="*/ 100601 h 278159"/>
                  <a:gd name="connsiteX4" fmla="*/ 14899 w 135882"/>
                  <a:gd name="connsiteY4" fmla="*/ 54337 h 278159"/>
                  <a:gd name="connsiteX5" fmla="*/ 68037 w 135882"/>
                  <a:gd name="connsiteY5" fmla="*/ 1199 h 278159"/>
                  <a:gd name="connsiteX6" fmla="*/ 72881 w 135882"/>
                  <a:gd name="connsiteY6" fmla="*/ 1471 h 278159"/>
                  <a:gd name="connsiteX7" fmla="*/ 75439 w 135882"/>
                  <a:gd name="connsiteY7" fmla="*/ 1806 h 278159"/>
                  <a:gd name="connsiteX8" fmla="*/ 76686 w 135882"/>
                  <a:gd name="connsiteY8" fmla="*/ 1966 h 278159"/>
                  <a:gd name="connsiteX9" fmla="*/ 76686 w 135882"/>
                  <a:gd name="connsiteY9" fmla="*/ 1998 h 278159"/>
                  <a:gd name="connsiteX10" fmla="*/ 121048 w 135882"/>
                  <a:gd name="connsiteY10" fmla="*/ 54337 h 278159"/>
                  <a:gd name="connsiteX11" fmla="*/ 93983 w 135882"/>
                  <a:gd name="connsiteY11" fmla="*/ 100601 h 278159"/>
                  <a:gd name="connsiteX12" fmla="*/ 112814 w 135882"/>
                  <a:gd name="connsiteY12" fmla="*/ 133293 h 278159"/>
                  <a:gd name="connsiteX13" fmla="*/ 127186 w 135882"/>
                  <a:gd name="connsiteY13" fmla="*/ 174425 h 278159"/>
                  <a:gd name="connsiteX14" fmla="*/ 134652 w 135882"/>
                  <a:gd name="connsiteY14" fmla="*/ 221760 h 278159"/>
                  <a:gd name="connsiteX15" fmla="*/ 127106 w 135882"/>
                  <a:gd name="connsiteY15" fmla="*/ 230600 h 278159"/>
                  <a:gd name="connsiteX16" fmla="*/ 104150 w 135882"/>
                  <a:gd name="connsiteY16" fmla="*/ 230600 h 278159"/>
                  <a:gd name="connsiteX17" fmla="*/ 104150 w 135882"/>
                  <a:gd name="connsiteY17" fmla="*/ 266201 h 278159"/>
                  <a:gd name="connsiteX18" fmla="*/ 92960 w 135882"/>
                  <a:gd name="connsiteY18" fmla="*/ 277392 h 278159"/>
                  <a:gd name="connsiteX19" fmla="*/ 76686 w 135882"/>
                  <a:gd name="connsiteY19" fmla="*/ 277392 h 278159"/>
                  <a:gd name="connsiteX20" fmla="*/ 68117 w 135882"/>
                  <a:gd name="connsiteY20" fmla="*/ 277392 h 278159"/>
                  <a:gd name="connsiteX21" fmla="*/ 43003 w 135882"/>
                  <a:gd name="connsiteY21" fmla="*/ 277392 h 278159"/>
                  <a:gd name="connsiteX22" fmla="*/ 31813 w 135882"/>
                  <a:gd name="connsiteY22" fmla="*/ 266201 h 278159"/>
                  <a:gd name="connsiteX23" fmla="*/ 31813 w 135882"/>
                  <a:gd name="connsiteY23" fmla="*/ 230600 h 278159"/>
                  <a:gd name="connsiteX24" fmla="*/ 8856 w 135882"/>
                  <a:gd name="connsiteY24" fmla="*/ 230600 h 278159"/>
                  <a:gd name="connsiteX25" fmla="*/ 1295 w 135882"/>
                  <a:gd name="connsiteY25" fmla="*/ 221760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5882" h="278159">
                    <a:moveTo>
                      <a:pt x="1295" y="221760"/>
                    </a:moveTo>
                    <a:lnTo>
                      <a:pt x="8761" y="174425"/>
                    </a:lnTo>
                    <a:cubicBezTo>
                      <a:pt x="11047" y="159958"/>
                      <a:pt x="15907" y="146033"/>
                      <a:pt x="23132" y="133293"/>
                    </a:cubicBezTo>
                    <a:cubicBezTo>
                      <a:pt x="31477" y="118585"/>
                      <a:pt x="41596" y="100825"/>
                      <a:pt x="41964" y="100601"/>
                    </a:cubicBezTo>
                    <a:cubicBezTo>
                      <a:pt x="25818" y="91489"/>
                      <a:pt x="14899" y="74192"/>
                      <a:pt x="14899" y="54337"/>
                    </a:cubicBezTo>
                    <a:cubicBezTo>
                      <a:pt x="14899" y="24986"/>
                      <a:pt x="38687" y="1199"/>
                      <a:pt x="68037" y="1199"/>
                    </a:cubicBezTo>
                    <a:cubicBezTo>
                      <a:pt x="69668" y="1199"/>
                      <a:pt x="71282" y="1311"/>
                      <a:pt x="72881" y="1471"/>
                    </a:cubicBezTo>
                    <a:cubicBezTo>
                      <a:pt x="73744" y="1551"/>
                      <a:pt x="74592" y="1679"/>
                      <a:pt x="75439" y="1806"/>
                    </a:cubicBezTo>
                    <a:cubicBezTo>
                      <a:pt x="75855" y="1870"/>
                      <a:pt x="76286" y="1902"/>
                      <a:pt x="76686" y="1966"/>
                    </a:cubicBezTo>
                    <a:lnTo>
                      <a:pt x="76686" y="1998"/>
                    </a:lnTo>
                    <a:cubicBezTo>
                      <a:pt x="101848" y="6187"/>
                      <a:pt x="121048" y="27992"/>
                      <a:pt x="121048" y="54337"/>
                    </a:cubicBezTo>
                    <a:cubicBezTo>
                      <a:pt x="121048" y="74208"/>
                      <a:pt x="110129" y="91489"/>
                      <a:pt x="93983" y="100601"/>
                    </a:cubicBezTo>
                    <a:cubicBezTo>
                      <a:pt x="94351" y="100825"/>
                      <a:pt x="104470" y="118601"/>
                      <a:pt x="112814" y="133293"/>
                    </a:cubicBezTo>
                    <a:cubicBezTo>
                      <a:pt x="120040" y="146033"/>
                      <a:pt x="124900" y="159958"/>
                      <a:pt x="127186" y="174425"/>
                    </a:cubicBezTo>
                    <a:lnTo>
                      <a:pt x="134652" y="221760"/>
                    </a:lnTo>
                    <a:cubicBezTo>
                      <a:pt x="135387" y="226396"/>
                      <a:pt x="131790" y="230600"/>
                      <a:pt x="127106" y="230600"/>
                    </a:cubicBezTo>
                    <a:lnTo>
                      <a:pt x="104150" y="230600"/>
                    </a:lnTo>
                    <a:lnTo>
                      <a:pt x="104150" y="266201"/>
                    </a:lnTo>
                    <a:cubicBezTo>
                      <a:pt x="104150" y="272372"/>
                      <a:pt x="99147" y="277392"/>
                      <a:pt x="92960" y="277392"/>
                    </a:cubicBezTo>
                    <a:lnTo>
                      <a:pt x="76686" y="277392"/>
                    </a:lnTo>
                    <a:lnTo>
                      <a:pt x="68117" y="277392"/>
                    </a:lnTo>
                    <a:lnTo>
                      <a:pt x="43003" y="277392"/>
                    </a:lnTo>
                    <a:cubicBezTo>
                      <a:pt x="36832" y="277392"/>
                      <a:pt x="31813" y="272388"/>
                      <a:pt x="31813" y="266201"/>
                    </a:cubicBezTo>
                    <a:lnTo>
                      <a:pt x="31813" y="230600"/>
                    </a:lnTo>
                    <a:lnTo>
                      <a:pt x="8856" y="230600"/>
                    </a:lnTo>
                    <a:cubicBezTo>
                      <a:pt x="4141" y="230584"/>
                      <a:pt x="560" y="226396"/>
                      <a:pt x="1295" y="22176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52" name="Freeform: Shape 51">
                <a:extLst>
                  <a:ext uri="{FF2B5EF4-FFF2-40B4-BE49-F238E27FC236}">
                    <a16:creationId xmlns:a16="http://schemas.microsoft.com/office/drawing/2014/main" id="{55307E5A-C349-4DE7-9EC8-F90FEE95C10C}"/>
                  </a:ext>
                </a:extLst>
              </p:cNvPr>
              <p:cNvSpPr/>
              <p:nvPr/>
            </p:nvSpPr>
            <p:spPr>
              <a:xfrm>
                <a:off x="4613828" y="7246843"/>
                <a:ext cx="31972" cy="78332"/>
              </a:xfrm>
              <a:custGeom>
                <a:avLst/>
                <a:gdLst>
                  <a:gd name="connsiteX0" fmla="*/ 31956 w 31972"/>
                  <a:gd name="connsiteY0" fmla="*/ 1199 h 78332"/>
                  <a:gd name="connsiteX1" fmla="*/ 28327 w 31972"/>
                  <a:gd name="connsiteY1" fmla="*/ 21901 h 78332"/>
                  <a:gd name="connsiteX2" fmla="*/ 21757 w 31972"/>
                  <a:gd name="connsiteY2" fmla="*/ 41420 h 78332"/>
                  <a:gd name="connsiteX3" fmla="*/ 12965 w 31972"/>
                  <a:gd name="connsiteY3" fmla="*/ 60044 h 78332"/>
                  <a:gd name="connsiteX4" fmla="*/ 1199 w 31972"/>
                  <a:gd name="connsiteY4" fmla="*/ 77469 h 78332"/>
                  <a:gd name="connsiteX5" fmla="*/ 4812 w 31972"/>
                  <a:gd name="connsiteY5" fmla="*/ 56751 h 78332"/>
                  <a:gd name="connsiteX6" fmla="*/ 11398 w 31972"/>
                  <a:gd name="connsiteY6" fmla="*/ 37232 h 78332"/>
                  <a:gd name="connsiteX7" fmla="*/ 20207 w 31972"/>
                  <a:gd name="connsiteY7" fmla="*/ 18608 h 78332"/>
                  <a:gd name="connsiteX8" fmla="*/ 31956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31956" y="1199"/>
                    </a:moveTo>
                    <a:cubicBezTo>
                      <a:pt x="31557" y="8425"/>
                      <a:pt x="30086" y="15219"/>
                      <a:pt x="28327" y="21901"/>
                    </a:cubicBezTo>
                    <a:cubicBezTo>
                      <a:pt x="26521" y="28567"/>
                      <a:pt x="24315" y="35058"/>
                      <a:pt x="21757" y="41420"/>
                    </a:cubicBezTo>
                    <a:cubicBezTo>
                      <a:pt x="19199" y="47783"/>
                      <a:pt x="16290" y="53985"/>
                      <a:pt x="12965" y="60044"/>
                    </a:cubicBezTo>
                    <a:cubicBezTo>
                      <a:pt x="9592" y="66071"/>
                      <a:pt x="5931" y="71986"/>
                      <a:pt x="1199" y="77469"/>
                    </a:cubicBezTo>
                    <a:cubicBezTo>
                      <a:pt x="1583" y="70227"/>
                      <a:pt x="3054" y="63433"/>
                      <a:pt x="4812" y="56751"/>
                    </a:cubicBezTo>
                    <a:cubicBezTo>
                      <a:pt x="6618" y="50085"/>
                      <a:pt x="8824" y="43594"/>
                      <a:pt x="11398" y="37232"/>
                    </a:cubicBezTo>
                    <a:cubicBezTo>
                      <a:pt x="13972" y="30885"/>
                      <a:pt x="16881" y="24667"/>
                      <a:pt x="20207" y="18608"/>
                    </a:cubicBezTo>
                    <a:cubicBezTo>
                      <a:pt x="23580" y="12597"/>
                      <a:pt x="27224" y="6682"/>
                      <a:pt x="3195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53" name="Freeform: Shape 52">
                <a:extLst>
                  <a:ext uri="{FF2B5EF4-FFF2-40B4-BE49-F238E27FC236}">
                    <a16:creationId xmlns:a16="http://schemas.microsoft.com/office/drawing/2014/main" id="{04EF1850-2092-498F-9284-109D8F23968F}"/>
                  </a:ext>
                </a:extLst>
              </p:cNvPr>
              <p:cNvSpPr/>
              <p:nvPr/>
            </p:nvSpPr>
            <p:spPr>
              <a:xfrm>
                <a:off x="4663739" y="7274547"/>
                <a:ext cx="44761" cy="57550"/>
              </a:xfrm>
              <a:custGeom>
                <a:avLst/>
                <a:gdLst>
                  <a:gd name="connsiteX0" fmla="*/ 43866 w 44761"/>
                  <a:gd name="connsiteY0" fmla="*/ 1199 h 57550"/>
                  <a:gd name="connsiteX1" fmla="*/ 36705 w 44761"/>
                  <a:gd name="connsiteY1" fmla="*/ 17968 h 57550"/>
                  <a:gd name="connsiteX2" fmla="*/ 27001 w 44761"/>
                  <a:gd name="connsiteY2" fmla="*/ 32836 h 57550"/>
                  <a:gd name="connsiteX3" fmla="*/ 15379 w 44761"/>
                  <a:gd name="connsiteY3" fmla="*/ 46248 h 57550"/>
                  <a:gd name="connsiteX4" fmla="*/ 1199 w 44761"/>
                  <a:gd name="connsiteY4" fmla="*/ 57726 h 57550"/>
                  <a:gd name="connsiteX5" fmla="*/ 8361 w 44761"/>
                  <a:gd name="connsiteY5" fmla="*/ 40941 h 57550"/>
                  <a:gd name="connsiteX6" fmla="*/ 18080 w 44761"/>
                  <a:gd name="connsiteY6" fmla="*/ 26089 h 57550"/>
                  <a:gd name="connsiteX7" fmla="*/ 29718 w 44761"/>
                  <a:gd name="connsiteY7" fmla="*/ 12693 h 57550"/>
                  <a:gd name="connsiteX8" fmla="*/ 43866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43866" y="1199"/>
                    </a:moveTo>
                    <a:cubicBezTo>
                      <a:pt x="42172" y="7322"/>
                      <a:pt x="39550" y="12741"/>
                      <a:pt x="36705" y="17968"/>
                    </a:cubicBezTo>
                    <a:cubicBezTo>
                      <a:pt x="33811" y="23180"/>
                      <a:pt x="30550" y="28120"/>
                      <a:pt x="27001" y="32836"/>
                    </a:cubicBezTo>
                    <a:cubicBezTo>
                      <a:pt x="23452" y="37551"/>
                      <a:pt x="19583" y="42028"/>
                      <a:pt x="15379" y="46248"/>
                    </a:cubicBezTo>
                    <a:cubicBezTo>
                      <a:pt x="11127" y="50436"/>
                      <a:pt x="6634" y="54433"/>
                      <a:pt x="1199" y="57726"/>
                    </a:cubicBezTo>
                    <a:cubicBezTo>
                      <a:pt x="2878" y="51603"/>
                      <a:pt x="5500" y="46184"/>
                      <a:pt x="8361" y="40941"/>
                    </a:cubicBezTo>
                    <a:cubicBezTo>
                      <a:pt x="11254" y="35729"/>
                      <a:pt x="14516" y="30789"/>
                      <a:pt x="18080" y="26089"/>
                    </a:cubicBezTo>
                    <a:cubicBezTo>
                      <a:pt x="21645" y="21389"/>
                      <a:pt x="25498" y="16897"/>
                      <a:pt x="29718" y="12693"/>
                    </a:cubicBezTo>
                    <a:cubicBezTo>
                      <a:pt x="33955" y="8505"/>
                      <a:pt x="38447" y="4492"/>
                      <a:pt x="4386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54" name="Freeform: Shape 53">
                <a:extLst>
                  <a:ext uri="{FF2B5EF4-FFF2-40B4-BE49-F238E27FC236}">
                    <a16:creationId xmlns:a16="http://schemas.microsoft.com/office/drawing/2014/main" id="{F24B3C01-F140-4D35-B47A-F66145A64E04}"/>
                  </a:ext>
                </a:extLst>
              </p:cNvPr>
              <p:cNvSpPr/>
              <p:nvPr/>
            </p:nvSpPr>
            <p:spPr>
              <a:xfrm>
                <a:off x="4704456" y="7318525"/>
                <a:ext cx="43163" cy="30374"/>
              </a:xfrm>
              <a:custGeom>
                <a:avLst/>
                <a:gdLst>
                  <a:gd name="connsiteX0" fmla="*/ 43163 w 43162"/>
                  <a:gd name="connsiteY0" fmla="*/ 1199 h 30373"/>
                  <a:gd name="connsiteX1" fmla="*/ 35138 w 43162"/>
                  <a:gd name="connsiteY1" fmla="*/ 11974 h 30373"/>
                  <a:gd name="connsiteX2" fmla="*/ 25322 w 43162"/>
                  <a:gd name="connsiteY2" fmla="*/ 20127 h 30373"/>
                  <a:gd name="connsiteX3" fmla="*/ 14164 w 43162"/>
                  <a:gd name="connsiteY3" fmla="*/ 26281 h 30373"/>
                  <a:gd name="connsiteX4" fmla="*/ 1199 w 43162"/>
                  <a:gd name="connsiteY4" fmla="*/ 29798 h 30373"/>
                  <a:gd name="connsiteX5" fmla="*/ 9208 w 43162"/>
                  <a:gd name="connsiteY5" fmla="*/ 19008 h 30373"/>
                  <a:gd name="connsiteX6" fmla="*/ 19023 w 43162"/>
                  <a:gd name="connsiteY6" fmla="*/ 10870 h 30373"/>
                  <a:gd name="connsiteX7" fmla="*/ 30198 w 43162"/>
                  <a:gd name="connsiteY7" fmla="*/ 4716 h 30373"/>
                  <a:gd name="connsiteX8" fmla="*/ 43163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43163" y="1199"/>
                    </a:moveTo>
                    <a:cubicBezTo>
                      <a:pt x="40988" y="5515"/>
                      <a:pt x="38143" y="8856"/>
                      <a:pt x="35138" y="11974"/>
                    </a:cubicBezTo>
                    <a:cubicBezTo>
                      <a:pt x="32100" y="15027"/>
                      <a:pt x="28823" y="17745"/>
                      <a:pt x="25322" y="20127"/>
                    </a:cubicBezTo>
                    <a:cubicBezTo>
                      <a:pt x="21837" y="22524"/>
                      <a:pt x="18112" y="24587"/>
                      <a:pt x="14164" y="26281"/>
                    </a:cubicBezTo>
                    <a:cubicBezTo>
                      <a:pt x="10183" y="27944"/>
                      <a:pt x="6011" y="29351"/>
                      <a:pt x="1199" y="29798"/>
                    </a:cubicBezTo>
                    <a:cubicBezTo>
                      <a:pt x="3373" y="25466"/>
                      <a:pt x="6202" y="22125"/>
                      <a:pt x="9208" y="19008"/>
                    </a:cubicBezTo>
                    <a:cubicBezTo>
                      <a:pt x="12245" y="15954"/>
                      <a:pt x="15522" y="13252"/>
                      <a:pt x="19023" y="10870"/>
                    </a:cubicBezTo>
                    <a:cubicBezTo>
                      <a:pt x="22524" y="8489"/>
                      <a:pt x="26233" y="6426"/>
                      <a:pt x="30198" y="4716"/>
                    </a:cubicBezTo>
                    <a:cubicBezTo>
                      <a:pt x="34194" y="3053"/>
                      <a:pt x="38351" y="1647"/>
                      <a:pt x="43163"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55" name="Freeform: Shape 54">
                <a:extLst>
                  <a:ext uri="{FF2B5EF4-FFF2-40B4-BE49-F238E27FC236}">
                    <a16:creationId xmlns:a16="http://schemas.microsoft.com/office/drawing/2014/main" id="{9E6C2FAD-7D0F-49B7-BE11-56699A72E266}"/>
                  </a:ext>
                </a:extLst>
              </p:cNvPr>
              <p:cNvSpPr/>
              <p:nvPr/>
            </p:nvSpPr>
            <p:spPr>
              <a:xfrm>
                <a:off x="4496202" y="7246843"/>
                <a:ext cx="31972" cy="78332"/>
              </a:xfrm>
              <a:custGeom>
                <a:avLst/>
                <a:gdLst>
                  <a:gd name="connsiteX0" fmla="*/ 1199 w 31972"/>
                  <a:gd name="connsiteY0" fmla="*/ 1199 h 78332"/>
                  <a:gd name="connsiteX1" fmla="*/ 12949 w 31972"/>
                  <a:gd name="connsiteY1" fmla="*/ 18624 h 78332"/>
                  <a:gd name="connsiteX2" fmla="*/ 21757 w 31972"/>
                  <a:gd name="connsiteY2" fmla="*/ 37248 h 78332"/>
                  <a:gd name="connsiteX3" fmla="*/ 28343 w 31972"/>
                  <a:gd name="connsiteY3" fmla="*/ 56767 h 78332"/>
                  <a:gd name="connsiteX4" fmla="*/ 31956 w 31972"/>
                  <a:gd name="connsiteY4" fmla="*/ 77485 h 78332"/>
                  <a:gd name="connsiteX5" fmla="*/ 20190 w 31972"/>
                  <a:gd name="connsiteY5" fmla="*/ 60060 h 78332"/>
                  <a:gd name="connsiteX6" fmla="*/ 11398 w 31972"/>
                  <a:gd name="connsiteY6" fmla="*/ 41436 h 78332"/>
                  <a:gd name="connsiteX7" fmla="*/ 4828 w 31972"/>
                  <a:gd name="connsiteY7" fmla="*/ 21917 h 78332"/>
                  <a:gd name="connsiteX8" fmla="*/ 1199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1199" y="1199"/>
                    </a:moveTo>
                    <a:cubicBezTo>
                      <a:pt x="5931" y="6682"/>
                      <a:pt x="9576" y="12597"/>
                      <a:pt x="12949" y="18624"/>
                    </a:cubicBezTo>
                    <a:cubicBezTo>
                      <a:pt x="16274" y="24667"/>
                      <a:pt x="19199" y="30885"/>
                      <a:pt x="21757" y="37248"/>
                    </a:cubicBezTo>
                    <a:cubicBezTo>
                      <a:pt x="24331" y="43594"/>
                      <a:pt x="26537" y="50101"/>
                      <a:pt x="28343" y="56767"/>
                    </a:cubicBezTo>
                    <a:cubicBezTo>
                      <a:pt x="30102" y="63449"/>
                      <a:pt x="31573" y="70243"/>
                      <a:pt x="31956" y="77485"/>
                    </a:cubicBezTo>
                    <a:cubicBezTo>
                      <a:pt x="27208" y="72002"/>
                      <a:pt x="23564" y="66087"/>
                      <a:pt x="20190" y="60060"/>
                    </a:cubicBezTo>
                    <a:cubicBezTo>
                      <a:pt x="16865" y="54017"/>
                      <a:pt x="13940" y="47799"/>
                      <a:pt x="11398" y="41436"/>
                    </a:cubicBezTo>
                    <a:cubicBezTo>
                      <a:pt x="8840" y="35074"/>
                      <a:pt x="6634" y="28583"/>
                      <a:pt x="4828" y="21917"/>
                    </a:cubicBezTo>
                    <a:cubicBezTo>
                      <a:pt x="3069" y="15219"/>
                      <a:pt x="1583" y="8425"/>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56" name="Freeform: Shape 55">
                <a:extLst>
                  <a:ext uri="{FF2B5EF4-FFF2-40B4-BE49-F238E27FC236}">
                    <a16:creationId xmlns:a16="http://schemas.microsoft.com/office/drawing/2014/main" id="{7DCF72E4-E47D-4D87-A656-C7ABF8A890A0}"/>
                  </a:ext>
                </a:extLst>
              </p:cNvPr>
              <p:cNvSpPr/>
              <p:nvPr/>
            </p:nvSpPr>
            <p:spPr>
              <a:xfrm>
                <a:off x="4434385" y="7274547"/>
                <a:ext cx="44761" cy="57550"/>
              </a:xfrm>
              <a:custGeom>
                <a:avLst/>
                <a:gdLst>
                  <a:gd name="connsiteX0" fmla="*/ 1199 w 44761"/>
                  <a:gd name="connsiteY0" fmla="*/ 1199 h 57550"/>
                  <a:gd name="connsiteX1" fmla="*/ 15363 w 44761"/>
                  <a:gd name="connsiteY1" fmla="*/ 12693 h 57550"/>
                  <a:gd name="connsiteX2" fmla="*/ 27001 w 44761"/>
                  <a:gd name="connsiteY2" fmla="*/ 26089 h 57550"/>
                  <a:gd name="connsiteX3" fmla="*/ 36720 w 44761"/>
                  <a:gd name="connsiteY3" fmla="*/ 40941 h 57550"/>
                  <a:gd name="connsiteX4" fmla="*/ 43882 w 44761"/>
                  <a:gd name="connsiteY4" fmla="*/ 57726 h 57550"/>
                  <a:gd name="connsiteX5" fmla="*/ 29702 w 44761"/>
                  <a:gd name="connsiteY5" fmla="*/ 46248 h 57550"/>
                  <a:gd name="connsiteX6" fmla="*/ 18080 w 44761"/>
                  <a:gd name="connsiteY6" fmla="*/ 32836 h 57550"/>
                  <a:gd name="connsiteX7" fmla="*/ 8377 w 44761"/>
                  <a:gd name="connsiteY7" fmla="*/ 17968 h 57550"/>
                  <a:gd name="connsiteX8" fmla="*/ 1199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1199" y="1199"/>
                    </a:moveTo>
                    <a:cubicBezTo>
                      <a:pt x="6618" y="4508"/>
                      <a:pt x="11111" y="8505"/>
                      <a:pt x="15363" y="12693"/>
                    </a:cubicBezTo>
                    <a:cubicBezTo>
                      <a:pt x="19567" y="16913"/>
                      <a:pt x="23436" y="21389"/>
                      <a:pt x="27001" y="26089"/>
                    </a:cubicBezTo>
                    <a:cubicBezTo>
                      <a:pt x="30566" y="30789"/>
                      <a:pt x="33811" y="35729"/>
                      <a:pt x="36720" y="40941"/>
                    </a:cubicBezTo>
                    <a:cubicBezTo>
                      <a:pt x="39582" y="46184"/>
                      <a:pt x="42204" y="51603"/>
                      <a:pt x="43882" y="57726"/>
                    </a:cubicBezTo>
                    <a:cubicBezTo>
                      <a:pt x="38447" y="54433"/>
                      <a:pt x="33955" y="50436"/>
                      <a:pt x="29702" y="46248"/>
                    </a:cubicBezTo>
                    <a:cubicBezTo>
                      <a:pt x="25498" y="42028"/>
                      <a:pt x="21629" y="37551"/>
                      <a:pt x="18080" y="32836"/>
                    </a:cubicBezTo>
                    <a:cubicBezTo>
                      <a:pt x="14532" y="28120"/>
                      <a:pt x="11286" y="23180"/>
                      <a:pt x="8377" y="17968"/>
                    </a:cubicBezTo>
                    <a:cubicBezTo>
                      <a:pt x="5516" y="12725"/>
                      <a:pt x="2894" y="7306"/>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57" name="Freeform: Shape 56">
                <a:extLst>
                  <a:ext uri="{FF2B5EF4-FFF2-40B4-BE49-F238E27FC236}">
                    <a16:creationId xmlns:a16="http://schemas.microsoft.com/office/drawing/2014/main" id="{B5F24B41-113A-4CEA-92E8-88F4C7BBDCF7}"/>
                  </a:ext>
                </a:extLst>
              </p:cNvPr>
              <p:cNvSpPr/>
              <p:nvPr/>
            </p:nvSpPr>
            <p:spPr>
              <a:xfrm>
                <a:off x="4394372" y="7318525"/>
                <a:ext cx="43163" cy="30374"/>
              </a:xfrm>
              <a:custGeom>
                <a:avLst/>
                <a:gdLst>
                  <a:gd name="connsiteX0" fmla="*/ 1199 w 43162"/>
                  <a:gd name="connsiteY0" fmla="*/ 1199 h 30373"/>
                  <a:gd name="connsiteX1" fmla="*/ 14164 w 43162"/>
                  <a:gd name="connsiteY1" fmla="*/ 4732 h 30373"/>
                  <a:gd name="connsiteX2" fmla="*/ 25338 w 43162"/>
                  <a:gd name="connsiteY2" fmla="*/ 10886 h 30373"/>
                  <a:gd name="connsiteX3" fmla="*/ 35154 w 43162"/>
                  <a:gd name="connsiteY3" fmla="*/ 19024 h 30373"/>
                  <a:gd name="connsiteX4" fmla="*/ 43163 w 43162"/>
                  <a:gd name="connsiteY4" fmla="*/ 29814 h 30373"/>
                  <a:gd name="connsiteX5" fmla="*/ 30198 w 43162"/>
                  <a:gd name="connsiteY5" fmla="*/ 26297 h 30373"/>
                  <a:gd name="connsiteX6" fmla="*/ 19040 w 43162"/>
                  <a:gd name="connsiteY6" fmla="*/ 20143 h 30373"/>
                  <a:gd name="connsiteX7" fmla="*/ 9224 w 43162"/>
                  <a:gd name="connsiteY7" fmla="*/ 11990 h 30373"/>
                  <a:gd name="connsiteX8" fmla="*/ 1199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1199" y="1199"/>
                    </a:moveTo>
                    <a:cubicBezTo>
                      <a:pt x="6011" y="1647"/>
                      <a:pt x="10167" y="3069"/>
                      <a:pt x="14164" y="4732"/>
                    </a:cubicBezTo>
                    <a:cubicBezTo>
                      <a:pt x="18128" y="6442"/>
                      <a:pt x="21837" y="8505"/>
                      <a:pt x="25338" y="10886"/>
                    </a:cubicBezTo>
                    <a:cubicBezTo>
                      <a:pt x="28839" y="13268"/>
                      <a:pt x="32116" y="15970"/>
                      <a:pt x="35154" y="19024"/>
                    </a:cubicBezTo>
                    <a:cubicBezTo>
                      <a:pt x="38159" y="22125"/>
                      <a:pt x="40989" y="25482"/>
                      <a:pt x="43163" y="29814"/>
                    </a:cubicBezTo>
                    <a:cubicBezTo>
                      <a:pt x="38335" y="29367"/>
                      <a:pt x="34179" y="27960"/>
                      <a:pt x="30198" y="26297"/>
                    </a:cubicBezTo>
                    <a:cubicBezTo>
                      <a:pt x="26234" y="24587"/>
                      <a:pt x="22525" y="22524"/>
                      <a:pt x="19040" y="20143"/>
                    </a:cubicBezTo>
                    <a:cubicBezTo>
                      <a:pt x="15539" y="17761"/>
                      <a:pt x="12262" y="15059"/>
                      <a:pt x="9224" y="11990"/>
                    </a:cubicBezTo>
                    <a:cubicBezTo>
                      <a:pt x="6219" y="8856"/>
                      <a:pt x="3373" y="5499"/>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grpSp>
        <p:grpSp>
          <p:nvGrpSpPr>
            <p:cNvPr id="25" name="Group 24">
              <a:extLst>
                <a:ext uri="{FF2B5EF4-FFF2-40B4-BE49-F238E27FC236}">
                  <a16:creationId xmlns:a16="http://schemas.microsoft.com/office/drawing/2014/main" id="{9BA661D4-18F4-478D-BE14-B4B7E869C8B8}"/>
                </a:ext>
              </a:extLst>
            </p:cNvPr>
            <p:cNvGrpSpPr/>
            <p:nvPr/>
          </p:nvGrpSpPr>
          <p:grpSpPr>
            <a:xfrm>
              <a:off x="7061062" y="2260695"/>
              <a:ext cx="914427" cy="856930"/>
              <a:chOff x="4373538" y="7246843"/>
              <a:chExt cx="398409" cy="373358"/>
            </a:xfrm>
            <a:solidFill>
              <a:srgbClr val="895297"/>
            </a:solidFill>
          </p:grpSpPr>
          <p:sp>
            <p:nvSpPr>
              <p:cNvPr id="34" name="Freeform: Shape 33">
                <a:extLst>
                  <a:ext uri="{FF2B5EF4-FFF2-40B4-BE49-F238E27FC236}">
                    <a16:creationId xmlns:a16="http://schemas.microsoft.com/office/drawing/2014/main" id="{054BED23-E2F4-463C-A739-A8D9A8436A2C}"/>
                  </a:ext>
                </a:extLst>
              </p:cNvPr>
              <p:cNvSpPr/>
              <p:nvPr/>
            </p:nvSpPr>
            <p:spPr>
              <a:xfrm>
                <a:off x="4601695" y="7342042"/>
                <a:ext cx="110304" cy="278159"/>
              </a:xfrm>
              <a:custGeom>
                <a:avLst/>
                <a:gdLst>
                  <a:gd name="connsiteX0" fmla="*/ 84854 w 110304"/>
                  <a:gd name="connsiteY0" fmla="*/ 102711 h 278159"/>
                  <a:gd name="connsiteX1" fmla="*/ 82153 w 110304"/>
                  <a:gd name="connsiteY1" fmla="*/ 101896 h 278159"/>
                  <a:gd name="connsiteX2" fmla="*/ 81146 w 110304"/>
                  <a:gd name="connsiteY2" fmla="*/ 101160 h 278159"/>
                  <a:gd name="connsiteX3" fmla="*/ 109393 w 110304"/>
                  <a:gd name="connsiteY3" fmla="*/ 54321 h 278159"/>
                  <a:gd name="connsiteX4" fmla="*/ 65064 w 110304"/>
                  <a:gd name="connsiteY4" fmla="*/ 1982 h 278159"/>
                  <a:gd name="connsiteX5" fmla="*/ 56271 w 110304"/>
                  <a:gd name="connsiteY5" fmla="*/ 1199 h 278159"/>
                  <a:gd name="connsiteX6" fmla="*/ 55296 w 110304"/>
                  <a:gd name="connsiteY6" fmla="*/ 1247 h 278159"/>
                  <a:gd name="connsiteX7" fmla="*/ 54321 w 110304"/>
                  <a:gd name="connsiteY7" fmla="*/ 1199 h 278159"/>
                  <a:gd name="connsiteX8" fmla="*/ 49861 w 110304"/>
                  <a:gd name="connsiteY8" fmla="*/ 1423 h 278159"/>
                  <a:gd name="connsiteX9" fmla="*/ 45864 w 110304"/>
                  <a:gd name="connsiteY9" fmla="*/ 1934 h 278159"/>
                  <a:gd name="connsiteX10" fmla="*/ 45864 w 110304"/>
                  <a:gd name="connsiteY10" fmla="*/ 1934 h 278159"/>
                  <a:gd name="connsiteX11" fmla="*/ 45864 w 110304"/>
                  <a:gd name="connsiteY11" fmla="*/ 1934 h 278159"/>
                  <a:gd name="connsiteX12" fmla="*/ 1199 w 110304"/>
                  <a:gd name="connsiteY12" fmla="*/ 54337 h 278159"/>
                  <a:gd name="connsiteX13" fmla="*/ 29446 w 110304"/>
                  <a:gd name="connsiteY13" fmla="*/ 101176 h 278159"/>
                  <a:gd name="connsiteX14" fmla="*/ 28439 w 110304"/>
                  <a:gd name="connsiteY14" fmla="*/ 101912 h 278159"/>
                  <a:gd name="connsiteX15" fmla="*/ 25737 w 110304"/>
                  <a:gd name="connsiteY15" fmla="*/ 102727 h 278159"/>
                  <a:gd name="connsiteX16" fmla="*/ 7082 w 110304"/>
                  <a:gd name="connsiteY16" fmla="*/ 123173 h 278159"/>
                  <a:gd name="connsiteX17" fmla="*/ 1215 w 110304"/>
                  <a:gd name="connsiteY17" fmla="*/ 147616 h 278159"/>
                  <a:gd name="connsiteX18" fmla="*/ 1215 w 110304"/>
                  <a:gd name="connsiteY18" fmla="*/ 225149 h 278159"/>
                  <a:gd name="connsiteX19" fmla="*/ 10759 w 110304"/>
                  <a:gd name="connsiteY19" fmla="*/ 234693 h 278159"/>
                  <a:gd name="connsiteX20" fmla="*/ 13844 w 110304"/>
                  <a:gd name="connsiteY20" fmla="*/ 234693 h 278159"/>
                  <a:gd name="connsiteX21" fmla="*/ 20078 w 110304"/>
                  <a:gd name="connsiteY21" fmla="*/ 234693 h 278159"/>
                  <a:gd name="connsiteX22" fmla="*/ 20078 w 110304"/>
                  <a:gd name="connsiteY22" fmla="*/ 266217 h 278159"/>
                  <a:gd name="connsiteX23" fmla="*/ 31269 w 110304"/>
                  <a:gd name="connsiteY23" fmla="*/ 277408 h 278159"/>
                  <a:gd name="connsiteX24" fmla="*/ 31780 w 110304"/>
                  <a:gd name="connsiteY24" fmla="*/ 277408 h 278159"/>
                  <a:gd name="connsiteX25" fmla="*/ 45912 w 110304"/>
                  <a:gd name="connsiteY25" fmla="*/ 277408 h 278159"/>
                  <a:gd name="connsiteX26" fmla="*/ 67030 w 110304"/>
                  <a:gd name="connsiteY26" fmla="*/ 277408 h 278159"/>
                  <a:gd name="connsiteX27" fmla="*/ 78923 w 110304"/>
                  <a:gd name="connsiteY27" fmla="*/ 277408 h 278159"/>
                  <a:gd name="connsiteX28" fmla="*/ 79435 w 110304"/>
                  <a:gd name="connsiteY28" fmla="*/ 277408 h 278159"/>
                  <a:gd name="connsiteX29" fmla="*/ 90625 w 110304"/>
                  <a:gd name="connsiteY29" fmla="*/ 266217 h 278159"/>
                  <a:gd name="connsiteX30" fmla="*/ 90625 w 110304"/>
                  <a:gd name="connsiteY30" fmla="*/ 234693 h 278159"/>
                  <a:gd name="connsiteX31" fmla="*/ 96860 w 110304"/>
                  <a:gd name="connsiteY31" fmla="*/ 234693 h 278159"/>
                  <a:gd name="connsiteX32" fmla="*/ 99945 w 110304"/>
                  <a:gd name="connsiteY32" fmla="*/ 234693 h 278159"/>
                  <a:gd name="connsiteX33" fmla="*/ 109489 w 110304"/>
                  <a:gd name="connsiteY33" fmla="*/ 225149 h 278159"/>
                  <a:gd name="connsiteX34" fmla="*/ 109489 w 110304"/>
                  <a:gd name="connsiteY34" fmla="*/ 147616 h 278159"/>
                  <a:gd name="connsiteX35" fmla="*/ 103622 w 110304"/>
                  <a:gd name="connsiteY35" fmla="*/ 123173 h 278159"/>
                  <a:gd name="connsiteX36" fmla="*/ 84854 w 110304"/>
                  <a:gd name="connsiteY36" fmla="*/ 102711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0304" h="278159">
                    <a:moveTo>
                      <a:pt x="84854" y="102711"/>
                    </a:moveTo>
                    <a:cubicBezTo>
                      <a:pt x="83959" y="102343"/>
                      <a:pt x="83064" y="102104"/>
                      <a:pt x="82153" y="101896"/>
                    </a:cubicBezTo>
                    <a:cubicBezTo>
                      <a:pt x="81801" y="101656"/>
                      <a:pt x="81465" y="101416"/>
                      <a:pt x="81146" y="101160"/>
                    </a:cubicBezTo>
                    <a:cubicBezTo>
                      <a:pt x="97915" y="92224"/>
                      <a:pt x="109393" y="74655"/>
                      <a:pt x="109393" y="54321"/>
                    </a:cubicBezTo>
                    <a:cubicBezTo>
                      <a:pt x="109393" y="27976"/>
                      <a:pt x="90210" y="6171"/>
                      <a:pt x="65064" y="1982"/>
                    </a:cubicBezTo>
                    <a:cubicBezTo>
                      <a:pt x="62202" y="1503"/>
                      <a:pt x="59276" y="1199"/>
                      <a:pt x="56271" y="1199"/>
                    </a:cubicBezTo>
                    <a:cubicBezTo>
                      <a:pt x="55936" y="1199"/>
                      <a:pt x="55632" y="1247"/>
                      <a:pt x="55296" y="1247"/>
                    </a:cubicBezTo>
                    <a:cubicBezTo>
                      <a:pt x="54976" y="1247"/>
                      <a:pt x="54657" y="1199"/>
                      <a:pt x="54321" y="1199"/>
                    </a:cubicBezTo>
                    <a:cubicBezTo>
                      <a:pt x="52818" y="1199"/>
                      <a:pt x="51331" y="1279"/>
                      <a:pt x="49861" y="1423"/>
                    </a:cubicBezTo>
                    <a:cubicBezTo>
                      <a:pt x="48518" y="1535"/>
                      <a:pt x="47191" y="1726"/>
                      <a:pt x="45864" y="1934"/>
                    </a:cubicBezTo>
                    <a:cubicBezTo>
                      <a:pt x="45864" y="1934"/>
                      <a:pt x="45864" y="1934"/>
                      <a:pt x="45864" y="1934"/>
                    </a:cubicBezTo>
                    <a:lnTo>
                      <a:pt x="45864" y="1934"/>
                    </a:lnTo>
                    <a:cubicBezTo>
                      <a:pt x="20558" y="5995"/>
                      <a:pt x="1199" y="27880"/>
                      <a:pt x="1199" y="54337"/>
                    </a:cubicBezTo>
                    <a:cubicBezTo>
                      <a:pt x="1199" y="74671"/>
                      <a:pt x="12661" y="92240"/>
                      <a:pt x="29446" y="101176"/>
                    </a:cubicBezTo>
                    <a:cubicBezTo>
                      <a:pt x="29111" y="101432"/>
                      <a:pt x="28775" y="101688"/>
                      <a:pt x="28439" y="101912"/>
                    </a:cubicBezTo>
                    <a:cubicBezTo>
                      <a:pt x="27528" y="102120"/>
                      <a:pt x="26617" y="102359"/>
                      <a:pt x="25737" y="102727"/>
                    </a:cubicBezTo>
                    <a:cubicBezTo>
                      <a:pt x="21645" y="105333"/>
                      <a:pt x="13029" y="111631"/>
                      <a:pt x="7082" y="123173"/>
                    </a:cubicBezTo>
                    <a:cubicBezTo>
                      <a:pt x="1822" y="133389"/>
                      <a:pt x="1199" y="142804"/>
                      <a:pt x="1215" y="147616"/>
                    </a:cubicBezTo>
                    <a:lnTo>
                      <a:pt x="1215" y="225149"/>
                    </a:lnTo>
                    <a:cubicBezTo>
                      <a:pt x="1215" y="230424"/>
                      <a:pt x="5483" y="234693"/>
                      <a:pt x="10759" y="234693"/>
                    </a:cubicBezTo>
                    <a:lnTo>
                      <a:pt x="13844" y="234693"/>
                    </a:lnTo>
                    <a:lnTo>
                      <a:pt x="20078" y="234693"/>
                    </a:lnTo>
                    <a:lnTo>
                      <a:pt x="20078" y="266217"/>
                    </a:lnTo>
                    <a:cubicBezTo>
                      <a:pt x="20078" y="272388"/>
                      <a:pt x="25082" y="277408"/>
                      <a:pt x="31269" y="277408"/>
                    </a:cubicBezTo>
                    <a:lnTo>
                      <a:pt x="31780" y="277408"/>
                    </a:lnTo>
                    <a:lnTo>
                      <a:pt x="45912" y="277408"/>
                    </a:lnTo>
                    <a:lnTo>
                      <a:pt x="67030" y="277408"/>
                    </a:lnTo>
                    <a:lnTo>
                      <a:pt x="78923" y="277408"/>
                    </a:lnTo>
                    <a:lnTo>
                      <a:pt x="79435" y="277408"/>
                    </a:lnTo>
                    <a:cubicBezTo>
                      <a:pt x="85606" y="277408"/>
                      <a:pt x="90625" y="272404"/>
                      <a:pt x="90625" y="266217"/>
                    </a:cubicBezTo>
                    <a:lnTo>
                      <a:pt x="90625" y="234693"/>
                    </a:lnTo>
                    <a:lnTo>
                      <a:pt x="96860" y="234693"/>
                    </a:lnTo>
                    <a:lnTo>
                      <a:pt x="99945" y="234693"/>
                    </a:lnTo>
                    <a:cubicBezTo>
                      <a:pt x="105221" y="234693"/>
                      <a:pt x="109489" y="230424"/>
                      <a:pt x="109489" y="225149"/>
                    </a:cubicBezTo>
                    <a:lnTo>
                      <a:pt x="109489" y="147616"/>
                    </a:lnTo>
                    <a:cubicBezTo>
                      <a:pt x="109505" y="142820"/>
                      <a:pt x="108881" y="133404"/>
                      <a:pt x="103622" y="123173"/>
                    </a:cubicBezTo>
                    <a:cubicBezTo>
                      <a:pt x="97580" y="111615"/>
                      <a:pt x="88947" y="105317"/>
                      <a:pt x="84854" y="102711"/>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5" name="Freeform: Shape 34">
                <a:extLst>
                  <a:ext uri="{FF2B5EF4-FFF2-40B4-BE49-F238E27FC236}">
                    <a16:creationId xmlns:a16="http://schemas.microsoft.com/office/drawing/2014/main" id="{C65AA0F3-1C9D-411B-93DC-C862FACA7404}"/>
                  </a:ext>
                </a:extLst>
              </p:cNvPr>
              <p:cNvSpPr/>
              <p:nvPr/>
            </p:nvSpPr>
            <p:spPr>
              <a:xfrm>
                <a:off x="4557169" y="7440755"/>
                <a:ext cx="91121" cy="110304"/>
              </a:xfrm>
              <a:custGeom>
                <a:avLst/>
                <a:gdLst>
                  <a:gd name="connsiteX0" fmla="*/ 90424 w 91121"/>
                  <a:gd name="connsiteY0" fmla="*/ 27240 h 110304"/>
                  <a:gd name="connsiteX1" fmla="*/ 73734 w 91121"/>
                  <a:gd name="connsiteY1" fmla="*/ 40893 h 110304"/>
                  <a:gd name="connsiteX2" fmla="*/ 30699 w 91121"/>
                  <a:gd name="connsiteY2" fmla="*/ 103143 h 110304"/>
                  <a:gd name="connsiteX3" fmla="*/ 8526 w 91121"/>
                  <a:gd name="connsiteY3" fmla="*/ 107907 h 110304"/>
                  <a:gd name="connsiteX4" fmla="*/ 3763 w 91121"/>
                  <a:gd name="connsiteY4" fmla="*/ 85734 h 110304"/>
                  <a:gd name="connsiteX5" fmla="*/ 46174 w 91121"/>
                  <a:gd name="connsiteY5" fmla="*/ 20143 h 110304"/>
                  <a:gd name="connsiteX6" fmla="*/ 47932 w 91121"/>
                  <a:gd name="connsiteY6" fmla="*/ 17936 h 110304"/>
                  <a:gd name="connsiteX7" fmla="*/ 72455 w 91121"/>
                  <a:gd name="connsiteY7" fmla="*/ 1199 h 110304"/>
                  <a:gd name="connsiteX8" fmla="*/ 90424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90424" y="27240"/>
                    </a:moveTo>
                    <a:lnTo>
                      <a:pt x="73734" y="40893"/>
                    </a:lnTo>
                    <a:lnTo>
                      <a:pt x="30699" y="103143"/>
                    </a:lnTo>
                    <a:cubicBezTo>
                      <a:pt x="25887" y="110576"/>
                      <a:pt x="15960" y="112702"/>
                      <a:pt x="8526" y="107907"/>
                    </a:cubicBezTo>
                    <a:cubicBezTo>
                      <a:pt x="1093" y="103095"/>
                      <a:pt x="-1033" y="93167"/>
                      <a:pt x="3763" y="85734"/>
                    </a:cubicBezTo>
                    <a:lnTo>
                      <a:pt x="46174" y="20143"/>
                    </a:lnTo>
                    <a:cubicBezTo>
                      <a:pt x="46701" y="19327"/>
                      <a:pt x="47309" y="18624"/>
                      <a:pt x="47932" y="17936"/>
                    </a:cubicBezTo>
                    <a:cubicBezTo>
                      <a:pt x="48076" y="17569"/>
                      <a:pt x="60721" y="9016"/>
                      <a:pt x="72455" y="1199"/>
                    </a:cubicBezTo>
                    <a:lnTo>
                      <a:pt x="90424"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6" name="Freeform: Shape 35">
                <a:extLst>
                  <a:ext uri="{FF2B5EF4-FFF2-40B4-BE49-F238E27FC236}">
                    <a16:creationId xmlns:a16="http://schemas.microsoft.com/office/drawing/2014/main" id="{14C6D307-A5F5-433C-83D4-A0398D22BA8E}"/>
                  </a:ext>
                </a:extLst>
              </p:cNvPr>
              <p:cNvSpPr/>
              <p:nvPr/>
            </p:nvSpPr>
            <p:spPr>
              <a:xfrm>
                <a:off x="4663241" y="7392812"/>
                <a:ext cx="108706" cy="86325"/>
              </a:xfrm>
              <a:custGeom>
                <a:avLst/>
                <a:gdLst>
                  <a:gd name="connsiteX0" fmla="*/ 1199 w 108705"/>
                  <a:gd name="connsiteY0" fmla="*/ 55602 h 86325"/>
                  <a:gd name="connsiteX1" fmla="*/ 21517 w 108705"/>
                  <a:gd name="connsiteY1" fmla="*/ 48425 h 86325"/>
                  <a:gd name="connsiteX2" fmla="*/ 83128 w 108705"/>
                  <a:gd name="connsiteY2" fmla="*/ 4479 h 86325"/>
                  <a:gd name="connsiteX3" fmla="*/ 105589 w 108705"/>
                  <a:gd name="connsiteY3" fmla="*/ 7516 h 86325"/>
                  <a:gd name="connsiteX4" fmla="*/ 102551 w 108705"/>
                  <a:gd name="connsiteY4" fmla="*/ 29977 h 86325"/>
                  <a:gd name="connsiteX5" fmla="*/ 40397 w 108705"/>
                  <a:gd name="connsiteY5" fmla="*/ 77296 h 86325"/>
                  <a:gd name="connsiteX6" fmla="*/ 37983 w 108705"/>
                  <a:gd name="connsiteY6" fmla="*/ 78766 h 86325"/>
                  <a:gd name="connsiteX7" fmla="*/ 9240 w 108705"/>
                  <a:gd name="connsiteY7" fmla="*/ 86184 h 86325"/>
                  <a:gd name="connsiteX8" fmla="*/ 1199 w 108705"/>
                  <a:gd name="connsiteY8" fmla="*/ 55602 h 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05" h="86325">
                    <a:moveTo>
                      <a:pt x="1199" y="55602"/>
                    </a:moveTo>
                    <a:lnTo>
                      <a:pt x="21517" y="48425"/>
                    </a:lnTo>
                    <a:lnTo>
                      <a:pt x="83128" y="4479"/>
                    </a:lnTo>
                    <a:cubicBezTo>
                      <a:pt x="90178" y="-893"/>
                      <a:pt x="100233" y="482"/>
                      <a:pt x="105589" y="7516"/>
                    </a:cubicBezTo>
                    <a:cubicBezTo>
                      <a:pt x="110944" y="14566"/>
                      <a:pt x="109585" y="24621"/>
                      <a:pt x="102551" y="29977"/>
                    </a:cubicBezTo>
                    <a:lnTo>
                      <a:pt x="40397" y="77296"/>
                    </a:lnTo>
                    <a:cubicBezTo>
                      <a:pt x="39630" y="77871"/>
                      <a:pt x="38814" y="78351"/>
                      <a:pt x="37983" y="78766"/>
                    </a:cubicBezTo>
                    <a:cubicBezTo>
                      <a:pt x="37727" y="79070"/>
                      <a:pt x="22924" y="82811"/>
                      <a:pt x="9240" y="86184"/>
                    </a:cubicBezTo>
                    <a:lnTo>
                      <a:pt x="1199" y="55602"/>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7" name="Freeform: Shape 36">
                <a:extLst>
                  <a:ext uri="{FF2B5EF4-FFF2-40B4-BE49-F238E27FC236}">
                    <a16:creationId xmlns:a16="http://schemas.microsoft.com/office/drawing/2014/main" id="{340F8C01-639F-4E35-8E40-63AC33726A67}"/>
                  </a:ext>
                </a:extLst>
              </p:cNvPr>
              <p:cNvSpPr/>
              <p:nvPr/>
            </p:nvSpPr>
            <p:spPr>
              <a:xfrm>
                <a:off x="4495692" y="7440755"/>
                <a:ext cx="91121" cy="110304"/>
              </a:xfrm>
              <a:custGeom>
                <a:avLst/>
                <a:gdLst>
                  <a:gd name="connsiteX0" fmla="*/ 1199 w 91121"/>
                  <a:gd name="connsiteY0" fmla="*/ 27240 h 110304"/>
                  <a:gd name="connsiteX1" fmla="*/ 17888 w 91121"/>
                  <a:gd name="connsiteY1" fmla="*/ 40893 h 110304"/>
                  <a:gd name="connsiteX2" fmla="*/ 60923 w 91121"/>
                  <a:gd name="connsiteY2" fmla="*/ 103143 h 110304"/>
                  <a:gd name="connsiteX3" fmla="*/ 83096 w 91121"/>
                  <a:gd name="connsiteY3" fmla="*/ 107907 h 110304"/>
                  <a:gd name="connsiteX4" fmla="*/ 87860 w 91121"/>
                  <a:gd name="connsiteY4" fmla="*/ 85734 h 110304"/>
                  <a:gd name="connsiteX5" fmla="*/ 45449 w 91121"/>
                  <a:gd name="connsiteY5" fmla="*/ 20143 h 110304"/>
                  <a:gd name="connsiteX6" fmla="*/ 43690 w 91121"/>
                  <a:gd name="connsiteY6" fmla="*/ 17936 h 110304"/>
                  <a:gd name="connsiteX7" fmla="*/ 19167 w 91121"/>
                  <a:gd name="connsiteY7" fmla="*/ 1199 h 110304"/>
                  <a:gd name="connsiteX8" fmla="*/ 1199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1199" y="27240"/>
                    </a:moveTo>
                    <a:lnTo>
                      <a:pt x="17888" y="40893"/>
                    </a:lnTo>
                    <a:lnTo>
                      <a:pt x="60923" y="103143"/>
                    </a:lnTo>
                    <a:cubicBezTo>
                      <a:pt x="65735" y="110576"/>
                      <a:pt x="75663" y="112702"/>
                      <a:pt x="83096" y="107907"/>
                    </a:cubicBezTo>
                    <a:cubicBezTo>
                      <a:pt x="90529" y="103111"/>
                      <a:pt x="92656" y="93167"/>
                      <a:pt x="87860" y="85734"/>
                    </a:cubicBezTo>
                    <a:lnTo>
                      <a:pt x="45449" y="20143"/>
                    </a:lnTo>
                    <a:cubicBezTo>
                      <a:pt x="44921" y="19327"/>
                      <a:pt x="44314" y="18624"/>
                      <a:pt x="43690" y="17936"/>
                    </a:cubicBezTo>
                    <a:cubicBezTo>
                      <a:pt x="43546" y="17569"/>
                      <a:pt x="30901" y="9016"/>
                      <a:pt x="19167" y="1199"/>
                    </a:cubicBezTo>
                    <a:lnTo>
                      <a:pt x="1199"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8" name="Freeform: Shape 37">
                <a:extLst>
                  <a:ext uri="{FF2B5EF4-FFF2-40B4-BE49-F238E27FC236}">
                    <a16:creationId xmlns:a16="http://schemas.microsoft.com/office/drawing/2014/main" id="{4C345E64-192D-4E4C-B169-E536D0FEA4F3}"/>
                  </a:ext>
                </a:extLst>
              </p:cNvPr>
              <p:cNvSpPr/>
              <p:nvPr/>
            </p:nvSpPr>
            <p:spPr>
              <a:xfrm>
                <a:off x="4373538" y="7385624"/>
                <a:ext cx="105509" cy="94318"/>
              </a:xfrm>
              <a:custGeom>
                <a:avLst/>
                <a:gdLst>
                  <a:gd name="connsiteX0" fmla="*/ 105081 w 105508"/>
                  <a:gd name="connsiteY0" fmla="*/ 63635 h 94318"/>
                  <a:gd name="connsiteX1" fmla="*/ 85482 w 105508"/>
                  <a:gd name="connsiteY1" fmla="*/ 54667 h 94318"/>
                  <a:gd name="connsiteX2" fmla="*/ 28044 w 105508"/>
                  <a:gd name="connsiteY2" fmla="*/ 5398 h 94318"/>
                  <a:gd name="connsiteX3" fmla="*/ 5391 w 105508"/>
                  <a:gd name="connsiteY3" fmla="*/ 6421 h 94318"/>
                  <a:gd name="connsiteX4" fmla="*/ 6415 w 105508"/>
                  <a:gd name="connsiteY4" fmla="*/ 29073 h 94318"/>
                  <a:gd name="connsiteX5" fmla="*/ 64093 w 105508"/>
                  <a:gd name="connsiteY5" fmla="*/ 81748 h 94318"/>
                  <a:gd name="connsiteX6" fmla="*/ 66363 w 105508"/>
                  <a:gd name="connsiteY6" fmla="*/ 83426 h 94318"/>
                  <a:gd name="connsiteX7" fmla="*/ 94323 w 105508"/>
                  <a:gd name="connsiteY7" fmla="*/ 93386 h 94318"/>
                  <a:gd name="connsiteX8" fmla="*/ 105081 w 105508"/>
                  <a:gd name="connsiteY8" fmla="*/ 63635 h 9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508" h="94318">
                    <a:moveTo>
                      <a:pt x="105081" y="63635"/>
                    </a:moveTo>
                    <a:lnTo>
                      <a:pt x="85482" y="54667"/>
                    </a:lnTo>
                    <a:lnTo>
                      <a:pt x="28044" y="5398"/>
                    </a:lnTo>
                    <a:cubicBezTo>
                      <a:pt x="21506" y="-581"/>
                      <a:pt x="11370" y="-117"/>
                      <a:pt x="5391" y="6421"/>
                    </a:cubicBezTo>
                    <a:cubicBezTo>
                      <a:pt x="-571" y="12959"/>
                      <a:pt x="-124" y="23094"/>
                      <a:pt x="6415" y="29073"/>
                    </a:cubicBezTo>
                    <a:lnTo>
                      <a:pt x="64093" y="81748"/>
                    </a:lnTo>
                    <a:cubicBezTo>
                      <a:pt x="64796" y="82403"/>
                      <a:pt x="65580" y="82931"/>
                      <a:pt x="66363" y="83426"/>
                    </a:cubicBezTo>
                    <a:cubicBezTo>
                      <a:pt x="66603" y="83746"/>
                      <a:pt x="81006" y="88798"/>
                      <a:pt x="94323" y="93386"/>
                    </a:cubicBezTo>
                    <a:lnTo>
                      <a:pt x="105081" y="63635"/>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9" name="Freeform: Shape 38">
                <a:extLst>
                  <a:ext uri="{FF2B5EF4-FFF2-40B4-BE49-F238E27FC236}">
                    <a16:creationId xmlns:a16="http://schemas.microsoft.com/office/drawing/2014/main" id="{70D3C7EF-749E-4F84-B72B-3B5B37DC6F04}"/>
                  </a:ext>
                </a:extLst>
              </p:cNvPr>
              <p:cNvSpPr/>
              <p:nvPr/>
            </p:nvSpPr>
            <p:spPr>
              <a:xfrm>
                <a:off x="4420283" y="7342042"/>
                <a:ext cx="135882" cy="278159"/>
              </a:xfrm>
              <a:custGeom>
                <a:avLst/>
                <a:gdLst>
                  <a:gd name="connsiteX0" fmla="*/ 1295 w 135882"/>
                  <a:gd name="connsiteY0" fmla="*/ 221760 h 278159"/>
                  <a:gd name="connsiteX1" fmla="*/ 8761 w 135882"/>
                  <a:gd name="connsiteY1" fmla="*/ 174425 h 278159"/>
                  <a:gd name="connsiteX2" fmla="*/ 23132 w 135882"/>
                  <a:gd name="connsiteY2" fmla="*/ 133293 h 278159"/>
                  <a:gd name="connsiteX3" fmla="*/ 41964 w 135882"/>
                  <a:gd name="connsiteY3" fmla="*/ 100601 h 278159"/>
                  <a:gd name="connsiteX4" fmla="*/ 14899 w 135882"/>
                  <a:gd name="connsiteY4" fmla="*/ 54337 h 278159"/>
                  <a:gd name="connsiteX5" fmla="*/ 68037 w 135882"/>
                  <a:gd name="connsiteY5" fmla="*/ 1199 h 278159"/>
                  <a:gd name="connsiteX6" fmla="*/ 72881 w 135882"/>
                  <a:gd name="connsiteY6" fmla="*/ 1471 h 278159"/>
                  <a:gd name="connsiteX7" fmla="*/ 75439 w 135882"/>
                  <a:gd name="connsiteY7" fmla="*/ 1806 h 278159"/>
                  <a:gd name="connsiteX8" fmla="*/ 76686 w 135882"/>
                  <a:gd name="connsiteY8" fmla="*/ 1966 h 278159"/>
                  <a:gd name="connsiteX9" fmla="*/ 76686 w 135882"/>
                  <a:gd name="connsiteY9" fmla="*/ 1998 h 278159"/>
                  <a:gd name="connsiteX10" fmla="*/ 121048 w 135882"/>
                  <a:gd name="connsiteY10" fmla="*/ 54337 h 278159"/>
                  <a:gd name="connsiteX11" fmla="*/ 93983 w 135882"/>
                  <a:gd name="connsiteY11" fmla="*/ 100601 h 278159"/>
                  <a:gd name="connsiteX12" fmla="*/ 112814 w 135882"/>
                  <a:gd name="connsiteY12" fmla="*/ 133293 h 278159"/>
                  <a:gd name="connsiteX13" fmla="*/ 127186 w 135882"/>
                  <a:gd name="connsiteY13" fmla="*/ 174425 h 278159"/>
                  <a:gd name="connsiteX14" fmla="*/ 134652 w 135882"/>
                  <a:gd name="connsiteY14" fmla="*/ 221760 h 278159"/>
                  <a:gd name="connsiteX15" fmla="*/ 127106 w 135882"/>
                  <a:gd name="connsiteY15" fmla="*/ 230600 h 278159"/>
                  <a:gd name="connsiteX16" fmla="*/ 104150 w 135882"/>
                  <a:gd name="connsiteY16" fmla="*/ 230600 h 278159"/>
                  <a:gd name="connsiteX17" fmla="*/ 104150 w 135882"/>
                  <a:gd name="connsiteY17" fmla="*/ 266201 h 278159"/>
                  <a:gd name="connsiteX18" fmla="*/ 92960 w 135882"/>
                  <a:gd name="connsiteY18" fmla="*/ 277392 h 278159"/>
                  <a:gd name="connsiteX19" fmla="*/ 76686 w 135882"/>
                  <a:gd name="connsiteY19" fmla="*/ 277392 h 278159"/>
                  <a:gd name="connsiteX20" fmla="*/ 68117 w 135882"/>
                  <a:gd name="connsiteY20" fmla="*/ 277392 h 278159"/>
                  <a:gd name="connsiteX21" fmla="*/ 43003 w 135882"/>
                  <a:gd name="connsiteY21" fmla="*/ 277392 h 278159"/>
                  <a:gd name="connsiteX22" fmla="*/ 31813 w 135882"/>
                  <a:gd name="connsiteY22" fmla="*/ 266201 h 278159"/>
                  <a:gd name="connsiteX23" fmla="*/ 31813 w 135882"/>
                  <a:gd name="connsiteY23" fmla="*/ 230600 h 278159"/>
                  <a:gd name="connsiteX24" fmla="*/ 8856 w 135882"/>
                  <a:gd name="connsiteY24" fmla="*/ 230600 h 278159"/>
                  <a:gd name="connsiteX25" fmla="*/ 1295 w 135882"/>
                  <a:gd name="connsiteY25" fmla="*/ 221760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5882" h="278159">
                    <a:moveTo>
                      <a:pt x="1295" y="221760"/>
                    </a:moveTo>
                    <a:lnTo>
                      <a:pt x="8761" y="174425"/>
                    </a:lnTo>
                    <a:cubicBezTo>
                      <a:pt x="11047" y="159958"/>
                      <a:pt x="15907" y="146033"/>
                      <a:pt x="23132" y="133293"/>
                    </a:cubicBezTo>
                    <a:cubicBezTo>
                      <a:pt x="31477" y="118585"/>
                      <a:pt x="41596" y="100825"/>
                      <a:pt x="41964" y="100601"/>
                    </a:cubicBezTo>
                    <a:cubicBezTo>
                      <a:pt x="25818" y="91489"/>
                      <a:pt x="14899" y="74192"/>
                      <a:pt x="14899" y="54337"/>
                    </a:cubicBezTo>
                    <a:cubicBezTo>
                      <a:pt x="14899" y="24986"/>
                      <a:pt x="38687" y="1199"/>
                      <a:pt x="68037" y="1199"/>
                    </a:cubicBezTo>
                    <a:cubicBezTo>
                      <a:pt x="69668" y="1199"/>
                      <a:pt x="71282" y="1311"/>
                      <a:pt x="72881" y="1471"/>
                    </a:cubicBezTo>
                    <a:cubicBezTo>
                      <a:pt x="73744" y="1551"/>
                      <a:pt x="74592" y="1679"/>
                      <a:pt x="75439" y="1806"/>
                    </a:cubicBezTo>
                    <a:cubicBezTo>
                      <a:pt x="75855" y="1870"/>
                      <a:pt x="76286" y="1902"/>
                      <a:pt x="76686" y="1966"/>
                    </a:cubicBezTo>
                    <a:lnTo>
                      <a:pt x="76686" y="1998"/>
                    </a:lnTo>
                    <a:cubicBezTo>
                      <a:pt x="101848" y="6187"/>
                      <a:pt x="121048" y="27992"/>
                      <a:pt x="121048" y="54337"/>
                    </a:cubicBezTo>
                    <a:cubicBezTo>
                      <a:pt x="121048" y="74208"/>
                      <a:pt x="110129" y="91489"/>
                      <a:pt x="93983" y="100601"/>
                    </a:cubicBezTo>
                    <a:cubicBezTo>
                      <a:pt x="94351" y="100825"/>
                      <a:pt x="104470" y="118601"/>
                      <a:pt x="112814" y="133293"/>
                    </a:cubicBezTo>
                    <a:cubicBezTo>
                      <a:pt x="120040" y="146033"/>
                      <a:pt x="124900" y="159958"/>
                      <a:pt x="127186" y="174425"/>
                    </a:cubicBezTo>
                    <a:lnTo>
                      <a:pt x="134652" y="221760"/>
                    </a:lnTo>
                    <a:cubicBezTo>
                      <a:pt x="135387" y="226396"/>
                      <a:pt x="131790" y="230600"/>
                      <a:pt x="127106" y="230600"/>
                    </a:cubicBezTo>
                    <a:lnTo>
                      <a:pt x="104150" y="230600"/>
                    </a:lnTo>
                    <a:lnTo>
                      <a:pt x="104150" y="266201"/>
                    </a:lnTo>
                    <a:cubicBezTo>
                      <a:pt x="104150" y="272372"/>
                      <a:pt x="99147" y="277392"/>
                      <a:pt x="92960" y="277392"/>
                    </a:cubicBezTo>
                    <a:lnTo>
                      <a:pt x="76686" y="277392"/>
                    </a:lnTo>
                    <a:lnTo>
                      <a:pt x="68117" y="277392"/>
                    </a:lnTo>
                    <a:lnTo>
                      <a:pt x="43003" y="277392"/>
                    </a:lnTo>
                    <a:cubicBezTo>
                      <a:pt x="36832" y="277392"/>
                      <a:pt x="31813" y="272388"/>
                      <a:pt x="31813" y="266201"/>
                    </a:cubicBezTo>
                    <a:lnTo>
                      <a:pt x="31813" y="230600"/>
                    </a:lnTo>
                    <a:lnTo>
                      <a:pt x="8856" y="230600"/>
                    </a:lnTo>
                    <a:cubicBezTo>
                      <a:pt x="4141" y="230584"/>
                      <a:pt x="560" y="226396"/>
                      <a:pt x="1295" y="22176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0" name="Freeform: Shape 39">
                <a:extLst>
                  <a:ext uri="{FF2B5EF4-FFF2-40B4-BE49-F238E27FC236}">
                    <a16:creationId xmlns:a16="http://schemas.microsoft.com/office/drawing/2014/main" id="{6B080430-B46F-4F50-A2FE-756C440C8727}"/>
                  </a:ext>
                </a:extLst>
              </p:cNvPr>
              <p:cNvSpPr/>
              <p:nvPr/>
            </p:nvSpPr>
            <p:spPr>
              <a:xfrm>
                <a:off x="4613828" y="7246843"/>
                <a:ext cx="31972" cy="78332"/>
              </a:xfrm>
              <a:custGeom>
                <a:avLst/>
                <a:gdLst>
                  <a:gd name="connsiteX0" fmla="*/ 31956 w 31972"/>
                  <a:gd name="connsiteY0" fmla="*/ 1199 h 78332"/>
                  <a:gd name="connsiteX1" fmla="*/ 28327 w 31972"/>
                  <a:gd name="connsiteY1" fmla="*/ 21901 h 78332"/>
                  <a:gd name="connsiteX2" fmla="*/ 21757 w 31972"/>
                  <a:gd name="connsiteY2" fmla="*/ 41420 h 78332"/>
                  <a:gd name="connsiteX3" fmla="*/ 12965 w 31972"/>
                  <a:gd name="connsiteY3" fmla="*/ 60044 h 78332"/>
                  <a:gd name="connsiteX4" fmla="*/ 1199 w 31972"/>
                  <a:gd name="connsiteY4" fmla="*/ 77469 h 78332"/>
                  <a:gd name="connsiteX5" fmla="*/ 4812 w 31972"/>
                  <a:gd name="connsiteY5" fmla="*/ 56751 h 78332"/>
                  <a:gd name="connsiteX6" fmla="*/ 11398 w 31972"/>
                  <a:gd name="connsiteY6" fmla="*/ 37232 h 78332"/>
                  <a:gd name="connsiteX7" fmla="*/ 20207 w 31972"/>
                  <a:gd name="connsiteY7" fmla="*/ 18608 h 78332"/>
                  <a:gd name="connsiteX8" fmla="*/ 31956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31956" y="1199"/>
                    </a:moveTo>
                    <a:cubicBezTo>
                      <a:pt x="31557" y="8425"/>
                      <a:pt x="30086" y="15219"/>
                      <a:pt x="28327" y="21901"/>
                    </a:cubicBezTo>
                    <a:cubicBezTo>
                      <a:pt x="26521" y="28567"/>
                      <a:pt x="24315" y="35058"/>
                      <a:pt x="21757" y="41420"/>
                    </a:cubicBezTo>
                    <a:cubicBezTo>
                      <a:pt x="19199" y="47783"/>
                      <a:pt x="16290" y="53985"/>
                      <a:pt x="12965" y="60044"/>
                    </a:cubicBezTo>
                    <a:cubicBezTo>
                      <a:pt x="9592" y="66071"/>
                      <a:pt x="5931" y="71986"/>
                      <a:pt x="1199" y="77469"/>
                    </a:cubicBezTo>
                    <a:cubicBezTo>
                      <a:pt x="1583" y="70227"/>
                      <a:pt x="3054" y="63433"/>
                      <a:pt x="4812" y="56751"/>
                    </a:cubicBezTo>
                    <a:cubicBezTo>
                      <a:pt x="6618" y="50085"/>
                      <a:pt x="8824" y="43594"/>
                      <a:pt x="11398" y="37232"/>
                    </a:cubicBezTo>
                    <a:cubicBezTo>
                      <a:pt x="13972" y="30885"/>
                      <a:pt x="16881" y="24667"/>
                      <a:pt x="20207" y="18608"/>
                    </a:cubicBezTo>
                    <a:cubicBezTo>
                      <a:pt x="23580" y="12597"/>
                      <a:pt x="27224" y="6682"/>
                      <a:pt x="3195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1" name="Freeform: Shape 40">
                <a:extLst>
                  <a:ext uri="{FF2B5EF4-FFF2-40B4-BE49-F238E27FC236}">
                    <a16:creationId xmlns:a16="http://schemas.microsoft.com/office/drawing/2014/main" id="{A2372170-73F0-41DD-87B2-1A0991A2BF2F}"/>
                  </a:ext>
                </a:extLst>
              </p:cNvPr>
              <p:cNvSpPr/>
              <p:nvPr/>
            </p:nvSpPr>
            <p:spPr>
              <a:xfrm>
                <a:off x="4663739" y="7274547"/>
                <a:ext cx="44761" cy="57550"/>
              </a:xfrm>
              <a:custGeom>
                <a:avLst/>
                <a:gdLst>
                  <a:gd name="connsiteX0" fmla="*/ 43866 w 44761"/>
                  <a:gd name="connsiteY0" fmla="*/ 1199 h 57550"/>
                  <a:gd name="connsiteX1" fmla="*/ 36705 w 44761"/>
                  <a:gd name="connsiteY1" fmla="*/ 17968 h 57550"/>
                  <a:gd name="connsiteX2" fmla="*/ 27001 w 44761"/>
                  <a:gd name="connsiteY2" fmla="*/ 32836 h 57550"/>
                  <a:gd name="connsiteX3" fmla="*/ 15379 w 44761"/>
                  <a:gd name="connsiteY3" fmla="*/ 46248 h 57550"/>
                  <a:gd name="connsiteX4" fmla="*/ 1199 w 44761"/>
                  <a:gd name="connsiteY4" fmla="*/ 57726 h 57550"/>
                  <a:gd name="connsiteX5" fmla="*/ 8361 w 44761"/>
                  <a:gd name="connsiteY5" fmla="*/ 40941 h 57550"/>
                  <a:gd name="connsiteX6" fmla="*/ 18080 w 44761"/>
                  <a:gd name="connsiteY6" fmla="*/ 26089 h 57550"/>
                  <a:gd name="connsiteX7" fmla="*/ 29718 w 44761"/>
                  <a:gd name="connsiteY7" fmla="*/ 12693 h 57550"/>
                  <a:gd name="connsiteX8" fmla="*/ 43866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43866" y="1199"/>
                    </a:moveTo>
                    <a:cubicBezTo>
                      <a:pt x="42172" y="7322"/>
                      <a:pt x="39550" y="12741"/>
                      <a:pt x="36705" y="17968"/>
                    </a:cubicBezTo>
                    <a:cubicBezTo>
                      <a:pt x="33811" y="23180"/>
                      <a:pt x="30550" y="28120"/>
                      <a:pt x="27001" y="32836"/>
                    </a:cubicBezTo>
                    <a:cubicBezTo>
                      <a:pt x="23452" y="37551"/>
                      <a:pt x="19583" y="42028"/>
                      <a:pt x="15379" y="46248"/>
                    </a:cubicBezTo>
                    <a:cubicBezTo>
                      <a:pt x="11127" y="50436"/>
                      <a:pt x="6634" y="54433"/>
                      <a:pt x="1199" y="57726"/>
                    </a:cubicBezTo>
                    <a:cubicBezTo>
                      <a:pt x="2878" y="51603"/>
                      <a:pt x="5500" y="46184"/>
                      <a:pt x="8361" y="40941"/>
                    </a:cubicBezTo>
                    <a:cubicBezTo>
                      <a:pt x="11254" y="35729"/>
                      <a:pt x="14516" y="30789"/>
                      <a:pt x="18080" y="26089"/>
                    </a:cubicBezTo>
                    <a:cubicBezTo>
                      <a:pt x="21645" y="21389"/>
                      <a:pt x="25498" y="16897"/>
                      <a:pt x="29718" y="12693"/>
                    </a:cubicBezTo>
                    <a:cubicBezTo>
                      <a:pt x="33955" y="8505"/>
                      <a:pt x="38447" y="4492"/>
                      <a:pt x="4386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2" name="Freeform: Shape 41">
                <a:extLst>
                  <a:ext uri="{FF2B5EF4-FFF2-40B4-BE49-F238E27FC236}">
                    <a16:creationId xmlns:a16="http://schemas.microsoft.com/office/drawing/2014/main" id="{C6AA131A-B862-4275-800B-3D6DB00CC134}"/>
                  </a:ext>
                </a:extLst>
              </p:cNvPr>
              <p:cNvSpPr/>
              <p:nvPr/>
            </p:nvSpPr>
            <p:spPr>
              <a:xfrm>
                <a:off x="4704456" y="7318525"/>
                <a:ext cx="43163" cy="30374"/>
              </a:xfrm>
              <a:custGeom>
                <a:avLst/>
                <a:gdLst>
                  <a:gd name="connsiteX0" fmla="*/ 43163 w 43162"/>
                  <a:gd name="connsiteY0" fmla="*/ 1199 h 30373"/>
                  <a:gd name="connsiteX1" fmla="*/ 35138 w 43162"/>
                  <a:gd name="connsiteY1" fmla="*/ 11974 h 30373"/>
                  <a:gd name="connsiteX2" fmla="*/ 25322 w 43162"/>
                  <a:gd name="connsiteY2" fmla="*/ 20127 h 30373"/>
                  <a:gd name="connsiteX3" fmla="*/ 14164 w 43162"/>
                  <a:gd name="connsiteY3" fmla="*/ 26281 h 30373"/>
                  <a:gd name="connsiteX4" fmla="*/ 1199 w 43162"/>
                  <a:gd name="connsiteY4" fmla="*/ 29798 h 30373"/>
                  <a:gd name="connsiteX5" fmla="*/ 9208 w 43162"/>
                  <a:gd name="connsiteY5" fmla="*/ 19008 h 30373"/>
                  <a:gd name="connsiteX6" fmla="*/ 19023 w 43162"/>
                  <a:gd name="connsiteY6" fmla="*/ 10870 h 30373"/>
                  <a:gd name="connsiteX7" fmla="*/ 30198 w 43162"/>
                  <a:gd name="connsiteY7" fmla="*/ 4716 h 30373"/>
                  <a:gd name="connsiteX8" fmla="*/ 43163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43163" y="1199"/>
                    </a:moveTo>
                    <a:cubicBezTo>
                      <a:pt x="40988" y="5515"/>
                      <a:pt x="38143" y="8856"/>
                      <a:pt x="35138" y="11974"/>
                    </a:cubicBezTo>
                    <a:cubicBezTo>
                      <a:pt x="32100" y="15027"/>
                      <a:pt x="28823" y="17745"/>
                      <a:pt x="25322" y="20127"/>
                    </a:cubicBezTo>
                    <a:cubicBezTo>
                      <a:pt x="21837" y="22524"/>
                      <a:pt x="18112" y="24587"/>
                      <a:pt x="14164" y="26281"/>
                    </a:cubicBezTo>
                    <a:cubicBezTo>
                      <a:pt x="10183" y="27944"/>
                      <a:pt x="6011" y="29351"/>
                      <a:pt x="1199" y="29798"/>
                    </a:cubicBezTo>
                    <a:cubicBezTo>
                      <a:pt x="3373" y="25466"/>
                      <a:pt x="6202" y="22125"/>
                      <a:pt x="9208" y="19008"/>
                    </a:cubicBezTo>
                    <a:cubicBezTo>
                      <a:pt x="12245" y="15954"/>
                      <a:pt x="15522" y="13252"/>
                      <a:pt x="19023" y="10870"/>
                    </a:cubicBezTo>
                    <a:cubicBezTo>
                      <a:pt x="22524" y="8489"/>
                      <a:pt x="26233" y="6426"/>
                      <a:pt x="30198" y="4716"/>
                    </a:cubicBezTo>
                    <a:cubicBezTo>
                      <a:pt x="34194" y="3053"/>
                      <a:pt x="38351" y="1647"/>
                      <a:pt x="43163"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3" name="Freeform: Shape 42">
                <a:extLst>
                  <a:ext uri="{FF2B5EF4-FFF2-40B4-BE49-F238E27FC236}">
                    <a16:creationId xmlns:a16="http://schemas.microsoft.com/office/drawing/2014/main" id="{70C49852-8EE4-4415-888A-A36E0BEABEBD}"/>
                  </a:ext>
                </a:extLst>
              </p:cNvPr>
              <p:cNvSpPr/>
              <p:nvPr/>
            </p:nvSpPr>
            <p:spPr>
              <a:xfrm>
                <a:off x="4496202" y="7246843"/>
                <a:ext cx="31972" cy="78332"/>
              </a:xfrm>
              <a:custGeom>
                <a:avLst/>
                <a:gdLst>
                  <a:gd name="connsiteX0" fmla="*/ 1199 w 31972"/>
                  <a:gd name="connsiteY0" fmla="*/ 1199 h 78332"/>
                  <a:gd name="connsiteX1" fmla="*/ 12949 w 31972"/>
                  <a:gd name="connsiteY1" fmla="*/ 18624 h 78332"/>
                  <a:gd name="connsiteX2" fmla="*/ 21757 w 31972"/>
                  <a:gd name="connsiteY2" fmla="*/ 37248 h 78332"/>
                  <a:gd name="connsiteX3" fmla="*/ 28343 w 31972"/>
                  <a:gd name="connsiteY3" fmla="*/ 56767 h 78332"/>
                  <a:gd name="connsiteX4" fmla="*/ 31956 w 31972"/>
                  <a:gd name="connsiteY4" fmla="*/ 77485 h 78332"/>
                  <a:gd name="connsiteX5" fmla="*/ 20190 w 31972"/>
                  <a:gd name="connsiteY5" fmla="*/ 60060 h 78332"/>
                  <a:gd name="connsiteX6" fmla="*/ 11398 w 31972"/>
                  <a:gd name="connsiteY6" fmla="*/ 41436 h 78332"/>
                  <a:gd name="connsiteX7" fmla="*/ 4828 w 31972"/>
                  <a:gd name="connsiteY7" fmla="*/ 21917 h 78332"/>
                  <a:gd name="connsiteX8" fmla="*/ 1199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1199" y="1199"/>
                    </a:moveTo>
                    <a:cubicBezTo>
                      <a:pt x="5931" y="6682"/>
                      <a:pt x="9576" y="12597"/>
                      <a:pt x="12949" y="18624"/>
                    </a:cubicBezTo>
                    <a:cubicBezTo>
                      <a:pt x="16274" y="24667"/>
                      <a:pt x="19199" y="30885"/>
                      <a:pt x="21757" y="37248"/>
                    </a:cubicBezTo>
                    <a:cubicBezTo>
                      <a:pt x="24331" y="43594"/>
                      <a:pt x="26537" y="50101"/>
                      <a:pt x="28343" y="56767"/>
                    </a:cubicBezTo>
                    <a:cubicBezTo>
                      <a:pt x="30102" y="63449"/>
                      <a:pt x="31573" y="70243"/>
                      <a:pt x="31956" y="77485"/>
                    </a:cubicBezTo>
                    <a:cubicBezTo>
                      <a:pt x="27208" y="72002"/>
                      <a:pt x="23564" y="66087"/>
                      <a:pt x="20190" y="60060"/>
                    </a:cubicBezTo>
                    <a:cubicBezTo>
                      <a:pt x="16865" y="54017"/>
                      <a:pt x="13940" y="47799"/>
                      <a:pt x="11398" y="41436"/>
                    </a:cubicBezTo>
                    <a:cubicBezTo>
                      <a:pt x="8840" y="35074"/>
                      <a:pt x="6634" y="28583"/>
                      <a:pt x="4828" y="21917"/>
                    </a:cubicBezTo>
                    <a:cubicBezTo>
                      <a:pt x="3069" y="15219"/>
                      <a:pt x="1583" y="8425"/>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4" name="Freeform: Shape 43">
                <a:extLst>
                  <a:ext uri="{FF2B5EF4-FFF2-40B4-BE49-F238E27FC236}">
                    <a16:creationId xmlns:a16="http://schemas.microsoft.com/office/drawing/2014/main" id="{29C18E0B-BF80-4895-81E0-518E8428A32D}"/>
                  </a:ext>
                </a:extLst>
              </p:cNvPr>
              <p:cNvSpPr/>
              <p:nvPr/>
            </p:nvSpPr>
            <p:spPr>
              <a:xfrm>
                <a:off x="4434385" y="7274547"/>
                <a:ext cx="44761" cy="57550"/>
              </a:xfrm>
              <a:custGeom>
                <a:avLst/>
                <a:gdLst>
                  <a:gd name="connsiteX0" fmla="*/ 1199 w 44761"/>
                  <a:gd name="connsiteY0" fmla="*/ 1199 h 57550"/>
                  <a:gd name="connsiteX1" fmla="*/ 15363 w 44761"/>
                  <a:gd name="connsiteY1" fmla="*/ 12693 h 57550"/>
                  <a:gd name="connsiteX2" fmla="*/ 27001 w 44761"/>
                  <a:gd name="connsiteY2" fmla="*/ 26089 h 57550"/>
                  <a:gd name="connsiteX3" fmla="*/ 36720 w 44761"/>
                  <a:gd name="connsiteY3" fmla="*/ 40941 h 57550"/>
                  <a:gd name="connsiteX4" fmla="*/ 43882 w 44761"/>
                  <a:gd name="connsiteY4" fmla="*/ 57726 h 57550"/>
                  <a:gd name="connsiteX5" fmla="*/ 29702 w 44761"/>
                  <a:gd name="connsiteY5" fmla="*/ 46248 h 57550"/>
                  <a:gd name="connsiteX6" fmla="*/ 18080 w 44761"/>
                  <a:gd name="connsiteY6" fmla="*/ 32836 h 57550"/>
                  <a:gd name="connsiteX7" fmla="*/ 8377 w 44761"/>
                  <a:gd name="connsiteY7" fmla="*/ 17968 h 57550"/>
                  <a:gd name="connsiteX8" fmla="*/ 1199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1199" y="1199"/>
                    </a:moveTo>
                    <a:cubicBezTo>
                      <a:pt x="6618" y="4508"/>
                      <a:pt x="11111" y="8505"/>
                      <a:pt x="15363" y="12693"/>
                    </a:cubicBezTo>
                    <a:cubicBezTo>
                      <a:pt x="19567" y="16913"/>
                      <a:pt x="23436" y="21389"/>
                      <a:pt x="27001" y="26089"/>
                    </a:cubicBezTo>
                    <a:cubicBezTo>
                      <a:pt x="30566" y="30789"/>
                      <a:pt x="33811" y="35729"/>
                      <a:pt x="36720" y="40941"/>
                    </a:cubicBezTo>
                    <a:cubicBezTo>
                      <a:pt x="39582" y="46184"/>
                      <a:pt x="42204" y="51603"/>
                      <a:pt x="43882" y="57726"/>
                    </a:cubicBezTo>
                    <a:cubicBezTo>
                      <a:pt x="38447" y="54433"/>
                      <a:pt x="33955" y="50436"/>
                      <a:pt x="29702" y="46248"/>
                    </a:cubicBezTo>
                    <a:cubicBezTo>
                      <a:pt x="25498" y="42028"/>
                      <a:pt x="21629" y="37551"/>
                      <a:pt x="18080" y="32836"/>
                    </a:cubicBezTo>
                    <a:cubicBezTo>
                      <a:pt x="14532" y="28120"/>
                      <a:pt x="11286" y="23180"/>
                      <a:pt x="8377" y="17968"/>
                    </a:cubicBezTo>
                    <a:cubicBezTo>
                      <a:pt x="5516" y="12725"/>
                      <a:pt x="2894" y="7306"/>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5" name="Freeform: Shape 44">
                <a:extLst>
                  <a:ext uri="{FF2B5EF4-FFF2-40B4-BE49-F238E27FC236}">
                    <a16:creationId xmlns:a16="http://schemas.microsoft.com/office/drawing/2014/main" id="{7A55B9A4-014D-4642-88AE-1DFCD76E794D}"/>
                  </a:ext>
                </a:extLst>
              </p:cNvPr>
              <p:cNvSpPr/>
              <p:nvPr/>
            </p:nvSpPr>
            <p:spPr>
              <a:xfrm>
                <a:off x="4394372" y="7318525"/>
                <a:ext cx="43163" cy="30374"/>
              </a:xfrm>
              <a:custGeom>
                <a:avLst/>
                <a:gdLst>
                  <a:gd name="connsiteX0" fmla="*/ 1199 w 43162"/>
                  <a:gd name="connsiteY0" fmla="*/ 1199 h 30373"/>
                  <a:gd name="connsiteX1" fmla="*/ 14164 w 43162"/>
                  <a:gd name="connsiteY1" fmla="*/ 4732 h 30373"/>
                  <a:gd name="connsiteX2" fmla="*/ 25338 w 43162"/>
                  <a:gd name="connsiteY2" fmla="*/ 10886 h 30373"/>
                  <a:gd name="connsiteX3" fmla="*/ 35154 w 43162"/>
                  <a:gd name="connsiteY3" fmla="*/ 19024 h 30373"/>
                  <a:gd name="connsiteX4" fmla="*/ 43163 w 43162"/>
                  <a:gd name="connsiteY4" fmla="*/ 29814 h 30373"/>
                  <a:gd name="connsiteX5" fmla="*/ 30198 w 43162"/>
                  <a:gd name="connsiteY5" fmla="*/ 26297 h 30373"/>
                  <a:gd name="connsiteX6" fmla="*/ 19040 w 43162"/>
                  <a:gd name="connsiteY6" fmla="*/ 20143 h 30373"/>
                  <a:gd name="connsiteX7" fmla="*/ 9224 w 43162"/>
                  <a:gd name="connsiteY7" fmla="*/ 11990 h 30373"/>
                  <a:gd name="connsiteX8" fmla="*/ 1199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1199" y="1199"/>
                    </a:moveTo>
                    <a:cubicBezTo>
                      <a:pt x="6011" y="1647"/>
                      <a:pt x="10167" y="3069"/>
                      <a:pt x="14164" y="4732"/>
                    </a:cubicBezTo>
                    <a:cubicBezTo>
                      <a:pt x="18128" y="6442"/>
                      <a:pt x="21837" y="8505"/>
                      <a:pt x="25338" y="10886"/>
                    </a:cubicBezTo>
                    <a:cubicBezTo>
                      <a:pt x="28839" y="13268"/>
                      <a:pt x="32116" y="15970"/>
                      <a:pt x="35154" y="19024"/>
                    </a:cubicBezTo>
                    <a:cubicBezTo>
                      <a:pt x="38159" y="22125"/>
                      <a:pt x="40989" y="25482"/>
                      <a:pt x="43163" y="29814"/>
                    </a:cubicBezTo>
                    <a:cubicBezTo>
                      <a:pt x="38335" y="29367"/>
                      <a:pt x="34179" y="27960"/>
                      <a:pt x="30198" y="26297"/>
                    </a:cubicBezTo>
                    <a:cubicBezTo>
                      <a:pt x="26234" y="24587"/>
                      <a:pt x="22525" y="22524"/>
                      <a:pt x="19040" y="20143"/>
                    </a:cubicBezTo>
                    <a:cubicBezTo>
                      <a:pt x="15539" y="17761"/>
                      <a:pt x="12262" y="15059"/>
                      <a:pt x="9224" y="11990"/>
                    </a:cubicBezTo>
                    <a:cubicBezTo>
                      <a:pt x="6219" y="8856"/>
                      <a:pt x="3373" y="5499"/>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grpSp>
      </p:grpSp>
    </p:spTree>
    <p:extLst>
      <p:ext uri="{BB962C8B-B14F-4D97-AF65-F5344CB8AC3E}">
        <p14:creationId xmlns:p14="http://schemas.microsoft.com/office/powerpoint/2010/main" val="7547903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9_Title Slide">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2D03C4-E117-484F-81D3-479BECBE7857}"/>
              </a:ext>
            </a:extLst>
          </p:cNvPr>
          <p:cNvSpPr/>
          <p:nvPr/>
        </p:nvSpPr>
        <p:spPr>
          <a:xfrm>
            <a:off x="0" y="2974999"/>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7" name="Group 26">
            <a:extLst>
              <a:ext uri="{FF2B5EF4-FFF2-40B4-BE49-F238E27FC236}">
                <a16:creationId xmlns:a16="http://schemas.microsoft.com/office/drawing/2014/main" id="{21D1CEC8-FE6C-C547-8A44-EA0E876652E9}"/>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8" name="Freeform: Shape 6">
              <a:extLst>
                <a:ext uri="{FF2B5EF4-FFF2-40B4-BE49-F238E27FC236}">
                  <a16:creationId xmlns:a16="http://schemas.microsoft.com/office/drawing/2014/main" id="{7B32C52B-801B-C247-90DF-E05E9D49F22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9" name="Group 28">
              <a:extLst>
                <a:ext uri="{FF2B5EF4-FFF2-40B4-BE49-F238E27FC236}">
                  <a16:creationId xmlns:a16="http://schemas.microsoft.com/office/drawing/2014/main" id="{F95AB615-4C18-914D-8AC1-6B779BB35333}"/>
                </a:ext>
              </a:extLst>
            </p:cNvPr>
            <p:cNvGrpSpPr/>
            <p:nvPr/>
          </p:nvGrpSpPr>
          <p:grpSpPr>
            <a:xfrm>
              <a:off x="958955" y="2060848"/>
              <a:ext cx="196444" cy="196444"/>
              <a:chOff x="519961" y="1999640"/>
              <a:chExt cx="196444" cy="196444"/>
            </a:xfrm>
            <a:grpFill/>
          </p:grpSpPr>
          <p:sp>
            <p:nvSpPr>
              <p:cNvPr id="30" name="Freeform: Shape 7">
                <a:extLst>
                  <a:ext uri="{FF2B5EF4-FFF2-40B4-BE49-F238E27FC236}">
                    <a16:creationId xmlns:a16="http://schemas.microsoft.com/office/drawing/2014/main" id="{7A8CDFC4-1C1E-4848-B87C-A6BB053FF88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1" name="Freeform: Shape 8">
                <a:extLst>
                  <a:ext uri="{FF2B5EF4-FFF2-40B4-BE49-F238E27FC236}">
                    <a16:creationId xmlns:a16="http://schemas.microsoft.com/office/drawing/2014/main" id="{43A62944-0409-8E44-9C40-AB5870860DE5}"/>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2" name="Freeform: Shape 9">
                <a:extLst>
                  <a:ext uri="{FF2B5EF4-FFF2-40B4-BE49-F238E27FC236}">
                    <a16:creationId xmlns:a16="http://schemas.microsoft.com/office/drawing/2014/main" id="{96733F5D-E834-6745-A36D-EC5FE82ECD38}"/>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3" name="Freeform: Shape 10">
                <a:extLst>
                  <a:ext uri="{FF2B5EF4-FFF2-40B4-BE49-F238E27FC236}">
                    <a16:creationId xmlns:a16="http://schemas.microsoft.com/office/drawing/2014/main" id="{C94B10BE-C81B-E24A-8B6A-1545902DFB5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rgbClr val="0C244C"/>
                </a:solidFill>
              </a:defRPr>
            </a:lvl1pPr>
          </a:lstStyle>
          <a:p>
            <a:r>
              <a:rPr lang="en-US" dirty="0"/>
              <a:t>Click to edit </a:t>
            </a:r>
            <a:br>
              <a:rPr lang="en-US" dirty="0"/>
            </a:br>
            <a:r>
              <a:rPr lang="en-US" dirty="0"/>
              <a:t>Master title style</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dirty="0"/>
          </a:p>
        </p:txBody>
      </p:sp>
    </p:spTree>
    <p:extLst>
      <p:ext uri="{BB962C8B-B14F-4D97-AF65-F5344CB8AC3E}">
        <p14:creationId xmlns:p14="http://schemas.microsoft.com/office/powerpoint/2010/main" val="10419120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2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dirty="0"/>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24194723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6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dirty="0"/>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rgbClr val="0C244C"/>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17642047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D86075"/>
                </a:solidFill>
              </a:defRPr>
            </a:lvl1pPr>
          </a:lstStyle>
          <a:p>
            <a:r>
              <a:rPr lang="en-GB"/>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9080"/>
            <a:ext cx="11164827" cy="1872208"/>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Tree>
    <p:extLst>
      <p:ext uri="{BB962C8B-B14F-4D97-AF65-F5344CB8AC3E}">
        <p14:creationId xmlns:p14="http://schemas.microsoft.com/office/powerpoint/2010/main" val="17715328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9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0C244C"/>
                </a:solidFill>
              </a:defRPr>
            </a:lvl1pPr>
          </a:lstStyle>
          <a:p>
            <a:r>
              <a:rPr lang="en-GB" dirty="0"/>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9080"/>
            <a:ext cx="11164827" cy="1872208"/>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Tree>
    <p:extLst>
      <p:ext uri="{BB962C8B-B14F-4D97-AF65-F5344CB8AC3E}">
        <p14:creationId xmlns:p14="http://schemas.microsoft.com/office/powerpoint/2010/main" val="27154687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0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0C244C"/>
                </a:solidFill>
              </a:defRPr>
            </a:lvl1pPr>
          </a:lstStyle>
          <a:p>
            <a:r>
              <a:rPr lang="en-GB"/>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39398"/>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Tree>
    <p:extLst>
      <p:ext uri="{BB962C8B-B14F-4D97-AF65-F5344CB8AC3E}">
        <p14:creationId xmlns:p14="http://schemas.microsoft.com/office/powerpoint/2010/main" val="21779268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1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0C244C"/>
                </a:solidFill>
              </a:defRPr>
            </a:lvl1pPr>
          </a:lstStyle>
          <a:p>
            <a:r>
              <a:rPr lang="en-GB"/>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8191"/>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Tree>
    <p:extLst>
      <p:ext uri="{BB962C8B-B14F-4D97-AF65-F5344CB8AC3E}">
        <p14:creationId xmlns:p14="http://schemas.microsoft.com/office/powerpoint/2010/main" val="26118692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5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chemeClr val="accent1"/>
                </a:solidFill>
              </a:defRPr>
            </a:lvl1pPr>
          </a:lstStyle>
          <a:p>
            <a:r>
              <a:rPr lang="en-GB"/>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8191"/>
            <a:ext cx="11164827" cy="1872208"/>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Tree>
    <p:extLst>
      <p:ext uri="{BB962C8B-B14F-4D97-AF65-F5344CB8AC3E}">
        <p14:creationId xmlns:p14="http://schemas.microsoft.com/office/powerpoint/2010/main" val="12208159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C3DDD7"/>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12EFCC48-8CC8-4B59-B2A1-D9D5939A217A}"/>
              </a:ext>
            </a:extLst>
          </p:cNvPr>
          <p:cNvSpPr/>
          <p:nvPr userDrawn="1"/>
        </p:nvSpPr>
        <p:spPr>
          <a:xfrm rot="16200000">
            <a:off x="373901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274059"/>
            <a:ext cx="11055789" cy="782960"/>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dirty="0"/>
          </a:p>
        </p:txBody>
      </p:sp>
      <p:sp>
        <p:nvSpPr>
          <p:cNvPr id="9" name="TextBox 8">
            <a:extLst>
              <a:ext uri="{FF2B5EF4-FFF2-40B4-BE49-F238E27FC236}">
                <a16:creationId xmlns:a16="http://schemas.microsoft.com/office/drawing/2014/main" id="{5FC8CC55-2CE4-BA42-B7E3-B85B1556D911}"/>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sp>
        <p:nvSpPr>
          <p:cNvPr id="12" name="Text Placeholder 9">
            <a:extLst>
              <a:ext uri="{FF2B5EF4-FFF2-40B4-BE49-F238E27FC236}">
                <a16:creationId xmlns:a16="http://schemas.microsoft.com/office/drawing/2014/main" id="{E1DA04A6-A94E-4982-9D86-43F28DC6EEC1}"/>
              </a:ext>
            </a:extLst>
          </p:cNvPr>
          <p:cNvSpPr>
            <a:spLocks noGrp="1"/>
          </p:cNvSpPr>
          <p:nvPr>
            <p:ph type="body" sz="quarter" idx="10"/>
          </p:nvPr>
        </p:nvSpPr>
        <p:spPr>
          <a:xfrm>
            <a:off x="911424" y="1415000"/>
            <a:ext cx="10145037" cy="374219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3219142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8" name="Round Diagonal Corner Rectangle 17">
            <a:extLst>
              <a:ext uri="{FF2B5EF4-FFF2-40B4-BE49-F238E27FC236}">
                <a16:creationId xmlns:a16="http://schemas.microsoft.com/office/drawing/2014/main" id="{4E7F82F3-B891-184C-80DC-B7E4400DB9F6}"/>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9">
            <a:extLst>
              <a:ext uri="{FF2B5EF4-FFF2-40B4-BE49-F238E27FC236}">
                <a16:creationId xmlns:a16="http://schemas.microsoft.com/office/drawing/2014/main" id="{565BA8AC-4514-BB41-98A5-9BAB38A2A395}"/>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TextBox 8">
            <a:extLst>
              <a:ext uri="{FF2B5EF4-FFF2-40B4-BE49-F238E27FC236}">
                <a16:creationId xmlns:a16="http://schemas.microsoft.com/office/drawing/2014/main" id="{B275A1F4-7805-2342-8F12-CB347FD74952}"/>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sp>
        <p:nvSpPr>
          <p:cNvPr id="10" name="Round Diagonal Corner Rectangle 8">
            <a:extLst>
              <a:ext uri="{FF2B5EF4-FFF2-40B4-BE49-F238E27FC236}">
                <a16:creationId xmlns:a16="http://schemas.microsoft.com/office/drawing/2014/main" id="{0DF7B0C4-B96C-924C-9342-7F328E798948}"/>
              </a:ext>
            </a:extLst>
          </p:cNvPr>
          <p:cNvSpPr/>
          <p:nvPr userDrawn="1"/>
        </p:nvSpPr>
        <p:spPr>
          <a:xfrm rot="16200000">
            <a:off x="372420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9">
            <a:extLst>
              <a:ext uri="{FF2B5EF4-FFF2-40B4-BE49-F238E27FC236}">
                <a16:creationId xmlns:a16="http://schemas.microsoft.com/office/drawing/2014/main" id="{A1ECAD9F-FB32-4C4E-87A3-45D3E3162180}"/>
              </a:ext>
            </a:extLst>
          </p:cNvPr>
          <p:cNvSpPr>
            <a:spLocks noGrp="1"/>
          </p:cNvSpPr>
          <p:nvPr>
            <p:ph type="body" sz="quarter" idx="11"/>
          </p:nvPr>
        </p:nvSpPr>
        <p:spPr>
          <a:xfrm>
            <a:off x="911424" y="1482499"/>
            <a:ext cx="10145037" cy="424847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itle Placeholder 1">
            <a:extLst>
              <a:ext uri="{FF2B5EF4-FFF2-40B4-BE49-F238E27FC236}">
                <a16:creationId xmlns:a16="http://schemas.microsoft.com/office/drawing/2014/main" id="{2F777E19-EBE2-4E87-B507-4FB48D7D8E3D}"/>
              </a:ext>
            </a:extLst>
          </p:cNvPr>
          <p:cNvSpPr>
            <a:spLocks noGrp="1"/>
          </p:cNvSpPr>
          <p:nvPr>
            <p:ph type="title"/>
          </p:nvPr>
        </p:nvSpPr>
        <p:spPr>
          <a:xfrm>
            <a:off x="551384" y="341784"/>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4146470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INSTRUCTIONS">
    <p:bg>
      <p:bgPr>
        <a:solidFill>
          <a:schemeClr val="bg1"/>
        </a:solidFill>
        <a:effectLst/>
      </p:bgPr>
    </p:bg>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154402C1-FD77-4D79-8CA2-2CCF184AB7C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3794425" y="-1177023"/>
            <a:ext cx="4463697" cy="10401202"/>
          </a:xfrm>
          <a:prstGeom prst="round2DiagRect">
            <a:avLst/>
          </a:prstGeom>
          <a:solidFill>
            <a:srgbClr val="E6D3E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rgbClr val="E6D3E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dirty="0"/>
              <a:t>PRAY</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895297"/>
                </a:solidFill>
                <a:latin typeface="Garamond" panose="02020404030301010803" pitchFamily="18" charset="0"/>
              </a:defRPr>
            </a:lvl1pPr>
          </a:lstStyle>
          <a:p>
            <a:pPr lvl="0"/>
            <a:r>
              <a:rPr lang="en-US" dirty="0"/>
              <a:t>Hope</a:t>
            </a:r>
            <a:endParaRPr lang="en-AU" dirty="0"/>
          </a:p>
        </p:txBody>
      </p:sp>
      <p:pic>
        <p:nvPicPr>
          <p:cNvPr id="34" name="Picture 33">
            <a:extLst>
              <a:ext uri="{FF2B5EF4-FFF2-40B4-BE49-F238E27FC236}">
                <a16:creationId xmlns:a16="http://schemas.microsoft.com/office/drawing/2014/main" id="{18DD7F03-8E93-4FE0-A92C-B26FFFFBEEC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13971" y="3123255"/>
            <a:ext cx="992223" cy="1371600"/>
          </a:xfrm>
          <a:prstGeom prst="rect">
            <a:avLst/>
          </a:prstGeom>
        </p:spPr>
      </p:pic>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2411896" y="2413358"/>
            <a:ext cx="8501269" cy="3593871"/>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spTree>
    <p:extLst>
      <p:ext uri="{BB962C8B-B14F-4D97-AF65-F5344CB8AC3E}">
        <p14:creationId xmlns:p14="http://schemas.microsoft.com/office/powerpoint/2010/main" val="8074016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rgbClr val="63B1A4"/>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97575E76-F89F-4F13-BF7E-95E66D292128}"/>
              </a:ext>
            </a:extLst>
          </p:cNvPr>
          <p:cNvSpPr/>
          <p:nvPr userDrawn="1"/>
        </p:nvSpPr>
        <p:spPr>
          <a:xfrm rot="16200000">
            <a:off x="372420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7" name="Text Placeholder 9">
            <a:extLst>
              <a:ext uri="{FF2B5EF4-FFF2-40B4-BE49-F238E27FC236}">
                <a16:creationId xmlns:a16="http://schemas.microsoft.com/office/drawing/2014/main" id="{12BC0069-C49C-4E18-A1FE-778E150FFE53}"/>
              </a:ext>
            </a:extLst>
          </p:cNvPr>
          <p:cNvSpPr>
            <a:spLocks noGrp="1"/>
          </p:cNvSpPr>
          <p:nvPr>
            <p:ph type="body" sz="quarter" idx="10"/>
          </p:nvPr>
        </p:nvSpPr>
        <p:spPr>
          <a:xfrm>
            <a:off x="977297" y="1412777"/>
            <a:ext cx="10145037" cy="424847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Placeholder 1">
            <a:extLst>
              <a:ext uri="{FF2B5EF4-FFF2-40B4-BE49-F238E27FC236}">
                <a16:creationId xmlns:a16="http://schemas.microsoft.com/office/drawing/2014/main" id="{91C47728-BB3F-4B12-8FF1-7A1EEFB7F214}"/>
              </a:ext>
            </a:extLst>
          </p:cNvPr>
          <p:cNvSpPr>
            <a:spLocks noGrp="1"/>
          </p:cNvSpPr>
          <p:nvPr>
            <p:ph type="title"/>
          </p:nvPr>
        </p:nvSpPr>
        <p:spPr>
          <a:xfrm>
            <a:off x="551384" y="274059"/>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32945649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rgbClr val="D86075"/>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16" y="-191887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57" y="1484785"/>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Placeholder 1">
            <a:extLst>
              <a:ext uri="{FF2B5EF4-FFF2-40B4-BE49-F238E27FC236}">
                <a16:creationId xmlns:a16="http://schemas.microsoft.com/office/drawing/2014/main" id="{62CD4B24-B6F0-49C8-8CD2-EE67E8B61821}"/>
              </a:ext>
            </a:extLst>
          </p:cNvPr>
          <p:cNvSpPr>
            <a:spLocks noGrp="1"/>
          </p:cNvSpPr>
          <p:nvPr>
            <p:ph type="title"/>
          </p:nvPr>
        </p:nvSpPr>
        <p:spPr>
          <a:xfrm>
            <a:off x="551384" y="274059"/>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26663547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chemeClr val="accent4"/>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16" y="-191887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57" y="1484785"/>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Placeholder 1">
            <a:extLst>
              <a:ext uri="{FF2B5EF4-FFF2-40B4-BE49-F238E27FC236}">
                <a16:creationId xmlns:a16="http://schemas.microsoft.com/office/drawing/2014/main" id="{62CD4B24-B6F0-49C8-8CD2-EE67E8B61821}"/>
              </a:ext>
            </a:extLst>
          </p:cNvPr>
          <p:cNvSpPr>
            <a:spLocks noGrp="1"/>
          </p:cNvSpPr>
          <p:nvPr>
            <p:ph type="title"/>
          </p:nvPr>
        </p:nvSpPr>
        <p:spPr>
          <a:xfrm>
            <a:off x="551384" y="274059"/>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28556820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9" name="Title Placeholder 1">
            <a:extLst>
              <a:ext uri="{FF2B5EF4-FFF2-40B4-BE49-F238E27FC236}">
                <a16:creationId xmlns:a16="http://schemas.microsoft.com/office/drawing/2014/main" id="{675FA2BE-CB3B-CA47-B4D3-B1DEB10CC74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dirty="0"/>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37FD9524-6EA9-5240-A6C2-5DBC06F63B0E}"/>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4" name="Picture Placeholder 2">
            <a:extLst>
              <a:ext uri="{FF2B5EF4-FFF2-40B4-BE49-F238E27FC236}">
                <a16:creationId xmlns:a16="http://schemas.microsoft.com/office/drawing/2014/main" id="{8C819CE2-73D4-2940-BAA8-05CB0AB6A9F2}"/>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7" name="Picture Placeholder 2">
            <a:extLst>
              <a:ext uri="{FF2B5EF4-FFF2-40B4-BE49-F238E27FC236}">
                <a16:creationId xmlns:a16="http://schemas.microsoft.com/office/drawing/2014/main" id="{5A1F8534-9648-394B-80DA-D4B07A9CDF5C}"/>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Tree>
    <p:extLst>
      <p:ext uri="{BB962C8B-B14F-4D97-AF65-F5344CB8AC3E}">
        <p14:creationId xmlns:p14="http://schemas.microsoft.com/office/powerpoint/2010/main" val="104028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2D3ED194-6F2C-4445-AECD-B6F9893128DA}"/>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Picture Placeholder 2">
            <a:extLst>
              <a:ext uri="{FF2B5EF4-FFF2-40B4-BE49-F238E27FC236}">
                <a16:creationId xmlns:a16="http://schemas.microsoft.com/office/drawing/2014/main" id="{80A3EA6F-48F9-F34A-BD42-0BF07B8832A3}"/>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5" name="Picture Placeholder 2">
            <a:extLst>
              <a:ext uri="{FF2B5EF4-FFF2-40B4-BE49-F238E27FC236}">
                <a16:creationId xmlns:a16="http://schemas.microsoft.com/office/drawing/2014/main" id="{F6BA20C9-A7E8-DE4D-AFF9-A3E46DF6D01F}"/>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6" name="Picture Placeholder 2">
            <a:extLst>
              <a:ext uri="{FF2B5EF4-FFF2-40B4-BE49-F238E27FC236}">
                <a16:creationId xmlns:a16="http://schemas.microsoft.com/office/drawing/2014/main" id="{D1FBB4C9-5310-124D-BF32-CE5F9DA0BA0A}"/>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7" name="Title Placeholder 1">
            <a:extLst>
              <a:ext uri="{FF2B5EF4-FFF2-40B4-BE49-F238E27FC236}">
                <a16:creationId xmlns:a16="http://schemas.microsoft.com/office/drawing/2014/main" id="{2342B15A-0AE0-E646-BE62-B7541DC6B2C0}"/>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11501767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C9727188-CADF-AB4C-9249-B8FF11DB17E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0" name="Picture Placeholder 2">
            <a:extLst>
              <a:ext uri="{FF2B5EF4-FFF2-40B4-BE49-F238E27FC236}">
                <a16:creationId xmlns:a16="http://schemas.microsoft.com/office/drawing/2014/main" id="{9ED5AAC2-A68E-DF4F-BA18-AC7D29486787}"/>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1" name="Picture Placeholder 2">
            <a:extLst>
              <a:ext uri="{FF2B5EF4-FFF2-40B4-BE49-F238E27FC236}">
                <a16:creationId xmlns:a16="http://schemas.microsoft.com/office/drawing/2014/main" id="{0938F181-0B81-2347-8BCE-C5AB8CE3A3E9}"/>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2" name="Picture Placeholder 2">
            <a:extLst>
              <a:ext uri="{FF2B5EF4-FFF2-40B4-BE49-F238E27FC236}">
                <a16:creationId xmlns:a16="http://schemas.microsoft.com/office/drawing/2014/main" id="{E3202EFA-E4D7-604A-9FDD-137B74F3D529}"/>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3" name="Title Placeholder 1">
            <a:extLst>
              <a:ext uri="{FF2B5EF4-FFF2-40B4-BE49-F238E27FC236}">
                <a16:creationId xmlns:a16="http://schemas.microsoft.com/office/drawing/2014/main" id="{08E09726-2E48-E342-8EC9-CD24A905813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18782175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20750909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35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23047705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30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dirty="0"/>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11017750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1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1773078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INSTRUCTIONS">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5ACE275-46EA-4F15-8384-7B5B5B931DEB}"/>
              </a:ext>
            </a:extLst>
          </p:cNvPr>
          <p:cNvSpPr>
            <a:spLocks noGrp="1"/>
          </p:cNvSpPr>
          <p:nvPr>
            <p:ph type="pic" sz="quarter" idx="15"/>
          </p:nvPr>
        </p:nvSpPr>
        <p:spPr>
          <a:xfrm>
            <a:off x="0" y="0"/>
            <a:ext cx="12192000" cy="6858000"/>
          </a:xfrm>
          <a:prstGeom prst="rect">
            <a:avLst/>
          </a:prstGeom>
        </p:spPr>
        <p:txBody>
          <a:bodyPr/>
          <a:lstStyle/>
          <a:p>
            <a:endParaRPr lang="en-AU" dirty="0"/>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rgbClr val="E6D3E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dirty="0"/>
              <a:t>MASTER</a:t>
            </a:r>
          </a:p>
        </p:txBody>
      </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688070" y="2209867"/>
            <a:ext cx="3869519" cy="4106803"/>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grpSp>
        <p:nvGrpSpPr>
          <p:cNvPr id="37" name="Group 36">
            <a:extLst>
              <a:ext uri="{FF2B5EF4-FFF2-40B4-BE49-F238E27FC236}">
                <a16:creationId xmlns:a16="http://schemas.microsoft.com/office/drawing/2014/main" id="{E17AD616-BD0C-4F88-80C6-34B38EB53453}"/>
              </a:ext>
            </a:extLst>
          </p:cNvPr>
          <p:cNvGrpSpPr/>
          <p:nvPr userDrawn="1"/>
        </p:nvGrpSpPr>
        <p:grpSpPr>
          <a:xfrm>
            <a:off x="8831207" y="49964"/>
            <a:ext cx="1467423" cy="1405026"/>
            <a:chOff x="8831207" y="49964"/>
            <a:chExt cx="1467423" cy="1405026"/>
          </a:xfrm>
        </p:grpSpPr>
        <p:sp>
          <p:nvSpPr>
            <p:cNvPr id="38" name="Freeform: Shape 3">
              <a:extLst>
                <a:ext uri="{FF2B5EF4-FFF2-40B4-BE49-F238E27FC236}">
                  <a16:creationId xmlns:a16="http://schemas.microsoft.com/office/drawing/2014/main" id="{0E34B248-4BBC-4186-98E2-35EC67BF9637}"/>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39" name="Freeform: Shape 3">
              <a:extLst>
                <a:ext uri="{FF2B5EF4-FFF2-40B4-BE49-F238E27FC236}">
                  <a16:creationId xmlns:a16="http://schemas.microsoft.com/office/drawing/2014/main" id="{487D6674-F7E4-4567-94B5-942D6EC3CC0A}"/>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40" name="Freeform: Shape 3">
              <a:extLst>
                <a:ext uri="{FF2B5EF4-FFF2-40B4-BE49-F238E27FC236}">
                  <a16:creationId xmlns:a16="http://schemas.microsoft.com/office/drawing/2014/main" id="{C9B9C366-4944-4CD0-B66D-F647D3D584BE}"/>
                </a:ext>
              </a:extLst>
            </p:cNvPr>
            <p:cNvSpPr/>
            <p:nvPr/>
          </p:nvSpPr>
          <p:spPr>
            <a:xfrm>
              <a:off x="9555426" y="93114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grpSp>
      <p:grpSp>
        <p:nvGrpSpPr>
          <p:cNvPr id="16" name="Group 15">
            <a:extLst>
              <a:ext uri="{FF2B5EF4-FFF2-40B4-BE49-F238E27FC236}">
                <a16:creationId xmlns:a16="http://schemas.microsoft.com/office/drawing/2014/main" id="{215AD35A-741E-4D5C-9459-AF54EAEFB1FF}"/>
              </a:ext>
            </a:extLst>
          </p:cNvPr>
          <p:cNvGrpSpPr>
            <a:grpSpLocks noChangeAspect="1"/>
          </p:cNvGrpSpPr>
          <p:nvPr userDrawn="1"/>
        </p:nvGrpSpPr>
        <p:grpSpPr>
          <a:xfrm>
            <a:off x="11317604" y="-247638"/>
            <a:ext cx="1217305" cy="1217163"/>
            <a:chOff x="948154" y="2050047"/>
            <a:chExt cx="216025" cy="216025"/>
          </a:xfrm>
          <a:solidFill>
            <a:schemeClr val="bg1">
              <a:alpha val="40000"/>
            </a:schemeClr>
          </a:solidFill>
        </p:grpSpPr>
        <p:sp>
          <p:nvSpPr>
            <p:cNvPr id="17" name="Freeform: Shape 6">
              <a:extLst>
                <a:ext uri="{FF2B5EF4-FFF2-40B4-BE49-F238E27FC236}">
                  <a16:creationId xmlns:a16="http://schemas.microsoft.com/office/drawing/2014/main" id="{D280DF9E-98C4-4B91-ABDB-5321DE2B15F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18" name="Group 17">
              <a:extLst>
                <a:ext uri="{FF2B5EF4-FFF2-40B4-BE49-F238E27FC236}">
                  <a16:creationId xmlns:a16="http://schemas.microsoft.com/office/drawing/2014/main" id="{9D46E521-27A8-4324-B208-D53770BEFF9A}"/>
                </a:ext>
              </a:extLst>
            </p:cNvPr>
            <p:cNvGrpSpPr/>
            <p:nvPr/>
          </p:nvGrpSpPr>
          <p:grpSpPr>
            <a:xfrm>
              <a:off x="958955" y="2060848"/>
              <a:ext cx="196444" cy="196444"/>
              <a:chOff x="519961" y="1999640"/>
              <a:chExt cx="196444" cy="196444"/>
            </a:xfrm>
            <a:grpFill/>
          </p:grpSpPr>
          <p:sp>
            <p:nvSpPr>
              <p:cNvPr id="19" name="Freeform: Shape 7">
                <a:extLst>
                  <a:ext uri="{FF2B5EF4-FFF2-40B4-BE49-F238E27FC236}">
                    <a16:creationId xmlns:a16="http://schemas.microsoft.com/office/drawing/2014/main" id="{301B6A78-CF91-40B3-8627-81BF51EDFA0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0" name="Freeform: Shape 8">
                <a:extLst>
                  <a:ext uri="{FF2B5EF4-FFF2-40B4-BE49-F238E27FC236}">
                    <a16:creationId xmlns:a16="http://schemas.microsoft.com/office/drawing/2014/main" id="{99AE5FA8-2E42-49FB-97F1-CD4667F3839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1" name="Freeform: Shape 9">
                <a:extLst>
                  <a:ext uri="{FF2B5EF4-FFF2-40B4-BE49-F238E27FC236}">
                    <a16:creationId xmlns:a16="http://schemas.microsoft.com/office/drawing/2014/main" id="{EE307252-D898-40A4-9BF5-F289EFD0086B}"/>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7" name="Freeform: Shape 10">
                <a:extLst>
                  <a:ext uri="{FF2B5EF4-FFF2-40B4-BE49-F238E27FC236}">
                    <a16:creationId xmlns:a16="http://schemas.microsoft.com/office/drawing/2014/main" id="{95F3A3FC-4F56-4DCA-8B13-10EE87893282}"/>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sp>
        <p:nvSpPr>
          <p:cNvPr id="29" name="Text Placeholder 3">
            <a:extLst>
              <a:ext uri="{FF2B5EF4-FFF2-40B4-BE49-F238E27FC236}">
                <a16:creationId xmlns:a16="http://schemas.microsoft.com/office/drawing/2014/main" id="{76877ED2-9D2D-4E4D-A828-58BAFD9304FD}"/>
              </a:ext>
            </a:extLst>
          </p:cNvPr>
          <p:cNvSpPr>
            <a:spLocks noGrp="1"/>
          </p:cNvSpPr>
          <p:nvPr>
            <p:ph type="body" sz="quarter" idx="18" hasCustomPrompt="1"/>
          </p:nvPr>
        </p:nvSpPr>
        <p:spPr>
          <a:xfrm>
            <a:off x="4730957" y="6547686"/>
            <a:ext cx="7400925" cy="260350"/>
          </a:xfrm>
          <a:prstGeom prst="rect">
            <a:avLst/>
          </a:prstGeom>
        </p:spPr>
        <p:txBody>
          <a:bodyPr/>
          <a:lstStyle>
            <a:lvl1pPr marL="0" indent="0">
              <a:buNone/>
              <a:defRPr sz="900"/>
            </a:lvl1pPr>
            <a:lvl2pPr marL="457200" indent="0">
              <a:buNone/>
              <a:defRPr sz="900"/>
            </a:lvl2pPr>
            <a:lvl3pPr marL="914400" indent="0">
              <a:buNone/>
              <a:defRPr sz="900"/>
            </a:lvl3pPr>
            <a:lvl4pPr marL="1371600" indent="0">
              <a:buNone/>
              <a:defRPr sz="900"/>
            </a:lvl4pPr>
            <a:lvl5pPr marL="1828800" indent="0">
              <a:buNone/>
              <a:defRPr sz="900"/>
            </a:lvl5pPr>
          </a:lstStyle>
          <a:p>
            <a:pPr lvl="0"/>
            <a:r>
              <a:rPr lang="en-AU" dirty="0"/>
              <a:t>Photo: Source</a:t>
            </a:r>
          </a:p>
        </p:txBody>
      </p:sp>
      <p:sp>
        <p:nvSpPr>
          <p:cNvPr id="41" name="Freeform: Shape 3">
            <a:extLst>
              <a:ext uri="{FF2B5EF4-FFF2-40B4-BE49-F238E27FC236}">
                <a16:creationId xmlns:a16="http://schemas.microsoft.com/office/drawing/2014/main" id="{06D5129D-D6ED-466E-80EF-71DDA6140E00}"/>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42" name="Freeform: Shape 3">
            <a:extLst>
              <a:ext uri="{FF2B5EF4-FFF2-40B4-BE49-F238E27FC236}">
                <a16:creationId xmlns:a16="http://schemas.microsoft.com/office/drawing/2014/main" id="{8A2EAF3C-4A6A-4040-B0AE-1FB197C9FBF1}"/>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43" name="Freeform: Shape 3">
            <a:extLst>
              <a:ext uri="{FF2B5EF4-FFF2-40B4-BE49-F238E27FC236}">
                <a16:creationId xmlns:a16="http://schemas.microsoft.com/office/drawing/2014/main" id="{19D6AC60-3D81-4841-8102-A5E8EB9622E2}"/>
              </a:ext>
            </a:extLst>
          </p:cNvPr>
          <p:cNvSpPr/>
          <p:nvPr/>
        </p:nvSpPr>
        <p:spPr>
          <a:xfrm>
            <a:off x="9555426" y="93114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4" name="Text Placeholder 3">
            <a:extLst>
              <a:ext uri="{FF2B5EF4-FFF2-40B4-BE49-F238E27FC236}">
                <a16:creationId xmlns:a16="http://schemas.microsoft.com/office/drawing/2014/main" id="{9D0261B9-53C5-4E35-B9B4-EF02A53A4FAF}"/>
              </a:ext>
            </a:extLst>
          </p:cNvPr>
          <p:cNvSpPr>
            <a:spLocks noGrp="1"/>
          </p:cNvSpPr>
          <p:nvPr>
            <p:ph type="body" sz="quarter" idx="17" hasCustomPrompt="1"/>
          </p:nvPr>
        </p:nvSpPr>
        <p:spPr>
          <a:xfrm>
            <a:off x="8831207" y="259960"/>
            <a:ext cx="3055937" cy="1030288"/>
          </a:xfrm>
          <a:prstGeom prst="rect">
            <a:avLst/>
          </a:prstGeom>
        </p:spPr>
        <p:txBody>
          <a:bodyPr/>
          <a:lstStyle>
            <a:lvl1pPr marL="0" indent="0" algn="r">
              <a:buNone/>
              <a:defRPr sz="6000" b="1">
                <a:solidFill>
                  <a:srgbClr val="895297"/>
                </a:solidFill>
                <a:latin typeface="Garamond" panose="02020404030301010803" pitchFamily="18" charset="0"/>
              </a:defRPr>
            </a:lvl1pPr>
            <a:lvl2pPr marL="457200" indent="0">
              <a:buNone/>
              <a:defRPr>
                <a:solidFill>
                  <a:srgbClr val="895297"/>
                </a:solidFill>
                <a:latin typeface="Garamond" panose="02020404030301010803" pitchFamily="18" charset="0"/>
              </a:defRPr>
            </a:lvl2pPr>
            <a:lvl3pPr marL="914400" indent="0">
              <a:buNone/>
              <a:defRPr>
                <a:solidFill>
                  <a:srgbClr val="895297"/>
                </a:solidFill>
                <a:latin typeface="Garamond" panose="02020404030301010803" pitchFamily="18" charset="0"/>
              </a:defRPr>
            </a:lvl3pPr>
            <a:lvl4pPr marL="1371600" indent="0">
              <a:buNone/>
              <a:defRPr>
                <a:solidFill>
                  <a:srgbClr val="895297"/>
                </a:solidFill>
                <a:latin typeface="Garamond" panose="02020404030301010803" pitchFamily="18" charset="0"/>
              </a:defRPr>
            </a:lvl4pPr>
            <a:lvl5pPr marL="1828800" indent="0">
              <a:buNone/>
              <a:defRPr>
                <a:solidFill>
                  <a:srgbClr val="895297"/>
                </a:solidFill>
                <a:latin typeface="Garamond" panose="02020404030301010803" pitchFamily="18" charset="0"/>
              </a:defRPr>
            </a:lvl5pPr>
          </a:lstStyle>
          <a:p>
            <a:pPr lvl="0"/>
            <a:r>
              <a:rPr lang="en-US" dirty="0"/>
              <a:t>Theme</a:t>
            </a:r>
            <a:endParaRPr lang="en-AU" dirty="0"/>
          </a:p>
        </p:txBody>
      </p:sp>
    </p:spTree>
    <p:extLst>
      <p:ext uri="{BB962C8B-B14F-4D97-AF65-F5344CB8AC3E}">
        <p14:creationId xmlns:p14="http://schemas.microsoft.com/office/powerpoint/2010/main" val="5231613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4" name="Picture Placeholder 2">
            <a:extLst>
              <a:ext uri="{FF2B5EF4-FFF2-40B4-BE49-F238E27FC236}">
                <a16:creationId xmlns:a16="http://schemas.microsoft.com/office/drawing/2014/main" id="{F5403EF0-98D8-6B4B-B1CE-3A22FD24B378}"/>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5" name="Text Placeholder 15">
            <a:extLst>
              <a:ext uri="{FF2B5EF4-FFF2-40B4-BE49-F238E27FC236}">
                <a16:creationId xmlns:a16="http://schemas.microsoft.com/office/drawing/2014/main" id="{F2D6F13C-AB98-FA45-9ED4-003FACDBBA51}"/>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6782F49C-297E-5140-9598-28E9540BF86F}"/>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40427726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19131940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36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40667643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55822"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dirty="0"/>
          </a:p>
        </p:txBody>
      </p:sp>
      <p:sp>
        <p:nvSpPr>
          <p:cNvPr id="9" name="Picture Placeholder 4">
            <a:extLst>
              <a:ext uri="{FF2B5EF4-FFF2-40B4-BE49-F238E27FC236}">
                <a16:creationId xmlns:a16="http://schemas.microsoft.com/office/drawing/2014/main" id="{A16FE2FA-60A7-824D-989C-1DE14DD4ACC3}"/>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9" name="Picture Placeholder 4">
            <a:extLst>
              <a:ext uri="{FF2B5EF4-FFF2-40B4-BE49-F238E27FC236}">
                <a16:creationId xmlns:a16="http://schemas.microsoft.com/office/drawing/2014/main" id="{E25E6694-41CC-5246-8950-1FCBC5A42DA5}"/>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1" name="Picture Placeholder 4">
            <a:extLst>
              <a:ext uri="{FF2B5EF4-FFF2-40B4-BE49-F238E27FC236}">
                <a16:creationId xmlns:a16="http://schemas.microsoft.com/office/drawing/2014/main" id="{66F85165-9A8B-4B48-92D5-DD4A6F5AFF4B}"/>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2" name="Text Placeholder 15">
            <a:extLst>
              <a:ext uri="{FF2B5EF4-FFF2-40B4-BE49-F238E27FC236}">
                <a16:creationId xmlns:a16="http://schemas.microsoft.com/office/drawing/2014/main" id="{F0ABBF8E-2FA1-4143-A3D1-85D857940BF7}"/>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24" name="Text Placeholder 15">
            <a:extLst>
              <a:ext uri="{FF2B5EF4-FFF2-40B4-BE49-F238E27FC236}">
                <a16:creationId xmlns:a16="http://schemas.microsoft.com/office/drawing/2014/main" id="{90FE50E2-7287-AF48-8B7F-254A7F65FA15}"/>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25" name="Text Placeholder 15">
            <a:extLst>
              <a:ext uri="{FF2B5EF4-FFF2-40B4-BE49-F238E27FC236}">
                <a16:creationId xmlns:a16="http://schemas.microsoft.com/office/drawing/2014/main" id="{E059A0B8-5DBB-0547-9898-6107ECB32B61}"/>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Tree>
    <p:extLst>
      <p:ext uri="{BB962C8B-B14F-4D97-AF65-F5344CB8AC3E}">
        <p14:creationId xmlns:p14="http://schemas.microsoft.com/office/powerpoint/2010/main" val="32917105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19" name="Picture Placeholder 4">
            <a:extLst>
              <a:ext uri="{FF2B5EF4-FFF2-40B4-BE49-F238E27FC236}">
                <a16:creationId xmlns:a16="http://schemas.microsoft.com/office/drawing/2014/main" id="{D8D8473A-26AF-C249-A308-51D1233C19AA}"/>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1" name="Picture Placeholder 4">
            <a:extLst>
              <a:ext uri="{FF2B5EF4-FFF2-40B4-BE49-F238E27FC236}">
                <a16:creationId xmlns:a16="http://schemas.microsoft.com/office/drawing/2014/main" id="{8C347D0D-9ADF-F04D-A7A9-763015C2FBE9}"/>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2" name="Picture Placeholder 4">
            <a:extLst>
              <a:ext uri="{FF2B5EF4-FFF2-40B4-BE49-F238E27FC236}">
                <a16:creationId xmlns:a16="http://schemas.microsoft.com/office/drawing/2014/main" id="{338317EF-8420-7944-BC72-E01F1749B189}"/>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3" name="Text Placeholder 15">
            <a:extLst>
              <a:ext uri="{FF2B5EF4-FFF2-40B4-BE49-F238E27FC236}">
                <a16:creationId xmlns:a16="http://schemas.microsoft.com/office/drawing/2014/main" id="{75B2FE88-A057-1C45-BF75-BA661C6AE81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24" name="Text Placeholder 15">
            <a:extLst>
              <a:ext uri="{FF2B5EF4-FFF2-40B4-BE49-F238E27FC236}">
                <a16:creationId xmlns:a16="http://schemas.microsoft.com/office/drawing/2014/main" id="{3A588400-871F-F44A-B832-D2DAB6AF61AD}"/>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25" name="Text Placeholder 15">
            <a:extLst>
              <a:ext uri="{FF2B5EF4-FFF2-40B4-BE49-F238E27FC236}">
                <a16:creationId xmlns:a16="http://schemas.microsoft.com/office/drawing/2014/main" id="{F1C8C285-4546-2C4E-8423-946982299F56}"/>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Tree>
    <p:extLst>
      <p:ext uri="{BB962C8B-B14F-4D97-AF65-F5344CB8AC3E}">
        <p14:creationId xmlns:p14="http://schemas.microsoft.com/office/powerpoint/2010/main" val="15053752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68612"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8" name="Picture Placeholder 4">
            <a:extLst>
              <a:ext uri="{FF2B5EF4-FFF2-40B4-BE49-F238E27FC236}">
                <a16:creationId xmlns:a16="http://schemas.microsoft.com/office/drawing/2014/main" id="{EA1537EA-C36C-4C48-9C17-DE22BD9EC20C}"/>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1" name="Picture Placeholder 4">
            <a:extLst>
              <a:ext uri="{FF2B5EF4-FFF2-40B4-BE49-F238E27FC236}">
                <a16:creationId xmlns:a16="http://schemas.microsoft.com/office/drawing/2014/main" id="{F5167438-FB8A-1D4B-BB24-9F2B40AFF33E}"/>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2" name="Text Placeholder 15">
            <a:extLst>
              <a:ext uri="{FF2B5EF4-FFF2-40B4-BE49-F238E27FC236}">
                <a16:creationId xmlns:a16="http://schemas.microsoft.com/office/drawing/2014/main" id="{3564D09F-C382-5F46-A844-6305CD1B99A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13" name="Text Placeholder 15">
            <a:extLst>
              <a:ext uri="{FF2B5EF4-FFF2-40B4-BE49-F238E27FC236}">
                <a16:creationId xmlns:a16="http://schemas.microsoft.com/office/drawing/2014/main" id="{1E4B44F8-F3D8-7E40-8BC0-84AEE1138FF7}"/>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Tree>
    <p:extLst>
      <p:ext uri="{BB962C8B-B14F-4D97-AF65-F5344CB8AC3E}">
        <p14:creationId xmlns:p14="http://schemas.microsoft.com/office/powerpoint/2010/main" val="28200643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568611"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Tree>
    <p:extLst>
      <p:ext uri="{BB962C8B-B14F-4D97-AF65-F5344CB8AC3E}">
        <p14:creationId xmlns:p14="http://schemas.microsoft.com/office/powerpoint/2010/main" val="8919269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3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568611" cy="1268760"/>
          </a:xfrm>
          <a:prstGeom prst="round2DiagRect">
            <a:avLst>
              <a:gd name="adj1" fmla="val 4251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Tree>
    <p:extLst>
      <p:ext uri="{BB962C8B-B14F-4D97-AF65-F5344CB8AC3E}">
        <p14:creationId xmlns:p14="http://schemas.microsoft.com/office/powerpoint/2010/main" val="6845122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4" name="Title Placeholder 1">
            <a:extLst>
              <a:ext uri="{FF2B5EF4-FFF2-40B4-BE49-F238E27FC236}">
                <a16:creationId xmlns:a16="http://schemas.microsoft.com/office/drawing/2014/main" id="{55D59D9D-FC3D-CB46-9DA4-5F755258DEAC}"/>
              </a:ext>
            </a:extLst>
          </p:cNvPr>
          <p:cNvSpPr txBox="1">
            <a:spLocks/>
          </p:cNvSpPr>
          <p:nvPr/>
        </p:nvSpPr>
        <p:spPr>
          <a:xfrm>
            <a:off x="614842" y="382352"/>
            <a:ext cx="9217024" cy="504056"/>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dirty="0">
                <a:solidFill>
                  <a:srgbClr val="D86075"/>
                </a:solidFill>
              </a:rPr>
              <a:t>Click to edit Master title style</a:t>
            </a:r>
            <a:endParaRPr lang="en-US" dirty="0">
              <a:solidFill>
                <a:srgbClr val="D86075"/>
              </a:solidFill>
            </a:endParaRPr>
          </a:p>
        </p:txBody>
      </p:sp>
      <p:sp>
        <p:nvSpPr>
          <p:cNvPr id="10" name="TextBox 9">
            <a:extLst>
              <a:ext uri="{FF2B5EF4-FFF2-40B4-BE49-F238E27FC236}">
                <a16:creationId xmlns:a16="http://schemas.microsoft.com/office/drawing/2014/main" id="{97E84819-4C54-574F-8060-6984CD25582B}"/>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Tree>
    <p:extLst>
      <p:ext uri="{BB962C8B-B14F-4D97-AF65-F5344CB8AC3E}">
        <p14:creationId xmlns:p14="http://schemas.microsoft.com/office/powerpoint/2010/main" val="7115049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F918A"/>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Placeholder 1">
            <a:extLst>
              <a:ext uri="{FF2B5EF4-FFF2-40B4-BE49-F238E27FC236}">
                <a16:creationId xmlns:a16="http://schemas.microsoft.com/office/drawing/2014/main" id="{EF26B9D4-44A7-DE48-9C31-0BB04BA68670}"/>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4165407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INSTRUCTIONS">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5ACE275-46EA-4F15-8384-7B5B5B931DEB}"/>
              </a:ext>
            </a:extLst>
          </p:cNvPr>
          <p:cNvSpPr>
            <a:spLocks noGrp="1"/>
          </p:cNvSpPr>
          <p:nvPr>
            <p:ph type="pic" sz="quarter" idx="15"/>
          </p:nvPr>
        </p:nvSpPr>
        <p:spPr>
          <a:xfrm>
            <a:off x="0" y="0"/>
            <a:ext cx="12192000" cy="6858000"/>
          </a:xfrm>
          <a:prstGeom prst="rect">
            <a:avLst/>
          </a:prstGeom>
        </p:spPr>
        <p:txBody>
          <a:bodyPr/>
          <a:lstStyle/>
          <a:p>
            <a:endParaRPr lang="en-AU" dirty="0"/>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rgbClr val="E6D3E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dirty="0"/>
              <a:t>MASTER</a:t>
            </a:r>
          </a:p>
        </p:txBody>
      </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688070" y="5121965"/>
            <a:ext cx="11096908" cy="1194705"/>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grpSp>
        <p:nvGrpSpPr>
          <p:cNvPr id="37" name="Group 36">
            <a:extLst>
              <a:ext uri="{FF2B5EF4-FFF2-40B4-BE49-F238E27FC236}">
                <a16:creationId xmlns:a16="http://schemas.microsoft.com/office/drawing/2014/main" id="{E17AD616-BD0C-4F88-80C6-34B38EB53453}"/>
              </a:ext>
            </a:extLst>
          </p:cNvPr>
          <p:cNvGrpSpPr/>
          <p:nvPr userDrawn="1"/>
        </p:nvGrpSpPr>
        <p:grpSpPr>
          <a:xfrm>
            <a:off x="8831207" y="49964"/>
            <a:ext cx="1467423" cy="1405026"/>
            <a:chOff x="8831207" y="49964"/>
            <a:chExt cx="1467423" cy="1405026"/>
          </a:xfrm>
        </p:grpSpPr>
        <p:sp>
          <p:nvSpPr>
            <p:cNvPr id="38" name="Freeform: Shape 3">
              <a:extLst>
                <a:ext uri="{FF2B5EF4-FFF2-40B4-BE49-F238E27FC236}">
                  <a16:creationId xmlns:a16="http://schemas.microsoft.com/office/drawing/2014/main" id="{0E34B248-4BBC-4186-98E2-35EC67BF9637}"/>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39" name="Freeform: Shape 3">
              <a:extLst>
                <a:ext uri="{FF2B5EF4-FFF2-40B4-BE49-F238E27FC236}">
                  <a16:creationId xmlns:a16="http://schemas.microsoft.com/office/drawing/2014/main" id="{487D6674-F7E4-4567-94B5-942D6EC3CC0A}"/>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40" name="Freeform: Shape 3">
              <a:extLst>
                <a:ext uri="{FF2B5EF4-FFF2-40B4-BE49-F238E27FC236}">
                  <a16:creationId xmlns:a16="http://schemas.microsoft.com/office/drawing/2014/main" id="{C9B9C366-4944-4CD0-B66D-F647D3D584BE}"/>
                </a:ext>
              </a:extLst>
            </p:cNvPr>
            <p:cNvSpPr/>
            <p:nvPr/>
          </p:nvSpPr>
          <p:spPr>
            <a:xfrm>
              <a:off x="9555426" y="93114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grpSp>
      <p:sp>
        <p:nvSpPr>
          <p:cNvPr id="30" name="Text Placeholder 3">
            <a:extLst>
              <a:ext uri="{FF2B5EF4-FFF2-40B4-BE49-F238E27FC236}">
                <a16:creationId xmlns:a16="http://schemas.microsoft.com/office/drawing/2014/main" id="{DFEDC11D-70D5-40C9-8C7D-9B69508C50FB}"/>
              </a:ext>
            </a:extLst>
          </p:cNvPr>
          <p:cNvSpPr>
            <a:spLocks noGrp="1"/>
          </p:cNvSpPr>
          <p:nvPr>
            <p:ph type="body" sz="quarter" idx="17" hasCustomPrompt="1"/>
          </p:nvPr>
        </p:nvSpPr>
        <p:spPr>
          <a:xfrm>
            <a:off x="8831207" y="259960"/>
            <a:ext cx="3055937" cy="1030288"/>
          </a:xfrm>
          <a:prstGeom prst="rect">
            <a:avLst/>
          </a:prstGeom>
        </p:spPr>
        <p:txBody>
          <a:bodyPr/>
          <a:lstStyle>
            <a:lvl1pPr marL="0" indent="0" algn="r">
              <a:buNone/>
              <a:defRPr sz="4800" b="1">
                <a:solidFill>
                  <a:srgbClr val="895297"/>
                </a:solidFill>
                <a:latin typeface="Garamond" panose="02020404030301010803" pitchFamily="18" charset="0"/>
              </a:defRPr>
            </a:lvl1pPr>
            <a:lvl2pPr marL="457200" indent="0">
              <a:buNone/>
              <a:defRPr>
                <a:solidFill>
                  <a:srgbClr val="895297"/>
                </a:solidFill>
                <a:latin typeface="Garamond" panose="02020404030301010803" pitchFamily="18" charset="0"/>
              </a:defRPr>
            </a:lvl2pPr>
            <a:lvl3pPr marL="914400" indent="0">
              <a:buNone/>
              <a:defRPr>
                <a:solidFill>
                  <a:srgbClr val="895297"/>
                </a:solidFill>
                <a:latin typeface="Garamond" panose="02020404030301010803" pitchFamily="18" charset="0"/>
              </a:defRPr>
            </a:lvl3pPr>
            <a:lvl4pPr marL="1371600" indent="0">
              <a:buNone/>
              <a:defRPr>
                <a:solidFill>
                  <a:srgbClr val="895297"/>
                </a:solidFill>
                <a:latin typeface="Garamond" panose="02020404030301010803" pitchFamily="18" charset="0"/>
              </a:defRPr>
            </a:lvl4pPr>
            <a:lvl5pPr marL="1828800" indent="0">
              <a:buNone/>
              <a:defRPr>
                <a:solidFill>
                  <a:srgbClr val="895297"/>
                </a:solidFill>
                <a:latin typeface="Garamond" panose="02020404030301010803" pitchFamily="18" charset="0"/>
              </a:defRPr>
            </a:lvl5pPr>
          </a:lstStyle>
          <a:p>
            <a:pPr lvl="0"/>
            <a:r>
              <a:rPr lang="en-US" dirty="0"/>
              <a:t>Theme</a:t>
            </a:r>
            <a:endParaRPr lang="en-AU" dirty="0"/>
          </a:p>
        </p:txBody>
      </p:sp>
      <p:sp>
        <p:nvSpPr>
          <p:cNvPr id="4" name="Text Placeholder 3">
            <a:extLst>
              <a:ext uri="{FF2B5EF4-FFF2-40B4-BE49-F238E27FC236}">
                <a16:creationId xmlns:a16="http://schemas.microsoft.com/office/drawing/2014/main" id="{73972F3C-9036-421D-B5AE-5BE3C183DBEC}"/>
              </a:ext>
            </a:extLst>
          </p:cNvPr>
          <p:cNvSpPr>
            <a:spLocks noGrp="1"/>
          </p:cNvSpPr>
          <p:nvPr>
            <p:ph type="body" sz="quarter" idx="18" hasCustomPrompt="1"/>
          </p:nvPr>
        </p:nvSpPr>
        <p:spPr>
          <a:xfrm>
            <a:off x="4730957" y="6547686"/>
            <a:ext cx="7400925" cy="260350"/>
          </a:xfrm>
          <a:prstGeom prst="rect">
            <a:avLst/>
          </a:prstGeom>
        </p:spPr>
        <p:txBody>
          <a:bodyPr/>
          <a:lstStyle>
            <a:lvl1pPr marL="0" indent="0">
              <a:buNone/>
              <a:defRPr sz="900"/>
            </a:lvl1pPr>
            <a:lvl2pPr marL="457200" indent="0">
              <a:buNone/>
              <a:defRPr sz="900"/>
            </a:lvl2pPr>
            <a:lvl3pPr marL="914400" indent="0">
              <a:buNone/>
              <a:defRPr sz="900"/>
            </a:lvl3pPr>
            <a:lvl4pPr marL="1371600" indent="0">
              <a:buNone/>
              <a:defRPr sz="900"/>
            </a:lvl4pPr>
            <a:lvl5pPr marL="1828800" indent="0">
              <a:buNone/>
              <a:defRPr sz="900"/>
            </a:lvl5pPr>
          </a:lstStyle>
          <a:p>
            <a:pPr lvl="0"/>
            <a:r>
              <a:rPr lang="en-AU" dirty="0"/>
              <a:t>Photo: Source</a:t>
            </a:r>
          </a:p>
        </p:txBody>
      </p:sp>
      <p:grpSp>
        <p:nvGrpSpPr>
          <p:cNvPr id="25" name="Group 24">
            <a:extLst>
              <a:ext uri="{FF2B5EF4-FFF2-40B4-BE49-F238E27FC236}">
                <a16:creationId xmlns:a16="http://schemas.microsoft.com/office/drawing/2014/main" id="{3A8E0558-AF96-484C-900E-D54DC15B1175}"/>
              </a:ext>
            </a:extLst>
          </p:cNvPr>
          <p:cNvGrpSpPr>
            <a:grpSpLocks noChangeAspect="1"/>
          </p:cNvGrpSpPr>
          <p:nvPr userDrawn="1"/>
        </p:nvGrpSpPr>
        <p:grpSpPr>
          <a:xfrm>
            <a:off x="-303797" y="-165743"/>
            <a:ext cx="1217305" cy="1217163"/>
            <a:chOff x="948154" y="2050047"/>
            <a:chExt cx="216025" cy="216025"/>
          </a:xfrm>
          <a:solidFill>
            <a:schemeClr val="bg1">
              <a:alpha val="40000"/>
            </a:schemeClr>
          </a:solidFill>
        </p:grpSpPr>
        <p:sp>
          <p:nvSpPr>
            <p:cNvPr id="28" name="Freeform: Shape 6">
              <a:extLst>
                <a:ext uri="{FF2B5EF4-FFF2-40B4-BE49-F238E27FC236}">
                  <a16:creationId xmlns:a16="http://schemas.microsoft.com/office/drawing/2014/main" id="{D63D137D-D9DD-4DE5-9868-0B10EFF313B6}"/>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32" name="Group 31">
              <a:extLst>
                <a:ext uri="{FF2B5EF4-FFF2-40B4-BE49-F238E27FC236}">
                  <a16:creationId xmlns:a16="http://schemas.microsoft.com/office/drawing/2014/main" id="{FA5B1F5A-2E78-4C66-B653-AEB3F4ED6BC9}"/>
                </a:ext>
              </a:extLst>
            </p:cNvPr>
            <p:cNvGrpSpPr/>
            <p:nvPr/>
          </p:nvGrpSpPr>
          <p:grpSpPr>
            <a:xfrm>
              <a:off x="958955" y="2060848"/>
              <a:ext cx="196444" cy="196444"/>
              <a:chOff x="519961" y="1999640"/>
              <a:chExt cx="196444" cy="196444"/>
            </a:xfrm>
            <a:grpFill/>
          </p:grpSpPr>
          <p:sp>
            <p:nvSpPr>
              <p:cNvPr id="33" name="Freeform: Shape 7">
                <a:extLst>
                  <a:ext uri="{FF2B5EF4-FFF2-40B4-BE49-F238E27FC236}">
                    <a16:creationId xmlns:a16="http://schemas.microsoft.com/office/drawing/2014/main" id="{AD37497D-08D0-4303-A232-83713BBD4CD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34" name="Freeform: Shape 8">
                <a:extLst>
                  <a:ext uri="{FF2B5EF4-FFF2-40B4-BE49-F238E27FC236}">
                    <a16:creationId xmlns:a16="http://schemas.microsoft.com/office/drawing/2014/main" id="{6CCFF060-D7CC-4DB7-BBA2-9E88D61B337F}"/>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35" name="Freeform: Shape 9">
                <a:extLst>
                  <a:ext uri="{FF2B5EF4-FFF2-40B4-BE49-F238E27FC236}">
                    <a16:creationId xmlns:a16="http://schemas.microsoft.com/office/drawing/2014/main" id="{4DC1E06B-391D-41B1-954D-19B1A42EE0CE}"/>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36" name="Freeform: Shape 10">
                <a:extLst>
                  <a:ext uri="{FF2B5EF4-FFF2-40B4-BE49-F238E27FC236}">
                    <a16:creationId xmlns:a16="http://schemas.microsoft.com/office/drawing/2014/main" id="{489EB67C-C1CC-428E-A7A9-5EB6ACF6E5E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spTree>
    <p:extLst>
      <p:ext uri="{BB962C8B-B14F-4D97-AF65-F5344CB8AC3E}">
        <p14:creationId xmlns:p14="http://schemas.microsoft.com/office/powerpoint/2010/main" val="25774326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dirty="0">
                <a:solidFill>
                  <a:srgbClr val="0C244C"/>
                </a:solidFill>
              </a:rPr>
              <a:t>Click to edit Master title style</a:t>
            </a:r>
            <a:endParaRPr lang="en-US" dirty="0">
              <a:solidFill>
                <a:srgbClr val="0C244C"/>
              </a:solidFill>
            </a:endParaRPr>
          </a:p>
        </p:txBody>
      </p:sp>
    </p:spTree>
    <p:extLst>
      <p:ext uri="{BB962C8B-B14F-4D97-AF65-F5344CB8AC3E}">
        <p14:creationId xmlns:p14="http://schemas.microsoft.com/office/powerpoint/2010/main" val="30596879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3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dirty="0">
                <a:solidFill>
                  <a:srgbClr val="0C244C"/>
                </a:solidFill>
              </a:rPr>
              <a:t>Click to edit Master title style</a:t>
            </a:r>
            <a:endParaRPr lang="en-US" dirty="0">
              <a:solidFill>
                <a:srgbClr val="0C244C"/>
              </a:solidFill>
            </a:endParaRPr>
          </a:p>
        </p:txBody>
      </p:sp>
    </p:spTree>
    <p:extLst>
      <p:ext uri="{BB962C8B-B14F-4D97-AF65-F5344CB8AC3E}">
        <p14:creationId xmlns:p14="http://schemas.microsoft.com/office/powerpoint/2010/main" val="16890177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2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63B1A4"/>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28559752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3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63B1A4"/>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3" y="0"/>
            <a:ext cx="11644206" cy="1268760"/>
          </a:xfrm>
          <a:prstGeom prst="round2DiagRect">
            <a:avLst>
              <a:gd name="adj1" fmla="val 4251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25737976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9" name="Round Diagonal Corner Rectangle 8">
            <a:extLst>
              <a:ext uri="{FF2B5EF4-FFF2-40B4-BE49-F238E27FC236}">
                <a16:creationId xmlns:a16="http://schemas.microsoft.com/office/drawing/2014/main" id="{42FEA488-D4E2-0343-A83D-08BB48D2752D}"/>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dirty="0"/>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4522711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7" name="Round Diagonal Corner Rectangle 6">
            <a:extLst>
              <a:ext uri="{FF2B5EF4-FFF2-40B4-BE49-F238E27FC236}">
                <a16:creationId xmlns:a16="http://schemas.microsoft.com/office/drawing/2014/main" id="{63CED192-F6AA-F84B-A24E-F2B1462C0185}"/>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2126A5E3-F8BB-9847-A268-2C44D477175C}"/>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9" name="Text Placeholder 9">
            <a:extLst>
              <a:ext uri="{FF2B5EF4-FFF2-40B4-BE49-F238E27FC236}">
                <a16:creationId xmlns:a16="http://schemas.microsoft.com/office/drawing/2014/main" id="{5B616937-BF51-4049-AF81-62EC6F0226C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8753759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2000993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7" name="Round Diagonal Corner Rectangle 6">
            <a:extLst>
              <a:ext uri="{FF2B5EF4-FFF2-40B4-BE49-F238E27FC236}">
                <a16:creationId xmlns:a16="http://schemas.microsoft.com/office/drawing/2014/main" id="{7B889128-811C-DE4A-B7A2-B59A0C053A56}"/>
              </a:ext>
            </a:extLst>
          </p:cNvPr>
          <p:cNvSpPr/>
          <p:nvPr/>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FEB1C999-967E-FC4C-BAD0-5FB4A50DC688}"/>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9" name="Text Placeholder 9">
            <a:extLst>
              <a:ext uri="{FF2B5EF4-FFF2-40B4-BE49-F238E27FC236}">
                <a16:creationId xmlns:a16="http://schemas.microsoft.com/office/drawing/2014/main" id="{B9889083-EE2F-7A4E-A509-D04642586167}"/>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5164770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13363663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3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1268760"/>
          </a:xfrm>
          <a:prstGeom prst="round2DiagRect">
            <a:avLst>
              <a:gd name="adj1" fmla="val 4251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3508469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INSTRUCTIONS">
    <p:bg>
      <p:bgPr>
        <a:solidFill>
          <a:schemeClr val="bg1"/>
        </a:solidFill>
        <a:effectLst/>
      </p:bgPr>
    </p:bg>
    <p:spTree>
      <p:nvGrpSpPr>
        <p:cNvPr id="1" name=""/>
        <p:cNvGrpSpPr/>
        <p:nvPr/>
      </p:nvGrpSpPr>
      <p:grpSpPr>
        <a:xfrm>
          <a:off x="0" y="0"/>
          <a:ext cx="0" cy="0"/>
          <a:chOff x="0" y="0"/>
          <a:chExt cx="0" cy="0"/>
        </a:xfrm>
      </p:grpSpPr>
      <p:pic>
        <p:nvPicPr>
          <p:cNvPr id="4" name="Picture Placeholder 19">
            <a:extLst>
              <a:ext uri="{FF2B5EF4-FFF2-40B4-BE49-F238E27FC236}">
                <a16:creationId xmlns:a16="http://schemas.microsoft.com/office/drawing/2014/main" id="{67EEF978-0E1C-4A65-915C-80686F329F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820127" y="1913330"/>
            <a:ext cx="4281253" cy="4161612"/>
          </a:xfrm>
          <a:prstGeom prst="round2Diag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6" name="Round Diagonal Corner Rectangle 8">
            <a:extLst>
              <a:ext uri="{FF2B5EF4-FFF2-40B4-BE49-F238E27FC236}">
                <a16:creationId xmlns:a16="http://schemas.microsoft.com/office/drawing/2014/main" id="{DADA30A5-D605-42A4-97BF-D2021513F233}"/>
              </a:ext>
            </a:extLst>
          </p:cNvPr>
          <p:cNvSpPr/>
          <p:nvPr userDrawn="1"/>
        </p:nvSpPr>
        <p:spPr>
          <a:xfrm>
            <a:off x="5474043" y="1853509"/>
            <a:ext cx="5838010" cy="428125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grpSp>
        <p:nvGrpSpPr>
          <p:cNvPr id="13" name="Group 12">
            <a:extLst>
              <a:ext uri="{FF2B5EF4-FFF2-40B4-BE49-F238E27FC236}">
                <a16:creationId xmlns:a16="http://schemas.microsoft.com/office/drawing/2014/main" id="{FFD16A6B-369D-4D4B-81F5-C994FA005EA9}"/>
              </a:ext>
            </a:extLst>
          </p:cNvPr>
          <p:cNvGrpSpPr/>
          <p:nvPr userDrawn="1"/>
        </p:nvGrpSpPr>
        <p:grpSpPr>
          <a:xfrm>
            <a:off x="5949148" y="2222485"/>
            <a:ext cx="524895" cy="828647"/>
            <a:chOff x="2428489" y="1663338"/>
            <a:chExt cx="400467" cy="715208"/>
          </a:xfrm>
          <a:solidFill>
            <a:srgbClr val="8A5297"/>
          </a:solidFill>
        </p:grpSpPr>
        <p:sp>
          <p:nvSpPr>
            <p:cNvPr id="14" name="Freeform: Shape 13">
              <a:extLst>
                <a:ext uri="{FF2B5EF4-FFF2-40B4-BE49-F238E27FC236}">
                  <a16:creationId xmlns:a16="http://schemas.microsoft.com/office/drawing/2014/main" id="{33C30DE3-7A72-40EF-AB7E-46A0358BDE01}"/>
                </a:ext>
              </a:extLst>
            </p:cNvPr>
            <p:cNvSpPr/>
            <p:nvPr/>
          </p:nvSpPr>
          <p:spPr>
            <a:xfrm>
              <a:off x="2620517" y="2060859"/>
              <a:ext cx="4045" cy="4045"/>
            </a:xfrm>
            <a:custGeom>
              <a:avLst/>
              <a:gdLst>
                <a:gd name="connsiteX0" fmla="*/ 1329 w 0"/>
                <a:gd name="connsiteY0" fmla="*/ 1288 h 0"/>
                <a:gd name="connsiteX1" fmla="*/ 1329 w 0"/>
                <a:gd name="connsiteY1" fmla="*/ 1288 h 0"/>
                <a:gd name="connsiteX2" fmla="*/ 1288 w 0"/>
                <a:gd name="connsiteY2" fmla="*/ 1288 h 0"/>
              </a:gdLst>
              <a:ahLst/>
              <a:cxnLst>
                <a:cxn ang="0">
                  <a:pos x="connsiteX0" y="connsiteY0"/>
                </a:cxn>
                <a:cxn ang="0">
                  <a:pos x="connsiteX1" y="connsiteY1"/>
                </a:cxn>
                <a:cxn ang="0">
                  <a:pos x="connsiteX2" y="connsiteY2"/>
                </a:cxn>
              </a:cxnLst>
              <a:rect l="l" t="t" r="r" b="b"/>
              <a:pathLst>
                <a:path>
                  <a:moveTo>
                    <a:pt x="1329" y="1288"/>
                  </a:moveTo>
                  <a:lnTo>
                    <a:pt x="1329" y="1288"/>
                  </a:lnTo>
                  <a:lnTo>
                    <a:pt x="1288" y="1288"/>
                  </a:lnTo>
                  <a:close/>
                </a:path>
              </a:pathLst>
            </a:custGeom>
            <a:grpFill/>
            <a:ln w="4045" cap="flat">
              <a:noFill/>
              <a:prstDash val="solid"/>
              <a:miter/>
            </a:ln>
          </p:spPr>
          <p:txBody>
            <a:bodyPr rtlCol="0" anchor="ctr"/>
            <a:lstStyle/>
            <a:p>
              <a:endParaRPr lang="en-AU" sz="716" dirty="0">
                <a:latin typeface="Arial" panose="020B0604020202020204" pitchFamily="34" charset="0"/>
              </a:endParaRPr>
            </a:p>
          </p:txBody>
        </p:sp>
        <p:sp>
          <p:nvSpPr>
            <p:cNvPr id="15" name="Freeform: Shape 14">
              <a:extLst>
                <a:ext uri="{FF2B5EF4-FFF2-40B4-BE49-F238E27FC236}">
                  <a16:creationId xmlns:a16="http://schemas.microsoft.com/office/drawing/2014/main" id="{A1960EA2-F672-4B5E-B109-E51B04B845A8}"/>
                </a:ext>
              </a:extLst>
            </p:cNvPr>
            <p:cNvSpPr/>
            <p:nvPr/>
          </p:nvSpPr>
          <p:spPr>
            <a:xfrm>
              <a:off x="2504982" y="1663338"/>
              <a:ext cx="246752" cy="372151"/>
            </a:xfrm>
            <a:custGeom>
              <a:avLst/>
              <a:gdLst>
                <a:gd name="connsiteX0" fmla="*/ 240280 w 246752"/>
                <a:gd name="connsiteY0" fmla="*/ 84745 h 372151"/>
                <a:gd name="connsiteX1" fmla="*/ 149063 w 246752"/>
                <a:gd name="connsiteY1" fmla="*/ 84745 h 372151"/>
                <a:gd name="connsiteX2" fmla="*/ 144815 w 246752"/>
                <a:gd name="connsiteY2" fmla="*/ 80498 h 372151"/>
                <a:gd name="connsiteX3" fmla="*/ 144815 w 246752"/>
                <a:gd name="connsiteY3" fmla="*/ 7281 h 372151"/>
                <a:gd name="connsiteX4" fmla="*/ 140568 w 246752"/>
                <a:gd name="connsiteY4" fmla="*/ 3034 h 372151"/>
                <a:gd name="connsiteX5" fmla="*/ 106953 w 246752"/>
                <a:gd name="connsiteY5" fmla="*/ 3034 h 372151"/>
                <a:gd name="connsiteX6" fmla="*/ 102706 w 246752"/>
                <a:gd name="connsiteY6" fmla="*/ 7281 h 372151"/>
                <a:gd name="connsiteX7" fmla="*/ 102706 w 246752"/>
                <a:gd name="connsiteY7" fmla="*/ 80538 h 372151"/>
                <a:gd name="connsiteX8" fmla="*/ 98458 w 246752"/>
                <a:gd name="connsiteY8" fmla="*/ 84786 h 372151"/>
                <a:gd name="connsiteX9" fmla="*/ 7281 w 246752"/>
                <a:gd name="connsiteY9" fmla="*/ 84786 h 372151"/>
                <a:gd name="connsiteX10" fmla="*/ 3034 w 246752"/>
                <a:gd name="connsiteY10" fmla="*/ 89033 h 372151"/>
                <a:gd name="connsiteX11" fmla="*/ 3034 w 246752"/>
                <a:gd name="connsiteY11" fmla="*/ 122689 h 372151"/>
                <a:gd name="connsiteX12" fmla="*/ 7281 w 246752"/>
                <a:gd name="connsiteY12" fmla="*/ 126936 h 372151"/>
                <a:gd name="connsiteX13" fmla="*/ 98499 w 246752"/>
                <a:gd name="connsiteY13" fmla="*/ 126936 h 372151"/>
                <a:gd name="connsiteX14" fmla="*/ 102746 w 246752"/>
                <a:gd name="connsiteY14" fmla="*/ 131183 h 372151"/>
                <a:gd name="connsiteX15" fmla="*/ 102746 w 246752"/>
                <a:gd name="connsiteY15" fmla="*/ 367014 h 372151"/>
                <a:gd name="connsiteX16" fmla="*/ 106994 w 246752"/>
                <a:gd name="connsiteY16" fmla="*/ 371262 h 372151"/>
                <a:gd name="connsiteX17" fmla="*/ 140649 w 246752"/>
                <a:gd name="connsiteY17" fmla="*/ 371262 h 372151"/>
                <a:gd name="connsiteX18" fmla="*/ 144896 w 246752"/>
                <a:gd name="connsiteY18" fmla="*/ 367014 h 372151"/>
                <a:gd name="connsiteX19" fmla="*/ 144896 w 246752"/>
                <a:gd name="connsiteY19" fmla="*/ 131183 h 372151"/>
                <a:gd name="connsiteX20" fmla="*/ 149144 w 246752"/>
                <a:gd name="connsiteY20" fmla="*/ 126936 h 372151"/>
                <a:gd name="connsiteX21" fmla="*/ 240361 w 246752"/>
                <a:gd name="connsiteY21" fmla="*/ 126936 h 372151"/>
                <a:gd name="connsiteX22" fmla="*/ 244609 w 246752"/>
                <a:gd name="connsiteY22" fmla="*/ 122689 h 372151"/>
                <a:gd name="connsiteX23" fmla="*/ 244609 w 246752"/>
                <a:gd name="connsiteY23" fmla="*/ 89033 h 372151"/>
                <a:gd name="connsiteX24" fmla="*/ 240280 w 246752"/>
                <a:gd name="connsiteY24" fmla="*/ 84745 h 37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6752" h="372151">
                  <a:moveTo>
                    <a:pt x="240280" y="84745"/>
                  </a:moveTo>
                  <a:lnTo>
                    <a:pt x="149063" y="84745"/>
                  </a:lnTo>
                  <a:cubicBezTo>
                    <a:pt x="146717" y="84745"/>
                    <a:pt x="144815" y="82844"/>
                    <a:pt x="144815" y="80498"/>
                  </a:cubicBezTo>
                  <a:lnTo>
                    <a:pt x="144815" y="7281"/>
                  </a:lnTo>
                  <a:cubicBezTo>
                    <a:pt x="144815" y="4935"/>
                    <a:pt x="142914" y="3034"/>
                    <a:pt x="140568" y="3034"/>
                  </a:cubicBezTo>
                  <a:lnTo>
                    <a:pt x="106953" y="3034"/>
                  </a:lnTo>
                  <a:cubicBezTo>
                    <a:pt x="104607" y="3034"/>
                    <a:pt x="102706" y="4935"/>
                    <a:pt x="102706" y="7281"/>
                  </a:cubicBezTo>
                  <a:lnTo>
                    <a:pt x="102706" y="80538"/>
                  </a:lnTo>
                  <a:cubicBezTo>
                    <a:pt x="102706" y="82885"/>
                    <a:pt x="100804" y="84786"/>
                    <a:pt x="98458" y="84786"/>
                  </a:cubicBezTo>
                  <a:lnTo>
                    <a:pt x="7281" y="84786"/>
                  </a:lnTo>
                  <a:cubicBezTo>
                    <a:pt x="4935" y="84786"/>
                    <a:pt x="3034" y="86687"/>
                    <a:pt x="3034" y="89033"/>
                  </a:cubicBezTo>
                  <a:lnTo>
                    <a:pt x="3034" y="122689"/>
                  </a:lnTo>
                  <a:cubicBezTo>
                    <a:pt x="3034" y="125035"/>
                    <a:pt x="4935" y="126936"/>
                    <a:pt x="7281" y="126936"/>
                  </a:cubicBezTo>
                  <a:lnTo>
                    <a:pt x="98499" y="126936"/>
                  </a:lnTo>
                  <a:cubicBezTo>
                    <a:pt x="100845" y="126936"/>
                    <a:pt x="102746" y="128837"/>
                    <a:pt x="102746" y="131183"/>
                  </a:cubicBezTo>
                  <a:lnTo>
                    <a:pt x="102746" y="367014"/>
                  </a:lnTo>
                  <a:cubicBezTo>
                    <a:pt x="102746" y="369360"/>
                    <a:pt x="104647" y="371262"/>
                    <a:pt x="106994" y="371262"/>
                  </a:cubicBezTo>
                  <a:lnTo>
                    <a:pt x="140649" y="371262"/>
                  </a:lnTo>
                  <a:cubicBezTo>
                    <a:pt x="142995" y="371262"/>
                    <a:pt x="144896" y="369360"/>
                    <a:pt x="144896" y="367014"/>
                  </a:cubicBezTo>
                  <a:lnTo>
                    <a:pt x="144896" y="131183"/>
                  </a:lnTo>
                  <a:cubicBezTo>
                    <a:pt x="144896" y="128837"/>
                    <a:pt x="146798" y="126936"/>
                    <a:pt x="149144" y="126936"/>
                  </a:cubicBezTo>
                  <a:lnTo>
                    <a:pt x="240361" y="126936"/>
                  </a:lnTo>
                  <a:cubicBezTo>
                    <a:pt x="242707" y="126936"/>
                    <a:pt x="244609" y="125035"/>
                    <a:pt x="244609" y="122689"/>
                  </a:cubicBezTo>
                  <a:lnTo>
                    <a:pt x="244609" y="89033"/>
                  </a:lnTo>
                  <a:cubicBezTo>
                    <a:pt x="244487" y="86647"/>
                    <a:pt x="242626" y="84745"/>
                    <a:pt x="240280" y="84745"/>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6" name="Freeform: Shape 15">
              <a:extLst>
                <a:ext uri="{FF2B5EF4-FFF2-40B4-BE49-F238E27FC236}">
                  <a16:creationId xmlns:a16="http://schemas.microsoft.com/office/drawing/2014/main" id="{473422C5-4A32-4255-B39E-698C9EE0ED34}"/>
                </a:ext>
              </a:extLst>
            </p:cNvPr>
            <p:cNvSpPr/>
            <p:nvPr/>
          </p:nvSpPr>
          <p:spPr>
            <a:xfrm>
              <a:off x="2428489" y="1909312"/>
              <a:ext cx="400467" cy="469234"/>
            </a:xfrm>
            <a:custGeom>
              <a:avLst/>
              <a:gdLst>
                <a:gd name="connsiteX0" fmla="*/ 391163 w 400467"/>
                <a:gd name="connsiteY0" fmla="*/ 148790 h 469234"/>
                <a:gd name="connsiteX1" fmla="*/ 215565 w 400467"/>
                <a:gd name="connsiteY1" fmla="*/ 8100 h 469234"/>
                <a:gd name="connsiteX2" fmla="*/ 184943 w 400467"/>
                <a:gd name="connsiteY2" fmla="*/ 8100 h 469234"/>
                <a:gd name="connsiteX3" fmla="*/ 9385 w 400467"/>
                <a:gd name="connsiteY3" fmla="*/ 148790 h 469234"/>
                <a:gd name="connsiteX4" fmla="*/ 3034 w 400467"/>
                <a:gd name="connsiteY4" fmla="*/ 161046 h 469234"/>
                <a:gd name="connsiteX5" fmla="*/ 3034 w 400467"/>
                <a:gd name="connsiteY5" fmla="*/ 452578 h 469234"/>
                <a:gd name="connsiteX6" fmla="*/ 24675 w 400467"/>
                <a:gd name="connsiteY6" fmla="*/ 469932 h 469234"/>
                <a:gd name="connsiteX7" fmla="*/ 145260 w 400467"/>
                <a:gd name="connsiteY7" fmla="*/ 469932 h 469234"/>
                <a:gd name="connsiteX8" fmla="*/ 145260 w 400467"/>
                <a:gd name="connsiteY8" fmla="*/ 415323 h 469234"/>
                <a:gd name="connsiteX9" fmla="*/ 136159 w 400467"/>
                <a:gd name="connsiteY9" fmla="*/ 418397 h 469234"/>
                <a:gd name="connsiteX10" fmla="*/ 131992 w 400467"/>
                <a:gd name="connsiteY10" fmla="*/ 418397 h 469234"/>
                <a:gd name="connsiteX11" fmla="*/ 116742 w 400467"/>
                <a:gd name="connsiteY11" fmla="*/ 403147 h 469234"/>
                <a:gd name="connsiteX12" fmla="*/ 116742 w 400467"/>
                <a:gd name="connsiteY12" fmla="*/ 308977 h 469234"/>
                <a:gd name="connsiteX13" fmla="*/ 117511 w 400467"/>
                <a:gd name="connsiteY13" fmla="*/ 304203 h 469234"/>
                <a:gd name="connsiteX14" fmla="*/ 132559 w 400467"/>
                <a:gd name="connsiteY14" fmla="*/ 279043 h 469234"/>
                <a:gd name="connsiteX15" fmla="*/ 165081 w 400467"/>
                <a:gd name="connsiteY15" fmla="*/ 265653 h 469234"/>
                <a:gd name="connsiteX16" fmla="*/ 128959 w 400467"/>
                <a:gd name="connsiteY16" fmla="*/ 202468 h 469234"/>
                <a:gd name="connsiteX17" fmla="*/ 197119 w 400467"/>
                <a:gd name="connsiteY17" fmla="*/ 132973 h 469234"/>
                <a:gd name="connsiteX18" fmla="*/ 200274 w 400467"/>
                <a:gd name="connsiteY18" fmla="*/ 133014 h 469234"/>
                <a:gd name="connsiteX19" fmla="*/ 203429 w 400467"/>
                <a:gd name="connsiteY19" fmla="*/ 132973 h 469234"/>
                <a:gd name="connsiteX20" fmla="*/ 271590 w 400467"/>
                <a:gd name="connsiteY20" fmla="*/ 202468 h 469234"/>
                <a:gd name="connsiteX21" fmla="*/ 235467 w 400467"/>
                <a:gd name="connsiteY21" fmla="*/ 265653 h 469234"/>
                <a:gd name="connsiteX22" fmla="*/ 267989 w 400467"/>
                <a:gd name="connsiteY22" fmla="*/ 279043 h 469234"/>
                <a:gd name="connsiteX23" fmla="*/ 283037 w 400467"/>
                <a:gd name="connsiteY23" fmla="*/ 304203 h 469234"/>
                <a:gd name="connsiteX24" fmla="*/ 283806 w 400467"/>
                <a:gd name="connsiteY24" fmla="*/ 308977 h 469234"/>
                <a:gd name="connsiteX25" fmla="*/ 283806 w 400467"/>
                <a:gd name="connsiteY25" fmla="*/ 403147 h 469234"/>
                <a:gd name="connsiteX26" fmla="*/ 268556 w 400467"/>
                <a:gd name="connsiteY26" fmla="*/ 418397 h 469234"/>
                <a:gd name="connsiteX27" fmla="*/ 264389 w 400467"/>
                <a:gd name="connsiteY27" fmla="*/ 418397 h 469234"/>
                <a:gd name="connsiteX28" fmla="*/ 255288 w 400467"/>
                <a:gd name="connsiteY28" fmla="*/ 415323 h 469234"/>
                <a:gd name="connsiteX29" fmla="*/ 255288 w 400467"/>
                <a:gd name="connsiteY29" fmla="*/ 469932 h 469234"/>
                <a:gd name="connsiteX30" fmla="*/ 375873 w 400467"/>
                <a:gd name="connsiteY30" fmla="*/ 469932 h 469234"/>
                <a:gd name="connsiteX31" fmla="*/ 397514 w 400467"/>
                <a:gd name="connsiteY31" fmla="*/ 452578 h 469234"/>
                <a:gd name="connsiteX32" fmla="*/ 397514 w 400467"/>
                <a:gd name="connsiteY32" fmla="*/ 161046 h 469234"/>
                <a:gd name="connsiteX33" fmla="*/ 391163 w 400467"/>
                <a:gd name="connsiteY33" fmla="*/ 148790 h 46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0467" h="469234">
                  <a:moveTo>
                    <a:pt x="391163" y="148790"/>
                  </a:moveTo>
                  <a:lnTo>
                    <a:pt x="215565" y="8100"/>
                  </a:lnTo>
                  <a:cubicBezTo>
                    <a:pt x="207110" y="1345"/>
                    <a:pt x="193397" y="1345"/>
                    <a:pt x="184943" y="8100"/>
                  </a:cubicBezTo>
                  <a:lnTo>
                    <a:pt x="9385" y="148790"/>
                  </a:lnTo>
                  <a:cubicBezTo>
                    <a:pt x="5340" y="152026"/>
                    <a:pt x="3034" y="156475"/>
                    <a:pt x="3034" y="161046"/>
                  </a:cubicBezTo>
                  <a:lnTo>
                    <a:pt x="3034" y="452578"/>
                  </a:lnTo>
                  <a:cubicBezTo>
                    <a:pt x="3034" y="462165"/>
                    <a:pt x="12742" y="469932"/>
                    <a:pt x="24675" y="469932"/>
                  </a:cubicBezTo>
                  <a:lnTo>
                    <a:pt x="145260" y="469932"/>
                  </a:lnTo>
                  <a:lnTo>
                    <a:pt x="145260" y="415323"/>
                  </a:lnTo>
                  <a:cubicBezTo>
                    <a:pt x="142712" y="417224"/>
                    <a:pt x="139597" y="418397"/>
                    <a:pt x="136159" y="418397"/>
                  </a:cubicBezTo>
                  <a:lnTo>
                    <a:pt x="131992" y="418397"/>
                  </a:lnTo>
                  <a:cubicBezTo>
                    <a:pt x="123579" y="418397"/>
                    <a:pt x="116742" y="411561"/>
                    <a:pt x="116742" y="403147"/>
                  </a:cubicBezTo>
                  <a:lnTo>
                    <a:pt x="116742" y="308977"/>
                  </a:lnTo>
                  <a:cubicBezTo>
                    <a:pt x="116742" y="307318"/>
                    <a:pt x="117066" y="305741"/>
                    <a:pt x="117511" y="304203"/>
                  </a:cubicBezTo>
                  <a:cubicBezTo>
                    <a:pt x="118684" y="295061"/>
                    <a:pt x="122163" y="286890"/>
                    <a:pt x="132559" y="279043"/>
                  </a:cubicBezTo>
                  <a:cubicBezTo>
                    <a:pt x="141458" y="272328"/>
                    <a:pt x="156101" y="267110"/>
                    <a:pt x="165081" y="265653"/>
                  </a:cubicBezTo>
                  <a:cubicBezTo>
                    <a:pt x="143157" y="253275"/>
                    <a:pt x="128433" y="229571"/>
                    <a:pt x="128959" y="202468"/>
                  </a:cubicBezTo>
                  <a:cubicBezTo>
                    <a:pt x="129687" y="165415"/>
                    <a:pt x="160106" y="134389"/>
                    <a:pt x="197119" y="132973"/>
                  </a:cubicBezTo>
                  <a:cubicBezTo>
                    <a:pt x="198171" y="132933"/>
                    <a:pt x="199222" y="133014"/>
                    <a:pt x="200274" y="133014"/>
                  </a:cubicBezTo>
                  <a:cubicBezTo>
                    <a:pt x="201326" y="133014"/>
                    <a:pt x="202377" y="132933"/>
                    <a:pt x="203429" y="132973"/>
                  </a:cubicBezTo>
                  <a:cubicBezTo>
                    <a:pt x="240442" y="134389"/>
                    <a:pt x="270861" y="165415"/>
                    <a:pt x="271590" y="202468"/>
                  </a:cubicBezTo>
                  <a:cubicBezTo>
                    <a:pt x="272115" y="229571"/>
                    <a:pt x="257391" y="253275"/>
                    <a:pt x="235467" y="265653"/>
                  </a:cubicBezTo>
                  <a:cubicBezTo>
                    <a:pt x="244447" y="267069"/>
                    <a:pt x="259090" y="272328"/>
                    <a:pt x="267989" y="279043"/>
                  </a:cubicBezTo>
                  <a:cubicBezTo>
                    <a:pt x="278345" y="286850"/>
                    <a:pt x="281864" y="295021"/>
                    <a:pt x="283037" y="304203"/>
                  </a:cubicBezTo>
                  <a:cubicBezTo>
                    <a:pt x="283482" y="305741"/>
                    <a:pt x="283806" y="307318"/>
                    <a:pt x="283806" y="308977"/>
                  </a:cubicBezTo>
                  <a:lnTo>
                    <a:pt x="283806" y="403147"/>
                  </a:lnTo>
                  <a:cubicBezTo>
                    <a:pt x="283806" y="411561"/>
                    <a:pt x="276970" y="418397"/>
                    <a:pt x="268556" y="418397"/>
                  </a:cubicBezTo>
                  <a:lnTo>
                    <a:pt x="264389" y="418397"/>
                  </a:lnTo>
                  <a:cubicBezTo>
                    <a:pt x="260951" y="418397"/>
                    <a:pt x="257836" y="417224"/>
                    <a:pt x="255288" y="415323"/>
                  </a:cubicBezTo>
                  <a:lnTo>
                    <a:pt x="255288" y="469932"/>
                  </a:lnTo>
                  <a:lnTo>
                    <a:pt x="375873" y="469932"/>
                  </a:lnTo>
                  <a:cubicBezTo>
                    <a:pt x="387846" y="469932"/>
                    <a:pt x="397514" y="462165"/>
                    <a:pt x="397514" y="452578"/>
                  </a:cubicBezTo>
                  <a:lnTo>
                    <a:pt x="397514" y="161046"/>
                  </a:lnTo>
                  <a:cubicBezTo>
                    <a:pt x="397514" y="156435"/>
                    <a:pt x="395249" y="152026"/>
                    <a:pt x="391163" y="148790"/>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7" name="Freeform: Shape 16">
              <a:extLst>
                <a:ext uri="{FF2B5EF4-FFF2-40B4-BE49-F238E27FC236}">
                  <a16:creationId xmlns:a16="http://schemas.microsoft.com/office/drawing/2014/main" id="{70341A31-2A1E-4024-B3A6-C51F2725226C}"/>
                </a:ext>
              </a:extLst>
            </p:cNvPr>
            <p:cNvSpPr/>
            <p:nvPr/>
          </p:nvSpPr>
          <p:spPr>
            <a:xfrm>
              <a:off x="2661949" y="1690012"/>
              <a:ext cx="44496" cy="44496"/>
            </a:xfrm>
            <a:custGeom>
              <a:avLst/>
              <a:gdLst>
                <a:gd name="connsiteX0" fmla="*/ 19158 w 44496"/>
                <a:gd name="connsiteY0" fmla="*/ 18834 h 44496"/>
                <a:gd name="connsiteX1" fmla="*/ 42983 w 44496"/>
                <a:gd name="connsiteY1" fmla="*/ 3220 h 44496"/>
                <a:gd name="connsiteX2" fmla="*/ 44480 w 44496"/>
                <a:gd name="connsiteY2" fmla="*/ 4717 h 44496"/>
                <a:gd name="connsiteX3" fmla="*/ 28866 w 44496"/>
                <a:gd name="connsiteY3" fmla="*/ 28542 h 44496"/>
                <a:gd name="connsiteX4" fmla="*/ 28542 w 44496"/>
                <a:gd name="connsiteY4" fmla="*/ 28866 h 44496"/>
                <a:gd name="connsiteX5" fmla="*/ 4717 w 44496"/>
                <a:gd name="connsiteY5" fmla="*/ 44480 h 44496"/>
                <a:gd name="connsiteX6" fmla="*/ 3220 w 44496"/>
                <a:gd name="connsiteY6" fmla="*/ 42983 h 44496"/>
                <a:gd name="connsiteX7" fmla="*/ 18834 w 44496"/>
                <a:gd name="connsiteY7" fmla="*/ 19158 h 44496"/>
                <a:gd name="connsiteX8" fmla="*/ 19158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18834"/>
                  </a:moveTo>
                  <a:lnTo>
                    <a:pt x="42983" y="3220"/>
                  </a:lnTo>
                  <a:cubicBezTo>
                    <a:pt x="43954" y="2573"/>
                    <a:pt x="45127" y="3746"/>
                    <a:pt x="44480" y="4717"/>
                  </a:cubicBezTo>
                  <a:lnTo>
                    <a:pt x="28866" y="28542"/>
                  </a:lnTo>
                  <a:cubicBezTo>
                    <a:pt x="28785" y="28664"/>
                    <a:pt x="28664" y="28785"/>
                    <a:pt x="28542" y="28866"/>
                  </a:cubicBezTo>
                  <a:lnTo>
                    <a:pt x="4717" y="44480"/>
                  </a:lnTo>
                  <a:cubicBezTo>
                    <a:pt x="3746" y="45127"/>
                    <a:pt x="2573" y="43954"/>
                    <a:pt x="3220" y="42983"/>
                  </a:cubicBezTo>
                  <a:lnTo>
                    <a:pt x="18834" y="19158"/>
                  </a:lnTo>
                  <a:cubicBezTo>
                    <a:pt x="18955" y="19036"/>
                    <a:pt x="19036" y="18915"/>
                    <a:pt x="19158" y="18834"/>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8" name="Freeform: Shape 17">
              <a:extLst>
                <a:ext uri="{FF2B5EF4-FFF2-40B4-BE49-F238E27FC236}">
                  <a16:creationId xmlns:a16="http://schemas.microsoft.com/office/drawing/2014/main" id="{1CDAC665-7132-4915-8644-63C303CB1E12}"/>
                </a:ext>
              </a:extLst>
            </p:cNvPr>
            <p:cNvSpPr/>
            <p:nvPr/>
          </p:nvSpPr>
          <p:spPr>
            <a:xfrm>
              <a:off x="2548565" y="1690012"/>
              <a:ext cx="44496" cy="44496"/>
            </a:xfrm>
            <a:custGeom>
              <a:avLst/>
              <a:gdLst>
                <a:gd name="connsiteX0" fmla="*/ 28542 w 44496"/>
                <a:gd name="connsiteY0" fmla="*/ 18834 h 44496"/>
                <a:gd name="connsiteX1" fmla="*/ 4717 w 44496"/>
                <a:gd name="connsiteY1" fmla="*/ 3220 h 44496"/>
                <a:gd name="connsiteX2" fmla="*/ 3220 w 44496"/>
                <a:gd name="connsiteY2" fmla="*/ 4717 h 44496"/>
                <a:gd name="connsiteX3" fmla="*/ 18834 w 44496"/>
                <a:gd name="connsiteY3" fmla="*/ 28542 h 44496"/>
                <a:gd name="connsiteX4" fmla="*/ 19158 w 44496"/>
                <a:gd name="connsiteY4" fmla="*/ 28866 h 44496"/>
                <a:gd name="connsiteX5" fmla="*/ 42983 w 44496"/>
                <a:gd name="connsiteY5" fmla="*/ 44480 h 44496"/>
                <a:gd name="connsiteX6" fmla="*/ 44480 w 44496"/>
                <a:gd name="connsiteY6" fmla="*/ 42983 h 44496"/>
                <a:gd name="connsiteX7" fmla="*/ 28866 w 44496"/>
                <a:gd name="connsiteY7" fmla="*/ 19158 h 44496"/>
                <a:gd name="connsiteX8" fmla="*/ 28542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18834"/>
                  </a:moveTo>
                  <a:lnTo>
                    <a:pt x="4717" y="3220"/>
                  </a:lnTo>
                  <a:cubicBezTo>
                    <a:pt x="3746" y="2573"/>
                    <a:pt x="2573" y="3746"/>
                    <a:pt x="3220" y="4717"/>
                  </a:cubicBezTo>
                  <a:lnTo>
                    <a:pt x="18834" y="28542"/>
                  </a:lnTo>
                  <a:cubicBezTo>
                    <a:pt x="18915" y="28664"/>
                    <a:pt x="19036" y="28785"/>
                    <a:pt x="19158" y="28866"/>
                  </a:cubicBezTo>
                  <a:lnTo>
                    <a:pt x="42983" y="44480"/>
                  </a:lnTo>
                  <a:cubicBezTo>
                    <a:pt x="43954" y="45127"/>
                    <a:pt x="45127" y="43954"/>
                    <a:pt x="44480" y="42983"/>
                  </a:cubicBezTo>
                  <a:lnTo>
                    <a:pt x="28866" y="19158"/>
                  </a:lnTo>
                  <a:cubicBezTo>
                    <a:pt x="28785" y="19036"/>
                    <a:pt x="28664" y="18915"/>
                    <a:pt x="28542" y="18834"/>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9" name="Freeform: Shape 18">
              <a:extLst>
                <a:ext uri="{FF2B5EF4-FFF2-40B4-BE49-F238E27FC236}">
                  <a16:creationId xmlns:a16="http://schemas.microsoft.com/office/drawing/2014/main" id="{FD635D69-3B8B-48A4-91B1-B00CBAF5E496}"/>
                </a:ext>
              </a:extLst>
            </p:cNvPr>
            <p:cNvSpPr/>
            <p:nvPr/>
          </p:nvSpPr>
          <p:spPr>
            <a:xfrm>
              <a:off x="2661949" y="1805015"/>
              <a:ext cx="44496" cy="44496"/>
            </a:xfrm>
            <a:custGeom>
              <a:avLst/>
              <a:gdLst>
                <a:gd name="connsiteX0" fmla="*/ 19158 w 44496"/>
                <a:gd name="connsiteY0" fmla="*/ 28866 h 44496"/>
                <a:gd name="connsiteX1" fmla="*/ 42983 w 44496"/>
                <a:gd name="connsiteY1" fmla="*/ 44480 h 44496"/>
                <a:gd name="connsiteX2" fmla="*/ 44480 w 44496"/>
                <a:gd name="connsiteY2" fmla="*/ 42984 h 44496"/>
                <a:gd name="connsiteX3" fmla="*/ 28866 w 44496"/>
                <a:gd name="connsiteY3" fmla="*/ 19158 h 44496"/>
                <a:gd name="connsiteX4" fmla="*/ 28542 w 44496"/>
                <a:gd name="connsiteY4" fmla="*/ 18834 h 44496"/>
                <a:gd name="connsiteX5" fmla="*/ 4717 w 44496"/>
                <a:gd name="connsiteY5" fmla="*/ 3220 h 44496"/>
                <a:gd name="connsiteX6" fmla="*/ 3220 w 44496"/>
                <a:gd name="connsiteY6" fmla="*/ 4717 h 44496"/>
                <a:gd name="connsiteX7" fmla="*/ 18834 w 44496"/>
                <a:gd name="connsiteY7" fmla="*/ 28542 h 44496"/>
                <a:gd name="connsiteX8" fmla="*/ 19158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28866"/>
                  </a:moveTo>
                  <a:lnTo>
                    <a:pt x="42983" y="44480"/>
                  </a:lnTo>
                  <a:cubicBezTo>
                    <a:pt x="43954" y="45127"/>
                    <a:pt x="45127" y="43954"/>
                    <a:pt x="44480" y="42984"/>
                  </a:cubicBezTo>
                  <a:lnTo>
                    <a:pt x="28866" y="19158"/>
                  </a:lnTo>
                  <a:cubicBezTo>
                    <a:pt x="28785" y="19036"/>
                    <a:pt x="28664" y="18915"/>
                    <a:pt x="28542" y="18834"/>
                  </a:cubicBezTo>
                  <a:lnTo>
                    <a:pt x="4717" y="3220"/>
                  </a:lnTo>
                  <a:cubicBezTo>
                    <a:pt x="3746" y="2573"/>
                    <a:pt x="2573" y="3746"/>
                    <a:pt x="3220" y="4717"/>
                  </a:cubicBezTo>
                  <a:lnTo>
                    <a:pt x="18834" y="28542"/>
                  </a:lnTo>
                  <a:cubicBezTo>
                    <a:pt x="18955" y="28664"/>
                    <a:pt x="19036" y="28785"/>
                    <a:pt x="19158" y="28866"/>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20" name="Freeform: Shape 19">
              <a:extLst>
                <a:ext uri="{FF2B5EF4-FFF2-40B4-BE49-F238E27FC236}">
                  <a16:creationId xmlns:a16="http://schemas.microsoft.com/office/drawing/2014/main" id="{F108E12D-CB9C-4A93-9A27-F35FF614486D}"/>
                </a:ext>
              </a:extLst>
            </p:cNvPr>
            <p:cNvSpPr/>
            <p:nvPr/>
          </p:nvSpPr>
          <p:spPr>
            <a:xfrm>
              <a:off x="2547877" y="1805015"/>
              <a:ext cx="44496" cy="44496"/>
            </a:xfrm>
            <a:custGeom>
              <a:avLst/>
              <a:gdLst>
                <a:gd name="connsiteX0" fmla="*/ 28542 w 44496"/>
                <a:gd name="connsiteY0" fmla="*/ 28866 h 44496"/>
                <a:gd name="connsiteX1" fmla="*/ 4717 w 44496"/>
                <a:gd name="connsiteY1" fmla="*/ 44480 h 44496"/>
                <a:gd name="connsiteX2" fmla="*/ 3220 w 44496"/>
                <a:gd name="connsiteY2" fmla="*/ 42984 h 44496"/>
                <a:gd name="connsiteX3" fmla="*/ 18834 w 44496"/>
                <a:gd name="connsiteY3" fmla="*/ 19158 h 44496"/>
                <a:gd name="connsiteX4" fmla="*/ 19158 w 44496"/>
                <a:gd name="connsiteY4" fmla="*/ 18834 h 44496"/>
                <a:gd name="connsiteX5" fmla="*/ 42983 w 44496"/>
                <a:gd name="connsiteY5" fmla="*/ 3220 h 44496"/>
                <a:gd name="connsiteX6" fmla="*/ 44480 w 44496"/>
                <a:gd name="connsiteY6" fmla="*/ 4717 h 44496"/>
                <a:gd name="connsiteX7" fmla="*/ 28866 w 44496"/>
                <a:gd name="connsiteY7" fmla="*/ 28542 h 44496"/>
                <a:gd name="connsiteX8" fmla="*/ 28542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28866"/>
                  </a:moveTo>
                  <a:lnTo>
                    <a:pt x="4717" y="44480"/>
                  </a:lnTo>
                  <a:cubicBezTo>
                    <a:pt x="3746" y="45127"/>
                    <a:pt x="2573" y="43954"/>
                    <a:pt x="3220" y="42984"/>
                  </a:cubicBezTo>
                  <a:lnTo>
                    <a:pt x="18834" y="19158"/>
                  </a:lnTo>
                  <a:cubicBezTo>
                    <a:pt x="18915" y="19036"/>
                    <a:pt x="19036" y="18915"/>
                    <a:pt x="19158" y="18834"/>
                  </a:cubicBezTo>
                  <a:lnTo>
                    <a:pt x="42983" y="3220"/>
                  </a:lnTo>
                  <a:cubicBezTo>
                    <a:pt x="43954" y="2573"/>
                    <a:pt x="45127" y="3746"/>
                    <a:pt x="44480" y="4717"/>
                  </a:cubicBezTo>
                  <a:lnTo>
                    <a:pt x="28866" y="28542"/>
                  </a:lnTo>
                  <a:cubicBezTo>
                    <a:pt x="28785" y="28664"/>
                    <a:pt x="28664" y="28785"/>
                    <a:pt x="28542" y="28866"/>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gr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rgbClr val="E6D3E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dirty="0"/>
              <a:t>MASTER</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895297"/>
                </a:solidFill>
                <a:latin typeface="Garamond" panose="02020404030301010803" pitchFamily="18" charset="0"/>
              </a:defRPr>
            </a:lvl1pPr>
          </a:lstStyle>
          <a:p>
            <a:pPr lvl="0"/>
            <a:r>
              <a:rPr lang="en-US" dirty="0"/>
              <a:t>Hope</a:t>
            </a:r>
            <a:endParaRPr lang="en-AU" dirty="0"/>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1298575" y="3195638"/>
            <a:ext cx="3244850" cy="2436812"/>
          </a:xfrm>
          <a:prstGeom prst="rect">
            <a:avLst/>
          </a:prstGeom>
        </p:spPr>
        <p:txBody>
          <a:bodyPr/>
          <a:lstStyle>
            <a:lvl1pPr marL="0" indent="0">
              <a:buNone/>
              <a:defRPr sz="1800">
                <a:solidFill>
                  <a:srgbClr val="895297"/>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6791854" y="2209866"/>
            <a:ext cx="3869519" cy="3422583"/>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grpSp>
        <p:nvGrpSpPr>
          <p:cNvPr id="25" name="Group 24">
            <a:extLst>
              <a:ext uri="{FF2B5EF4-FFF2-40B4-BE49-F238E27FC236}">
                <a16:creationId xmlns:a16="http://schemas.microsoft.com/office/drawing/2014/main" id="{64CB8C08-1D97-480B-8C05-311B43833DDB}"/>
              </a:ext>
            </a:extLst>
          </p:cNvPr>
          <p:cNvGrpSpPr>
            <a:grpSpLocks noChangeAspect="1"/>
          </p:cNvGrpSpPr>
          <p:nvPr userDrawn="1"/>
        </p:nvGrpSpPr>
        <p:grpSpPr>
          <a:xfrm>
            <a:off x="-248067" y="-239630"/>
            <a:ext cx="1217305" cy="1217163"/>
            <a:chOff x="948154" y="2050047"/>
            <a:chExt cx="216025" cy="216025"/>
          </a:xfrm>
          <a:solidFill>
            <a:schemeClr val="bg1">
              <a:alpha val="40000"/>
            </a:schemeClr>
          </a:solidFill>
        </p:grpSpPr>
        <p:sp>
          <p:nvSpPr>
            <p:cNvPr id="27" name="Freeform: Shape 6">
              <a:extLst>
                <a:ext uri="{FF2B5EF4-FFF2-40B4-BE49-F238E27FC236}">
                  <a16:creationId xmlns:a16="http://schemas.microsoft.com/office/drawing/2014/main" id="{B9AE08AF-7937-45DD-B921-35B334E749E8}"/>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29" name="Group 28">
              <a:extLst>
                <a:ext uri="{FF2B5EF4-FFF2-40B4-BE49-F238E27FC236}">
                  <a16:creationId xmlns:a16="http://schemas.microsoft.com/office/drawing/2014/main" id="{2666E05A-A0D0-4F8E-9C9A-6BBCBB424B71}"/>
                </a:ext>
              </a:extLst>
            </p:cNvPr>
            <p:cNvGrpSpPr/>
            <p:nvPr/>
          </p:nvGrpSpPr>
          <p:grpSpPr>
            <a:xfrm>
              <a:off x="958955" y="2060848"/>
              <a:ext cx="196444" cy="196444"/>
              <a:chOff x="519961" y="1999640"/>
              <a:chExt cx="196444" cy="196444"/>
            </a:xfrm>
            <a:grpFill/>
          </p:grpSpPr>
          <p:sp>
            <p:nvSpPr>
              <p:cNvPr id="32" name="Freeform: Shape 7">
                <a:extLst>
                  <a:ext uri="{FF2B5EF4-FFF2-40B4-BE49-F238E27FC236}">
                    <a16:creationId xmlns:a16="http://schemas.microsoft.com/office/drawing/2014/main" id="{5C678F85-4B5D-46CF-BD64-B3516A072A53}"/>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33" name="Freeform: Shape 8">
                <a:extLst>
                  <a:ext uri="{FF2B5EF4-FFF2-40B4-BE49-F238E27FC236}">
                    <a16:creationId xmlns:a16="http://schemas.microsoft.com/office/drawing/2014/main" id="{806EB0B9-F329-4423-8DB8-E9548E53D90C}"/>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34" name="Freeform: Shape 9">
                <a:extLst>
                  <a:ext uri="{FF2B5EF4-FFF2-40B4-BE49-F238E27FC236}">
                    <a16:creationId xmlns:a16="http://schemas.microsoft.com/office/drawing/2014/main" id="{CA09107F-0F6F-4FF8-A672-E46511D962AA}"/>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35" name="Freeform: Shape 10">
                <a:extLst>
                  <a:ext uri="{FF2B5EF4-FFF2-40B4-BE49-F238E27FC236}">
                    <a16:creationId xmlns:a16="http://schemas.microsoft.com/office/drawing/2014/main" id="{B431C954-EF7C-4DD8-A5FB-97E351C421DD}"/>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spTree>
    <p:extLst>
      <p:ext uri="{BB962C8B-B14F-4D97-AF65-F5344CB8AC3E}">
        <p14:creationId xmlns:p14="http://schemas.microsoft.com/office/powerpoint/2010/main" val="23131208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4" y="0"/>
            <a:ext cx="11705553"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6599205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2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3" y="0"/>
            <a:ext cx="11705550"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7606124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0" name="Round Diagonal Corner Rectangle 9">
            <a:extLst>
              <a:ext uri="{FF2B5EF4-FFF2-40B4-BE49-F238E27FC236}">
                <a16:creationId xmlns:a16="http://schemas.microsoft.com/office/drawing/2014/main" id="{73552B9F-8377-FB4F-8941-AB38DB9617E2}"/>
              </a:ext>
            </a:extLst>
          </p:cNvPr>
          <p:cNvSpPr/>
          <p:nvPr/>
        </p:nvSpPr>
        <p:spPr>
          <a:xfrm flipH="1">
            <a:off x="-4" y="0"/>
            <a:ext cx="11705553"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6599E6-9DC6-BA42-B07B-A51823709D52}"/>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39325544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2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2" name="Round Diagonal Corner Rectangle 11">
            <a:extLst>
              <a:ext uri="{FF2B5EF4-FFF2-40B4-BE49-F238E27FC236}">
                <a16:creationId xmlns:a16="http://schemas.microsoft.com/office/drawing/2014/main" id="{4CC5ADD0-5755-9341-A794-D9405AB1CE9B}"/>
              </a:ext>
            </a:extLst>
          </p:cNvPr>
          <p:cNvSpPr/>
          <p:nvPr/>
        </p:nvSpPr>
        <p:spPr>
          <a:xfrm flipH="1">
            <a:off x="-3" y="0"/>
            <a:ext cx="11705550"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CB631168-B793-ED49-B934-593139FB844D}"/>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11008649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22783156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4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1644206" cy="1268760"/>
          </a:xfrm>
          <a:prstGeom prst="round2DiagRect">
            <a:avLst>
              <a:gd name="adj1" fmla="val 4251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25385864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2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dirty="0"/>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009606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2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7244081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2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8" name="Round Diagonal Corner Rectangle 7">
            <a:extLst>
              <a:ext uri="{FF2B5EF4-FFF2-40B4-BE49-F238E27FC236}">
                <a16:creationId xmlns:a16="http://schemas.microsoft.com/office/drawing/2014/main" id="{3B006B63-8E25-D245-AC46-2D9232FE60EF}"/>
              </a:ext>
            </a:extLst>
          </p:cNvPr>
          <p:cNvSpPr/>
          <p:nvPr/>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E9AE0E48-35E1-674B-9BA8-70FDCA86D08C}"/>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
        <p:nvSpPr>
          <p:cNvPr id="14" name="Text Placeholder 9">
            <a:extLst>
              <a:ext uri="{FF2B5EF4-FFF2-40B4-BE49-F238E27FC236}">
                <a16:creationId xmlns:a16="http://schemas.microsoft.com/office/drawing/2014/main" id="{2368D3C0-A3CA-1842-B423-E84646E29129}"/>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5" name="Text Placeholder 9">
            <a:extLst>
              <a:ext uri="{FF2B5EF4-FFF2-40B4-BE49-F238E27FC236}">
                <a16:creationId xmlns:a16="http://schemas.microsoft.com/office/drawing/2014/main" id="{B290A2BC-7D5D-A24B-B48D-1F07B9826428}"/>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6" name="Text Placeholder 9">
            <a:extLst>
              <a:ext uri="{FF2B5EF4-FFF2-40B4-BE49-F238E27FC236}">
                <a16:creationId xmlns:a16="http://schemas.microsoft.com/office/drawing/2014/main" id="{F3A597FB-2E42-6541-9B9F-09CAB4F3DCF5}"/>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0413229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2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157255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6_INSTRUCTIONS">
    <p:bg>
      <p:bgPr>
        <a:solidFill>
          <a:schemeClr val="bg1"/>
        </a:solidFill>
        <a:effectLst/>
      </p:bgPr>
    </p:bg>
    <p:spTree>
      <p:nvGrpSpPr>
        <p:cNvPr id="1" name=""/>
        <p:cNvGrpSpPr/>
        <p:nvPr/>
      </p:nvGrpSpPr>
      <p:grpSpPr>
        <a:xfrm>
          <a:off x="0" y="0"/>
          <a:ext cx="0" cy="0"/>
          <a:chOff x="0" y="0"/>
          <a:chExt cx="0" cy="0"/>
        </a:xfrm>
      </p:grpSpPr>
      <p:pic>
        <p:nvPicPr>
          <p:cNvPr id="4" name="Picture Placeholder 19">
            <a:extLst>
              <a:ext uri="{FF2B5EF4-FFF2-40B4-BE49-F238E27FC236}">
                <a16:creationId xmlns:a16="http://schemas.microsoft.com/office/drawing/2014/main" id="{67EEF978-0E1C-4A65-915C-80686F329F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842353" y="1079996"/>
            <a:ext cx="4982336" cy="5945872"/>
          </a:xfrm>
          <a:prstGeom prst="round2Diag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6" name="Round Diagonal Corner Rectangle 8">
            <a:extLst>
              <a:ext uri="{FF2B5EF4-FFF2-40B4-BE49-F238E27FC236}">
                <a16:creationId xmlns:a16="http://schemas.microsoft.com/office/drawing/2014/main" id="{DADA30A5-D605-42A4-97BF-D2021513F233}"/>
              </a:ext>
            </a:extLst>
          </p:cNvPr>
          <p:cNvSpPr/>
          <p:nvPr userDrawn="1"/>
        </p:nvSpPr>
        <p:spPr>
          <a:xfrm>
            <a:off x="6500671" y="1561763"/>
            <a:ext cx="5480872" cy="4982337"/>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5400" b="1">
                <a:solidFill>
                  <a:srgbClr val="E6D3EB"/>
                </a:solidFill>
                <a:latin typeface="Garamond" panose="020204040303010108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AU" dirty="0"/>
              <a:t>MASTER</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9012918" y="302189"/>
            <a:ext cx="2968625" cy="998537"/>
          </a:xfrm>
          <a:prstGeom prst="rect">
            <a:avLst/>
          </a:prstGeom>
        </p:spPr>
        <p:txBody>
          <a:bodyPr/>
          <a:lstStyle>
            <a:lvl1pPr marL="0" indent="0" algn="r">
              <a:buNone/>
              <a:defRPr sz="6600" b="1">
                <a:solidFill>
                  <a:srgbClr val="895297"/>
                </a:solidFill>
                <a:latin typeface="Garamond" panose="02020404030301010803" pitchFamily="18" charset="0"/>
              </a:defRPr>
            </a:lvl1pPr>
          </a:lstStyle>
          <a:p>
            <a:pPr lvl="0"/>
            <a:r>
              <a:rPr lang="en-US" dirty="0"/>
              <a:t>Hope</a:t>
            </a:r>
            <a:endParaRPr lang="en-AU" dirty="0"/>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635991" y="1784714"/>
            <a:ext cx="5251800" cy="4445966"/>
          </a:xfrm>
          <a:prstGeom prst="rect">
            <a:avLst/>
          </a:prstGeom>
        </p:spPr>
        <p:txBody>
          <a:bodyPr/>
          <a:lstStyle>
            <a:lvl1pPr marL="0" indent="0">
              <a:spcBef>
                <a:spcPts val="0"/>
              </a:spcBef>
              <a:spcAft>
                <a:spcPts val="600"/>
              </a:spcAft>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grpSp>
        <p:nvGrpSpPr>
          <p:cNvPr id="25" name="Group 24">
            <a:extLst>
              <a:ext uri="{FF2B5EF4-FFF2-40B4-BE49-F238E27FC236}">
                <a16:creationId xmlns:a16="http://schemas.microsoft.com/office/drawing/2014/main" id="{64CB8C08-1D97-480B-8C05-311B43833DDB}"/>
              </a:ext>
            </a:extLst>
          </p:cNvPr>
          <p:cNvGrpSpPr>
            <a:grpSpLocks noChangeAspect="1"/>
          </p:cNvGrpSpPr>
          <p:nvPr userDrawn="1"/>
        </p:nvGrpSpPr>
        <p:grpSpPr>
          <a:xfrm>
            <a:off x="-248067" y="-239630"/>
            <a:ext cx="1217305" cy="1217163"/>
            <a:chOff x="948154" y="2050047"/>
            <a:chExt cx="216025" cy="216025"/>
          </a:xfrm>
          <a:solidFill>
            <a:schemeClr val="bg1">
              <a:alpha val="40000"/>
            </a:schemeClr>
          </a:solidFill>
        </p:grpSpPr>
        <p:sp>
          <p:nvSpPr>
            <p:cNvPr id="27" name="Freeform: Shape 6">
              <a:extLst>
                <a:ext uri="{FF2B5EF4-FFF2-40B4-BE49-F238E27FC236}">
                  <a16:creationId xmlns:a16="http://schemas.microsoft.com/office/drawing/2014/main" id="{B9AE08AF-7937-45DD-B921-35B334E749E8}"/>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29" name="Group 28">
              <a:extLst>
                <a:ext uri="{FF2B5EF4-FFF2-40B4-BE49-F238E27FC236}">
                  <a16:creationId xmlns:a16="http://schemas.microsoft.com/office/drawing/2014/main" id="{2666E05A-A0D0-4F8E-9C9A-6BBCBB424B71}"/>
                </a:ext>
              </a:extLst>
            </p:cNvPr>
            <p:cNvGrpSpPr/>
            <p:nvPr/>
          </p:nvGrpSpPr>
          <p:grpSpPr>
            <a:xfrm>
              <a:off x="958955" y="2060848"/>
              <a:ext cx="196444" cy="196444"/>
              <a:chOff x="519961" y="1999640"/>
              <a:chExt cx="196444" cy="196444"/>
            </a:xfrm>
            <a:grpFill/>
          </p:grpSpPr>
          <p:sp>
            <p:nvSpPr>
              <p:cNvPr id="32" name="Freeform: Shape 7">
                <a:extLst>
                  <a:ext uri="{FF2B5EF4-FFF2-40B4-BE49-F238E27FC236}">
                    <a16:creationId xmlns:a16="http://schemas.microsoft.com/office/drawing/2014/main" id="{5C678F85-4B5D-46CF-BD64-B3516A072A53}"/>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33" name="Freeform: Shape 8">
                <a:extLst>
                  <a:ext uri="{FF2B5EF4-FFF2-40B4-BE49-F238E27FC236}">
                    <a16:creationId xmlns:a16="http://schemas.microsoft.com/office/drawing/2014/main" id="{806EB0B9-F329-4423-8DB8-E9548E53D90C}"/>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34" name="Freeform: Shape 9">
                <a:extLst>
                  <a:ext uri="{FF2B5EF4-FFF2-40B4-BE49-F238E27FC236}">
                    <a16:creationId xmlns:a16="http://schemas.microsoft.com/office/drawing/2014/main" id="{CA09107F-0F6F-4FF8-A672-E46511D962AA}"/>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35" name="Freeform: Shape 10">
                <a:extLst>
                  <a:ext uri="{FF2B5EF4-FFF2-40B4-BE49-F238E27FC236}">
                    <a16:creationId xmlns:a16="http://schemas.microsoft.com/office/drawing/2014/main" id="{B431C954-EF7C-4DD8-A5FB-97E351C421DD}"/>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spTree>
    <p:extLst>
      <p:ext uri="{BB962C8B-B14F-4D97-AF65-F5344CB8AC3E}">
        <p14:creationId xmlns:p14="http://schemas.microsoft.com/office/powerpoint/2010/main" val="37379008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4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1644206" cy="1268760"/>
          </a:xfrm>
          <a:prstGeom prst="round2DiagRect">
            <a:avLst>
              <a:gd name="adj1" fmla="val 4251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8180271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0"/>
            <a:ext cx="12192000" cy="6290658"/>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7" name="Title Placeholder 1">
            <a:extLst>
              <a:ext uri="{FF2B5EF4-FFF2-40B4-BE49-F238E27FC236}">
                <a16:creationId xmlns:a16="http://schemas.microsoft.com/office/drawing/2014/main" id="{87BCE467-8FF7-7945-878B-23B94E0DB33B}"/>
              </a:ext>
            </a:extLst>
          </p:cNvPr>
          <p:cNvSpPr>
            <a:spLocks noGrp="1"/>
          </p:cNvSpPr>
          <p:nvPr>
            <p:ph type="title"/>
          </p:nvPr>
        </p:nvSpPr>
        <p:spPr>
          <a:xfrm>
            <a:off x="719403" y="413792"/>
            <a:ext cx="7872875"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GB"/>
              <a:t>Click to edit Master title style</a:t>
            </a:r>
            <a:endParaRPr lang="en-US" dirty="0"/>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5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6" name="TextBox 5">
            <a:extLst>
              <a:ext uri="{FF2B5EF4-FFF2-40B4-BE49-F238E27FC236}">
                <a16:creationId xmlns:a16="http://schemas.microsoft.com/office/drawing/2014/main" id="{3139E716-9E10-714C-83A4-72BF32D9A06F}"/>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Tree>
    <p:extLst>
      <p:ext uri="{BB962C8B-B14F-4D97-AF65-F5344CB8AC3E}">
        <p14:creationId xmlns:p14="http://schemas.microsoft.com/office/powerpoint/2010/main" val="19408062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7384"/>
            <a:ext cx="12192000" cy="6336704"/>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dirty="0"/>
          </a:p>
        </p:txBody>
      </p:sp>
      <p:sp>
        <p:nvSpPr>
          <p:cNvPr id="9" name="Round Diagonal Corner Rectangle 1">
            <a:extLst>
              <a:ext uri="{FF2B5EF4-FFF2-40B4-BE49-F238E27FC236}">
                <a16:creationId xmlns:a16="http://schemas.microsoft.com/office/drawing/2014/main" id="{3F88AE3B-7175-C041-AAAD-12637C94CFDB}"/>
              </a:ext>
            </a:extLst>
          </p:cNvPr>
          <p:cNvSpPr/>
          <p:nvPr userDrawn="1"/>
        </p:nvSpPr>
        <p:spPr>
          <a:xfrm rot="16200000">
            <a:off x="1251736" y="1336494"/>
            <a:ext cx="4071888" cy="4944532"/>
          </a:xfrm>
          <a:prstGeom prst="round2Diag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5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127448" y="2118083"/>
            <a:ext cx="4128459" cy="2952328"/>
          </a:xfrm>
          <a:prstGeom prst="rect">
            <a:avLst/>
          </a:prstGeom>
        </p:spPr>
        <p:txBody>
          <a:bodyPr>
            <a:noAutofit/>
          </a:bodyPr>
          <a:lstStyle>
            <a:lvl1pPr marL="0" indent="0" algn="l">
              <a:buFontTx/>
              <a:buNone/>
              <a:defRPr sz="2000" b="0">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7" name="TextBox 6">
            <a:extLst>
              <a:ext uri="{FF2B5EF4-FFF2-40B4-BE49-F238E27FC236}">
                <a16:creationId xmlns:a16="http://schemas.microsoft.com/office/drawing/2014/main" id="{745EB2F5-E211-E341-AB58-42AECA97C666}"/>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Tree>
    <p:extLst>
      <p:ext uri="{BB962C8B-B14F-4D97-AF65-F5344CB8AC3E}">
        <p14:creationId xmlns:p14="http://schemas.microsoft.com/office/powerpoint/2010/main" val="28118874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1"/>
            <a:ext cx="12192000" cy="6326709"/>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5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9" name="Round Diagonal Corner Rectangle 1">
            <a:extLst>
              <a:ext uri="{FF2B5EF4-FFF2-40B4-BE49-F238E27FC236}">
                <a16:creationId xmlns:a16="http://schemas.microsoft.com/office/drawing/2014/main" id="{84FC0CDD-8383-D347-AA8B-B45D50C06531}"/>
              </a:ext>
            </a:extLst>
          </p:cNvPr>
          <p:cNvSpPr/>
          <p:nvPr userDrawn="1"/>
        </p:nvSpPr>
        <p:spPr>
          <a:xfrm rot="16200000">
            <a:off x="939710" y="1346621"/>
            <a:ext cx="4071888" cy="4944532"/>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911425" y="2348880"/>
            <a:ext cx="4128459" cy="3024336"/>
          </a:xfrm>
          <a:prstGeom prst="rect">
            <a:avLst/>
          </a:prstGeom>
        </p:spPr>
        <p:txBody>
          <a:bodyPr>
            <a:noAutofit/>
          </a:bodyPr>
          <a:lstStyle>
            <a:lvl1pPr marL="0" indent="0" algn="l">
              <a:buFontTx/>
              <a:buNone/>
              <a:defRPr sz="2000" b="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7" name="TextBox 6">
            <a:extLst>
              <a:ext uri="{FF2B5EF4-FFF2-40B4-BE49-F238E27FC236}">
                <a16:creationId xmlns:a16="http://schemas.microsoft.com/office/drawing/2014/main" id="{79630329-6122-484E-ADA4-5A38BAD4F037}"/>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Tree>
    <p:extLst>
      <p:ext uri="{BB962C8B-B14F-4D97-AF65-F5344CB8AC3E}">
        <p14:creationId xmlns:p14="http://schemas.microsoft.com/office/powerpoint/2010/main" val="41866459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1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p:nvPr>
        </p:nvSpPr>
        <p:spPr>
          <a:xfrm>
            <a:off x="3623735" y="2004538"/>
            <a:ext cx="4944532" cy="2648599"/>
          </a:xfrm>
          <a:prstGeom prst="rect">
            <a:avLst/>
          </a:prstGeom>
        </p:spPr>
        <p:txBody>
          <a:bodyPr>
            <a:noAutofit/>
          </a:bodyPr>
          <a:lstStyle>
            <a:lvl1pPr marL="0" indent="0" algn="l">
              <a:buFontTx/>
              <a:buNone/>
              <a:defRPr sz="2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Tree>
    <p:extLst>
      <p:ext uri="{BB962C8B-B14F-4D97-AF65-F5344CB8AC3E}">
        <p14:creationId xmlns:p14="http://schemas.microsoft.com/office/powerpoint/2010/main" val="275737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5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hasCustomPrompt="1"/>
          </p:nvPr>
        </p:nvSpPr>
        <p:spPr>
          <a:xfrm>
            <a:off x="3623734" y="2276873"/>
            <a:ext cx="4944532" cy="698745"/>
          </a:xfrm>
          <a:prstGeom prst="rect">
            <a:avLst/>
          </a:prstGeom>
        </p:spPr>
        <p:txBody>
          <a:bodyPr>
            <a:noAutofit/>
          </a:bodyPr>
          <a:lstStyle>
            <a:lvl1pPr marL="0" indent="0" algn="ctr">
              <a:buFontTx/>
              <a:buNone/>
              <a:defRPr sz="4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Thank You</a:t>
            </a:r>
          </a:p>
        </p:txBody>
      </p:sp>
      <p:sp>
        <p:nvSpPr>
          <p:cNvPr id="12" name="TextBox 11">
            <a:extLst>
              <a:ext uri="{FF2B5EF4-FFF2-40B4-BE49-F238E27FC236}">
                <a16:creationId xmlns:a16="http://schemas.microsoft.com/office/drawing/2014/main" id="{1BD5E7FF-3B06-CE47-BAE2-8A738E6E3752}"/>
              </a:ext>
            </a:extLst>
          </p:cNvPr>
          <p:cNvSpPr txBox="1"/>
          <p:nvPr/>
        </p:nvSpPr>
        <p:spPr>
          <a:xfrm>
            <a:off x="4378171" y="4218572"/>
            <a:ext cx="3435658" cy="3693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AU" sz="1800" b="0" i="0" kern="1200" spc="225" dirty="0">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499638" y="2076410"/>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stretch>
            <a:fillRect/>
          </a:stretch>
        </p:blipFill>
        <p:spPr>
          <a:xfrm>
            <a:off x="4569096" y="3153669"/>
            <a:ext cx="3053808" cy="837935"/>
          </a:xfrm>
          <a:prstGeom prst="rect">
            <a:avLst/>
          </a:prstGeom>
        </p:spPr>
      </p:pic>
    </p:spTree>
    <p:extLst>
      <p:ext uri="{BB962C8B-B14F-4D97-AF65-F5344CB8AC3E}">
        <p14:creationId xmlns:p14="http://schemas.microsoft.com/office/powerpoint/2010/main" val="33313280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31410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CE77E450-353B-4865-B8C6-9B969320BD3D}"/>
              </a:ext>
            </a:extLst>
          </p:cNvPr>
          <p:cNvSpPr/>
          <p:nvPr userDrawn="1"/>
        </p:nvSpPr>
        <p:spPr>
          <a:xfrm>
            <a:off x="0" y="0"/>
            <a:ext cx="12190552" cy="6855696"/>
          </a:xfrm>
          <a:custGeom>
            <a:avLst/>
            <a:gdLst/>
            <a:ahLst/>
            <a:cxnLst/>
            <a:rect l="l" t="t" r="r" b="b"/>
            <a:pathLst>
              <a:path w="10692130" h="7560309">
                <a:moveTo>
                  <a:pt x="0" y="7560005"/>
                </a:moveTo>
                <a:lnTo>
                  <a:pt x="10692003" y="7560005"/>
                </a:lnTo>
                <a:lnTo>
                  <a:pt x="10692003" y="0"/>
                </a:lnTo>
                <a:lnTo>
                  <a:pt x="0" y="0"/>
                </a:lnTo>
                <a:lnTo>
                  <a:pt x="0" y="7560005"/>
                </a:lnTo>
                <a:close/>
              </a:path>
            </a:pathLst>
          </a:custGeom>
          <a:solidFill>
            <a:srgbClr val="418FDE"/>
          </a:solidFill>
        </p:spPr>
        <p:txBody>
          <a:bodyPr wrap="square" lIns="0" tIns="0" rIns="0" bIns="0" rtlCol="0"/>
          <a:lstStyle/>
          <a:p>
            <a:r>
              <a:rPr lang="en-US" sz="1632" dirty="0"/>
              <a:t> </a:t>
            </a:r>
            <a:endParaRPr sz="1632" dirty="0"/>
          </a:p>
        </p:txBody>
      </p:sp>
      <p:sp>
        <p:nvSpPr>
          <p:cNvPr id="2" name="object 5">
            <a:extLst>
              <a:ext uri="{FF2B5EF4-FFF2-40B4-BE49-F238E27FC236}">
                <a16:creationId xmlns:a16="http://schemas.microsoft.com/office/drawing/2014/main" id="{24A17A68-3337-4FE2-93BE-9F7C3909AFB5}"/>
              </a:ext>
            </a:extLst>
          </p:cNvPr>
          <p:cNvSpPr/>
          <p:nvPr userDrawn="1"/>
        </p:nvSpPr>
        <p:spPr>
          <a:xfrm flipV="1">
            <a:off x="4553900" y="3905779"/>
            <a:ext cx="3084200" cy="41458"/>
          </a:xfrm>
          <a:custGeom>
            <a:avLst/>
            <a:gdLst/>
            <a:ahLst/>
            <a:cxnLst/>
            <a:rect l="l" t="t" r="r" b="b"/>
            <a:pathLst>
              <a:path w="1287145">
                <a:moveTo>
                  <a:pt x="0" y="0"/>
                </a:moveTo>
                <a:lnTo>
                  <a:pt x="1287005" y="0"/>
                </a:lnTo>
              </a:path>
            </a:pathLst>
          </a:custGeom>
          <a:ln w="76200">
            <a:solidFill>
              <a:srgbClr val="144372"/>
            </a:solidFill>
          </a:ln>
        </p:spPr>
        <p:txBody>
          <a:bodyPr wrap="square" lIns="0" tIns="0" rIns="0" bIns="0" rtlCol="0"/>
          <a:lstStyle/>
          <a:p>
            <a:endParaRPr sz="1632"/>
          </a:p>
        </p:txBody>
      </p:sp>
      <p:pic>
        <p:nvPicPr>
          <p:cNvPr id="3" name="Graphic 2">
            <a:extLst>
              <a:ext uri="{FF2B5EF4-FFF2-40B4-BE49-F238E27FC236}">
                <a16:creationId xmlns:a16="http://schemas.microsoft.com/office/drawing/2014/main" id="{BFFE4DD1-1597-480C-A5EA-F00EDC14232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75946" y="552472"/>
            <a:ext cx="1238662" cy="1218485"/>
          </a:xfrm>
          <a:prstGeom prst="rect">
            <a:avLst/>
          </a:prstGeom>
        </p:spPr>
      </p:pic>
      <p:sp>
        <p:nvSpPr>
          <p:cNvPr id="8" name="Text Placeholder 7">
            <a:extLst>
              <a:ext uri="{FF2B5EF4-FFF2-40B4-BE49-F238E27FC236}">
                <a16:creationId xmlns:a16="http://schemas.microsoft.com/office/drawing/2014/main" id="{1C312CC6-040B-4799-A0C5-746AB65D25E2}"/>
              </a:ext>
            </a:extLst>
          </p:cNvPr>
          <p:cNvSpPr>
            <a:spLocks noGrp="1"/>
          </p:cNvSpPr>
          <p:nvPr>
            <p:ph type="body" sz="quarter" idx="10" hasCustomPrompt="1"/>
          </p:nvPr>
        </p:nvSpPr>
        <p:spPr>
          <a:xfrm>
            <a:off x="1665178" y="2012486"/>
            <a:ext cx="8644447" cy="1278317"/>
          </a:xfrm>
          <a:prstGeom prst="rect">
            <a:avLst/>
          </a:prstGeom>
        </p:spPr>
        <p:txBody>
          <a:bodyPr/>
          <a:lstStyle>
            <a:lvl1pPr algn="ctr">
              <a:defRPr sz="3627" b="1">
                <a:solidFill>
                  <a:schemeClr val="bg1"/>
                </a:solidFill>
                <a:latin typeface="Roboto Slab" pitchFamily="2" charset="0"/>
                <a:ea typeface="Roboto Slab" pitchFamily="2" charset="0"/>
              </a:defRPr>
            </a:lvl1pPr>
            <a:lvl2pPr>
              <a:defRPr sz="4897">
                <a:latin typeface="Roboto Slab" pitchFamily="2" charset="0"/>
                <a:ea typeface="Roboto Slab" pitchFamily="2" charset="0"/>
              </a:defRPr>
            </a:lvl2pPr>
            <a:lvl3pPr>
              <a:defRPr sz="4897">
                <a:latin typeface="Roboto Slab" pitchFamily="2" charset="0"/>
                <a:ea typeface="Roboto Slab" pitchFamily="2" charset="0"/>
              </a:defRPr>
            </a:lvl3pPr>
            <a:lvl4pPr>
              <a:defRPr sz="4897">
                <a:latin typeface="Roboto Slab" pitchFamily="2" charset="0"/>
                <a:ea typeface="Roboto Slab" pitchFamily="2" charset="0"/>
              </a:defRPr>
            </a:lvl4pPr>
            <a:lvl5pPr>
              <a:defRPr sz="4897">
                <a:latin typeface="Roboto Slab" pitchFamily="2" charset="0"/>
                <a:ea typeface="Roboto Slab" pitchFamily="2" charset="0"/>
              </a:defRPr>
            </a:lvl5pPr>
          </a:lstStyle>
          <a:p>
            <a:pPr lvl="0"/>
            <a:r>
              <a:rPr lang="en-US" dirty="0"/>
              <a:t>TITLE OF YOUR </a:t>
            </a:r>
          </a:p>
          <a:p>
            <a:pPr lvl="0"/>
            <a:r>
              <a:rPr lang="en-US" dirty="0"/>
              <a:t>PRESENTATION</a:t>
            </a:r>
          </a:p>
        </p:txBody>
      </p:sp>
      <p:sp>
        <p:nvSpPr>
          <p:cNvPr id="10" name="Text Placeholder 9">
            <a:extLst>
              <a:ext uri="{FF2B5EF4-FFF2-40B4-BE49-F238E27FC236}">
                <a16:creationId xmlns:a16="http://schemas.microsoft.com/office/drawing/2014/main" id="{B30F6994-9E7D-4E39-AB1E-C0C614579AFC}"/>
              </a:ext>
            </a:extLst>
          </p:cNvPr>
          <p:cNvSpPr>
            <a:spLocks noGrp="1"/>
          </p:cNvSpPr>
          <p:nvPr>
            <p:ph type="body" sz="quarter" idx="11" hasCustomPrompt="1"/>
          </p:nvPr>
        </p:nvSpPr>
        <p:spPr>
          <a:xfrm>
            <a:off x="2577406" y="4396376"/>
            <a:ext cx="6993748" cy="1278317"/>
          </a:xfrm>
          <a:prstGeom prst="rect">
            <a:avLst/>
          </a:prstGeom>
        </p:spPr>
        <p:txBody>
          <a:bodyPr/>
          <a:lstStyle>
            <a:lvl1pPr algn="ctr">
              <a:defRPr>
                <a:solidFill>
                  <a:schemeClr val="bg1"/>
                </a:solidFill>
                <a:latin typeface="Roboto" panose="02000000000000000000" pitchFamily="2" charset="0"/>
                <a:ea typeface="Roboto" panose="02000000000000000000" pitchFamily="2" charset="0"/>
              </a:defRPr>
            </a:lvl1pPr>
            <a:lvl2pPr>
              <a:defRPr>
                <a:solidFill>
                  <a:schemeClr val="bg1"/>
                </a:solidFill>
                <a:latin typeface="Roboto" panose="02000000000000000000" pitchFamily="2" charset="0"/>
                <a:ea typeface="Roboto" panose="02000000000000000000" pitchFamily="2" charset="0"/>
              </a:defRPr>
            </a:lvl2pPr>
            <a:lvl3pPr>
              <a:defRPr>
                <a:solidFill>
                  <a:schemeClr val="bg1"/>
                </a:solidFill>
                <a:latin typeface="Roboto" panose="02000000000000000000" pitchFamily="2" charset="0"/>
                <a:ea typeface="Roboto" panose="02000000000000000000" pitchFamily="2" charset="0"/>
              </a:defRPr>
            </a:lvl3pPr>
            <a:lvl4pPr>
              <a:defRPr>
                <a:solidFill>
                  <a:schemeClr val="bg1"/>
                </a:solidFill>
                <a:latin typeface="Roboto" panose="02000000000000000000" pitchFamily="2" charset="0"/>
                <a:ea typeface="Roboto" panose="02000000000000000000" pitchFamily="2" charset="0"/>
              </a:defRPr>
            </a:lvl4pPr>
            <a:lvl5pPr>
              <a:defRPr>
                <a:solidFill>
                  <a:schemeClr val="bg1"/>
                </a:solidFill>
                <a:latin typeface="Roboto" panose="02000000000000000000" pitchFamily="2" charset="0"/>
                <a:ea typeface="Roboto" panose="02000000000000000000" pitchFamily="2" charset="0"/>
              </a:defRPr>
            </a:lvl5pPr>
          </a:lstStyle>
          <a:p>
            <a:pPr lvl="0"/>
            <a:r>
              <a:rPr lang="en-US" dirty="0"/>
              <a:t>This is the subtitle or the extra information</a:t>
            </a:r>
          </a:p>
          <a:p>
            <a:pPr lvl="0"/>
            <a:r>
              <a:rPr lang="en-US" dirty="0"/>
              <a:t>like name or contact</a:t>
            </a:r>
          </a:p>
        </p:txBody>
      </p:sp>
    </p:spTree>
    <p:extLst>
      <p:ext uri="{BB962C8B-B14F-4D97-AF65-F5344CB8AC3E}">
        <p14:creationId xmlns:p14="http://schemas.microsoft.com/office/powerpoint/2010/main" val="17093033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239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53.xml"/><Relationship Id="rId21" Type="http://schemas.openxmlformats.org/officeDocument/2006/relationships/slideLayout" Target="../slideLayouts/slideLayout48.xml"/><Relationship Id="rId42" Type="http://schemas.openxmlformats.org/officeDocument/2006/relationships/slideLayout" Target="../slideLayouts/slideLayout69.xml"/><Relationship Id="rId47" Type="http://schemas.openxmlformats.org/officeDocument/2006/relationships/slideLayout" Target="../slideLayouts/slideLayout74.xml"/><Relationship Id="rId63" Type="http://schemas.openxmlformats.org/officeDocument/2006/relationships/slideLayout" Target="../slideLayouts/slideLayout90.xml"/><Relationship Id="rId68" Type="http://schemas.openxmlformats.org/officeDocument/2006/relationships/slideLayout" Target="../slideLayouts/slideLayout95.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9" Type="http://schemas.openxmlformats.org/officeDocument/2006/relationships/slideLayout" Target="../slideLayouts/slideLayout56.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37" Type="http://schemas.openxmlformats.org/officeDocument/2006/relationships/slideLayout" Target="../slideLayouts/slideLayout64.xml"/><Relationship Id="rId40" Type="http://schemas.openxmlformats.org/officeDocument/2006/relationships/slideLayout" Target="../slideLayouts/slideLayout67.xml"/><Relationship Id="rId45" Type="http://schemas.openxmlformats.org/officeDocument/2006/relationships/slideLayout" Target="../slideLayouts/slideLayout72.xml"/><Relationship Id="rId53" Type="http://schemas.openxmlformats.org/officeDocument/2006/relationships/slideLayout" Target="../slideLayouts/slideLayout80.xml"/><Relationship Id="rId58" Type="http://schemas.openxmlformats.org/officeDocument/2006/relationships/slideLayout" Target="../slideLayouts/slideLayout85.xml"/><Relationship Id="rId66" Type="http://schemas.openxmlformats.org/officeDocument/2006/relationships/slideLayout" Target="../slideLayouts/slideLayout93.xml"/><Relationship Id="rId74" Type="http://schemas.openxmlformats.org/officeDocument/2006/relationships/image" Target="../media/image13.emf"/><Relationship Id="rId5" Type="http://schemas.openxmlformats.org/officeDocument/2006/relationships/slideLayout" Target="../slideLayouts/slideLayout32.xml"/><Relationship Id="rId61" Type="http://schemas.openxmlformats.org/officeDocument/2006/relationships/slideLayout" Target="../slideLayouts/slideLayout88.xml"/><Relationship Id="rId19" Type="http://schemas.openxmlformats.org/officeDocument/2006/relationships/slideLayout" Target="../slideLayouts/slideLayout4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43" Type="http://schemas.openxmlformats.org/officeDocument/2006/relationships/slideLayout" Target="../slideLayouts/slideLayout70.xml"/><Relationship Id="rId48" Type="http://schemas.openxmlformats.org/officeDocument/2006/relationships/slideLayout" Target="../slideLayouts/slideLayout75.xml"/><Relationship Id="rId56" Type="http://schemas.openxmlformats.org/officeDocument/2006/relationships/slideLayout" Target="../slideLayouts/slideLayout83.xml"/><Relationship Id="rId64" Type="http://schemas.openxmlformats.org/officeDocument/2006/relationships/slideLayout" Target="../slideLayouts/slideLayout91.xml"/><Relationship Id="rId69" Type="http://schemas.openxmlformats.org/officeDocument/2006/relationships/slideLayout" Target="../slideLayouts/slideLayout96.xml"/><Relationship Id="rId8" Type="http://schemas.openxmlformats.org/officeDocument/2006/relationships/slideLayout" Target="../slideLayouts/slideLayout35.xml"/><Relationship Id="rId51" Type="http://schemas.openxmlformats.org/officeDocument/2006/relationships/slideLayout" Target="../slideLayouts/slideLayout78.xml"/><Relationship Id="rId72" Type="http://schemas.openxmlformats.org/officeDocument/2006/relationships/theme" Target="../theme/theme2.xml"/><Relationship Id="rId3" Type="http://schemas.openxmlformats.org/officeDocument/2006/relationships/slideLayout" Target="../slideLayouts/slideLayout30.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38" Type="http://schemas.openxmlformats.org/officeDocument/2006/relationships/slideLayout" Target="../slideLayouts/slideLayout65.xml"/><Relationship Id="rId46" Type="http://schemas.openxmlformats.org/officeDocument/2006/relationships/slideLayout" Target="../slideLayouts/slideLayout73.xml"/><Relationship Id="rId59" Type="http://schemas.openxmlformats.org/officeDocument/2006/relationships/slideLayout" Target="../slideLayouts/slideLayout86.xml"/><Relationship Id="rId67" Type="http://schemas.openxmlformats.org/officeDocument/2006/relationships/slideLayout" Target="../slideLayouts/slideLayout94.xml"/><Relationship Id="rId20" Type="http://schemas.openxmlformats.org/officeDocument/2006/relationships/slideLayout" Target="../slideLayouts/slideLayout47.xml"/><Relationship Id="rId41" Type="http://schemas.openxmlformats.org/officeDocument/2006/relationships/slideLayout" Target="../slideLayouts/slideLayout68.xml"/><Relationship Id="rId54" Type="http://schemas.openxmlformats.org/officeDocument/2006/relationships/slideLayout" Target="../slideLayouts/slideLayout81.xml"/><Relationship Id="rId62" Type="http://schemas.openxmlformats.org/officeDocument/2006/relationships/slideLayout" Target="../slideLayouts/slideLayout89.xml"/><Relationship Id="rId70" Type="http://schemas.openxmlformats.org/officeDocument/2006/relationships/slideLayout" Target="../slideLayouts/slideLayout9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slideLayout" Target="../slideLayouts/slideLayout63.xml"/><Relationship Id="rId49" Type="http://schemas.openxmlformats.org/officeDocument/2006/relationships/slideLayout" Target="../slideLayouts/slideLayout76.xml"/><Relationship Id="rId57" Type="http://schemas.openxmlformats.org/officeDocument/2006/relationships/slideLayout" Target="../slideLayouts/slideLayout84.xml"/><Relationship Id="rId10" Type="http://schemas.openxmlformats.org/officeDocument/2006/relationships/slideLayout" Target="../slideLayouts/slideLayout37.xml"/><Relationship Id="rId31" Type="http://schemas.openxmlformats.org/officeDocument/2006/relationships/slideLayout" Target="../slideLayouts/slideLayout58.xml"/><Relationship Id="rId44" Type="http://schemas.openxmlformats.org/officeDocument/2006/relationships/slideLayout" Target="../slideLayouts/slideLayout71.xml"/><Relationship Id="rId52" Type="http://schemas.openxmlformats.org/officeDocument/2006/relationships/slideLayout" Target="../slideLayouts/slideLayout79.xml"/><Relationship Id="rId60" Type="http://schemas.openxmlformats.org/officeDocument/2006/relationships/slideLayout" Target="../slideLayouts/slideLayout87.xml"/><Relationship Id="rId65" Type="http://schemas.openxmlformats.org/officeDocument/2006/relationships/slideLayout" Target="../slideLayouts/slideLayout92.xml"/><Relationship Id="rId73" Type="http://schemas.openxmlformats.org/officeDocument/2006/relationships/image" Target="../media/image12.emf"/><Relationship Id="rId4" Type="http://schemas.openxmlformats.org/officeDocument/2006/relationships/slideLayout" Target="../slideLayouts/slideLayout31.xml"/><Relationship Id="rId9" Type="http://schemas.openxmlformats.org/officeDocument/2006/relationships/slideLayout" Target="../slideLayouts/slideLayout36.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9" Type="http://schemas.openxmlformats.org/officeDocument/2006/relationships/slideLayout" Target="../slideLayouts/slideLayout66.xml"/><Relationship Id="rId34" Type="http://schemas.openxmlformats.org/officeDocument/2006/relationships/slideLayout" Target="../slideLayouts/slideLayout61.xml"/><Relationship Id="rId50" Type="http://schemas.openxmlformats.org/officeDocument/2006/relationships/slideLayout" Target="../slideLayouts/slideLayout77.xml"/><Relationship Id="rId55" Type="http://schemas.openxmlformats.org/officeDocument/2006/relationships/slideLayout" Target="../slideLayouts/slideLayout82.xml"/><Relationship Id="rId7" Type="http://schemas.openxmlformats.org/officeDocument/2006/relationships/slideLayout" Target="../slideLayouts/slideLayout34.xml"/><Relationship Id="rId71"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129360"/>
      </p:ext>
    </p:extLst>
  </p:cSld>
  <p:clrMap bg1="lt1" tx1="dk1" bg2="lt2" tx2="dk2" accent1="accent1" accent2="accent2" accent3="accent3" accent4="accent4" accent5="accent5" accent6="accent6" hlink="hlink" folHlink="folHlink"/>
  <p:sldLayoutIdLst>
    <p:sldLayoutId id="2147483662" r:id="rId1"/>
    <p:sldLayoutId id="2147483776" r:id="rId2"/>
    <p:sldLayoutId id="2147483770" r:id="rId3"/>
    <p:sldLayoutId id="2147483774" r:id="rId4"/>
    <p:sldLayoutId id="2147483775" r:id="rId5"/>
    <p:sldLayoutId id="2147483771" r:id="rId6"/>
    <p:sldLayoutId id="2147483772" r:id="rId7"/>
    <p:sldLayoutId id="2147483773" r:id="rId8"/>
    <p:sldLayoutId id="2147483863" r:id="rId9"/>
    <p:sldLayoutId id="2147483864" r:id="rId10"/>
    <p:sldLayoutId id="2147483777" r:id="rId11"/>
    <p:sldLayoutId id="2147483866" r:id="rId12"/>
    <p:sldLayoutId id="2147483865"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8" r:id="rId24"/>
    <p:sldLayoutId id="2147483789" r:id="rId25"/>
    <p:sldLayoutId id="2147483790" r:id="rId26"/>
    <p:sldLayoutId id="2147483867" r:id="rId2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id="{6242D198-E2DD-0341-A688-39C5FF3F8A86}"/>
              </a:ext>
            </a:extLst>
          </p:cNvPr>
          <p:cNvSpPr/>
          <p:nvPr/>
        </p:nvSpPr>
        <p:spPr>
          <a:xfrm>
            <a:off x="0" y="6309322"/>
            <a:ext cx="12192000" cy="548679"/>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dirty="0"/>
          </a:p>
        </p:txBody>
      </p:sp>
      <p:pic>
        <p:nvPicPr>
          <p:cNvPr id="3" name="Picture 2">
            <a:extLst>
              <a:ext uri="{FF2B5EF4-FFF2-40B4-BE49-F238E27FC236}">
                <a16:creationId xmlns:a16="http://schemas.microsoft.com/office/drawing/2014/main" id="{883246BC-366E-CA46-8DD2-A93F93232E15}"/>
              </a:ext>
            </a:extLst>
          </p:cNvPr>
          <p:cNvPicPr>
            <a:picLocks noChangeAspect="1"/>
          </p:cNvPicPr>
          <p:nvPr/>
        </p:nvPicPr>
        <p:blipFill>
          <a:blip r:embed="rId73"/>
          <a:stretch>
            <a:fillRect/>
          </a:stretch>
        </p:blipFill>
        <p:spPr>
          <a:xfrm>
            <a:off x="10848528" y="6414549"/>
            <a:ext cx="1138684" cy="338223"/>
          </a:xfrm>
          <a:prstGeom prst="rect">
            <a:avLst/>
          </a:prstGeom>
        </p:spPr>
      </p:pic>
      <p:sp>
        <p:nvSpPr>
          <p:cNvPr id="4" name="bg object 17">
            <a:extLst>
              <a:ext uri="{FF2B5EF4-FFF2-40B4-BE49-F238E27FC236}">
                <a16:creationId xmlns:a16="http://schemas.microsoft.com/office/drawing/2014/main" id="{5CEE8032-5385-D94F-965F-00187829DB18}"/>
              </a:ext>
            </a:extLst>
          </p:cNvPr>
          <p:cNvSpPr/>
          <p:nvPr userDrawn="1"/>
        </p:nvSpPr>
        <p:spPr>
          <a:xfrm>
            <a:off x="0" y="6237312"/>
            <a:ext cx="12192000" cy="620693"/>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dirty="0"/>
          </a:p>
        </p:txBody>
      </p:sp>
      <p:pic>
        <p:nvPicPr>
          <p:cNvPr id="5" name="Picture 4">
            <a:extLst>
              <a:ext uri="{FF2B5EF4-FFF2-40B4-BE49-F238E27FC236}">
                <a16:creationId xmlns:a16="http://schemas.microsoft.com/office/drawing/2014/main" id="{2D4C7B6A-48AC-2145-8341-AE54C36320F8}"/>
              </a:ext>
            </a:extLst>
          </p:cNvPr>
          <p:cNvPicPr>
            <a:picLocks noChangeAspect="1"/>
          </p:cNvPicPr>
          <p:nvPr userDrawn="1"/>
        </p:nvPicPr>
        <p:blipFill>
          <a:blip r:embed="rId74"/>
          <a:stretch>
            <a:fillRect/>
          </a:stretch>
        </p:blipFill>
        <p:spPr>
          <a:xfrm>
            <a:off x="10776520" y="6378546"/>
            <a:ext cx="1210692" cy="359611"/>
          </a:xfrm>
          <a:prstGeom prst="rect">
            <a:avLst/>
          </a:prstGeom>
        </p:spPr>
      </p:pic>
    </p:spTree>
    <p:extLst>
      <p:ext uri="{BB962C8B-B14F-4D97-AF65-F5344CB8AC3E}">
        <p14:creationId xmlns:p14="http://schemas.microsoft.com/office/powerpoint/2010/main" val="1375209663"/>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 id="2147483810" r:id="rId19"/>
    <p:sldLayoutId id="2147483811" r:id="rId20"/>
    <p:sldLayoutId id="2147483812" r:id="rId21"/>
    <p:sldLayoutId id="2147483813" r:id="rId22"/>
    <p:sldLayoutId id="2147483814" r:id="rId23"/>
    <p:sldLayoutId id="2147483815" r:id="rId24"/>
    <p:sldLayoutId id="2147483816" r:id="rId25"/>
    <p:sldLayoutId id="2147483817" r:id="rId26"/>
    <p:sldLayoutId id="2147483818" r:id="rId27"/>
    <p:sldLayoutId id="2147483819" r:id="rId28"/>
    <p:sldLayoutId id="2147483820" r:id="rId29"/>
    <p:sldLayoutId id="2147483821" r:id="rId30"/>
    <p:sldLayoutId id="2147483822" r:id="rId31"/>
    <p:sldLayoutId id="2147483823" r:id="rId32"/>
    <p:sldLayoutId id="2147483824" r:id="rId33"/>
    <p:sldLayoutId id="2147483825" r:id="rId34"/>
    <p:sldLayoutId id="2147483826" r:id="rId35"/>
    <p:sldLayoutId id="2147483827" r:id="rId36"/>
    <p:sldLayoutId id="2147483828" r:id="rId37"/>
    <p:sldLayoutId id="2147483829" r:id="rId38"/>
    <p:sldLayoutId id="2147483830" r:id="rId39"/>
    <p:sldLayoutId id="2147483831" r:id="rId40"/>
    <p:sldLayoutId id="2147483832" r:id="rId41"/>
    <p:sldLayoutId id="2147483833" r:id="rId42"/>
    <p:sldLayoutId id="2147483834" r:id="rId43"/>
    <p:sldLayoutId id="2147483835" r:id="rId44"/>
    <p:sldLayoutId id="2147483836" r:id="rId45"/>
    <p:sldLayoutId id="2147483837" r:id="rId46"/>
    <p:sldLayoutId id="2147483838" r:id="rId47"/>
    <p:sldLayoutId id="2147483839" r:id="rId48"/>
    <p:sldLayoutId id="2147483840" r:id="rId49"/>
    <p:sldLayoutId id="2147483841" r:id="rId50"/>
    <p:sldLayoutId id="2147483842" r:id="rId51"/>
    <p:sldLayoutId id="2147483843" r:id="rId52"/>
    <p:sldLayoutId id="2147483844" r:id="rId53"/>
    <p:sldLayoutId id="2147483845" r:id="rId54"/>
    <p:sldLayoutId id="2147483846" r:id="rId55"/>
    <p:sldLayoutId id="2147483847" r:id="rId56"/>
    <p:sldLayoutId id="2147483848" r:id="rId57"/>
    <p:sldLayoutId id="2147483849" r:id="rId58"/>
    <p:sldLayoutId id="2147483850" r:id="rId59"/>
    <p:sldLayoutId id="2147483851" r:id="rId60"/>
    <p:sldLayoutId id="2147483852" r:id="rId61"/>
    <p:sldLayoutId id="2147483853" r:id="rId62"/>
    <p:sldLayoutId id="2147483854" r:id="rId63"/>
    <p:sldLayoutId id="2147483855" r:id="rId64"/>
    <p:sldLayoutId id="2147483856" r:id="rId65"/>
    <p:sldLayoutId id="2147483857" r:id="rId66"/>
    <p:sldLayoutId id="2147483858" r:id="rId67"/>
    <p:sldLayoutId id="2147483859" r:id="rId68"/>
    <p:sldLayoutId id="2147483860" r:id="rId69"/>
    <p:sldLayoutId id="2147483861" r:id="rId70"/>
    <p:sldLayoutId id="2147483862" r:id="rId7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1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3.emf"/></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8.pn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3.png"/><Relationship Id="rId4" Type="http://schemas.openxmlformats.org/officeDocument/2006/relationships/image" Target="../media/image42.JPG"/></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hyperlink" Target="https://www.caritas.org.au/copyright-policy/"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45.png"/><Relationship Id="rId5" Type="http://schemas.openxmlformats.org/officeDocument/2006/relationships/image" Target="../media/image44.emf"/><Relationship Id="rId4" Type="http://schemas.openxmlformats.org/officeDocument/2006/relationships/image" Target="../media/image3.emf"/></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hyperlink" Target="https://www.caritas.org.au/complaints/" TargetMode="External"/><Relationship Id="rId7"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hyperlink" Target="http://www.caritas.org.au/sign-up/education/" TargetMode="External"/><Relationship Id="rId5" Type="http://schemas.openxmlformats.org/officeDocument/2006/relationships/hyperlink" Target="https://www.caritas.org.au/resources/school-resources/" TargetMode="External"/><Relationship Id="rId4" Type="http://schemas.openxmlformats.org/officeDocument/2006/relationships/hyperlink" Target="mailto:education@caritas.org.au"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caritas.org.au/resources/school-resources/advent-wreath-guide/" TargetMode="External"/><Relationship Id="rId2" Type="http://schemas.openxmlformats.org/officeDocument/2006/relationships/notesSlide" Target="../notesSlides/notesSlide27.xml"/><Relationship Id="rId1" Type="http://schemas.openxmlformats.org/officeDocument/2006/relationships/slideLayout" Target="../slideLayouts/slideLayout25.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hyperlink" Target="https://www.caritas.org.au/resources/school-resources/advent-wreath-guide/"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6.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6.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6.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6.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0.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hyperlink" Target="http://www.globalgifts.org.au/"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image" Target="../media/image3.emf"/><Relationship Id="rId4" Type="http://schemas.openxmlformats.org/officeDocument/2006/relationships/image" Target="../media/image25.emf"/></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E9CB7"/>
        </a:solidFill>
        <a:effectLst/>
      </p:bgPr>
    </p:bg>
    <p:spTree>
      <p:nvGrpSpPr>
        <p:cNvPr id="1" name=""/>
        <p:cNvGrpSpPr/>
        <p:nvPr/>
      </p:nvGrpSpPr>
      <p:grpSpPr>
        <a:xfrm>
          <a:off x="0" y="0"/>
          <a:ext cx="0" cy="0"/>
          <a:chOff x="0" y="0"/>
          <a:chExt cx="0" cy="0"/>
        </a:xfrm>
      </p:grpSpPr>
      <p:pic>
        <p:nvPicPr>
          <p:cNvPr id="21" name="Picture Placeholder 19" descr="4 advent candles lit, with the impression of circles of light above.">
            <a:extLst>
              <a:ext uri="{FF2B5EF4-FFF2-40B4-BE49-F238E27FC236}">
                <a16:creationId xmlns:a16="http://schemas.microsoft.com/office/drawing/2014/main" id="{B4A54D19-AE85-4126-9952-948FD9C7C8A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t="18029" r="18029"/>
          <a:stretch/>
        </p:blipFill>
        <p:spPr>
          <a:xfrm>
            <a:off x="0" y="0"/>
            <a:ext cx="12192000" cy="6995604"/>
          </a:xfrm>
          <a:prstGeom prst="rect">
            <a:avLst/>
          </a:prstGeom>
        </p:spPr>
      </p:pic>
      <p:sp>
        <p:nvSpPr>
          <p:cNvPr id="4" name="Text Placeholder 3"/>
          <p:cNvSpPr>
            <a:spLocks noGrp="1"/>
          </p:cNvSpPr>
          <p:nvPr>
            <p:ph type="body" sz="quarter" idx="11"/>
          </p:nvPr>
        </p:nvSpPr>
        <p:spPr>
          <a:xfrm>
            <a:off x="350194" y="6318459"/>
            <a:ext cx="4464496" cy="470845"/>
          </a:xfrm>
        </p:spPr>
        <p:txBody>
          <a:bodyPr/>
          <a:lstStyle/>
          <a:p>
            <a:r>
              <a:rPr lang="en-AU" sz="1800" b="1" dirty="0">
                <a:solidFill>
                  <a:schemeClr val="bg1"/>
                </a:solidFill>
              </a:rPr>
              <a:t>www.caritas.org.au/advent</a:t>
            </a:r>
          </a:p>
        </p:txBody>
      </p:sp>
      <p:sp>
        <p:nvSpPr>
          <p:cNvPr id="12" name="TextBox 11">
            <a:extLst>
              <a:ext uri="{FF2B5EF4-FFF2-40B4-BE49-F238E27FC236}">
                <a16:creationId xmlns:a16="http://schemas.microsoft.com/office/drawing/2014/main" id="{39C1ABE2-FEA1-428C-AD15-C1A43C899B1E}"/>
              </a:ext>
            </a:extLst>
          </p:cNvPr>
          <p:cNvSpPr txBox="1"/>
          <p:nvPr/>
        </p:nvSpPr>
        <p:spPr>
          <a:xfrm>
            <a:off x="2723699" y="534309"/>
            <a:ext cx="6744599" cy="1538883"/>
          </a:xfrm>
          <a:prstGeom prst="rect">
            <a:avLst/>
          </a:prstGeom>
          <a:noFill/>
        </p:spPr>
        <p:txBody>
          <a:bodyPr wrap="square">
            <a:spAutoFit/>
          </a:bodyPr>
          <a:lstStyle/>
          <a:p>
            <a:pPr marL="212632" lvl="1" algn="ctr"/>
            <a:r>
              <a:rPr lang="en-AU" sz="6600" b="1" dirty="0">
                <a:solidFill>
                  <a:srgbClr val="F0E9F2"/>
                </a:solidFill>
                <a:latin typeface="Arial" panose="020B0604020202020204" pitchFamily="34" charset="0"/>
                <a:cs typeface="Arial" panose="020B0604020202020204" pitchFamily="34" charset="0"/>
              </a:rPr>
              <a:t>ADVENT 2021</a:t>
            </a:r>
          </a:p>
          <a:p>
            <a:pPr marL="212632" lvl="1" algn="ctr"/>
            <a:endParaRPr lang="en-AU" sz="2800" b="1" dirty="0">
              <a:solidFill>
                <a:srgbClr val="F0E9F2"/>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B3C67E9A-08B6-4AC2-9A67-0375247B6136}"/>
              </a:ext>
            </a:extLst>
          </p:cNvPr>
          <p:cNvGrpSpPr>
            <a:grpSpLocks noChangeAspect="1"/>
          </p:cNvGrpSpPr>
          <p:nvPr/>
        </p:nvGrpSpPr>
        <p:grpSpPr>
          <a:xfrm>
            <a:off x="10723929" y="-515281"/>
            <a:ext cx="1971288" cy="1929953"/>
            <a:chOff x="948154" y="2050047"/>
            <a:chExt cx="216025" cy="216025"/>
          </a:xfrm>
          <a:solidFill>
            <a:schemeClr val="bg1">
              <a:alpha val="40000"/>
            </a:schemeClr>
          </a:solidFill>
        </p:grpSpPr>
        <p:sp>
          <p:nvSpPr>
            <p:cNvPr id="14" name="Freeform: Shape 6">
              <a:extLst>
                <a:ext uri="{FF2B5EF4-FFF2-40B4-BE49-F238E27FC236}">
                  <a16:creationId xmlns:a16="http://schemas.microsoft.com/office/drawing/2014/main" id="{FD75568D-DFDB-4305-831C-6B6FD36959F8}"/>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457" dirty="0">
                <a:latin typeface="Arial" panose="020B0604020202020204" pitchFamily="34" charset="0"/>
              </a:endParaRPr>
            </a:p>
          </p:txBody>
        </p:sp>
        <p:grpSp>
          <p:nvGrpSpPr>
            <p:cNvPr id="15" name="Group 14">
              <a:extLst>
                <a:ext uri="{FF2B5EF4-FFF2-40B4-BE49-F238E27FC236}">
                  <a16:creationId xmlns:a16="http://schemas.microsoft.com/office/drawing/2014/main" id="{4314BA8E-CF10-4530-9BDD-A5981CED53F7}"/>
                </a:ext>
              </a:extLst>
            </p:cNvPr>
            <p:cNvGrpSpPr/>
            <p:nvPr/>
          </p:nvGrpSpPr>
          <p:grpSpPr>
            <a:xfrm>
              <a:off x="958955" y="2060848"/>
              <a:ext cx="196444" cy="196444"/>
              <a:chOff x="519961" y="1999640"/>
              <a:chExt cx="196444" cy="196444"/>
            </a:xfrm>
            <a:grpFill/>
          </p:grpSpPr>
          <p:sp>
            <p:nvSpPr>
              <p:cNvPr id="16" name="Freeform: Shape 15">
                <a:extLst>
                  <a:ext uri="{FF2B5EF4-FFF2-40B4-BE49-F238E27FC236}">
                    <a16:creationId xmlns:a16="http://schemas.microsoft.com/office/drawing/2014/main" id="{E0FF4D2E-43C2-429F-8F5F-4CE380FDF53C}"/>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457" dirty="0">
                  <a:latin typeface="Arial" panose="020B0604020202020204" pitchFamily="34" charset="0"/>
                </a:endParaRPr>
              </a:p>
            </p:txBody>
          </p:sp>
          <p:sp>
            <p:nvSpPr>
              <p:cNvPr id="17" name="Freeform: Shape 16">
                <a:extLst>
                  <a:ext uri="{FF2B5EF4-FFF2-40B4-BE49-F238E27FC236}">
                    <a16:creationId xmlns:a16="http://schemas.microsoft.com/office/drawing/2014/main" id="{16378D18-821F-4619-9631-41596F65344F}"/>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457" dirty="0">
                  <a:latin typeface="Arial" panose="020B0604020202020204" pitchFamily="34" charset="0"/>
                </a:endParaRPr>
              </a:p>
            </p:txBody>
          </p:sp>
          <p:sp>
            <p:nvSpPr>
              <p:cNvPr id="18" name="Freeform: Shape 17">
                <a:extLst>
                  <a:ext uri="{FF2B5EF4-FFF2-40B4-BE49-F238E27FC236}">
                    <a16:creationId xmlns:a16="http://schemas.microsoft.com/office/drawing/2014/main" id="{4D61628A-289A-4342-9866-CEBA51C58273}"/>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457" dirty="0">
                  <a:latin typeface="Arial" panose="020B0604020202020204" pitchFamily="34" charset="0"/>
                </a:endParaRPr>
              </a:p>
            </p:txBody>
          </p:sp>
          <p:sp>
            <p:nvSpPr>
              <p:cNvPr id="19" name="Freeform: Shape 18">
                <a:extLst>
                  <a:ext uri="{FF2B5EF4-FFF2-40B4-BE49-F238E27FC236}">
                    <a16:creationId xmlns:a16="http://schemas.microsoft.com/office/drawing/2014/main" id="{1FFDBB46-0790-4503-A56C-998B92BB075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457" dirty="0">
                  <a:latin typeface="Arial" panose="020B0604020202020204" pitchFamily="34" charset="0"/>
                </a:endParaRPr>
              </a:p>
            </p:txBody>
          </p:sp>
        </p:grpSp>
      </p:grpSp>
      <p:pic>
        <p:nvPicPr>
          <p:cNvPr id="5" name="Picture 4">
            <a:extLst>
              <a:ext uri="{FF2B5EF4-FFF2-40B4-BE49-F238E27FC236}">
                <a16:creationId xmlns:a16="http://schemas.microsoft.com/office/drawing/2014/main" id="{AA11D887-9FAD-41B0-952C-D77693B029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1716" y="6033080"/>
            <a:ext cx="3442855" cy="570758"/>
          </a:xfrm>
          <a:prstGeom prst="rect">
            <a:avLst/>
          </a:prstGeom>
        </p:spPr>
      </p:pic>
      <p:sp>
        <p:nvSpPr>
          <p:cNvPr id="22" name="Round Diagonal Corner Rectangle 8">
            <a:extLst>
              <a:ext uri="{FF2B5EF4-FFF2-40B4-BE49-F238E27FC236}">
                <a16:creationId xmlns:a16="http://schemas.microsoft.com/office/drawing/2014/main" id="{D47DD557-7A2F-4863-880C-4C254F93752E}"/>
              </a:ext>
            </a:extLst>
          </p:cNvPr>
          <p:cNvSpPr/>
          <p:nvPr/>
        </p:nvSpPr>
        <p:spPr>
          <a:xfrm rot="16200000">
            <a:off x="5432701" y="1175256"/>
            <a:ext cx="1326594" cy="7106098"/>
          </a:xfrm>
          <a:prstGeom prst="round2DiagRect">
            <a:avLst/>
          </a:prstGeom>
          <a:solidFill>
            <a:srgbClr val="89529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3" name="Text Placeholder 2"/>
          <p:cNvSpPr>
            <a:spLocks noGrp="1"/>
          </p:cNvSpPr>
          <p:nvPr>
            <p:ph type="body" sz="quarter" idx="10"/>
          </p:nvPr>
        </p:nvSpPr>
        <p:spPr>
          <a:xfrm>
            <a:off x="2117624" y="4178016"/>
            <a:ext cx="7956748" cy="1213586"/>
          </a:xfrm>
        </p:spPr>
        <p:txBody>
          <a:bodyPr/>
          <a:lstStyle/>
          <a:p>
            <a:pPr algn="ctr"/>
            <a:r>
              <a:rPr lang="en-AU" sz="3200" b="1" dirty="0">
                <a:solidFill>
                  <a:schemeClr val="bg1"/>
                </a:solidFill>
              </a:rPr>
              <a:t>A RESOUREC FOR </a:t>
            </a:r>
          </a:p>
          <a:p>
            <a:pPr algn="ctr"/>
            <a:r>
              <a:rPr lang="en-AU" sz="3200" b="1" dirty="0">
                <a:solidFill>
                  <a:schemeClr val="bg1"/>
                </a:solidFill>
              </a:rPr>
              <a:t>CHILDREN’S LITURGY</a:t>
            </a:r>
          </a:p>
        </p:txBody>
      </p:sp>
    </p:spTree>
    <p:extLst>
      <p:ext uri="{BB962C8B-B14F-4D97-AF65-F5344CB8AC3E}">
        <p14:creationId xmlns:p14="http://schemas.microsoft.com/office/powerpoint/2010/main" val="3272148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579100-A508-4CE7-AF3D-73E55469C623}"/>
              </a:ext>
            </a:extLst>
          </p:cNvPr>
          <p:cNvSpPr>
            <a:spLocks noGrp="1"/>
          </p:cNvSpPr>
          <p:nvPr>
            <p:ph type="body" sz="quarter" idx="11"/>
          </p:nvPr>
        </p:nvSpPr>
        <p:spPr/>
        <p:txBody>
          <a:bodyPr/>
          <a:lstStyle/>
          <a:p>
            <a:r>
              <a:rPr lang="en-AU" sz="5400" dirty="0">
                <a:latin typeface="+mj-lt"/>
              </a:rPr>
              <a:t>Maria’s story</a:t>
            </a:r>
          </a:p>
        </p:txBody>
      </p:sp>
      <p:sp>
        <p:nvSpPr>
          <p:cNvPr id="8" name="Text Placeholder 7">
            <a:extLst>
              <a:ext uri="{FF2B5EF4-FFF2-40B4-BE49-F238E27FC236}">
                <a16:creationId xmlns:a16="http://schemas.microsoft.com/office/drawing/2014/main" id="{6290DC35-EB1E-4091-91A9-E63FD91E3D41}"/>
              </a:ext>
            </a:extLst>
          </p:cNvPr>
          <p:cNvSpPr>
            <a:spLocks noGrp="1"/>
          </p:cNvSpPr>
          <p:nvPr>
            <p:ph type="body" sz="quarter" idx="13"/>
          </p:nvPr>
        </p:nvSpPr>
        <p:spPr>
          <a:xfrm>
            <a:off x="595531" y="1830537"/>
            <a:ext cx="5251800" cy="4317104"/>
          </a:xfrm>
        </p:spPr>
        <p:txBody>
          <a:bodyPr/>
          <a:lstStyle/>
          <a:p>
            <a:pPr>
              <a:lnSpc>
                <a:spcPct val="107000"/>
              </a:lnSpc>
            </a:pPr>
            <a:r>
              <a:rPr lang="en-AU" sz="2000" dirty="0">
                <a:effectLst/>
                <a:latin typeface="+mj-lt"/>
                <a:ea typeface="Calibri" panose="020F0502020204030204" pitchFamily="34" charset="0"/>
                <a:cs typeface="Times New Roman" panose="02020603050405020304" pitchFamily="18" charset="0"/>
              </a:rPr>
              <a:t>Maria lives with her husband and six children in a village in northern Tanzania. </a:t>
            </a:r>
          </a:p>
          <a:p>
            <a:pPr>
              <a:lnSpc>
                <a:spcPct val="107000"/>
              </a:lnSpc>
            </a:pPr>
            <a:r>
              <a:rPr lang="en-AU" sz="2000" dirty="0">
                <a:effectLst/>
                <a:latin typeface="+mj-lt"/>
                <a:ea typeface="Calibri" panose="020F0502020204030204" pitchFamily="34" charset="0"/>
                <a:cs typeface="Times New Roman" panose="02020603050405020304" pitchFamily="18" charset="0"/>
              </a:rPr>
              <a:t>Maria’s family have a small farm</a:t>
            </a:r>
            <a:r>
              <a:rPr lang="en-AU" sz="2000" dirty="0">
                <a:latin typeface="+mj-lt"/>
                <a:ea typeface="Calibri" panose="020F0502020204030204" pitchFamily="34" charset="0"/>
                <a:cs typeface="Times New Roman" panose="02020603050405020304" pitchFamily="18" charset="0"/>
              </a:rPr>
              <a:t> where they </a:t>
            </a:r>
            <a:r>
              <a:rPr lang="en-AU" sz="2000" dirty="0">
                <a:effectLst/>
                <a:latin typeface="+mj-lt"/>
                <a:ea typeface="Calibri" panose="020F0502020204030204" pitchFamily="34" charset="0"/>
                <a:cs typeface="Times New Roman" panose="02020603050405020304" pitchFamily="18" charset="0"/>
              </a:rPr>
              <a:t>grow onion, maize, beans and vegetables.</a:t>
            </a:r>
          </a:p>
          <a:p>
            <a:pPr>
              <a:lnSpc>
                <a:spcPct val="107000"/>
              </a:lnSpc>
            </a:pPr>
            <a:r>
              <a:rPr lang="en-AU" sz="2000" dirty="0">
                <a:effectLst/>
                <a:latin typeface="+mj-lt"/>
                <a:ea typeface="Calibri" panose="020F0502020204030204" pitchFamily="34" charset="0"/>
                <a:cs typeface="Times New Roman" panose="02020603050405020304" pitchFamily="18" charset="0"/>
              </a:rPr>
              <a:t>Maria had to walk a four-kilometre round trip, to fetch water for their household. They did not have enough safe and clean water to drink, wash up or grow food. It was hard to afford enough food, clothing, she</a:t>
            </a:r>
            <a:r>
              <a:rPr lang="en-AU" sz="2000" dirty="0">
                <a:latin typeface="+mj-lt"/>
                <a:ea typeface="Calibri" panose="020F0502020204030204" pitchFamily="34" charset="0"/>
                <a:cs typeface="Times New Roman" panose="02020603050405020304" pitchFamily="18" charset="0"/>
              </a:rPr>
              <a:t>lter and medicines. Maria’s children have to walk almost 5km to school. </a:t>
            </a:r>
            <a:endParaRPr lang="en-AU" sz="2000" dirty="0">
              <a:effectLst/>
              <a:latin typeface="+mj-lt"/>
              <a:ea typeface="Calibri" panose="020F0502020204030204" pitchFamily="34" charset="0"/>
              <a:cs typeface="Times New Roman" panose="02020603050405020304" pitchFamily="18" charset="0"/>
            </a:endParaRPr>
          </a:p>
          <a:p>
            <a:pPr>
              <a:lnSpc>
                <a:spcPct val="107000"/>
              </a:lnSpc>
            </a:pPr>
            <a:endParaRPr lang="en-AU" sz="2000" dirty="0">
              <a:effectLst/>
              <a:latin typeface="+mj-lt"/>
              <a:ea typeface="Calibri" panose="020F0502020204030204" pitchFamily="34" charset="0"/>
              <a:cs typeface="Times New Roman" panose="02020603050405020304" pitchFamily="18" charset="0"/>
            </a:endParaRPr>
          </a:p>
          <a:p>
            <a:endParaRPr lang="en-AU" sz="2000" dirty="0"/>
          </a:p>
        </p:txBody>
      </p:sp>
      <p:sp>
        <p:nvSpPr>
          <p:cNvPr id="9" name="Round Diagonal Corner Rectangle 8" descr="An African woman wearing a light grey t-shirt smiles, standing in front of a mud brick hut.&#10;">
            <a:extLst>
              <a:ext uri="{FF2B5EF4-FFF2-40B4-BE49-F238E27FC236}">
                <a16:creationId xmlns:a16="http://schemas.microsoft.com/office/drawing/2014/main" id="{B62808F0-84D5-4396-B760-254338E46BC2}"/>
              </a:ext>
            </a:extLst>
          </p:cNvPr>
          <p:cNvSpPr/>
          <p:nvPr/>
        </p:nvSpPr>
        <p:spPr>
          <a:xfrm>
            <a:off x="6447199" y="1563500"/>
            <a:ext cx="5545394" cy="4986794"/>
          </a:xfrm>
          <a:prstGeom prst="round2DiagRect">
            <a:avLst/>
          </a:prstGeom>
          <a:blipFill>
            <a:blip r:embed="rId3"/>
            <a:srcRect/>
            <a:stretch>
              <a:fillRect l="-29935" r="-2993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7" name="Text Placeholder 5">
            <a:extLst>
              <a:ext uri="{FF2B5EF4-FFF2-40B4-BE49-F238E27FC236}">
                <a16:creationId xmlns:a16="http://schemas.microsoft.com/office/drawing/2014/main" id="{25006A18-6124-4E1F-9F23-9A84E9E6054D}"/>
              </a:ext>
            </a:extLst>
          </p:cNvPr>
          <p:cNvSpPr txBox="1">
            <a:spLocks/>
          </p:cNvSpPr>
          <p:nvPr/>
        </p:nvSpPr>
        <p:spPr>
          <a:xfrm>
            <a:off x="4791075" y="6574852"/>
            <a:ext cx="7400925" cy="2603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en-AU" sz="900" dirty="0">
                <a:solidFill>
                  <a:schemeClr val="bg1"/>
                </a:solidFill>
                <a:latin typeface="+mj-lt"/>
              </a:rPr>
              <a:t>Photo: August Lucky</a:t>
            </a:r>
          </a:p>
        </p:txBody>
      </p:sp>
      <p:pic>
        <p:nvPicPr>
          <p:cNvPr id="11" name="Picture 10">
            <a:extLst>
              <a:ext uri="{FF2B5EF4-FFF2-40B4-BE49-F238E27FC236}">
                <a16:creationId xmlns:a16="http://schemas.microsoft.com/office/drawing/2014/main" id="{30281B2D-AAE6-43DB-871B-8F255D0198EF}"/>
              </a:ext>
            </a:extLst>
          </p:cNvPr>
          <p:cNvPicPr>
            <a:picLocks noChangeAspect="1"/>
          </p:cNvPicPr>
          <p:nvPr/>
        </p:nvPicPr>
        <p:blipFill>
          <a:blip r:embed="rId4"/>
          <a:stretch>
            <a:fillRect/>
          </a:stretch>
        </p:blipFill>
        <p:spPr>
          <a:xfrm>
            <a:off x="8440503" y="33982"/>
            <a:ext cx="3383573" cy="1774090"/>
          </a:xfrm>
          <a:prstGeom prst="rect">
            <a:avLst/>
          </a:prstGeom>
        </p:spPr>
      </p:pic>
    </p:spTree>
    <p:extLst>
      <p:ext uri="{BB962C8B-B14F-4D97-AF65-F5344CB8AC3E}">
        <p14:creationId xmlns:p14="http://schemas.microsoft.com/office/powerpoint/2010/main" val="1753965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579100-A508-4CE7-AF3D-73E55469C623}"/>
              </a:ext>
            </a:extLst>
          </p:cNvPr>
          <p:cNvSpPr>
            <a:spLocks noGrp="1"/>
          </p:cNvSpPr>
          <p:nvPr>
            <p:ph type="body" sz="quarter" idx="10"/>
          </p:nvPr>
        </p:nvSpPr>
        <p:spPr>
          <a:xfrm>
            <a:off x="869950" y="1174774"/>
            <a:ext cx="4971501" cy="4819626"/>
          </a:xfrm>
        </p:spPr>
        <p:txBody>
          <a:bodyPr/>
          <a:lstStyle/>
          <a:p>
            <a:r>
              <a:rPr lang="en-AU" sz="1800" dirty="0">
                <a:effectLst/>
                <a:latin typeface="+mj-lt"/>
                <a:ea typeface="Calibri" panose="020F0502020204030204" pitchFamily="34" charset="0"/>
                <a:cs typeface="Times New Roman" panose="02020603050405020304" pitchFamily="18" charset="0"/>
              </a:rPr>
              <a:t>Maria heard about the A+ program which is supported by Caritas Australia’s local partner in Tanzania. She decided to join in - she hoped it coul</a:t>
            </a:r>
            <a:r>
              <a:rPr lang="en-AU" sz="1800" dirty="0">
                <a:latin typeface="+mj-lt"/>
                <a:ea typeface="Calibri" panose="020F0502020204030204" pitchFamily="34" charset="0"/>
                <a:cs typeface="Times New Roman" panose="02020603050405020304" pitchFamily="18" charset="0"/>
              </a:rPr>
              <a:t>d be a way to improve her family’s life. </a:t>
            </a:r>
          </a:p>
          <a:p>
            <a:r>
              <a:rPr lang="en-AU" sz="1800" dirty="0">
                <a:effectLst/>
                <a:latin typeface="+mj-lt"/>
                <a:ea typeface="Calibri" panose="020F0502020204030204" pitchFamily="34" charset="0"/>
                <a:cs typeface="Times New Roman" panose="02020603050405020304" pitchFamily="18" charset="0"/>
              </a:rPr>
              <a:t>Maria was excited to learn many new skills like; new ways to farm sustainably, how to read and do maths, how to look after the environment, how to run a small business and how to stay healthy. </a:t>
            </a:r>
          </a:p>
          <a:p>
            <a:r>
              <a:rPr lang="en-AU" sz="1800" dirty="0">
                <a:latin typeface="+mj-lt"/>
                <a:cs typeface="Times New Roman" panose="02020603050405020304" pitchFamily="18" charset="0"/>
              </a:rPr>
              <a:t>Now Maria and her family have three meals a day and can sell more vegetables. Her community also now has a borehole for water so they can drink clean water and use it for gardening and washing up. Maria has become a leader in her community and helps her neighbours. </a:t>
            </a:r>
            <a:endParaRPr lang="en-AU" sz="1800" dirty="0">
              <a:latin typeface="+mj-lt"/>
            </a:endParaRPr>
          </a:p>
        </p:txBody>
      </p:sp>
      <p:sp>
        <p:nvSpPr>
          <p:cNvPr id="19" name="Freeform: Shape 3">
            <a:extLst>
              <a:ext uri="{FF2B5EF4-FFF2-40B4-BE49-F238E27FC236}">
                <a16:creationId xmlns:a16="http://schemas.microsoft.com/office/drawing/2014/main" id="{2E3671AF-8577-437A-9239-90E140F69EF3}"/>
              </a:ext>
            </a:extLst>
          </p:cNvPr>
          <p:cNvSpPr/>
          <p:nvPr/>
        </p:nvSpPr>
        <p:spPr>
          <a:xfrm>
            <a:off x="11146241" y="117477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5" name="Round Diagonal Corner Rectangle 8" descr="An African woman in a colourful wrap stands smiling in front of a concrete well, with buckets on the ground.">
            <a:extLst>
              <a:ext uri="{FF2B5EF4-FFF2-40B4-BE49-F238E27FC236}">
                <a16:creationId xmlns:a16="http://schemas.microsoft.com/office/drawing/2014/main" id="{87BE9E16-36E8-491E-98EA-1A914A48885F}"/>
              </a:ext>
            </a:extLst>
          </p:cNvPr>
          <p:cNvSpPr/>
          <p:nvPr/>
        </p:nvSpPr>
        <p:spPr>
          <a:xfrm rot="5400000">
            <a:off x="6274610" y="692679"/>
            <a:ext cx="5307942" cy="5855110"/>
          </a:xfrm>
          <a:prstGeom prst="round2DiagRect">
            <a:avLst/>
          </a:prstGeom>
          <a:blipFill dpi="0" rotWithShape="0">
            <a:blip r:embed="rId3"/>
            <a:srcRect/>
            <a:stretch>
              <a:fillRect t="-11663" b="-1166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8" name="Text Placeholder 5">
            <a:extLst>
              <a:ext uri="{FF2B5EF4-FFF2-40B4-BE49-F238E27FC236}">
                <a16:creationId xmlns:a16="http://schemas.microsoft.com/office/drawing/2014/main" id="{586D651F-46DD-45A7-9A61-53207B9979C3}"/>
              </a:ext>
            </a:extLst>
          </p:cNvPr>
          <p:cNvSpPr txBox="1">
            <a:spLocks/>
          </p:cNvSpPr>
          <p:nvPr/>
        </p:nvSpPr>
        <p:spPr>
          <a:xfrm>
            <a:off x="4791075" y="6574852"/>
            <a:ext cx="7400925" cy="2603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en-AU" sz="900" dirty="0">
                <a:solidFill>
                  <a:schemeClr val="bg1"/>
                </a:solidFill>
                <a:latin typeface="+mj-lt"/>
              </a:rPr>
              <a:t>Photo: August Lucky</a:t>
            </a:r>
          </a:p>
        </p:txBody>
      </p:sp>
      <p:pic>
        <p:nvPicPr>
          <p:cNvPr id="11" name="Picture 10">
            <a:extLst>
              <a:ext uri="{FF2B5EF4-FFF2-40B4-BE49-F238E27FC236}">
                <a16:creationId xmlns:a16="http://schemas.microsoft.com/office/drawing/2014/main" id="{BE6519CD-D941-46E6-A303-A99E76B7A383}"/>
              </a:ext>
            </a:extLst>
          </p:cNvPr>
          <p:cNvPicPr>
            <a:picLocks noChangeAspect="1"/>
          </p:cNvPicPr>
          <p:nvPr/>
        </p:nvPicPr>
        <p:blipFill>
          <a:blip r:embed="rId4"/>
          <a:stretch>
            <a:fillRect/>
          </a:stretch>
        </p:blipFill>
        <p:spPr>
          <a:xfrm>
            <a:off x="8942550" y="-59389"/>
            <a:ext cx="3249450" cy="1286367"/>
          </a:xfrm>
          <a:prstGeom prst="rect">
            <a:avLst/>
          </a:prstGeom>
        </p:spPr>
      </p:pic>
    </p:spTree>
    <p:extLst>
      <p:ext uri="{BB962C8B-B14F-4D97-AF65-F5344CB8AC3E}">
        <p14:creationId xmlns:p14="http://schemas.microsoft.com/office/powerpoint/2010/main" val="1828069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9">
            <a:extLst>
              <a:ext uri="{FF2B5EF4-FFF2-40B4-BE49-F238E27FC236}">
                <a16:creationId xmlns:a16="http://schemas.microsoft.com/office/drawing/2014/main" id="{11BBF093-0954-44FF-A0F5-E97572C0485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pic>
        <p:nvPicPr>
          <p:cNvPr id="27" name="Picture Placeholder 20" descr="An African woman (Maria) stands smiling with her five children sitting at her feet.">
            <a:extLst>
              <a:ext uri="{FF2B5EF4-FFF2-40B4-BE49-F238E27FC236}">
                <a16:creationId xmlns:a16="http://schemas.microsoft.com/office/drawing/2014/main" id="{A9CFF584-6FE9-4DDF-A054-30040B1E5AB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2203"/>
          <a:stretch/>
        </p:blipFill>
        <p:spPr>
          <a:xfrm>
            <a:off x="-898631" y="4790"/>
            <a:ext cx="6994631" cy="6858000"/>
          </a:xfrm>
          <a:prstGeom prst="rect">
            <a:avLst/>
          </a:prstGeom>
        </p:spPr>
      </p:pic>
      <p:sp>
        <p:nvSpPr>
          <p:cNvPr id="6" name="Text Placeholder 5">
            <a:extLst>
              <a:ext uri="{FF2B5EF4-FFF2-40B4-BE49-F238E27FC236}">
                <a16:creationId xmlns:a16="http://schemas.microsoft.com/office/drawing/2014/main" id="{A530F3D3-9E89-4536-9F44-82C0C51D499A}"/>
              </a:ext>
            </a:extLst>
          </p:cNvPr>
          <p:cNvSpPr>
            <a:spLocks noGrp="1"/>
          </p:cNvSpPr>
          <p:nvPr>
            <p:ph type="body" sz="quarter" idx="18"/>
          </p:nvPr>
        </p:nvSpPr>
        <p:spPr>
          <a:xfrm>
            <a:off x="62678" y="6543243"/>
            <a:ext cx="7400925" cy="260350"/>
          </a:xfrm>
          <a:prstGeom prst="rect">
            <a:avLst/>
          </a:prstGeom>
        </p:spPr>
        <p:txBody>
          <a:bodyPr/>
          <a:lstStyle/>
          <a:p>
            <a:pPr marL="0" indent="0">
              <a:buNone/>
            </a:pPr>
            <a:r>
              <a:rPr lang="en-AU" dirty="0">
                <a:latin typeface="+mj-lt"/>
              </a:rPr>
              <a:t>Photo: August Lucky</a:t>
            </a:r>
          </a:p>
        </p:txBody>
      </p:sp>
      <p:sp>
        <p:nvSpPr>
          <p:cNvPr id="11" name="Round Diagonal Corner Rectangle 1">
            <a:extLst>
              <a:ext uri="{FF2B5EF4-FFF2-40B4-BE49-F238E27FC236}">
                <a16:creationId xmlns:a16="http://schemas.microsoft.com/office/drawing/2014/main" id="{70A2F26A-0387-4BD9-9543-2F52B0A93278}"/>
              </a:ext>
            </a:extLst>
          </p:cNvPr>
          <p:cNvSpPr/>
          <p:nvPr/>
        </p:nvSpPr>
        <p:spPr>
          <a:xfrm rot="16200000">
            <a:off x="6693847" y="1087820"/>
            <a:ext cx="4980767" cy="5223540"/>
          </a:xfrm>
          <a:prstGeom prst="round2DiagRect">
            <a:avLst/>
          </a:prstGeom>
          <a:solidFill>
            <a:srgbClr val="8A5297">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6" dirty="0">
              <a:latin typeface="Arial" panose="020B0604020202020204" pitchFamily="34" charset="0"/>
            </a:endParaRPr>
          </a:p>
        </p:txBody>
      </p:sp>
      <p:sp>
        <p:nvSpPr>
          <p:cNvPr id="15" name="Freeform: Shape 3">
            <a:extLst>
              <a:ext uri="{FF2B5EF4-FFF2-40B4-BE49-F238E27FC236}">
                <a16:creationId xmlns:a16="http://schemas.microsoft.com/office/drawing/2014/main" id="{81446F33-63B8-4CBF-9118-23242CBDFF55}"/>
              </a:ext>
            </a:extLst>
          </p:cNvPr>
          <p:cNvSpPr/>
          <p:nvPr/>
        </p:nvSpPr>
        <p:spPr>
          <a:xfrm>
            <a:off x="10180612" y="586986"/>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16" name="Freeform: Shape 3">
            <a:extLst>
              <a:ext uri="{FF2B5EF4-FFF2-40B4-BE49-F238E27FC236}">
                <a16:creationId xmlns:a16="http://schemas.microsoft.com/office/drawing/2014/main" id="{FFE7058A-E712-4798-AEC2-8C6C9F00FB62}"/>
              </a:ext>
            </a:extLst>
          </p:cNvPr>
          <p:cNvSpPr/>
          <p:nvPr/>
        </p:nvSpPr>
        <p:spPr>
          <a:xfrm>
            <a:off x="11124185" y="10938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17" name="Freeform: Shape 3">
            <a:extLst>
              <a:ext uri="{FF2B5EF4-FFF2-40B4-BE49-F238E27FC236}">
                <a16:creationId xmlns:a16="http://schemas.microsoft.com/office/drawing/2014/main" id="{97DCF115-CCD5-45A2-867E-EFD33CAAA2C7}"/>
              </a:ext>
            </a:extLst>
          </p:cNvPr>
          <p:cNvSpPr/>
          <p:nvPr/>
        </p:nvSpPr>
        <p:spPr>
          <a:xfrm>
            <a:off x="11146241" y="117477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grpSp>
        <p:nvGrpSpPr>
          <p:cNvPr id="19" name="Group 18">
            <a:extLst>
              <a:ext uri="{FF2B5EF4-FFF2-40B4-BE49-F238E27FC236}">
                <a16:creationId xmlns:a16="http://schemas.microsoft.com/office/drawing/2014/main" id="{BC928E50-816D-467A-85B4-0DD975467A7E}"/>
              </a:ext>
            </a:extLst>
          </p:cNvPr>
          <p:cNvGrpSpPr>
            <a:grpSpLocks noChangeAspect="1"/>
          </p:cNvGrpSpPr>
          <p:nvPr/>
        </p:nvGrpSpPr>
        <p:grpSpPr>
          <a:xfrm>
            <a:off x="-302057" y="-237277"/>
            <a:ext cx="1217305" cy="1217163"/>
            <a:chOff x="948154" y="2050047"/>
            <a:chExt cx="216025" cy="216025"/>
          </a:xfrm>
          <a:solidFill>
            <a:schemeClr val="bg1">
              <a:alpha val="40000"/>
            </a:schemeClr>
          </a:solidFill>
        </p:grpSpPr>
        <p:sp>
          <p:nvSpPr>
            <p:cNvPr id="20" name="Freeform: Shape 6">
              <a:extLst>
                <a:ext uri="{FF2B5EF4-FFF2-40B4-BE49-F238E27FC236}">
                  <a16:creationId xmlns:a16="http://schemas.microsoft.com/office/drawing/2014/main" id="{214891AE-8578-47BF-A9B2-B16A6F89DA04}"/>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22" name="Group 21">
              <a:extLst>
                <a:ext uri="{FF2B5EF4-FFF2-40B4-BE49-F238E27FC236}">
                  <a16:creationId xmlns:a16="http://schemas.microsoft.com/office/drawing/2014/main" id="{D97E1CA7-03A1-4D62-8529-D5C9B74121CA}"/>
                </a:ext>
              </a:extLst>
            </p:cNvPr>
            <p:cNvGrpSpPr/>
            <p:nvPr/>
          </p:nvGrpSpPr>
          <p:grpSpPr>
            <a:xfrm>
              <a:off x="958955" y="2060848"/>
              <a:ext cx="196444" cy="196444"/>
              <a:chOff x="519961" y="1999640"/>
              <a:chExt cx="196444" cy="196444"/>
            </a:xfrm>
            <a:grpFill/>
          </p:grpSpPr>
          <p:sp>
            <p:nvSpPr>
              <p:cNvPr id="23" name="Freeform: Shape 7">
                <a:extLst>
                  <a:ext uri="{FF2B5EF4-FFF2-40B4-BE49-F238E27FC236}">
                    <a16:creationId xmlns:a16="http://schemas.microsoft.com/office/drawing/2014/main" id="{D26F9CB2-182B-4664-A39B-961E3EE96CA4}"/>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4" name="Freeform: Shape 8">
                <a:extLst>
                  <a:ext uri="{FF2B5EF4-FFF2-40B4-BE49-F238E27FC236}">
                    <a16:creationId xmlns:a16="http://schemas.microsoft.com/office/drawing/2014/main" id="{1B7A14BD-9E4C-4ABC-8CA4-5E619CA05566}"/>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5" name="Freeform: Shape 9">
                <a:extLst>
                  <a:ext uri="{FF2B5EF4-FFF2-40B4-BE49-F238E27FC236}">
                    <a16:creationId xmlns:a16="http://schemas.microsoft.com/office/drawing/2014/main" id="{2CC01A7D-360A-4EDB-A15C-D675A26C72F5}"/>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6" name="Freeform: Shape 10">
                <a:extLst>
                  <a:ext uri="{FF2B5EF4-FFF2-40B4-BE49-F238E27FC236}">
                    <a16:creationId xmlns:a16="http://schemas.microsoft.com/office/drawing/2014/main" id="{A9B76F4B-A5C4-42D9-8802-E8AA366A06FB}"/>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pic>
        <p:nvPicPr>
          <p:cNvPr id="4" name="Picture 3">
            <a:extLst>
              <a:ext uri="{FF2B5EF4-FFF2-40B4-BE49-F238E27FC236}">
                <a16:creationId xmlns:a16="http://schemas.microsoft.com/office/drawing/2014/main" id="{6F76854D-FCE1-4F84-A009-E61577D74577}"/>
              </a:ext>
            </a:extLst>
          </p:cNvPr>
          <p:cNvPicPr>
            <a:picLocks noChangeAspect="1"/>
          </p:cNvPicPr>
          <p:nvPr/>
        </p:nvPicPr>
        <p:blipFill>
          <a:blip r:embed="rId5"/>
          <a:stretch>
            <a:fillRect/>
          </a:stretch>
        </p:blipFill>
        <p:spPr>
          <a:xfrm>
            <a:off x="6784069" y="1480174"/>
            <a:ext cx="4999153" cy="4737003"/>
          </a:xfrm>
          <a:prstGeom prst="rect">
            <a:avLst/>
          </a:prstGeom>
        </p:spPr>
      </p:pic>
      <p:pic>
        <p:nvPicPr>
          <p:cNvPr id="21" name="Picture 20">
            <a:extLst>
              <a:ext uri="{FF2B5EF4-FFF2-40B4-BE49-F238E27FC236}">
                <a16:creationId xmlns:a16="http://schemas.microsoft.com/office/drawing/2014/main" id="{1D039BC1-66C1-479D-B52A-2D4BF2A1C972}"/>
              </a:ext>
            </a:extLst>
          </p:cNvPr>
          <p:cNvPicPr>
            <a:picLocks noChangeAspect="1"/>
          </p:cNvPicPr>
          <p:nvPr/>
        </p:nvPicPr>
        <p:blipFill>
          <a:blip r:embed="rId6"/>
          <a:stretch>
            <a:fillRect/>
          </a:stretch>
        </p:blipFill>
        <p:spPr>
          <a:xfrm>
            <a:off x="8942550" y="-59389"/>
            <a:ext cx="3249450" cy="1286367"/>
          </a:xfrm>
          <a:prstGeom prst="rect">
            <a:avLst/>
          </a:prstGeom>
        </p:spPr>
      </p:pic>
    </p:spTree>
    <p:extLst>
      <p:ext uri="{BB962C8B-B14F-4D97-AF65-F5344CB8AC3E}">
        <p14:creationId xmlns:p14="http://schemas.microsoft.com/office/powerpoint/2010/main" val="4155054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F521C3B-754F-4D7C-9A69-A78F98F60B2F}"/>
              </a:ext>
            </a:extLst>
          </p:cNvPr>
          <p:cNvSpPr>
            <a:spLocks noGrp="1"/>
          </p:cNvSpPr>
          <p:nvPr>
            <p:ph type="body" sz="quarter" idx="11"/>
          </p:nvPr>
        </p:nvSpPr>
        <p:spPr/>
        <p:txBody>
          <a:bodyPr/>
          <a:lstStyle/>
          <a:p>
            <a:r>
              <a:rPr lang="en-AU" dirty="0"/>
              <a:t>RELFECT AND TAKE ACTION</a:t>
            </a:r>
          </a:p>
        </p:txBody>
      </p:sp>
      <p:sp>
        <p:nvSpPr>
          <p:cNvPr id="5" name="Text Placeholder 4">
            <a:extLst>
              <a:ext uri="{FF2B5EF4-FFF2-40B4-BE49-F238E27FC236}">
                <a16:creationId xmlns:a16="http://schemas.microsoft.com/office/drawing/2014/main" id="{EF0EFC58-7915-466F-8635-CFE1CF085238}"/>
              </a:ext>
            </a:extLst>
          </p:cNvPr>
          <p:cNvSpPr>
            <a:spLocks noGrp="1"/>
          </p:cNvSpPr>
          <p:nvPr>
            <p:ph type="body" sz="quarter" idx="14"/>
          </p:nvPr>
        </p:nvSpPr>
        <p:spPr/>
        <p:txBody>
          <a:bodyPr/>
          <a:lstStyle/>
          <a:p>
            <a:pPr marL="342900" indent="-342900">
              <a:spcBef>
                <a:spcPts val="0"/>
              </a:spcBef>
              <a:spcAft>
                <a:spcPts val="600"/>
              </a:spcAft>
              <a:buFont typeface="Arial" panose="020B0604020202020204" pitchFamily="34" charset="0"/>
              <a:buChar char="•"/>
            </a:pPr>
            <a:r>
              <a:rPr lang="en-AU" sz="1800" dirty="0"/>
              <a:t>Think about how wonderful it is that we have </a:t>
            </a:r>
            <a:r>
              <a:rPr lang="en-AU" dirty="0"/>
              <a:t>water so easily available. Say a small prayer of thanks every time you use water today. </a:t>
            </a:r>
            <a:endParaRPr lang="en-AU" sz="1800" dirty="0"/>
          </a:p>
          <a:p>
            <a:pPr marL="342900" indent="-342900">
              <a:spcBef>
                <a:spcPts val="0"/>
              </a:spcBef>
              <a:spcAft>
                <a:spcPts val="600"/>
              </a:spcAft>
              <a:buFont typeface="Arial" panose="020B0604020202020204" pitchFamily="34" charset="0"/>
              <a:buChar char="•"/>
            </a:pPr>
            <a:r>
              <a:rPr lang="en-AU" sz="1800" dirty="0"/>
              <a:t>If you see someone </a:t>
            </a:r>
            <a:r>
              <a:rPr lang="en-AU" dirty="0"/>
              <a:t>that is feeling sad, share your hope by reminding them things will get better!</a:t>
            </a:r>
            <a:endParaRPr lang="en-AU" sz="1800" dirty="0"/>
          </a:p>
          <a:p>
            <a:pPr marL="342900" indent="-342900">
              <a:spcBef>
                <a:spcPts val="0"/>
              </a:spcBef>
              <a:spcAft>
                <a:spcPts val="600"/>
              </a:spcAft>
              <a:buFont typeface="Arial" panose="020B0604020202020204" pitchFamily="34" charset="0"/>
              <a:buChar char="•"/>
            </a:pPr>
            <a:r>
              <a:rPr lang="en-AU" sz="1800" dirty="0"/>
              <a:t>You could donate fifty cents for every tap at your house. </a:t>
            </a:r>
          </a:p>
        </p:txBody>
      </p:sp>
      <p:sp>
        <p:nvSpPr>
          <p:cNvPr id="4" name="Text Placeholder 3">
            <a:extLst>
              <a:ext uri="{FF2B5EF4-FFF2-40B4-BE49-F238E27FC236}">
                <a16:creationId xmlns:a16="http://schemas.microsoft.com/office/drawing/2014/main" id="{501090C7-72F9-41C1-8915-1F3958453F07}"/>
              </a:ext>
            </a:extLst>
          </p:cNvPr>
          <p:cNvSpPr>
            <a:spLocks noGrp="1"/>
          </p:cNvSpPr>
          <p:nvPr>
            <p:ph type="body" sz="quarter" idx="13"/>
          </p:nvPr>
        </p:nvSpPr>
        <p:spPr/>
        <p:txBody>
          <a:bodyPr/>
          <a:lstStyle/>
          <a:p>
            <a:pPr>
              <a:spcBef>
                <a:spcPts val="0"/>
              </a:spcBef>
              <a:spcAft>
                <a:spcPts val="600"/>
              </a:spcAft>
            </a:pPr>
            <a:r>
              <a:rPr lang="en-AU" sz="1800" b="1" dirty="0">
                <a:solidFill>
                  <a:srgbClr val="895297"/>
                </a:solidFill>
              </a:rPr>
              <a:t>Maria hoped for a better future for her family. What hopes do you have? </a:t>
            </a:r>
          </a:p>
          <a:p>
            <a:pPr>
              <a:spcBef>
                <a:spcPts val="0"/>
              </a:spcBef>
              <a:spcAft>
                <a:spcPts val="600"/>
              </a:spcAft>
            </a:pPr>
            <a:r>
              <a:rPr lang="en-AU" b="1" dirty="0">
                <a:solidFill>
                  <a:srgbClr val="895297"/>
                </a:solidFill>
              </a:rPr>
              <a:t>Maria worked hard to learn new skills. It takes patience to learn new things. When have you been patient?  </a:t>
            </a:r>
            <a:endParaRPr lang="en-AU" sz="1800" b="1" dirty="0">
              <a:solidFill>
                <a:srgbClr val="895297"/>
              </a:solidFill>
            </a:endParaRPr>
          </a:p>
        </p:txBody>
      </p:sp>
      <p:pic>
        <p:nvPicPr>
          <p:cNvPr id="7" name="Picture 6">
            <a:extLst>
              <a:ext uri="{FF2B5EF4-FFF2-40B4-BE49-F238E27FC236}">
                <a16:creationId xmlns:a16="http://schemas.microsoft.com/office/drawing/2014/main" id="{604EBE58-23D1-4432-B9C3-F17A5EB3E9B1}"/>
              </a:ext>
            </a:extLst>
          </p:cNvPr>
          <p:cNvPicPr>
            <a:picLocks noChangeAspect="1"/>
          </p:cNvPicPr>
          <p:nvPr/>
        </p:nvPicPr>
        <p:blipFill>
          <a:blip r:embed="rId2"/>
          <a:stretch>
            <a:fillRect/>
          </a:stretch>
        </p:blipFill>
        <p:spPr>
          <a:xfrm>
            <a:off x="8440503" y="33982"/>
            <a:ext cx="3383573" cy="1774090"/>
          </a:xfrm>
          <a:prstGeom prst="rect">
            <a:avLst/>
          </a:prstGeom>
        </p:spPr>
      </p:pic>
    </p:spTree>
    <p:extLst>
      <p:ext uri="{BB962C8B-B14F-4D97-AF65-F5344CB8AC3E}">
        <p14:creationId xmlns:p14="http://schemas.microsoft.com/office/powerpoint/2010/main" val="3468826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056169-DE8F-4CD3-A002-8F0E8BAFD6DC}"/>
              </a:ext>
            </a:extLst>
          </p:cNvPr>
          <p:cNvSpPr>
            <a:spLocks noGrp="1"/>
          </p:cNvSpPr>
          <p:nvPr>
            <p:ph type="body" sz="quarter" idx="11"/>
          </p:nvPr>
        </p:nvSpPr>
        <p:spPr/>
        <p:txBody>
          <a:bodyPr/>
          <a:lstStyle/>
          <a:p>
            <a:r>
              <a:rPr lang="en-AU" dirty="0"/>
              <a:t>PRAY</a:t>
            </a:r>
          </a:p>
        </p:txBody>
      </p:sp>
      <p:sp>
        <p:nvSpPr>
          <p:cNvPr id="4" name="Text Placeholder 3">
            <a:extLst>
              <a:ext uri="{FF2B5EF4-FFF2-40B4-BE49-F238E27FC236}">
                <a16:creationId xmlns:a16="http://schemas.microsoft.com/office/drawing/2014/main" id="{5C3BB065-D256-48E6-9E90-F894EAFE1A39}"/>
              </a:ext>
            </a:extLst>
          </p:cNvPr>
          <p:cNvSpPr>
            <a:spLocks noGrp="1"/>
          </p:cNvSpPr>
          <p:nvPr>
            <p:ph type="body" sz="quarter" idx="13"/>
          </p:nvPr>
        </p:nvSpPr>
        <p:spPr>
          <a:xfrm>
            <a:off x="2411896" y="2499855"/>
            <a:ext cx="8501269" cy="3593871"/>
          </a:xfrm>
        </p:spPr>
        <p:txBody>
          <a:bodyPr lIns="91440" tIns="45720" rIns="91440" bIns="45720" anchor="ctr"/>
          <a:lstStyle/>
          <a:p>
            <a:pPr>
              <a:spcAft>
                <a:spcPts val="600"/>
              </a:spcAft>
            </a:pPr>
            <a:r>
              <a:rPr lang="en-AU" sz="2000" b="1" dirty="0"/>
              <a:t>God of Hope, </a:t>
            </a:r>
          </a:p>
          <a:p>
            <a:pPr>
              <a:spcAft>
                <a:spcPts val="600"/>
              </a:spcAft>
            </a:pPr>
            <a:r>
              <a:rPr lang="en-AU" sz="2000" b="1" dirty="0"/>
              <a:t>Thank you for always being patient with us. </a:t>
            </a:r>
          </a:p>
          <a:p>
            <a:pPr>
              <a:spcAft>
                <a:spcPts val="600"/>
              </a:spcAft>
            </a:pPr>
            <a:r>
              <a:rPr lang="en-AU" sz="2000" b="1" dirty="0"/>
              <a:t>You help us to have hope for the future. </a:t>
            </a:r>
            <a:endParaRPr lang="en-AU" sz="2000" b="1" dirty="0">
              <a:cs typeface="Arial"/>
            </a:endParaRPr>
          </a:p>
          <a:p>
            <a:pPr>
              <a:spcAft>
                <a:spcPts val="600"/>
              </a:spcAft>
            </a:pPr>
            <a:r>
              <a:rPr lang="en-AU" sz="2000" b="1" dirty="0"/>
              <a:t>Please help us to patiently wait in this season of Advent. </a:t>
            </a:r>
            <a:endParaRPr lang="en-AU" sz="2000" b="1" dirty="0">
              <a:cs typeface="Arial"/>
            </a:endParaRPr>
          </a:p>
          <a:p>
            <a:pPr>
              <a:spcAft>
                <a:spcPts val="600"/>
              </a:spcAft>
            </a:pPr>
            <a:r>
              <a:rPr lang="en-AU" sz="2000" b="1" dirty="0"/>
              <a:t>We pray for our brothers and sisters around the world, like Maria and her family, who are hopeful for an opportunity to learn and build a better life. </a:t>
            </a:r>
            <a:endParaRPr lang="en-AU" sz="2000" b="1" dirty="0">
              <a:cs typeface="Arial"/>
            </a:endParaRPr>
          </a:p>
          <a:p>
            <a:pPr>
              <a:spcAft>
                <a:spcPts val="600"/>
              </a:spcAft>
            </a:pPr>
            <a:r>
              <a:rPr lang="en-AU" sz="2000" b="1" dirty="0"/>
              <a:t>May we always appreciate the gift of water.</a:t>
            </a:r>
            <a:endParaRPr lang="en-AU" sz="2000" b="1" dirty="0">
              <a:cs typeface="Arial"/>
            </a:endParaRPr>
          </a:p>
          <a:p>
            <a:pPr>
              <a:spcAft>
                <a:spcPts val="600"/>
              </a:spcAft>
            </a:pPr>
            <a:r>
              <a:rPr lang="en-AU" sz="2000" b="1" dirty="0"/>
              <a:t>In your name we pray, </a:t>
            </a:r>
          </a:p>
          <a:p>
            <a:pPr>
              <a:spcAft>
                <a:spcPts val="600"/>
              </a:spcAft>
            </a:pPr>
            <a:r>
              <a:rPr lang="en-AU" sz="2000" b="1" dirty="0"/>
              <a:t>Amen </a:t>
            </a:r>
          </a:p>
          <a:p>
            <a:pPr>
              <a:spcAft>
                <a:spcPts val="600"/>
              </a:spcAft>
            </a:pPr>
            <a:endParaRPr lang="en-AU" sz="2000" b="1" dirty="0"/>
          </a:p>
        </p:txBody>
      </p:sp>
      <p:pic>
        <p:nvPicPr>
          <p:cNvPr id="5" name="Picture 4">
            <a:extLst>
              <a:ext uri="{FF2B5EF4-FFF2-40B4-BE49-F238E27FC236}">
                <a16:creationId xmlns:a16="http://schemas.microsoft.com/office/drawing/2014/main" id="{B663A426-7DB1-4A60-9CE7-7F0FB82C78E4}"/>
              </a:ext>
            </a:extLst>
          </p:cNvPr>
          <p:cNvPicPr>
            <a:picLocks noChangeAspect="1"/>
          </p:cNvPicPr>
          <p:nvPr/>
        </p:nvPicPr>
        <p:blipFill>
          <a:blip r:embed="rId2"/>
          <a:stretch>
            <a:fillRect/>
          </a:stretch>
        </p:blipFill>
        <p:spPr>
          <a:xfrm>
            <a:off x="8440503" y="33982"/>
            <a:ext cx="3383573" cy="1774090"/>
          </a:xfrm>
          <a:prstGeom prst="rect">
            <a:avLst/>
          </a:prstGeom>
        </p:spPr>
      </p:pic>
    </p:spTree>
    <p:extLst>
      <p:ext uri="{BB962C8B-B14F-4D97-AF65-F5344CB8AC3E}">
        <p14:creationId xmlns:p14="http://schemas.microsoft.com/office/powerpoint/2010/main" val="2096129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A72A7-EBE9-4395-AAC6-AC9A5BA59684}"/>
              </a:ext>
            </a:extLst>
          </p:cNvPr>
          <p:cNvSpPr>
            <a:spLocks noGrp="1"/>
          </p:cNvSpPr>
          <p:nvPr>
            <p:ph type="ctrTitle"/>
          </p:nvPr>
        </p:nvSpPr>
        <p:spPr/>
        <p:txBody>
          <a:bodyPr/>
          <a:lstStyle/>
          <a:p>
            <a:r>
              <a:rPr lang="en-AU" sz="4000" dirty="0"/>
              <a:t>SECOND </a:t>
            </a:r>
            <a:r>
              <a:rPr lang="en-AU" sz="4000" dirty="0" err="1"/>
              <a:t>sunday</a:t>
            </a:r>
            <a:r>
              <a:rPr lang="en-AU" sz="4000" dirty="0"/>
              <a:t> OF ADVENT</a:t>
            </a:r>
          </a:p>
        </p:txBody>
      </p:sp>
    </p:spTree>
    <p:extLst>
      <p:ext uri="{BB962C8B-B14F-4D97-AF65-F5344CB8AC3E}">
        <p14:creationId xmlns:p14="http://schemas.microsoft.com/office/powerpoint/2010/main" val="91835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9">
            <a:extLst>
              <a:ext uri="{FF2B5EF4-FFF2-40B4-BE49-F238E27FC236}">
                <a16:creationId xmlns:a16="http://schemas.microsoft.com/office/drawing/2014/main" id="{F757072F-9747-4657-A976-B722DF1747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8" name="Round Diagonal Corner Rectangle 8">
            <a:extLst>
              <a:ext uri="{FF2B5EF4-FFF2-40B4-BE49-F238E27FC236}">
                <a16:creationId xmlns:a16="http://schemas.microsoft.com/office/drawing/2014/main" id="{1D77780B-662B-4465-AD59-F640EC06F2E9}"/>
              </a:ext>
            </a:extLst>
          </p:cNvPr>
          <p:cNvSpPr/>
          <p:nvPr/>
        </p:nvSpPr>
        <p:spPr>
          <a:xfrm rot="16200000">
            <a:off x="1309579" y="1423879"/>
            <a:ext cx="4281253" cy="5140516"/>
          </a:xfrm>
          <a:prstGeom prst="round2DiagRect">
            <a:avLst/>
          </a:prstGeom>
          <a:solidFill>
            <a:srgbClr val="E6D3E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9" name="Round Diagonal Corner Rectangle 8">
            <a:extLst>
              <a:ext uri="{FF2B5EF4-FFF2-40B4-BE49-F238E27FC236}">
                <a16:creationId xmlns:a16="http://schemas.microsoft.com/office/drawing/2014/main" id="{55B5985B-9A48-4EB7-AB7D-565CC17CC045}"/>
              </a:ext>
            </a:extLst>
          </p:cNvPr>
          <p:cNvSpPr/>
          <p:nvPr/>
        </p:nvSpPr>
        <p:spPr>
          <a:xfrm>
            <a:off x="6541465" y="1853509"/>
            <a:ext cx="4770588" cy="428125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11" name="TextBox 10"/>
          <p:cNvSpPr txBox="1"/>
          <p:nvPr/>
        </p:nvSpPr>
        <p:spPr>
          <a:xfrm>
            <a:off x="1673687" y="3699056"/>
            <a:ext cx="3536852" cy="1708160"/>
          </a:xfrm>
          <a:prstGeom prst="rect">
            <a:avLst/>
          </a:prstGeom>
          <a:noFill/>
        </p:spPr>
        <p:txBody>
          <a:bodyPr wrap="square" lIns="91440" tIns="45720" rIns="91440" bIns="45720" rtlCol="0" anchor="t">
            <a:spAutoFit/>
          </a:bodyPr>
          <a:lstStyle/>
          <a:p>
            <a:pPr algn="ctr">
              <a:spcAft>
                <a:spcPts val="600"/>
              </a:spcAft>
            </a:pPr>
            <a:r>
              <a:rPr lang="en-AU" sz="2000" dirty="0">
                <a:latin typeface="Arial"/>
                <a:ea typeface="+mn-lt"/>
                <a:cs typeface="+mn-lt"/>
              </a:rPr>
              <a:t>Advent has a focus on light, not darkness. Christ will come again as the light of the world. </a:t>
            </a:r>
          </a:p>
          <a:p>
            <a:pPr algn="ctr">
              <a:spcAft>
                <a:spcPts val="600"/>
              </a:spcAft>
            </a:pPr>
            <a:endParaRPr lang="en-AU" sz="2000" dirty="0">
              <a:latin typeface="Arial" panose="020B0604020202020204" pitchFamily="34" charset="0"/>
              <a:cs typeface="Arial" panose="020B0604020202020204" pitchFamily="34" charset="0"/>
            </a:endParaRPr>
          </a:p>
        </p:txBody>
      </p:sp>
      <p:sp>
        <p:nvSpPr>
          <p:cNvPr id="17" name="Freeform 1"/>
          <p:cNvSpPr>
            <a:spLocks noChangeArrowheads="1"/>
          </p:cNvSpPr>
          <p:nvPr/>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4" name="Text Placeholder 3"/>
          <p:cNvSpPr>
            <a:spLocks noGrp="1"/>
          </p:cNvSpPr>
          <p:nvPr>
            <p:ph type="body" sz="quarter" idx="11"/>
          </p:nvPr>
        </p:nvSpPr>
        <p:spPr>
          <a:xfrm>
            <a:off x="825672" y="464869"/>
            <a:ext cx="7418552" cy="684213"/>
          </a:xfrm>
        </p:spPr>
        <p:txBody>
          <a:bodyPr vert="horz" lIns="91440" tIns="45720" rIns="91440" bIns="45720" rtlCol="0" anchor="t">
            <a:noAutofit/>
          </a:bodyPr>
          <a:lstStyle/>
          <a:p>
            <a:pPr>
              <a:lnSpc>
                <a:spcPct val="120000"/>
              </a:lnSpc>
              <a:spcBef>
                <a:spcPts val="0"/>
              </a:spcBef>
              <a:spcAft>
                <a:spcPts val="600"/>
              </a:spcAft>
            </a:pPr>
            <a:r>
              <a:rPr lang="en-AU" dirty="0"/>
              <a:t>LIGHT THE ADVENT CANDLE</a:t>
            </a:r>
            <a:endParaRPr lang="en-AU" b="1" dirty="0">
              <a:solidFill>
                <a:srgbClr val="E6D3EB"/>
              </a:solidFill>
            </a:endParaRPr>
          </a:p>
          <a:p>
            <a:pPr>
              <a:lnSpc>
                <a:spcPct val="120000"/>
              </a:lnSpc>
              <a:spcBef>
                <a:spcPts val="0"/>
              </a:spcBef>
              <a:spcAft>
                <a:spcPts val="600"/>
              </a:spcAft>
            </a:pPr>
            <a:endParaRPr lang="en-AU" b="1" dirty="0">
              <a:solidFill>
                <a:srgbClr val="895297"/>
              </a:solidFill>
            </a:endParaRPr>
          </a:p>
        </p:txBody>
      </p:sp>
      <p:sp>
        <p:nvSpPr>
          <p:cNvPr id="5" name="Text Placeholder 4">
            <a:extLst>
              <a:ext uri="{FF2B5EF4-FFF2-40B4-BE49-F238E27FC236}">
                <a16:creationId xmlns:a16="http://schemas.microsoft.com/office/drawing/2014/main" id="{921C7496-AEC9-46D7-BEE4-12E1BF36EBC1}"/>
              </a:ext>
            </a:extLst>
          </p:cNvPr>
          <p:cNvSpPr>
            <a:spLocks noGrp="1"/>
          </p:cNvSpPr>
          <p:nvPr>
            <p:ph type="body" sz="quarter" idx="13"/>
          </p:nvPr>
        </p:nvSpPr>
        <p:spPr>
          <a:xfrm>
            <a:off x="6814204" y="3489275"/>
            <a:ext cx="4362942" cy="2203450"/>
          </a:xfrm>
        </p:spPr>
        <p:txBody>
          <a:bodyPr/>
          <a:lstStyle/>
          <a:p>
            <a:pPr algn="ctr">
              <a:spcBef>
                <a:spcPts val="0"/>
              </a:spcBef>
              <a:spcAft>
                <a:spcPts val="600"/>
              </a:spcAft>
            </a:pPr>
            <a:r>
              <a:rPr lang="en-AU" sz="2000" b="1" dirty="0">
                <a:solidFill>
                  <a:srgbClr val="895297"/>
                </a:solidFill>
              </a:rPr>
              <a:t>God, thank you for giving us peace.</a:t>
            </a:r>
          </a:p>
          <a:p>
            <a:pPr algn="ctr">
              <a:spcBef>
                <a:spcPts val="0"/>
              </a:spcBef>
              <a:spcAft>
                <a:spcPts val="600"/>
              </a:spcAft>
            </a:pPr>
            <a:r>
              <a:rPr lang="en-AU" sz="2000" b="1" dirty="0">
                <a:solidFill>
                  <a:srgbClr val="895297"/>
                </a:solidFill>
              </a:rPr>
              <a:t> As we light this candle in your name, we ask you to help us to be peacemakers in our world. </a:t>
            </a:r>
          </a:p>
          <a:p>
            <a:pPr algn="ctr">
              <a:spcBef>
                <a:spcPts val="0"/>
              </a:spcBef>
              <a:spcAft>
                <a:spcPts val="600"/>
              </a:spcAft>
            </a:pPr>
            <a:r>
              <a:rPr lang="en-AU" sz="2000" b="1" dirty="0">
                <a:solidFill>
                  <a:srgbClr val="895297"/>
                </a:solidFill>
              </a:rPr>
              <a:t>Amen</a:t>
            </a:r>
            <a:endParaRPr lang="en-AU" sz="2000" dirty="0"/>
          </a:p>
          <a:p>
            <a:pPr algn="ctr">
              <a:spcBef>
                <a:spcPts val="0"/>
              </a:spcBef>
              <a:spcAft>
                <a:spcPts val="600"/>
              </a:spcAft>
            </a:pPr>
            <a:endParaRPr lang="en-AU" sz="2000" b="1" dirty="0">
              <a:solidFill>
                <a:srgbClr val="895297"/>
              </a:solidFill>
            </a:endParaRPr>
          </a:p>
          <a:p>
            <a:endParaRPr lang="en-AU" sz="2000" dirty="0"/>
          </a:p>
        </p:txBody>
      </p:sp>
      <p:pic>
        <p:nvPicPr>
          <p:cNvPr id="15" name="Picture 14">
            <a:extLst>
              <a:ext uri="{FF2B5EF4-FFF2-40B4-BE49-F238E27FC236}">
                <a16:creationId xmlns:a16="http://schemas.microsoft.com/office/drawing/2014/main" id="{99DCC706-5553-499E-8E5E-40A33A49A39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42229" y="2203077"/>
            <a:ext cx="780663" cy="1079150"/>
          </a:xfrm>
          <a:prstGeom prst="rect">
            <a:avLst/>
          </a:prstGeom>
        </p:spPr>
      </p:pic>
      <p:sp>
        <p:nvSpPr>
          <p:cNvPr id="10" name="Text Placeholder 3">
            <a:extLst>
              <a:ext uri="{FF2B5EF4-FFF2-40B4-BE49-F238E27FC236}">
                <a16:creationId xmlns:a16="http://schemas.microsoft.com/office/drawing/2014/main" id="{8BA021CF-3C40-4D4E-9AF2-005200CA8C7C}"/>
              </a:ext>
            </a:extLst>
          </p:cNvPr>
          <p:cNvSpPr txBox="1">
            <a:spLocks/>
          </p:cNvSpPr>
          <p:nvPr/>
        </p:nvSpPr>
        <p:spPr>
          <a:xfrm>
            <a:off x="876903" y="659779"/>
            <a:ext cx="7367321" cy="711821"/>
          </a:xfrm>
          <a:prstGeom prst="rect">
            <a:avLst/>
          </a:prstGeom>
        </p:spPr>
        <p:txBody>
          <a:bodyPr lIns="91440" tIns="45720" rIns="91440" bIns="45720" anchor="t"/>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4000" b="1" dirty="0">
              <a:solidFill>
                <a:srgbClr val="E6D3EB"/>
              </a:solidFill>
            </a:endParaRPr>
          </a:p>
        </p:txBody>
      </p:sp>
      <p:grpSp>
        <p:nvGrpSpPr>
          <p:cNvPr id="13" name="Group 12">
            <a:extLst>
              <a:ext uri="{FF2B5EF4-FFF2-40B4-BE49-F238E27FC236}">
                <a16:creationId xmlns:a16="http://schemas.microsoft.com/office/drawing/2014/main" id="{3877D3E9-5CFB-473E-9CBF-86C99CBE5D95}"/>
              </a:ext>
            </a:extLst>
          </p:cNvPr>
          <p:cNvGrpSpPr/>
          <p:nvPr/>
        </p:nvGrpSpPr>
        <p:grpSpPr>
          <a:xfrm>
            <a:off x="8831207" y="49964"/>
            <a:ext cx="1467423" cy="1405026"/>
            <a:chOff x="8831207" y="49964"/>
            <a:chExt cx="1467423" cy="1405026"/>
          </a:xfrm>
        </p:grpSpPr>
        <p:sp>
          <p:nvSpPr>
            <p:cNvPr id="18" name="Freeform: Shape 3">
              <a:extLst>
                <a:ext uri="{FF2B5EF4-FFF2-40B4-BE49-F238E27FC236}">
                  <a16:creationId xmlns:a16="http://schemas.microsoft.com/office/drawing/2014/main" id="{C8E1064D-6D30-4C47-B786-10088EC5397F}"/>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19" name="Freeform: Shape 3">
              <a:extLst>
                <a:ext uri="{FF2B5EF4-FFF2-40B4-BE49-F238E27FC236}">
                  <a16:creationId xmlns:a16="http://schemas.microsoft.com/office/drawing/2014/main" id="{0709A89C-6A4A-42F3-8562-186C79919D61}"/>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0" name="Freeform: Shape 3">
              <a:extLst>
                <a:ext uri="{FF2B5EF4-FFF2-40B4-BE49-F238E27FC236}">
                  <a16:creationId xmlns:a16="http://schemas.microsoft.com/office/drawing/2014/main" id="{85F59103-DC47-4C84-B4DF-F29CE682EFC8}"/>
                </a:ext>
              </a:extLst>
            </p:cNvPr>
            <p:cNvSpPr/>
            <p:nvPr/>
          </p:nvSpPr>
          <p:spPr>
            <a:xfrm>
              <a:off x="9555426" y="93114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grpSp>
      <p:pic>
        <p:nvPicPr>
          <p:cNvPr id="23" name="Picture 22">
            <a:extLst>
              <a:ext uri="{FF2B5EF4-FFF2-40B4-BE49-F238E27FC236}">
                <a16:creationId xmlns:a16="http://schemas.microsoft.com/office/drawing/2014/main" id="{FEF37EA8-D7C2-48A8-B08A-D3207AD136BD}"/>
              </a:ext>
            </a:extLst>
          </p:cNvPr>
          <p:cNvPicPr>
            <a:picLocks noChangeAspect="1"/>
          </p:cNvPicPr>
          <p:nvPr/>
        </p:nvPicPr>
        <p:blipFill>
          <a:blip r:embed="rId5"/>
          <a:stretch>
            <a:fillRect/>
          </a:stretch>
        </p:blipFill>
        <p:spPr>
          <a:xfrm>
            <a:off x="2861016" y="2084092"/>
            <a:ext cx="1383227" cy="1405183"/>
          </a:xfrm>
          <a:prstGeom prst="rect">
            <a:avLst/>
          </a:prstGeom>
        </p:spPr>
      </p:pic>
      <p:pic>
        <p:nvPicPr>
          <p:cNvPr id="6" name="Picture 5">
            <a:extLst>
              <a:ext uri="{FF2B5EF4-FFF2-40B4-BE49-F238E27FC236}">
                <a16:creationId xmlns:a16="http://schemas.microsoft.com/office/drawing/2014/main" id="{8590A646-0F11-4B2A-86B1-A5F7C016D96D}"/>
              </a:ext>
            </a:extLst>
          </p:cNvPr>
          <p:cNvPicPr>
            <a:picLocks noChangeAspect="1"/>
          </p:cNvPicPr>
          <p:nvPr/>
        </p:nvPicPr>
        <p:blipFill>
          <a:blip r:embed="rId6"/>
          <a:stretch>
            <a:fillRect/>
          </a:stretch>
        </p:blipFill>
        <p:spPr>
          <a:xfrm>
            <a:off x="8808427" y="0"/>
            <a:ext cx="3383573" cy="1774090"/>
          </a:xfrm>
          <a:prstGeom prst="rect">
            <a:avLst/>
          </a:prstGeom>
        </p:spPr>
      </p:pic>
    </p:spTree>
    <p:extLst>
      <p:ext uri="{BB962C8B-B14F-4D97-AF65-F5344CB8AC3E}">
        <p14:creationId xmlns:p14="http://schemas.microsoft.com/office/powerpoint/2010/main" val="336750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ECD2A5-FDEC-4441-8F0E-15AEFDB070D6}"/>
              </a:ext>
            </a:extLst>
          </p:cNvPr>
          <p:cNvSpPr>
            <a:spLocks noGrp="1"/>
          </p:cNvSpPr>
          <p:nvPr>
            <p:ph type="body" sz="quarter" idx="11"/>
          </p:nvPr>
        </p:nvSpPr>
        <p:spPr>
          <a:xfrm>
            <a:off x="825672" y="464869"/>
            <a:ext cx="7200571" cy="684213"/>
          </a:xfrm>
        </p:spPr>
        <p:txBody>
          <a:bodyPr lIns="91440" tIns="45720" rIns="91440" bIns="45720" anchor="t"/>
          <a:lstStyle/>
          <a:p>
            <a:r>
              <a:rPr lang="en-AU" dirty="0">
                <a:ea typeface="+mn-lt"/>
                <a:cs typeface="+mn-lt"/>
              </a:rPr>
              <a:t>GOSPEL</a:t>
            </a:r>
            <a:endParaRPr lang="en-AU" b="0" dirty="0">
              <a:ea typeface="+mn-lt"/>
              <a:cs typeface="+mn-lt"/>
            </a:endParaRPr>
          </a:p>
          <a:p>
            <a:endParaRPr lang="en-AU" sz="4000" b="1" dirty="0">
              <a:solidFill>
                <a:srgbClr val="E6D3EB"/>
              </a:solidFill>
              <a:cs typeface="Arial"/>
            </a:endParaRPr>
          </a:p>
          <a:p>
            <a:endParaRPr lang="en-AU" dirty="0"/>
          </a:p>
        </p:txBody>
      </p:sp>
      <p:sp>
        <p:nvSpPr>
          <p:cNvPr id="8" name="Text Placeholder 7">
            <a:extLst>
              <a:ext uri="{FF2B5EF4-FFF2-40B4-BE49-F238E27FC236}">
                <a16:creationId xmlns:a16="http://schemas.microsoft.com/office/drawing/2014/main" id="{04E47B2A-A9B4-40FC-AA7E-EF01B55443C0}"/>
              </a:ext>
            </a:extLst>
          </p:cNvPr>
          <p:cNvSpPr>
            <a:spLocks noGrp="1"/>
          </p:cNvSpPr>
          <p:nvPr>
            <p:ph type="body" sz="quarter" idx="14"/>
          </p:nvPr>
        </p:nvSpPr>
        <p:spPr/>
        <p:txBody>
          <a:bodyPr lIns="91440" tIns="45720" rIns="91440" bIns="45720" anchor="t"/>
          <a:lstStyle/>
          <a:p>
            <a:pPr marL="285750" indent="-285750">
              <a:spcAft>
                <a:spcPts val="600"/>
              </a:spcAft>
              <a:buChar char="•"/>
            </a:pPr>
            <a:r>
              <a:rPr lang="en-AU" sz="1900" dirty="0">
                <a:ea typeface="+mn-lt"/>
                <a:cs typeface="+mn-lt"/>
              </a:rPr>
              <a:t>John the Baptist told people to make way and prepare for the love of God in our lives. How can we get ready for more love in our lives?</a:t>
            </a:r>
            <a:endParaRPr lang="en-US" sz="1900" dirty="0">
              <a:ea typeface="+mn-lt"/>
              <a:cs typeface="+mn-lt"/>
            </a:endParaRPr>
          </a:p>
          <a:p>
            <a:pPr marL="342900" indent="-342900">
              <a:spcAft>
                <a:spcPts val="600"/>
              </a:spcAft>
              <a:buFont typeface="Arial,Sans-Serif" panose="020B0604020202020204" pitchFamily="34" charset="0"/>
              <a:buChar char="•"/>
            </a:pPr>
            <a:r>
              <a:rPr lang="en-AU" sz="1900" dirty="0">
                <a:ea typeface="+mn-lt"/>
                <a:cs typeface="+mn-lt"/>
              </a:rPr>
              <a:t>The gospel talks about forgiveness. Identify a time in your life that you would like to ask God’s forgiveness for. Is there something you need to give forgive?</a:t>
            </a:r>
          </a:p>
          <a:p>
            <a:pPr marL="342900" indent="-342900">
              <a:spcAft>
                <a:spcPts val="600"/>
              </a:spcAft>
              <a:buFont typeface="Arial,Sans-Serif" panose="020B0604020202020204" pitchFamily="34" charset="0"/>
              <a:buChar char="•"/>
            </a:pPr>
            <a:endParaRPr lang="en-AU" sz="1900" dirty="0">
              <a:ea typeface="+mn-lt"/>
              <a:cs typeface="+mn-lt"/>
            </a:endParaRPr>
          </a:p>
          <a:p>
            <a:pPr marL="342900" indent="-342900">
              <a:spcAft>
                <a:spcPts val="600"/>
              </a:spcAft>
              <a:buFont typeface="Arial,Sans-Serif" panose="020B0604020202020204" pitchFamily="34" charset="0"/>
              <a:buChar char="•"/>
            </a:pPr>
            <a:endParaRPr lang="en-AU" sz="1900" dirty="0">
              <a:ea typeface="+mn-lt"/>
              <a:cs typeface="+mn-lt"/>
            </a:endParaRPr>
          </a:p>
          <a:p>
            <a:pPr marL="342900" indent="-342900">
              <a:spcAft>
                <a:spcPts val="600"/>
              </a:spcAft>
              <a:buFont typeface="Arial,Sans-Serif" panose="020B0604020202020204" pitchFamily="34" charset="0"/>
              <a:buChar char="•"/>
            </a:pPr>
            <a:endParaRPr lang="en-AU" sz="1900" dirty="0">
              <a:ea typeface="+mn-lt"/>
              <a:cs typeface="+mn-lt"/>
            </a:endParaRPr>
          </a:p>
          <a:p>
            <a:pPr marL="342900" indent="-342900">
              <a:spcAft>
                <a:spcPts val="600"/>
              </a:spcAft>
              <a:buFont typeface="Arial,Sans-Serif" panose="020B0604020202020204" pitchFamily="34" charset="0"/>
              <a:buChar char="•"/>
            </a:pPr>
            <a:endParaRPr lang="en-AU" sz="1900" dirty="0">
              <a:ea typeface="+mn-lt"/>
              <a:cs typeface="+mn-lt"/>
            </a:endParaRPr>
          </a:p>
          <a:p>
            <a:pPr marL="342900" indent="-342900">
              <a:spcAft>
                <a:spcPts val="600"/>
              </a:spcAft>
              <a:buFont typeface="Arial,Sans-Serif" panose="020B0604020202020204" pitchFamily="34" charset="0"/>
              <a:buChar char="•"/>
            </a:pPr>
            <a:endParaRPr lang="en-AU" sz="1900" dirty="0">
              <a:cs typeface="Arial"/>
            </a:endParaRPr>
          </a:p>
          <a:p>
            <a:pPr marL="342900" indent="-342900">
              <a:spcAft>
                <a:spcPts val="600"/>
              </a:spcAft>
              <a:buFont typeface="Arial" panose="020B0604020202020204" pitchFamily="34" charset="0"/>
              <a:buChar char="•"/>
            </a:pPr>
            <a:endParaRPr lang="en-AU" sz="1900" dirty="0">
              <a:cs typeface="Arial"/>
            </a:endParaRPr>
          </a:p>
        </p:txBody>
      </p:sp>
      <p:sp>
        <p:nvSpPr>
          <p:cNvPr id="7" name="Text Placeholder 6">
            <a:extLst>
              <a:ext uri="{FF2B5EF4-FFF2-40B4-BE49-F238E27FC236}">
                <a16:creationId xmlns:a16="http://schemas.microsoft.com/office/drawing/2014/main" id="{66A6EF02-8571-442B-86F0-F5C7C615979E}"/>
              </a:ext>
            </a:extLst>
          </p:cNvPr>
          <p:cNvSpPr>
            <a:spLocks noGrp="1"/>
          </p:cNvSpPr>
          <p:nvPr>
            <p:ph type="body" sz="quarter" idx="13"/>
          </p:nvPr>
        </p:nvSpPr>
        <p:spPr/>
        <p:txBody>
          <a:bodyPr lIns="91440" tIns="45720" rIns="91440" bIns="45720" anchor="t"/>
          <a:lstStyle/>
          <a:p>
            <a:pPr algn="ctr"/>
            <a:r>
              <a:rPr lang="en-AU" sz="2400" b="1" dirty="0"/>
              <a:t>Luke </a:t>
            </a:r>
            <a:br>
              <a:rPr lang="en-AU" sz="2400" b="1" dirty="0"/>
            </a:br>
            <a:r>
              <a:rPr lang="en-AU" sz="2400" dirty="0">
                <a:cs typeface="Arial"/>
              </a:rPr>
              <a:t>3:1-6</a:t>
            </a:r>
            <a:endParaRPr lang="en-AU" sz="2400" b="1" dirty="0"/>
          </a:p>
          <a:p>
            <a:pPr algn="ctr"/>
            <a:endParaRPr lang="en-AU" sz="2400" b="1" dirty="0"/>
          </a:p>
          <a:p>
            <a:r>
              <a:rPr lang="en-AU" sz="3200" b="1" dirty="0">
                <a:latin typeface="Garamond"/>
              </a:rPr>
              <a:t>“</a:t>
            </a:r>
            <a:r>
              <a:rPr lang="en-AU" sz="3200" dirty="0">
                <a:latin typeface="Garamond"/>
              </a:rPr>
              <a:t>Prepare a way for the Lord</a:t>
            </a:r>
            <a:r>
              <a:rPr lang="en-AU" sz="3200" b="1" dirty="0">
                <a:latin typeface="Garamond"/>
              </a:rPr>
              <a:t>”</a:t>
            </a:r>
          </a:p>
          <a:p>
            <a:pPr algn="ctr"/>
            <a:r>
              <a:rPr lang="en-AU" sz="2400" b="1" dirty="0"/>
              <a:t>	</a:t>
            </a:r>
          </a:p>
        </p:txBody>
      </p:sp>
      <p:pic>
        <p:nvPicPr>
          <p:cNvPr id="9" name="Picture 8">
            <a:extLst>
              <a:ext uri="{FF2B5EF4-FFF2-40B4-BE49-F238E27FC236}">
                <a16:creationId xmlns:a16="http://schemas.microsoft.com/office/drawing/2014/main" id="{B64B1F90-AAEE-402B-8B61-5A8867FD7CB5}"/>
              </a:ext>
            </a:extLst>
          </p:cNvPr>
          <p:cNvPicPr>
            <a:picLocks noChangeAspect="1"/>
          </p:cNvPicPr>
          <p:nvPr/>
        </p:nvPicPr>
        <p:blipFill>
          <a:blip r:embed="rId3"/>
          <a:stretch>
            <a:fillRect/>
          </a:stretch>
        </p:blipFill>
        <p:spPr>
          <a:xfrm>
            <a:off x="8808427" y="0"/>
            <a:ext cx="3383573" cy="1774090"/>
          </a:xfrm>
          <a:prstGeom prst="rect">
            <a:avLst/>
          </a:prstGeom>
        </p:spPr>
      </p:pic>
    </p:spTree>
    <p:extLst>
      <p:ext uri="{BB962C8B-B14F-4D97-AF65-F5344CB8AC3E}">
        <p14:creationId xmlns:p14="http://schemas.microsoft.com/office/powerpoint/2010/main" val="1877786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290DC35-EB1E-4091-91A9-E63FD91E3D41}"/>
              </a:ext>
            </a:extLst>
          </p:cNvPr>
          <p:cNvSpPr>
            <a:spLocks noGrp="1"/>
          </p:cNvSpPr>
          <p:nvPr>
            <p:ph type="body" sz="quarter" idx="13"/>
          </p:nvPr>
        </p:nvSpPr>
        <p:spPr/>
        <p:txBody>
          <a:bodyPr lIns="91440" tIns="45720" rIns="91440" bIns="45720" anchor="t"/>
          <a:lstStyle/>
          <a:p>
            <a:r>
              <a:rPr lang="en-AU" sz="2000" dirty="0" err="1">
                <a:solidFill>
                  <a:srgbClr val="000000"/>
                </a:solidFill>
                <a:ea typeface="+mn-lt"/>
                <a:cs typeface="+mn-lt"/>
              </a:rPr>
              <a:t>Aloma</a:t>
            </a:r>
            <a:r>
              <a:rPr lang="en-AU" sz="2000" dirty="0">
                <a:solidFill>
                  <a:srgbClr val="000000"/>
                </a:solidFill>
                <a:ea typeface="+mn-lt"/>
                <a:cs typeface="+mn-lt"/>
              </a:rPr>
              <a:t> and her family live in a coastal area of the Philippines. The country is struck by over 20 typhoons every year – and sometimes it takes years to rebuild.   </a:t>
            </a:r>
            <a:endParaRPr lang="en-US" sz="2000" dirty="0">
              <a:solidFill>
                <a:srgbClr val="000000"/>
              </a:solidFill>
              <a:ea typeface="+mn-lt"/>
              <a:cs typeface="+mn-lt"/>
            </a:endParaRPr>
          </a:p>
          <a:p>
            <a:r>
              <a:rPr lang="en-US" sz="2000" dirty="0">
                <a:solidFill>
                  <a:srgbClr val="000000"/>
                </a:solidFill>
                <a:ea typeface="+mn-lt"/>
                <a:cs typeface="+mn-lt"/>
              </a:rPr>
              <a:t>When Typhoon Santi raged in 2013, </a:t>
            </a:r>
            <a:r>
              <a:rPr lang="en-US" sz="2000" dirty="0" err="1">
                <a:solidFill>
                  <a:srgbClr val="000000"/>
                </a:solidFill>
                <a:ea typeface="+mn-lt"/>
                <a:cs typeface="+mn-lt"/>
              </a:rPr>
              <a:t>Aloma</a:t>
            </a:r>
            <a:r>
              <a:rPr lang="en-US" sz="2000" dirty="0">
                <a:solidFill>
                  <a:srgbClr val="000000"/>
                </a:solidFill>
                <a:ea typeface="+mn-lt"/>
                <a:cs typeface="+mn-lt"/>
              </a:rPr>
              <a:t> and her small children felt scared. </a:t>
            </a:r>
            <a:r>
              <a:rPr lang="en-AU" sz="2000" dirty="0">
                <a:solidFill>
                  <a:srgbClr val="000000"/>
                </a:solidFill>
                <a:ea typeface="+mn-lt"/>
                <a:cs typeface="+mn-lt"/>
              </a:rPr>
              <a:t>Their home was damaged and after the typhoon it was very difficult financially. </a:t>
            </a:r>
            <a:r>
              <a:rPr lang="en-AU" sz="2000" dirty="0" err="1">
                <a:solidFill>
                  <a:srgbClr val="000000"/>
                </a:solidFill>
                <a:ea typeface="+mn-lt"/>
                <a:cs typeface="+mn-lt"/>
              </a:rPr>
              <a:t>Aloma</a:t>
            </a:r>
            <a:r>
              <a:rPr lang="en-AU" sz="2000" dirty="0">
                <a:solidFill>
                  <a:srgbClr val="000000"/>
                </a:solidFill>
                <a:ea typeface="+mn-lt"/>
                <a:cs typeface="+mn-lt"/>
              </a:rPr>
              <a:t> joined a program supported by Caritas Australia determined to help her family and her community to rebuild from the disaster. </a:t>
            </a:r>
            <a:endParaRPr lang="en-AU" sz="2000" dirty="0"/>
          </a:p>
        </p:txBody>
      </p:sp>
      <p:sp>
        <p:nvSpPr>
          <p:cNvPr id="3" name="Text Placeholder 2">
            <a:extLst>
              <a:ext uri="{FF2B5EF4-FFF2-40B4-BE49-F238E27FC236}">
                <a16:creationId xmlns:a16="http://schemas.microsoft.com/office/drawing/2014/main" id="{23579100-A508-4CE7-AF3D-73E55469C623}"/>
              </a:ext>
            </a:extLst>
          </p:cNvPr>
          <p:cNvSpPr>
            <a:spLocks noGrp="1"/>
          </p:cNvSpPr>
          <p:nvPr>
            <p:ph type="body" sz="quarter" idx="11"/>
          </p:nvPr>
        </p:nvSpPr>
        <p:spPr/>
        <p:txBody>
          <a:bodyPr lIns="91440" tIns="45720" rIns="91440" bIns="45720" anchor="t"/>
          <a:lstStyle/>
          <a:p>
            <a:r>
              <a:rPr lang="en-AU" dirty="0">
                <a:latin typeface="+mj-lt"/>
              </a:rPr>
              <a:t>Aloma's story</a:t>
            </a:r>
          </a:p>
        </p:txBody>
      </p:sp>
      <p:sp>
        <p:nvSpPr>
          <p:cNvPr id="6" name="Text Placeholder 5">
            <a:extLst>
              <a:ext uri="{FF2B5EF4-FFF2-40B4-BE49-F238E27FC236}">
                <a16:creationId xmlns:a16="http://schemas.microsoft.com/office/drawing/2014/main" id="{A530F3D3-9E89-4536-9F44-82C0C51D499A}"/>
              </a:ext>
            </a:extLst>
          </p:cNvPr>
          <p:cNvSpPr>
            <a:spLocks noGrp="1"/>
          </p:cNvSpPr>
          <p:nvPr>
            <p:ph type="body" sz="quarter" idx="4294967295"/>
          </p:nvPr>
        </p:nvSpPr>
        <p:spPr>
          <a:xfrm>
            <a:off x="4791075" y="6548438"/>
            <a:ext cx="7400925" cy="260350"/>
          </a:xfrm>
          <a:prstGeom prst="rect">
            <a:avLst/>
          </a:prstGeom>
        </p:spPr>
        <p:txBody>
          <a:bodyPr/>
          <a:lstStyle/>
          <a:p>
            <a:pPr algn="r"/>
            <a:r>
              <a:rPr lang="en-AU" sz="900" dirty="0">
                <a:latin typeface="Arial" panose="020B0604020202020204" pitchFamily="34" charset="0"/>
              </a:rPr>
              <a:t>Photo: </a:t>
            </a:r>
            <a:r>
              <a:rPr lang="en-AU" sz="900" b="0" i="0" dirty="0">
                <a:effectLst/>
                <a:latin typeface="Proxima Nova"/>
              </a:rPr>
              <a:t>Richard Wainwright/Caritas Australia</a:t>
            </a:r>
            <a:endParaRPr lang="en-AU" sz="900" dirty="0">
              <a:latin typeface="Arial" panose="020B0604020202020204" pitchFamily="34" charset="0"/>
            </a:endParaRPr>
          </a:p>
          <a:p>
            <a:pPr marL="0" indent="0" algn="r">
              <a:buNone/>
            </a:pPr>
            <a:endParaRPr lang="en-AU" b="1" dirty="0">
              <a:latin typeface="+mj-lt"/>
            </a:endParaRPr>
          </a:p>
        </p:txBody>
      </p:sp>
      <p:sp>
        <p:nvSpPr>
          <p:cNvPr id="9" name="Round Diagonal Corner Rectangle 8" descr="A Filipino woman wearing a red r-shirt stands smiling in her home, next to her two young sons also wearing red t-shirts and husband wearing a blue t-shirt.">
            <a:extLst>
              <a:ext uri="{FF2B5EF4-FFF2-40B4-BE49-F238E27FC236}">
                <a16:creationId xmlns:a16="http://schemas.microsoft.com/office/drawing/2014/main" id="{B62808F0-84D5-4396-B760-254338E46BC2}"/>
              </a:ext>
            </a:extLst>
          </p:cNvPr>
          <p:cNvSpPr/>
          <p:nvPr/>
        </p:nvSpPr>
        <p:spPr>
          <a:xfrm>
            <a:off x="6487861" y="1564751"/>
            <a:ext cx="5496444" cy="4991059"/>
          </a:xfrm>
          <a:prstGeom prst="round2DiagRect">
            <a:avLst/>
          </a:prstGeom>
          <a:blipFill>
            <a:blip r:embed="rId3"/>
            <a:srcRect/>
            <a:stretch>
              <a:fillRect l="-30632" r="-3063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17" name="Text Placeholder 5">
            <a:extLst>
              <a:ext uri="{FF2B5EF4-FFF2-40B4-BE49-F238E27FC236}">
                <a16:creationId xmlns:a16="http://schemas.microsoft.com/office/drawing/2014/main" id="{258E8A7A-F835-4289-928F-115B5BE01791}"/>
              </a:ext>
            </a:extLst>
          </p:cNvPr>
          <p:cNvSpPr txBox="1">
            <a:spLocks/>
          </p:cNvSpPr>
          <p:nvPr/>
        </p:nvSpPr>
        <p:spPr>
          <a:xfrm>
            <a:off x="7988300" y="6615534"/>
            <a:ext cx="4203700" cy="2984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en-AU" sz="900">
                <a:solidFill>
                  <a:schemeClr val="bg1"/>
                </a:solidFill>
                <a:latin typeface="Arial" panose="020B0604020202020204" pitchFamily="34" charset="0"/>
              </a:rPr>
              <a:t>Photo: </a:t>
            </a:r>
            <a:r>
              <a:rPr lang="en-AU" sz="900">
                <a:solidFill>
                  <a:schemeClr val="bg1"/>
                </a:solidFill>
                <a:latin typeface="Proxima Nova"/>
              </a:rPr>
              <a:t>Richard Wainwright/Caritas Australia</a:t>
            </a:r>
            <a:endParaRPr lang="en-AU" sz="900" dirty="0">
              <a:solidFill>
                <a:schemeClr val="bg1"/>
              </a:solidFill>
              <a:latin typeface="Arial" panose="020B0604020202020204" pitchFamily="34" charset="0"/>
            </a:endParaRPr>
          </a:p>
        </p:txBody>
      </p:sp>
      <p:pic>
        <p:nvPicPr>
          <p:cNvPr id="10" name="Picture 9">
            <a:extLst>
              <a:ext uri="{FF2B5EF4-FFF2-40B4-BE49-F238E27FC236}">
                <a16:creationId xmlns:a16="http://schemas.microsoft.com/office/drawing/2014/main" id="{97F394CC-36AA-4092-9D08-E75A916295EA}"/>
              </a:ext>
            </a:extLst>
          </p:cNvPr>
          <p:cNvPicPr>
            <a:picLocks noChangeAspect="1"/>
          </p:cNvPicPr>
          <p:nvPr/>
        </p:nvPicPr>
        <p:blipFill>
          <a:blip r:embed="rId4"/>
          <a:stretch>
            <a:fillRect/>
          </a:stretch>
        </p:blipFill>
        <p:spPr>
          <a:xfrm>
            <a:off x="8808427" y="0"/>
            <a:ext cx="3383573" cy="1774090"/>
          </a:xfrm>
          <a:prstGeom prst="rect">
            <a:avLst/>
          </a:prstGeom>
        </p:spPr>
      </p:pic>
    </p:spTree>
    <p:extLst>
      <p:ext uri="{BB962C8B-B14F-4D97-AF65-F5344CB8AC3E}">
        <p14:creationId xmlns:p14="http://schemas.microsoft.com/office/powerpoint/2010/main" val="421755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579100-A508-4CE7-AF3D-73E55469C623}"/>
              </a:ext>
            </a:extLst>
          </p:cNvPr>
          <p:cNvSpPr>
            <a:spLocks noGrp="1"/>
          </p:cNvSpPr>
          <p:nvPr>
            <p:ph type="body" sz="quarter" idx="10"/>
          </p:nvPr>
        </p:nvSpPr>
        <p:spPr/>
        <p:txBody>
          <a:bodyPr lIns="91440" tIns="45720" rIns="91440" bIns="45720" anchor="t"/>
          <a:lstStyle/>
          <a:p>
            <a:pPr rtl="0">
              <a:spcAft>
                <a:spcPts val="600"/>
              </a:spcAft>
            </a:pPr>
            <a:r>
              <a:rPr lang="en-AU" sz="1800" dirty="0" err="1">
                <a:latin typeface="Arial"/>
                <a:ea typeface="Segoe UI"/>
                <a:cs typeface="Segoe UI"/>
              </a:rPr>
              <a:t>Aloma</a:t>
            </a:r>
            <a:r>
              <a:rPr lang="en-AU" sz="1800" dirty="0">
                <a:latin typeface="Arial"/>
                <a:ea typeface="Segoe UI"/>
                <a:cs typeface="Segoe UI"/>
              </a:rPr>
              <a:t> learned how to prepare her community for disasters in the future, including how to organise everyone when an emergency happens, and how to look after people with first aid. </a:t>
            </a:r>
          </a:p>
          <a:p>
            <a:pPr marL="0" lvl="1">
              <a:spcAft>
                <a:spcPts val="600"/>
              </a:spcAft>
            </a:pPr>
            <a:r>
              <a:rPr lang="en-AU" sz="1800" dirty="0">
                <a:latin typeface="Arial"/>
                <a:ea typeface="Segoe UI"/>
                <a:cs typeface="Segoe UI"/>
              </a:rPr>
              <a:t>But “the greatest change in my life was to realise the environment is very important. </a:t>
            </a:r>
            <a:r>
              <a:rPr lang="en-AU" sz="1800" dirty="0">
                <a:ea typeface="+mn-lt"/>
                <a:cs typeface="+mn-lt"/>
              </a:rPr>
              <a:t>We grew up cutting down all the trees around us, including the mangroves … and using [them] for firewood. Now, instead, we are planting the mangroves for our own protection.”  </a:t>
            </a:r>
            <a:endParaRPr lang="en-AU" sz="1800" dirty="0">
              <a:latin typeface="Arial"/>
              <a:ea typeface="+mn-lt"/>
              <a:cs typeface="Arial"/>
            </a:endParaRPr>
          </a:p>
          <a:p>
            <a:pPr marL="0" lvl="1">
              <a:spcAft>
                <a:spcPts val="600"/>
              </a:spcAft>
            </a:pPr>
            <a:r>
              <a:rPr lang="en-AU" sz="1800" dirty="0">
                <a:latin typeface="Arial"/>
                <a:ea typeface="Segoe UI"/>
                <a:cs typeface="Arial"/>
              </a:rPr>
              <a:t>Inspired by </a:t>
            </a:r>
            <a:r>
              <a:rPr lang="en-AU" sz="1800" dirty="0" err="1">
                <a:latin typeface="Arial"/>
                <a:ea typeface="Segoe UI"/>
                <a:cs typeface="Arial"/>
              </a:rPr>
              <a:t>Aloma’s</a:t>
            </a:r>
            <a:r>
              <a:rPr lang="en-AU" sz="1800" dirty="0">
                <a:latin typeface="Arial"/>
                <a:ea typeface="Segoe UI"/>
                <a:cs typeface="Arial"/>
              </a:rPr>
              <a:t> leadership, the whole community came together – children and adults – to build a mangrove nursery which helps everyone!  </a:t>
            </a:r>
            <a:r>
              <a:rPr lang="en-AU" sz="1800" dirty="0">
                <a:latin typeface="Arial"/>
                <a:ea typeface="Segoe UI"/>
                <a:cs typeface="Segoe UI"/>
              </a:rPr>
              <a:t> ​</a:t>
            </a:r>
            <a:endParaRPr lang="en-AU" sz="1800" dirty="0">
              <a:latin typeface="Arial"/>
              <a:ea typeface="Segoe UI"/>
              <a:cs typeface="Arial"/>
            </a:endParaRPr>
          </a:p>
          <a:p>
            <a:pPr rtl="0">
              <a:spcAft>
                <a:spcPts val="600"/>
              </a:spcAft>
            </a:pPr>
            <a:r>
              <a:rPr lang="en-AU" sz="1800" dirty="0">
                <a:latin typeface="Arial"/>
                <a:ea typeface="Segoe UI"/>
                <a:cs typeface="Segoe UI"/>
              </a:rPr>
              <a:t>​</a:t>
            </a:r>
            <a:endParaRPr lang="en-US" sz="1800" dirty="0">
              <a:cs typeface="Arial"/>
            </a:endParaRPr>
          </a:p>
        </p:txBody>
      </p:sp>
      <p:sp>
        <p:nvSpPr>
          <p:cNvPr id="6" name="Text Placeholder 5">
            <a:extLst>
              <a:ext uri="{FF2B5EF4-FFF2-40B4-BE49-F238E27FC236}">
                <a16:creationId xmlns:a16="http://schemas.microsoft.com/office/drawing/2014/main" id="{A530F3D3-9E89-4536-9F44-82C0C51D499A}"/>
              </a:ext>
            </a:extLst>
          </p:cNvPr>
          <p:cNvSpPr>
            <a:spLocks noGrp="1"/>
          </p:cNvSpPr>
          <p:nvPr>
            <p:ph type="body" sz="quarter" idx="4294967295"/>
          </p:nvPr>
        </p:nvSpPr>
        <p:spPr>
          <a:xfrm>
            <a:off x="7988300" y="6566982"/>
            <a:ext cx="4203700" cy="298450"/>
          </a:xfrm>
          <a:prstGeom prst="rect">
            <a:avLst/>
          </a:prstGeom>
        </p:spPr>
        <p:txBody>
          <a:bodyPr/>
          <a:lstStyle/>
          <a:p>
            <a:pPr marL="0" indent="0" algn="r">
              <a:buNone/>
            </a:pPr>
            <a:r>
              <a:rPr lang="en-AU" sz="900" dirty="0">
                <a:solidFill>
                  <a:schemeClr val="bg1"/>
                </a:solidFill>
                <a:latin typeface="Arial" panose="020B0604020202020204" pitchFamily="34" charset="0"/>
              </a:rPr>
              <a:t>Photo: </a:t>
            </a:r>
            <a:r>
              <a:rPr lang="en-AU" sz="900" b="0" i="0" dirty="0">
                <a:solidFill>
                  <a:schemeClr val="bg1"/>
                </a:solidFill>
                <a:effectLst/>
                <a:latin typeface="Proxima Nova"/>
              </a:rPr>
              <a:t>Richard Wainwright/Caritas Australia</a:t>
            </a:r>
            <a:endParaRPr lang="en-AU" sz="900" dirty="0">
              <a:solidFill>
                <a:schemeClr val="bg1"/>
              </a:solidFill>
              <a:latin typeface="Arial" panose="020B0604020202020204" pitchFamily="34" charset="0"/>
            </a:endParaRPr>
          </a:p>
        </p:txBody>
      </p:sp>
      <p:sp>
        <p:nvSpPr>
          <p:cNvPr id="19" name="Freeform: Shape 3">
            <a:extLst>
              <a:ext uri="{FF2B5EF4-FFF2-40B4-BE49-F238E27FC236}">
                <a16:creationId xmlns:a16="http://schemas.microsoft.com/office/drawing/2014/main" id="{2E3671AF-8577-437A-9239-90E140F69EF3}"/>
              </a:ext>
            </a:extLst>
          </p:cNvPr>
          <p:cNvSpPr/>
          <p:nvPr/>
        </p:nvSpPr>
        <p:spPr>
          <a:xfrm>
            <a:off x="11146241" y="117477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1" name="Round Diagonal Corner Rectangle 8" descr="A Filipino woman stands above a desk, pointing at a location on a map. Three women stand next to her.">
            <a:extLst>
              <a:ext uri="{FF2B5EF4-FFF2-40B4-BE49-F238E27FC236}">
                <a16:creationId xmlns:a16="http://schemas.microsoft.com/office/drawing/2014/main" id="{503D075F-2E2D-4CC1-A63D-B3B3D5653CC4}"/>
              </a:ext>
            </a:extLst>
          </p:cNvPr>
          <p:cNvSpPr/>
          <p:nvPr/>
        </p:nvSpPr>
        <p:spPr>
          <a:xfrm rot="5400000">
            <a:off x="6394162" y="711612"/>
            <a:ext cx="5307942" cy="5855110"/>
          </a:xfrm>
          <a:prstGeom prst="round2DiagRect">
            <a:avLst/>
          </a:prstGeom>
          <a:blipFill dpi="0" rotWithShape="0">
            <a:blip r:embed="rId3"/>
            <a:srcRect/>
            <a:stretch>
              <a:fillRect t="-11663" b="-1166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pic>
        <p:nvPicPr>
          <p:cNvPr id="8" name="Picture 7">
            <a:extLst>
              <a:ext uri="{FF2B5EF4-FFF2-40B4-BE49-F238E27FC236}">
                <a16:creationId xmlns:a16="http://schemas.microsoft.com/office/drawing/2014/main" id="{84A0B30F-E359-459D-8CE2-0EFB85AE33AB}"/>
              </a:ext>
            </a:extLst>
          </p:cNvPr>
          <p:cNvPicPr>
            <a:picLocks noChangeAspect="1"/>
          </p:cNvPicPr>
          <p:nvPr/>
        </p:nvPicPr>
        <p:blipFill>
          <a:blip r:embed="rId4"/>
          <a:stretch>
            <a:fillRect/>
          </a:stretch>
        </p:blipFill>
        <p:spPr>
          <a:xfrm>
            <a:off x="8942550" y="-78322"/>
            <a:ext cx="3249450" cy="1286367"/>
          </a:xfrm>
          <a:prstGeom prst="rect">
            <a:avLst/>
          </a:prstGeom>
        </p:spPr>
      </p:pic>
    </p:spTree>
    <p:extLst>
      <p:ext uri="{BB962C8B-B14F-4D97-AF65-F5344CB8AC3E}">
        <p14:creationId xmlns:p14="http://schemas.microsoft.com/office/powerpoint/2010/main" val="2703530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sz="3600" dirty="0"/>
              <a:t>ADVENT RESOURCE</a:t>
            </a:r>
          </a:p>
        </p:txBody>
      </p:sp>
      <p:sp>
        <p:nvSpPr>
          <p:cNvPr id="3" name="Text Placeholder 2"/>
          <p:cNvSpPr>
            <a:spLocks noGrp="1"/>
          </p:cNvSpPr>
          <p:nvPr>
            <p:ph type="body" sz="quarter" idx="10"/>
          </p:nvPr>
        </p:nvSpPr>
        <p:spPr>
          <a:xfrm>
            <a:off x="869950" y="1141412"/>
            <a:ext cx="5559879" cy="4611449"/>
          </a:xfrm>
          <a:prstGeom prst="rect">
            <a:avLst/>
          </a:prstGeom>
        </p:spPr>
        <p:txBody>
          <a:bodyPr/>
          <a:lstStyle/>
          <a:p>
            <a:pPr marL="0" indent="0">
              <a:buNone/>
            </a:pPr>
            <a:r>
              <a:rPr lang="en-AU" sz="2000" dirty="0"/>
              <a:t>This resource invites participants to journey through the four weeks of Advent.</a:t>
            </a:r>
          </a:p>
          <a:p>
            <a:r>
              <a:rPr lang="en-AU" dirty="0"/>
              <a:t>Each week of Advent has been divided into five components: </a:t>
            </a:r>
          </a:p>
          <a:p>
            <a:pPr marL="342900" indent="-342900">
              <a:buFont typeface="Arial" panose="020B0604020202020204" pitchFamily="34" charset="0"/>
              <a:buChar char="•"/>
            </a:pPr>
            <a:r>
              <a:rPr lang="en-AU" dirty="0"/>
              <a:t>The ritual of lighting a candle on the Advent wreath</a:t>
            </a:r>
          </a:p>
          <a:p>
            <a:pPr marL="342900" indent="-342900">
              <a:buFont typeface="Arial" panose="020B0604020202020204" pitchFamily="34" charset="0"/>
              <a:buChar char="•"/>
            </a:pPr>
            <a:r>
              <a:rPr lang="en-AU" dirty="0"/>
              <a:t>The Gospel reading with reflection questions</a:t>
            </a:r>
          </a:p>
          <a:p>
            <a:pPr marL="342900" indent="-342900">
              <a:buFont typeface="Arial" panose="020B0604020202020204" pitchFamily="34" charset="0"/>
              <a:buChar char="•"/>
            </a:pPr>
            <a:r>
              <a:rPr lang="en-AU" dirty="0"/>
              <a:t>A Caritas Australia story</a:t>
            </a:r>
          </a:p>
          <a:p>
            <a:pPr marL="342900" indent="-342900">
              <a:buFont typeface="Arial" panose="020B0604020202020204" pitchFamily="34" charset="0"/>
              <a:buChar char="•"/>
            </a:pPr>
            <a:r>
              <a:rPr lang="en-AU" dirty="0"/>
              <a:t>Reflect and take action </a:t>
            </a:r>
          </a:p>
          <a:p>
            <a:pPr marL="342900" indent="-342900">
              <a:buFont typeface="Arial" panose="020B0604020202020204" pitchFamily="34" charset="0"/>
              <a:buChar char="•"/>
            </a:pPr>
            <a:r>
              <a:rPr lang="en-AU" dirty="0"/>
              <a:t>A group prayer.</a:t>
            </a:r>
          </a:p>
          <a:p>
            <a:r>
              <a:rPr lang="en-AU" dirty="0">
                <a:highlight>
                  <a:srgbClr val="E6D3EB"/>
                </a:highlight>
              </a:rPr>
              <a:t>There is additional information, including the Gospel readings in the 'Notes' section of some slides.</a:t>
            </a:r>
          </a:p>
        </p:txBody>
      </p:sp>
      <p:pic>
        <p:nvPicPr>
          <p:cNvPr id="7" name="Picture 6">
            <a:extLst>
              <a:ext uri="{FF2B5EF4-FFF2-40B4-BE49-F238E27FC236}">
                <a16:creationId xmlns:a16="http://schemas.microsoft.com/office/drawing/2014/main" id="{C5BE3CB8-D738-469F-A4F7-44C877E376C1}"/>
              </a:ext>
            </a:extLst>
          </p:cNvPr>
          <p:cNvPicPr>
            <a:picLocks noChangeAspect="1"/>
          </p:cNvPicPr>
          <p:nvPr/>
        </p:nvPicPr>
        <p:blipFill>
          <a:blip r:embed="rId3"/>
          <a:stretch>
            <a:fillRect/>
          </a:stretch>
        </p:blipFill>
        <p:spPr>
          <a:xfrm>
            <a:off x="6429829" y="1388418"/>
            <a:ext cx="5151566" cy="4913802"/>
          </a:xfrm>
          <a:prstGeom prst="rect">
            <a:avLst/>
          </a:prstGeom>
        </p:spPr>
      </p:pic>
    </p:spTree>
    <p:extLst>
      <p:ext uri="{BB962C8B-B14F-4D97-AF65-F5344CB8AC3E}">
        <p14:creationId xmlns:p14="http://schemas.microsoft.com/office/powerpoint/2010/main" val="2777582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9">
            <a:extLst>
              <a:ext uri="{FF2B5EF4-FFF2-40B4-BE49-F238E27FC236}">
                <a16:creationId xmlns:a16="http://schemas.microsoft.com/office/drawing/2014/main" id="{5E84CD2F-0BB5-44B7-8DDD-63D6F4AFDA0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pic>
        <p:nvPicPr>
          <p:cNvPr id="2" name="Picture 2" descr="A Filipino woman standing among mangroves.">
            <a:extLst>
              <a:ext uri="{FF2B5EF4-FFF2-40B4-BE49-F238E27FC236}">
                <a16:creationId xmlns:a16="http://schemas.microsoft.com/office/drawing/2014/main" id="{CA8A16B2-0CC8-4352-ADF6-9AE1BEC020B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892"/>
          <a:stretch/>
        </p:blipFill>
        <p:spPr>
          <a:xfrm>
            <a:off x="-135147" y="-1437"/>
            <a:ext cx="6236493" cy="6858000"/>
          </a:xfrm>
          <a:prstGeom prst="rect">
            <a:avLst/>
          </a:prstGeom>
        </p:spPr>
      </p:pic>
      <p:sp>
        <p:nvSpPr>
          <p:cNvPr id="6" name="Text Placeholder 5">
            <a:extLst>
              <a:ext uri="{FF2B5EF4-FFF2-40B4-BE49-F238E27FC236}">
                <a16:creationId xmlns:a16="http://schemas.microsoft.com/office/drawing/2014/main" id="{A530F3D3-9E89-4536-9F44-82C0C51D499A}"/>
              </a:ext>
            </a:extLst>
          </p:cNvPr>
          <p:cNvSpPr>
            <a:spLocks noGrp="1"/>
          </p:cNvSpPr>
          <p:nvPr>
            <p:ph type="body" sz="quarter" idx="18"/>
          </p:nvPr>
        </p:nvSpPr>
        <p:spPr>
          <a:xfrm>
            <a:off x="62678" y="6543243"/>
            <a:ext cx="7400925" cy="260350"/>
          </a:xfrm>
          <a:prstGeom prst="rect">
            <a:avLst/>
          </a:prstGeom>
        </p:spPr>
        <p:txBody>
          <a:bodyPr/>
          <a:lstStyle/>
          <a:p>
            <a:r>
              <a:rPr lang="en-AU" sz="900" dirty="0">
                <a:solidFill>
                  <a:schemeClr val="bg1"/>
                </a:solidFill>
                <a:latin typeface="Arial" panose="020B0604020202020204" pitchFamily="34" charset="0"/>
              </a:rPr>
              <a:t>Photo: </a:t>
            </a:r>
            <a:r>
              <a:rPr lang="en-AU" sz="900" b="0" i="0" dirty="0">
                <a:solidFill>
                  <a:schemeClr val="bg1"/>
                </a:solidFill>
                <a:effectLst/>
                <a:latin typeface="Proxima Nova"/>
              </a:rPr>
              <a:t>Richard Wainwright/Caritas Australia</a:t>
            </a:r>
            <a:endParaRPr lang="en-AU" sz="900" dirty="0">
              <a:solidFill>
                <a:schemeClr val="bg1"/>
              </a:solidFill>
              <a:latin typeface="Arial" panose="020B0604020202020204" pitchFamily="34" charset="0"/>
            </a:endParaRPr>
          </a:p>
        </p:txBody>
      </p:sp>
      <p:sp>
        <p:nvSpPr>
          <p:cNvPr id="11" name="Round Diagonal Corner Rectangle 1">
            <a:extLst>
              <a:ext uri="{FF2B5EF4-FFF2-40B4-BE49-F238E27FC236}">
                <a16:creationId xmlns:a16="http://schemas.microsoft.com/office/drawing/2014/main" id="{70A2F26A-0387-4BD9-9543-2F52B0A93278}"/>
              </a:ext>
            </a:extLst>
          </p:cNvPr>
          <p:cNvSpPr/>
          <p:nvPr/>
        </p:nvSpPr>
        <p:spPr>
          <a:xfrm rot="16200000">
            <a:off x="6693847" y="1087820"/>
            <a:ext cx="4980767" cy="5223540"/>
          </a:xfrm>
          <a:prstGeom prst="round2DiagRect">
            <a:avLst/>
          </a:prstGeom>
          <a:solidFill>
            <a:srgbClr val="8A5297">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6" dirty="0">
              <a:latin typeface="Arial" panose="020B0604020202020204" pitchFamily="34" charset="0"/>
            </a:endParaRPr>
          </a:p>
        </p:txBody>
      </p:sp>
      <p:sp>
        <p:nvSpPr>
          <p:cNvPr id="15" name="Freeform: Shape 3">
            <a:extLst>
              <a:ext uri="{FF2B5EF4-FFF2-40B4-BE49-F238E27FC236}">
                <a16:creationId xmlns:a16="http://schemas.microsoft.com/office/drawing/2014/main" id="{81446F33-63B8-4CBF-9118-23242CBDFF55}"/>
              </a:ext>
            </a:extLst>
          </p:cNvPr>
          <p:cNvSpPr/>
          <p:nvPr/>
        </p:nvSpPr>
        <p:spPr>
          <a:xfrm>
            <a:off x="10180612" y="586986"/>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16" name="Freeform: Shape 3">
            <a:extLst>
              <a:ext uri="{FF2B5EF4-FFF2-40B4-BE49-F238E27FC236}">
                <a16:creationId xmlns:a16="http://schemas.microsoft.com/office/drawing/2014/main" id="{FFE7058A-E712-4798-AEC2-8C6C9F00FB62}"/>
              </a:ext>
            </a:extLst>
          </p:cNvPr>
          <p:cNvSpPr/>
          <p:nvPr/>
        </p:nvSpPr>
        <p:spPr>
          <a:xfrm>
            <a:off x="11124185" y="10938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17" name="Freeform: Shape 3">
            <a:extLst>
              <a:ext uri="{FF2B5EF4-FFF2-40B4-BE49-F238E27FC236}">
                <a16:creationId xmlns:a16="http://schemas.microsoft.com/office/drawing/2014/main" id="{97DCF115-CCD5-45A2-867E-EFD33CAAA2C7}"/>
              </a:ext>
            </a:extLst>
          </p:cNvPr>
          <p:cNvSpPr/>
          <p:nvPr/>
        </p:nvSpPr>
        <p:spPr>
          <a:xfrm>
            <a:off x="11146241" y="117477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grpSp>
        <p:nvGrpSpPr>
          <p:cNvPr id="19" name="Group 18">
            <a:extLst>
              <a:ext uri="{FF2B5EF4-FFF2-40B4-BE49-F238E27FC236}">
                <a16:creationId xmlns:a16="http://schemas.microsoft.com/office/drawing/2014/main" id="{BC928E50-816D-467A-85B4-0DD975467A7E}"/>
              </a:ext>
            </a:extLst>
          </p:cNvPr>
          <p:cNvGrpSpPr>
            <a:grpSpLocks noChangeAspect="1"/>
          </p:cNvGrpSpPr>
          <p:nvPr/>
        </p:nvGrpSpPr>
        <p:grpSpPr>
          <a:xfrm>
            <a:off x="-302057" y="-237277"/>
            <a:ext cx="1217305" cy="1217163"/>
            <a:chOff x="948154" y="2050047"/>
            <a:chExt cx="216025" cy="216025"/>
          </a:xfrm>
          <a:solidFill>
            <a:schemeClr val="bg1">
              <a:alpha val="40000"/>
            </a:schemeClr>
          </a:solidFill>
        </p:grpSpPr>
        <p:sp>
          <p:nvSpPr>
            <p:cNvPr id="20" name="Freeform: Shape 6">
              <a:extLst>
                <a:ext uri="{FF2B5EF4-FFF2-40B4-BE49-F238E27FC236}">
                  <a16:creationId xmlns:a16="http://schemas.microsoft.com/office/drawing/2014/main" id="{214891AE-8578-47BF-A9B2-B16A6F89DA04}"/>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22" name="Group 21">
              <a:extLst>
                <a:ext uri="{FF2B5EF4-FFF2-40B4-BE49-F238E27FC236}">
                  <a16:creationId xmlns:a16="http://schemas.microsoft.com/office/drawing/2014/main" id="{D97E1CA7-03A1-4D62-8529-D5C9B74121CA}"/>
                </a:ext>
              </a:extLst>
            </p:cNvPr>
            <p:cNvGrpSpPr/>
            <p:nvPr/>
          </p:nvGrpSpPr>
          <p:grpSpPr>
            <a:xfrm>
              <a:off x="958955" y="2060848"/>
              <a:ext cx="196444" cy="196444"/>
              <a:chOff x="519961" y="1999640"/>
              <a:chExt cx="196444" cy="196444"/>
            </a:xfrm>
            <a:grpFill/>
          </p:grpSpPr>
          <p:sp>
            <p:nvSpPr>
              <p:cNvPr id="23" name="Freeform: Shape 7">
                <a:extLst>
                  <a:ext uri="{FF2B5EF4-FFF2-40B4-BE49-F238E27FC236}">
                    <a16:creationId xmlns:a16="http://schemas.microsoft.com/office/drawing/2014/main" id="{D26F9CB2-182B-4664-A39B-961E3EE96CA4}"/>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4" name="Freeform: Shape 8">
                <a:extLst>
                  <a:ext uri="{FF2B5EF4-FFF2-40B4-BE49-F238E27FC236}">
                    <a16:creationId xmlns:a16="http://schemas.microsoft.com/office/drawing/2014/main" id="{1B7A14BD-9E4C-4ABC-8CA4-5E619CA05566}"/>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5" name="Freeform: Shape 9">
                <a:extLst>
                  <a:ext uri="{FF2B5EF4-FFF2-40B4-BE49-F238E27FC236}">
                    <a16:creationId xmlns:a16="http://schemas.microsoft.com/office/drawing/2014/main" id="{2CC01A7D-360A-4EDB-A15C-D675A26C72F5}"/>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6" name="Freeform: Shape 10">
                <a:extLst>
                  <a:ext uri="{FF2B5EF4-FFF2-40B4-BE49-F238E27FC236}">
                    <a16:creationId xmlns:a16="http://schemas.microsoft.com/office/drawing/2014/main" id="{A9B76F4B-A5C4-42D9-8802-E8AA366A06FB}"/>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pic>
        <p:nvPicPr>
          <p:cNvPr id="7" name="Picture 6">
            <a:extLst>
              <a:ext uri="{FF2B5EF4-FFF2-40B4-BE49-F238E27FC236}">
                <a16:creationId xmlns:a16="http://schemas.microsoft.com/office/drawing/2014/main" id="{A849C5AC-17A8-4095-BD45-FBE5FEB7973A}"/>
              </a:ext>
            </a:extLst>
          </p:cNvPr>
          <p:cNvPicPr>
            <a:picLocks noChangeAspect="1"/>
          </p:cNvPicPr>
          <p:nvPr/>
        </p:nvPicPr>
        <p:blipFill>
          <a:blip r:embed="rId5"/>
          <a:stretch>
            <a:fillRect/>
          </a:stretch>
        </p:blipFill>
        <p:spPr>
          <a:xfrm>
            <a:off x="6853554" y="1436699"/>
            <a:ext cx="4919898" cy="4688230"/>
          </a:xfrm>
          <a:prstGeom prst="rect">
            <a:avLst/>
          </a:prstGeom>
        </p:spPr>
      </p:pic>
      <p:pic>
        <p:nvPicPr>
          <p:cNvPr id="21" name="Picture 20">
            <a:extLst>
              <a:ext uri="{FF2B5EF4-FFF2-40B4-BE49-F238E27FC236}">
                <a16:creationId xmlns:a16="http://schemas.microsoft.com/office/drawing/2014/main" id="{C0E5A608-E846-41A1-84B2-A6F21E1BBAE2}"/>
              </a:ext>
            </a:extLst>
          </p:cNvPr>
          <p:cNvPicPr>
            <a:picLocks noChangeAspect="1"/>
          </p:cNvPicPr>
          <p:nvPr/>
        </p:nvPicPr>
        <p:blipFill>
          <a:blip r:embed="rId6"/>
          <a:stretch>
            <a:fillRect/>
          </a:stretch>
        </p:blipFill>
        <p:spPr>
          <a:xfrm>
            <a:off x="8942550" y="-78322"/>
            <a:ext cx="3249450" cy="1286367"/>
          </a:xfrm>
          <a:prstGeom prst="rect">
            <a:avLst/>
          </a:prstGeom>
        </p:spPr>
      </p:pic>
    </p:spTree>
    <p:extLst>
      <p:ext uri="{BB962C8B-B14F-4D97-AF65-F5344CB8AC3E}">
        <p14:creationId xmlns:p14="http://schemas.microsoft.com/office/powerpoint/2010/main" val="3463960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F521C3B-754F-4D7C-9A69-A78F98F60B2F}"/>
              </a:ext>
            </a:extLst>
          </p:cNvPr>
          <p:cNvSpPr>
            <a:spLocks noGrp="1"/>
          </p:cNvSpPr>
          <p:nvPr>
            <p:ph type="body" sz="quarter" idx="11"/>
          </p:nvPr>
        </p:nvSpPr>
        <p:spPr>
          <a:xfrm>
            <a:off x="825672" y="464869"/>
            <a:ext cx="7430608" cy="684213"/>
          </a:xfrm>
        </p:spPr>
        <p:txBody>
          <a:bodyPr lIns="91440" tIns="45720" rIns="91440" bIns="45720" anchor="t"/>
          <a:lstStyle/>
          <a:p>
            <a:r>
              <a:rPr lang="en-AU" dirty="0">
                <a:ea typeface="+mn-lt"/>
                <a:cs typeface="+mn-lt"/>
              </a:rPr>
              <a:t>REFLECT AND TAKE ACTION</a:t>
            </a:r>
            <a:endParaRPr lang="en-AU" b="0" dirty="0">
              <a:ea typeface="+mn-lt"/>
              <a:cs typeface="+mn-lt"/>
            </a:endParaRPr>
          </a:p>
          <a:p>
            <a:endParaRPr lang="en-AU" dirty="0">
              <a:cs typeface="Arial"/>
            </a:endParaRPr>
          </a:p>
        </p:txBody>
      </p:sp>
      <p:sp>
        <p:nvSpPr>
          <p:cNvPr id="5" name="Text Placeholder 4">
            <a:extLst>
              <a:ext uri="{FF2B5EF4-FFF2-40B4-BE49-F238E27FC236}">
                <a16:creationId xmlns:a16="http://schemas.microsoft.com/office/drawing/2014/main" id="{EF0EFC58-7915-466F-8635-CFE1CF085238}"/>
              </a:ext>
            </a:extLst>
          </p:cNvPr>
          <p:cNvSpPr>
            <a:spLocks noGrp="1"/>
          </p:cNvSpPr>
          <p:nvPr>
            <p:ph type="body" sz="quarter" idx="14"/>
          </p:nvPr>
        </p:nvSpPr>
        <p:spPr/>
        <p:txBody>
          <a:bodyPr lIns="91440" tIns="45720" rIns="91440" bIns="45720" anchor="t"/>
          <a:lstStyle/>
          <a:p>
            <a:pPr marL="342900" indent="-342900">
              <a:spcBef>
                <a:spcPts val="0"/>
              </a:spcBef>
              <a:spcAft>
                <a:spcPts val="600"/>
              </a:spcAft>
              <a:buFont typeface="Arial" panose="020B0604020202020204" pitchFamily="34" charset="0"/>
              <a:buChar char="•"/>
            </a:pPr>
            <a:r>
              <a:rPr lang="en-AU" dirty="0"/>
              <a:t>Make a list of the ways you can look after the environment this Advent. This is one way to live peacefully. </a:t>
            </a:r>
            <a:endParaRPr lang="en-AU" sz="1800" dirty="0">
              <a:cs typeface="Arial"/>
            </a:endParaRPr>
          </a:p>
          <a:p>
            <a:pPr marL="342900" indent="-342900">
              <a:spcBef>
                <a:spcPts val="0"/>
              </a:spcBef>
              <a:spcAft>
                <a:spcPts val="600"/>
              </a:spcAft>
              <a:buFont typeface="Arial" panose="020B0604020202020204" pitchFamily="34" charset="0"/>
              <a:buChar char="•"/>
            </a:pPr>
            <a:r>
              <a:rPr lang="en-AU" dirty="0"/>
              <a:t>What is something that distracts you from living more peacefully with others? Think about how you can remove this distraction.</a:t>
            </a:r>
            <a:endParaRPr lang="en-AU" dirty="0">
              <a:cs typeface="Arial"/>
            </a:endParaRPr>
          </a:p>
          <a:p>
            <a:pPr marL="342900" indent="-342900">
              <a:spcBef>
                <a:spcPts val="0"/>
              </a:spcBef>
              <a:spcAft>
                <a:spcPts val="600"/>
              </a:spcAft>
              <a:buFont typeface="Arial" panose="020B0604020202020204" pitchFamily="34" charset="0"/>
              <a:buChar char="•"/>
            </a:pPr>
            <a:r>
              <a:rPr lang="en-AU" dirty="0"/>
              <a:t>Pray for families that are facing natural disasters this Advent. </a:t>
            </a:r>
            <a:endParaRPr lang="en-AU" sz="1800" dirty="0">
              <a:cs typeface="Arial"/>
            </a:endParaRPr>
          </a:p>
        </p:txBody>
      </p:sp>
      <p:sp>
        <p:nvSpPr>
          <p:cNvPr id="4" name="Text Placeholder 3">
            <a:extLst>
              <a:ext uri="{FF2B5EF4-FFF2-40B4-BE49-F238E27FC236}">
                <a16:creationId xmlns:a16="http://schemas.microsoft.com/office/drawing/2014/main" id="{501090C7-72F9-41C1-8915-1F3958453F07}"/>
              </a:ext>
            </a:extLst>
          </p:cNvPr>
          <p:cNvSpPr>
            <a:spLocks noGrp="1"/>
          </p:cNvSpPr>
          <p:nvPr>
            <p:ph type="body" sz="quarter" idx="13"/>
          </p:nvPr>
        </p:nvSpPr>
        <p:spPr>
          <a:xfrm>
            <a:off x="1044049" y="3134596"/>
            <a:ext cx="3886573" cy="2465566"/>
          </a:xfrm>
        </p:spPr>
        <p:txBody>
          <a:bodyPr lIns="91440" tIns="45720" rIns="91440" bIns="45720" anchor="t"/>
          <a:lstStyle/>
          <a:p>
            <a:pPr>
              <a:spcAft>
                <a:spcPts val="600"/>
              </a:spcAft>
            </a:pPr>
            <a:r>
              <a:rPr lang="en-AU" b="1" dirty="0">
                <a:solidFill>
                  <a:srgbClr val="895297"/>
                </a:solidFill>
              </a:rPr>
              <a:t>Aloma understands it is important to look after and care for the environment – to live in peace with it. How do you look after your environment? </a:t>
            </a:r>
            <a:endParaRPr lang="en-AU" b="1" dirty="0">
              <a:solidFill>
                <a:srgbClr val="895297"/>
              </a:solidFill>
              <a:cs typeface="Arial"/>
            </a:endParaRPr>
          </a:p>
          <a:p>
            <a:pPr>
              <a:spcAft>
                <a:spcPts val="600"/>
              </a:spcAft>
            </a:pPr>
            <a:r>
              <a:rPr lang="en-AU" b="1" dirty="0">
                <a:solidFill>
                  <a:srgbClr val="895297"/>
                </a:solidFill>
                <a:cs typeface="Arial"/>
              </a:rPr>
              <a:t>How has Aloma brought peace to her community? How can you bring peace to your community?</a:t>
            </a:r>
          </a:p>
        </p:txBody>
      </p:sp>
      <p:pic>
        <p:nvPicPr>
          <p:cNvPr id="8" name="Picture 7">
            <a:extLst>
              <a:ext uri="{FF2B5EF4-FFF2-40B4-BE49-F238E27FC236}">
                <a16:creationId xmlns:a16="http://schemas.microsoft.com/office/drawing/2014/main" id="{5750638C-9526-4660-8498-FC5346CA10AB}"/>
              </a:ext>
            </a:extLst>
          </p:cNvPr>
          <p:cNvPicPr>
            <a:picLocks noChangeAspect="1"/>
          </p:cNvPicPr>
          <p:nvPr/>
        </p:nvPicPr>
        <p:blipFill>
          <a:blip r:embed="rId2"/>
          <a:stretch>
            <a:fillRect/>
          </a:stretch>
        </p:blipFill>
        <p:spPr>
          <a:xfrm>
            <a:off x="8808427" y="0"/>
            <a:ext cx="3383573" cy="1774090"/>
          </a:xfrm>
          <a:prstGeom prst="rect">
            <a:avLst/>
          </a:prstGeom>
        </p:spPr>
      </p:pic>
    </p:spTree>
    <p:extLst>
      <p:ext uri="{BB962C8B-B14F-4D97-AF65-F5344CB8AC3E}">
        <p14:creationId xmlns:p14="http://schemas.microsoft.com/office/powerpoint/2010/main" val="3063121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056169-DE8F-4CD3-A002-8F0E8BAFD6DC}"/>
              </a:ext>
            </a:extLst>
          </p:cNvPr>
          <p:cNvSpPr>
            <a:spLocks noGrp="1"/>
          </p:cNvSpPr>
          <p:nvPr>
            <p:ph type="body" sz="quarter" idx="11"/>
          </p:nvPr>
        </p:nvSpPr>
        <p:spPr>
          <a:xfrm>
            <a:off x="825672" y="464869"/>
            <a:ext cx="7272457" cy="684213"/>
          </a:xfrm>
        </p:spPr>
        <p:txBody>
          <a:bodyPr lIns="91440" tIns="45720" rIns="91440" bIns="45720" anchor="t"/>
          <a:lstStyle/>
          <a:p>
            <a:r>
              <a:rPr lang="en-AU" dirty="0">
                <a:ea typeface="+mn-lt"/>
                <a:cs typeface="+mn-lt"/>
              </a:rPr>
              <a:t>PRAY</a:t>
            </a:r>
            <a:endParaRPr lang="en-AU" b="0" dirty="0">
              <a:ea typeface="+mn-lt"/>
              <a:cs typeface="+mn-lt"/>
            </a:endParaRPr>
          </a:p>
          <a:p>
            <a:endParaRPr lang="en-AU" dirty="0">
              <a:cs typeface="Arial"/>
            </a:endParaRPr>
          </a:p>
        </p:txBody>
      </p:sp>
      <p:sp>
        <p:nvSpPr>
          <p:cNvPr id="4" name="Text Placeholder 3">
            <a:extLst>
              <a:ext uri="{FF2B5EF4-FFF2-40B4-BE49-F238E27FC236}">
                <a16:creationId xmlns:a16="http://schemas.microsoft.com/office/drawing/2014/main" id="{5C3BB065-D256-48E6-9E90-F894EAFE1A39}"/>
              </a:ext>
            </a:extLst>
          </p:cNvPr>
          <p:cNvSpPr>
            <a:spLocks noGrp="1"/>
          </p:cNvSpPr>
          <p:nvPr>
            <p:ph type="body" sz="quarter" idx="13"/>
          </p:nvPr>
        </p:nvSpPr>
        <p:spPr/>
        <p:txBody>
          <a:bodyPr lIns="91440" tIns="45720" rIns="91440" bIns="45720" anchor="ctr"/>
          <a:lstStyle/>
          <a:p>
            <a:pPr>
              <a:spcBef>
                <a:spcPts val="0"/>
              </a:spcBef>
              <a:spcAft>
                <a:spcPts val="600"/>
              </a:spcAft>
            </a:pPr>
            <a:r>
              <a:rPr lang="en-AU" sz="2000" b="1" dirty="0"/>
              <a:t>God of Peace, </a:t>
            </a:r>
          </a:p>
          <a:p>
            <a:pPr>
              <a:spcBef>
                <a:spcPts val="0"/>
              </a:spcBef>
              <a:spcAft>
                <a:spcPts val="600"/>
              </a:spcAft>
            </a:pPr>
            <a:r>
              <a:rPr lang="en-AU" sz="2000" b="1" dirty="0"/>
              <a:t>Thank you for filling us with your peace.</a:t>
            </a:r>
            <a:endParaRPr lang="en-AU" sz="2000" b="1" dirty="0">
              <a:cs typeface="Arial"/>
            </a:endParaRPr>
          </a:p>
          <a:p>
            <a:pPr>
              <a:spcBef>
                <a:spcPts val="0"/>
              </a:spcBef>
              <a:spcAft>
                <a:spcPts val="600"/>
              </a:spcAft>
            </a:pPr>
            <a:r>
              <a:rPr lang="en-AU" sz="2000" b="1" dirty="0"/>
              <a:t>We ask for your help to be peacemakers in all that we do. </a:t>
            </a:r>
            <a:endParaRPr lang="en-AU" sz="2000" b="1" dirty="0">
              <a:cs typeface="Arial"/>
            </a:endParaRPr>
          </a:p>
          <a:p>
            <a:pPr>
              <a:spcBef>
                <a:spcPts val="0"/>
              </a:spcBef>
              <a:spcAft>
                <a:spcPts val="600"/>
              </a:spcAft>
            </a:pPr>
            <a:r>
              <a:rPr lang="en-AU" sz="2000" b="1" dirty="0"/>
              <a:t>We pray for more peace around the world, wherever our sisters and brothers face emergencies or disasters.</a:t>
            </a:r>
            <a:endParaRPr lang="en-AU" sz="2000" b="1" dirty="0">
              <a:cs typeface="Arial"/>
            </a:endParaRPr>
          </a:p>
          <a:p>
            <a:pPr>
              <a:spcBef>
                <a:spcPts val="0"/>
              </a:spcBef>
              <a:spcAft>
                <a:spcPts val="600"/>
              </a:spcAft>
            </a:pPr>
            <a:r>
              <a:rPr lang="en-AU" sz="2000" b="1" dirty="0">
                <a:cs typeface="Arial"/>
              </a:rPr>
              <a:t>Help us to live in harmony with our environment.</a:t>
            </a:r>
          </a:p>
          <a:p>
            <a:pPr>
              <a:spcBef>
                <a:spcPts val="0"/>
              </a:spcBef>
              <a:spcAft>
                <a:spcPts val="600"/>
              </a:spcAft>
            </a:pPr>
            <a:r>
              <a:rPr lang="en-AU" sz="2000" b="1" dirty="0"/>
              <a:t>In your name we pray, </a:t>
            </a:r>
          </a:p>
          <a:p>
            <a:pPr>
              <a:spcBef>
                <a:spcPts val="0"/>
              </a:spcBef>
              <a:spcAft>
                <a:spcPts val="600"/>
              </a:spcAft>
            </a:pPr>
            <a:r>
              <a:rPr lang="en-AU" sz="2000" b="1" dirty="0"/>
              <a:t>Amen </a:t>
            </a:r>
            <a:endParaRPr lang="en-AU" sz="2000" b="1" dirty="0">
              <a:cs typeface="Arial"/>
            </a:endParaRPr>
          </a:p>
          <a:p>
            <a:pPr>
              <a:spcBef>
                <a:spcPts val="0"/>
              </a:spcBef>
              <a:spcAft>
                <a:spcPts val="600"/>
              </a:spcAft>
            </a:pPr>
            <a:endParaRPr lang="en-AU" sz="2000" b="1" dirty="0"/>
          </a:p>
        </p:txBody>
      </p:sp>
      <p:pic>
        <p:nvPicPr>
          <p:cNvPr id="7" name="Picture 6">
            <a:extLst>
              <a:ext uri="{FF2B5EF4-FFF2-40B4-BE49-F238E27FC236}">
                <a16:creationId xmlns:a16="http://schemas.microsoft.com/office/drawing/2014/main" id="{9D74B4DE-F101-4E96-AE63-71203F4E13AA}"/>
              </a:ext>
            </a:extLst>
          </p:cNvPr>
          <p:cNvPicPr>
            <a:picLocks noChangeAspect="1"/>
          </p:cNvPicPr>
          <p:nvPr/>
        </p:nvPicPr>
        <p:blipFill>
          <a:blip r:embed="rId2"/>
          <a:stretch>
            <a:fillRect/>
          </a:stretch>
        </p:blipFill>
        <p:spPr>
          <a:xfrm>
            <a:off x="8808427" y="0"/>
            <a:ext cx="3383573" cy="1774090"/>
          </a:xfrm>
          <a:prstGeom prst="rect">
            <a:avLst/>
          </a:prstGeom>
        </p:spPr>
      </p:pic>
    </p:spTree>
    <p:extLst>
      <p:ext uri="{BB962C8B-B14F-4D97-AF65-F5344CB8AC3E}">
        <p14:creationId xmlns:p14="http://schemas.microsoft.com/office/powerpoint/2010/main" val="3911594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A72A7-EBE9-4395-AAC6-AC9A5BA59684}"/>
              </a:ext>
            </a:extLst>
          </p:cNvPr>
          <p:cNvSpPr>
            <a:spLocks noGrp="1"/>
          </p:cNvSpPr>
          <p:nvPr>
            <p:ph type="ctrTitle"/>
          </p:nvPr>
        </p:nvSpPr>
        <p:spPr/>
        <p:txBody>
          <a:bodyPr/>
          <a:lstStyle/>
          <a:p>
            <a:r>
              <a:rPr lang="en-AU" sz="4000" dirty="0">
                <a:solidFill>
                  <a:srgbClr val="D86075"/>
                </a:solidFill>
              </a:rPr>
              <a:t>third </a:t>
            </a:r>
            <a:r>
              <a:rPr lang="en-AU" sz="4000" dirty="0" err="1">
                <a:solidFill>
                  <a:srgbClr val="D86075"/>
                </a:solidFill>
              </a:rPr>
              <a:t>sunday</a:t>
            </a:r>
            <a:r>
              <a:rPr lang="en-AU" sz="4000" dirty="0">
                <a:solidFill>
                  <a:srgbClr val="D86075"/>
                </a:solidFill>
              </a:rPr>
              <a:t> OF ADVENT</a:t>
            </a:r>
          </a:p>
        </p:txBody>
      </p:sp>
    </p:spTree>
    <p:extLst>
      <p:ext uri="{BB962C8B-B14F-4D97-AF65-F5344CB8AC3E}">
        <p14:creationId xmlns:p14="http://schemas.microsoft.com/office/powerpoint/2010/main" val="57888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CAF47B7-E9E6-4479-B2F0-D9564960290C}"/>
              </a:ext>
            </a:extLst>
          </p:cNvPr>
          <p:cNvSpPr>
            <a:spLocks noGrp="1"/>
          </p:cNvSpPr>
          <p:nvPr>
            <p:ph type="body" sz="quarter" idx="4294967295"/>
          </p:nvPr>
        </p:nvSpPr>
        <p:spPr>
          <a:xfrm>
            <a:off x="825671" y="464869"/>
            <a:ext cx="7512785" cy="684213"/>
          </a:xfrm>
          <a:prstGeom prst="rect">
            <a:avLst/>
          </a:prstGeom>
        </p:spPr>
        <p:txBody>
          <a:bodyPr/>
          <a:lstStyle/>
          <a:p>
            <a:pPr marL="0" indent="0">
              <a:buNone/>
            </a:pPr>
            <a:r>
              <a:rPr lang="en-AU" sz="4000" b="1" dirty="0">
                <a:solidFill>
                  <a:srgbClr val="F7E5EC"/>
                </a:solidFill>
              </a:rPr>
              <a:t>LIGHT THE ADVENT CANDLE</a:t>
            </a:r>
            <a:endParaRPr lang="en-AU" dirty="0"/>
          </a:p>
        </p:txBody>
      </p:sp>
      <p:sp>
        <p:nvSpPr>
          <p:cNvPr id="5" name="Text Placeholder 4">
            <a:extLst>
              <a:ext uri="{FF2B5EF4-FFF2-40B4-BE49-F238E27FC236}">
                <a16:creationId xmlns:a16="http://schemas.microsoft.com/office/drawing/2014/main" id="{AA8F8B59-239E-4215-B443-67DC1D7D7C41}"/>
              </a:ext>
            </a:extLst>
          </p:cNvPr>
          <p:cNvSpPr>
            <a:spLocks noGrp="1"/>
          </p:cNvSpPr>
          <p:nvPr>
            <p:ph type="body" sz="quarter" idx="4294967295"/>
          </p:nvPr>
        </p:nvSpPr>
        <p:spPr>
          <a:xfrm>
            <a:off x="6037943" y="3406202"/>
            <a:ext cx="4731657" cy="2157730"/>
          </a:xfrm>
          <a:prstGeom prst="rect">
            <a:avLst/>
          </a:prstGeom>
        </p:spPr>
        <p:txBody>
          <a:bodyPr/>
          <a:lstStyle/>
          <a:p>
            <a:pPr marL="0" indent="0" algn="ctr">
              <a:lnSpc>
                <a:spcPct val="120000"/>
              </a:lnSpc>
              <a:spcBef>
                <a:spcPts val="0"/>
              </a:spcBef>
              <a:spcAft>
                <a:spcPts val="600"/>
              </a:spcAft>
              <a:buNone/>
            </a:pPr>
            <a:r>
              <a:rPr lang="en-AU" sz="2000" b="1" dirty="0">
                <a:solidFill>
                  <a:srgbClr val="D86075"/>
                </a:solidFill>
              </a:rPr>
              <a:t>God, thank you for giving us joy in our hearts.</a:t>
            </a:r>
          </a:p>
          <a:p>
            <a:pPr marL="0" indent="0" algn="ctr">
              <a:lnSpc>
                <a:spcPct val="120000"/>
              </a:lnSpc>
              <a:spcBef>
                <a:spcPts val="0"/>
              </a:spcBef>
              <a:spcAft>
                <a:spcPts val="600"/>
              </a:spcAft>
              <a:buNone/>
            </a:pPr>
            <a:r>
              <a:rPr lang="en-AU" sz="2000" b="1" dirty="0">
                <a:solidFill>
                  <a:srgbClr val="D86075"/>
                </a:solidFill>
              </a:rPr>
              <a:t> As we light this candle in your name, we ask for your help to share this joy with friends and family. </a:t>
            </a:r>
          </a:p>
          <a:p>
            <a:pPr marL="0" indent="0" algn="ctr">
              <a:lnSpc>
                <a:spcPct val="120000"/>
              </a:lnSpc>
              <a:spcBef>
                <a:spcPts val="0"/>
              </a:spcBef>
              <a:spcAft>
                <a:spcPts val="600"/>
              </a:spcAft>
              <a:buNone/>
            </a:pPr>
            <a:r>
              <a:rPr lang="en-AU" sz="2000" b="1" dirty="0">
                <a:solidFill>
                  <a:srgbClr val="D86075"/>
                </a:solidFill>
              </a:rPr>
              <a:t>Amen</a:t>
            </a:r>
            <a:endParaRPr lang="en-AU" sz="2000" dirty="0">
              <a:solidFill>
                <a:srgbClr val="D86075"/>
              </a:solidFill>
            </a:endParaRPr>
          </a:p>
          <a:p>
            <a:pPr marL="0" indent="0" algn="ctr">
              <a:lnSpc>
                <a:spcPct val="120000"/>
              </a:lnSpc>
              <a:spcBef>
                <a:spcPts val="0"/>
              </a:spcBef>
              <a:spcAft>
                <a:spcPts val="600"/>
              </a:spcAft>
              <a:buNone/>
            </a:pPr>
            <a:endParaRPr lang="en-AU" sz="2000" b="1" dirty="0">
              <a:solidFill>
                <a:srgbClr val="D86075"/>
              </a:solidFill>
            </a:endParaRPr>
          </a:p>
        </p:txBody>
      </p:sp>
      <p:sp>
        <p:nvSpPr>
          <p:cNvPr id="10" name="Text Placeholder 3">
            <a:extLst>
              <a:ext uri="{FF2B5EF4-FFF2-40B4-BE49-F238E27FC236}">
                <a16:creationId xmlns:a16="http://schemas.microsoft.com/office/drawing/2014/main" id="{8BA021CF-3C40-4D4E-9AF2-005200CA8C7C}"/>
              </a:ext>
            </a:extLst>
          </p:cNvPr>
          <p:cNvSpPr txBox="1">
            <a:spLocks/>
          </p:cNvSpPr>
          <p:nvPr/>
        </p:nvSpPr>
        <p:spPr>
          <a:xfrm>
            <a:off x="876903" y="659779"/>
            <a:ext cx="7367321" cy="711821"/>
          </a:xfrm>
          <a:prstGeom prst="rect">
            <a:avLst/>
          </a:prstGeom>
        </p:spPr>
        <p:txBody>
          <a:bodyPr lIns="91440" tIns="45720" rIns="91440" bIns="45720" anchor="t"/>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4000" b="1" dirty="0">
              <a:solidFill>
                <a:srgbClr val="F7E5EC"/>
              </a:solidFill>
            </a:endParaRPr>
          </a:p>
        </p:txBody>
      </p:sp>
      <p:pic>
        <p:nvPicPr>
          <p:cNvPr id="26" name="Picture 25">
            <a:extLst>
              <a:ext uri="{FF2B5EF4-FFF2-40B4-BE49-F238E27FC236}">
                <a16:creationId xmlns:a16="http://schemas.microsoft.com/office/drawing/2014/main" id="{3EE9AE95-FC55-450D-A807-8E74E78C3D4B}"/>
              </a:ext>
            </a:extLst>
          </p:cNvPr>
          <p:cNvPicPr>
            <a:picLocks noChangeAspect="1"/>
          </p:cNvPicPr>
          <p:nvPr/>
        </p:nvPicPr>
        <p:blipFill>
          <a:blip r:embed="rId3"/>
          <a:stretch>
            <a:fillRect/>
          </a:stretch>
        </p:blipFill>
        <p:spPr>
          <a:xfrm>
            <a:off x="2309657" y="2086411"/>
            <a:ext cx="1222685" cy="1242093"/>
          </a:xfrm>
          <a:prstGeom prst="rect">
            <a:avLst/>
          </a:prstGeom>
        </p:spPr>
      </p:pic>
      <p:sp>
        <p:nvSpPr>
          <p:cNvPr id="27" name="Text Placeholder 26">
            <a:extLst>
              <a:ext uri="{FF2B5EF4-FFF2-40B4-BE49-F238E27FC236}">
                <a16:creationId xmlns:a16="http://schemas.microsoft.com/office/drawing/2014/main" id="{56F2D404-B237-4B48-8A66-C92DEE4E78EA}"/>
              </a:ext>
            </a:extLst>
          </p:cNvPr>
          <p:cNvSpPr txBox="1">
            <a:spLocks noGrp="1"/>
          </p:cNvSpPr>
          <p:nvPr>
            <p:ph type="body" sz="quarter" idx="4294967295"/>
          </p:nvPr>
        </p:nvSpPr>
        <p:spPr>
          <a:xfrm>
            <a:off x="1064703" y="3461368"/>
            <a:ext cx="3712591" cy="1785104"/>
          </a:xfrm>
          <a:prstGeom prst="rect">
            <a:avLst/>
          </a:prstGeom>
          <a:noFill/>
        </p:spPr>
        <p:txBody>
          <a:bodyPr wrap="square" lIns="91440" tIns="45720" rIns="91440" bIns="45720" rtlCol="0" anchor="t">
            <a:spAutoFit/>
          </a:bodyPr>
          <a:lstStyle/>
          <a:p>
            <a:pPr marL="0" indent="0" algn="ctr">
              <a:spcBef>
                <a:spcPts val="0"/>
              </a:spcBef>
              <a:spcAft>
                <a:spcPts val="600"/>
              </a:spcAft>
              <a:buNone/>
            </a:pPr>
            <a:r>
              <a:rPr lang="en-AU" sz="2000" dirty="0">
                <a:latin typeface="Arial"/>
                <a:ea typeface="+mn-lt"/>
                <a:cs typeface="+mn-lt"/>
              </a:rPr>
              <a:t>The third Sunday in Advent is Gaudete Sunday, from Latin meaning ‘rejoice’. </a:t>
            </a:r>
          </a:p>
          <a:p>
            <a:pPr algn="ctr">
              <a:spcBef>
                <a:spcPts val="0"/>
              </a:spcBef>
              <a:spcAft>
                <a:spcPts val="600"/>
              </a:spcAft>
            </a:pPr>
            <a:endParaRPr lang="en-AU" sz="2000" dirty="0">
              <a:latin typeface="Arial"/>
              <a:ea typeface="+mn-lt"/>
              <a:cs typeface="+mn-lt"/>
            </a:endParaRPr>
          </a:p>
          <a:p>
            <a:pPr marL="0" indent="0" algn="ctr">
              <a:spcBef>
                <a:spcPts val="0"/>
              </a:spcBef>
              <a:spcAft>
                <a:spcPts val="600"/>
              </a:spcAft>
              <a:buNone/>
            </a:pPr>
            <a:endParaRPr lang="en-AU" sz="20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29E2210-36CE-41B6-9799-04AC3E269E51}"/>
              </a:ext>
            </a:extLst>
          </p:cNvPr>
          <p:cNvPicPr>
            <a:picLocks noChangeAspect="1"/>
          </p:cNvPicPr>
          <p:nvPr/>
        </p:nvPicPr>
        <p:blipFill>
          <a:blip r:embed="rId4"/>
          <a:stretch>
            <a:fillRect/>
          </a:stretch>
        </p:blipFill>
        <p:spPr>
          <a:xfrm>
            <a:off x="8403771" y="0"/>
            <a:ext cx="3481118" cy="1780186"/>
          </a:xfrm>
          <a:prstGeom prst="rect">
            <a:avLst/>
          </a:prstGeom>
        </p:spPr>
      </p:pic>
    </p:spTree>
    <p:extLst>
      <p:ext uri="{BB962C8B-B14F-4D97-AF65-F5344CB8AC3E}">
        <p14:creationId xmlns:p14="http://schemas.microsoft.com/office/powerpoint/2010/main" val="2269128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ECD2A5-FDEC-4441-8F0E-15AEFDB070D6}"/>
              </a:ext>
            </a:extLst>
          </p:cNvPr>
          <p:cNvSpPr>
            <a:spLocks noGrp="1"/>
          </p:cNvSpPr>
          <p:nvPr>
            <p:ph type="body" sz="quarter" idx="11"/>
          </p:nvPr>
        </p:nvSpPr>
        <p:spPr/>
        <p:txBody>
          <a:bodyPr lIns="91440" tIns="45720" rIns="91440" bIns="45720" anchor="t"/>
          <a:lstStyle/>
          <a:p>
            <a:r>
              <a:rPr lang="en-AU" dirty="0">
                <a:ea typeface="+mn-lt"/>
                <a:cs typeface="+mn-lt"/>
              </a:rPr>
              <a:t>GOSPEL</a:t>
            </a:r>
            <a:endParaRPr lang="en-AU" dirty="0">
              <a:cs typeface="Arial"/>
            </a:endParaRPr>
          </a:p>
        </p:txBody>
      </p:sp>
      <p:sp>
        <p:nvSpPr>
          <p:cNvPr id="8" name="Text Placeholder 7">
            <a:extLst>
              <a:ext uri="{FF2B5EF4-FFF2-40B4-BE49-F238E27FC236}">
                <a16:creationId xmlns:a16="http://schemas.microsoft.com/office/drawing/2014/main" id="{04E47B2A-A9B4-40FC-AA7E-EF01B55443C0}"/>
              </a:ext>
            </a:extLst>
          </p:cNvPr>
          <p:cNvSpPr>
            <a:spLocks noGrp="1"/>
          </p:cNvSpPr>
          <p:nvPr>
            <p:ph type="body" sz="quarter" idx="14"/>
          </p:nvPr>
        </p:nvSpPr>
        <p:spPr>
          <a:xfrm>
            <a:off x="5743478" y="3349462"/>
            <a:ext cx="5051522" cy="2587511"/>
          </a:xfrm>
        </p:spPr>
        <p:txBody>
          <a:bodyPr lIns="91440" tIns="45720" rIns="91440" bIns="45720" anchor="t"/>
          <a:lstStyle/>
          <a:p>
            <a:pPr marL="342900" indent="-342900">
              <a:spcBef>
                <a:spcPts val="0"/>
              </a:spcBef>
              <a:spcAft>
                <a:spcPts val="600"/>
              </a:spcAft>
              <a:buFont typeface="Arial,Sans-Serif"/>
              <a:buChar char="•"/>
            </a:pPr>
            <a:r>
              <a:rPr lang="en-AU" dirty="0">
                <a:ea typeface="+mn-lt"/>
                <a:cs typeface="+mn-lt"/>
              </a:rPr>
              <a:t>What is the good news John shared?</a:t>
            </a:r>
          </a:p>
          <a:p>
            <a:pPr marL="342900" indent="-342900">
              <a:spcBef>
                <a:spcPts val="0"/>
              </a:spcBef>
              <a:spcAft>
                <a:spcPts val="600"/>
              </a:spcAft>
              <a:buFont typeface="Arial,Sans-Serif"/>
              <a:buChar char="•"/>
            </a:pPr>
            <a:r>
              <a:rPr lang="en-AU" dirty="0">
                <a:ea typeface="+mn-lt"/>
                <a:cs typeface="+mn-lt"/>
              </a:rPr>
              <a:t>What response did John the Baptist give to the people when they asked “what must we do?”</a:t>
            </a:r>
          </a:p>
          <a:p>
            <a:pPr marL="342900" indent="-342900">
              <a:spcBef>
                <a:spcPts val="0"/>
              </a:spcBef>
              <a:spcAft>
                <a:spcPts val="600"/>
              </a:spcAft>
              <a:buFont typeface="Arial,Sans-Serif"/>
              <a:buChar char="•"/>
            </a:pPr>
            <a:r>
              <a:rPr lang="en-AU" dirty="0">
                <a:ea typeface="+mn-lt"/>
                <a:cs typeface="+mn-lt"/>
              </a:rPr>
              <a:t>John is asking people to have a change of heart. Whose heart could </a:t>
            </a:r>
            <a:r>
              <a:rPr lang="en-AU" sz="1800" dirty="0">
                <a:ea typeface="+mn-lt"/>
                <a:cs typeface="+mn-lt"/>
              </a:rPr>
              <a:t>you </a:t>
            </a:r>
            <a:r>
              <a:rPr lang="en-AU" dirty="0">
                <a:ea typeface="+mn-lt"/>
                <a:cs typeface="+mn-lt"/>
              </a:rPr>
              <a:t>help to change this week? How would you do this?</a:t>
            </a:r>
            <a:endParaRPr lang="en-US" dirty="0">
              <a:ea typeface="+mn-lt"/>
              <a:cs typeface="+mn-lt"/>
            </a:endParaRPr>
          </a:p>
          <a:p>
            <a:pPr marL="285750" indent="-285750">
              <a:spcBef>
                <a:spcPts val="0"/>
              </a:spcBef>
              <a:spcAft>
                <a:spcPts val="600"/>
              </a:spcAft>
              <a:buFont typeface="Arial"/>
              <a:buChar char="•"/>
            </a:pPr>
            <a:endParaRPr lang="en-AU" dirty="0">
              <a:cs typeface="Arial"/>
            </a:endParaRPr>
          </a:p>
        </p:txBody>
      </p:sp>
      <p:sp>
        <p:nvSpPr>
          <p:cNvPr id="7" name="Text Placeholder 6">
            <a:extLst>
              <a:ext uri="{FF2B5EF4-FFF2-40B4-BE49-F238E27FC236}">
                <a16:creationId xmlns:a16="http://schemas.microsoft.com/office/drawing/2014/main" id="{66A6EF02-8571-442B-86F0-F5C7C615979E}"/>
              </a:ext>
            </a:extLst>
          </p:cNvPr>
          <p:cNvSpPr>
            <a:spLocks noGrp="1"/>
          </p:cNvSpPr>
          <p:nvPr>
            <p:ph type="body" sz="quarter" idx="13"/>
          </p:nvPr>
        </p:nvSpPr>
        <p:spPr/>
        <p:txBody>
          <a:bodyPr lIns="91440" tIns="45720" rIns="91440" bIns="45720" anchor="t"/>
          <a:lstStyle/>
          <a:p>
            <a:pPr algn="ctr"/>
            <a:r>
              <a:rPr lang="en-AU" sz="2400" b="1" dirty="0"/>
              <a:t>Luke </a:t>
            </a:r>
            <a:br>
              <a:rPr lang="en-AU" sz="2400" b="1" dirty="0"/>
            </a:br>
            <a:r>
              <a:rPr lang="en-AU" sz="2400" dirty="0">
                <a:cs typeface="Arial"/>
              </a:rPr>
              <a:t>3:10-18</a:t>
            </a:r>
            <a:endParaRPr lang="en-AU" sz="2400" b="1" dirty="0"/>
          </a:p>
          <a:p>
            <a:pPr algn="ctr"/>
            <a:endParaRPr lang="en-AU" sz="2400" b="1" dirty="0"/>
          </a:p>
          <a:p>
            <a:r>
              <a:rPr lang="en-AU" sz="3200" b="1" dirty="0">
                <a:latin typeface="Garamond"/>
              </a:rPr>
              <a:t>“</a:t>
            </a:r>
            <a:r>
              <a:rPr lang="en-AU" sz="3200" dirty="0">
                <a:latin typeface="Garamond"/>
              </a:rPr>
              <a:t>Good news!”</a:t>
            </a:r>
            <a:endParaRPr lang="en-AU" sz="3200" b="1" dirty="0">
              <a:latin typeface="Garamond"/>
            </a:endParaRPr>
          </a:p>
          <a:p>
            <a:pPr algn="ctr"/>
            <a:r>
              <a:rPr lang="en-AU" sz="2400" b="1" dirty="0"/>
              <a:t>	</a:t>
            </a:r>
          </a:p>
        </p:txBody>
      </p:sp>
      <p:pic>
        <p:nvPicPr>
          <p:cNvPr id="9" name="Picture 8">
            <a:extLst>
              <a:ext uri="{FF2B5EF4-FFF2-40B4-BE49-F238E27FC236}">
                <a16:creationId xmlns:a16="http://schemas.microsoft.com/office/drawing/2014/main" id="{4349A518-F817-4B44-9804-55386EA578FD}"/>
              </a:ext>
            </a:extLst>
          </p:cNvPr>
          <p:cNvPicPr>
            <a:picLocks noChangeAspect="1"/>
          </p:cNvPicPr>
          <p:nvPr/>
        </p:nvPicPr>
        <p:blipFill>
          <a:blip r:embed="rId3"/>
          <a:stretch>
            <a:fillRect/>
          </a:stretch>
        </p:blipFill>
        <p:spPr>
          <a:xfrm>
            <a:off x="8403771" y="0"/>
            <a:ext cx="3481118" cy="1780186"/>
          </a:xfrm>
          <a:prstGeom prst="rect">
            <a:avLst/>
          </a:prstGeom>
        </p:spPr>
      </p:pic>
    </p:spTree>
    <p:extLst>
      <p:ext uri="{BB962C8B-B14F-4D97-AF65-F5344CB8AC3E}">
        <p14:creationId xmlns:p14="http://schemas.microsoft.com/office/powerpoint/2010/main" val="2070644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579100-A508-4CE7-AF3D-73E55469C623}"/>
              </a:ext>
            </a:extLst>
          </p:cNvPr>
          <p:cNvSpPr>
            <a:spLocks noGrp="1"/>
          </p:cNvSpPr>
          <p:nvPr>
            <p:ph type="body" sz="quarter" idx="11"/>
          </p:nvPr>
        </p:nvSpPr>
        <p:spPr/>
        <p:txBody>
          <a:bodyPr lIns="91440" tIns="45720" rIns="91440" bIns="45720" anchor="t"/>
          <a:lstStyle/>
          <a:p>
            <a:r>
              <a:rPr lang="en-AU" dirty="0" err="1">
                <a:solidFill>
                  <a:srgbClr val="F7E5EC"/>
                </a:solidFill>
                <a:latin typeface="+mj-lt"/>
              </a:rPr>
              <a:t>Chanmoni's</a:t>
            </a:r>
            <a:r>
              <a:rPr lang="en-AU" dirty="0">
                <a:solidFill>
                  <a:srgbClr val="F7E5EC"/>
                </a:solidFill>
                <a:latin typeface="+mj-lt"/>
              </a:rPr>
              <a:t> story</a:t>
            </a:r>
          </a:p>
        </p:txBody>
      </p:sp>
      <p:sp>
        <p:nvSpPr>
          <p:cNvPr id="8" name="Text Placeholder 7">
            <a:extLst>
              <a:ext uri="{FF2B5EF4-FFF2-40B4-BE49-F238E27FC236}">
                <a16:creationId xmlns:a16="http://schemas.microsoft.com/office/drawing/2014/main" id="{6290DC35-EB1E-4091-91A9-E63FD91E3D41}"/>
              </a:ext>
            </a:extLst>
          </p:cNvPr>
          <p:cNvSpPr>
            <a:spLocks noGrp="1"/>
          </p:cNvSpPr>
          <p:nvPr>
            <p:ph type="body" sz="quarter" idx="13"/>
          </p:nvPr>
        </p:nvSpPr>
        <p:spPr>
          <a:xfrm>
            <a:off x="646152" y="1699777"/>
            <a:ext cx="5048033" cy="4317104"/>
          </a:xfrm>
          <a:noFill/>
        </p:spPr>
        <p:txBody>
          <a:bodyPr lIns="91440" tIns="45720" rIns="91440" bIns="45720" anchor="t"/>
          <a:lstStyle/>
          <a:p>
            <a:pPr>
              <a:spcAft>
                <a:spcPts val="600"/>
              </a:spcAft>
            </a:pPr>
            <a:r>
              <a:rPr lang="en-AU" dirty="0" err="1">
                <a:cs typeface="Segoe UI"/>
              </a:rPr>
              <a:t>Chanmoni</a:t>
            </a:r>
            <a:r>
              <a:rPr lang="en-AU" dirty="0">
                <a:cs typeface="Segoe UI"/>
              </a:rPr>
              <a:t> lives in Bangladesh, where many people rely on growing their own food to eat and sell. This is dependant on the weather, so when the weather is not good, people like </a:t>
            </a:r>
            <a:r>
              <a:rPr lang="en-AU" dirty="0" err="1">
                <a:cs typeface="Segoe UI"/>
              </a:rPr>
              <a:t>Chanmoni</a:t>
            </a:r>
            <a:r>
              <a:rPr lang="en-AU" dirty="0">
                <a:cs typeface="Segoe UI"/>
              </a:rPr>
              <a:t> might not have enough to eat. Life was very difficult. </a:t>
            </a:r>
            <a:endParaRPr lang="en-US" dirty="0"/>
          </a:p>
          <a:p>
            <a:pPr>
              <a:spcAft>
                <a:spcPts val="600"/>
              </a:spcAft>
            </a:pPr>
            <a:r>
              <a:rPr lang="en-AU" dirty="0">
                <a:cs typeface="Segoe UI"/>
              </a:rPr>
              <a:t>However, her life changed when she joined a program supported by Caritas Australia. </a:t>
            </a:r>
            <a:r>
              <a:rPr lang="en-AU" dirty="0" err="1">
                <a:cs typeface="Segoe UI"/>
              </a:rPr>
              <a:t>Chanmoni</a:t>
            </a:r>
            <a:r>
              <a:rPr lang="en-AU" dirty="0">
                <a:cs typeface="Segoe UI"/>
              </a:rPr>
              <a:t> learnt how to raise livestock and fish to earn an income. Then she could buy two goats and five chickens which helps her family.</a:t>
            </a:r>
          </a:p>
          <a:p>
            <a:pPr>
              <a:spcAft>
                <a:spcPts val="600"/>
              </a:spcAft>
            </a:pPr>
            <a:r>
              <a:rPr lang="en-AU" dirty="0" err="1">
                <a:cs typeface="Segoe UI"/>
              </a:rPr>
              <a:t>Chanmoni</a:t>
            </a:r>
            <a:r>
              <a:rPr lang="en-AU" dirty="0">
                <a:cs typeface="Segoe UI"/>
              </a:rPr>
              <a:t> is now a leader in her community and leads the 'Rice group' where community members save and share rice so everyone has enough food to eat. </a:t>
            </a:r>
            <a:endParaRPr lang="en-AU" dirty="0">
              <a:cs typeface="Arial"/>
            </a:endParaRPr>
          </a:p>
        </p:txBody>
      </p:sp>
      <p:sp>
        <p:nvSpPr>
          <p:cNvPr id="6" name="Text Placeholder 5">
            <a:extLst>
              <a:ext uri="{FF2B5EF4-FFF2-40B4-BE49-F238E27FC236}">
                <a16:creationId xmlns:a16="http://schemas.microsoft.com/office/drawing/2014/main" id="{A530F3D3-9E89-4536-9F44-82C0C51D499A}"/>
              </a:ext>
            </a:extLst>
          </p:cNvPr>
          <p:cNvSpPr>
            <a:spLocks noGrp="1"/>
          </p:cNvSpPr>
          <p:nvPr>
            <p:ph type="body" sz="quarter" idx="4294967295"/>
          </p:nvPr>
        </p:nvSpPr>
        <p:spPr>
          <a:xfrm>
            <a:off x="7980208" y="6599350"/>
            <a:ext cx="4203700" cy="298450"/>
          </a:xfrm>
          <a:prstGeom prst="rect">
            <a:avLst/>
          </a:prstGeom>
        </p:spPr>
        <p:txBody>
          <a:bodyPr/>
          <a:lstStyle/>
          <a:p>
            <a:pPr marL="0" indent="0" algn="r">
              <a:buNone/>
            </a:pPr>
            <a:r>
              <a:rPr lang="en-AU" sz="900" dirty="0">
                <a:solidFill>
                  <a:schemeClr val="bg1"/>
                </a:solidFill>
                <a:latin typeface="Arial" panose="020B0604020202020204" pitchFamily="34" charset="0"/>
              </a:rPr>
              <a:t>Photo: </a:t>
            </a:r>
            <a:r>
              <a:rPr lang="en-AU" sz="900" b="0" i="0" dirty="0">
                <a:solidFill>
                  <a:schemeClr val="bg1"/>
                </a:solidFill>
                <a:effectLst/>
                <a:latin typeface="Proxima Nova"/>
              </a:rPr>
              <a:t>Caritas Bangladesh</a:t>
            </a:r>
            <a:endParaRPr lang="en-AU" sz="900" dirty="0">
              <a:solidFill>
                <a:schemeClr val="bg1"/>
              </a:solidFill>
              <a:latin typeface="Arial" panose="020B0604020202020204" pitchFamily="34" charset="0"/>
            </a:endParaRPr>
          </a:p>
          <a:p>
            <a:pPr marL="0" indent="0" algn="r">
              <a:buNone/>
            </a:pPr>
            <a:endParaRPr lang="en-AU" b="1" dirty="0">
              <a:solidFill>
                <a:srgbClr val="895297"/>
              </a:solidFill>
              <a:latin typeface="+mj-lt"/>
            </a:endParaRPr>
          </a:p>
        </p:txBody>
      </p:sp>
      <p:sp>
        <p:nvSpPr>
          <p:cNvPr id="7" name="TextBox 6">
            <a:extLst>
              <a:ext uri="{FF2B5EF4-FFF2-40B4-BE49-F238E27FC236}">
                <a16:creationId xmlns:a16="http://schemas.microsoft.com/office/drawing/2014/main" id="{96A8ECE1-B99F-4DD1-803B-F27EF5DA0916}"/>
              </a:ext>
            </a:extLst>
          </p:cNvPr>
          <p:cNvSpPr txBox="1"/>
          <p:nvPr/>
        </p:nvSpPr>
        <p:spPr>
          <a:xfrm>
            <a:off x="467803" y="1330445"/>
            <a:ext cx="50579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endParaRPr lang="en-AU" dirty="0">
              <a:cs typeface="Arial"/>
            </a:endParaRPr>
          </a:p>
        </p:txBody>
      </p:sp>
      <p:sp>
        <p:nvSpPr>
          <p:cNvPr id="21" name="Round Diagonal Corner Rectangle 8" descr="A Bangladeshi woman wearing red stands outside, amongst crops. ">
            <a:extLst>
              <a:ext uri="{FF2B5EF4-FFF2-40B4-BE49-F238E27FC236}">
                <a16:creationId xmlns:a16="http://schemas.microsoft.com/office/drawing/2014/main" id="{39442FCB-11CE-4238-98D0-74E54E4AF844}"/>
              </a:ext>
            </a:extLst>
          </p:cNvPr>
          <p:cNvSpPr/>
          <p:nvPr/>
        </p:nvSpPr>
        <p:spPr>
          <a:xfrm>
            <a:off x="6497816" y="1539387"/>
            <a:ext cx="5540371" cy="5016424"/>
          </a:xfrm>
          <a:prstGeom prst="round2DiagRect">
            <a:avLst/>
          </a:prstGeom>
          <a:blipFill>
            <a:blip r:embed="rId3"/>
            <a:srcRect/>
            <a:stretch>
              <a:fillRect l="-321" t="-9493" r="321" b="-1465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pic>
        <p:nvPicPr>
          <p:cNvPr id="11" name="Picture 10">
            <a:extLst>
              <a:ext uri="{FF2B5EF4-FFF2-40B4-BE49-F238E27FC236}">
                <a16:creationId xmlns:a16="http://schemas.microsoft.com/office/drawing/2014/main" id="{574D3373-6AB6-4F26-8E76-DC613ED84F29}"/>
              </a:ext>
            </a:extLst>
          </p:cNvPr>
          <p:cNvPicPr>
            <a:picLocks noChangeAspect="1"/>
          </p:cNvPicPr>
          <p:nvPr/>
        </p:nvPicPr>
        <p:blipFill>
          <a:blip r:embed="rId4"/>
          <a:stretch>
            <a:fillRect/>
          </a:stretch>
        </p:blipFill>
        <p:spPr>
          <a:xfrm>
            <a:off x="8403771" y="0"/>
            <a:ext cx="3481118" cy="1780186"/>
          </a:xfrm>
          <a:prstGeom prst="rect">
            <a:avLst/>
          </a:prstGeom>
        </p:spPr>
      </p:pic>
    </p:spTree>
    <p:extLst>
      <p:ext uri="{BB962C8B-B14F-4D97-AF65-F5344CB8AC3E}">
        <p14:creationId xmlns:p14="http://schemas.microsoft.com/office/powerpoint/2010/main" val="3957382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19">
            <a:extLst>
              <a:ext uri="{FF2B5EF4-FFF2-40B4-BE49-F238E27FC236}">
                <a16:creationId xmlns:a16="http://schemas.microsoft.com/office/drawing/2014/main" id="{C804DD46-7E21-4225-A58D-DC472A56843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1" name="Round Diagonal Corner Rectangle 1">
            <a:extLst>
              <a:ext uri="{FF2B5EF4-FFF2-40B4-BE49-F238E27FC236}">
                <a16:creationId xmlns:a16="http://schemas.microsoft.com/office/drawing/2014/main" id="{70A2F26A-0387-4BD9-9543-2F52B0A93278}"/>
              </a:ext>
            </a:extLst>
          </p:cNvPr>
          <p:cNvSpPr/>
          <p:nvPr/>
        </p:nvSpPr>
        <p:spPr>
          <a:xfrm rot="16200000">
            <a:off x="6693847" y="1087820"/>
            <a:ext cx="4980767" cy="5223540"/>
          </a:xfrm>
          <a:prstGeom prst="round2DiagRect">
            <a:avLst/>
          </a:prstGeom>
          <a:solidFill>
            <a:srgbClr val="DE9C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6" dirty="0">
              <a:latin typeface="Arial" panose="020B0604020202020204" pitchFamily="34" charset="0"/>
            </a:endParaRPr>
          </a:p>
        </p:txBody>
      </p:sp>
      <p:sp>
        <p:nvSpPr>
          <p:cNvPr id="15" name="Freeform: Shape 3">
            <a:extLst>
              <a:ext uri="{FF2B5EF4-FFF2-40B4-BE49-F238E27FC236}">
                <a16:creationId xmlns:a16="http://schemas.microsoft.com/office/drawing/2014/main" id="{81446F33-63B8-4CBF-9118-23242CBDFF55}"/>
              </a:ext>
            </a:extLst>
          </p:cNvPr>
          <p:cNvSpPr/>
          <p:nvPr/>
        </p:nvSpPr>
        <p:spPr>
          <a:xfrm>
            <a:off x="10180612" y="586986"/>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F7E5EC">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16" name="Freeform: Shape 3">
            <a:extLst>
              <a:ext uri="{FF2B5EF4-FFF2-40B4-BE49-F238E27FC236}">
                <a16:creationId xmlns:a16="http://schemas.microsoft.com/office/drawing/2014/main" id="{FFE7058A-E712-4798-AEC2-8C6C9F00FB62}"/>
              </a:ext>
            </a:extLst>
          </p:cNvPr>
          <p:cNvSpPr/>
          <p:nvPr/>
        </p:nvSpPr>
        <p:spPr>
          <a:xfrm>
            <a:off x="11124185" y="10938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F7E5EC">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17" name="Freeform: Shape 3">
            <a:extLst>
              <a:ext uri="{FF2B5EF4-FFF2-40B4-BE49-F238E27FC236}">
                <a16:creationId xmlns:a16="http://schemas.microsoft.com/office/drawing/2014/main" id="{97DCF115-CCD5-45A2-867E-EFD33CAAA2C7}"/>
              </a:ext>
            </a:extLst>
          </p:cNvPr>
          <p:cNvSpPr/>
          <p:nvPr/>
        </p:nvSpPr>
        <p:spPr>
          <a:xfrm>
            <a:off x="11146241" y="117477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F7E5EC">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grpSp>
        <p:nvGrpSpPr>
          <p:cNvPr id="19" name="Group 18">
            <a:extLst>
              <a:ext uri="{FF2B5EF4-FFF2-40B4-BE49-F238E27FC236}">
                <a16:creationId xmlns:a16="http://schemas.microsoft.com/office/drawing/2014/main" id="{BC928E50-816D-467A-85B4-0DD975467A7E}"/>
              </a:ext>
            </a:extLst>
          </p:cNvPr>
          <p:cNvGrpSpPr>
            <a:grpSpLocks noChangeAspect="1"/>
          </p:cNvGrpSpPr>
          <p:nvPr/>
        </p:nvGrpSpPr>
        <p:grpSpPr>
          <a:xfrm>
            <a:off x="-353675" y="-237277"/>
            <a:ext cx="1217305" cy="1217163"/>
            <a:chOff x="948154" y="2050047"/>
            <a:chExt cx="216025" cy="216025"/>
          </a:xfrm>
          <a:solidFill>
            <a:schemeClr val="bg1">
              <a:alpha val="40000"/>
            </a:schemeClr>
          </a:solidFill>
        </p:grpSpPr>
        <p:sp>
          <p:nvSpPr>
            <p:cNvPr id="20" name="Freeform: Shape 6">
              <a:extLst>
                <a:ext uri="{FF2B5EF4-FFF2-40B4-BE49-F238E27FC236}">
                  <a16:creationId xmlns:a16="http://schemas.microsoft.com/office/drawing/2014/main" id="{214891AE-8578-47BF-A9B2-B16A6F89DA04}"/>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22" name="Group 21">
              <a:extLst>
                <a:ext uri="{FF2B5EF4-FFF2-40B4-BE49-F238E27FC236}">
                  <a16:creationId xmlns:a16="http://schemas.microsoft.com/office/drawing/2014/main" id="{D97E1CA7-03A1-4D62-8529-D5C9B74121CA}"/>
                </a:ext>
              </a:extLst>
            </p:cNvPr>
            <p:cNvGrpSpPr/>
            <p:nvPr/>
          </p:nvGrpSpPr>
          <p:grpSpPr>
            <a:xfrm>
              <a:off x="958955" y="2060848"/>
              <a:ext cx="196444" cy="196444"/>
              <a:chOff x="519961" y="1999640"/>
              <a:chExt cx="196444" cy="196444"/>
            </a:xfrm>
            <a:grpFill/>
          </p:grpSpPr>
          <p:sp>
            <p:nvSpPr>
              <p:cNvPr id="23" name="Freeform: Shape 7">
                <a:extLst>
                  <a:ext uri="{FF2B5EF4-FFF2-40B4-BE49-F238E27FC236}">
                    <a16:creationId xmlns:a16="http://schemas.microsoft.com/office/drawing/2014/main" id="{D26F9CB2-182B-4664-A39B-961E3EE96CA4}"/>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4" name="Freeform: Shape 8">
                <a:extLst>
                  <a:ext uri="{FF2B5EF4-FFF2-40B4-BE49-F238E27FC236}">
                    <a16:creationId xmlns:a16="http://schemas.microsoft.com/office/drawing/2014/main" id="{1B7A14BD-9E4C-4ABC-8CA4-5E619CA05566}"/>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5" name="Freeform: Shape 9">
                <a:extLst>
                  <a:ext uri="{FF2B5EF4-FFF2-40B4-BE49-F238E27FC236}">
                    <a16:creationId xmlns:a16="http://schemas.microsoft.com/office/drawing/2014/main" id="{2CC01A7D-360A-4EDB-A15C-D675A26C72F5}"/>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6" name="Freeform: Shape 10">
                <a:extLst>
                  <a:ext uri="{FF2B5EF4-FFF2-40B4-BE49-F238E27FC236}">
                    <a16:creationId xmlns:a16="http://schemas.microsoft.com/office/drawing/2014/main" id="{A9B76F4B-A5C4-42D9-8802-E8AA366A06FB}"/>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pic>
        <p:nvPicPr>
          <p:cNvPr id="4" name="Picture 3" descr="A Bangladeshi woman wearing red, kneels as she feeds two bwon goats and three black goats.">
            <a:extLst>
              <a:ext uri="{FF2B5EF4-FFF2-40B4-BE49-F238E27FC236}">
                <a16:creationId xmlns:a16="http://schemas.microsoft.com/office/drawing/2014/main" id="{9EB7DA24-8851-428E-97EB-73DDED255E41}"/>
              </a:ext>
            </a:extLst>
          </p:cNvPr>
          <p:cNvPicPr>
            <a:picLocks noChangeAspect="1"/>
          </p:cNvPicPr>
          <p:nvPr/>
        </p:nvPicPr>
        <p:blipFill rotWithShape="1">
          <a:blip r:embed="rId4">
            <a:extLst>
              <a:ext uri="{28A0092B-C50C-407E-A947-70E740481C1C}">
                <a14:useLocalDpi xmlns:a14="http://schemas.microsoft.com/office/drawing/2010/main" val="0"/>
              </a:ext>
            </a:extLst>
          </a:blip>
          <a:srcRect l="17460" r="39045"/>
          <a:stretch/>
        </p:blipFill>
        <p:spPr>
          <a:xfrm>
            <a:off x="-176432" y="0"/>
            <a:ext cx="6308945" cy="6858000"/>
          </a:xfrm>
          <a:prstGeom prst="rect">
            <a:avLst/>
          </a:prstGeom>
        </p:spPr>
      </p:pic>
      <p:sp>
        <p:nvSpPr>
          <p:cNvPr id="6" name="Text Placeholder 5">
            <a:extLst>
              <a:ext uri="{FF2B5EF4-FFF2-40B4-BE49-F238E27FC236}">
                <a16:creationId xmlns:a16="http://schemas.microsoft.com/office/drawing/2014/main" id="{A530F3D3-9E89-4536-9F44-82C0C51D499A}"/>
              </a:ext>
            </a:extLst>
          </p:cNvPr>
          <p:cNvSpPr>
            <a:spLocks noGrp="1"/>
          </p:cNvSpPr>
          <p:nvPr>
            <p:ph type="body" sz="quarter" idx="18"/>
          </p:nvPr>
        </p:nvSpPr>
        <p:spPr>
          <a:xfrm>
            <a:off x="62678" y="6543243"/>
            <a:ext cx="7400925" cy="260350"/>
          </a:xfrm>
          <a:prstGeom prst="rect">
            <a:avLst/>
          </a:prstGeom>
        </p:spPr>
        <p:txBody>
          <a:bodyPr/>
          <a:lstStyle/>
          <a:p>
            <a:r>
              <a:rPr lang="en-AU" sz="900" dirty="0">
                <a:solidFill>
                  <a:schemeClr val="bg1"/>
                </a:solidFill>
                <a:latin typeface="Arial" panose="020B0604020202020204" pitchFamily="34" charset="0"/>
              </a:rPr>
              <a:t>Photo: </a:t>
            </a:r>
            <a:r>
              <a:rPr lang="en-AU" sz="900" b="0" i="0" dirty="0">
                <a:solidFill>
                  <a:schemeClr val="bg1"/>
                </a:solidFill>
                <a:effectLst/>
                <a:latin typeface="Proxima Nova"/>
              </a:rPr>
              <a:t>Caritas Bangladesh</a:t>
            </a:r>
            <a:endParaRPr lang="en-AU" sz="900" dirty="0">
              <a:solidFill>
                <a:schemeClr val="bg1"/>
              </a:solidFill>
              <a:latin typeface="Arial" panose="020B0604020202020204" pitchFamily="34" charset="0"/>
            </a:endParaRPr>
          </a:p>
          <a:p>
            <a:pPr marL="0" indent="0">
              <a:buNone/>
            </a:pPr>
            <a:endParaRPr lang="en-AU" b="1" dirty="0">
              <a:solidFill>
                <a:srgbClr val="895297"/>
              </a:solidFill>
              <a:latin typeface="+mj-lt"/>
            </a:endParaRPr>
          </a:p>
        </p:txBody>
      </p:sp>
      <p:pic>
        <p:nvPicPr>
          <p:cNvPr id="10" name="Picture 9">
            <a:extLst>
              <a:ext uri="{FF2B5EF4-FFF2-40B4-BE49-F238E27FC236}">
                <a16:creationId xmlns:a16="http://schemas.microsoft.com/office/drawing/2014/main" id="{A8ED931E-81F1-483C-AF7F-1B5316E7F63F}"/>
              </a:ext>
            </a:extLst>
          </p:cNvPr>
          <p:cNvPicPr>
            <a:picLocks noChangeAspect="1"/>
          </p:cNvPicPr>
          <p:nvPr/>
        </p:nvPicPr>
        <p:blipFill>
          <a:blip r:embed="rId5"/>
          <a:stretch>
            <a:fillRect/>
          </a:stretch>
        </p:blipFill>
        <p:spPr>
          <a:xfrm>
            <a:off x="6776909" y="1463919"/>
            <a:ext cx="4871126" cy="4773582"/>
          </a:xfrm>
          <a:prstGeom prst="rect">
            <a:avLst/>
          </a:prstGeom>
        </p:spPr>
      </p:pic>
      <p:pic>
        <p:nvPicPr>
          <p:cNvPr id="27" name="Picture 26">
            <a:extLst>
              <a:ext uri="{FF2B5EF4-FFF2-40B4-BE49-F238E27FC236}">
                <a16:creationId xmlns:a16="http://schemas.microsoft.com/office/drawing/2014/main" id="{84BA1B8D-795F-4556-A879-A6C7EED4C90B}"/>
              </a:ext>
            </a:extLst>
          </p:cNvPr>
          <p:cNvPicPr>
            <a:picLocks noChangeAspect="1"/>
          </p:cNvPicPr>
          <p:nvPr/>
        </p:nvPicPr>
        <p:blipFill>
          <a:blip r:embed="rId6"/>
          <a:stretch>
            <a:fillRect/>
          </a:stretch>
        </p:blipFill>
        <p:spPr>
          <a:xfrm>
            <a:off x="8438900" y="-162588"/>
            <a:ext cx="3481118" cy="1780186"/>
          </a:xfrm>
          <a:prstGeom prst="rect">
            <a:avLst/>
          </a:prstGeom>
        </p:spPr>
      </p:pic>
    </p:spTree>
    <p:extLst>
      <p:ext uri="{BB962C8B-B14F-4D97-AF65-F5344CB8AC3E}">
        <p14:creationId xmlns:p14="http://schemas.microsoft.com/office/powerpoint/2010/main" val="1105175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F521C3B-754F-4D7C-9A69-A78F98F60B2F}"/>
              </a:ext>
            </a:extLst>
          </p:cNvPr>
          <p:cNvSpPr>
            <a:spLocks noGrp="1"/>
          </p:cNvSpPr>
          <p:nvPr>
            <p:ph type="body" sz="quarter" idx="11"/>
          </p:nvPr>
        </p:nvSpPr>
        <p:spPr>
          <a:xfrm>
            <a:off x="825671" y="464869"/>
            <a:ext cx="7839358" cy="684213"/>
          </a:xfrm>
        </p:spPr>
        <p:txBody>
          <a:bodyPr lIns="91440" tIns="45720" rIns="91440" bIns="45720" anchor="t"/>
          <a:lstStyle/>
          <a:p>
            <a:r>
              <a:rPr lang="en-AU" dirty="0">
                <a:ea typeface="+mn-lt"/>
                <a:cs typeface="+mn-lt"/>
              </a:rPr>
              <a:t>REFLECT AND TAKE ACTION</a:t>
            </a:r>
          </a:p>
          <a:p>
            <a:endParaRPr lang="en-AU" dirty="0">
              <a:solidFill>
                <a:srgbClr val="DE9CB7"/>
              </a:solidFill>
              <a:cs typeface="Arial"/>
            </a:endParaRPr>
          </a:p>
        </p:txBody>
      </p:sp>
      <p:sp>
        <p:nvSpPr>
          <p:cNvPr id="5" name="Text Placeholder 4">
            <a:extLst>
              <a:ext uri="{FF2B5EF4-FFF2-40B4-BE49-F238E27FC236}">
                <a16:creationId xmlns:a16="http://schemas.microsoft.com/office/drawing/2014/main" id="{EF0EFC58-7915-466F-8635-CFE1CF085238}"/>
              </a:ext>
            </a:extLst>
          </p:cNvPr>
          <p:cNvSpPr>
            <a:spLocks noGrp="1"/>
          </p:cNvSpPr>
          <p:nvPr>
            <p:ph type="body" sz="quarter" idx="14"/>
          </p:nvPr>
        </p:nvSpPr>
        <p:spPr/>
        <p:txBody>
          <a:bodyPr lIns="91440" tIns="45720" rIns="91440" bIns="45720" anchor="t"/>
          <a:lstStyle/>
          <a:p>
            <a:pPr marL="342900" indent="-342900">
              <a:spcBef>
                <a:spcPts val="0"/>
              </a:spcBef>
              <a:spcAft>
                <a:spcPts val="600"/>
              </a:spcAft>
              <a:buFont typeface="Arial" panose="020B0604020202020204" pitchFamily="34" charset="0"/>
              <a:buChar char="•"/>
            </a:pPr>
            <a:r>
              <a:rPr lang="en-AU" dirty="0" err="1"/>
              <a:t>Chanmoni</a:t>
            </a:r>
            <a:r>
              <a:rPr lang="en-AU" dirty="0"/>
              <a:t> is happy her family has enough to eat. Share her story at your next family dinner, with a special prayer of thanks for the food you are able to eat together.</a:t>
            </a:r>
          </a:p>
          <a:p>
            <a:pPr marL="342900" indent="-342900">
              <a:spcBef>
                <a:spcPts val="0"/>
              </a:spcBef>
              <a:spcAft>
                <a:spcPts val="600"/>
              </a:spcAft>
              <a:buFont typeface="Arial" panose="020B0604020202020204" pitchFamily="34" charset="0"/>
              <a:buChar char="•"/>
            </a:pPr>
            <a:r>
              <a:rPr lang="en-AU" dirty="0"/>
              <a:t>What makes you feel joyful? </a:t>
            </a:r>
            <a:endParaRPr lang="en-AU" dirty="0">
              <a:cs typeface="Arial"/>
            </a:endParaRPr>
          </a:p>
          <a:p>
            <a:pPr marL="342900" indent="-342900">
              <a:spcBef>
                <a:spcPts val="0"/>
              </a:spcBef>
              <a:spcAft>
                <a:spcPts val="600"/>
              </a:spcAft>
              <a:buFont typeface="Arial" panose="020B0604020202020204" pitchFamily="34" charset="0"/>
              <a:buChar char="•"/>
            </a:pPr>
            <a:r>
              <a:rPr lang="en-AU" dirty="0">
                <a:cs typeface="Arial"/>
              </a:rPr>
              <a:t>How can you share this joy with others this Advent? Think of one or two ways you could share something with your community (hampers, donations etc.) </a:t>
            </a:r>
            <a:endParaRPr lang="en-AU" dirty="0"/>
          </a:p>
          <a:p>
            <a:pPr marL="342900" indent="-342900">
              <a:spcBef>
                <a:spcPts val="0"/>
              </a:spcBef>
              <a:spcAft>
                <a:spcPts val="600"/>
              </a:spcAft>
              <a:buFont typeface="Arial" panose="020B0604020202020204" pitchFamily="34" charset="0"/>
              <a:buChar char="•"/>
            </a:pPr>
            <a:endParaRPr lang="en-AU" sz="1800" dirty="0">
              <a:cs typeface="Arial"/>
            </a:endParaRPr>
          </a:p>
          <a:p>
            <a:pPr marL="342900" indent="-342900">
              <a:spcBef>
                <a:spcPts val="0"/>
              </a:spcBef>
              <a:spcAft>
                <a:spcPts val="600"/>
              </a:spcAft>
              <a:buFont typeface="Arial" panose="020B0604020202020204" pitchFamily="34" charset="0"/>
              <a:buChar char="•"/>
            </a:pPr>
            <a:endParaRPr lang="en-AU" dirty="0">
              <a:cs typeface="Arial"/>
            </a:endParaRPr>
          </a:p>
        </p:txBody>
      </p:sp>
      <p:sp>
        <p:nvSpPr>
          <p:cNvPr id="4" name="Text Placeholder 3">
            <a:extLst>
              <a:ext uri="{FF2B5EF4-FFF2-40B4-BE49-F238E27FC236}">
                <a16:creationId xmlns:a16="http://schemas.microsoft.com/office/drawing/2014/main" id="{501090C7-72F9-41C1-8915-1F3958453F07}"/>
              </a:ext>
            </a:extLst>
          </p:cNvPr>
          <p:cNvSpPr>
            <a:spLocks noGrp="1"/>
          </p:cNvSpPr>
          <p:nvPr>
            <p:ph type="body" sz="quarter" idx="13"/>
          </p:nvPr>
        </p:nvSpPr>
        <p:spPr/>
        <p:txBody>
          <a:bodyPr lIns="91440" tIns="45720" rIns="91440" bIns="45720" anchor="t"/>
          <a:lstStyle/>
          <a:p>
            <a:pPr>
              <a:spcBef>
                <a:spcPts val="0"/>
              </a:spcBef>
              <a:spcAft>
                <a:spcPts val="600"/>
              </a:spcAft>
            </a:pPr>
            <a:r>
              <a:rPr lang="en-AU" b="1" dirty="0" err="1">
                <a:solidFill>
                  <a:srgbClr val="D86075"/>
                </a:solidFill>
              </a:rPr>
              <a:t>Chanmoni</a:t>
            </a:r>
            <a:r>
              <a:rPr lang="en-AU" b="1" dirty="0">
                <a:solidFill>
                  <a:srgbClr val="D86075"/>
                </a:solidFill>
              </a:rPr>
              <a:t> faced many challenges. But where do you see joy in her story? </a:t>
            </a:r>
          </a:p>
          <a:p>
            <a:pPr>
              <a:spcBef>
                <a:spcPts val="0"/>
              </a:spcBef>
              <a:spcAft>
                <a:spcPts val="600"/>
              </a:spcAft>
            </a:pPr>
            <a:r>
              <a:rPr lang="en-AU" b="1" dirty="0">
                <a:solidFill>
                  <a:srgbClr val="D86075"/>
                </a:solidFill>
                <a:cs typeface="Arial"/>
              </a:rPr>
              <a:t>What other messages of joy did you take from </a:t>
            </a:r>
            <a:r>
              <a:rPr lang="en-AU" b="1" dirty="0" err="1">
                <a:solidFill>
                  <a:srgbClr val="D86075"/>
                </a:solidFill>
                <a:cs typeface="Arial"/>
              </a:rPr>
              <a:t>Chanmoni's</a:t>
            </a:r>
            <a:r>
              <a:rPr lang="en-AU" b="1" dirty="0">
                <a:solidFill>
                  <a:srgbClr val="D86075"/>
                </a:solidFill>
                <a:cs typeface="Arial"/>
              </a:rPr>
              <a:t> story? </a:t>
            </a:r>
          </a:p>
          <a:p>
            <a:pPr marL="342900" indent="-342900">
              <a:spcBef>
                <a:spcPts val="0"/>
              </a:spcBef>
              <a:spcAft>
                <a:spcPts val="600"/>
              </a:spcAft>
              <a:buFont typeface="Arial" panose="020B0604020202020204" pitchFamily="34" charset="0"/>
              <a:buChar char="•"/>
            </a:pPr>
            <a:endParaRPr lang="en-AU" b="1" dirty="0">
              <a:solidFill>
                <a:srgbClr val="895297"/>
              </a:solidFill>
              <a:cs typeface="Arial"/>
            </a:endParaRPr>
          </a:p>
          <a:p>
            <a:pPr>
              <a:spcBef>
                <a:spcPts val="0"/>
              </a:spcBef>
              <a:spcAft>
                <a:spcPts val="600"/>
              </a:spcAft>
            </a:pPr>
            <a:endParaRPr lang="en-AU" b="1" dirty="0">
              <a:solidFill>
                <a:srgbClr val="895297"/>
              </a:solidFill>
              <a:cs typeface="Arial"/>
            </a:endParaRPr>
          </a:p>
        </p:txBody>
      </p:sp>
      <p:pic>
        <p:nvPicPr>
          <p:cNvPr id="8" name="Picture 7">
            <a:extLst>
              <a:ext uri="{FF2B5EF4-FFF2-40B4-BE49-F238E27FC236}">
                <a16:creationId xmlns:a16="http://schemas.microsoft.com/office/drawing/2014/main" id="{1EF7A95A-C510-4900-9A4D-70B81BF28717}"/>
              </a:ext>
            </a:extLst>
          </p:cNvPr>
          <p:cNvPicPr>
            <a:picLocks noChangeAspect="1"/>
          </p:cNvPicPr>
          <p:nvPr/>
        </p:nvPicPr>
        <p:blipFill>
          <a:blip r:embed="rId2"/>
          <a:stretch>
            <a:fillRect/>
          </a:stretch>
        </p:blipFill>
        <p:spPr>
          <a:xfrm>
            <a:off x="8403771" y="0"/>
            <a:ext cx="3481118" cy="1780186"/>
          </a:xfrm>
          <a:prstGeom prst="rect">
            <a:avLst/>
          </a:prstGeom>
        </p:spPr>
      </p:pic>
    </p:spTree>
    <p:extLst>
      <p:ext uri="{BB962C8B-B14F-4D97-AF65-F5344CB8AC3E}">
        <p14:creationId xmlns:p14="http://schemas.microsoft.com/office/powerpoint/2010/main" val="408224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056169-DE8F-4CD3-A002-8F0E8BAFD6DC}"/>
              </a:ext>
            </a:extLst>
          </p:cNvPr>
          <p:cNvSpPr>
            <a:spLocks noGrp="1"/>
          </p:cNvSpPr>
          <p:nvPr>
            <p:ph type="body" sz="quarter" idx="11"/>
          </p:nvPr>
        </p:nvSpPr>
        <p:spPr/>
        <p:txBody>
          <a:bodyPr lIns="91440" tIns="45720" rIns="91440" bIns="45720" anchor="t"/>
          <a:lstStyle/>
          <a:p>
            <a:r>
              <a:rPr lang="en-AU" dirty="0">
                <a:ea typeface="+mn-lt"/>
                <a:cs typeface="+mn-lt"/>
              </a:rPr>
              <a:t>PRAY</a:t>
            </a:r>
          </a:p>
          <a:p>
            <a:endParaRPr lang="en-AU" dirty="0">
              <a:cs typeface="Arial"/>
            </a:endParaRPr>
          </a:p>
        </p:txBody>
      </p:sp>
      <p:sp>
        <p:nvSpPr>
          <p:cNvPr id="4" name="Text Placeholder 3">
            <a:extLst>
              <a:ext uri="{FF2B5EF4-FFF2-40B4-BE49-F238E27FC236}">
                <a16:creationId xmlns:a16="http://schemas.microsoft.com/office/drawing/2014/main" id="{5C3BB065-D256-48E6-9E90-F894EAFE1A39}"/>
              </a:ext>
            </a:extLst>
          </p:cNvPr>
          <p:cNvSpPr>
            <a:spLocks noGrp="1"/>
          </p:cNvSpPr>
          <p:nvPr>
            <p:ph type="body" sz="quarter" idx="13"/>
          </p:nvPr>
        </p:nvSpPr>
        <p:spPr/>
        <p:txBody>
          <a:bodyPr lIns="91440" tIns="45720" rIns="91440" bIns="45720" anchor="ctr"/>
          <a:lstStyle/>
          <a:p>
            <a:pPr>
              <a:spcBef>
                <a:spcPts val="0"/>
              </a:spcBef>
              <a:spcAft>
                <a:spcPts val="600"/>
              </a:spcAft>
            </a:pPr>
            <a:r>
              <a:rPr lang="en-AU" sz="2000" b="1" dirty="0"/>
              <a:t>God of Joy, </a:t>
            </a:r>
          </a:p>
          <a:p>
            <a:pPr>
              <a:spcBef>
                <a:spcPts val="0"/>
              </a:spcBef>
              <a:spcAft>
                <a:spcPts val="600"/>
              </a:spcAft>
            </a:pPr>
            <a:r>
              <a:rPr lang="en-AU" sz="2000" b="1" dirty="0"/>
              <a:t>We patiently and joyfully wait for the birth of Jesus, for the start of something wonderful! </a:t>
            </a:r>
          </a:p>
          <a:p>
            <a:pPr>
              <a:spcBef>
                <a:spcPts val="0"/>
              </a:spcBef>
              <a:spcAft>
                <a:spcPts val="600"/>
              </a:spcAft>
            </a:pPr>
            <a:r>
              <a:rPr lang="en-AU" sz="2000" b="1" dirty="0"/>
              <a:t>May we share joy with our friends and global family.</a:t>
            </a:r>
            <a:endParaRPr lang="en-AU" sz="2000" b="1" dirty="0">
              <a:cs typeface="Arial"/>
            </a:endParaRPr>
          </a:p>
          <a:p>
            <a:pPr>
              <a:spcBef>
                <a:spcPts val="0"/>
              </a:spcBef>
              <a:spcAft>
                <a:spcPts val="600"/>
              </a:spcAft>
            </a:pPr>
            <a:r>
              <a:rPr lang="en-AU" sz="2000" b="1" dirty="0"/>
              <a:t>We pray for all those around the world who struggle to have enough to eat and we ask for the strength to continue supporting them and working for a fairer world. </a:t>
            </a:r>
          </a:p>
          <a:p>
            <a:pPr>
              <a:spcBef>
                <a:spcPts val="0"/>
              </a:spcBef>
              <a:spcAft>
                <a:spcPts val="600"/>
              </a:spcAft>
            </a:pPr>
            <a:r>
              <a:rPr lang="en-AU" sz="2000" b="1" dirty="0"/>
              <a:t>May we celebrate with joy as we approach Christmas, </a:t>
            </a:r>
            <a:endParaRPr lang="en-AU" sz="2000" b="1" dirty="0">
              <a:cs typeface="Arial"/>
            </a:endParaRPr>
          </a:p>
          <a:p>
            <a:pPr>
              <a:spcBef>
                <a:spcPts val="0"/>
              </a:spcBef>
              <a:spcAft>
                <a:spcPts val="600"/>
              </a:spcAft>
            </a:pPr>
            <a:r>
              <a:rPr lang="en-AU" sz="2000" b="1" dirty="0"/>
              <a:t>In your name we pray, </a:t>
            </a:r>
            <a:endParaRPr lang="en-AU" sz="2000" b="1" dirty="0">
              <a:cs typeface="Arial"/>
            </a:endParaRPr>
          </a:p>
          <a:p>
            <a:pPr>
              <a:spcBef>
                <a:spcPts val="0"/>
              </a:spcBef>
              <a:spcAft>
                <a:spcPts val="600"/>
              </a:spcAft>
            </a:pPr>
            <a:r>
              <a:rPr lang="en-AU" sz="2000" b="1" dirty="0"/>
              <a:t>Amen </a:t>
            </a:r>
            <a:endParaRPr lang="en-AU" sz="2000" b="1" dirty="0">
              <a:cs typeface="Arial"/>
            </a:endParaRPr>
          </a:p>
          <a:p>
            <a:pPr>
              <a:spcBef>
                <a:spcPts val="0"/>
              </a:spcBef>
              <a:spcAft>
                <a:spcPts val="600"/>
              </a:spcAft>
            </a:pPr>
            <a:endParaRPr lang="en-AU" sz="2000" b="1" dirty="0"/>
          </a:p>
        </p:txBody>
      </p:sp>
      <p:pic>
        <p:nvPicPr>
          <p:cNvPr id="7" name="Picture 6">
            <a:extLst>
              <a:ext uri="{FF2B5EF4-FFF2-40B4-BE49-F238E27FC236}">
                <a16:creationId xmlns:a16="http://schemas.microsoft.com/office/drawing/2014/main" id="{D7CB14B3-73CF-4D16-95F9-D982129FDF8B}"/>
              </a:ext>
            </a:extLst>
          </p:cNvPr>
          <p:cNvPicPr>
            <a:picLocks noChangeAspect="1"/>
          </p:cNvPicPr>
          <p:nvPr/>
        </p:nvPicPr>
        <p:blipFill>
          <a:blip r:embed="rId2"/>
          <a:stretch>
            <a:fillRect/>
          </a:stretch>
        </p:blipFill>
        <p:spPr>
          <a:xfrm>
            <a:off x="8403771" y="0"/>
            <a:ext cx="3481118" cy="1780186"/>
          </a:xfrm>
          <a:prstGeom prst="rect">
            <a:avLst/>
          </a:prstGeom>
        </p:spPr>
      </p:pic>
    </p:spTree>
    <p:extLst>
      <p:ext uri="{BB962C8B-B14F-4D97-AF65-F5344CB8AC3E}">
        <p14:creationId xmlns:p14="http://schemas.microsoft.com/office/powerpoint/2010/main" val="2743442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AU" sz="3200"/>
              <a:t>Religious education</a:t>
            </a:r>
            <a:endParaRPr lang="en-AU" sz="3200" dirty="0"/>
          </a:p>
        </p:txBody>
      </p:sp>
      <p:sp>
        <p:nvSpPr>
          <p:cNvPr id="3" name="Text Placeholder 2"/>
          <p:cNvSpPr>
            <a:spLocks noGrp="1"/>
          </p:cNvSpPr>
          <p:nvPr>
            <p:ph type="body" sz="quarter" idx="10"/>
          </p:nvPr>
        </p:nvSpPr>
        <p:spPr>
          <a:xfrm>
            <a:off x="869950" y="1123275"/>
            <a:ext cx="10063939" cy="4611449"/>
          </a:xfrm>
          <a:prstGeom prst="rect">
            <a:avLst/>
          </a:prstGeom>
        </p:spPr>
        <p:txBody>
          <a:bodyPr/>
          <a:lstStyle/>
          <a:p>
            <a:pPr marL="0" indent="0">
              <a:lnSpc>
                <a:spcPct val="107000"/>
              </a:lnSpc>
              <a:buNone/>
              <a:defRPr/>
            </a:pPr>
            <a:r>
              <a:rPr lang="en-AU" sz="2000" dirty="0">
                <a:latin typeface="Arial" panose="020B0604020202020204" pitchFamily="34" charset="0"/>
                <a:ea typeface="Calibri" panose="020F0502020204030204" pitchFamily="34" charset="0"/>
              </a:rPr>
              <a:t>Caritas Australia’s Advent resource can help children:</a:t>
            </a:r>
          </a:p>
          <a:p>
            <a:pPr marL="342900" indent="-342900">
              <a:lnSpc>
                <a:spcPct val="107000"/>
              </a:lnSpc>
              <a:buFont typeface="Arial" panose="020B0604020202020204" pitchFamily="34" charset="0"/>
              <a:buChar char="•"/>
              <a:defRPr/>
            </a:pPr>
            <a:r>
              <a:rPr lang="en-AU" sz="2000" dirty="0">
                <a:latin typeface="Arial" panose="020B0604020202020204" pitchFamily="34" charset="0"/>
                <a:ea typeface="Calibri" panose="020F0502020204030204" pitchFamily="34" charset="0"/>
              </a:rPr>
              <a:t>Become more familiar with the Scripture stories for Advent</a:t>
            </a:r>
          </a:p>
          <a:p>
            <a:pPr marL="342900" indent="-342900">
              <a:lnSpc>
                <a:spcPct val="107000"/>
              </a:lnSpc>
              <a:buFont typeface="Arial" panose="020B0604020202020204" pitchFamily="34" charset="0"/>
              <a:buChar char="•"/>
              <a:defRPr/>
            </a:pPr>
            <a:r>
              <a:rPr lang="en-AU" sz="2000" dirty="0">
                <a:latin typeface="Arial" panose="020B0604020202020204" pitchFamily="34" charset="0"/>
                <a:ea typeface="Calibri" panose="020F0502020204030204" pitchFamily="34" charset="0"/>
              </a:rPr>
              <a:t>Identify important times of the liturgical year</a:t>
            </a:r>
          </a:p>
          <a:p>
            <a:pPr marL="342900" indent="-342900">
              <a:lnSpc>
                <a:spcPct val="107000"/>
              </a:lnSpc>
              <a:buFont typeface="Arial" panose="020B0604020202020204" pitchFamily="34" charset="0"/>
              <a:buChar char="•"/>
              <a:defRPr/>
            </a:pPr>
            <a:r>
              <a:rPr lang="en-AU" sz="2000" dirty="0">
                <a:latin typeface="Arial" panose="020B0604020202020204" pitchFamily="34" charset="0"/>
                <a:ea typeface="Calibri" panose="020F0502020204030204" pitchFamily="34" charset="0"/>
              </a:rPr>
              <a:t>Identify important symbols, signs and rituals of the Catholic Tradition</a:t>
            </a:r>
          </a:p>
          <a:p>
            <a:pPr marL="342900" indent="-342900">
              <a:lnSpc>
                <a:spcPct val="107000"/>
              </a:lnSpc>
              <a:buFont typeface="Arial" panose="020B0604020202020204" pitchFamily="34" charset="0"/>
              <a:buChar char="•"/>
              <a:defRPr/>
            </a:pPr>
            <a:r>
              <a:rPr lang="en-AU" sz="2000" dirty="0">
                <a:latin typeface="Arial" panose="020B0604020202020204" pitchFamily="34" charset="0"/>
                <a:ea typeface="Calibri" panose="020F0502020204030204" pitchFamily="34" charset="0"/>
              </a:rPr>
              <a:t>Demonstrate developing understanding and appreciation of the Church as a community that continues the mission of Jesus</a:t>
            </a:r>
          </a:p>
          <a:p>
            <a:pPr marL="342900" indent="-342900">
              <a:lnSpc>
                <a:spcPct val="107000"/>
              </a:lnSpc>
              <a:buFont typeface="Arial" panose="020B0604020202020204" pitchFamily="34" charset="0"/>
              <a:buChar char="•"/>
              <a:defRPr/>
            </a:pPr>
            <a:r>
              <a:rPr lang="en-AU" sz="2000" dirty="0">
                <a:latin typeface="Arial" panose="020B0604020202020204" pitchFamily="34" charset="0"/>
                <a:ea typeface="Calibri" panose="020F0502020204030204" pitchFamily="34" charset="0"/>
              </a:rPr>
              <a:t>Compose and pray simple prayers</a:t>
            </a:r>
          </a:p>
          <a:p>
            <a:pPr marL="342900" indent="-342900">
              <a:lnSpc>
                <a:spcPct val="107000"/>
              </a:lnSpc>
              <a:spcAft>
                <a:spcPts val="800"/>
              </a:spcAft>
              <a:buFont typeface="Arial" panose="020B0604020202020204" pitchFamily="34" charset="0"/>
              <a:buChar char="•"/>
              <a:defRPr/>
            </a:pPr>
            <a:r>
              <a:rPr lang="en-AU" sz="2000" dirty="0">
                <a:latin typeface="Arial" panose="020B0604020202020204" pitchFamily="34" charset="0"/>
                <a:ea typeface="Calibri" panose="020F0502020204030204" pitchFamily="34" charset="0"/>
              </a:rPr>
              <a:t>Learn about the Church’s response to injustice through its organisations.</a:t>
            </a:r>
            <a:endParaRPr lang="en-AU" sz="2000" dirty="0"/>
          </a:p>
        </p:txBody>
      </p:sp>
      <p:sp>
        <p:nvSpPr>
          <p:cNvPr id="4" name="Text Placeholder 2">
            <a:extLst>
              <a:ext uri="{FF2B5EF4-FFF2-40B4-BE49-F238E27FC236}">
                <a16:creationId xmlns:a16="http://schemas.microsoft.com/office/drawing/2014/main" id="{FE8A1EEB-2A86-4F12-B9BA-0DB092F5F2F7}"/>
              </a:ext>
            </a:extLst>
          </p:cNvPr>
          <p:cNvSpPr txBox="1">
            <a:spLocks/>
          </p:cNvSpPr>
          <p:nvPr/>
        </p:nvSpPr>
        <p:spPr>
          <a:xfrm>
            <a:off x="869950" y="4477496"/>
            <a:ext cx="10463334" cy="1791420"/>
          </a:xfrm>
          <a:prstGeom prst="rect">
            <a:avLst/>
          </a:prstGeom>
        </p:spPr>
        <p:txBody>
          <a:bodyPr lIns="91440" tIns="45720" rIns="91440" bIns="45720" anchor="t"/>
          <a:lstStyle>
            <a:lvl1pPr marL="0" indent="0" algn="l" defTabSz="457200" rtl="0" eaLnBrk="1" latinLnBrk="0" hangingPunct="1">
              <a:spcBef>
                <a:spcPct val="20000"/>
              </a:spcBef>
              <a:buFont typeface="Arial"/>
              <a:buNone/>
              <a:defRPr sz="20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R="218440">
              <a:spcBef>
                <a:spcPts val="94"/>
              </a:spcBef>
              <a:spcAft>
                <a:spcPts val="600"/>
              </a:spcAft>
            </a:pPr>
            <a:r>
              <a:rPr lang="en-AU" sz="1100" b="1" dirty="0">
                <a:solidFill>
                  <a:schemeClr val="tx1">
                    <a:lumMod val="65000"/>
                    <a:lumOff val="35000"/>
                  </a:schemeClr>
                </a:solidFill>
                <a:ea typeface="+mn-lt"/>
                <a:cs typeface="+mn-lt"/>
              </a:rPr>
              <a:t>Note: </a:t>
            </a:r>
            <a:r>
              <a:rPr lang="en-AU" sz="1100" dirty="0">
                <a:solidFill>
                  <a:schemeClr val="tx1">
                    <a:lumMod val="65000"/>
                    <a:lumOff val="35000"/>
                  </a:schemeClr>
                </a:solidFill>
                <a:ea typeface="+mn-lt"/>
                <a:cs typeface="+mn-lt"/>
              </a:rPr>
              <a:t>This PowerPoint is editable so you can adapt it to your needs. If you do edit this resource, please ensure content and photos remain with the appropriate credit to Caritas Australia and the photographers.</a:t>
            </a:r>
            <a:endParaRPr lang="en-US" sz="1100" dirty="0">
              <a:solidFill>
                <a:schemeClr val="tx1">
                  <a:lumMod val="65000"/>
                  <a:lumOff val="35000"/>
                </a:schemeClr>
              </a:solidFill>
              <a:ea typeface="+mn-lt"/>
              <a:cs typeface="+mn-lt"/>
            </a:endParaRPr>
          </a:p>
          <a:p>
            <a:pPr marR="4445">
              <a:spcBef>
                <a:spcPts val="533"/>
              </a:spcBef>
              <a:spcAft>
                <a:spcPts val="600"/>
              </a:spcAft>
            </a:pPr>
            <a:r>
              <a:rPr lang="en-AU" sz="1100" b="1" dirty="0">
                <a:solidFill>
                  <a:schemeClr val="tx1">
                    <a:lumMod val="65000"/>
                    <a:lumOff val="35000"/>
                  </a:schemeClr>
                </a:solidFill>
                <a:ea typeface="+mn-lt"/>
                <a:cs typeface="+mn-lt"/>
              </a:rPr>
              <a:t>Copyright Policy: </a:t>
            </a:r>
            <a:r>
              <a:rPr lang="en-AU" sz="1100" dirty="0">
                <a:solidFill>
                  <a:schemeClr val="tx1">
                    <a:lumMod val="65000"/>
                    <a:lumOff val="35000"/>
                  </a:schemeClr>
                </a:solidFill>
                <a:ea typeface="+mn-lt"/>
                <a:cs typeface="+mn-lt"/>
              </a:rPr>
              <a:t>Material within our resources come from a variety of sources and authors, including Caritas Australia staff, volunteers, overseas partners and news organisations. These resources resources and the information, names, images, pictures, logos are provided “as is”, without warranty. Any mistakes brought to the attention of Caritas Australia will be corrected as soon as possible. To review the full Caritas Australia Copyright Policy, please visit: </a:t>
            </a:r>
            <a:r>
              <a:rPr lang="en-AU" sz="1100" u="sng" dirty="0">
                <a:solidFill>
                  <a:schemeClr val="tx1">
                    <a:lumMod val="65000"/>
                    <a:lumOff val="35000"/>
                  </a:schemeClr>
                </a:solidFill>
                <a:ea typeface="+mn-lt"/>
                <a:cs typeface="+mn-lt"/>
                <a:hlinkClick r:id="rId3">
                  <a:extLst>
                    <a:ext uri="{A12FA001-AC4F-418D-AE19-62706E023703}">
                      <ahyp:hlinkClr xmlns:ahyp="http://schemas.microsoft.com/office/drawing/2018/hyperlinkcolor" val="tx"/>
                    </a:ext>
                  </a:extLst>
                </a:hlinkClick>
              </a:rPr>
              <a:t>Caritas Australia</a:t>
            </a:r>
            <a:r>
              <a:rPr lang="en-AU" sz="1100" dirty="0">
                <a:solidFill>
                  <a:schemeClr val="tx1">
                    <a:lumMod val="65000"/>
                    <a:lumOff val="35000"/>
                  </a:schemeClr>
                </a:solidFill>
                <a:ea typeface="+mn-lt"/>
                <a:cs typeface="+mn-lt"/>
              </a:rPr>
              <a:t> </a:t>
            </a:r>
            <a:endParaRPr lang="en-US" sz="1100" dirty="0">
              <a:solidFill>
                <a:schemeClr val="tx1">
                  <a:lumMod val="65000"/>
                  <a:lumOff val="35000"/>
                </a:schemeClr>
              </a:solidFill>
              <a:ea typeface="+mn-lt"/>
              <a:cs typeface="+mn-lt"/>
            </a:endParaRPr>
          </a:p>
          <a:p>
            <a:pPr>
              <a:spcBef>
                <a:spcPts val="0"/>
              </a:spcBef>
              <a:spcAft>
                <a:spcPts val="600"/>
              </a:spcAft>
            </a:pPr>
            <a:r>
              <a:rPr lang="en-US" sz="1100" b="1" dirty="0">
                <a:solidFill>
                  <a:schemeClr val="tx1">
                    <a:lumMod val="65000"/>
                    <a:lumOff val="35000"/>
                  </a:schemeClr>
                </a:solidFill>
                <a:ea typeface="+mn-lt"/>
                <a:cs typeface="+mn-lt"/>
              </a:rPr>
              <a:t>Links to external sites: </a:t>
            </a:r>
            <a:r>
              <a:rPr lang="en-US" sz="1100" dirty="0">
                <a:solidFill>
                  <a:schemeClr val="tx1">
                    <a:lumMod val="65000"/>
                    <a:lumOff val="35000"/>
                  </a:schemeClr>
                </a:solidFill>
                <a:ea typeface="+mn-lt"/>
                <a:cs typeface="+mn-lt"/>
              </a:rPr>
              <a:t>This site contains links to external web sites. Caritas Australia takes no responsibility for the content of such sites, nor do links to such sites imply endorsement of the views expressed therein. External links are provided for informational purposes only.</a:t>
            </a:r>
          </a:p>
          <a:p>
            <a:pPr>
              <a:spcBef>
                <a:spcPts val="0"/>
              </a:spcBef>
              <a:spcAft>
                <a:spcPts val="600"/>
              </a:spcAft>
            </a:pPr>
            <a:endParaRPr lang="en-US" sz="1100" dirty="0">
              <a:solidFill>
                <a:schemeClr val="tx1">
                  <a:lumMod val="65000"/>
                  <a:lumOff val="35000"/>
                </a:schemeClr>
              </a:solidFill>
              <a:cs typeface="Arial"/>
            </a:endParaRPr>
          </a:p>
          <a:p>
            <a:pPr>
              <a:spcBef>
                <a:spcPts val="0"/>
              </a:spcBef>
              <a:spcAft>
                <a:spcPts val="600"/>
              </a:spcAft>
            </a:pPr>
            <a:endParaRPr lang="en-US" sz="1100" dirty="0">
              <a:solidFill>
                <a:schemeClr val="tx1">
                  <a:lumMod val="65000"/>
                  <a:lumOff val="35000"/>
                </a:schemeClr>
              </a:solidFill>
              <a:cs typeface="Arial"/>
            </a:endParaRPr>
          </a:p>
          <a:p>
            <a:pPr>
              <a:spcBef>
                <a:spcPts val="0"/>
              </a:spcBef>
              <a:spcAft>
                <a:spcPts val="600"/>
              </a:spcAft>
            </a:pPr>
            <a:endParaRPr lang="en-US" sz="1100" dirty="0">
              <a:solidFill>
                <a:schemeClr val="tx1">
                  <a:lumMod val="65000"/>
                  <a:lumOff val="35000"/>
                </a:schemeClr>
              </a:solidFill>
              <a:cs typeface="Arial"/>
            </a:endParaRPr>
          </a:p>
          <a:p>
            <a:pPr>
              <a:spcBef>
                <a:spcPts val="0"/>
              </a:spcBef>
              <a:spcAft>
                <a:spcPts val="600"/>
              </a:spcAft>
            </a:pPr>
            <a:endParaRPr lang="en-US" sz="1100" dirty="0">
              <a:solidFill>
                <a:schemeClr val="tx1">
                  <a:lumMod val="65000"/>
                  <a:lumOff val="35000"/>
                </a:schemeClr>
              </a:solidFill>
              <a:cs typeface="Arial"/>
            </a:endParaRPr>
          </a:p>
          <a:p>
            <a:pPr>
              <a:spcBef>
                <a:spcPts val="0"/>
              </a:spcBef>
              <a:spcAft>
                <a:spcPts val="600"/>
              </a:spcAft>
            </a:pPr>
            <a:endParaRPr lang="en-US" sz="1100" dirty="0">
              <a:solidFill>
                <a:schemeClr val="tx1">
                  <a:lumMod val="65000"/>
                  <a:lumOff val="35000"/>
                </a:schemeClr>
              </a:solidFill>
              <a:cs typeface="Arial"/>
            </a:endParaRPr>
          </a:p>
          <a:p>
            <a:pPr>
              <a:spcBef>
                <a:spcPts val="0"/>
              </a:spcBef>
              <a:spcAft>
                <a:spcPts val="600"/>
              </a:spcAft>
            </a:pPr>
            <a:endParaRPr lang="en-US" sz="1100" dirty="0">
              <a:solidFill>
                <a:schemeClr val="tx1">
                  <a:lumMod val="65000"/>
                  <a:lumOff val="35000"/>
                </a:schemeClr>
              </a:solidFill>
              <a:cs typeface="Arial"/>
            </a:endParaRPr>
          </a:p>
          <a:p>
            <a:endParaRPr lang="en-AU" sz="1100" dirty="0">
              <a:solidFill>
                <a:schemeClr val="tx1">
                  <a:lumMod val="65000"/>
                  <a:lumOff val="35000"/>
                </a:schemeClr>
              </a:solidFill>
              <a:cs typeface="Arial"/>
            </a:endParaRPr>
          </a:p>
        </p:txBody>
      </p:sp>
    </p:spTree>
    <p:extLst>
      <p:ext uri="{BB962C8B-B14F-4D97-AF65-F5344CB8AC3E}">
        <p14:creationId xmlns:p14="http://schemas.microsoft.com/office/powerpoint/2010/main" val="17306179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A72A7-EBE9-4395-AAC6-AC9A5BA59684}"/>
              </a:ext>
            </a:extLst>
          </p:cNvPr>
          <p:cNvSpPr>
            <a:spLocks noGrp="1"/>
          </p:cNvSpPr>
          <p:nvPr>
            <p:ph type="ctrTitle"/>
          </p:nvPr>
        </p:nvSpPr>
        <p:spPr/>
        <p:txBody>
          <a:bodyPr/>
          <a:lstStyle/>
          <a:p>
            <a:r>
              <a:rPr lang="en-AU" sz="4000" dirty="0"/>
              <a:t>fourth SUNDAY OF ADVENT</a:t>
            </a:r>
          </a:p>
        </p:txBody>
      </p:sp>
    </p:spTree>
    <p:extLst>
      <p:ext uri="{BB962C8B-B14F-4D97-AF65-F5344CB8AC3E}">
        <p14:creationId xmlns:p14="http://schemas.microsoft.com/office/powerpoint/2010/main" val="1938549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9">
            <a:extLst>
              <a:ext uri="{FF2B5EF4-FFF2-40B4-BE49-F238E27FC236}">
                <a16:creationId xmlns:a16="http://schemas.microsoft.com/office/drawing/2014/main" id="{F757072F-9747-4657-A976-B722DF1747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8" name="Round Diagonal Corner Rectangle 8">
            <a:extLst>
              <a:ext uri="{FF2B5EF4-FFF2-40B4-BE49-F238E27FC236}">
                <a16:creationId xmlns:a16="http://schemas.microsoft.com/office/drawing/2014/main" id="{1D77780B-662B-4465-AD59-F640EC06F2E9}"/>
              </a:ext>
            </a:extLst>
          </p:cNvPr>
          <p:cNvSpPr/>
          <p:nvPr/>
        </p:nvSpPr>
        <p:spPr>
          <a:xfrm rot="16200000">
            <a:off x="1309579" y="1423879"/>
            <a:ext cx="4281253" cy="5140516"/>
          </a:xfrm>
          <a:prstGeom prst="round2DiagRect">
            <a:avLst/>
          </a:prstGeom>
          <a:solidFill>
            <a:srgbClr val="E6D3E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9" name="Round Diagonal Corner Rectangle 8">
            <a:extLst>
              <a:ext uri="{FF2B5EF4-FFF2-40B4-BE49-F238E27FC236}">
                <a16:creationId xmlns:a16="http://schemas.microsoft.com/office/drawing/2014/main" id="{55B5985B-9A48-4EB7-AB7D-565CC17CC045}"/>
              </a:ext>
            </a:extLst>
          </p:cNvPr>
          <p:cNvSpPr/>
          <p:nvPr/>
        </p:nvSpPr>
        <p:spPr>
          <a:xfrm>
            <a:off x="6541465" y="1853509"/>
            <a:ext cx="4770588" cy="428125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11" name="TextBox 10"/>
          <p:cNvSpPr txBox="1"/>
          <p:nvPr/>
        </p:nvSpPr>
        <p:spPr>
          <a:xfrm>
            <a:off x="1649944" y="3485644"/>
            <a:ext cx="3536852" cy="1015663"/>
          </a:xfrm>
          <a:prstGeom prst="rect">
            <a:avLst/>
          </a:prstGeom>
          <a:noFill/>
        </p:spPr>
        <p:txBody>
          <a:bodyPr wrap="square" rtlCol="0">
            <a:spAutoFit/>
          </a:bodyPr>
          <a:lstStyle/>
          <a:p>
            <a:pPr algn="ctr">
              <a:spcAft>
                <a:spcPts val="600"/>
              </a:spcAft>
            </a:pPr>
            <a:r>
              <a:rPr lang="en-AU" sz="2000" dirty="0">
                <a:latin typeface="Arial" panose="020B0604020202020204" pitchFamily="34" charset="0"/>
                <a:cs typeface="Arial" panose="020B0604020202020204" pitchFamily="34" charset="0"/>
              </a:rPr>
              <a:t>Our final days of Advent are a time when we can reflect on our Advent journey.</a:t>
            </a:r>
          </a:p>
        </p:txBody>
      </p:sp>
      <p:sp>
        <p:nvSpPr>
          <p:cNvPr id="17" name="Freeform 1"/>
          <p:cNvSpPr>
            <a:spLocks noChangeArrowheads="1"/>
          </p:cNvSpPr>
          <p:nvPr/>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4" name="Text Placeholder 3"/>
          <p:cNvSpPr>
            <a:spLocks noGrp="1"/>
          </p:cNvSpPr>
          <p:nvPr>
            <p:ph type="body" sz="quarter" idx="10"/>
          </p:nvPr>
        </p:nvSpPr>
        <p:spPr>
          <a:xfrm>
            <a:off x="7010400" y="3454543"/>
            <a:ext cx="3951105" cy="2510050"/>
          </a:xfrm>
        </p:spPr>
        <p:txBody>
          <a:bodyPr>
            <a:noAutofit/>
          </a:bodyPr>
          <a:lstStyle/>
          <a:p>
            <a:pPr algn="ctr">
              <a:lnSpc>
                <a:spcPct val="120000"/>
              </a:lnSpc>
              <a:spcBef>
                <a:spcPts val="0"/>
              </a:spcBef>
              <a:spcAft>
                <a:spcPts val="600"/>
              </a:spcAft>
            </a:pPr>
            <a:r>
              <a:rPr lang="en-AU" sz="2000" b="1" dirty="0">
                <a:solidFill>
                  <a:srgbClr val="895297"/>
                </a:solidFill>
              </a:rPr>
              <a:t>God, thank you for your love.</a:t>
            </a:r>
          </a:p>
          <a:p>
            <a:pPr algn="ctr">
              <a:lnSpc>
                <a:spcPct val="120000"/>
              </a:lnSpc>
              <a:spcBef>
                <a:spcPts val="0"/>
              </a:spcBef>
              <a:spcAft>
                <a:spcPts val="600"/>
              </a:spcAft>
            </a:pPr>
            <a:r>
              <a:rPr lang="en-AU" sz="2000" b="1" dirty="0">
                <a:solidFill>
                  <a:srgbClr val="895297"/>
                </a:solidFill>
              </a:rPr>
              <a:t> As we light this candle in your name, we ask you to help us share this love with family and friends this Advent.</a:t>
            </a:r>
          </a:p>
          <a:p>
            <a:pPr algn="ctr">
              <a:lnSpc>
                <a:spcPct val="120000"/>
              </a:lnSpc>
              <a:spcBef>
                <a:spcPts val="0"/>
              </a:spcBef>
              <a:spcAft>
                <a:spcPts val="600"/>
              </a:spcAft>
            </a:pPr>
            <a:r>
              <a:rPr lang="en-AU" sz="2000" b="1" dirty="0">
                <a:solidFill>
                  <a:srgbClr val="895297"/>
                </a:solidFill>
              </a:rPr>
              <a:t>Amen</a:t>
            </a:r>
          </a:p>
          <a:p>
            <a:pPr algn="ctr">
              <a:lnSpc>
                <a:spcPct val="120000"/>
              </a:lnSpc>
              <a:spcBef>
                <a:spcPts val="0"/>
              </a:spcBef>
              <a:spcAft>
                <a:spcPts val="600"/>
              </a:spcAft>
            </a:pPr>
            <a:endParaRPr lang="en-AU" sz="2000" b="1" dirty="0">
              <a:solidFill>
                <a:srgbClr val="895297"/>
              </a:solidFill>
            </a:endParaRPr>
          </a:p>
        </p:txBody>
      </p:sp>
      <p:sp>
        <p:nvSpPr>
          <p:cNvPr id="10" name="Text Placeholder 3">
            <a:extLst>
              <a:ext uri="{FF2B5EF4-FFF2-40B4-BE49-F238E27FC236}">
                <a16:creationId xmlns:a16="http://schemas.microsoft.com/office/drawing/2014/main" id="{8BA021CF-3C40-4D4E-9AF2-005200CA8C7C}"/>
              </a:ext>
            </a:extLst>
          </p:cNvPr>
          <p:cNvSpPr txBox="1">
            <a:spLocks/>
          </p:cNvSpPr>
          <p:nvPr/>
        </p:nvSpPr>
        <p:spPr>
          <a:xfrm>
            <a:off x="876903" y="659779"/>
            <a:ext cx="7367321" cy="711821"/>
          </a:xfrm>
          <a:prstGeom prst="rect">
            <a:avLst/>
          </a:prstGeom>
        </p:spPr>
        <p:txBody>
          <a:bodyPr lIns="91440" tIns="45720" rIns="91440" bIns="45720" anchor="t"/>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4000" b="1" dirty="0">
                <a:solidFill>
                  <a:srgbClr val="E6D3EB"/>
                </a:solidFill>
              </a:rPr>
              <a:t>LIGHT THE ADVENT CANDLE</a:t>
            </a:r>
            <a:endParaRPr lang="en-US" dirty="0"/>
          </a:p>
        </p:txBody>
      </p:sp>
      <p:grpSp>
        <p:nvGrpSpPr>
          <p:cNvPr id="13" name="Group 12">
            <a:extLst>
              <a:ext uri="{FF2B5EF4-FFF2-40B4-BE49-F238E27FC236}">
                <a16:creationId xmlns:a16="http://schemas.microsoft.com/office/drawing/2014/main" id="{3877D3E9-5CFB-473E-9CBF-86C99CBE5D95}"/>
              </a:ext>
            </a:extLst>
          </p:cNvPr>
          <p:cNvGrpSpPr/>
          <p:nvPr/>
        </p:nvGrpSpPr>
        <p:grpSpPr>
          <a:xfrm>
            <a:off x="8831207" y="49964"/>
            <a:ext cx="1467423" cy="1405026"/>
            <a:chOff x="8831207" y="49964"/>
            <a:chExt cx="1467423" cy="1405026"/>
          </a:xfrm>
        </p:grpSpPr>
        <p:sp>
          <p:nvSpPr>
            <p:cNvPr id="18" name="Freeform: Shape 3">
              <a:extLst>
                <a:ext uri="{FF2B5EF4-FFF2-40B4-BE49-F238E27FC236}">
                  <a16:creationId xmlns:a16="http://schemas.microsoft.com/office/drawing/2014/main" id="{C8E1064D-6D30-4C47-B786-10088EC5397F}"/>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19" name="Freeform: Shape 3">
              <a:extLst>
                <a:ext uri="{FF2B5EF4-FFF2-40B4-BE49-F238E27FC236}">
                  <a16:creationId xmlns:a16="http://schemas.microsoft.com/office/drawing/2014/main" id="{0709A89C-6A4A-42F3-8562-186C79919D61}"/>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0" name="Freeform: Shape 3">
              <a:extLst>
                <a:ext uri="{FF2B5EF4-FFF2-40B4-BE49-F238E27FC236}">
                  <a16:creationId xmlns:a16="http://schemas.microsoft.com/office/drawing/2014/main" id="{85F59103-DC47-4C84-B4DF-F29CE682EFC8}"/>
                </a:ext>
              </a:extLst>
            </p:cNvPr>
            <p:cNvSpPr/>
            <p:nvPr/>
          </p:nvSpPr>
          <p:spPr>
            <a:xfrm>
              <a:off x="9555426" y="93114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grpSp>
      <p:pic>
        <p:nvPicPr>
          <p:cNvPr id="22" name="Picture 21">
            <a:extLst>
              <a:ext uri="{FF2B5EF4-FFF2-40B4-BE49-F238E27FC236}">
                <a16:creationId xmlns:a16="http://schemas.microsoft.com/office/drawing/2014/main" id="{DC64C698-BBDA-40FA-A514-5FDCDF0E4EF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02800" y="2144936"/>
            <a:ext cx="780663" cy="1079150"/>
          </a:xfrm>
          <a:prstGeom prst="rect">
            <a:avLst/>
          </a:prstGeom>
        </p:spPr>
      </p:pic>
      <p:pic>
        <p:nvPicPr>
          <p:cNvPr id="23" name="Picture 22">
            <a:extLst>
              <a:ext uri="{FF2B5EF4-FFF2-40B4-BE49-F238E27FC236}">
                <a16:creationId xmlns:a16="http://schemas.microsoft.com/office/drawing/2014/main" id="{2EECF3FC-CDE9-4AC2-A548-C6246775DE4B}"/>
              </a:ext>
            </a:extLst>
          </p:cNvPr>
          <p:cNvPicPr>
            <a:picLocks noChangeAspect="1"/>
          </p:cNvPicPr>
          <p:nvPr/>
        </p:nvPicPr>
        <p:blipFill>
          <a:blip r:embed="rId5"/>
          <a:stretch>
            <a:fillRect/>
          </a:stretch>
        </p:blipFill>
        <p:spPr>
          <a:xfrm>
            <a:off x="2816131" y="2077955"/>
            <a:ext cx="1211762" cy="1230996"/>
          </a:xfrm>
          <a:prstGeom prst="rect">
            <a:avLst/>
          </a:prstGeom>
        </p:spPr>
      </p:pic>
      <p:pic>
        <p:nvPicPr>
          <p:cNvPr id="3" name="Picture 2">
            <a:extLst>
              <a:ext uri="{FF2B5EF4-FFF2-40B4-BE49-F238E27FC236}">
                <a16:creationId xmlns:a16="http://schemas.microsoft.com/office/drawing/2014/main" id="{E6BE329E-50C5-441D-9600-49D83B3F4CC5}"/>
              </a:ext>
            </a:extLst>
          </p:cNvPr>
          <p:cNvPicPr>
            <a:picLocks noChangeAspect="1"/>
          </p:cNvPicPr>
          <p:nvPr/>
        </p:nvPicPr>
        <p:blipFill>
          <a:blip r:embed="rId6"/>
          <a:stretch>
            <a:fillRect/>
          </a:stretch>
        </p:blipFill>
        <p:spPr>
          <a:xfrm>
            <a:off x="8296146" y="-4305"/>
            <a:ext cx="3481118" cy="1780186"/>
          </a:xfrm>
          <a:prstGeom prst="rect">
            <a:avLst/>
          </a:prstGeom>
        </p:spPr>
      </p:pic>
    </p:spTree>
    <p:extLst>
      <p:ext uri="{BB962C8B-B14F-4D97-AF65-F5344CB8AC3E}">
        <p14:creationId xmlns:p14="http://schemas.microsoft.com/office/powerpoint/2010/main" val="3889934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4E47B2A-A9B4-40FC-AA7E-EF01B55443C0}"/>
              </a:ext>
            </a:extLst>
          </p:cNvPr>
          <p:cNvSpPr>
            <a:spLocks noGrp="1"/>
          </p:cNvSpPr>
          <p:nvPr>
            <p:ph type="body" sz="quarter" idx="14"/>
          </p:nvPr>
        </p:nvSpPr>
        <p:spPr/>
        <p:txBody>
          <a:bodyPr/>
          <a:lstStyle/>
          <a:p>
            <a:pPr marL="342900" indent="-342900">
              <a:spcBef>
                <a:spcPts val="0"/>
              </a:spcBef>
              <a:spcAft>
                <a:spcPts val="600"/>
              </a:spcAft>
              <a:buFont typeface="Arial" panose="020B0604020202020204" pitchFamily="34" charset="0"/>
              <a:buChar char="•"/>
            </a:pPr>
            <a:r>
              <a:rPr lang="en-AU" sz="1900" dirty="0"/>
              <a:t>Why do you think that baby John leapt for joy in Elizabeth’s womb?</a:t>
            </a:r>
          </a:p>
          <a:p>
            <a:pPr marL="342900" indent="-342900">
              <a:spcBef>
                <a:spcPts val="0"/>
              </a:spcBef>
              <a:spcAft>
                <a:spcPts val="600"/>
              </a:spcAft>
              <a:buFont typeface="Arial" panose="020B0604020202020204" pitchFamily="34" charset="0"/>
              <a:buChar char="•"/>
            </a:pPr>
            <a:r>
              <a:rPr lang="en-AU" sz="1900" dirty="0"/>
              <a:t>Can you remember a time when you have leapt for joy?</a:t>
            </a:r>
          </a:p>
          <a:p>
            <a:pPr marL="342900" indent="-342900">
              <a:spcBef>
                <a:spcPts val="0"/>
              </a:spcBef>
              <a:spcAft>
                <a:spcPts val="600"/>
              </a:spcAft>
              <a:buFont typeface="Arial" panose="020B0604020202020204" pitchFamily="34" charset="0"/>
              <a:buChar char="•"/>
            </a:pPr>
            <a:r>
              <a:rPr lang="en-AU" sz="1900" dirty="0"/>
              <a:t>Do you think a personal visit from a cousin is more special than a phone call?</a:t>
            </a:r>
          </a:p>
          <a:p>
            <a:pPr marL="342900" indent="-342900">
              <a:spcBef>
                <a:spcPts val="0"/>
              </a:spcBef>
              <a:spcAft>
                <a:spcPts val="600"/>
              </a:spcAft>
              <a:buFont typeface="Arial" panose="020B0604020202020204" pitchFamily="34" charset="0"/>
              <a:buChar char="•"/>
            </a:pPr>
            <a:r>
              <a:rPr lang="en-AU" sz="1900" dirty="0"/>
              <a:t>Who will you be visiting for Christmas this year?</a:t>
            </a:r>
          </a:p>
          <a:p>
            <a:pPr>
              <a:spcBef>
                <a:spcPts val="0"/>
              </a:spcBef>
              <a:spcAft>
                <a:spcPts val="600"/>
              </a:spcAft>
            </a:pPr>
            <a:endParaRPr lang="en-AU" sz="1900" dirty="0"/>
          </a:p>
        </p:txBody>
      </p:sp>
      <p:sp>
        <p:nvSpPr>
          <p:cNvPr id="7" name="Text Placeholder 6">
            <a:extLst>
              <a:ext uri="{FF2B5EF4-FFF2-40B4-BE49-F238E27FC236}">
                <a16:creationId xmlns:a16="http://schemas.microsoft.com/office/drawing/2014/main" id="{66A6EF02-8571-442B-86F0-F5C7C615979E}"/>
              </a:ext>
            </a:extLst>
          </p:cNvPr>
          <p:cNvSpPr>
            <a:spLocks noGrp="1"/>
          </p:cNvSpPr>
          <p:nvPr>
            <p:ph type="body" sz="quarter" idx="13"/>
          </p:nvPr>
        </p:nvSpPr>
        <p:spPr/>
        <p:txBody>
          <a:bodyPr/>
          <a:lstStyle/>
          <a:p>
            <a:pPr algn="ctr"/>
            <a:r>
              <a:rPr lang="en-AU" sz="2400" b="1" dirty="0"/>
              <a:t>Luke </a:t>
            </a:r>
            <a:br>
              <a:rPr lang="en-AU" sz="2400" b="1" dirty="0"/>
            </a:br>
            <a:r>
              <a:rPr lang="en-AU" sz="2400" b="1" dirty="0"/>
              <a:t>1:39 - 44</a:t>
            </a:r>
          </a:p>
          <a:p>
            <a:pPr algn="ctr"/>
            <a:endParaRPr lang="en-AU" sz="2400" b="1" dirty="0"/>
          </a:p>
          <a:p>
            <a:pPr algn="ctr"/>
            <a:r>
              <a:rPr lang="en-AU" sz="3200" dirty="0">
                <a:latin typeface="Garamond" panose="02020404030301010803" pitchFamily="18" charset="0"/>
              </a:rPr>
              <a:t>Mary visits Elizabeth</a:t>
            </a:r>
            <a:endParaRPr lang="en-AU" sz="3200" b="1" dirty="0">
              <a:latin typeface="Garamond" panose="02020404030301010803" pitchFamily="18" charset="0"/>
            </a:endParaRPr>
          </a:p>
          <a:p>
            <a:pPr algn="ctr"/>
            <a:r>
              <a:rPr lang="en-AU" sz="2400" b="1" dirty="0"/>
              <a:t>	</a:t>
            </a:r>
          </a:p>
        </p:txBody>
      </p:sp>
      <p:sp>
        <p:nvSpPr>
          <p:cNvPr id="6" name="Text Placeholder 3">
            <a:extLst>
              <a:ext uri="{FF2B5EF4-FFF2-40B4-BE49-F238E27FC236}">
                <a16:creationId xmlns:a16="http://schemas.microsoft.com/office/drawing/2014/main" id="{47114929-599A-41F5-98D0-8372147BAEE2}"/>
              </a:ext>
            </a:extLst>
          </p:cNvPr>
          <p:cNvSpPr txBox="1">
            <a:spLocks/>
          </p:cNvSpPr>
          <p:nvPr/>
        </p:nvSpPr>
        <p:spPr>
          <a:xfrm>
            <a:off x="876903" y="659779"/>
            <a:ext cx="7367321" cy="711821"/>
          </a:xfrm>
          <a:prstGeom prst="rect">
            <a:avLst/>
          </a:prstGeom>
        </p:spPr>
        <p:txBody>
          <a:bodyPr lIns="91440" tIns="45720" rIns="91440" bIns="45720" anchor="t"/>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4000" b="1" dirty="0">
                <a:solidFill>
                  <a:srgbClr val="E6D3EB"/>
                </a:solidFill>
              </a:rPr>
              <a:t>GOSPEL</a:t>
            </a:r>
            <a:endParaRPr lang="en-US" dirty="0"/>
          </a:p>
        </p:txBody>
      </p:sp>
      <p:sp>
        <p:nvSpPr>
          <p:cNvPr id="11" name="Freeform: Shape 3">
            <a:extLst>
              <a:ext uri="{FF2B5EF4-FFF2-40B4-BE49-F238E27FC236}">
                <a16:creationId xmlns:a16="http://schemas.microsoft.com/office/drawing/2014/main" id="{D5E32A37-407B-4121-BB06-6AFE3B8CFF59}"/>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12" name="Freeform: Shape 11">
            <a:extLst>
              <a:ext uri="{FF2B5EF4-FFF2-40B4-BE49-F238E27FC236}">
                <a16:creationId xmlns:a16="http://schemas.microsoft.com/office/drawing/2014/main" id="{06DDE903-F3A3-4268-AF34-1EA31B5C8E88}"/>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pic>
        <p:nvPicPr>
          <p:cNvPr id="9" name="Picture 8">
            <a:extLst>
              <a:ext uri="{FF2B5EF4-FFF2-40B4-BE49-F238E27FC236}">
                <a16:creationId xmlns:a16="http://schemas.microsoft.com/office/drawing/2014/main" id="{BA45F76C-E53D-4D56-8DEF-F3D1556B2775}"/>
              </a:ext>
            </a:extLst>
          </p:cNvPr>
          <p:cNvPicPr>
            <a:picLocks noChangeAspect="1"/>
          </p:cNvPicPr>
          <p:nvPr/>
        </p:nvPicPr>
        <p:blipFill>
          <a:blip r:embed="rId3"/>
          <a:stretch>
            <a:fillRect/>
          </a:stretch>
        </p:blipFill>
        <p:spPr>
          <a:xfrm>
            <a:off x="8296146" y="-4305"/>
            <a:ext cx="3481118" cy="1780186"/>
          </a:xfrm>
          <a:prstGeom prst="rect">
            <a:avLst/>
          </a:prstGeom>
        </p:spPr>
      </p:pic>
    </p:spTree>
    <p:extLst>
      <p:ext uri="{BB962C8B-B14F-4D97-AF65-F5344CB8AC3E}">
        <p14:creationId xmlns:p14="http://schemas.microsoft.com/office/powerpoint/2010/main" val="1320963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579100-A508-4CE7-AF3D-73E55469C623}"/>
              </a:ext>
            </a:extLst>
          </p:cNvPr>
          <p:cNvSpPr>
            <a:spLocks noGrp="1"/>
          </p:cNvSpPr>
          <p:nvPr>
            <p:ph type="body" sz="quarter" idx="11"/>
          </p:nvPr>
        </p:nvSpPr>
        <p:spPr/>
        <p:txBody>
          <a:bodyPr lIns="91440" tIns="45720" rIns="91440" bIns="45720" anchor="t"/>
          <a:lstStyle/>
          <a:p>
            <a:r>
              <a:rPr lang="en-AU" dirty="0">
                <a:latin typeface="+mj-lt"/>
              </a:rPr>
              <a:t>Lat and </a:t>
            </a:r>
            <a:r>
              <a:rPr lang="en-AU" dirty="0" err="1">
                <a:latin typeface="+mj-lt"/>
              </a:rPr>
              <a:t>Em's</a:t>
            </a:r>
            <a:r>
              <a:rPr lang="en-AU" dirty="0">
                <a:latin typeface="+mj-lt"/>
              </a:rPr>
              <a:t> story</a:t>
            </a:r>
          </a:p>
        </p:txBody>
      </p:sp>
      <p:sp>
        <p:nvSpPr>
          <p:cNvPr id="8" name="Text Placeholder 7">
            <a:extLst>
              <a:ext uri="{FF2B5EF4-FFF2-40B4-BE49-F238E27FC236}">
                <a16:creationId xmlns:a16="http://schemas.microsoft.com/office/drawing/2014/main" id="{6290DC35-EB1E-4091-91A9-E63FD91E3D41}"/>
              </a:ext>
            </a:extLst>
          </p:cNvPr>
          <p:cNvSpPr>
            <a:spLocks noGrp="1"/>
          </p:cNvSpPr>
          <p:nvPr>
            <p:ph type="body" sz="quarter" idx="13"/>
          </p:nvPr>
        </p:nvSpPr>
        <p:spPr>
          <a:xfrm>
            <a:off x="627899" y="1792806"/>
            <a:ext cx="5251800" cy="4317104"/>
          </a:xfrm>
        </p:spPr>
        <p:txBody>
          <a:bodyPr lIns="91440" tIns="45720" rIns="91440" bIns="45720" anchor="t"/>
          <a:lstStyle/>
          <a:p>
            <a:r>
              <a:rPr lang="en-AU" sz="2000" dirty="0">
                <a:effectLst/>
                <a:latin typeface="+mj-lt"/>
                <a:ea typeface="Calibri" panose="020F0502020204030204" pitchFamily="34" charset="0"/>
                <a:cs typeface="Times New Roman" panose="02020603050405020304" pitchFamily="18" charset="0"/>
              </a:rPr>
              <a:t>Lat and </a:t>
            </a:r>
            <a:r>
              <a:rPr lang="en-AU" sz="2000" dirty="0" err="1">
                <a:effectLst/>
                <a:latin typeface="+mj-lt"/>
                <a:ea typeface="Calibri" panose="020F0502020204030204" pitchFamily="34" charset="0"/>
                <a:cs typeface="Times New Roman" panose="02020603050405020304" pitchFamily="18" charset="0"/>
              </a:rPr>
              <a:t>Em</a:t>
            </a:r>
            <a:r>
              <a:rPr lang="en-AU" sz="2000" dirty="0">
                <a:effectLst/>
                <a:latin typeface="+mj-lt"/>
                <a:ea typeface="Calibri" panose="020F0502020204030204" pitchFamily="34" charset="0"/>
                <a:cs typeface="Times New Roman" panose="02020603050405020304" pitchFamily="18" charset="0"/>
              </a:rPr>
              <a:t> live in a village in central Cambodia. They make their living from rice farming and raising chickens and ducks.</a:t>
            </a:r>
          </a:p>
          <a:p>
            <a:r>
              <a:rPr lang="en-AU" sz="2000" dirty="0">
                <a:effectLst/>
                <a:latin typeface="+mj-lt"/>
                <a:ea typeface="Calibri" panose="020F0502020204030204" pitchFamily="34" charset="0"/>
                <a:cs typeface="Times New Roman" panose="02020603050405020304" pitchFamily="18" charset="0"/>
              </a:rPr>
              <a:t>They also grow vegetables, including long beans, chilli, gourds and lemongrass. However, they didn’t always have enough water, and sometimes weren’t able to grow enough food. </a:t>
            </a:r>
          </a:p>
          <a:p>
            <a:r>
              <a:rPr lang="en-AU" sz="2000" dirty="0">
                <a:effectLst/>
                <a:latin typeface="+mj-lt"/>
                <a:ea typeface="Calibri" panose="020F0502020204030204" pitchFamily="34" charset="0"/>
                <a:cs typeface="Times New Roman" panose="02020603050405020304" pitchFamily="18" charset="0"/>
              </a:rPr>
              <a:t>Lat and </a:t>
            </a:r>
            <a:r>
              <a:rPr lang="en-AU" sz="2000" dirty="0" err="1">
                <a:effectLst/>
                <a:latin typeface="+mj-lt"/>
                <a:ea typeface="Calibri" panose="020F0502020204030204" pitchFamily="34" charset="0"/>
                <a:cs typeface="Times New Roman" panose="02020603050405020304" pitchFamily="18" charset="0"/>
              </a:rPr>
              <a:t>Em</a:t>
            </a:r>
            <a:r>
              <a:rPr lang="en-AU" sz="2000" dirty="0">
                <a:effectLst/>
                <a:latin typeface="+mj-lt"/>
                <a:ea typeface="Calibri" panose="020F0502020204030204" pitchFamily="34" charset="0"/>
                <a:cs typeface="Times New Roman" panose="02020603050405020304" pitchFamily="18" charset="0"/>
              </a:rPr>
              <a:t> have eight children. But the nearest school is kilometres away and it takes at least an hour to get there by bicycle. </a:t>
            </a:r>
            <a:endParaRPr lang="en-AU" sz="2000" dirty="0">
              <a:latin typeface="+mj-lt"/>
            </a:endParaRPr>
          </a:p>
        </p:txBody>
      </p:sp>
      <p:sp>
        <p:nvSpPr>
          <p:cNvPr id="6" name="Text Placeholder 5">
            <a:extLst>
              <a:ext uri="{FF2B5EF4-FFF2-40B4-BE49-F238E27FC236}">
                <a16:creationId xmlns:a16="http://schemas.microsoft.com/office/drawing/2014/main" id="{A530F3D3-9E89-4536-9F44-82C0C51D499A}"/>
              </a:ext>
            </a:extLst>
          </p:cNvPr>
          <p:cNvSpPr>
            <a:spLocks noGrp="1"/>
          </p:cNvSpPr>
          <p:nvPr>
            <p:ph type="body" sz="quarter" idx="4294967295"/>
          </p:nvPr>
        </p:nvSpPr>
        <p:spPr>
          <a:xfrm>
            <a:off x="4791075" y="6604970"/>
            <a:ext cx="7400925" cy="260350"/>
          </a:xfrm>
          <a:prstGeom prst="rect">
            <a:avLst/>
          </a:prstGeom>
        </p:spPr>
        <p:txBody>
          <a:bodyPr/>
          <a:lstStyle/>
          <a:p>
            <a:pPr marL="0" indent="0" algn="r">
              <a:buNone/>
            </a:pPr>
            <a:r>
              <a:rPr lang="en-AU" sz="900" dirty="0">
                <a:solidFill>
                  <a:schemeClr val="bg1"/>
                </a:solidFill>
                <a:latin typeface="Arial" panose="020B0604020202020204" pitchFamily="34" charset="0"/>
              </a:rPr>
              <a:t>Photo: </a:t>
            </a:r>
            <a:r>
              <a:rPr lang="en-AU" sz="900" dirty="0">
                <a:solidFill>
                  <a:schemeClr val="bg1"/>
                </a:solidFill>
                <a:latin typeface="Proxima Nova"/>
              </a:rPr>
              <a:t>Sam </a:t>
            </a:r>
            <a:r>
              <a:rPr lang="en-AU" sz="900" dirty="0" err="1">
                <a:solidFill>
                  <a:schemeClr val="bg1"/>
                </a:solidFill>
                <a:latin typeface="Proxima Nova"/>
              </a:rPr>
              <a:t>Rinang</a:t>
            </a:r>
            <a:endParaRPr lang="en-AU" sz="900" dirty="0">
              <a:solidFill>
                <a:schemeClr val="bg1"/>
              </a:solidFill>
              <a:latin typeface="Arial" panose="020B0604020202020204" pitchFamily="34" charset="0"/>
            </a:endParaRPr>
          </a:p>
          <a:p>
            <a:pPr marL="0" indent="0" algn="r">
              <a:buNone/>
            </a:pPr>
            <a:endParaRPr lang="en-AU" b="1" dirty="0">
              <a:latin typeface="+mj-lt"/>
            </a:endParaRPr>
          </a:p>
        </p:txBody>
      </p:sp>
      <p:sp>
        <p:nvSpPr>
          <p:cNvPr id="9" name="Round Diagonal Corner Rectangle 8" descr="A Cambodian couple stand together smiling, holding bunches of beans.">
            <a:extLst>
              <a:ext uri="{FF2B5EF4-FFF2-40B4-BE49-F238E27FC236}">
                <a16:creationId xmlns:a16="http://schemas.microsoft.com/office/drawing/2014/main" id="{B62808F0-84D5-4396-B760-254338E46BC2}"/>
              </a:ext>
            </a:extLst>
          </p:cNvPr>
          <p:cNvSpPr/>
          <p:nvPr/>
        </p:nvSpPr>
        <p:spPr>
          <a:xfrm>
            <a:off x="6484681" y="1557720"/>
            <a:ext cx="5496862" cy="4982519"/>
          </a:xfrm>
          <a:prstGeom prst="round2DiagRect">
            <a:avLst/>
          </a:prstGeom>
          <a:blipFill>
            <a:blip r:embed="rId3"/>
            <a:srcRect/>
            <a:stretch>
              <a:fillRect l="-33371" t="-2568" r="-32960" b="-621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pic>
        <p:nvPicPr>
          <p:cNvPr id="10" name="Picture 9">
            <a:extLst>
              <a:ext uri="{FF2B5EF4-FFF2-40B4-BE49-F238E27FC236}">
                <a16:creationId xmlns:a16="http://schemas.microsoft.com/office/drawing/2014/main" id="{B6B10AEF-101F-4280-A030-5FD352E6B301}"/>
              </a:ext>
            </a:extLst>
          </p:cNvPr>
          <p:cNvPicPr>
            <a:picLocks noChangeAspect="1"/>
          </p:cNvPicPr>
          <p:nvPr/>
        </p:nvPicPr>
        <p:blipFill>
          <a:blip r:embed="rId4"/>
          <a:stretch>
            <a:fillRect/>
          </a:stretch>
        </p:blipFill>
        <p:spPr>
          <a:xfrm>
            <a:off x="8296146" y="-4305"/>
            <a:ext cx="3481118" cy="1780186"/>
          </a:xfrm>
          <a:prstGeom prst="rect">
            <a:avLst/>
          </a:prstGeom>
        </p:spPr>
      </p:pic>
    </p:spTree>
    <p:extLst>
      <p:ext uri="{BB962C8B-B14F-4D97-AF65-F5344CB8AC3E}">
        <p14:creationId xmlns:p14="http://schemas.microsoft.com/office/powerpoint/2010/main" val="42312205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579100-A508-4CE7-AF3D-73E55469C623}"/>
              </a:ext>
            </a:extLst>
          </p:cNvPr>
          <p:cNvSpPr>
            <a:spLocks noGrp="1"/>
          </p:cNvSpPr>
          <p:nvPr>
            <p:ph type="body" sz="quarter" idx="10"/>
          </p:nvPr>
        </p:nvSpPr>
        <p:spPr/>
        <p:txBody>
          <a:bodyPr lIns="91440" tIns="45720" rIns="91440" bIns="45720" anchor="t"/>
          <a:lstStyle/>
          <a:p>
            <a:r>
              <a:rPr lang="en-AU" sz="1900" dirty="0"/>
              <a:t>Lat was keen to improve his family’s livelihood. In 2018, he and his wife joined a program supported by Caritas Australia because he had seen the way it had helped other families. </a:t>
            </a:r>
            <a:endParaRPr lang="en-US" sz="1900" dirty="0"/>
          </a:p>
          <a:p>
            <a:r>
              <a:rPr lang="en-US" sz="1900" dirty="0"/>
              <a:t>Lat and </a:t>
            </a:r>
            <a:r>
              <a:rPr lang="en-US" sz="1900" dirty="0" err="1"/>
              <a:t>Em</a:t>
            </a:r>
            <a:r>
              <a:rPr lang="en-US" sz="1900" dirty="0"/>
              <a:t> improved their skills in chicken raising and vegetable cultivation, as well as improving water collection and storage methods. They also learnt more about hygiene and sanitation to stay healthy. </a:t>
            </a:r>
          </a:p>
          <a:p>
            <a:r>
              <a:rPr lang="en-US" sz="1900" dirty="0"/>
              <a:t>Since joining the program, the family’s knowledge, skills and farming practices have improved greatly. Their farm is thriving which has increased their income.</a:t>
            </a:r>
            <a:endParaRPr lang="en-AU" sz="1900" dirty="0"/>
          </a:p>
        </p:txBody>
      </p:sp>
      <p:sp>
        <p:nvSpPr>
          <p:cNvPr id="4" name="Text Placeholder 3">
            <a:extLst>
              <a:ext uri="{FF2B5EF4-FFF2-40B4-BE49-F238E27FC236}">
                <a16:creationId xmlns:a16="http://schemas.microsoft.com/office/drawing/2014/main" id="{3D0826F6-4133-402C-BB90-B86380444434}"/>
              </a:ext>
            </a:extLst>
          </p:cNvPr>
          <p:cNvSpPr>
            <a:spLocks noGrp="1"/>
          </p:cNvSpPr>
          <p:nvPr>
            <p:ph type="body" sz="quarter" idx="12"/>
          </p:nvPr>
        </p:nvSpPr>
        <p:spPr/>
        <p:txBody>
          <a:bodyPr lIns="91440" tIns="45720" rIns="91440" bIns="45720" anchor="t"/>
          <a:lstStyle/>
          <a:p>
            <a:pPr>
              <a:lnSpc>
                <a:spcPct val="107000"/>
              </a:lnSpc>
              <a:spcAft>
                <a:spcPts val="800"/>
              </a:spcAft>
            </a:pPr>
            <a:r>
              <a:rPr lang="en-AU" dirty="0"/>
              <a:t>Love</a:t>
            </a:r>
          </a:p>
        </p:txBody>
      </p:sp>
      <p:sp>
        <p:nvSpPr>
          <p:cNvPr id="6" name="Text Placeholder 5">
            <a:extLst>
              <a:ext uri="{FF2B5EF4-FFF2-40B4-BE49-F238E27FC236}">
                <a16:creationId xmlns:a16="http://schemas.microsoft.com/office/drawing/2014/main" id="{A530F3D3-9E89-4536-9F44-82C0C51D499A}"/>
              </a:ext>
            </a:extLst>
          </p:cNvPr>
          <p:cNvSpPr>
            <a:spLocks noGrp="1"/>
          </p:cNvSpPr>
          <p:nvPr>
            <p:ph type="body" sz="quarter" idx="4294967295"/>
          </p:nvPr>
        </p:nvSpPr>
        <p:spPr>
          <a:xfrm>
            <a:off x="7980208" y="6566982"/>
            <a:ext cx="4203700" cy="298450"/>
          </a:xfrm>
          <a:prstGeom prst="rect">
            <a:avLst/>
          </a:prstGeom>
        </p:spPr>
        <p:txBody>
          <a:bodyPr/>
          <a:lstStyle/>
          <a:p>
            <a:pPr marL="0" indent="0" algn="r">
              <a:buNone/>
            </a:pPr>
            <a:r>
              <a:rPr lang="en-AU" sz="900" dirty="0">
                <a:solidFill>
                  <a:schemeClr val="bg1"/>
                </a:solidFill>
                <a:latin typeface="Arial" panose="020B0604020202020204" pitchFamily="34" charset="0"/>
              </a:rPr>
              <a:t>Photo: </a:t>
            </a:r>
            <a:r>
              <a:rPr lang="en-AU" sz="900" dirty="0">
                <a:solidFill>
                  <a:schemeClr val="bg1"/>
                </a:solidFill>
                <a:latin typeface="Proxima Nova"/>
              </a:rPr>
              <a:t> Sam </a:t>
            </a:r>
            <a:r>
              <a:rPr lang="en-AU" sz="900" dirty="0" err="1">
                <a:solidFill>
                  <a:schemeClr val="bg1"/>
                </a:solidFill>
                <a:latin typeface="Proxima Nova"/>
              </a:rPr>
              <a:t>Rinang</a:t>
            </a:r>
            <a:endParaRPr lang="en-AU" sz="900" dirty="0">
              <a:solidFill>
                <a:schemeClr val="bg1"/>
              </a:solidFill>
              <a:latin typeface="Arial" panose="020B0604020202020204" pitchFamily="34" charset="0"/>
            </a:endParaRPr>
          </a:p>
        </p:txBody>
      </p:sp>
      <p:sp>
        <p:nvSpPr>
          <p:cNvPr id="19" name="Freeform: Shape 3">
            <a:extLst>
              <a:ext uri="{FF2B5EF4-FFF2-40B4-BE49-F238E27FC236}">
                <a16:creationId xmlns:a16="http://schemas.microsoft.com/office/drawing/2014/main" id="{2E3671AF-8577-437A-9239-90E140F69EF3}"/>
              </a:ext>
            </a:extLst>
          </p:cNvPr>
          <p:cNvSpPr/>
          <p:nvPr/>
        </p:nvSpPr>
        <p:spPr>
          <a:xfrm>
            <a:off x="11146241" y="117477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grpSp>
        <p:nvGrpSpPr>
          <p:cNvPr id="14" name="Group 13">
            <a:extLst>
              <a:ext uri="{FF2B5EF4-FFF2-40B4-BE49-F238E27FC236}">
                <a16:creationId xmlns:a16="http://schemas.microsoft.com/office/drawing/2014/main" id="{842C53B5-1CEC-4968-B9CB-C3CE5601A5F2}"/>
              </a:ext>
            </a:extLst>
          </p:cNvPr>
          <p:cNvGrpSpPr>
            <a:grpSpLocks noChangeAspect="1"/>
          </p:cNvGrpSpPr>
          <p:nvPr/>
        </p:nvGrpSpPr>
        <p:grpSpPr>
          <a:xfrm>
            <a:off x="-303797" y="-165743"/>
            <a:ext cx="1217305" cy="1217163"/>
            <a:chOff x="948154" y="2050047"/>
            <a:chExt cx="216025" cy="216025"/>
          </a:xfrm>
          <a:solidFill>
            <a:schemeClr val="bg1">
              <a:alpha val="40000"/>
            </a:schemeClr>
          </a:solidFill>
        </p:grpSpPr>
        <p:sp>
          <p:nvSpPr>
            <p:cNvPr id="15" name="Freeform: Shape 6">
              <a:extLst>
                <a:ext uri="{FF2B5EF4-FFF2-40B4-BE49-F238E27FC236}">
                  <a16:creationId xmlns:a16="http://schemas.microsoft.com/office/drawing/2014/main" id="{5A49B572-9A25-497C-8034-403921D5D754}"/>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16" name="Group 15">
              <a:extLst>
                <a:ext uri="{FF2B5EF4-FFF2-40B4-BE49-F238E27FC236}">
                  <a16:creationId xmlns:a16="http://schemas.microsoft.com/office/drawing/2014/main" id="{CCE3BB09-F40F-4480-8C12-2231C2789EE4}"/>
                </a:ext>
              </a:extLst>
            </p:cNvPr>
            <p:cNvGrpSpPr/>
            <p:nvPr/>
          </p:nvGrpSpPr>
          <p:grpSpPr>
            <a:xfrm>
              <a:off x="958955" y="2060848"/>
              <a:ext cx="196444" cy="196444"/>
              <a:chOff x="519961" y="1999640"/>
              <a:chExt cx="196444" cy="196444"/>
            </a:xfrm>
            <a:grpFill/>
          </p:grpSpPr>
          <p:sp>
            <p:nvSpPr>
              <p:cNvPr id="20" name="Freeform: Shape 7">
                <a:extLst>
                  <a:ext uri="{FF2B5EF4-FFF2-40B4-BE49-F238E27FC236}">
                    <a16:creationId xmlns:a16="http://schemas.microsoft.com/office/drawing/2014/main" id="{0B7F30D8-3B69-4F34-A63F-24A4B1418DC4}"/>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2" name="Freeform: Shape 8">
                <a:extLst>
                  <a:ext uri="{FF2B5EF4-FFF2-40B4-BE49-F238E27FC236}">
                    <a16:creationId xmlns:a16="http://schemas.microsoft.com/office/drawing/2014/main" id="{36C9EBCF-921F-4299-A9E6-58FF2DDBFD08}"/>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3" name="Freeform: Shape 9">
                <a:extLst>
                  <a:ext uri="{FF2B5EF4-FFF2-40B4-BE49-F238E27FC236}">
                    <a16:creationId xmlns:a16="http://schemas.microsoft.com/office/drawing/2014/main" id="{17FF2E64-0AAF-4AEB-B693-AF24AB1BD7FB}"/>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4" name="Freeform: Shape 10">
                <a:extLst>
                  <a:ext uri="{FF2B5EF4-FFF2-40B4-BE49-F238E27FC236}">
                    <a16:creationId xmlns:a16="http://schemas.microsoft.com/office/drawing/2014/main" id="{AA975583-E83F-4CB5-A316-D079F4EA6AD8}"/>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sp>
        <p:nvSpPr>
          <p:cNvPr id="26" name="Round Diagonal Corner Rectangle 8" descr="A Cambodian woman stands smiling, wearing a red checkered head wrap and green and yellow shirt, holding bunches of beans up for the camera.">
            <a:extLst>
              <a:ext uri="{FF2B5EF4-FFF2-40B4-BE49-F238E27FC236}">
                <a16:creationId xmlns:a16="http://schemas.microsoft.com/office/drawing/2014/main" id="{E4B6DA2F-5ECF-400A-916D-6DB387A24336}"/>
              </a:ext>
            </a:extLst>
          </p:cNvPr>
          <p:cNvSpPr/>
          <p:nvPr/>
        </p:nvSpPr>
        <p:spPr>
          <a:xfrm rot="5400000">
            <a:off x="6394162" y="711612"/>
            <a:ext cx="5307942" cy="5855110"/>
          </a:xfrm>
          <a:prstGeom prst="round2DiagRect">
            <a:avLst/>
          </a:prstGeom>
          <a:blipFill dpi="0" rotWithShape="0">
            <a:blip r:embed="rId3"/>
            <a:srcRect/>
            <a:stretch>
              <a:fillRect t="-16185" b="-1618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Tree>
    <p:extLst>
      <p:ext uri="{BB962C8B-B14F-4D97-AF65-F5344CB8AC3E}">
        <p14:creationId xmlns:p14="http://schemas.microsoft.com/office/powerpoint/2010/main" val="2941876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9">
            <a:extLst>
              <a:ext uri="{FF2B5EF4-FFF2-40B4-BE49-F238E27FC236}">
                <a16:creationId xmlns:a16="http://schemas.microsoft.com/office/drawing/2014/main" id="{5E77A9E0-E695-4387-87CE-35A142B919E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1" name="Round Diagonal Corner Rectangle 1" descr="A Cambodian man wearing a red checkered head wrap and a purple shirt holds up a bunch of beans.">
            <a:extLst>
              <a:ext uri="{FF2B5EF4-FFF2-40B4-BE49-F238E27FC236}">
                <a16:creationId xmlns:a16="http://schemas.microsoft.com/office/drawing/2014/main" id="{70A2F26A-0387-4BD9-9543-2F52B0A93278}"/>
              </a:ext>
            </a:extLst>
          </p:cNvPr>
          <p:cNvSpPr/>
          <p:nvPr/>
        </p:nvSpPr>
        <p:spPr>
          <a:xfrm rot="16200000">
            <a:off x="6693847" y="1087820"/>
            <a:ext cx="4980767" cy="5223540"/>
          </a:xfrm>
          <a:prstGeom prst="round2DiagRect">
            <a:avLst/>
          </a:prstGeom>
          <a:solidFill>
            <a:srgbClr val="8A5297">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6" dirty="0">
              <a:latin typeface="Arial" panose="020B0604020202020204" pitchFamily="34" charset="0"/>
            </a:endParaRPr>
          </a:p>
        </p:txBody>
      </p:sp>
      <p:sp>
        <p:nvSpPr>
          <p:cNvPr id="15" name="Freeform: Shape 3">
            <a:extLst>
              <a:ext uri="{FF2B5EF4-FFF2-40B4-BE49-F238E27FC236}">
                <a16:creationId xmlns:a16="http://schemas.microsoft.com/office/drawing/2014/main" id="{81446F33-63B8-4CBF-9118-23242CBDFF55}"/>
              </a:ext>
            </a:extLst>
          </p:cNvPr>
          <p:cNvSpPr/>
          <p:nvPr/>
        </p:nvSpPr>
        <p:spPr>
          <a:xfrm>
            <a:off x="10180612" y="586986"/>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16" name="Freeform: Shape 3">
            <a:extLst>
              <a:ext uri="{FF2B5EF4-FFF2-40B4-BE49-F238E27FC236}">
                <a16:creationId xmlns:a16="http://schemas.microsoft.com/office/drawing/2014/main" id="{FFE7058A-E712-4798-AEC2-8C6C9F00FB62}"/>
              </a:ext>
            </a:extLst>
          </p:cNvPr>
          <p:cNvSpPr/>
          <p:nvPr/>
        </p:nvSpPr>
        <p:spPr>
          <a:xfrm>
            <a:off x="11124185" y="10938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17" name="Freeform: Shape 3">
            <a:extLst>
              <a:ext uri="{FF2B5EF4-FFF2-40B4-BE49-F238E27FC236}">
                <a16:creationId xmlns:a16="http://schemas.microsoft.com/office/drawing/2014/main" id="{97DCF115-CCD5-45A2-867E-EFD33CAAA2C7}"/>
              </a:ext>
            </a:extLst>
          </p:cNvPr>
          <p:cNvSpPr/>
          <p:nvPr/>
        </p:nvSpPr>
        <p:spPr>
          <a:xfrm>
            <a:off x="11146241" y="117477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8" name="Text Placeholder 7">
            <a:extLst>
              <a:ext uri="{FF2B5EF4-FFF2-40B4-BE49-F238E27FC236}">
                <a16:creationId xmlns:a16="http://schemas.microsoft.com/office/drawing/2014/main" id="{6290DC35-EB1E-4091-91A9-E63FD91E3D41}"/>
              </a:ext>
            </a:extLst>
          </p:cNvPr>
          <p:cNvSpPr>
            <a:spLocks noGrp="1"/>
          </p:cNvSpPr>
          <p:nvPr>
            <p:ph type="body" sz="quarter" idx="17"/>
          </p:nvPr>
        </p:nvSpPr>
        <p:spPr/>
        <p:txBody>
          <a:bodyPr lIns="91440" tIns="45720" rIns="91440" bIns="45720" anchor="t"/>
          <a:lstStyle/>
          <a:p>
            <a:r>
              <a:rPr lang="en-AU" dirty="0">
                <a:latin typeface="Garamond"/>
              </a:rPr>
              <a:t>Love</a:t>
            </a:r>
            <a:endParaRPr lang="en-AU" dirty="0"/>
          </a:p>
        </p:txBody>
      </p:sp>
      <p:grpSp>
        <p:nvGrpSpPr>
          <p:cNvPr id="19" name="Group 18">
            <a:extLst>
              <a:ext uri="{FF2B5EF4-FFF2-40B4-BE49-F238E27FC236}">
                <a16:creationId xmlns:a16="http://schemas.microsoft.com/office/drawing/2014/main" id="{BC928E50-816D-467A-85B4-0DD975467A7E}"/>
              </a:ext>
            </a:extLst>
          </p:cNvPr>
          <p:cNvGrpSpPr>
            <a:grpSpLocks noChangeAspect="1"/>
          </p:cNvGrpSpPr>
          <p:nvPr/>
        </p:nvGrpSpPr>
        <p:grpSpPr>
          <a:xfrm>
            <a:off x="-302057" y="-237277"/>
            <a:ext cx="1217305" cy="1217163"/>
            <a:chOff x="948154" y="2050047"/>
            <a:chExt cx="216025" cy="216025"/>
          </a:xfrm>
          <a:solidFill>
            <a:schemeClr val="bg1">
              <a:alpha val="40000"/>
            </a:schemeClr>
          </a:solidFill>
        </p:grpSpPr>
        <p:sp>
          <p:nvSpPr>
            <p:cNvPr id="20" name="Freeform: Shape 6">
              <a:extLst>
                <a:ext uri="{FF2B5EF4-FFF2-40B4-BE49-F238E27FC236}">
                  <a16:creationId xmlns:a16="http://schemas.microsoft.com/office/drawing/2014/main" id="{214891AE-8578-47BF-A9B2-B16A6F89DA04}"/>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22" name="Group 21">
              <a:extLst>
                <a:ext uri="{FF2B5EF4-FFF2-40B4-BE49-F238E27FC236}">
                  <a16:creationId xmlns:a16="http://schemas.microsoft.com/office/drawing/2014/main" id="{D97E1CA7-03A1-4D62-8529-D5C9B74121CA}"/>
                </a:ext>
              </a:extLst>
            </p:cNvPr>
            <p:cNvGrpSpPr/>
            <p:nvPr/>
          </p:nvGrpSpPr>
          <p:grpSpPr>
            <a:xfrm>
              <a:off x="958955" y="2060848"/>
              <a:ext cx="196444" cy="196444"/>
              <a:chOff x="519961" y="1999640"/>
              <a:chExt cx="196444" cy="196444"/>
            </a:xfrm>
            <a:grpFill/>
          </p:grpSpPr>
          <p:sp>
            <p:nvSpPr>
              <p:cNvPr id="23" name="Freeform: Shape 7">
                <a:extLst>
                  <a:ext uri="{FF2B5EF4-FFF2-40B4-BE49-F238E27FC236}">
                    <a16:creationId xmlns:a16="http://schemas.microsoft.com/office/drawing/2014/main" id="{D26F9CB2-182B-4664-A39B-961E3EE96CA4}"/>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4" name="Freeform: Shape 8">
                <a:extLst>
                  <a:ext uri="{FF2B5EF4-FFF2-40B4-BE49-F238E27FC236}">
                    <a16:creationId xmlns:a16="http://schemas.microsoft.com/office/drawing/2014/main" id="{1B7A14BD-9E4C-4ABC-8CA4-5E619CA05566}"/>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5" name="Freeform: Shape 9">
                <a:extLst>
                  <a:ext uri="{FF2B5EF4-FFF2-40B4-BE49-F238E27FC236}">
                    <a16:creationId xmlns:a16="http://schemas.microsoft.com/office/drawing/2014/main" id="{2CC01A7D-360A-4EDB-A15C-D675A26C72F5}"/>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6" name="Freeform: Shape 10">
                <a:extLst>
                  <a:ext uri="{FF2B5EF4-FFF2-40B4-BE49-F238E27FC236}">
                    <a16:creationId xmlns:a16="http://schemas.microsoft.com/office/drawing/2014/main" id="{A9B76F4B-A5C4-42D9-8802-E8AA366A06FB}"/>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pic>
        <p:nvPicPr>
          <p:cNvPr id="3" name="Picture 3" descr="A picture containing outdoor, tree, person, green&#10;&#10;Description automatically generated">
            <a:extLst>
              <a:ext uri="{FF2B5EF4-FFF2-40B4-BE49-F238E27FC236}">
                <a16:creationId xmlns:a16="http://schemas.microsoft.com/office/drawing/2014/main" id="{B1E8AC3D-194A-46C1-A488-FE256A7E927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2790" b="1552"/>
          <a:stretch/>
        </p:blipFill>
        <p:spPr>
          <a:xfrm>
            <a:off x="-1519" y="-1081"/>
            <a:ext cx="6184957" cy="6860167"/>
          </a:xfrm>
          <a:prstGeom prst="rect">
            <a:avLst/>
          </a:prstGeom>
        </p:spPr>
      </p:pic>
      <p:sp>
        <p:nvSpPr>
          <p:cNvPr id="6" name="Text Placeholder 5">
            <a:extLst>
              <a:ext uri="{FF2B5EF4-FFF2-40B4-BE49-F238E27FC236}">
                <a16:creationId xmlns:a16="http://schemas.microsoft.com/office/drawing/2014/main" id="{A530F3D3-9E89-4536-9F44-82C0C51D499A}"/>
              </a:ext>
            </a:extLst>
          </p:cNvPr>
          <p:cNvSpPr>
            <a:spLocks noGrp="1"/>
          </p:cNvSpPr>
          <p:nvPr>
            <p:ph type="body" sz="quarter" idx="18"/>
          </p:nvPr>
        </p:nvSpPr>
        <p:spPr>
          <a:xfrm>
            <a:off x="62678" y="6543243"/>
            <a:ext cx="7400925" cy="260350"/>
          </a:xfrm>
          <a:prstGeom prst="rect">
            <a:avLst/>
          </a:prstGeom>
        </p:spPr>
        <p:txBody>
          <a:bodyPr/>
          <a:lstStyle/>
          <a:p>
            <a:r>
              <a:rPr lang="en-AU" sz="900" dirty="0">
                <a:solidFill>
                  <a:schemeClr val="bg1"/>
                </a:solidFill>
                <a:latin typeface="Arial" panose="020B0604020202020204" pitchFamily="34" charset="0"/>
              </a:rPr>
              <a:t>Photo: </a:t>
            </a:r>
            <a:r>
              <a:rPr lang="en-AU" sz="900" dirty="0">
                <a:solidFill>
                  <a:schemeClr val="bg1"/>
                </a:solidFill>
                <a:latin typeface="Proxima Nova"/>
              </a:rPr>
              <a:t> Sam </a:t>
            </a:r>
            <a:r>
              <a:rPr lang="en-AU" sz="900" dirty="0" err="1">
                <a:solidFill>
                  <a:schemeClr val="bg1"/>
                </a:solidFill>
                <a:latin typeface="Proxima Nova"/>
              </a:rPr>
              <a:t>Rinang</a:t>
            </a:r>
            <a:endParaRPr lang="en-AU" sz="900" dirty="0">
              <a:solidFill>
                <a:schemeClr val="bg1"/>
              </a:solidFill>
              <a:latin typeface="Arial" panose="020B0604020202020204" pitchFamily="34" charset="0"/>
            </a:endParaRPr>
          </a:p>
          <a:p>
            <a:pPr marL="0" indent="0">
              <a:buNone/>
            </a:pPr>
            <a:endParaRPr lang="en-AU" b="1" dirty="0">
              <a:solidFill>
                <a:srgbClr val="895297"/>
              </a:solidFill>
              <a:latin typeface="+mj-lt"/>
            </a:endParaRPr>
          </a:p>
        </p:txBody>
      </p:sp>
      <p:pic>
        <p:nvPicPr>
          <p:cNvPr id="7" name="Picture 6">
            <a:extLst>
              <a:ext uri="{FF2B5EF4-FFF2-40B4-BE49-F238E27FC236}">
                <a16:creationId xmlns:a16="http://schemas.microsoft.com/office/drawing/2014/main" id="{327C4B42-D76E-40A8-954F-316AD793A76A}"/>
              </a:ext>
            </a:extLst>
          </p:cNvPr>
          <p:cNvPicPr>
            <a:picLocks noChangeAspect="1"/>
          </p:cNvPicPr>
          <p:nvPr/>
        </p:nvPicPr>
        <p:blipFill>
          <a:blip r:embed="rId5"/>
          <a:stretch>
            <a:fillRect/>
          </a:stretch>
        </p:blipFill>
        <p:spPr>
          <a:xfrm>
            <a:off x="6906280" y="1582476"/>
            <a:ext cx="4980864" cy="4554107"/>
          </a:xfrm>
          <a:prstGeom prst="rect">
            <a:avLst/>
          </a:prstGeom>
        </p:spPr>
      </p:pic>
    </p:spTree>
    <p:extLst>
      <p:ext uri="{BB962C8B-B14F-4D97-AF65-F5344CB8AC3E}">
        <p14:creationId xmlns:p14="http://schemas.microsoft.com/office/powerpoint/2010/main" val="38339305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F0EFC58-7915-466F-8635-CFE1CF085238}"/>
              </a:ext>
            </a:extLst>
          </p:cNvPr>
          <p:cNvSpPr>
            <a:spLocks noGrp="1"/>
          </p:cNvSpPr>
          <p:nvPr>
            <p:ph type="body" sz="quarter" idx="14"/>
          </p:nvPr>
        </p:nvSpPr>
        <p:spPr/>
        <p:txBody>
          <a:bodyPr/>
          <a:lstStyle/>
          <a:p>
            <a:pPr marL="342900" indent="-342900">
              <a:buFont typeface="Arial" panose="020B0604020202020204" pitchFamily="34" charset="0"/>
              <a:buChar char="•"/>
            </a:pPr>
            <a:r>
              <a:rPr lang="en-AU" sz="1900" dirty="0"/>
              <a:t>At home today, show love to a family member.</a:t>
            </a:r>
          </a:p>
          <a:p>
            <a:pPr marL="342900" indent="-342900">
              <a:buFont typeface="Arial" panose="020B0604020202020204" pitchFamily="34" charset="0"/>
              <a:buChar char="•"/>
            </a:pPr>
            <a:r>
              <a:rPr lang="en-AU" sz="1900" dirty="0"/>
              <a:t>Visit your friend or cousin and offer support and love. </a:t>
            </a:r>
          </a:p>
        </p:txBody>
      </p:sp>
      <p:sp>
        <p:nvSpPr>
          <p:cNvPr id="4" name="Text Placeholder 3">
            <a:extLst>
              <a:ext uri="{FF2B5EF4-FFF2-40B4-BE49-F238E27FC236}">
                <a16:creationId xmlns:a16="http://schemas.microsoft.com/office/drawing/2014/main" id="{501090C7-72F9-41C1-8915-1F3958453F07}"/>
              </a:ext>
            </a:extLst>
          </p:cNvPr>
          <p:cNvSpPr>
            <a:spLocks noGrp="1"/>
          </p:cNvSpPr>
          <p:nvPr>
            <p:ph type="body" sz="quarter" idx="13"/>
          </p:nvPr>
        </p:nvSpPr>
        <p:spPr/>
        <p:txBody>
          <a:bodyPr/>
          <a:lstStyle/>
          <a:p>
            <a:pPr>
              <a:spcBef>
                <a:spcPts val="0"/>
              </a:spcBef>
              <a:spcAft>
                <a:spcPts val="600"/>
              </a:spcAft>
            </a:pPr>
            <a:r>
              <a:rPr lang="en-AU" b="1" dirty="0">
                <a:solidFill>
                  <a:srgbClr val="895297"/>
                </a:solidFill>
              </a:rPr>
              <a:t>Where do you see love in Lat and </a:t>
            </a:r>
            <a:r>
              <a:rPr lang="en-AU" b="1" dirty="0" err="1">
                <a:solidFill>
                  <a:srgbClr val="895297"/>
                </a:solidFill>
              </a:rPr>
              <a:t>Em’s</a:t>
            </a:r>
            <a:r>
              <a:rPr lang="en-AU" b="1" dirty="0">
                <a:solidFill>
                  <a:srgbClr val="895297"/>
                </a:solidFill>
              </a:rPr>
              <a:t> story? </a:t>
            </a:r>
            <a:endParaRPr lang="en-AU" sz="1800" b="1" dirty="0">
              <a:solidFill>
                <a:srgbClr val="895297"/>
              </a:solidFill>
            </a:endParaRPr>
          </a:p>
          <a:p>
            <a:pPr>
              <a:spcBef>
                <a:spcPts val="0"/>
              </a:spcBef>
              <a:spcAft>
                <a:spcPts val="600"/>
              </a:spcAft>
            </a:pPr>
            <a:r>
              <a:rPr lang="en-AU" b="1" dirty="0">
                <a:solidFill>
                  <a:srgbClr val="895297"/>
                </a:solidFill>
              </a:rPr>
              <a:t>Lat and </a:t>
            </a:r>
            <a:r>
              <a:rPr lang="en-AU" b="1" dirty="0" err="1">
                <a:solidFill>
                  <a:srgbClr val="895297"/>
                </a:solidFill>
              </a:rPr>
              <a:t>Em</a:t>
            </a:r>
            <a:r>
              <a:rPr lang="en-AU" b="1" dirty="0">
                <a:solidFill>
                  <a:srgbClr val="895297"/>
                </a:solidFill>
              </a:rPr>
              <a:t> learnt new skills to improve their family’s life. Many people work hard to look after their families, because they love them. How do you show you love your family?</a:t>
            </a:r>
            <a:endParaRPr lang="en-AU" sz="1800" b="1" dirty="0">
              <a:solidFill>
                <a:srgbClr val="895297"/>
              </a:solidFill>
            </a:endParaRPr>
          </a:p>
        </p:txBody>
      </p:sp>
      <p:sp>
        <p:nvSpPr>
          <p:cNvPr id="9" name="Text Placeholder 3">
            <a:extLst>
              <a:ext uri="{FF2B5EF4-FFF2-40B4-BE49-F238E27FC236}">
                <a16:creationId xmlns:a16="http://schemas.microsoft.com/office/drawing/2014/main" id="{0E8DDF05-4628-4394-BDA7-BA1907F93B27}"/>
              </a:ext>
            </a:extLst>
          </p:cNvPr>
          <p:cNvSpPr txBox="1">
            <a:spLocks/>
          </p:cNvSpPr>
          <p:nvPr/>
        </p:nvSpPr>
        <p:spPr>
          <a:xfrm>
            <a:off x="876903" y="659779"/>
            <a:ext cx="7367321" cy="711821"/>
          </a:xfrm>
          <a:prstGeom prst="rect">
            <a:avLst/>
          </a:prstGeom>
        </p:spPr>
        <p:txBody>
          <a:bodyPr lIns="91440" tIns="45720" rIns="91440" bIns="45720" anchor="t"/>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4000" b="1" dirty="0">
                <a:solidFill>
                  <a:srgbClr val="E6D3EB"/>
                </a:solidFill>
              </a:rPr>
              <a:t>REFLECT AND TAKE ACTION</a:t>
            </a:r>
            <a:endParaRPr lang="en-US" dirty="0"/>
          </a:p>
        </p:txBody>
      </p:sp>
      <p:sp>
        <p:nvSpPr>
          <p:cNvPr id="11" name="Freeform: Shape 3">
            <a:extLst>
              <a:ext uri="{FF2B5EF4-FFF2-40B4-BE49-F238E27FC236}">
                <a16:creationId xmlns:a16="http://schemas.microsoft.com/office/drawing/2014/main" id="{0ECB994D-C355-4677-B9E1-F9EE62350F6E}"/>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12" name="Freeform: Shape 11">
            <a:extLst>
              <a:ext uri="{FF2B5EF4-FFF2-40B4-BE49-F238E27FC236}">
                <a16:creationId xmlns:a16="http://schemas.microsoft.com/office/drawing/2014/main" id="{9B41C66E-E327-4480-8683-47DDB1A361A7}"/>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pic>
        <p:nvPicPr>
          <p:cNvPr id="8" name="Picture 7">
            <a:extLst>
              <a:ext uri="{FF2B5EF4-FFF2-40B4-BE49-F238E27FC236}">
                <a16:creationId xmlns:a16="http://schemas.microsoft.com/office/drawing/2014/main" id="{294463E7-87B4-42D6-A587-80D22B28B097}"/>
              </a:ext>
            </a:extLst>
          </p:cNvPr>
          <p:cNvPicPr>
            <a:picLocks noChangeAspect="1"/>
          </p:cNvPicPr>
          <p:nvPr/>
        </p:nvPicPr>
        <p:blipFill>
          <a:blip r:embed="rId2"/>
          <a:stretch>
            <a:fillRect/>
          </a:stretch>
        </p:blipFill>
        <p:spPr>
          <a:xfrm>
            <a:off x="8296146" y="-4305"/>
            <a:ext cx="3481118" cy="1780186"/>
          </a:xfrm>
          <a:prstGeom prst="rect">
            <a:avLst/>
          </a:prstGeom>
        </p:spPr>
      </p:pic>
    </p:spTree>
    <p:extLst>
      <p:ext uri="{BB962C8B-B14F-4D97-AF65-F5344CB8AC3E}">
        <p14:creationId xmlns:p14="http://schemas.microsoft.com/office/powerpoint/2010/main" val="1742546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C3BB065-D256-48E6-9E90-F894EAFE1A39}"/>
              </a:ext>
            </a:extLst>
          </p:cNvPr>
          <p:cNvSpPr>
            <a:spLocks noGrp="1"/>
          </p:cNvSpPr>
          <p:nvPr>
            <p:ph type="body" sz="quarter" idx="13"/>
          </p:nvPr>
        </p:nvSpPr>
        <p:spPr/>
        <p:txBody>
          <a:bodyPr lIns="91440" tIns="45720" rIns="91440" bIns="45720" anchor="ctr"/>
          <a:lstStyle/>
          <a:p>
            <a:pPr>
              <a:spcBef>
                <a:spcPts val="0"/>
              </a:spcBef>
              <a:spcAft>
                <a:spcPts val="600"/>
              </a:spcAft>
            </a:pPr>
            <a:r>
              <a:rPr lang="en-AU" sz="2000" b="1" dirty="0"/>
              <a:t>God, </a:t>
            </a:r>
          </a:p>
          <a:p>
            <a:pPr>
              <a:spcBef>
                <a:spcPts val="0"/>
              </a:spcBef>
              <a:spcAft>
                <a:spcPts val="600"/>
              </a:spcAft>
            </a:pPr>
            <a:r>
              <a:rPr lang="en-AU" sz="2000" b="1" dirty="0"/>
              <a:t>Thank you for always loving us.</a:t>
            </a:r>
          </a:p>
          <a:p>
            <a:pPr>
              <a:spcBef>
                <a:spcPts val="0"/>
              </a:spcBef>
              <a:spcAft>
                <a:spcPts val="600"/>
              </a:spcAft>
            </a:pPr>
            <a:r>
              <a:rPr lang="en-AU" sz="2000" b="1" dirty="0"/>
              <a:t>As we get closer to the celebration of Christmas, help us to show your love to our neighbours both near and far.</a:t>
            </a:r>
          </a:p>
          <a:p>
            <a:pPr>
              <a:spcBef>
                <a:spcPts val="0"/>
              </a:spcBef>
              <a:spcAft>
                <a:spcPts val="600"/>
              </a:spcAft>
            </a:pPr>
            <a:r>
              <a:rPr lang="en-AU" sz="2000" b="1" dirty="0"/>
              <a:t>We pray for people who face the hardship of poverty. </a:t>
            </a:r>
          </a:p>
          <a:p>
            <a:pPr>
              <a:spcBef>
                <a:spcPts val="0"/>
              </a:spcBef>
              <a:spcAft>
                <a:spcPts val="600"/>
              </a:spcAft>
            </a:pPr>
            <a:r>
              <a:rPr lang="en-AU" sz="2000" b="1" dirty="0"/>
              <a:t>Inspire us to be loving every day.</a:t>
            </a:r>
          </a:p>
          <a:p>
            <a:pPr>
              <a:spcBef>
                <a:spcPts val="0"/>
              </a:spcBef>
              <a:spcAft>
                <a:spcPts val="600"/>
              </a:spcAft>
            </a:pPr>
            <a:r>
              <a:rPr lang="en-AU" sz="2000" b="1" dirty="0"/>
              <a:t>In your name we pray, </a:t>
            </a:r>
          </a:p>
          <a:p>
            <a:pPr>
              <a:spcBef>
                <a:spcPts val="0"/>
              </a:spcBef>
              <a:spcAft>
                <a:spcPts val="600"/>
              </a:spcAft>
            </a:pPr>
            <a:r>
              <a:rPr lang="en-AU" sz="2000" b="1" dirty="0"/>
              <a:t>Amen </a:t>
            </a:r>
          </a:p>
          <a:p>
            <a:pPr>
              <a:spcBef>
                <a:spcPts val="0"/>
              </a:spcBef>
              <a:spcAft>
                <a:spcPts val="600"/>
              </a:spcAft>
            </a:pPr>
            <a:endParaRPr lang="en-AU" sz="2000" b="1" dirty="0"/>
          </a:p>
        </p:txBody>
      </p:sp>
      <p:sp>
        <p:nvSpPr>
          <p:cNvPr id="8" name="Text Placeholder 3">
            <a:extLst>
              <a:ext uri="{FF2B5EF4-FFF2-40B4-BE49-F238E27FC236}">
                <a16:creationId xmlns:a16="http://schemas.microsoft.com/office/drawing/2014/main" id="{C5F83CF8-1B4F-4520-B253-187E5158FA46}"/>
              </a:ext>
            </a:extLst>
          </p:cNvPr>
          <p:cNvSpPr txBox="1">
            <a:spLocks/>
          </p:cNvSpPr>
          <p:nvPr/>
        </p:nvSpPr>
        <p:spPr>
          <a:xfrm>
            <a:off x="876903" y="659779"/>
            <a:ext cx="7367321" cy="711821"/>
          </a:xfrm>
          <a:prstGeom prst="rect">
            <a:avLst/>
          </a:prstGeom>
        </p:spPr>
        <p:txBody>
          <a:bodyPr lIns="91440" tIns="45720" rIns="91440" bIns="45720" anchor="t"/>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4000" b="1" dirty="0">
                <a:solidFill>
                  <a:srgbClr val="E6D3EB"/>
                </a:solidFill>
              </a:rPr>
              <a:t>PRAY</a:t>
            </a:r>
            <a:endParaRPr lang="en-US" dirty="0"/>
          </a:p>
        </p:txBody>
      </p:sp>
      <p:sp>
        <p:nvSpPr>
          <p:cNvPr id="10" name="Freeform: Shape 3">
            <a:extLst>
              <a:ext uri="{FF2B5EF4-FFF2-40B4-BE49-F238E27FC236}">
                <a16:creationId xmlns:a16="http://schemas.microsoft.com/office/drawing/2014/main" id="{5F7582A0-F524-444D-9CA6-3808AAC25E19}"/>
              </a:ext>
            </a:extLst>
          </p:cNvPr>
          <p:cNvSpPr/>
          <p:nvPr/>
        </p:nvSpPr>
        <p:spPr>
          <a:xfrm>
            <a:off x="8831206" y="535601"/>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11" name="Freeform: Shape 10">
            <a:extLst>
              <a:ext uri="{FF2B5EF4-FFF2-40B4-BE49-F238E27FC236}">
                <a16:creationId xmlns:a16="http://schemas.microsoft.com/office/drawing/2014/main" id="{0319AD6A-6467-47D9-B8E5-4EBF7FF689D5}"/>
              </a:ext>
            </a:extLst>
          </p:cNvPr>
          <p:cNvSpPr/>
          <p:nvPr/>
        </p:nvSpPr>
        <p:spPr>
          <a:xfrm>
            <a:off x="9774779" y="57995"/>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pic>
        <p:nvPicPr>
          <p:cNvPr id="12" name="Picture 11">
            <a:extLst>
              <a:ext uri="{FF2B5EF4-FFF2-40B4-BE49-F238E27FC236}">
                <a16:creationId xmlns:a16="http://schemas.microsoft.com/office/drawing/2014/main" id="{E85023C8-2234-4E28-91EA-013C0C63282E}"/>
              </a:ext>
            </a:extLst>
          </p:cNvPr>
          <p:cNvPicPr>
            <a:picLocks noChangeAspect="1"/>
          </p:cNvPicPr>
          <p:nvPr/>
        </p:nvPicPr>
        <p:blipFill>
          <a:blip r:embed="rId2"/>
          <a:stretch>
            <a:fillRect/>
          </a:stretch>
        </p:blipFill>
        <p:spPr>
          <a:xfrm>
            <a:off x="8296146" y="-4305"/>
            <a:ext cx="3481118" cy="1780186"/>
          </a:xfrm>
          <a:prstGeom prst="rect">
            <a:avLst/>
          </a:prstGeom>
        </p:spPr>
      </p:pic>
    </p:spTree>
    <p:extLst>
      <p:ext uri="{BB962C8B-B14F-4D97-AF65-F5344CB8AC3E}">
        <p14:creationId xmlns:p14="http://schemas.microsoft.com/office/powerpoint/2010/main" val="32758935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C2D8AA-23C7-1548-933C-6C7F63E09EE9}"/>
              </a:ext>
            </a:extLst>
          </p:cNvPr>
          <p:cNvSpPr>
            <a:spLocks noGrp="1"/>
          </p:cNvSpPr>
          <p:nvPr>
            <p:ph type="ctrTitle"/>
          </p:nvPr>
        </p:nvSpPr>
        <p:spPr/>
        <p:txBody>
          <a:bodyPr/>
          <a:lstStyle/>
          <a:p>
            <a:r>
              <a:rPr lang="en-US" dirty="0"/>
              <a:t>Caritas Australia’s education resources</a:t>
            </a:r>
          </a:p>
        </p:txBody>
      </p:sp>
      <p:sp>
        <p:nvSpPr>
          <p:cNvPr id="4" name="Text Placeholder 3">
            <a:extLst>
              <a:ext uri="{FF2B5EF4-FFF2-40B4-BE49-F238E27FC236}">
                <a16:creationId xmlns:a16="http://schemas.microsoft.com/office/drawing/2014/main" id="{EE840B57-C529-5D4C-8A98-6468FECB75D0}"/>
              </a:ext>
            </a:extLst>
          </p:cNvPr>
          <p:cNvSpPr>
            <a:spLocks noGrp="1"/>
          </p:cNvSpPr>
          <p:nvPr>
            <p:ph type="body" sz="quarter" idx="10"/>
          </p:nvPr>
        </p:nvSpPr>
        <p:spPr>
          <a:xfrm>
            <a:off x="869950" y="1243012"/>
            <a:ext cx="10400947" cy="4611449"/>
          </a:xfrm>
        </p:spPr>
        <p:txBody>
          <a:bodyPr lIns="82918" tIns="41459" rIns="82918" bIns="41459" anchor="t"/>
          <a:lstStyle/>
          <a:p>
            <a:pPr>
              <a:spcBef>
                <a:spcPts val="0"/>
              </a:spcBef>
              <a:spcAft>
                <a:spcPts val="1200"/>
              </a:spcAft>
            </a:pPr>
            <a:r>
              <a:rPr lang="en-US" sz="1800" b="1" dirty="0"/>
              <a:t>A note to children</a:t>
            </a:r>
            <a:endParaRPr lang="en-US" sz="1800" dirty="0"/>
          </a:p>
          <a:p>
            <a:pPr>
              <a:spcBef>
                <a:spcPts val="0"/>
              </a:spcBef>
              <a:spcAft>
                <a:spcPts val="1200"/>
              </a:spcAft>
            </a:pPr>
            <a:r>
              <a:rPr lang="en-US" sz="1800" dirty="0"/>
              <a:t>Learning about people not having what they need to live a healthy and safe life can be hard. If you are feeling worried or upset about anything you have learnt about through this resource, make sure you talk to a trusted adult. They can share your concerns via our </a:t>
            </a:r>
            <a:r>
              <a:rPr lang="en-US" sz="1800" dirty="0">
                <a:solidFill>
                  <a:srgbClr val="0563C1"/>
                </a:solidFill>
                <a:cs typeface="Segoe UI"/>
                <a:hlinkClick r:id="rId3"/>
              </a:rPr>
              <a:t>website</a:t>
            </a:r>
            <a:r>
              <a:rPr lang="en-US" sz="1800" dirty="0"/>
              <a:t>. </a:t>
            </a:r>
          </a:p>
          <a:p>
            <a:pPr>
              <a:spcBef>
                <a:spcPts val="0"/>
              </a:spcBef>
              <a:spcAft>
                <a:spcPts val="1200"/>
              </a:spcAft>
            </a:pPr>
            <a:r>
              <a:rPr lang="en-US" sz="1800" dirty="0"/>
              <a:t>Do you have an idea for how Caritas Australia can improve our school resources? We would love to hear it! Please email </a:t>
            </a:r>
            <a:r>
              <a:rPr lang="en-US" sz="1800" dirty="0">
                <a:solidFill>
                  <a:srgbClr val="0563C1"/>
                </a:solidFill>
                <a:cs typeface="Segoe UI"/>
                <a:hlinkClick r:id="rId4"/>
              </a:rPr>
              <a:t>education@caritas.org.au</a:t>
            </a:r>
            <a:r>
              <a:rPr lang="en-US" sz="1800" dirty="0"/>
              <a:t> </a:t>
            </a:r>
            <a:endParaRPr lang="en-US" sz="1800" kern="0" dirty="0">
              <a:latin typeface="Arial" panose="020B0604020202020204" pitchFamily="34" charset="0"/>
              <a:ea typeface="Roboto Light" panose="02000000000000000000" pitchFamily="2" charset="0"/>
            </a:endParaRPr>
          </a:p>
          <a:p>
            <a:pPr>
              <a:spcBef>
                <a:spcPts val="0"/>
              </a:spcBef>
              <a:spcAft>
                <a:spcPts val="1200"/>
              </a:spcAft>
            </a:pPr>
            <a:r>
              <a:rPr lang="en-AU" sz="1800" b="1" kern="0" dirty="0">
                <a:ea typeface="Roboto Light"/>
              </a:rPr>
              <a:t>Catechists</a:t>
            </a:r>
          </a:p>
          <a:p>
            <a:pPr>
              <a:spcBef>
                <a:spcPts val="0"/>
              </a:spcBef>
              <a:spcAft>
                <a:spcPts val="1200"/>
              </a:spcAft>
            </a:pPr>
            <a:r>
              <a:rPr lang="en-AU" sz="1800" kern="0" dirty="0">
                <a:ea typeface="Roboto Light"/>
              </a:rPr>
              <a:t>Many of our primary school resources can be adapted for children’s liturgy. For more resources, please visit: </a:t>
            </a:r>
            <a:r>
              <a:rPr lang="en-AU" sz="1800" kern="0" dirty="0">
                <a:ea typeface="Roboto Light"/>
                <a:hlinkClick r:id="rId5"/>
              </a:rPr>
              <a:t>caritas.org.au/resources/school-resources/</a:t>
            </a:r>
            <a:endParaRPr lang="en-AU" sz="1800" b="1" kern="0" dirty="0">
              <a:latin typeface="Arial" panose="020B0604020202020204" pitchFamily="34" charset="0"/>
              <a:ea typeface="Roboto Light"/>
            </a:endParaRPr>
          </a:p>
          <a:p>
            <a:pPr>
              <a:spcBef>
                <a:spcPts val="0"/>
              </a:spcBef>
              <a:spcAft>
                <a:spcPts val="1200"/>
              </a:spcAft>
              <a:defRPr/>
            </a:pPr>
            <a:r>
              <a:rPr lang="en-AU" sz="1800" kern="0" dirty="0">
                <a:ea typeface="Roboto Light"/>
              </a:rPr>
              <a:t>Stay up to date with events and resources! Subscribe to </a:t>
            </a:r>
            <a:r>
              <a:rPr lang="en-AU" sz="1800" kern="0" dirty="0">
                <a:ea typeface="Roboto Light"/>
                <a:hlinkClick r:id="rId6"/>
              </a:rPr>
              <a:t>Caritas Australia’s Education e-newsletter</a:t>
            </a:r>
            <a:r>
              <a:rPr lang="en-AU" sz="1800" kern="0" dirty="0">
                <a:ea typeface="Roboto Light"/>
              </a:rPr>
              <a:t> </a:t>
            </a:r>
          </a:p>
          <a:p>
            <a:pPr>
              <a:spcBef>
                <a:spcPts val="0"/>
              </a:spcBef>
              <a:spcAft>
                <a:spcPts val="1200"/>
              </a:spcAft>
            </a:pPr>
            <a:endParaRPr lang="en-AU" sz="1270" kern="0" dirty="0">
              <a:latin typeface="Arial" panose="020B0604020202020204" pitchFamily="34" charset="0"/>
              <a:ea typeface="Roboto Light" panose="02000000000000000000" pitchFamily="2" charset="0"/>
            </a:endParaRPr>
          </a:p>
          <a:p>
            <a:pPr>
              <a:spcBef>
                <a:spcPts val="0"/>
              </a:spcBef>
              <a:spcAft>
                <a:spcPts val="1200"/>
              </a:spcAft>
            </a:pPr>
            <a:endParaRPr lang="en-US" sz="1632" dirty="0"/>
          </a:p>
        </p:txBody>
      </p:sp>
      <p:pic>
        <p:nvPicPr>
          <p:cNvPr id="9" name="Picture 8">
            <a:extLst>
              <a:ext uri="{FF2B5EF4-FFF2-40B4-BE49-F238E27FC236}">
                <a16:creationId xmlns:a16="http://schemas.microsoft.com/office/drawing/2014/main" id="{E5EB552D-755E-4BD0-9FC1-6E397520909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542385" y="4880848"/>
            <a:ext cx="9056075" cy="1132010"/>
          </a:xfrm>
          <a:prstGeom prst="rect">
            <a:avLst/>
          </a:prstGeom>
        </p:spPr>
      </p:pic>
    </p:spTree>
    <p:extLst>
      <p:ext uri="{BB962C8B-B14F-4D97-AF65-F5344CB8AC3E}">
        <p14:creationId xmlns:p14="http://schemas.microsoft.com/office/powerpoint/2010/main" val="21828336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a:solidFill>
                  <a:srgbClr val="895297"/>
                </a:solidFill>
              </a:rPr>
              <a:t>Making A WREATH </a:t>
            </a:r>
          </a:p>
        </p:txBody>
      </p:sp>
      <p:sp>
        <p:nvSpPr>
          <p:cNvPr id="4" name="Text Placeholder 3"/>
          <p:cNvSpPr>
            <a:spLocks noGrp="1"/>
          </p:cNvSpPr>
          <p:nvPr>
            <p:ph type="body" sz="quarter" idx="10"/>
          </p:nvPr>
        </p:nvSpPr>
        <p:spPr/>
        <p:txBody>
          <a:bodyPr/>
          <a:lstStyle/>
          <a:p>
            <a:r>
              <a:rPr lang="en-AU" dirty="0"/>
              <a:t>Print the symbols on the following slides to create an Advent wreath. </a:t>
            </a:r>
          </a:p>
          <a:p>
            <a:r>
              <a:rPr lang="en-AU" dirty="0">
                <a:latin typeface="Arial" panose="020B0604020202020204" pitchFamily="34" charset="0"/>
                <a:hlinkClick r:id="rId3"/>
              </a:rPr>
              <a:t>Make your own Advent wreath</a:t>
            </a:r>
            <a:r>
              <a:rPr lang="en-AU" dirty="0">
                <a:latin typeface="Arial" panose="020B0604020202020204" pitchFamily="34" charset="0"/>
              </a:rPr>
              <a:t>. </a:t>
            </a:r>
            <a:endParaRPr lang="en-AU" dirty="0"/>
          </a:p>
          <a:p>
            <a:pPr marL="285750" indent="-285750">
              <a:buFont typeface="Arial" panose="020B0604020202020204" pitchFamily="34" charset="0"/>
              <a:buChar char="•"/>
            </a:pPr>
            <a:r>
              <a:rPr lang="en-AU" dirty="0"/>
              <a:t>The seedpods, nuts and cones are used to decorate the wreath and are symbolic of life and resurrection. </a:t>
            </a:r>
          </a:p>
          <a:p>
            <a:pPr marL="285750" indent="-285750">
              <a:buFont typeface="Arial" panose="020B0604020202020204" pitchFamily="34" charset="0"/>
              <a:buChar char="•"/>
            </a:pPr>
            <a:r>
              <a:rPr lang="en-AU" dirty="0"/>
              <a:t>The laurel signifies victory over persecution and suffering.</a:t>
            </a:r>
          </a:p>
          <a:p>
            <a:pPr marL="285750" indent="-285750">
              <a:buFont typeface="Arial" panose="020B0604020202020204" pitchFamily="34" charset="0"/>
              <a:buChar char="•"/>
            </a:pPr>
            <a:r>
              <a:rPr lang="en-AU" dirty="0"/>
              <a:t>Pine and holly signify immortality.</a:t>
            </a:r>
          </a:p>
          <a:p>
            <a:pPr marL="285750" indent="-285750">
              <a:buFont typeface="Arial" panose="020B0604020202020204" pitchFamily="34" charset="0"/>
              <a:buChar char="•"/>
            </a:pPr>
            <a:r>
              <a:rPr lang="en-AU" dirty="0"/>
              <a:t>The apple represents the nourishing fruitfulness of the Christian life. </a:t>
            </a:r>
          </a:p>
          <a:p>
            <a:pPr marL="285750" indent="-285750">
              <a:buFont typeface="Arial" panose="020B0604020202020204" pitchFamily="34" charset="0"/>
              <a:buChar char="•"/>
            </a:pPr>
            <a:endParaRPr lang="en-AU" dirty="0"/>
          </a:p>
        </p:txBody>
      </p:sp>
      <p:pic>
        <p:nvPicPr>
          <p:cNvPr id="11" name="Picture Placeholder 10"/>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xfrm>
            <a:off x="8048336" y="1481788"/>
            <a:ext cx="3708400" cy="3395663"/>
          </a:xfrm>
        </p:spPr>
      </p:pic>
    </p:spTree>
    <p:extLst>
      <p:ext uri="{BB962C8B-B14F-4D97-AF65-F5344CB8AC3E}">
        <p14:creationId xmlns:p14="http://schemas.microsoft.com/office/powerpoint/2010/main" val="3399002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sz="3200" dirty="0"/>
              <a:t>The advent wreath</a:t>
            </a:r>
          </a:p>
        </p:txBody>
      </p:sp>
      <p:sp>
        <p:nvSpPr>
          <p:cNvPr id="3" name="Text Placeholder 2"/>
          <p:cNvSpPr>
            <a:spLocks noGrp="1"/>
          </p:cNvSpPr>
          <p:nvPr>
            <p:ph type="body" sz="quarter" idx="10"/>
          </p:nvPr>
        </p:nvSpPr>
        <p:spPr>
          <a:xfrm>
            <a:off x="869950" y="1243012"/>
            <a:ext cx="5262563" cy="4611449"/>
          </a:xfrm>
          <a:prstGeom prst="rect">
            <a:avLst/>
          </a:prstGeom>
        </p:spPr>
        <p:txBody>
          <a:bodyPr/>
          <a:lstStyle/>
          <a:p>
            <a:pPr marL="0" indent="0">
              <a:buNone/>
            </a:pPr>
            <a:r>
              <a:rPr lang="en-AU" sz="2000" dirty="0"/>
              <a:t>The word ‘Advent’ means ‘coming’. When we light the candles on the wreath, it symbolises the coming of light (Jesus) into the world. </a:t>
            </a:r>
          </a:p>
          <a:p>
            <a:endParaRPr lang="en-AU" sz="2000" kern="0" dirty="0">
              <a:latin typeface="Arial" panose="020B0604020202020204" pitchFamily="34" charset="0"/>
            </a:endParaRPr>
          </a:p>
          <a:p>
            <a:r>
              <a:rPr lang="en-AU" sz="2000" b="1" kern="0" dirty="0">
                <a:solidFill>
                  <a:srgbClr val="895297"/>
                </a:solidFill>
                <a:latin typeface="Arial" panose="020B0604020202020204" pitchFamily="34" charset="0"/>
              </a:rPr>
              <a:t>Candle 1 (violet): represents hope</a:t>
            </a:r>
          </a:p>
          <a:p>
            <a:r>
              <a:rPr lang="en-AU" sz="2000" b="1" kern="0" dirty="0">
                <a:solidFill>
                  <a:srgbClr val="895297"/>
                </a:solidFill>
                <a:latin typeface="Arial" panose="020B0604020202020204" pitchFamily="34" charset="0"/>
              </a:rPr>
              <a:t>Candle 2 (violet): represents peace </a:t>
            </a:r>
          </a:p>
          <a:p>
            <a:r>
              <a:rPr lang="en-AU" sz="2000" b="1" kern="0" dirty="0">
                <a:solidFill>
                  <a:srgbClr val="DE9CB7"/>
                </a:solidFill>
                <a:latin typeface="Arial" panose="020B0604020202020204" pitchFamily="34" charset="0"/>
              </a:rPr>
              <a:t>Candle 3 (rose): represents joy</a:t>
            </a:r>
          </a:p>
          <a:p>
            <a:r>
              <a:rPr lang="en-AU" sz="2000" b="1" kern="0" dirty="0">
                <a:solidFill>
                  <a:srgbClr val="895297"/>
                </a:solidFill>
                <a:latin typeface="Arial" panose="020B0604020202020204" pitchFamily="34" charset="0"/>
              </a:rPr>
              <a:t>Candle 4 (violet): represents love </a:t>
            </a:r>
          </a:p>
          <a:p>
            <a:pPr marL="0" indent="0">
              <a:buNone/>
            </a:pPr>
            <a:endParaRPr lang="en-AU" sz="2000" kern="0" dirty="0">
              <a:latin typeface="Arial" panose="020B0604020202020204" pitchFamily="34" charset="0"/>
            </a:endParaRPr>
          </a:p>
          <a:p>
            <a:pPr marL="0" indent="0">
              <a:buNone/>
            </a:pPr>
            <a:r>
              <a:rPr lang="en-AU" sz="2000" kern="0" dirty="0">
                <a:latin typeface="Arial" panose="020B0604020202020204" pitchFamily="34" charset="0"/>
              </a:rPr>
              <a:t>The central white candle is lit on Christmas Day and represents Christ.</a:t>
            </a:r>
          </a:p>
          <a:p>
            <a:endParaRPr lang="en-AU" sz="2000" dirty="0"/>
          </a:p>
        </p:txBody>
      </p:sp>
      <p:sp>
        <p:nvSpPr>
          <p:cNvPr id="4" name="Text Placeholder 3"/>
          <p:cNvSpPr>
            <a:spLocks noGrp="1"/>
          </p:cNvSpPr>
          <p:nvPr>
            <p:ph type="body" sz="quarter" idx="4294967295"/>
          </p:nvPr>
        </p:nvSpPr>
        <p:spPr>
          <a:xfrm>
            <a:off x="6782057" y="4072022"/>
            <a:ext cx="3708400" cy="346075"/>
          </a:xfrm>
          <a:prstGeom prst="rect">
            <a:avLst/>
          </a:prstGeom>
        </p:spPr>
        <p:txBody>
          <a:bodyPr/>
          <a:lstStyle/>
          <a:p>
            <a:pPr marL="0" indent="0">
              <a:buNone/>
            </a:pPr>
            <a:r>
              <a:rPr lang="en-AU" sz="2000" kern="0" dirty="0">
                <a:latin typeface="Arial" panose="020B0604020202020204" pitchFamily="34" charset="0"/>
              </a:rPr>
              <a:t>This Advent we will learn, act and pray for a more just and fair world – a world full of hope, peace, joy, and love. </a:t>
            </a:r>
            <a:r>
              <a:rPr lang="en-AU" sz="2000" dirty="0">
                <a:latin typeface="Arial" panose="020B0604020202020204" pitchFamily="34" charset="0"/>
                <a:hlinkClick r:id="rId3"/>
              </a:rPr>
              <a:t>Make your own Advent wreath</a:t>
            </a:r>
            <a:r>
              <a:rPr lang="en-AU" sz="2000" dirty="0">
                <a:latin typeface="Arial" panose="020B0604020202020204" pitchFamily="34" charset="0"/>
              </a:rPr>
              <a:t>. </a:t>
            </a:r>
          </a:p>
          <a:p>
            <a:endParaRPr lang="en-AU" dirty="0"/>
          </a:p>
        </p:txBody>
      </p:sp>
      <p:pic>
        <p:nvPicPr>
          <p:cNvPr id="6" name="Picture Placeholder 5"/>
          <p:cNvPicPr>
            <a:picLocks noGrp="1" noChangeAspect="1"/>
          </p:cNvPicPr>
          <p:nvPr>
            <p:ph type="pic" sz="quarter" idx="4294967295"/>
          </p:nvPr>
        </p:nvPicPr>
        <p:blipFill rotWithShape="1">
          <a:blip r:embed="rId4" cstate="screen">
            <a:clrChange>
              <a:clrFrom>
                <a:srgbClr val="F0DFCA"/>
              </a:clrFrom>
              <a:clrTo>
                <a:srgbClr val="F0DFCA">
                  <a:alpha val="0"/>
                </a:srgbClr>
              </a:clrTo>
            </a:clrChange>
            <a:extLst>
              <a:ext uri="{28A0092B-C50C-407E-A947-70E740481C1C}">
                <a14:useLocalDpi xmlns:a14="http://schemas.microsoft.com/office/drawing/2010/main"/>
              </a:ext>
            </a:extLst>
          </a:blip>
          <a:srcRect/>
          <a:stretch/>
        </p:blipFill>
        <p:spPr>
          <a:xfrm>
            <a:off x="6849526" y="1384300"/>
            <a:ext cx="3573462" cy="2444750"/>
          </a:xfrm>
          <a:prstGeom prst="rect">
            <a:avLst/>
          </a:prstGeom>
        </p:spPr>
      </p:pic>
    </p:spTree>
    <p:extLst>
      <p:ext uri="{BB962C8B-B14F-4D97-AF65-F5344CB8AC3E}">
        <p14:creationId xmlns:p14="http://schemas.microsoft.com/office/powerpoint/2010/main" val="27284035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6096000" y="0"/>
            <a:ext cx="0" cy="6858000"/>
          </a:xfrm>
          <a:prstGeom prst="line">
            <a:avLst/>
          </a:prstGeom>
          <a:ln>
            <a:solidFill>
              <a:srgbClr val="6E3A6E"/>
            </a:solidFill>
          </a:ln>
        </p:spPr>
        <p:style>
          <a:lnRef idx="1">
            <a:schemeClr val="accent1"/>
          </a:lnRef>
          <a:fillRef idx="0">
            <a:schemeClr val="accent1"/>
          </a:fillRef>
          <a:effectRef idx="0">
            <a:schemeClr val="accent1"/>
          </a:effectRef>
          <a:fontRef idx="minor">
            <a:schemeClr val="tx1"/>
          </a:fontRef>
        </p:style>
      </p:cxnSp>
      <p:pic>
        <p:nvPicPr>
          <p:cNvPr id="5" name="Picture 2" descr="C:\Users\kandreo\Desktop\Advent 2014\caritas-advent2014-icons-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16626" y="538163"/>
            <a:ext cx="4786313" cy="5345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266950" y="5243514"/>
            <a:ext cx="3322638" cy="1138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AU" altLang="en-US" sz="3600">
                <a:solidFill>
                  <a:srgbClr val="6E3A6E"/>
                </a:solidFill>
                <a:latin typeface="Arial" panose="020B0604020202020204" pitchFamily="34" charset="0"/>
              </a:rPr>
              <a:t>Candle</a:t>
            </a:r>
          </a:p>
        </p:txBody>
      </p:sp>
      <p:sp>
        <p:nvSpPr>
          <p:cNvPr id="7" name="Title 1"/>
          <p:cNvSpPr txBox="1">
            <a:spLocks/>
          </p:cNvSpPr>
          <p:nvPr/>
        </p:nvSpPr>
        <p:spPr bwMode="auto">
          <a:xfrm>
            <a:off x="6748464" y="5314950"/>
            <a:ext cx="3322637" cy="113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AU" altLang="en-US" sz="3600">
                <a:solidFill>
                  <a:srgbClr val="6E3A6E"/>
                </a:solidFill>
                <a:latin typeface="Arial" panose="020B0604020202020204" pitchFamily="34" charset="0"/>
              </a:rPr>
              <a:t>Christ Candle</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5822376" y="6247450"/>
            <a:ext cx="632184" cy="567529"/>
          </a:xfrm>
          <a:prstGeom prst="rect">
            <a:avLst/>
          </a:prstGeom>
        </p:spPr>
      </p:pic>
      <p:grpSp>
        <p:nvGrpSpPr>
          <p:cNvPr id="17" name="Group 4"/>
          <p:cNvGrpSpPr>
            <a:grpSpLocks noChangeAspect="1"/>
          </p:cNvGrpSpPr>
          <p:nvPr/>
        </p:nvGrpSpPr>
        <p:grpSpPr bwMode="auto">
          <a:xfrm>
            <a:off x="3442443" y="1327563"/>
            <a:ext cx="971653" cy="3915950"/>
            <a:chOff x="4115" y="1651"/>
            <a:chExt cx="265" cy="1068"/>
          </a:xfrm>
        </p:grpSpPr>
        <p:sp>
          <p:nvSpPr>
            <p:cNvPr id="18" name="AutoShape 3"/>
            <p:cNvSpPr>
              <a:spLocks noChangeAspect="1" noChangeArrowheads="1" noTextEdit="1"/>
            </p:cNvSpPr>
            <p:nvPr/>
          </p:nvSpPr>
          <p:spPr bwMode="auto">
            <a:xfrm>
              <a:off x="4115" y="1651"/>
              <a:ext cx="265" cy="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 name="Freeform 5"/>
            <p:cNvSpPr>
              <a:spLocks/>
            </p:cNvSpPr>
            <p:nvPr/>
          </p:nvSpPr>
          <p:spPr bwMode="auto">
            <a:xfrm>
              <a:off x="4132" y="1903"/>
              <a:ext cx="229" cy="801"/>
            </a:xfrm>
            <a:custGeom>
              <a:avLst/>
              <a:gdLst>
                <a:gd name="T0" fmla="*/ 106 w 106"/>
                <a:gd name="T1" fmla="*/ 352 h 378"/>
                <a:gd name="T2" fmla="*/ 81 w 106"/>
                <a:gd name="T3" fmla="*/ 378 h 378"/>
                <a:gd name="T4" fmla="*/ 25 w 106"/>
                <a:gd name="T5" fmla="*/ 378 h 378"/>
                <a:gd name="T6" fmla="*/ 0 w 106"/>
                <a:gd name="T7" fmla="*/ 352 h 378"/>
                <a:gd name="T8" fmla="*/ 0 w 106"/>
                <a:gd name="T9" fmla="*/ 25 h 378"/>
                <a:gd name="T10" fmla="*/ 25 w 106"/>
                <a:gd name="T11" fmla="*/ 0 h 378"/>
                <a:gd name="T12" fmla="*/ 81 w 106"/>
                <a:gd name="T13" fmla="*/ 0 h 378"/>
                <a:gd name="T14" fmla="*/ 106 w 106"/>
                <a:gd name="T15" fmla="*/ 25 h 378"/>
                <a:gd name="T16" fmla="*/ 106 w 106"/>
                <a:gd name="T17" fmla="*/ 352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378">
                  <a:moveTo>
                    <a:pt x="106" y="352"/>
                  </a:moveTo>
                  <a:cubicBezTo>
                    <a:pt x="106" y="366"/>
                    <a:pt x="95" y="378"/>
                    <a:pt x="81" y="378"/>
                  </a:cubicBezTo>
                  <a:cubicBezTo>
                    <a:pt x="25" y="378"/>
                    <a:pt x="25" y="378"/>
                    <a:pt x="25" y="378"/>
                  </a:cubicBezTo>
                  <a:cubicBezTo>
                    <a:pt x="11" y="378"/>
                    <a:pt x="0" y="366"/>
                    <a:pt x="0" y="352"/>
                  </a:cubicBezTo>
                  <a:cubicBezTo>
                    <a:pt x="0" y="25"/>
                    <a:pt x="0" y="25"/>
                    <a:pt x="0" y="25"/>
                  </a:cubicBezTo>
                  <a:cubicBezTo>
                    <a:pt x="0" y="11"/>
                    <a:pt x="11" y="0"/>
                    <a:pt x="25" y="0"/>
                  </a:cubicBezTo>
                  <a:cubicBezTo>
                    <a:pt x="81" y="0"/>
                    <a:pt x="81" y="0"/>
                    <a:pt x="81" y="0"/>
                  </a:cubicBezTo>
                  <a:cubicBezTo>
                    <a:pt x="95" y="0"/>
                    <a:pt x="106" y="11"/>
                    <a:pt x="106" y="25"/>
                  </a:cubicBezTo>
                  <a:lnTo>
                    <a:pt x="106" y="352"/>
                  </a:lnTo>
                  <a:close/>
                </a:path>
              </a:pathLst>
            </a:custGeom>
            <a:solidFill>
              <a:srgbClr val="FFFFFF"/>
            </a:solidFill>
            <a:ln w="53975"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20" name="Freeform 6"/>
            <p:cNvSpPr>
              <a:spLocks/>
            </p:cNvSpPr>
            <p:nvPr/>
          </p:nvSpPr>
          <p:spPr bwMode="auto">
            <a:xfrm>
              <a:off x="4147" y="1662"/>
              <a:ext cx="207" cy="271"/>
            </a:xfrm>
            <a:custGeom>
              <a:avLst/>
              <a:gdLst>
                <a:gd name="T0" fmla="*/ 55 w 96"/>
                <a:gd name="T1" fmla="*/ 7 h 128"/>
                <a:gd name="T2" fmla="*/ 38 w 96"/>
                <a:gd name="T3" fmla="*/ 7 h 128"/>
                <a:gd name="T4" fmla="*/ 20 w 96"/>
                <a:gd name="T5" fmla="*/ 101 h 128"/>
                <a:gd name="T6" fmla="*/ 73 w 96"/>
                <a:gd name="T7" fmla="*/ 101 h 128"/>
                <a:gd name="T8" fmla="*/ 55 w 96"/>
                <a:gd name="T9" fmla="*/ 7 h 128"/>
              </a:gdLst>
              <a:ahLst/>
              <a:cxnLst>
                <a:cxn ang="0">
                  <a:pos x="T0" y="T1"/>
                </a:cxn>
                <a:cxn ang="0">
                  <a:pos x="T2" y="T3"/>
                </a:cxn>
                <a:cxn ang="0">
                  <a:pos x="T4" y="T5"/>
                </a:cxn>
                <a:cxn ang="0">
                  <a:pos x="T6" y="T7"/>
                </a:cxn>
                <a:cxn ang="0">
                  <a:pos x="T8" y="T9"/>
                </a:cxn>
              </a:cxnLst>
              <a:rect l="0" t="0" r="r" b="b"/>
              <a:pathLst>
                <a:path w="96" h="128">
                  <a:moveTo>
                    <a:pt x="55" y="7"/>
                  </a:moveTo>
                  <a:cubicBezTo>
                    <a:pt x="51" y="0"/>
                    <a:pt x="42" y="0"/>
                    <a:pt x="38" y="7"/>
                  </a:cubicBezTo>
                  <a:cubicBezTo>
                    <a:pt x="24" y="31"/>
                    <a:pt x="0" y="81"/>
                    <a:pt x="20" y="101"/>
                  </a:cubicBezTo>
                  <a:cubicBezTo>
                    <a:pt x="46" y="128"/>
                    <a:pt x="73" y="101"/>
                    <a:pt x="73" y="101"/>
                  </a:cubicBezTo>
                  <a:cubicBezTo>
                    <a:pt x="73" y="101"/>
                    <a:pt x="96" y="77"/>
                    <a:pt x="55" y="7"/>
                  </a:cubicBezTo>
                  <a:close/>
                </a:path>
              </a:pathLst>
            </a:custGeom>
            <a:solidFill>
              <a:srgbClr val="FFFFFF"/>
            </a:solidFill>
            <a:ln w="53975"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21" name="Freeform 7"/>
            <p:cNvSpPr>
              <a:spLocks/>
            </p:cNvSpPr>
            <p:nvPr/>
          </p:nvSpPr>
          <p:spPr bwMode="auto">
            <a:xfrm>
              <a:off x="4201" y="1797"/>
              <a:ext cx="93" cy="110"/>
            </a:xfrm>
            <a:custGeom>
              <a:avLst/>
              <a:gdLst>
                <a:gd name="T0" fmla="*/ 28 w 43"/>
                <a:gd name="T1" fmla="*/ 6 h 52"/>
                <a:gd name="T2" fmla="*/ 13 w 43"/>
                <a:gd name="T3" fmla="*/ 6 h 52"/>
                <a:gd name="T4" fmla="*/ 8 w 43"/>
                <a:gd name="T5" fmla="*/ 40 h 52"/>
                <a:gd name="T6" fmla="*/ 33 w 43"/>
                <a:gd name="T7" fmla="*/ 40 h 52"/>
                <a:gd name="T8" fmla="*/ 28 w 43"/>
                <a:gd name="T9" fmla="*/ 6 h 52"/>
              </a:gdLst>
              <a:ahLst/>
              <a:cxnLst>
                <a:cxn ang="0">
                  <a:pos x="T0" y="T1"/>
                </a:cxn>
                <a:cxn ang="0">
                  <a:pos x="T2" y="T3"/>
                </a:cxn>
                <a:cxn ang="0">
                  <a:pos x="T4" y="T5"/>
                </a:cxn>
                <a:cxn ang="0">
                  <a:pos x="T6" y="T7"/>
                </a:cxn>
                <a:cxn ang="0">
                  <a:pos x="T8" y="T9"/>
                </a:cxn>
              </a:cxnLst>
              <a:rect l="0" t="0" r="r" b="b"/>
              <a:pathLst>
                <a:path w="43" h="52">
                  <a:moveTo>
                    <a:pt x="28" y="6"/>
                  </a:moveTo>
                  <a:cubicBezTo>
                    <a:pt x="25" y="0"/>
                    <a:pt x="16" y="0"/>
                    <a:pt x="13" y="6"/>
                  </a:cubicBezTo>
                  <a:cubicBezTo>
                    <a:pt x="7" y="17"/>
                    <a:pt x="0" y="33"/>
                    <a:pt x="8" y="40"/>
                  </a:cubicBezTo>
                  <a:cubicBezTo>
                    <a:pt x="20" y="52"/>
                    <a:pt x="33" y="40"/>
                    <a:pt x="33" y="40"/>
                  </a:cubicBezTo>
                  <a:cubicBezTo>
                    <a:pt x="33" y="40"/>
                    <a:pt x="43" y="31"/>
                    <a:pt x="28" y="6"/>
                  </a:cubicBezTo>
                  <a:close/>
                </a:path>
              </a:pathLst>
            </a:custGeom>
            <a:solidFill>
              <a:srgbClr val="FFFFFF"/>
            </a:solidFill>
            <a:ln w="26988"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3767425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6096000" y="0"/>
            <a:ext cx="0" cy="6858000"/>
          </a:xfrm>
          <a:prstGeom prst="line">
            <a:avLst/>
          </a:prstGeom>
          <a:ln>
            <a:solidFill>
              <a:srgbClr val="6E3A6E"/>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bwMode="auto">
          <a:xfrm>
            <a:off x="2266950" y="5300664"/>
            <a:ext cx="3322638" cy="1138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AU" altLang="en-US" sz="3600">
                <a:solidFill>
                  <a:srgbClr val="6E3A6E"/>
                </a:solidFill>
                <a:latin typeface="Arial" panose="020B0604020202020204" pitchFamily="34" charset="0"/>
              </a:rPr>
              <a:t>Evergreen</a:t>
            </a:r>
          </a:p>
        </p:txBody>
      </p:sp>
      <p:sp>
        <p:nvSpPr>
          <p:cNvPr id="5" name="Title 1"/>
          <p:cNvSpPr txBox="1">
            <a:spLocks/>
          </p:cNvSpPr>
          <p:nvPr/>
        </p:nvSpPr>
        <p:spPr bwMode="auto">
          <a:xfrm>
            <a:off x="6748464" y="5314950"/>
            <a:ext cx="3322637" cy="113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AU" altLang="en-US" sz="3600">
                <a:solidFill>
                  <a:srgbClr val="6E3A6E"/>
                </a:solidFill>
                <a:latin typeface="Arial" panose="020B0604020202020204" pitchFamily="34" charset="0"/>
              </a:rPr>
              <a:t>Holly</a:t>
            </a:r>
          </a:p>
        </p:txBody>
      </p:sp>
      <p:pic>
        <p:nvPicPr>
          <p:cNvPr id="6" name="Picture 3" descr="C:\Users\kandreo\Desktop\Advent 2014\caritas-advent2014-icons-8.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1" y="765175"/>
            <a:ext cx="4321175" cy="482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4" descr="C:\Users\kandreo\Desktop\Advent 2014\caritas-advent2014-icons-4.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92314" y="730250"/>
            <a:ext cx="4103687" cy="458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5822376" y="6247450"/>
            <a:ext cx="632184" cy="567529"/>
          </a:xfrm>
          <a:prstGeom prst="rect">
            <a:avLst/>
          </a:prstGeom>
        </p:spPr>
      </p:pic>
    </p:spTree>
    <p:extLst>
      <p:ext uri="{BB962C8B-B14F-4D97-AF65-F5344CB8AC3E}">
        <p14:creationId xmlns:p14="http://schemas.microsoft.com/office/powerpoint/2010/main" val="25498914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6096000" y="0"/>
            <a:ext cx="0" cy="6858000"/>
          </a:xfrm>
          <a:prstGeom prst="line">
            <a:avLst/>
          </a:prstGeom>
          <a:ln>
            <a:solidFill>
              <a:srgbClr val="6E3A6E"/>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bwMode="auto">
          <a:xfrm>
            <a:off x="2266950" y="5300664"/>
            <a:ext cx="3322638" cy="1138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AU" altLang="en-US" sz="3600">
                <a:solidFill>
                  <a:srgbClr val="6E3A6E"/>
                </a:solidFill>
                <a:latin typeface="Arial" panose="020B0604020202020204" pitchFamily="34" charset="0"/>
              </a:rPr>
              <a:t>Pine cone</a:t>
            </a:r>
          </a:p>
        </p:txBody>
      </p:sp>
      <p:sp>
        <p:nvSpPr>
          <p:cNvPr id="5" name="Title 1"/>
          <p:cNvSpPr txBox="1">
            <a:spLocks/>
          </p:cNvSpPr>
          <p:nvPr/>
        </p:nvSpPr>
        <p:spPr bwMode="auto">
          <a:xfrm>
            <a:off x="6748464" y="5314950"/>
            <a:ext cx="3322637" cy="113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AU" altLang="en-US" sz="3600">
                <a:solidFill>
                  <a:srgbClr val="6E3A6E"/>
                </a:solidFill>
                <a:latin typeface="Arial" panose="020B0604020202020204" pitchFamily="34" charset="0"/>
              </a:rPr>
              <a:t>Apple</a:t>
            </a:r>
          </a:p>
        </p:txBody>
      </p:sp>
      <p:pic>
        <p:nvPicPr>
          <p:cNvPr id="6" name="Picture 2" descr="C:\Users\kandreo\Desktop\Advent 2014\caritas-advent2014-icons-3.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66950" y="1196975"/>
            <a:ext cx="3600450" cy="402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3" descr="C:\Users\kandreo\Desktop\Advent 2014\caritas-advent2014-icons-7.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92864" y="714375"/>
            <a:ext cx="4033837" cy="4503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5822376" y="6247450"/>
            <a:ext cx="632184" cy="567529"/>
          </a:xfrm>
          <a:prstGeom prst="rect">
            <a:avLst/>
          </a:prstGeom>
        </p:spPr>
      </p:pic>
    </p:spTree>
    <p:extLst>
      <p:ext uri="{BB962C8B-B14F-4D97-AF65-F5344CB8AC3E}">
        <p14:creationId xmlns:p14="http://schemas.microsoft.com/office/powerpoint/2010/main" val="11878785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6096000" y="0"/>
            <a:ext cx="0" cy="6858000"/>
          </a:xfrm>
          <a:prstGeom prst="line">
            <a:avLst/>
          </a:prstGeom>
          <a:ln>
            <a:solidFill>
              <a:srgbClr val="6E3A6E"/>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bwMode="auto">
          <a:xfrm>
            <a:off x="2266950" y="5300664"/>
            <a:ext cx="3322638" cy="1138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AU" altLang="en-US" sz="3600">
                <a:solidFill>
                  <a:srgbClr val="6E3A6E"/>
                </a:solidFill>
                <a:latin typeface="Arial" panose="020B0604020202020204" pitchFamily="34" charset="0"/>
              </a:rPr>
              <a:t>Laurel</a:t>
            </a:r>
          </a:p>
        </p:txBody>
      </p:sp>
      <p:sp>
        <p:nvSpPr>
          <p:cNvPr id="5" name="Title 1"/>
          <p:cNvSpPr txBox="1">
            <a:spLocks/>
          </p:cNvSpPr>
          <p:nvPr/>
        </p:nvSpPr>
        <p:spPr bwMode="auto">
          <a:xfrm>
            <a:off x="6748464" y="5314950"/>
            <a:ext cx="3322637" cy="113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AU" altLang="en-US" sz="3600">
                <a:solidFill>
                  <a:srgbClr val="6E3A6E"/>
                </a:solidFill>
                <a:latin typeface="Arial" panose="020B0604020202020204" pitchFamily="34" charset="0"/>
              </a:rPr>
              <a:t>Nuts</a:t>
            </a:r>
          </a:p>
        </p:txBody>
      </p:sp>
      <p:pic>
        <p:nvPicPr>
          <p:cNvPr id="6" name="Picture 2" descr="C:\Users\kandreo\Desktop\Advent 2014\caritas-advent2014-icons-5.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7589" y="619125"/>
            <a:ext cx="4537075" cy="506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3" descr="C:\Users\kandreo\Desktop\Advent 2014\caritas-advent2014-icons-6.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82801" y="668339"/>
            <a:ext cx="4157663" cy="4643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5822376" y="6247450"/>
            <a:ext cx="632184" cy="567529"/>
          </a:xfrm>
          <a:prstGeom prst="rect">
            <a:avLst/>
          </a:prstGeom>
        </p:spPr>
      </p:pic>
    </p:spTree>
    <p:extLst>
      <p:ext uri="{BB962C8B-B14F-4D97-AF65-F5344CB8AC3E}">
        <p14:creationId xmlns:p14="http://schemas.microsoft.com/office/powerpoint/2010/main" val="5376810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6096000" y="0"/>
            <a:ext cx="0" cy="6858000"/>
          </a:xfrm>
          <a:prstGeom prst="line">
            <a:avLst/>
          </a:prstGeom>
          <a:ln>
            <a:solidFill>
              <a:srgbClr val="6E3A6E"/>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bwMode="auto">
          <a:xfrm>
            <a:off x="2266950" y="5300664"/>
            <a:ext cx="3322638" cy="1138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AU" altLang="en-US" sz="3600">
                <a:solidFill>
                  <a:srgbClr val="6E3A6E"/>
                </a:solidFill>
                <a:latin typeface="Arial" panose="020B0604020202020204" pitchFamily="34" charset="0"/>
              </a:rPr>
              <a:t>Seed Pods</a:t>
            </a:r>
          </a:p>
        </p:txBody>
      </p:sp>
      <p:pic>
        <p:nvPicPr>
          <p:cNvPr id="8" name="Picture 2" descr="C:\Users\kandreo\Desktop\Advent 2014\caritas-advent2014-icons-9.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11300" y="180977"/>
            <a:ext cx="4584700" cy="5119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822376" y="6247450"/>
            <a:ext cx="632184" cy="567529"/>
          </a:xfrm>
          <a:prstGeom prst="rect">
            <a:avLst/>
          </a:prstGeom>
        </p:spPr>
      </p:pic>
    </p:spTree>
    <p:extLst>
      <p:ext uri="{BB962C8B-B14F-4D97-AF65-F5344CB8AC3E}">
        <p14:creationId xmlns:p14="http://schemas.microsoft.com/office/powerpoint/2010/main" val="1681566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69950" y="1526347"/>
            <a:ext cx="5262563" cy="4611449"/>
          </a:xfrm>
          <a:prstGeom prst="rect">
            <a:avLst/>
          </a:prstGeom>
        </p:spPr>
        <p:txBody>
          <a:bodyPr anchor="t"/>
          <a:lstStyle/>
          <a:p>
            <a:pPr marL="0" indent="0">
              <a:spcAft>
                <a:spcPts val="800"/>
              </a:spcAft>
              <a:buNone/>
              <a:defRPr/>
            </a:pPr>
            <a:r>
              <a:rPr lang="en-AU" sz="2000" dirty="0"/>
              <a:t>Advent wreaths can be used in Church, at school or at home. </a:t>
            </a:r>
            <a:r>
              <a:rPr lang="en-AU" sz="2000" dirty="0">
                <a:latin typeface="Arial" panose="020B0604020202020204" pitchFamily="34" charset="0"/>
              </a:rPr>
              <a:t>As the Advent wreath helps us keep our thoughts focused on the coming of Jesus at Christmas, it should be integrated into our daily lives. </a:t>
            </a:r>
          </a:p>
          <a:p>
            <a:pPr marL="0" indent="0">
              <a:spcAft>
                <a:spcPts val="800"/>
              </a:spcAft>
              <a:buNone/>
              <a:defRPr/>
            </a:pPr>
            <a:r>
              <a:rPr lang="en-AU" sz="2000" dirty="0">
                <a:latin typeface="Arial" panose="020B0604020202020204" pitchFamily="34" charset="0"/>
              </a:rPr>
              <a:t>The class could gather around the wreath at a set time of the day as a selected student lights the relevant candle.</a:t>
            </a:r>
          </a:p>
          <a:p>
            <a:pPr marL="0" indent="0">
              <a:spcAft>
                <a:spcPts val="800"/>
              </a:spcAft>
              <a:buNone/>
              <a:defRPr/>
            </a:pPr>
            <a:endParaRPr lang="en-US" dirty="0">
              <a:latin typeface="Arial" panose="020B0604020202020204" pitchFamily="34" charset="0"/>
            </a:endParaRPr>
          </a:p>
          <a:p>
            <a:pPr marL="0" indent="0">
              <a:spcAft>
                <a:spcPts val="800"/>
              </a:spcAft>
              <a:buNone/>
              <a:defRPr/>
            </a:pPr>
            <a:r>
              <a:rPr lang="en-AU" sz="2000" dirty="0">
                <a:latin typeface="Arial" panose="020B0604020202020204" pitchFamily="34" charset="0"/>
              </a:rPr>
              <a:t>Advent wreath symbols you can use to create your own wreath begin on </a:t>
            </a:r>
            <a:r>
              <a:rPr lang="en-AU" dirty="0">
                <a:latin typeface="Arial" panose="020B0604020202020204" pitchFamily="34" charset="0"/>
                <a:hlinkClick r:id="rId3" action="ppaction://hlinksldjump"/>
              </a:rPr>
              <a:t>slide 39</a:t>
            </a:r>
            <a:r>
              <a:rPr lang="en-AU" sz="2000" dirty="0">
                <a:latin typeface="Arial" panose="020B0604020202020204" pitchFamily="34" charset="0"/>
              </a:rPr>
              <a:t>.</a:t>
            </a:r>
          </a:p>
        </p:txBody>
      </p:sp>
      <p:pic>
        <p:nvPicPr>
          <p:cNvPr id="17" name="Picture 16">
            <a:extLst>
              <a:ext uri="{FF2B5EF4-FFF2-40B4-BE49-F238E27FC236}">
                <a16:creationId xmlns:a16="http://schemas.microsoft.com/office/drawing/2014/main" id="{B55A917E-EB68-4644-9D4F-CD5ED1C7FF3F}"/>
              </a:ext>
            </a:extLst>
          </p:cNvPr>
          <p:cNvPicPr>
            <a:picLocks noChangeAspect="1"/>
          </p:cNvPicPr>
          <p:nvPr/>
        </p:nvPicPr>
        <p:blipFill>
          <a:blip r:embed="rId4"/>
          <a:stretch>
            <a:fillRect/>
          </a:stretch>
        </p:blipFill>
        <p:spPr>
          <a:xfrm>
            <a:off x="7343676" y="1243012"/>
            <a:ext cx="3978374" cy="3624134"/>
          </a:xfrm>
          <a:prstGeom prst="rect">
            <a:avLst/>
          </a:prstGeom>
        </p:spPr>
      </p:pic>
      <p:sp>
        <p:nvSpPr>
          <p:cNvPr id="7" name="Title 1">
            <a:extLst>
              <a:ext uri="{FF2B5EF4-FFF2-40B4-BE49-F238E27FC236}">
                <a16:creationId xmlns:a16="http://schemas.microsoft.com/office/drawing/2014/main" id="{941F3037-A9B8-4FFC-8933-4222F89B08EE}"/>
              </a:ext>
            </a:extLst>
          </p:cNvPr>
          <p:cNvSpPr txBox="1">
            <a:spLocks/>
          </p:cNvSpPr>
          <p:nvPr/>
        </p:nvSpPr>
        <p:spPr>
          <a:xfrm>
            <a:off x="652391" y="122649"/>
            <a:ext cx="10400947" cy="685304"/>
          </a:xfrm>
          <a:prstGeom prst="rect">
            <a:avLst/>
          </a:prstGeom>
        </p:spPr>
        <p:txBody>
          <a:bodyPr anchor="ctr"/>
          <a:lstStyle>
            <a:lvl1pPr algn="l" defTabSz="457200" rtl="0" eaLnBrk="1" latinLnBrk="0" hangingPunct="1">
              <a:spcBef>
                <a:spcPct val="0"/>
              </a:spcBef>
              <a:buNone/>
              <a:defRPr sz="2800" b="1" kern="1200" cap="all" baseline="0">
                <a:solidFill>
                  <a:srgbClr val="F7E5EC"/>
                </a:solidFill>
                <a:latin typeface="Arial" panose="020B0604020202020204" pitchFamily="34" charset="0"/>
                <a:ea typeface="Roboto Medium" pitchFamily="2" charset="0"/>
                <a:cs typeface="Arial" panose="020B0604020202020204" pitchFamily="34" charset="0"/>
              </a:defRPr>
            </a:lvl1pPr>
          </a:lstStyle>
          <a:p>
            <a:r>
              <a:rPr lang="en-AU" sz="3200" dirty="0"/>
              <a:t>The advent wreath</a:t>
            </a:r>
          </a:p>
        </p:txBody>
      </p:sp>
    </p:spTree>
    <p:extLst>
      <p:ext uri="{BB962C8B-B14F-4D97-AF65-F5344CB8AC3E}">
        <p14:creationId xmlns:p14="http://schemas.microsoft.com/office/powerpoint/2010/main" val="3157028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94F98F8-1E49-437E-AB84-749CA023E815}"/>
              </a:ext>
            </a:extLst>
          </p:cNvPr>
          <p:cNvSpPr/>
          <p:nvPr/>
        </p:nvSpPr>
        <p:spPr bwMode="auto">
          <a:xfrm>
            <a:off x="7442826" y="1364321"/>
            <a:ext cx="3879224" cy="4670366"/>
          </a:xfrm>
          <a:prstGeom prst="rect">
            <a:avLst/>
          </a:prstGeom>
          <a:solidFill>
            <a:srgbClr val="6BBAAC"/>
          </a:solidFill>
          <a:ln>
            <a:noFill/>
          </a:ln>
          <a:effectLst/>
        </p:spPr>
        <p:txBody>
          <a:bodyPr wrap="none" rtlCol="0" anchor="ctr"/>
          <a:lstStyle/>
          <a:p>
            <a:pPr algn="ctr"/>
            <a:endParaRPr lang="en-AU"/>
          </a:p>
        </p:txBody>
      </p:sp>
      <p:sp>
        <p:nvSpPr>
          <p:cNvPr id="2" name="Title 1"/>
          <p:cNvSpPr>
            <a:spLocks noGrp="1"/>
          </p:cNvSpPr>
          <p:nvPr>
            <p:ph type="ctrTitle"/>
          </p:nvPr>
        </p:nvSpPr>
        <p:spPr/>
        <p:txBody>
          <a:bodyPr/>
          <a:lstStyle/>
          <a:p>
            <a:r>
              <a:rPr lang="en-AU" sz="3200" dirty="0"/>
              <a:t>Global gifts</a:t>
            </a:r>
          </a:p>
        </p:txBody>
      </p:sp>
      <p:sp>
        <p:nvSpPr>
          <p:cNvPr id="3" name="Text Placeholder 2"/>
          <p:cNvSpPr>
            <a:spLocks noGrp="1"/>
          </p:cNvSpPr>
          <p:nvPr>
            <p:ph type="body" sz="quarter" idx="10"/>
          </p:nvPr>
        </p:nvSpPr>
        <p:spPr>
          <a:xfrm>
            <a:off x="869950" y="1243012"/>
            <a:ext cx="6073016" cy="4611449"/>
          </a:xfrm>
          <a:prstGeom prst="rect">
            <a:avLst/>
          </a:prstGeom>
        </p:spPr>
        <p:txBody>
          <a:bodyPr/>
          <a:lstStyle/>
          <a:p>
            <a:pPr algn="l" fontAlgn="base">
              <a:spcBef>
                <a:spcPts val="600"/>
              </a:spcBef>
              <a:spcAft>
                <a:spcPts val="0"/>
              </a:spcAft>
            </a:pPr>
            <a:r>
              <a:rPr lang="en-AU" sz="2000" b="1" dirty="0">
                <a:solidFill>
                  <a:schemeClr val="bg2">
                    <a:lumMod val="10000"/>
                  </a:schemeClr>
                </a:solidFill>
                <a:effectLst/>
                <a:latin typeface="Arial" panose="020B0604020202020204" pitchFamily="34" charset="0"/>
                <a:cs typeface="Arial" panose="020B0604020202020204" pitchFamily="34" charset="0"/>
              </a:rPr>
              <a:t>Purchase a Global Gift this Christmas.</a:t>
            </a:r>
          </a:p>
          <a:p>
            <a:pPr fontAlgn="base">
              <a:spcBef>
                <a:spcPts val="600"/>
              </a:spcBef>
            </a:pPr>
            <a:r>
              <a:rPr lang="en-AU" dirty="0">
                <a:solidFill>
                  <a:schemeClr val="bg2">
                    <a:lumMod val="10000"/>
                  </a:schemeClr>
                </a:solidFill>
                <a:latin typeface="Arial" panose="020B0604020202020204" pitchFamily="34" charset="0"/>
                <a:cs typeface="Arial" panose="020B0604020202020204" pitchFamily="34" charset="0"/>
              </a:rPr>
              <a:t>You can make Christmas shine brighter for those in need by purchasing a Global Gift.</a:t>
            </a:r>
          </a:p>
          <a:p>
            <a:pPr fontAlgn="base">
              <a:spcBef>
                <a:spcPts val="600"/>
              </a:spcBef>
            </a:pPr>
            <a:r>
              <a:rPr lang="en-AU" dirty="0">
                <a:solidFill>
                  <a:schemeClr val="bg2">
                    <a:lumMod val="10000"/>
                  </a:schemeClr>
                </a:solidFill>
                <a:latin typeface="Arial" panose="020B0604020202020204" pitchFamily="34" charset="0"/>
                <a:cs typeface="Arial" panose="020B0604020202020204" pitchFamily="34" charset="0"/>
              </a:rPr>
              <a:t>Your gift will have a life-changing impact on vulnerable families across the world as they strive to overcome the challenges of poverty. </a:t>
            </a:r>
          </a:p>
          <a:p>
            <a:pPr>
              <a:spcBef>
                <a:spcPts val="600"/>
              </a:spcBef>
            </a:pPr>
            <a:r>
              <a:rPr lang="en-AU" dirty="0">
                <a:solidFill>
                  <a:schemeClr val="bg2">
                    <a:lumMod val="10000"/>
                  </a:schemeClr>
                </a:solidFill>
                <a:latin typeface="Arial" panose="020B0604020202020204" pitchFamily="34" charset="0"/>
                <a:cs typeface="Arial" panose="020B0604020202020204" pitchFamily="34" charset="0"/>
              </a:rPr>
              <a:t>It’s possible to change lives this Christmas by giving your loved ones a Global Gift. Simply select your Global Gift card(s) of choice and help create lasting change for vulnerable families all around the world.</a:t>
            </a:r>
          </a:p>
          <a:p>
            <a:pPr fontAlgn="base">
              <a:spcBef>
                <a:spcPts val="600"/>
              </a:spcBef>
            </a:pPr>
            <a:r>
              <a:rPr lang="en-AU" dirty="0"/>
              <a:t>This Christmas, give a gift that keeps on giving and makes a real difference to people living in poverty.</a:t>
            </a:r>
          </a:p>
          <a:p>
            <a:pPr fontAlgn="base">
              <a:spcBef>
                <a:spcPts val="600"/>
              </a:spcBef>
            </a:pPr>
            <a:r>
              <a:rPr lang="en-AU" dirty="0">
                <a:solidFill>
                  <a:schemeClr val="bg2">
                    <a:lumMod val="10000"/>
                  </a:schemeClr>
                </a:solidFill>
                <a:latin typeface="Arial" panose="020B0604020202020204" pitchFamily="34" charset="0"/>
                <a:cs typeface="Arial" panose="020B0604020202020204" pitchFamily="34" charset="0"/>
              </a:rPr>
              <a:t>Visit </a:t>
            </a:r>
            <a:r>
              <a:rPr lang="en-AU" dirty="0">
                <a:solidFill>
                  <a:srgbClr val="1155CC"/>
                </a:solidFill>
                <a:latin typeface="Arial" panose="020B0604020202020204" pitchFamily="34" charset="0"/>
                <a:hlinkClick r:id="rId3"/>
              </a:rPr>
              <a:t>www.globalgifts.org.au</a:t>
            </a:r>
            <a:endParaRPr lang="en-AU" dirty="0">
              <a:solidFill>
                <a:schemeClr val="bg2">
                  <a:lumMod val="10000"/>
                </a:schemeClr>
              </a:solidFill>
              <a:latin typeface="Arial" panose="020B0604020202020204" pitchFamily="34" charset="0"/>
              <a:cs typeface="Arial" panose="020B0604020202020204" pitchFamily="34" charset="0"/>
            </a:endParaRPr>
          </a:p>
          <a:p>
            <a:endParaRPr lang="en-AU" dirty="0"/>
          </a:p>
        </p:txBody>
      </p:sp>
      <p:pic>
        <p:nvPicPr>
          <p:cNvPr id="13" name="Picture 12">
            <a:extLst>
              <a:ext uri="{FF2B5EF4-FFF2-40B4-BE49-F238E27FC236}">
                <a16:creationId xmlns:a16="http://schemas.microsoft.com/office/drawing/2014/main" id="{A8A37119-F116-451F-9B07-CAB1A111559F}"/>
              </a:ext>
            </a:extLst>
          </p:cNvPr>
          <p:cNvPicPr>
            <a:picLocks noChangeAspect="1"/>
          </p:cNvPicPr>
          <p:nvPr/>
        </p:nvPicPr>
        <p:blipFill rotWithShape="1">
          <a:blip r:embed="rId4">
            <a:extLst>
              <a:ext uri="{28A0092B-C50C-407E-A947-70E740481C1C}">
                <a14:useLocalDpi xmlns:a14="http://schemas.microsoft.com/office/drawing/2010/main" val="0"/>
              </a:ext>
            </a:extLst>
          </a:blip>
          <a:srcRect l="12479" t="14047" r="15512" b="10137"/>
          <a:stretch/>
        </p:blipFill>
        <p:spPr>
          <a:xfrm>
            <a:off x="9458434" y="2955706"/>
            <a:ext cx="1667950" cy="1756134"/>
          </a:xfrm>
          <a:prstGeom prst="rect">
            <a:avLst/>
          </a:prstGeom>
        </p:spPr>
      </p:pic>
      <p:pic>
        <p:nvPicPr>
          <p:cNvPr id="9" name="Picture 8">
            <a:extLst>
              <a:ext uri="{FF2B5EF4-FFF2-40B4-BE49-F238E27FC236}">
                <a16:creationId xmlns:a16="http://schemas.microsoft.com/office/drawing/2014/main" id="{864FD9AC-4E11-4F8B-B35C-EEF7DFF3696E}"/>
              </a:ext>
            </a:extLst>
          </p:cNvPr>
          <p:cNvPicPr>
            <a:picLocks noChangeAspect="1"/>
          </p:cNvPicPr>
          <p:nvPr/>
        </p:nvPicPr>
        <p:blipFill rotWithShape="1">
          <a:blip r:embed="rId5">
            <a:extLst>
              <a:ext uri="{28A0092B-C50C-407E-A947-70E740481C1C}">
                <a14:useLocalDpi xmlns:a14="http://schemas.microsoft.com/office/drawing/2010/main" val="0"/>
              </a:ext>
            </a:extLst>
          </a:blip>
          <a:srcRect t="10219" r="14499"/>
          <a:stretch/>
        </p:blipFill>
        <p:spPr>
          <a:xfrm>
            <a:off x="7442825" y="3955077"/>
            <a:ext cx="1980478" cy="2079610"/>
          </a:xfrm>
          <a:prstGeom prst="rect">
            <a:avLst/>
          </a:prstGeom>
        </p:spPr>
      </p:pic>
      <p:pic>
        <p:nvPicPr>
          <p:cNvPr id="6" name="Picture 5">
            <a:extLst>
              <a:ext uri="{FF2B5EF4-FFF2-40B4-BE49-F238E27FC236}">
                <a16:creationId xmlns:a16="http://schemas.microsoft.com/office/drawing/2014/main" id="{E4457310-33E3-4A38-A9E1-34159EA4C674}"/>
              </a:ext>
            </a:extLst>
          </p:cNvPr>
          <p:cNvPicPr>
            <a:picLocks noChangeAspect="1"/>
          </p:cNvPicPr>
          <p:nvPr/>
        </p:nvPicPr>
        <p:blipFill rotWithShape="1">
          <a:blip r:embed="rId6">
            <a:extLst>
              <a:ext uri="{28A0092B-C50C-407E-A947-70E740481C1C}">
                <a14:useLocalDpi xmlns:a14="http://schemas.microsoft.com/office/drawing/2010/main" val="0"/>
              </a:ext>
            </a:extLst>
          </a:blip>
          <a:srcRect t="10219" r="14499" b="9158"/>
          <a:stretch/>
        </p:blipFill>
        <p:spPr>
          <a:xfrm>
            <a:off x="7442825" y="1441427"/>
            <a:ext cx="1980476" cy="1867476"/>
          </a:xfrm>
          <a:prstGeom prst="rect">
            <a:avLst/>
          </a:prstGeom>
        </p:spPr>
      </p:pic>
    </p:spTree>
    <p:extLst>
      <p:ext uri="{BB962C8B-B14F-4D97-AF65-F5344CB8AC3E}">
        <p14:creationId xmlns:p14="http://schemas.microsoft.com/office/powerpoint/2010/main" val="264774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A72A7-EBE9-4395-AAC6-AC9A5BA59684}"/>
              </a:ext>
            </a:extLst>
          </p:cNvPr>
          <p:cNvSpPr>
            <a:spLocks noGrp="1"/>
          </p:cNvSpPr>
          <p:nvPr>
            <p:ph type="ctrTitle"/>
          </p:nvPr>
        </p:nvSpPr>
        <p:spPr/>
        <p:txBody>
          <a:bodyPr/>
          <a:lstStyle/>
          <a:p>
            <a:r>
              <a:rPr lang="en-AU" sz="4000" dirty="0"/>
              <a:t>first Sunday OF ADVENT</a:t>
            </a:r>
          </a:p>
        </p:txBody>
      </p:sp>
    </p:spTree>
    <p:extLst>
      <p:ext uri="{BB962C8B-B14F-4D97-AF65-F5344CB8AC3E}">
        <p14:creationId xmlns:p14="http://schemas.microsoft.com/office/powerpoint/2010/main" val="2435892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9">
            <a:extLst>
              <a:ext uri="{FF2B5EF4-FFF2-40B4-BE49-F238E27FC236}">
                <a16:creationId xmlns:a16="http://schemas.microsoft.com/office/drawing/2014/main" id="{F757072F-9747-4657-A976-B722DF1747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8" name="Round Diagonal Corner Rectangle 8">
            <a:extLst>
              <a:ext uri="{FF2B5EF4-FFF2-40B4-BE49-F238E27FC236}">
                <a16:creationId xmlns:a16="http://schemas.microsoft.com/office/drawing/2014/main" id="{1D77780B-662B-4465-AD59-F640EC06F2E9}"/>
              </a:ext>
            </a:extLst>
          </p:cNvPr>
          <p:cNvSpPr/>
          <p:nvPr/>
        </p:nvSpPr>
        <p:spPr>
          <a:xfrm rot="16200000">
            <a:off x="1309579" y="1423879"/>
            <a:ext cx="4281253" cy="5140516"/>
          </a:xfrm>
          <a:prstGeom prst="round2DiagRect">
            <a:avLst/>
          </a:prstGeom>
          <a:solidFill>
            <a:srgbClr val="E6D3E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9" name="Round Diagonal Corner Rectangle 8">
            <a:extLst>
              <a:ext uri="{FF2B5EF4-FFF2-40B4-BE49-F238E27FC236}">
                <a16:creationId xmlns:a16="http://schemas.microsoft.com/office/drawing/2014/main" id="{55B5985B-9A48-4EB7-AB7D-565CC17CC045}"/>
              </a:ext>
            </a:extLst>
          </p:cNvPr>
          <p:cNvSpPr/>
          <p:nvPr/>
        </p:nvSpPr>
        <p:spPr>
          <a:xfrm>
            <a:off x="6541465" y="1853509"/>
            <a:ext cx="4770588" cy="428125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11" name="TextBox 10"/>
          <p:cNvSpPr txBox="1"/>
          <p:nvPr/>
        </p:nvSpPr>
        <p:spPr>
          <a:xfrm>
            <a:off x="1681779" y="3516540"/>
            <a:ext cx="3536852" cy="1323439"/>
          </a:xfrm>
          <a:prstGeom prst="rect">
            <a:avLst/>
          </a:prstGeom>
          <a:noFill/>
        </p:spPr>
        <p:txBody>
          <a:bodyPr wrap="square" rtlCol="0">
            <a:spAutoFit/>
          </a:bodyPr>
          <a:lstStyle/>
          <a:p>
            <a:pPr algn="ctr">
              <a:spcAft>
                <a:spcPts val="600"/>
              </a:spcAft>
            </a:pPr>
            <a:r>
              <a:rPr lang="en-AU" sz="2000" dirty="0">
                <a:latin typeface="Arial" panose="020B0604020202020204" pitchFamily="34" charset="0"/>
                <a:cs typeface="Arial" panose="020B0604020202020204" pitchFamily="34" charset="0"/>
              </a:rPr>
              <a:t>Advent is a special time in the church year when we prepare and get ready to celebrate the birth of Jesus.</a:t>
            </a:r>
          </a:p>
        </p:txBody>
      </p:sp>
      <p:sp>
        <p:nvSpPr>
          <p:cNvPr id="17" name="Freeform 1"/>
          <p:cNvSpPr>
            <a:spLocks noChangeArrowheads="1"/>
          </p:cNvSpPr>
          <p:nvPr/>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4" name="Text Placeholder 3"/>
          <p:cNvSpPr>
            <a:spLocks noGrp="1"/>
          </p:cNvSpPr>
          <p:nvPr>
            <p:ph type="body" sz="quarter" idx="10"/>
          </p:nvPr>
        </p:nvSpPr>
        <p:spPr>
          <a:xfrm>
            <a:off x="7006108" y="3516540"/>
            <a:ext cx="3965972" cy="2510050"/>
          </a:xfrm>
        </p:spPr>
        <p:txBody>
          <a:bodyPr>
            <a:noAutofit/>
          </a:bodyPr>
          <a:lstStyle/>
          <a:p>
            <a:pPr algn="ctr">
              <a:lnSpc>
                <a:spcPct val="120000"/>
              </a:lnSpc>
              <a:spcBef>
                <a:spcPts val="0"/>
              </a:spcBef>
              <a:spcAft>
                <a:spcPts val="600"/>
              </a:spcAft>
            </a:pPr>
            <a:r>
              <a:rPr lang="en-AU" sz="2000" b="1" dirty="0">
                <a:solidFill>
                  <a:srgbClr val="895297"/>
                </a:solidFill>
              </a:rPr>
              <a:t>God, you give us hope.</a:t>
            </a:r>
          </a:p>
          <a:p>
            <a:pPr algn="ctr">
              <a:lnSpc>
                <a:spcPct val="120000"/>
              </a:lnSpc>
              <a:spcBef>
                <a:spcPts val="0"/>
              </a:spcBef>
              <a:spcAft>
                <a:spcPts val="600"/>
              </a:spcAft>
            </a:pPr>
            <a:r>
              <a:rPr lang="en-AU" sz="2000" b="1" dirty="0">
                <a:solidFill>
                  <a:srgbClr val="895297"/>
                </a:solidFill>
              </a:rPr>
              <a:t> As we light this candle in your name, we ask you to help us share hope with family and friends this Advent.</a:t>
            </a:r>
          </a:p>
          <a:p>
            <a:pPr algn="ctr">
              <a:lnSpc>
                <a:spcPct val="120000"/>
              </a:lnSpc>
              <a:spcBef>
                <a:spcPts val="0"/>
              </a:spcBef>
              <a:spcAft>
                <a:spcPts val="600"/>
              </a:spcAft>
            </a:pPr>
            <a:r>
              <a:rPr lang="en-AU" sz="2000" b="1" dirty="0">
                <a:solidFill>
                  <a:srgbClr val="895297"/>
                </a:solidFill>
              </a:rPr>
              <a:t>Amen</a:t>
            </a:r>
          </a:p>
          <a:p>
            <a:pPr algn="ctr">
              <a:lnSpc>
                <a:spcPct val="120000"/>
              </a:lnSpc>
              <a:spcBef>
                <a:spcPts val="0"/>
              </a:spcBef>
              <a:spcAft>
                <a:spcPts val="600"/>
              </a:spcAft>
            </a:pPr>
            <a:endParaRPr lang="en-AU" sz="2000" b="1" dirty="0">
              <a:solidFill>
                <a:srgbClr val="895297"/>
              </a:solidFill>
            </a:endParaRPr>
          </a:p>
        </p:txBody>
      </p:sp>
      <p:pic>
        <p:nvPicPr>
          <p:cNvPr id="14" name="Picture 13">
            <a:extLst>
              <a:ext uri="{FF2B5EF4-FFF2-40B4-BE49-F238E27FC236}">
                <a16:creationId xmlns:a16="http://schemas.microsoft.com/office/drawing/2014/main" id="{70404AF6-B3B0-4BB4-A8EE-DCC50146179A}"/>
              </a:ext>
            </a:extLst>
          </p:cNvPr>
          <p:cNvPicPr>
            <a:picLocks noChangeAspect="1"/>
          </p:cNvPicPr>
          <p:nvPr/>
        </p:nvPicPr>
        <p:blipFill>
          <a:blip r:embed="rId4"/>
          <a:stretch>
            <a:fillRect/>
          </a:stretch>
        </p:blipFill>
        <p:spPr>
          <a:xfrm>
            <a:off x="2749596" y="2158145"/>
            <a:ext cx="1433633" cy="1183315"/>
          </a:xfrm>
          <a:prstGeom prst="rect">
            <a:avLst/>
          </a:prstGeom>
        </p:spPr>
      </p:pic>
      <p:sp>
        <p:nvSpPr>
          <p:cNvPr id="10" name="Text Placeholder 3">
            <a:extLst>
              <a:ext uri="{FF2B5EF4-FFF2-40B4-BE49-F238E27FC236}">
                <a16:creationId xmlns:a16="http://schemas.microsoft.com/office/drawing/2014/main" id="{8BA021CF-3C40-4D4E-9AF2-005200CA8C7C}"/>
              </a:ext>
            </a:extLst>
          </p:cNvPr>
          <p:cNvSpPr txBox="1">
            <a:spLocks/>
          </p:cNvSpPr>
          <p:nvPr/>
        </p:nvSpPr>
        <p:spPr>
          <a:xfrm>
            <a:off x="848149" y="659779"/>
            <a:ext cx="7512080"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4000" b="1" dirty="0">
                <a:solidFill>
                  <a:srgbClr val="E6D3EB"/>
                </a:solidFill>
              </a:rPr>
              <a:t>LIGHT THE ADVENT CANDLE</a:t>
            </a:r>
          </a:p>
        </p:txBody>
      </p:sp>
      <p:grpSp>
        <p:nvGrpSpPr>
          <p:cNvPr id="13" name="Group 12">
            <a:extLst>
              <a:ext uri="{FF2B5EF4-FFF2-40B4-BE49-F238E27FC236}">
                <a16:creationId xmlns:a16="http://schemas.microsoft.com/office/drawing/2014/main" id="{3877D3E9-5CFB-473E-9CBF-86C99CBE5D95}"/>
              </a:ext>
            </a:extLst>
          </p:cNvPr>
          <p:cNvGrpSpPr/>
          <p:nvPr/>
        </p:nvGrpSpPr>
        <p:grpSpPr>
          <a:xfrm>
            <a:off x="8831207" y="49964"/>
            <a:ext cx="1467423" cy="1405026"/>
            <a:chOff x="8831207" y="49964"/>
            <a:chExt cx="1467423" cy="1405026"/>
          </a:xfrm>
        </p:grpSpPr>
        <p:sp>
          <p:nvSpPr>
            <p:cNvPr id="18" name="Freeform: Shape 3">
              <a:extLst>
                <a:ext uri="{FF2B5EF4-FFF2-40B4-BE49-F238E27FC236}">
                  <a16:creationId xmlns:a16="http://schemas.microsoft.com/office/drawing/2014/main" id="{C8E1064D-6D30-4C47-B786-10088EC5397F}"/>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19" name="Freeform: Shape 3">
              <a:extLst>
                <a:ext uri="{FF2B5EF4-FFF2-40B4-BE49-F238E27FC236}">
                  <a16:creationId xmlns:a16="http://schemas.microsoft.com/office/drawing/2014/main" id="{0709A89C-6A4A-42F3-8562-186C79919D61}"/>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0" name="Freeform: Shape 3">
              <a:extLst>
                <a:ext uri="{FF2B5EF4-FFF2-40B4-BE49-F238E27FC236}">
                  <a16:creationId xmlns:a16="http://schemas.microsoft.com/office/drawing/2014/main" id="{85F59103-DC47-4C84-B4DF-F29CE682EFC8}"/>
                </a:ext>
              </a:extLst>
            </p:cNvPr>
            <p:cNvSpPr/>
            <p:nvPr/>
          </p:nvSpPr>
          <p:spPr>
            <a:xfrm>
              <a:off x="9555426" y="93114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grpSp>
      <p:pic>
        <p:nvPicPr>
          <p:cNvPr id="22" name="Picture 21">
            <a:extLst>
              <a:ext uri="{FF2B5EF4-FFF2-40B4-BE49-F238E27FC236}">
                <a16:creationId xmlns:a16="http://schemas.microsoft.com/office/drawing/2014/main" id="{DC64C698-BBDA-40FA-A514-5FDCDF0E4EF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702800" y="2262310"/>
            <a:ext cx="780663" cy="1079150"/>
          </a:xfrm>
          <a:prstGeom prst="rect">
            <a:avLst/>
          </a:prstGeom>
        </p:spPr>
      </p:pic>
      <p:pic>
        <p:nvPicPr>
          <p:cNvPr id="24" name="Picture 23">
            <a:extLst>
              <a:ext uri="{FF2B5EF4-FFF2-40B4-BE49-F238E27FC236}">
                <a16:creationId xmlns:a16="http://schemas.microsoft.com/office/drawing/2014/main" id="{46EB6FB1-6F1C-4B54-958F-B423BE8E7065}"/>
              </a:ext>
            </a:extLst>
          </p:cNvPr>
          <p:cNvPicPr>
            <a:picLocks noChangeAspect="1"/>
          </p:cNvPicPr>
          <p:nvPr/>
        </p:nvPicPr>
        <p:blipFill>
          <a:blip r:embed="rId6"/>
          <a:stretch>
            <a:fillRect/>
          </a:stretch>
        </p:blipFill>
        <p:spPr>
          <a:xfrm>
            <a:off x="8440503" y="33982"/>
            <a:ext cx="3383573" cy="1774090"/>
          </a:xfrm>
          <a:prstGeom prst="rect">
            <a:avLst/>
          </a:prstGeom>
        </p:spPr>
      </p:pic>
    </p:spTree>
    <p:extLst>
      <p:ext uri="{BB962C8B-B14F-4D97-AF65-F5344CB8AC3E}">
        <p14:creationId xmlns:p14="http://schemas.microsoft.com/office/powerpoint/2010/main" val="2852517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ECD2A5-FDEC-4441-8F0E-15AEFDB070D6}"/>
              </a:ext>
            </a:extLst>
          </p:cNvPr>
          <p:cNvSpPr>
            <a:spLocks noGrp="1"/>
          </p:cNvSpPr>
          <p:nvPr>
            <p:ph type="body" sz="quarter" idx="11"/>
          </p:nvPr>
        </p:nvSpPr>
        <p:spPr/>
        <p:txBody>
          <a:bodyPr/>
          <a:lstStyle/>
          <a:p>
            <a:r>
              <a:rPr lang="en-AU" dirty="0"/>
              <a:t>GOSPEL REFLECTION</a:t>
            </a:r>
            <a:endParaRPr lang="en-AU" sz="4000" b="1" dirty="0">
              <a:solidFill>
                <a:srgbClr val="E6D3EB"/>
              </a:solidFill>
            </a:endParaRPr>
          </a:p>
          <a:p>
            <a:endParaRPr lang="en-AU" dirty="0"/>
          </a:p>
        </p:txBody>
      </p:sp>
      <p:sp>
        <p:nvSpPr>
          <p:cNvPr id="8" name="Text Placeholder 7">
            <a:extLst>
              <a:ext uri="{FF2B5EF4-FFF2-40B4-BE49-F238E27FC236}">
                <a16:creationId xmlns:a16="http://schemas.microsoft.com/office/drawing/2014/main" id="{04E47B2A-A9B4-40FC-AA7E-EF01B55443C0}"/>
              </a:ext>
            </a:extLst>
          </p:cNvPr>
          <p:cNvSpPr>
            <a:spLocks noGrp="1"/>
          </p:cNvSpPr>
          <p:nvPr>
            <p:ph type="body" sz="quarter" idx="14"/>
          </p:nvPr>
        </p:nvSpPr>
        <p:spPr/>
        <p:txBody>
          <a:bodyPr/>
          <a:lstStyle/>
          <a:p>
            <a:pPr marL="342900" indent="-342900">
              <a:buFont typeface="Arial" panose="020B0604020202020204" pitchFamily="34" charset="0"/>
              <a:buChar char="•"/>
            </a:pPr>
            <a:r>
              <a:rPr lang="en-AU" sz="2000" dirty="0"/>
              <a:t>What do you know about Advent?</a:t>
            </a:r>
          </a:p>
          <a:p>
            <a:pPr marL="342900" indent="-342900">
              <a:buFont typeface="Arial" panose="020B0604020202020204" pitchFamily="34" charset="0"/>
              <a:buChar char="•"/>
            </a:pPr>
            <a:r>
              <a:rPr lang="en-AU" sz="2000" dirty="0"/>
              <a:t>What are some things that you look forward to?</a:t>
            </a:r>
          </a:p>
          <a:p>
            <a:pPr marL="342900" indent="-342900">
              <a:buFont typeface="Arial" panose="020B0604020202020204" pitchFamily="34" charset="0"/>
              <a:buChar char="•"/>
            </a:pPr>
            <a:r>
              <a:rPr lang="en-AU" sz="2000" dirty="0"/>
              <a:t>How do you prepare for them?</a:t>
            </a:r>
          </a:p>
          <a:p>
            <a:pPr marL="342900" indent="-342900">
              <a:buFont typeface="Arial" panose="020B0604020202020204" pitchFamily="34" charset="0"/>
              <a:buChar char="•"/>
            </a:pPr>
            <a:r>
              <a:rPr lang="en-AU" sz="2000" dirty="0"/>
              <a:t>Why is Jesus asking us to ‘pray at all times’?</a:t>
            </a:r>
          </a:p>
          <a:p>
            <a:pPr marL="342900" indent="-342900">
              <a:buFont typeface="Arial" panose="020B0604020202020204" pitchFamily="34" charset="0"/>
              <a:buChar char="•"/>
            </a:pPr>
            <a:r>
              <a:rPr lang="en-AU" sz="2000" dirty="0"/>
              <a:t>How can we show Jesus we are hopeful?</a:t>
            </a:r>
          </a:p>
          <a:p>
            <a:pPr marL="342900" indent="-342900">
              <a:buFont typeface="Arial" panose="020B0604020202020204" pitchFamily="34" charset="0"/>
              <a:buChar char="•"/>
            </a:pPr>
            <a:endParaRPr lang="en-AU" sz="2000" dirty="0">
              <a:solidFill>
                <a:srgbClr val="895297"/>
              </a:solidFill>
            </a:endParaRPr>
          </a:p>
          <a:p>
            <a:endParaRPr lang="en-AU" sz="2000" dirty="0"/>
          </a:p>
        </p:txBody>
      </p:sp>
      <p:sp>
        <p:nvSpPr>
          <p:cNvPr id="7" name="Text Placeholder 6">
            <a:extLst>
              <a:ext uri="{FF2B5EF4-FFF2-40B4-BE49-F238E27FC236}">
                <a16:creationId xmlns:a16="http://schemas.microsoft.com/office/drawing/2014/main" id="{66A6EF02-8571-442B-86F0-F5C7C615979E}"/>
              </a:ext>
            </a:extLst>
          </p:cNvPr>
          <p:cNvSpPr>
            <a:spLocks noGrp="1"/>
          </p:cNvSpPr>
          <p:nvPr>
            <p:ph type="body" sz="quarter" idx="13"/>
          </p:nvPr>
        </p:nvSpPr>
        <p:spPr/>
        <p:txBody>
          <a:bodyPr/>
          <a:lstStyle/>
          <a:p>
            <a:pPr algn="ctr"/>
            <a:r>
              <a:rPr lang="en-AU" sz="2400" b="1" dirty="0"/>
              <a:t>Luke </a:t>
            </a:r>
            <a:br>
              <a:rPr lang="en-AU" sz="2400" b="1" dirty="0"/>
            </a:br>
            <a:r>
              <a:rPr lang="en-AU" sz="2400" b="1" dirty="0"/>
              <a:t>21:25-28, 34-36</a:t>
            </a:r>
          </a:p>
          <a:p>
            <a:pPr algn="ctr"/>
            <a:endParaRPr lang="en-AU" sz="2400" b="1" dirty="0"/>
          </a:p>
          <a:p>
            <a:pPr algn="ctr"/>
            <a:r>
              <a:rPr lang="en-AU" sz="3200" b="1" dirty="0">
                <a:latin typeface="Garamond" panose="02020404030301010803" pitchFamily="18" charset="0"/>
              </a:rPr>
              <a:t>“Pray at all times”</a:t>
            </a:r>
          </a:p>
          <a:p>
            <a:pPr algn="ctr"/>
            <a:r>
              <a:rPr lang="en-AU" sz="2400" b="1" dirty="0"/>
              <a:t>	</a:t>
            </a:r>
          </a:p>
        </p:txBody>
      </p:sp>
      <p:pic>
        <p:nvPicPr>
          <p:cNvPr id="4" name="Picture 3">
            <a:extLst>
              <a:ext uri="{FF2B5EF4-FFF2-40B4-BE49-F238E27FC236}">
                <a16:creationId xmlns:a16="http://schemas.microsoft.com/office/drawing/2014/main" id="{9E9DA45D-9084-4808-BA8F-536B7C54E632}"/>
              </a:ext>
            </a:extLst>
          </p:cNvPr>
          <p:cNvPicPr>
            <a:picLocks noChangeAspect="1"/>
          </p:cNvPicPr>
          <p:nvPr/>
        </p:nvPicPr>
        <p:blipFill>
          <a:blip r:embed="rId3"/>
          <a:stretch>
            <a:fillRect/>
          </a:stretch>
        </p:blipFill>
        <p:spPr>
          <a:xfrm>
            <a:off x="8440503" y="33982"/>
            <a:ext cx="3383573" cy="1774090"/>
          </a:xfrm>
          <a:prstGeom prst="rect">
            <a:avLst/>
          </a:prstGeom>
        </p:spPr>
      </p:pic>
    </p:spTree>
    <p:extLst>
      <p:ext uri="{BB962C8B-B14F-4D97-AF65-F5344CB8AC3E}">
        <p14:creationId xmlns:p14="http://schemas.microsoft.com/office/powerpoint/2010/main" val="1515246449"/>
      </p:ext>
    </p:extLst>
  </p:cSld>
  <p:clrMapOvr>
    <a:masterClrMapping/>
  </p:clrMapOvr>
</p:sld>
</file>

<file path=ppt/theme/theme1.xml><?xml version="1.0" encoding="utf-8"?>
<a:theme xmlns:a="http://schemas.openxmlformats.org/drawingml/2006/main" name="1_Office Theme">
  <a:themeElements>
    <a:clrScheme name="Caritas Colour Palette">
      <a:dk1>
        <a:srgbClr val="000000"/>
      </a:dk1>
      <a:lt1>
        <a:srgbClr val="FFFFFF"/>
      </a:lt1>
      <a:dk2>
        <a:srgbClr val="A7170A"/>
      </a:dk2>
      <a:lt2>
        <a:srgbClr val="FFFFFF"/>
      </a:lt2>
      <a:accent1>
        <a:srgbClr val="61A7E7"/>
      </a:accent1>
      <a:accent2>
        <a:srgbClr val="EBC012"/>
      </a:accent2>
      <a:accent3>
        <a:srgbClr val="91B728"/>
      </a:accent3>
      <a:accent4>
        <a:srgbClr val="753B85"/>
      </a:accent4>
      <a:accent5>
        <a:srgbClr val="710049"/>
      </a:accent5>
      <a:accent6>
        <a:srgbClr val="C4512F"/>
      </a:accent6>
      <a:hlink>
        <a:srgbClr val="0A5677"/>
      </a:hlink>
      <a:folHlink>
        <a:srgbClr val="749FA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ln>
        <a:effectLst/>
      </a:spPr>
      <a:bodyPr wrap="none" anchor="ctr"/>
      <a:lstStyle>
        <a:defPPr>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Education PPT Template">
  <a:themeElements>
    <a:clrScheme name="Education Colours">
      <a:dk1>
        <a:srgbClr val="63B1A4"/>
      </a:dk1>
      <a:lt1>
        <a:sysClr val="window" lastClr="FFFFFF"/>
      </a:lt1>
      <a:dk2>
        <a:srgbClr val="C3DDD7"/>
      </a:dk2>
      <a:lt2>
        <a:srgbClr val="E7E6E6"/>
      </a:lt2>
      <a:accent1>
        <a:srgbClr val="762000"/>
      </a:accent1>
      <a:accent2>
        <a:srgbClr val="05243F"/>
      </a:accent2>
      <a:accent3>
        <a:srgbClr val="004851"/>
      </a:accent3>
      <a:accent4>
        <a:srgbClr val="E5DBCB"/>
      </a:accent4>
      <a:accent5>
        <a:srgbClr val="DF918A"/>
      </a:accent5>
      <a:accent6>
        <a:srgbClr val="D86075"/>
      </a:accent6>
      <a:hlink>
        <a:srgbClr val="48A1FA"/>
      </a:hlink>
      <a:folHlink>
        <a:srgbClr val="034A9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PPT Template" id="{2F90A112-E7F6-BC42-8CD5-5C3B570A3003}" vid="{3B365C36-3C37-6946-9ED8-AF5DEA2842E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D18022CAF0CF4E8F2A2F1633DCF88F" ma:contentTypeVersion="16" ma:contentTypeDescription="Create a new document." ma:contentTypeScope="" ma:versionID="9143bfe0f8b2f30595dcd0d50264b73d">
  <xsd:schema xmlns:xsd="http://www.w3.org/2001/XMLSchema" xmlns:xs="http://www.w3.org/2001/XMLSchema" xmlns:p="http://schemas.microsoft.com/office/2006/metadata/properties" xmlns:ns3="827c324d-dd95-45ea-85ed-7126813b518f" xmlns:ns4="9e00334d-dd00-4f78-9815-2808d8351382" targetNamespace="http://schemas.microsoft.com/office/2006/metadata/properties" ma:root="true" ma:fieldsID="d8a08a905825d5ec22cd5e383d20675b" ns3:_="" ns4:_="">
    <xsd:import namespace="827c324d-dd95-45ea-85ed-7126813b518f"/>
    <xsd:import namespace="9e00334d-dd00-4f78-9815-2808d8351382"/>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7c324d-dd95-45ea-85ed-7126813b518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e00334d-dd00-4f78-9815-2808d8351382"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345AEC5-D486-44D3-BCD3-9C06182E1D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7c324d-dd95-45ea-85ed-7126813b518f"/>
    <ds:schemaRef ds:uri="9e00334d-dd00-4f78-9815-2808d83513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8C0FA3-2E02-46EA-8C00-B44DAD9D08D9}">
  <ds:schemaRefs>
    <ds:schemaRef ds:uri="http://schemas.microsoft.com/sharepoint/v3/contenttype/forms"/>
  </ds:schemaRefs>
</ds:datastoreItem>
</file>

<file path=customXml/itemProps3.xml><?xml version="1.0" encoding="utf-8"?>
<ds:datastoreItem xmlns:ds="http://schemas.openxmlformats.org/officeDocument/2006/customXml" ds:itemID="{EA4F0953-8752-4B14-8AFB-C4A740FF1E38}">
  <ds:schemaRefs>
    <ds:schemaRef ds:uri="http://schemas.microsoft.com/office/2006/documentManagement/types"/>
    <ds:schemaRef ds:uri="http://schemas.openxmlformats.org/package/2006/metadata/core-properties"/>
    <ds:schemaRef ds:uri="http://purl.org/dc/elements/1.1/"/>
    <ds:schemaRef ds:uri="9e00334d-dd00-4f78-9815-2808d8351382"/>
    <ds:schemaRef ds:uri="http://schemas.microsoft.com/office/2006/metadata/properties"/>
    <ds:schemaRef ds:uri="http://purl.org/dc/dcmitype/"/>
    <ds:schemaRef ds:uri="http://schemas.microsoft.com/office/infopath/2007/PartnerControls"/>
    <ds:schemaRef ds:uri="827c324d-dd95-45ea-85ed-7126813b518f"/>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14994</TotalTime>
  <Words>4669</Words>
  <Application>Microsoft Office PowerPoint</Application>
  <PresentationFormat>Widescreen</PresentationFormat>
  <Paragraphs>334</Paragraphs>
  <Slides>44</Slides>
  <Notes>28</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44</vt:i4>
      </vt:variant>
    </vt:vector>
  </HeadingPairs>
  <TitlesOfParts>
    <vt:vector size="59" baseType="lpstr">
      <vt:lpstr>Arial</vt:lpstr>
      <vt:lpstr>Arial,Sans-Serif</vt:lpstr>
      <vt:lpstr>Calibri</vt:lpstr>
      <vt:lpstr>Felt Tip Roman</vt:lpstr>
      <vt:lpstr>Garamond</vt:lpstr>
      <vt:lpstr>Proxima Nova</vt:lpstr>
      <vt:lpstr>Roboto</vt:lpstr>
      <vt:lpstr>Roboto Light</vt:lpstr>
      <vt:lpstr>Roboto Light</vt:lpstr>
      <vt:lpstr>Roboto Medium</vt:lpstr>
      <vt:lpstr>Roboto Slab</vt:lpstr>
      <vt:lpstr>Segoe UI</vt:lpstr>
      <vt:lpstr>Times New Roman</vt:lpstr>
      <vt:lpstr>1_Office Theme</vt:lpstr>
      <vt:lpstr>Education PPT Template</vt:lpstr>
      <vt:lpstr>PowerPoint Presentation</vt:lpstr>
      <vt:lpstr>ADVENT RESOURCE</vt:lpstr>
      <vt:lpstr>Religious education</vt:lpstr>
      <vt:lpstr>The advent wreath</vt:lpstr>
      <vt:lpstr>PowerPoint Presentation</vt:lpstr>
      <vt:lpstr>Global gifts</vt:lpstr>
      <vt:lpstr>first Sunday OF ADVENT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SECOND sunday OF ADVENT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third sunday OF ADVENT</vt:lpstr>
      <vt:lpstr>PowerPoint Presentation</vt:lpstr>
      <vt:lpstr>PowerPoint Presentation</vt:lpstr>
      <vt:lpstr>PowerPoint Presentation</vt:lpstr>
      <vt:lpstr>PowerPoint Presentation</vt:lpstr>
      <vt:lpstr>PowerPoint Presentation</vt:lpstr>
      <vt:lpstr>PowerPoint Presentation</vt:lpstr>
      <vt:lpstr>fourth SUNDAY OF ADVENT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Caritas Australia’s education resources</vt:lpstr>
      <vt:lpstr>Making A WREATH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Advent 2018 Primary Resource</dc:title>
  <dc:creator>Patrizia Luna</dc:creator>
  <cp:lastModifiedBy>Nicole Dobrohotoff</cp:lastModifiedBy>
  <cp:revision>798</cp:revision>
  <cp:lastPrinted>2018-10-29T23:13:53Z</cp:lastPrinted>
  <dcterms:modified xsi:type="dcterms:W3CDTF">2021-11-11T10:47:37Z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71debf56-5a68-4a12-820d-18d2d8715545</vt:lpwstr>
  </property>
  <property fmtid="{D5CDD505-2E9C-101B-9397-08002B2CF9AE}" pid="3" name="ContentTypeId">
    <vt:lpwstr>0x01010000D18022CAF0CF4E8F2A2F1633DCF88F</vt:lpwstr>
  </property>
  <property fmtid="{D5CDD505-2E9C-101B-9397-08002B2CF9AE}" pid="4" name="Order">
    <vt:r8>7500</vt:r8>
  </property>
</Properties>
</file>