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8" r:id="rId4"/>
  </p:sldMasterIdLst>
  <p:notesMasterIdLst>
    <p:notesMasterId r:id="rId47"/>
  </p:notesMasterIdLst>
  <p:sldIdLst>
    <p:sldId id="256" r:id="rId5"/>
    <p:sldId id="436" r:id="rId6"/>
    <p:sldId id="268" r:id="rId7"/>
    <p:sldId id="422" r:id="rId8"/>
    <p:sldId id="418" r:id="rId9"/>
    <p:sldId id="331" r:id="rId10"/>
    <p:sldId id="332" r:id="rId11"/>
    <p:sldId id="411" r:id="rId12"/>
    <p:sldId id="437" r:id="rId13"/>
    <p:sldId id="441" r:id="rId14"/>
    <p:sldId id="381" r:id="rId15"/>
    <p:sldId id="383" r:id="rId16"/>
    <p:sldId id="415" r:id="rId17"/>
    <p:sldId id="439" r:id="rId18"/>
    <p:sldId id="390" r:id="rId19"/>
    <p:sldId id="391" r:id="rId20"/>
    <p:sldId id="402" r:id="rId21"/>
    <p:sldId id="440" r:id="rId22"/>
    <p:sldId id="434" r:id="rId23"/>
    <p:sldId id="442" r:id="rId24"/>
    <p:sldId id="424" r:id="rId25"/>
    <p:sldId id="443" r:id="rId26"/>
    <p:sldId id="416" r:id="rId27"/>
    <p:sldId id="393" r:id="rId28"/>
    <p:sldId id="405" r:id="rId29"/>
    <p:sldId id="448" r:id="rId30"/>
    <p:sldId id="425" r:id="rId31"/>
    <p:sldId id="445" r:id="rId32"/>
    <p:sldId id="406" r:id="rId33"/>
    <p:sldId id="394" r:id="rId34"/>
    <p:sldId id="395" r:id="rId35"/>
    <p:sldId id="398" r:id="rId36"/>
    <p:sldId id="435" r:id="rId37"/>
    <p:sldId id="419" r:id="rId38"/>
    <p:sldId id="420" r:id="rId39"/>
    <p:sldId id="432" r:id="rId40"/>
    <p:sldId id="428" r:id="rId41"/>
    <p:sldId id="429" r:id="rId42"/>
    <p:sldId id="430" r:id="rId43"/>
    <p:sldId id="431" r:id="rId44"/>
    <p:sldId id="399" r:id="rId45"/>
    <p:sldId id="426" r:id="rId46"/>
  </p:sldIdLst>
  <p:sldSz cx="13444538" cy="7562850"/>
  <p:notesSz cx="106934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8" userDrawn="1">
          <p15:clr>
            <a:srgbClr val="A4A3A4"/>
          </p15:clr>
        </p15:guide>
        <p15:guide id="2" pos="58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Dobrohotoff" initials="ND" lastIdx="25" clrIdx="0">
    <p:extLst>
      <p:ext uri="{19B8F6BF-5375-455C-9EA6-DF929625EA0E}">
        <p15:presenceInfo xmlns:p15="http://schemas.microsoft.com/office/powerpoint/2012/main" userId="S::nicoled@caritas.org.au::2dc4cf58-dc7e-422a-950b-38460c74cb76" providerId="AD"/>
      </p:ext>
    </p:extLst>
  </p:cmAuthor>
  <p:cmAuthor id="2" name="Nicole Dobrohotoff" initials="ND [2]" lastIdx="2" clrIdx="1">
    <p:extLst>
      <p:ext uri="{19B8F6BF-5375-455C-9EA6-DF929625EA0E}">
        <p15:presenceInfo xmlns:p15="http://schemas.microsoft.com/office/powerpoint/2012/main" userId="S-1-5-21-1801674531-2111687655-1343024091-17863" providerId="AD"/>
      </p:ext>
    </p:extLst>
  </p:cmAuthor>
  <p:cmAuthor id="3" name="Ellie Wong" initials="EW" lastIdx="4" clrIdx="2">
    <p:extLst>
      <p:ext uri="{19B8F6BF-5375-455C-9EA6-DF929625EA0E}">
        <p15:presenceInfo xmlns:p15="http://schemas.microsoft.com/office/powerpoint/2012/main" userId="S::ellie.wong@caritas.org.au::b9a841f3-31fa-4afe-b5f4-af32ceb95235" providerId="AD"/>
      </p:ext>
    </p:extLst>
  </p:cmAuthor>
  <p:cmAuthor id="4" name="Catherine McAleer" initials="CM" lastIdx="4" clrIdx="3">
    <p:extLst>
      <p:ext uri="{19B8F6BF-5375-455C-9EA6-DF929625EA0E}">
        <p15:presenceInfo xmlns:p15="http://schemas.microsoft.com/office/powerpoint/2012/main" userId="S::catherine.mcaleer@caritas.org.au::e6f08e50-4bd0-44ad-8f1f-a0efc8a8d450" providerId="AD"/>
      </p:ext>
    </p:extLst>
  </p:cmAuthor>
  <p:cmAuthor id="5" name="Catherine McAleer" initials="CM [2]" lastIdx="4" clrIdx="4">
    <p:extLst>
      <p:ext uri="{19B8F6BF-5375-455C-9EA6-DF929625EA0E}">
        <p15:presenceInfo xmlns:p15="http://schemas.microsoft.com/office/powerpoint/2012/main" userId="S-1-5-21-568877940-3399399001-4121681156-7305" providerId="AD"/>
      </p:ext>
    </p:extLst>
  </p:cmAuthor>
  <p:cmAuthor id="6" name="Nicole Dobrohotoff" initials="ND [3]" lastIdx="4" clrIdx="5">
    <p:extLst>
      <p:ext uri="{19B8F6BF-5375-455C-9EA6-DF929625EA0E}">
        <p15:presenceInfo xmlns:p15="http://schemas.microsoft.com/office/powerpoint/2012/main" userId="S-1-5-21-568877940-3399399001-4121681156-21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44C"/>
    <a:srgbClr val="63B1A4"/>
    <a:srgbClr val="D86075"/>
    <a:srgbClr val="C3DDD7"/>
    <a:srgbClr val="E4DBCA"/>
    <a:srgbClr val="761F00"/>
    <a:srgbClr val="3C4F6F"/>
    <a:srgbClr val="004751"/>
    <a:srgbClr val="0B234B"/>
    <a:srgbClr val="762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13C5B8-28FF-41FA-92DE-717F145BA5D6}" v="7" dt="2021-09-28T01:56:29.036"/>
    <p1510:client id="{B8D8909F-A192-4B48-A6E6-042196139159}" v="7" dt="2021-09-28T06:32:22.33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908" autoAdjust="0"/>
  </p:normalViewPr>
  <p:slideViewPr>
    <p:cSldViewPr snapToGrid="0">
      <p:cViewPr varScale="1">
        <p:scale>
          <a:sx n="96" d="100"/>
          <a:sy n="96" d="100"/>
        </p:scale>
        <p:origin x="58" y="77"/>
      </p:cViewPr>
      <p:guideLst>
        <p:guide orient="horz" pos="1038"/>
        <p:guide pos="58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Dobrohotoff" userId="2dc4cf58-dc7e-422a-950b-38460c74cb76" providerId="ADAL" clId="{1551F1DB-FD07-460C-BA2E-56AB0102F27C}"/>
    <pc:docChg chg="modSld">
      <pc:chgData name="Nicole Dobrohotoff" userId="2dc4cf58-dc7e-422a-950b-38460c74cb76" providerId="ADAL" clId="{1551F1DB-FD07-460C-BA2E-56AB0102F27C}" dt="2021-09-28T08:13:52.701" v="300" actId="20577"/>
      <pc:docMkLst>
        <pc:docMk/>
      </pc:docMkLst>
      <pc:sldChg chg="modSp modNotesTx">
        <pc:chgData name="Nicole Dobrohotoff" userId="2dc4cf58-dc7e-422a-950b-38460c74cb76" providerId="ADAL" clId="{1551F1DB-FD07-460C-BA2E-56AB0102F27C}" dt="2021-09-28T07:32:49.994" v="299" actId="962"/>
        <pc:sldMkLst>
          <pc:docMk/>
          <pc:sldMk cId="2626021815" sldId="420"/>
        </pc:sldMkLst>
        <pc:picChg chg="mod">
          <ac:chgData name="Nicole Dobrohotoff" userId="2dc4cf58-dc7e-422a-950b-38460c74cb76" providerId="ADAL" clId="{1551F1DB-FD07-460C-BA2E-56AB0102F27C}" dt="2021-09-28T07:32:49.994" v="299" actId="962"/>
          <ac:picMkLst>
            <pc:docMk/>
            <pc:sldMk cId="2626021815" sldId="420"/>
            <ac:picMk id="16" creationId="{E3C4128D-4F60-4F0D-B5F8-ED6ADB5BAEBA}"/>
          </ac:picMkLst>
        </pc:picChg>
      </pc:sldChg>
      <pc:sldChg chg="modSp modNotesTx">
        <pc:chgData name="Nicole Dobrohotoff" userId="2dc4cf58-dc7e-422a-950b-38460c74cb76" providerId="ADAL" clId="{1551F1DB-FD07-460C-BA2E-56AB0102F27C}" dt="2021-09-28T08:13:52.701" v="300" actId="20577"/>
        <pc:sldMkLst>
          <pc:docMk/>
          <pc:sldMk cId="754704105" sldId="431"/>
        </pc:sldMkLst>
        <pc:spChg chg="mod">
          <ac:chgData name="Nicole Dobrohotoff" userId="2dc4cf58-dc7e-422a-950b-38460c74cb76" providerId="ADAL" clId="{1551F1DB-FD07-460C-BA2E-56AB0102F27C}" dt="2021-09-28T07:30:40.702" v="9" actId="113"/>
          <ac:spMkLst>
            <pc:docMk/>
            <pc:sldMk cId="754704105" sldId="431"/>
            <ac:spMk id="3" creationId="{D7D20255-73AB-47CD-B7F1-D284ACDAC731}"/>
          </ac:spMkLst>
        </pc:spChg>
        <pc:spChg chg="mod">
          <ac:chgData name="Nicole Dobrohotoff" userId="2dc4cf58-dc7e-422a-950b-38460c74cb76" providerId="ADAL" clId="{1551F1DB-FD07-460C-BA2E-56AB0102F27C}" dt="2021-09-28T07:30:50.262" v="11" actId="113"/>
          <ac:spMkLst>
            <pc:docMk/>
            <pc:sldMk cId="754704105" sldId="431"/>
            <ac:spMk id="17" creationId="{AA0B45CD-F4D5-4E8E-8634-80E082CAA8DB}"/>
          </ac:spMkLst>
        </pc:spChg>
        <pc:spChg chg="mod">
          <ac:chgData name="Nicole Dobrohotoff" userId="2dc4cf58-dc7e-422a-950b-38460c74cb76" providerId="ADAL" clId="{1551F1DB-FD07-460C-BA2E-56AB0102F27C}" dt="2021-09-28T07:30:52.959" v="12" actId="113"/>
          <ac:spMkLst>
            <pc:docMk/>
            <pc:sldMk cId="754704105" sldId="431"/>
            <ac:spMk id="19" creationId="{EC668179-D7D1-47D6-880D-8C1D26F1A398}"/>
          </ac:spMkLst>
        </pc:spChg>
        <pc:spChg chg="mod">
          <ac:chgData name="Nicole Dobrohotoff" userId="2dc4cf58-dc7e-422a-950b-38460c74cb76" providerId="ADAL" clId="{1551F1DB-FD07-460C-BA2E-56AB0102F27C}" dt="2021-09-28T07:31:00.390" v="15" actId="113"/>
          <ac:spMkLst>
            <pc:docMk/>
            <pc:sldMk cId="754704105" sldId="431"/>
            <ac:spMk id="21" creationId="{9C7D3569-25FA-4102-9396-934552A8EBAB}"/>
          </ac:spMkLst>
        </pc:spChg>
        <pc:spChg chg="mod">
          <ac:chgData name="Nicole Dobrohotoff" userId="2dc4cf58-dc7e-422a-950b-38460c74cb76" providerId="ADAL" clId="{1551F1DB-FD07-460C-BA2E-56AB0102F27C}" dt="2021-09-28T07:30:57.829" v="14" actId="113"/>
          <ac:spMkLst>
            <pc:docMk/>
            <pc:sldMk cId="754704105" sldId="431"/>
            <ac:spMk id="23" creationId="{2A54389F-2C6B-4235-86EF-A0C0917B463C}"/>
          </ac:spMkLst>
        </pc:spChg>
        <pc:spChg chg="mod">
          <ac:chgData name="Nicole Dobrohotoff" userId="2dc4cf58-dc7e-422a-950b-38460c74cb76" providerId="ADAL" clId="{1551F1DB-FD07-460C-BA2E-56AB0102F27C}" dt="2021-09-28T07:30:47.358" v="10" actId="113"/>
          <ac:spMkLst>
            <pc:docMk/>
            <pc:sldMk cId="754704105" sldId="431"/>
            <ac:spMk id="25" creationId="{E473AFF7-76FC-47D9-B0C2-01646DFD0E12}"/>
          </ac:spMkLst>
        </pc:spChg>
        <pc:spChg chg="mod">
          <ac:chgData name="Nicole Dobrohotoff" userId="2dc4cf58-dc7e-422a-950b-38460c74cb76" providerId="ADAL" clId="{1551F1DB-FD07-460C-BA2E-56AB0102F27C}" dt="2021-09-28T07:31:02.726" v="16" actId="113"/>
          <ac:spMkLst>
            <pc:docMk/>
            <pc:sldMk cId="754704105" sldId="431"/>
            <ac:spMk id="27" creationId="{DEA71162-849C-413A-BC8B-B5BBCD442F35}"/>
          </ac:spMkLst>
        </pc:spChg>
        <pc:spChg chg="mod">
          <ac:chgData name="Nicole Dobrohotoff" userId="2dc4cf58-dc7e-422a-950b-38460c74cb76" providerId="ADAL" clId="{1551F1DB-FD07-460C-BA2E-56AB0102F27C}" dt="2021-09-28T07:30:55.382" v="13" actId="113"/>
          <ac:spMkLst>
            <pc:docMk/>
            <pc:sldMk cId="754704105" sldId="431"/>
            <ac:spMk id="34" creationId="{BAAE5D1A-7E26-4265-A5C3-D641F968CC89}"/>
          </ac:spMkLst>
        </pc:spChg>
        <pc:picChg chg="mod">
          <ac:chgData name="Nicole Dobrohotoff" userId="2dc4cf58-dc7e-422a-950b-38460c74cb76" providerId="ADAL" clId="{1551F1DB-FD07-460C-BA2E-56AB0102F27C}" dt="2021-09-28T07:30:21.183" v="7" actId="18654"/>
          <ac:picMkLst>
            <pc:docMk/>
            <pc:sldMk cId="754704105" sldId="431"/>
            <ac:picMk id="22" creationId="{06B02368-9590-43AA-A67C-3DCCC2EA9AB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AU" dirty="0"/>
          </a:p>
        </p:txBody>
      </p:sp>
      <p:sp>
        <p:nvSpPr>
          <p:cNvPr id="3" name="Date Placeholder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atin typeface="Arial" panose="020B0604020202020204" pitchFamily="34" charset="0"/>
              </a:defRPr>
            </a:lvl1pPr>
          </a:lstStyle>
          <a:p>
            <a:fld id="{1D07F660-EF4E-4CFC-BE27-726010CF37C2}" type="datetimeFigureOut">
              <a:rPr lang="en-AU" smtClean="0"/>
              <a:pPr/>
              <a:t>28/09/2021</a:t>
            </a:fld>
            <a:endParaRPr lang="en-AU" dirty="0"/>
          </a:p>
        </p:txBody>
      </p:sp>
      <p:sp>
        <p:nvSpPr>
          <p:cNvPr id="4" name="Slide Image Placeholder 3"/>
          <p:cNvSpPr>
            <a:spLocks noGrp="1" noRot="1" noChangeAspect="1"/>
          </p:cNvSpPr>
          <p:nvPr>
            <p:ph type="sldImg" idx="2"/>
          </p:nvPr>
        </p:nvSpPr>
        <p:spPr>
          <a:xfrm>
            <a:off x="3079750" y="946150"/>
            <a:ext cx="4533900" cy="2551113"/>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AU" dirty="0"/>
          </a:p>
        </p:txBody>
      </p:sp>
      <p:sp>
        <p:nvSpPr>
          <p:cNvPr id="7" name="Slide Number Placeholder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atin typeface="Arial" panose="020B0604020202020204" pitchFamily="34" charset="0"/>
              </a:defRPr>
            </a:lvl1pPr>
          </a:lstStyle>
          <a:p>
            <a:fld id="{E11F737D-84AB-4399-9DE3-748B081B038D}" type="slidenum">
              <a:rPr lang="en-AU" smtClean="0"/>
              <a:pPr/>
              <a:t>‹#›</a:t>
            </a:fld>
            <a:endParaRPr lang="en-AU" dirty="0"/>
          </a:p>
        </p:txBody>
      </p:sp>
    </p:spTree>
    <p:extLst>
      <p:ext uri="{BB962C8B-B14F-4D97-AF65-F5344CB8AC3E}">
        <p14:creationId xmlns:p14="http://schemas.microsoft.com/office/powerpoint/2010/main" val="740490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uis.unesco.org/sites/default/files/documents/new-methodology-shows-258-million-children-adolescents-and-youth-are-out-school.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sdgs.un.org/goals/goal1"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vimeo.com/370783282"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kids.kiddle.co/Poverty#:~:text=Poverty%20means%20not%20having%20enough,and%20some%20parts%20of%20Asia"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un.org/development/desa/socialperspectiveondevelopment/issues/poverty-eradication.html" TargetMode="External"/><Relationship Id="rId4" Type="http://schemas.openxmlformats.org/officeDocument/2006/relationships/hyperlink" Target="https://www.investopedia.com/terms/p/poverty.asp"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worldbank.org/en/programs/icp"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1</a:t>
            </a:fld>
            <a:endParaRPr lang="en-AU"/>
          </a:p>
        </p:txBody>
      </p:sp>
    </p:spTree>
    <p:extLst>
      <p:ext uri="{BB962C8B-B14F-4D97-AF65-F5344CB8AC3E}">
        <p14:creationId xmlns:p14="http://schemas.microsoft.com/office/powerpoint/2010/main" val="904396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Source: </a:t>
            </a:r>
            <a:r>
              <a:rPr lang="en-AU" b="0" dirty="0"/>
              <a:t>World Bank</a:t>
            </a:r>
          </a:p>
          <a:p>
            <a:r>
              <a:rPr lang="en-AU" b="0" dirty="0"/>
              <a:t>https://www.worldbank.org/en/topic/poverty/overview</a:t>
            </a:r>
          </a:p>
          <a:p>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Water Aid</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https://www.wateraid.org/au/why-wateraid/facts-and-statistics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UNESCO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dirty="0">
                <a:solidFill>
                  <a:schemeClr val="tx1"/>
                </a:solidFill>
                <a:effectLst/>
                <a:ea typeface="+mn-ea"/>
                <a:cs typeface="+mn-cs"/>
                <a:hlinkClick r:id="rId3"/>
              </a:rPr>
              <a:t>http://uis.unesco.org/sites/default/files/documents/new-methodology-shows-258-million-children-adolescents-and-youth-are-out-school.pdf</a:t>
            </a:r>
            <a:r>
              <a:rPr lang="en-AU" sz="1200" u="sng" kern="1200" dirty="0">
                <a:solidFill>
                  <a:schemeClr val="tx1"/>
                </a:solidFill>
                <a:effectLst/>
                <a:ea typeface="+mn-ea"/>
                <a:cs typeface="+mn-cs"/>
              </a:rPr>
              <a:t> </a:t>
            </a:r>
            <a:endParaRPr lang="en-AU" b="0" dirty="0"/>
          </a:p>
        </p:txBody>
      </p:sp>
      <p:sp>
        <p:nvSpPr>
          <p:cNvPr id="4" name="Slide Number Placeholder 3"/>
          <p:cNvSpPr>
            <a:spLocks noGrp="1"/>
          </p:cNvSpPr>
          <p:nvPr>
            <p:ph type="sldNum" sz="quarter" idx="5"/>
          </p:nvPr>
        </p:nvSpPr>
        <p:spPr/>
        <p:txBody>
          <a:bodyPr/>
          <a:lstStyle/>
          <a:p>
            <a:fld id="{E11F737D-84AB-4399-9DE3-748B081B038D}" type="slidenum">
              <a:rPr lang="en-AU" smtClean="0"/>
              <a:t>13</a:t>
            </a:fld>
            <a:endParaRPr lang="en-AU"/>
          </a:p>
        </p:txBody>
      </p:sp>
    </p:spTree>
    <p:extLst>
      <p:ext uri="{BB962C8B-B14F-4D97-AF65-F5344CB8AC3E}">
        <p14:creationId xmlns:p14="http://schemas.microsoft.com/office/powerpoint/2010/main" val="1696383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t>Image</a:t>
            </a:r>
            <a:r>
              <a:rPr lang="en-US" baseline="0"/>
              <a:t> source: </a:t>
            </a:r>
            <a:r>
              <a:rPr lang="en-US"/>
              <a:t>https://sustainabledevelopment.un.org/?menu=1300</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For more</a:t>
            </a:r>
            <a:r>
              <a:rPr lang="en-US" baseline="0"/>
              <a:t> information on the Sustainable Development Goals, please visit: http://www.caritas.org.au/learn/sdg</a:t>
            </a:r>
            <a:endParaRPr lang="en-US"/>
          </a:p>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15</a:t>
            </a:fld>
            <a:endParaRPr lang="en-AU"/>
          </a:p>
        </p:txBody>
      </p:sp>
    </p:spTree>
    <p:extLst>
      <p:ext uri="{BB962C8B-B14F-4D97-AF65-F5344CB8AC3E}">
        <p14:creationId xmlns:p14="http://schemas.microsoft.com/office/powerpoint/2010/main" val="784081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Sustainable Development Goals</a:t>
            </a:r>
          </a:p>
          <a:p>
            <a:r>
              <a:rPr lang="en-US"/>
              <a:t>https://sdgs.un.org/goals/goal1</a:t>
            </a:r>
          </a:p>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16</a:t>
            </a:fld>
            <a:endParaRPr lang="en-AU"/>
          </a:p>
        </p:txBody>
      </p:sp>
    </p:spTree>
    <p:extLst>
      <p:ext uri="{BB962C8B-B14F-4D97-AF65-F5344CB8AC3E}">
        <p14:creationId xmlns:p14="http://schemas.microsoft.com/office/powerpoint/2010/main" val="12958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Sustainable Development Goals</a:t>
            </a:r>
          </a:p>
          <a:p>
            <a:r>
              <a:rPr lang="en-US" dirty="0">
                <a:hlinkClick r:id="rId3"/>
              </a:rPr>
              <a:t>https://sdgs.un.org/goals/goal1</a:t>
            </a:r>
            <a:endParaRPr lang="en-US" dirty="0"/>
          </a:p>
          <a:p>
            <a:endParaRPr lang="en-US" dirty="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17</a:t>
            </a:fld>
            <a:endParaRPr lang="en-AU"/>
          </a:p>
        </p:txBody>
      </p:sp>
    </p:spTree>
    <p:extLst>
      <p:ext uri="{BB962C8B-B14F-4D97-AF65-F5344CB8AC3E}">
        <p14:creationId xmlns:p14="http://schemas.microsoft.com/office/powerpoint/2010/main" val="1394151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20</a:t>
            </a:fld>
            <a:endParaRPr lang="en-AU"/>
          </a:p>
        </p:txBody>
      </p:sp>
    </p:spTree>
    <p:extLst>
      <p:ext uri="{BB962C8B-B14F-4D97-AF65-F5344CB8AC3E}">
        <p14:creationId xmlns:p14="http://schemas.microsoft.com/office/powerpoint/2010/main" val="1534813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Zimbabwe Integrated Community Development Program and Putting Children First Program</a:t>
            </a:r>
          </a:p>
          <a:p>
            <a:r>
              <a:rPr lang="en-US" dirty="0">
                <a:cs typeface="Arial" panose="020B0604020202020204" pitchFamily="34" charset="0"/>
              </a:rPr>
              <a:t>Photo credit: Ivy Khoury</a:t>
            </a:r>
          </a:p>
        </p:txBody>
      </p:sp>
      <p:sp>
        <p:nvSpPr>
          <p:cNvPr id="4" name="Slide Number Placeholder 3"/>
          <p:cNvSpPr>
            <a:spLocks noGrp="1"/>
          </p:cNvSpPr>
          <p:nvPr>
            <p:ph type="sldNum" sz="quarter" idx="5"/>
          </p:nvPr>
        </p:nvSpPr>
        <p:spPr/>
        <p:txBody>
          <a:bodyPr/>
          <a:lstStyle/>
          <a:p>
            <a:fld id="{E11F737D-84AB-4399-9DE3-748B081B038D}" type="slidenum">
              <a:rPr lang="en-AU" smtClean="0"/>
              <a:t>21</a:t>
            </a:fld>
            <a:endParaRPr lang="en-AU"/>
          </a:p>
        </p:txBody>
      </p:sp>
    </p:spTree>
    <p:extLst>
      <p:ext uri="{BB962C8B-B14F-4D97-AF65-F5344CB8AC3E}">
        <p14:creationId xmlns:p14="http://schemas.microsoft.com/office/powerpoint/2010/main" val="3043233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24</a:t>
            </a:fld>
            <a:endParaRPr lang="en-AU"/>
          </a:p>
        </p:txBody>
      </p:sp>
    </p:spTree>
    <p:extLst>
      <p:ext uri="{BB962C8B-B14F-4D97-AF65-F5344CB8AC3E}">
        <p14:creationId xmlns:p14="http://schemas.microsoft.com/office/powerpoint/2010/main" val="1228334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25</a:t>
            </a:fld>
            <a:endParaRPr lang="en-AU"/>
          </a:p>
        </p:txBody>
      </p:sp>
    </p:spTree>
    <p:extLst>
      <p:ext uri="{BB962C8B-B14F-4D97-AF65-F5344CB8AC3E}">
        <p14:creationId xmlns:p14="http://schemas.microsoft.com/office/powerpoint/2010/main" val="2892298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26</a:t>
            </a:fld>
            <a:endParaRPr lang="en-AU"/>
          </a:p>
        </p:txBody>
      </p:sp>
    </p:spTree>
    <p:extLst>
      <p:ext uri="{BB962C8B-B14F-4D97-AF65-F5344CB8AC3E}">
        <p14:creationId xmlns:p14="http://schemas.microsoft.com/office/powerpoint/2010/main" val="1912405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cs typeface="Arial" panose="020B0604020202020204" pitchFamily="34" charset="0"/>
            </a:endParaRP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E11F737D-84AB-4399-9DE3-748B081B038D}" type="slidenum">
              <a:rPr lang="en-AU" smtClean="0"/>
              <a:t>27</a:t>
            </a:fld>
            <a:endParaRPr lang="en-AU"/>
          </a:p>
        </p:txBody>
      </p:sp>
    </p:spTree>
    <p:extLst>
      <p:ext uri="{BB962C8B-B14F-4D97-AF65-F5344CB8AC3E}">
        <p14:creationId xmlns:p14="http://schemas.microsoft.com/office/powerpoint/2010/main" val="505091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Photo credits (left to right)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dirty="0">
                <a:solidFill>
                  <a:schemeClr val="tx1"/>
                </a:solidFill>
                <a:effectLst/>
                <a:ea typeface="+mn-ea"/>
                <a:cs typeface="+mn-cs"/>
              </a:rPr>
              <a:t>Salma spends quality time with her newborn baby boy </a:t>
            </a:r>
            <a:r>
              <a:rPr lang="en-AU" sz="1200" b="0" i="0" u="none" strike="noStrike" kern="1200" dirty="0" err="1">
                <a:solidFill>
                  <a:schemeClr val="tx1"/>
                </a:solidFill>
                <a:effectLst/>
                <a:ea typeface="+mn-ea"/>
                <a:cs typeface="+mn-cs"/>
              </a:rPr>
              <a:t>Samiul</a:t>
            </a:r>
            <a:r>
              <a:rPr lang="en-AU" sz="1200" b="0" i="0" u="none" strike="noStrike" kern="1200" dirty="0">
                <a:solidFill>
                  <a:schemeClr val="tx1"/>
                </a:solidFill>
                <a:effectLst/>
                <a:ea typeface="+mn-ea"/>
                <a:cs typeface="+mn-cs"/>
              </a:rPr>
              <a:t> and her daughter Maya. They tell stories and play games. </a:t>
            </a:r>
            <a:r>
              <a:rPr lang="en-AU" sz="1200" b="1" i="0" u="none" strike="noStrike" kern="1200" dirty="0">
                <a:solidFill>
                  <a:schemeClr val="tx1"/>
                </a:solidFill>
                <a:effectLst/>
                <a:ea typeface="+mn-ea"/>
                <a:cs typeface="+mn-cs"/>
              </a:rPr>
              <a:t>Credit: </a:t>
            </a:r>
            <a:r>
              <a:rPr lang="en-AU" sz="1200" b="0" i="0" u="none" strike="noStrike" kern="1200" dirty="0">
                <a:solidFill>
                  <a:schemeClr val="tx1"/>
                </a:solidFill>
                <a:effectLst/>
                <a:ea typeface="+mn-ea"/>
                <a:cs typeface="+mn-cs"/>
              </a:rPr>
              <a:t>Ashish Peter Gomes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kern="1200" dirty="0" err="1">
                <a:solidFill>
                  <a:schemeClr val="tx1"/>
                </a:solidFill>
                <a:effectLst/>
                <a:ea typeface="+mn-ea"/>
                <a:cs typeface="+mn-cs"/>
              </a:rPr>
              <a:t>Afiron</a:t>
            </a:r>
            <a:r>
              <a:rPr lang="en-AU" sz="1200" b="0" i="0" kern="1200" dirty="0">
                <a:solidFill>
                  <a:schemeClr val="tx1"/>
                </a:solidFill>
                <a:effectLst/>
                <a:ea typeface="+mn-ea"/>
                <a:cs typeface="+mn-cs"/>
              </a:rPr>
              <a:t> is 100 years old and live near Bangladesh’s border with India. Her late husband, Kalu, was a day labourer, she has no children and now that he has gone, she lives on her own on a rubber plantation on government forest land. </a:t>
            </a:r>
            <a:r>
              <a:rPr lang="en-AU" dirty="0"/>
              <a:t>C</a:t>
            </a:r>
            <a:r>
              <a:rPr lang="en-AU" b="1" dirty="0"/>
              <a:t>redit: </a:t>
            </a:r>
            <a:r>
              <a:rPr lang="en-AU" dirty="0"/>
              <a:t>Caritas Australia </a:t>
            </a:r>
            <a:endParaRPr lang="en-AU" dirty="0">
              <a:cs typeface="Arial" panose="020B0604020202020204" pitchFamily="34" charset="0"/>
            </a:endParaRPr>
          </a:p>
          <a:p>
            <a:r>
              <a:rPr lang="en-AU" sz="1200" b="0" i="0" kern="1200" dirty="0" err="1">
                <a:solidFill>
                  <a:schemeClr val="tx1"/>
                </a:solidFill>
                <a:effectLst/>
                <a:ea typeface="+mn-ea"/>
                <a:cs typeface="+mn-cs"/>
              </a:rPr>
              <a:t>Marvelous</a:t>
            </a:r>
            <a:r>
              <a:rPr lang="en-AU" sz="1200" b="0" i="0" kern="1200" dirty="0">
                <a:solidFill>
                  <a:schemeClr val="tx1"/>
                </a:solidFill>
                <a:effectLst/>
                <a:ea typeface="+mn-ea"/>
                <a:cs typeface="+mn-cs"/>
              </a:rPr>
              <a:t>, Primary School Headmaster, is seen teaching </a:t>
            </a:r>
            <a:r>
              <a:rPr lang="en-AU" sz="1200" b="0" i="0" kern="1200" dirty="0" err="1">
                <a:solidFill>
                  <a:schemeClr val="tx1"/>
                </a:solidFill>
                <a:effectLst/>
                <a:ea typeface="+mn-ea"/>
                <a:cs typeface="+mn-cs"/>
              </a:rPr>
              <a:t>Thandolwayo</a:t>
            </a:r>
            <a:r>
              <a:rPr lang="en-AU" sz="1200" b="0" i="0" kern="1200" dirty="0">
                <a:solidFill>
                  <a:schemeClr val="tx1"/>
                </a:solidFill>
                <a:effectLst/>
                <a:ea typeface="+mn-ea"/>
                <a:cs typeface="+mn-cs"/>
              </a:rPr>
              <a:t> and her classmates in Zimbabwe. </a:t>
            </a:r>
            <a:r>
              <a:rPr lang="en-AU" sz="1200" dirty="0">
                <a:ea typeface="Roboto Light" panose="02000000000000000000" pitchFamily="2" charset="0"/>
              </a:rPr>
              <a:t> </a:t>
            </a:r>
            <a:r>
              <a:rPr lang="en-AU" b="1" dirty="0"/>
              <a:t>Credit:</a:t>
            </a:r>
            <a:r>
              <a:rPr lang="en-AU" dirty="0"/>
              <a:t> Richard Wainwright, Caritas Australia</a:t>
            </a:r>
            <a:endParaRPr lang="en-AU" dirty="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3</a:t>
            </a:fld>
            <a:endParaRPr lang="en-AU"/>
          </a:p>
        </p:txBody>
      </p:sp>
    </p:spTree>
    <p:extLst>
      <p:ext uri="{BB962C8B-B14F-4D97-AF65-F5344CB8AC3E}">
        <p14:creationId xmlns:p14="http://schemas.microsoft.com/office/powerpoint/2010/main" val="801321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Photo credits (L-R): August Lucky (Tanzania), Richard Wainwright (Indonesia), Cassandra Hill (Solomon Islands), Sascha Costigan (Australia)</a:t>
            </a:r>
            <a:endParaRPr lang="en-AU" dirty="0">
              <a:cs typeface="Arial" panose="020B0604020202020204" pitchFamily="34" charset="0"/>
            </a:endParaRP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E11F737D-84AB-4399-9DE3-748B081B038D}" type="slidenum">
              <a:rPr lang="en-AU" smtClean="0"/>
              <a:t>28</a:t>
            </a:fld>
            <a:endParaRPr lang="en-AU"/>
          </a:p>
        </p:txBody>
      </p:sp>
    </p:spTree>
    <p:extLst>
      <p:ext uri="{BB962C8B-B14F-4D97-AF65-F5344CB8AC3E}">
        <p14:creationId xmlns:p14="http://schemas.microsoft.com/office/powerpoint/2010/main" val="3819565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ea typeface="+mn-ea"/>
                <a:cs typeface="+mn-cs"/>
              </a:rPr>
              <a:t>Dinia harvesting her rice crop in a field next to her house with the help of her neighbours. Dinia has been given advice on rice faming methods by Caritas partners SPACFI. </a:t>
            </a:r>
            <a:r>
              <a:rPr lang="en-AU" sz="1200" b="1" i="0" kern="1200" dirty="0">
                <a:solidFill>
                  <a:schemeClr val="tx1"/>
                </a:solidFill>
                <a:effectLst/>
                <a:ea typeface="+mn-ea"/>
                <a:cs typeface="+mn-cs"/>
              </a:rPr>
              <a:t>Credit:</a:t>
            </a:r>
            <a:r>
              <a:rPr lang="en-AU" sz="1200" b="0" i="0" kern="1200" dirty="0">
                <a:solidFill>
                  <a:schemeClr val="tx1"/>
                </a:solidFill>
                <a:effectLst/>
                <a:ea typeface="+mn-ea"/>
                <a:cs typeface="+mn-cs"/>
              </a:rPr>
              <a:t> Richard Wainwright Caritas Australia</a:t>
            </a:r>
            <a:endParaRPr lang="en-AU" dirty="0"/>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29</a:t>
            </a:fld>
            <a:endParaRPr lang="en-AU"/>
          </a:p>
        </p:txBody>
      </p:sp>
    </p:spTree>
    <p:extLst>
      <p:ext uri="{BB962C8B-B14F-4D97-AF65-F5344CB8AC3E}">
        <p14:creationId xmlns:p14="http://schemas.microsoft.com/office/powerpoint/2010/main" val="3837147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err="1"/>
              <a:t>Dinia’s</a:t>
            </a:r>
            <a:r>
              <a:rPr lang="en-AU"/>
              <a:t> story was featured during Project Compassion 2017. </a:t>
            </a:r>
          </a:p>
          <a:p>
            <a:r>
              <a:rPr lang="en-AU"/>
              <a:t>Watch</a:t>
            </a:r>
            <a:r>
              <a:rPr lang="en-AU" baseline="0"/>
              <a:t> her story: https://vimeo.com/190179848 </a:t>
            </a:r>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30</a:t>
            </a:fld>
            <a:endParaRPr lang="en-AU"/>
          </a:p>
        </p:txBody>
      </p:sp>
    </p:spTree>
    <p:extLst>
      <p:ext uri="{BB962C8B-B14F-4D97-AF65-F5344CB8AC3E}">
        <p14:creationId xmlns:p14="http://schemas.microsoft.com/office/powerpoint/2010/main" val="830751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err="1"/>
              <a:t>Dinia’s</a:t>
            </a:r>
            <a:r>
              <a:rPr lang="en-AU"/>
              <a:t> story was featured during Project Compassion 2017. </a:t>
            </a:r>
          </a:p>
          <a:p>
            <a:r>
              <a:rPr lang="en-AU"/>
              <a:t>Watch</a:t>
            </a:r>
            <a:r>
              <a:rPr lang="en-AU" baseline="0"/>
              <a:t> her story: https://vimeo.com/190179848 </a:t>
            </a:r>
            <a:endParaRPr lang="en-AU"/>
          </a:p>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31</a:t>
            </a:fld>
            <a:endParaRPr lang="en-AU"/>
          </a:p>
        </p:txBody>
      </p:sp>
    </p:spTree>
    <p:extLst>
      <p:ext uri="{BB962C8B-B14F-4D97-AF65-F5344CB8AC3E}">
        <p14:creationId xmlns:p14="http://schemas.microsoft.com/office/powerpoint/2010/main" val="3479316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Dinia’s story was featured during Project Compassion 2017. </a:t>
            </a:r>
          </a:p>
          <a:p>
            <a:r>
              <a:rPr lang="en-AU" dirty="0"/>
              <a:t>Watch</a:t>
            </a:r>
            <a:r>
              <a:rPr lang="en-AU" baseline="0" dirty="0"/>
              <a:t> her story: https://vimeo.com/190179848 </a:t>
            </a:r>
          </a:p>
          <a:p>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ea typeface="+mn-ea"/>
                <a:cs typeface="+mn-cs"/>
              </a:rPr>
              <a:t>Dinia with her daughter carry a basket of taro chips to sell to a local vendor. Dinia makes the chips from taro grown in her home garden then packages them in heat sealed bags to sell to vendors which helps improve her income. </a:t>
            </a:r>
            <a:r>
              <a:rPr lang="en-AU" sz="1200" b="1" i="0" kern="1200" dirty="0">
                <a:solidFill>
                  <a:schemeClr val="tx1"/>
                </a:solidFill>
                <a:effectLst/>
                <a:ea typeface="+mn-ea"/>
                <a:cs typeface="+mn-cs"/>
              </a:rPr>
              <a:t>Credit:</a:t>
            </a:r>
            <a:r>
              <a:rPr lang="en-AU" sz="1200" b="0" i="0" kern="1200" dirty="0">
                <a:solidFill>
                  <a:schemeClr val="tx1"/>
                </a:solidFill>
                <a:effectLst/>
                <a:ea typeface="+mn-ea"/>
                <a:cs typeface="+mn-cs"/>
              </a:rPr>
              <a:t> Richard Wainwright Caritas Australia.</a:t>
            </a:r>
            <a:endParaRPr lang="en-AU" dirty="0"/>
          </a:p>
          <a:p>
            <a:endParaRPr lang="en-AU" dirty="0"/>
          </a:p>
        </p:txBody>
      </p:sp>
      <p:sp>
        <p:nvSpPr>
          <p:cNvPr id="4" name="Slide Number Placeholder 3"/>
          <p:cNvSpPr>
            <a:spLocks noGrp="1"/>
          </p:cNvSpPr>
          <p:nvPr>
            <p:ph type="sldNum" sz="quarter" idx="10"/>
          </p:nvPr>
        </p:nvSpPr>
        <p:spPr/>
        <p:txBody>
          <a:bodyPr/>
          <a:lstStyle/>
          <a:p>
            <a:pPr>
              <a:defRPr/>
            </a:pPr>
            <a:fld id="{96AFE614-490D-4B41-9324-25610BB19C13}" type="slidenum">
              <a:rPr lang="en-AU" altLang="en-US" smtClean="0"/>
              <a:pPr>
                <a:defRPr/>
              </a:pPr>
              <a:t>32</a:t>
            </a:fld>
            <a:endParaRPr lang="en-AU" altLang="en-US"/>
          </a:p>
        </p:txBody>
      </p:sp>
    </p:spTree>
    <p:extLst>
      <p:ext uri="{BB962C8B-B14F-4D97-AF65-F5344CB8AC3E}">
        <p14:creationId xmlns:p14="http://schemas.microsoft.com/office/powerpoint/2010/main" val="22158977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Photos from left to right:</a:t>
            </a:r>
          </a:p>
          <a:p>
            <a:r>
              <a:rPr lang="en-AU" dirty="0">
                <a:solidFill>
                  <a:srgbClr val="212124"/>
                </a:solidFill>
                <a:latin typeface="Proxima Nova"/>
              </a:rPr>
              <a:t>Tawonga is the youngest of six children and was born with one weaker leg, so she walks with the aid of crutches. Her siblings also used to push her three kilometres to school in a donated wheelchair. Credit: </a:t>
            </a:r>
            <a:r>
              <a:rPr lang="en-AU" dirty="0" err="1">
                <a:solidFill>
                  <a:srgbClr val="212124"/>
                </a:solidFill>
                <a:latin typeface="Proxima Nova"/>
              </a:rPr>
              <a:t>Pilirani</a:t>
            </a:r>
            <a:r>
              <a:rPr lang="en-AU" dirty="0">
                <a:solidFill>
                  <a:srgbClr val="212124"/>
                </a:solidFill>
                <a:latin typeface="Proxima Nova"/>
              </a:rPr>
              <a:t> </a:t>
            </a:r>
            <a:r>
              <a:rPr lang="en-AU" dirty="0" err="1">
                <a:solidFill>
                  <a:srgbClr val="212124"/>
                </a:solidFill>
                <a:latin typeface="Proxima Nova"/>
              </a:rPr>
              <a:t>Chimombo</a:t>
            </a:r>
            <a:endParaRPr lang="en-AU" dirty="0">
              <a:solidFill>
                <a:srgbClr val="212124"/>
              </a:solidFill>
              <a:latin typeface="Proxima Nova"/>
            </a:endParaRPr>
          </a:p>
          <a:p>
            <a:r>
              <a:rPr lang="en-AU" dirty="0">
                <a:solidFill>
                  <a:srgbClr val="212124"/>
                </a:solidFill>
                <a:latin typeface="Proxima Nova"/>
                <a:hlinkClick r:id="rId3"/>
              </a:rPr>
              <a:t>https://vimeo.com/370783282</a:t>
            </a:r>
            <a:r>
              <a:rPr lang="en-AU" dirty="0">
                <a:solidFill>
                  <a:srgbClr val="212124"/>
                </a:solidFill>
                <a:latin typeface="Proxima Nova"/>
              </a:rPr>
              <a:t> </a:t>
            </a:r>
          </a:p>
          <a:p>
            <a:endParaRPr lang="en-AU" dirty="0">
              <a:solidFill>
                <a:srgbClr val="212124"/>
              </a:solidFill>
              <a:latin typeface="Proxima Nov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err="1">
                <a:solidFill>
                  <a:srgbClr val="212124"/>
                </a:solidFill>
                <a:latin typeface="Proxima Nova"/>
              </a:rPr>
              <a:t>Rattanak</a:t>
            </a:r>
            <a:r>
              <a:rPr lang="en-AU" dirty="0">
                <a:solidFill>
                  <a:srgbClr val="212124"/>
                </a:solidFill>
                <a:latin typeface="Proxima Nova"/>
              </a:rPr>
              <a:t> standing in his barber shop. After finishing his training with the Deaf Development Program he is now able to sign in Khmer and has a thriving business styling hair. </a:t>
            </a:r>
            <a:r>
              <a:rPr lang="en-AU" b="1" dirty="0">
                <a:solidFill>
                  <a:srgbClr val="212124"/>
                </a:solidFill>
                <a:latin typeface="Proxima Nova"/>
              </a:rPr>
              <a:t>Credit: </a:t>
            </a:r>
            <a:r>
              <a:rPr lang="en-AU" dirty="0">
                <a:solidFill>
                  <a:srgbClr val="212124"/>
                </a:solidFill>
                <a:latin typeface="Proxima Nova"/>
              </a:rPr>
              <a:t>Richard Wainwright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rgbClr val="212124"/>
                </a:solidFill>
                <a:latin typeface="Proxima Nova"/>
              </a:rPr>
              <a:t>https://www.youtube.com/watch?v=q-fVviIPkfw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solidFill>
                <a:srgbClr val="212124"/>
              </a:solidFill>
              <a:latin typeface="Proxima Nova"/>
            </a:endParaRPr>
          </a:p>
          <a:p>
            <a:r>
              <a:rPr lang="en-AU" dirty="0">
                <a:solidFill>
                  <a:srgbClr val="212124"/>
                </a:solidFill>
                <a:latin typeface="Proxima Nova"/>
              </a:rPr>
              <a:t>Janaki with her students as she teaches them how to sew in Nepal. Janaki started her business through a loan from the Children and Youth Empowerment Program and now has 11 sewing machines to use for her classes. </a:t>
            </a:r>
            <a:r>
              <a:rPr lang="en-AU" b="1" dirty="0">
                <a:solidFill>
                  <a:srgbClr val="212124"/>
                </a:solidFill>
                <a:latin typeface="Proxima Nova"/>
              </a:rPr>
              <a:t>Credit:</a:t>
            </a:r>
            <a:r>
              <a:rPr lang="en-AU" dirty="0">
                <a:solidFill>
                  <a:srgbClr val="212124"/>
                </a:solidFill>
                <a:latin typeface="Proxima Nova"/>
              </a:rPr>
              <a:t> Richard Wainwright</a:t>
            </a:r>
          </a:p>
          <a:p>
            <a:r>
              <a:rPr lang="en-AU" dirty="0"/>
              <a:t>https://vimeo.com/250208596 </a:t>
            </a:r>
            <a:endParaRPr lang="en-AU" dirty="0">
              <a:solidFill>
                <a:srgbClr val="212124"/>
              </a:solidFill>
              <a:latin typeface="Proxima Nov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solidFill>
                <a:srgbClr val="212124"/>
              </a:solidFill>
              <a:latin typeface="Proxima Nova"/>
            </a:endParaRP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1F737D-84AB-4399-9DE3-748B081B038D}"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32779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ea typeface="+mn-ea"/>
                <a:cs typeface="+mn-cs"/>
              </a:rPr>
              <a:t>Students participate in the Hearts 4 Climate action. </a:t>
            </a:r>
          </a:p>
          <a:p>
            <a:endParaRPr lang="en-AU" dirty="0"/>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35</a:t>
            </a:fld>
            <a:endParaRPr lang="en-AU"/>
          </a:p>
        </p:txBody>
      </p:sp>
    </p:spTree>
    <p:extLst>
      <p:ext uri="{BB962C8B-B14F-4D97-AF65-F5344CB8AC3E}">
        <p14:creationId xmlns:p14="http://schemas.microsoft.com/office/powerpoint/2010/main" val="605405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36</a:t>
            </a:fld>
            <a:endParaRPr lang="en-AU"/>
          </a:p>
        </p:txBody>
      </p:sp>
    </p:spTree>
    <p:extLst>
      <p:ext uri="{BB962C8B-B14F-4D97-AF65-F5344CB8AC3E}">
        <p14:creationId xmlns:p14="http://schemas.microsoft.com/office/powerpoint/2010/main" val="38625579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sz="1200" b="0" i="0" kern="1200" dirty="0">
                <a:solidFill>
                  <a:schemeClr val="tx1"/>
                </a:solidFill>
                <a:effectLst/>
                <a:ea typeface="+mn-ea"/>
                <a:cs typeface="+mn-cs"/>
              </a:rPr>
              <a:t>Sharing a meal. </a:t>
            </a:r>
            <a:r>
              <a:rPr lang="en-AU" sz="1200" b="1" i="0" kern="1200" dirty="0">
                <a:solidFill>
                  <a:schemeClr val="tx1"/>
                </a:solidFill>
                <a:effectLst/>
                <a:ea typeface="+mn-ea"/>
                <a:cs typeface="+mn-cs"/>
              </a:rPr>
              <a:t>Credit: </a:t>
            </a:r>
            <a:r>
              <a:rPr lang="en-AU" dirty="0"/>
              <a:t>Caritas Australia</a:t>
            </a:r>
          </a:p>
          <a:p>
            <a:pPr>
              <a:defRPr/>
            </a:pPr>
            <a:endParaRPr lang="en-US" sz="1200" b="0" i="0" kern="1200" dirty="0">
              <a:solidFill>
                <a:schemeClr val="tx1"/>
              </a:solidFill>
              <a:effectLst/>
              <a:cs typeface="Arial" panose="020B0604020202020204" pitchFamily="34" charset="0"/>
            </a:endParaRPr>
          </a:p>
          <a:p>
            <a:pPr>
              <a:defRPr/>
            </a:pPr>
            <a:r>
              <a:rPr lang="en-US" sz="1200" b="0" i="0" kern="1200" dirty="0">
                <a:solidFill>
                  <a:schemeClr val="tx1"/>
                </a:solidFill>
                <a:effectLst/>
                <a:cs typeface="Arial" panose="020B0604020202020204" pitchFamily="34" charset="0"/>
              </a:rPr>
              <a:t>Students participating in a Caritas K’s event. </a:t>
            </a:r>
            <a:endParaRPr lang="en-AU" sz="1200" b="0" i="0" kern="1200" dirty="0">
              <a:solidFill>
                <a:schemeClr val="tx1"/>
              </a:solidFill>
              <a:effectLst/>
              <a:cs typeface="Arial" panose="020B0604020202020204" pitchFamily="34" charset="0"/>
            </a:endParaRP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Janaki chatting with friends in their village. Janaki (27) lives in a remote village in Western Nepal with her parents, three brothers and her younger sister. </a:t>
            </a:r>
            <a:r>
              <a:rPr lang="en-AU" sz="1200" b="1" i="0" kern="1200" dirty="0">
                <a:solidFill>
                  <a:schemeClr val="tx1"/>
                </a:solidFill>
                <a:effectLst/>
                <a:ea typeface="+mn-ea"/>
                <a:cs typeface="+mn-cs"/>
              </a:rPr>
              <a:t>Credit: </a:t>
            </a:r>
            <a:r>
              <a:rPr lang="en-AU" sz="1200" b="0" i="0" kern="1200" dirty="0">
                <a:solidFill>
                  <a:schemeClr val="tx1"/>
                </a:solidFill>
                <a:effectLst/>
                <a:ea typeface="+mn-ea"/>
                <a:cs typeface="+mn-cs"/>
              </a:rPr>
              <a:t>Richard Wainwright</a:t>
            </a:r>
            <a:endParaRPr lang="en-AU" sz="1200" b="1" i="0" kern="1200" dirty="0">
              <a:solidFill>
                <a:schemeClr val="tx1"/>
              </a:solidFill>
              <a:effectLst/>
              <a:ea typeface="+mn-ea"/>
              <a:cs typeface="+mn-cs"/>
            </a:endParaRP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Student holding a BBQ fundraiser for Caritas Australia.</a:t>
            </a:r>
            <a:endParaRPr lang="en-AU" sz="1200" b="0" i="0" kern="1200" dirty="0">
              <a:solidFill>
                <a:schemeClr val="tx1"/>
              </a:solidFill>
              <a:effectLst/>
              <a:cs typeface="Arial" panose="020B0604020202020204" pitchFamily="34" charset="0"/>
            </a:endParaRPr>
          </a:p>
          <a:p>
            <a:endParaRPr lang="en-AU" sz="1200" b="0" i="0" kern="1200" dirty="0">
              <a:solidFill>
                <a:schemeClr val="tx1"/>
              </a:solidFill>
              <a:effectLst/>
              <a:ea typeface="+mn-ea"/>
              <a:cs typeface="+mn-cs"/>
            </a:endParaRPr>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39</a:t>
            </a:fld>
            <a:endParaRPr lang="en-AU"/>
          </a:p>
        </p:txBody>
      </p:sp>
    </p:spTree>
    <p:extLst>
      <p:ext uri="{BB962C8B-B14F-4D97-AF65-F5344CB8AC3E}">
        <p14:creationId xmlns:p14="http://schemas.microsoft.com/office/powerpoint/2010/main" val="26103418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ea typeface="+mn-ea"/>
                <a:cs typeface="+mn-cs"/>
              </a:rPr>
              <a:t>Chickens being farmed as part of the food security project in the Solomon Islands. </a:t>
            </a:r>
            <a:r>
              <a:rPr lang="en-AU" sz="1200" b="1" i="0" kern="1200" dirty="0">
                <a:solidFill>
                  <a:schemeClr val="tx1"/>
                </a:solidFill>
                <a:effectLst/>
                <a:ea typeface="+mn-ea"/>
                <a:cs typeface="+mn-cs"/>
              </a:rPr>
              <a:t>Credit:</a:t>
            </a:r>
            <a:r>
              <a:rPr lang="en-AU" sz="1200" b="0" i="0" kern="1200" dirty="0">
                <a:solidFill>
                  <a:schemeClr val="tx1"/>
                </a:solidFill>
                <a:effectLst/>
                <a:ea typeface="+mn-ea"/>
                <a:cs typeface="+mn-cs"/>
              </a:rPr>
              <a:t> Neil Nui</a:t>
            </a:r>
          </a:p>
          <a:p>
            <a:endParaRPr lang="en-AU" sz="1200" b="0" i="0" kern="1200" dirty="0">
              <a:solidFill>
                <a:schemeClr val="tx1"/>
              </a:solidFill>
              <a:effectLst/>
              <a:ea typeface="+mn-ea"/>
              <a:cs typeface="+mn-cs"/>
            </a:endParaRPr>
          </a:p>
          <a:p>
            <a:r>
              <a:rPr lang="en-AU" sz="1200" b="0" i="0" kern="1200" dirty="0" err="1">
                <a:solidFill>
                  <a:schemeClr val="tx1"/>
                </a:solidFill>
                <a:effectLst/>
                <a:ea typeface="+mn-ea"/>
                <a:cs typeface="+mn-cs"/>
              </a:rPr>
              <a:t>Afiron</a:t>
            </a:r>
            <a:r>
              <a:rPr lang="en-AU" sz="1200" b="0" i="0" kern="1200" dirty="0">
                <a:solidFill>
                  <a:schemeClr val="tx1"/>
                </a:solidFill>
                <a:effectLst/>
                <a:ea typeface="+mn-ea"/>
                <a:cs typeface="+mn-cs"/>
              </a:rPr>
              <a:t> is 100 years old and live near Bangladesh’s border with India. Her late husband, Kalu, was a day labourer, she has no children and now that he has gone, she lives on her own on a rubber plantation on government forest land. </a:t>
            </a:r>
            <a:r>
              <a:rPr lang="en-AU" b="1" dirty="0"/>
              <a:t>Credit: </a:t>
            </a:r>
            <a:r>
              <a:rPr lang="en-AU" dirty="0"/>
              <a:t>Caritas Australia </a:t>
            </a:r>
          </a:p>
          <a:p>
            <a:endParaRPr lang="en-AU" dirty="0"/>
          </a:p>
          <a:p>
            <a:r>
              <a:rPr lang="en-AU" sz="1200" b="0" i="0" kern="1200" dirty="0">
                <a:solidFill>
                  <a:schemeClr val="tx1"/>
                </a:solidFill>
                <a:effectLst/>
                <a:ea typeface="+mn-ea"/>
                <a:cs typeface="+mn-cs"/>
              </a:rPr>
              <a:t>Nguyet during a literacy class with her teacher Quynh. </a:t>
            </a:r>
            <a:r>
              <a:rPr lang="en-AU" sz="1200" b="1" i="0" kern="1200" dirty="0">
                <a:solidFill>
                  <a:schemeClr val="tx1"/>
                </a:solidFill>
                <a:effectLst/>
                <a:ea typeface="+mn-ea"/>
                <a:cs typeface="+mn-cs"/>
              </a:rPr>
              <a:t>Credit: </a:t>
            </a:r>
            <a:r>
              <a:rPr lang="en-AU" sz="1200" b="0" i="0" kern="1200" dirty="0">
                <a:solidFill>
                  <a:schemeClr val="tx1"/>
                </a:solidFill>
                <a:effectLst/>
                <a:ea typeface="+mn-ea"/>
                <a:cs typeface="+mn-cs"/>
              </a:rPr>
              <a:t>Richard Wainwright</a:t>
            </a:r>
          </a:p>
          <a:p>
            <a:endParaRPr lang="en-AU" dirty="0"/>
          </a:p>
          <a:p>
            <a:r>
              <a:rPr lang="en-AU" sz="1200" b="0" i="0" kern="1200" dirty="0">
                <a:solidFill>
                  <a:schemeClr val="tx1"/>
                </a:solidFill>
                <a:effectLst/>
                <a:ea typeface="+mn-ea"/>
                <a:cs typeface="+mn-cs"/>
              </a:rPr>
              <a:t>Project beneficiaries are working together in farmers’ groups where they are able to share learning on good agricultural practices including planning their crops, budgeting, livestock rearing, storage and post-harvest processing, marketing, trades and crafts in the DRC.  </a:t>
            </a:r>
            <a:r>
              <a:rPr lang="en-AU" sz="1200" b="1" i="0" kern="1200" dirty="0">
                <a:solidFill>
                  <a:schemeClr val="tx1"/>
                </a:solidFill>
                <a:effectLst/>
                <a:ea typeface="+mn-ea"/>
                <a:cs typeface="+mn-cs"/>
              </a:rPr>
              <a:t>Credit: </a:t>
            </a:r>
            <a:r>
              <a:rPr lang="en-AU" sz="1200" b="0" i="0" kern="1200" dirty="0">
                <a:solidFill>
                  <a:schemeClr val="tx1"/>
                </a:solidFill>
                <a:effectLst/>
                <a:ea typeface="+mn-ea"/>
                <a:cs typeface="+mn-cs"/>
              </a:rPr>
              <a:t>Lulu </a:t>
            </a:r>
            <a:r>
              <a:rPr lang="en-AU" sz="1200" b="0" i="0" kern="1200" dirty="0" err="1">
                <a:solidFill>
                  <a:schemeClr val="tx1"/>
                </a:solidFill>
                <a:effectLst/>
                <a:ea typeface="+mn-ea"/>
                <a:cs typeface="+mn-cs"/>
              </a:rPr>
              <a:t>Mitshabu</a:t>
            </a:r>
            <a:r>
              <a:rPr lang="en-AU" sz="1200" b="0" i="0" kern="1200" dirty="0">
                <a:solidFill>
                  <a:schemeClr val="tx1"/>
                </a:solidFill>
                <a:effectLst/>
                <a:ea typeface="+mn-ea"/>
                <a:cs typeface="+mn-cs"/>
              </a:rPr>
              <a:t> Caritas Australia &amp; Caritas Goma</a:t>
            </a:r>
          </a:p>
          <a:p>
            <a:endParaRPr lang="en-AU" dirty="0"/>
          </a:p>
          <a:p>
            <a:r>
              <a:rPr lang="en-AU" sz="1200" b="0" i="0" kern="1200" dirty="0" err="1">
                <a:solidFill>
                  <a:schemeClr val="tx1"/>
                </a:solidFill>
                <a:effectLst/>
                <a:ea typeface="+mn-ea"/>
                <a:cs typeface="+mn-cs"/>
              </a:rPr>
              <a:t>Semiti</a:t>
            </a:r>
            <a:r>
              <a:rPr lang="en-AU" sz="1200" b="0" i="0" kern="1200" dirty="0">
                <a:solidFill>
                  <a:schemeClr val="tx1"/>
                </a:solidFill>
                <a:effectLst/>
                <a:ea typeface="+mn-ea"/>
                <a:cs typeface="+mn-cs"/>
              </a:rPr>
              <a:t> </a:t>
            </a:r>
            <a:r>
              <a:rPr lang="en-AU" sz="1200" b="0" i="0" kern="1200" dirty="0" err="1">
                <a:solidFill>
                  <a:schemeClr val="tx1"/>
                </a:solidFill>
                <a:effectLst/>
                <a:ea typeface="+mn-ea"/>
                <a:cs typeface="+mn-cs"/>
              </a:rPr>
              <a:t>Qalowasa</a:t>
            </a:r>
            <a:r>
              <a:rPr lang="en-AU" sz="1200" b="0" i="0" kern="1200" dirty="0">
                <a:solidFill>
                  <a:schemeClr val="tx1"/>
                </a:solidFill>
                <a:effectLst/>
                <a:ea typeface="+mn-ea"/>
                <a:cs typeface="+mn-cs"/>
              </a:rPr>
              <a:t>, the founder and national director of The Peoples Community Network (PCN) at home with some of his children. </a:t>
            </a:r>
            <a:r>
              <a:rPr lang="en-AU" sz="1200" b="1" i="0" kern="1200" dirty="0">
                <a:solidFill>
                  <a:schemeClr val="tx1"/>
                </a:solidFill>
                <a:effectLst/>
                <a:ea typeface="+mn-ea"/>
                <a:cs typeface="+mn-cs"/>
              </a:rPr>
              <a:t>Credit: </a:t>
            </a:r>
            <a:r>
              <a:rPr lang="en-AU" sz="1200" b="0" i="0" kern="1200" dirty="0">
                <a:solidFill>
                  <a:schemeClr val="tx1"/>
                </a:solidFill>
                <a:effectLst/>
                <a:ea typeface="+mn-ea"/>
                <a:cs typeface="+mn-cs"/>
              </a:rPr>
              <a:t>Richard Wainwright</a:t>
            </a:r>
          </a:p>
          <a:p>
            <a:endParaRPr lang="en-AU"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err="1"/>
              <a:t>Arsad</a:t>
            </a:r>
            <a:r>
              <a:rPr lang="en-AU" sz="1200" dirty="0"/>
              <a:t> with his family outside their home in </a:t>
            </a:r>
            <a:r>
              <a:rPr lang="en-AU" sz="1200" dirty="0" err="1"/>
              <a:t>Pandeglang</a:t>
            </a:r>
            <a:r>
              <a:rPr lang="en-AU" sz="1200" dirty="0"/>
              <a:t> District Indonesia. </a:t>
            </a:r>
            <a:r>
              <a:rPr lang="en-AU" sz="1200" b="1" dirty="0"/>
              <a:t>Credit:</a:t>
            </a:r>
            <a:r>
              <a:rPr lang="en-AU" sz="1200" dirty="0"/>
              <a:t> Laz </a:t>
            </a:r>
            <a:r>
              <a:rPr lang="en-AU" sz="1200" dirty="0" err="1"/>
              <a:t>Harfa</a:t>
            </a:r>
            <a:endParaRPr lang="en-AU"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p>
          <a:p>
            <a:r>
              <a:rPr lang="en-US" sz="1200" b="0" i="0" kern="1200" dirty="0">
                <a:solidFill>
                  <a:schemeClr val="tx1"/>
                </a:solidFill>
                <a:effectLst/>
                <a:ea typeface="+mn-ea"/>
                <a:cs typeface="+mn-cs"/>
              </a:rPr>
              <a:t>Oliva (left) collects water near her home in Tanzania. Photo credit: August Lucky</a:t>
            </a:r>
          </a:p>
          <a:p>
            <a:endParaRPr lang="en-AU" sz="1200" b="0" i="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ea typeface="+mn-ea"/>
                <a:cs typeface="+mn-cs"/>
              </a:rPr>
              <a:t>Salma spends quality time with her newborn baby boy Samiul and her daughter Maya. They tell stories and play games. </a:t>
            </a:r>
            <a:r>
              <a:rPr lang="en-AU" sz="1200" b="1" i="0" u="none" strike="noStrike" kern="1200" baseline="0" dirty="0">
                <a:solidFill>
                  <a:schemeClr val="tx1"/>
                </a:solidFill>
                <a:ea typeface="+mn-ea"/>
                <a:cs typeface="+mn-cs"/>
              </a:rPr>
              <a:t>C</a:t>
            </a:r>
            <a:r>
              <a:rPr lang="en-AU" b="1" dirty="0"/>
              <a:t>redit: </a:t>
            </a:r>
            <a:r>
              <a:rPr lang="en-AU" sz="1200" b="0" i="0" u="none" strike="noStrike" kern="1200" baseline="0" dirty="0">
                <a:solidFill>
                  <a:schemeClr val="tx1"/>
                </a:solidFill>
                <a:ea typeface="+mn-ea"/>
                <a:cs typeface="+mn-cs"/>
              </a:rPr>
              <a:t>Ashish Peter Gomes </a:t>
            </a:r>
          </a:p>
          <a:p>
            <a:endParaRPr lang="en-AU" sz="1200" b="0" i="0" kern="1200" dirty="0">
              <a:solidFill>
                <a:schemeClr val="tx1"/>
              </a:solidFill>
              <a:effectLst/>
              <a:ea typeface="+mn-ea"/>
              <a:cs typeface="+mn-cs"/>
            </a:endParaRPr>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40</a:t>
            </a:fld>
            <a:endParaRPr lang="en-AU"/>
          </a:p>
        </p:txBody>
      </p:sp>
    </p:spTree>
    <p:extLst>
      <p:ext uri="{BB962C8B-B14F-4D97-AF65-F5344CB8AC3E}">
        <p14:creationId xmlns:p14="http://schemas.microsoft.com/office/powerpoint/2010/main" val="881141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200" b="0" i="0" kern="1200" dirty="0" err="1">
                <a:solidFill>
                  <a:schemeClr val="tx1"/>
                </a:solidFill>
                <a:effectLst/>
                <a:ea typeface="+mn-ea"/>
                <a:cs typeface="+mn-cs"/>
              </a:rPr>
              <a:t>Sakun</a:t>
            </a:r>
            <a:r>
              <a:rPr lang="en-AU" sz="1200" b="0" i="0" kern="1200" dirty="0">
                <a:solidFill>
                  <a:schemeClr val="tx1"/>
                </a:solidFill>
                <a:effectLst/>
                <a:ea typeface="+mn-ea"/>
                <a:cs typeface="+mn-cs"/>
              </a:rPr>
              <a:t> is part of a Caritas Australia-funded program which includes strengthening traditional village governance, to improve access to government entitlements in India. </a:t>
            </a:r>
            <a:r>
              <a:rPr lang="en-AU" sz="1200" b="0" i="0" kern="1200" dirty="0" err="1">
                <a:solidFill>
                  <a:schemeClr val="tx1"/>
                </a:solidFill>
                <a:effectLst/>
                <a:ea typeface="+mn-ea"/>
                <a:cs typeface="+mn-cs"/>
              </a:rPr>
              <a:t>Sakun</a:t>
            </a:r>
            <a:r>
              <a:rPr lang="en-AU" sz="1200" b="0" i="0" kern="1200" dirty="0">
                <a:solidFill>
                  <a:schemeClr val="tx1"/>
                </a:solidFill>
                <a:effectLst/>
                <a:ea typeface="+mn-ea"/>
                <a:cs typeface="+mn-cs"/>
              </a:rPr>
              <a:t> is now a vocal participant in village governance meetings, sharing her opinions as an equal. She’s proud of her newfound presence and voice in the village</a:t>
            </a:r>
            <a:r>
              <a:rPr lang="en-AU" dirty="0"/>
              <a:t>.  </a:t>
            </a:r>
            <a:r>
              <a:rPr lang="en-AU" sz="1200" b="1" i="0" kern="1200" dirty="0">
                <a:solidFill>
                  <a:schemeClr val="tx1"/>
                </a:solidFill>
                <a:effectLst/>
                <a:ea typeface="+mn-ea"/>
                <a:cs typeface="+mn-cs"/>
              </a:rPr>
              <a:t>Credit:</a:t>
            </a:r>
            <a:r>
              <a:rPr lang="en-AU" sz="1200" b="0" i="0" kern="1200" dirty="0">
                <a:solidFill>
                  <a:schemeClr val="tx1"/>
                </a:solidFill>
                <a:effectLst/>
                <a:ea typeface="+mn-ea"/>
                <a:cs typeface="+mn-cs"/>
              </a:rPr>
              <a:t> Patrick </a:t>
            </a:r>
            <a:r>
              <a:rPr lang="en-AU" sz="1200" b="0" i="0" kern="1200" dirty="0" err="1">
                <a:solidFill>
                  <a:schemeClr val="tx1"/>
                </a:solidFill>
                <a:effectLst/>
                <a:ea typeface="+mn-ea"/>
                <a:cs typeface="+mn-cs"/>
              </a:rPr>
              <a:t>Hansda</a:t>
            </a:r>
            <a:endParaRPr lang="en-AU" sz="1200" b="0" i="0" kern="1200" dirty="0">
              <a:solidFill>
                <a:schemeClr val="tx1"/>
              </a:solidFill>
              <a:effectLst/>
              <a:ea typeface="+mn-ea"/>
              <a:cs typeface="+mn-cs"/>
            </a:endParaRPr>
          </a:p>
          <a:p>
            <a:endParaRPr lang="en-AU" dirty="0"/>
          </a:p>
        </p:txBody>
      </p:sp>
      <p:sp>
        <p:nvSpPr>
          <p:cNvPr id="4" name="Slide Number Placeholder 3"/>
          <p:cNvSpPr>
            <a:spLocks noGrp="1"/>
          </p:cNvSpPr>
          <p:nvPr>
            <p:ph type="sldNum" sz="quarter" idx="10"/>
          </p:nvPr>
        </p:nvSpPr>
        <p:spPr/>
        <p:txBody>
          <a:bodyPr/>
          <a:lstStyle/>
          <a:p>
            <a:pPr>
              <a:defRPr/>
            </a:pPr>
            <a:fld id="{96AFE614-490D-4B41-9324-25610BB19C13}" type="slidenum">
              <a:rPr lang="en-AU" altLang="en-US" smtClean="0"/>
              <a:pPr>
                <a:defRPr/>
              </a:pPr>
              <a:t>5</a:t>
            </a:fld>
            <a:endParaRPr lang="en-AU" altLang="en-US"/>
          </a:p>
        </p:txBody>
      </p:sp>
    </p:spTree>
    <p:extLst>
      <p:ext uri="{BB962C8B-B14F-4D97-AF65-F5344CB8AC3E}">
        <p14:creationId xmlns:p14="http://schemas.microsoft.com/office/powerpoint/2010/main" val="3520911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41</a:t>
            </a:fld>
            <a:endParaRPr lang="en-AU"/>
          </a:p>
        </p:txBody>
      </p:sp>
    </p:spTree>
    <p:extLst>
      <p:ext uri="{BB962C8B-B14F-4D97-AF65-F5344CB8AC3E}">
        <p14:creationId xmlns:p14="http://schemas.microsoft.com/office/powerpoint/2010/main" val="3204061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0" fontAlgn="base" hangingPunct="0">
              <a:spcBef>
                <a:spcPct val="30000"/>
              </a:spcBef>
              <a:spcAft>
                <a:spcPct val="0"/>
              </a:spcAft>
              <a:defRPr/>
            </a:pPr>
            <a:r>
              <a:rPr lang="en-US" dirty="0" err="1"/>
              <a:t>Dinia’s</a:t>
            </a:r>
            <a:r>
              <a:rPr lang="en-US" dirty="0"/>
              <a:t> Story: https://vimeo.com/190179848 </a:t>
            </a:r>
          </a:p>
          <a:p>
            <a:pPr marL="0" marR="0" indent="0" algn="l" defTabSz="914400" rtl="0" eaLnBrk="0" fontAlgn="base" latinLnBrk="0" hangingPunct="0">
              <a:lnSpc>
                <a:spcPct val="100000"/>
              </a:lnSpc>
              <a:spcBef>
                <a:spcPct val="30000"/>
              </a:spcBef>
              <a:spcAft>
                <a:spcPct val="0"/>
              </a:spcAft>
              <a:buClrTx/>
              <a:buSzTx/>
              <a:buFontTx/>
              <a:buNone/>
              <a:tabLst/>
              <a:defRPr/>
            </a:pPr>
            <a:r>
              <a:rPr lang="en-AU" sz="1200" b="0" i="0" kern="1200" dirty="0">
                <a:solidFill>
                  <a:schemeClr val="tx1"/>
                </a:solidFill>
                <a:effectLst/>
                <a:ea typeface="+mn-ea"/>
                <a:cs typeface="+mn-cs"/>
              </a:rPr>
              <a:t>Dinia outside her house holding packs of chips made from taro grown in her home garden. After she cooks the chips she packages them in heat sealed bags to sell to local vendors which helps improve her income. </a:t>
            </a:r>
            <a:r>
              <a:rPr lang="en-AU" b="1" dirty="0"/>
              <a:t>Credit</a:t>
            </a:r>
            <a:r>
              <a:rPr lang="en-AU" sz="1200" b="1" i="0" kern="1200" dirty="0">
                <a:solidFill>
                  <a:schemeClr val="tx1"/>
                </a:solidFill>
                <a:effectLst/>
                <a:ea typeface="+mn-ea"/>
                <a:cs typeface="+mn-cs"/>
              </a:rPr>
              <a:t>: </a:t>
            </a:r>
            <a:r>
              <a:rPr lang="en-AU" sz="1200" b="0" i="0" kern="1200" dirty="0">
                <a:solidFill>
                  <a:schemeClr val="tx1"/>
                </a:solidFill>
                <a:effectLst/>
                <a:ea typeface="+mn-ea"/>
                <a:cs typeface="+mn-cs"/>
              </a:rPr>
              <a:t>Richard Wainwright/Caritas Australia</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6AFE614-490D-4B41-9324-25610BB19C13}" type="slidenum">
              <a:rPr lang="en-AU" altLang="en-US" smtClean="0"/>
              <a:pPr>
                <a:defRPr/>
              </a:pPr>
              <a:t>6</a:t>
            </a:fld>
            <a:endParaRPr lang="en-AU" altLang="en-US"/>
          </a:p>
        </p:txBody>
      </p:sp>
    </p:spTree>
    <p:extLst>
      <p:ext uri="{BB962C8B-B14F-4D97-AF65-F5344CB8AC3E}">
        <p14:creationId xmlns:p14="http://schemas.microsoft.com/office/powerpoint/2010/main" val="3597296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cs typeface="Arial" panose="020B0604020202020204" pitchFamily="34" charset="0"/>
              </a:rPr>
              <a:t>For students</a:t>
            </a:r>
            <a:endParaRPr lang="en-AU" dirty="0">
              <a:cs typeface="Arial" panose="020B0604020202020204" pitchFamily="34" charset="0"/>
            </a:endParaRPr>
          </a:p>
          <a:p>
            <a:r>
              <a:rPr lang="en-AU" dirty="0">
                <a:hlinkClick r:id="rId3"/>
              </a:rPr>
              <a:t>https://kids.kiddle.co/Poverty#:~:text=Poverty%20means%20not%20having%20enough,and%20some%20parts%20of%20Asia</a:t>
            </a:r>
            <a:r>
              <a:rPr lang="en-AU" dirty="0"/>
              <a:t>.</a:t>
            </a:r>
            <a:endParaRPr lang="en-US" dirty="0">
              <a:cs typeface="Arial" panose="020B0604020202020204" pitchFamily="34" charset="0"/>
            </a:endParaRPr>
          </a:p>
          <a:p>
            <a:r>
              <a:rPr lang="en-AU" dirty="0">
                <a:hlinkClick r:id="rId4"/>
              </a:rPr>
              <a:t>https://www.investopedia.com/terms/p/poverty.asp</a:t>
            </a:r>
            <a:endParaRPr lang="en-AU" dirty="0">
              <a:cs typeface="Arial" panose="020B0604020202020204" pitchFamily="34" charset="0"/>
              <a:hlinkClick r:id="rId4"/>
            </a:endParaRPr>
          </a:p>
          <a:p>
            <a:endParaRPr lang="en-AU" dirty="0">
              <a:cs typeface="Arial" panose="020B0604020202020204" pitchFamily="34" charset="0"/>
            </a:endParaRPr>
          </a:p>
          <a:p>
            <a:r>
              <a:rPr lang="en-AU" b="1" dirty="0">
                <a:cs typeface="Arial" panose="020B0604020202020204" pitchFamily="34" charset="0"/>
              </a:rPr>
              <a:t>For Teachers</a:t>
            </a:r>
            <a:endParaRPr lang="en-AU" b="1" dirty="0"/>
          </a:p>
          <a:p>
            <a:r>
              <a:rPr lang="en-AU" dirty="0"/>
              <a:t>Poverty entails more than the lack of income and productive resources to ensure sustainable livelihoods. Its manifestations include hunger and malnutrition, limited access to education and other basic services, social discrimination and exclusion as well as the lack of participation in decision-making. Various social groups bear disproportionate burden of poverty.</a:t>
            </a:r>
            <a:endParaRPr lang="en-AU" dirty="0">
              <a:cs typeface="Arial" panose="020B0604020202020204" pitchFamily="34" charset="0"/>
            </a:endParaRPr>
          </a:p>
          <a:p>
            <a:r>
              <a:rPr lang="en-AU" b="1" dirty="0"/>
              <a:t>Source: </a:t>
            </a:r>
            <a:r>
              <a:rPr lang="en-AU" b="0" dirty="0"/>
              <a:t>United Nations</a:t>
            </a:r>
            <a:r>
              <a:rPr lang="en-AU" dirty="0"/>
              <a:t> </a:t>
            </a:r>
            <a:endParaRPr lang="en-AU" dirty="0">
              <a:cs typeface="Arial" panose="020B0604020202020204" pitchFamily="34" charset="0"/>
            </a:endParaRPr>
          </a:p>
          <a:p>
            <a:r>
              <a:rPr lang="en-AU" b="0" dirty="0">
                <a:hlinkClick r:id="rId5"/>
              </a:rPr>
              <a:t>https://www.un.org/</a:t>
            </a:r>
            <a:r>
              <a:rPr lang="en-AU" dirty="0">
                <a:hlinkClick r:id="rId5"/>
              </a:rPr>
              <a:t>development</a:t>
            </a:r>
            <a:r>
              <a:rPr lang="en-AU" b="0" dirty="0">
                <a:hlinkClick r:id="rId5"/>
              </a:rPr>
              <a:t>/</a:t>
            </a:r>
            <a:r>
              <a:rPr lang="en-AU" dirty="0">
                <a:hlinkClick r:id="rId5"/>
              </a:rPr>
              <a:t>desa</a:t>
            </a:r>
            <a:r>
              <a:rPr lang="en-AU" b="0" dirty="0">
                <a:hlinkClick r:id="rId5"/>
              </a:rPr>
              <a:t>/</a:t>
            </a:r>
            <a:r>
              <a:rPr lang="en-AU" dirty="0">
                <a:hlinkClick r:id="rId5"/>
              </a:rPr>
              <a:t>socialperspectiveondevelopment</a:t>
            </a:r>
            <a:r>
              <a:rPr lang="en-AU" b="0" dirty="0">
                <a:hlinkClick r:id="rId5"/>
              </a:rPr>
              <a:t>/</a:t>
            </a:r>
            <a:r>
              <a:rPr lang="en-AU" dirty="0">
                <a:hlinkClick r:id="rId5"/>
              </a:rPr>
              <a:t>issues</a:t>
            </a:r>
            <a:r>
              <a:rPr lang="en-AU" b="0" dirty="0">
                <a:hlinkClick r:id="rId5"/>
              </a:rPr>
              <a:t>/</a:t>
            </a:r>
            <a:r>
              <a:rPr lang="en-AU" dirty="0">
                <a:hlinkClick r:id="rId5"/>
              </a:rPr>
              <a:t>poverty-eradication.html</a:t>
            </a:r>
            <a:r>
              <a:rPr lang="en-AU" dirty="0"/>
              <a:t> </a:t>
            </a: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E11F737D-84AB-4399-9DE3-748B081B038D}" type="slidenum">
              <a:rPr lang="en-AU" smtClean="0"/>
              <a:t>7</a:t>
            </a:fld>
            <a:endParaRPr lang="en-AU"/>
          </a:p>
        </p:txBody>
      </p:sp>
    </p:spTree>
    <p:extLst>
      <p:ext uri="{BB962C8B-B14F-4D97-AF65-F5344CB8AC3E}">
        <p14:creationId xmlns:p14="http://schemas.microsoft.com/office/powerpoint/2010/main" val="2152536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Source: </a:t>
            </a:r>
            <a:r>
              <a:rPr lang="en-AU" b="0" dirty="0"/>
              <a:t>ACOSS</a:t>
            </a:r>
          </a:p>
          <a:p>
            <a:r>
              <a:rPr lang="en-AU" dirty="0"/>
              <a:t>http://povertyandinequality.acoss.org.au/faq/#poverty-definitions</a:t>
            </a:r>
          </a:p>
          <a:p>
            <a:endParaRPr lang="en-AU" dirty="0"/>
          </a:p>
          <a:p>
            <a:r>
              <a:rPr lang="en-AU" b="0" dirty="0"/>
              <a:t>https://www.worldbank.org/en/topic/poverty/brief/global-poverty-line-faq </a:t>
            </a:r>
          </a:p>
          <a:p>
            <a:r>
              <a:rPr lang="en-AU" b="1" dirty="0"/>
              <a:t>Purchasing Power Parity</a:t>
            </a:r>
          </a:p>
          <a:p>
            <a:r>
              <a:rPr lang="en-AU" sz="1200" b="0" i="0" kern="1200" dirty="0">
                <a:solidFill>
                  <a:schemeClr val="tx1"/>
                </a:solidFill>
                <a:effectLst/>
                <a:ea typeface="+mn-ea"/>
                <a:cs typeface="+mn-cs"/>
              </a:rPr>
              <a:t>In 1990, a group of independent researchers and the World Bank proposed to measure the world’s poor using the standards of the poorest countries in the World.  They examined national poverty lines from some of the poorest countries in the world, and converted the lines to a common currency by using purchasing power parity (PPP) exchange rates. The PPP exchange rates are constructed to ensure that the same quantity of goods and services are priced equivalently across countries. Once converted into a common currency, they found that in six of these very poor countries the value of the national poverty line was about $1 per day per person, and this formed the basis for the first dollar-a-day international poverty line.</a:t>
            </a: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After a new round and larger volume of internationally comparable prices were collected in 2005, the international poverty line was revised based on 15 national poverty lines from some of the poorest countries in the World. The average of these 15 lines was $1.25 per person per day (again in PPP terms), and this became the revised international poverty line.</a:t>
            </a: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And again this year, we used the poverty lines of those same 15 poorest countries from 2005 (holding steady the yardstick against which we measure) to determine the new global poverty line of $1.90 in 2011 PPP.</a:t>
            </a:r>
          </a:p>
          <a:p>
            <a:r>
              <a:rPr lang="en-AU" sz="1200" b="0" i="0" kern="1200" dirty="0">
                <a:solidFill>
                  <a:schemeClr val="tx1"/>
                </a:solidFill>
                <a:effectLst/>
                <a:ea typeface="+mn-ea"/>
                <a:cs typeface="+mn-cs"/>
              </a:rPr>
              <a:t> </a:t>
            </a:r>
          </a:p>
          <a:p>
            <a:r>
              <a:rPr lang="en-AU" sz="1200" b="1" i="0" u="sng" kern="1200" dirty="0">
                <a:solidFill>
                  <a:schemeClr val="tx1"/>
                </a:solidFill>
                <a:effectLst/>
                <a:ea typeface="+mn-ea"/>
                <a:cs typeface="+mn-cs"/>
              </a:rPr>
              <a:t>What is Purchasing Power Parity (PPP) and how is it determined?</a:t>
            </a:r>
            <a:br>
              <a:rPr lang="en-AU" sz="1200" b="1" i="0" u="sng" kern="1200" dirty="0">
                <a:solidFill>
                  <a:schemeClr val="tx1"/>
                </a:solidFill>
                <a:effectLst/>
                <a:ea typeface="+mn-ea"/>
                <a:cs typeface="+mn-cs"/>
              </a:rPr>
            </a:br>
            <a:br>
              <a:rPr lang="en-AU" sz="1200" b="1" i="0" u="sng" kern="1200" dirty="0">
                <a:solidFill>
                  <a:schemeClr val="tx1"/>
                </a:solidFill>
                <a:effectLst/>
                <a:ea typeface="+mn-ea"/>
                <a:cs typeface="+mn-cs"/>
              </a:rPr>
            </a:br>
            <a:r>
              <a:rPr lang="en-AU" sz="1200" b="0" i="0" kern="1200" dirty="0">
                <a:solidFill>
                  <a:schemeClr val="tx1"/>
                </a:solidFill>
                <a:effectLst/>
                <a:ea typeface="+mn-ea"/>
                <a:cs typeface="+mn-cs"/>
              </a:rPr>
              <a:t>PPP allows us put each country’s income and consumption data in globally-comparable terms. The PPP is computed on the basis of price data from across the world, and the responsibility for determining a particular year’s PPP rests with the </a:t>
            </a:r>
            <a:r>
              <a:rPr lang="en-AU" sz="1200" b="0" i="0" u="none" strike="noStrike" kern="1200" dirty="0">
                <a:solidFill>
                  <a:schemeClr val="tx1"/>
                </a:solidFill>
                <a:effectLst/>
                <a:ea typeface="+mn-ea"/>
                <a:cs typeface="+mn-cs"/>
                <a:hlinkClick r:id="rId3"/>
              </a:rPr>
              <a:t>International Comparison Program</a:t>
            </a:r>
            <a:r>
              <a:rPr lang="en-AU" sz="1200" b="0" i="0" kern="1200" dirty="0">
                <a:solidFill>
                  <a:schemeClr val="tx1"/>
                </a:solidFill>
                <a:effectLst/>
                <a:ea typeface="+mn-ea"/>
                <a:cs typeface="+mn-cs"/>
              </a:rPr>
              <a:t> (ICP), an independent statistical program with a Global Office housed within the World Bank’s Development Data Group.</a:t>
            </a:r>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8</a:t>
            </a:fld>
            <a:endParaRPr lang="en-AU"/>
          </a:p>
        </p:txBody>
      </p:sp>
    </p:spTree>
    <p:extLst>
      <p:ext uri="{BB962C8B-B14F-4D97-AF65-F5344CB8AC3E}">
        <p14:creationId xmlns:p14="http://schemas.microsoft.com/office/powerpoint/2010/main" val="1396525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Source: </a:t>
            </a:r>
            <a:r>
              <a:rPr lang="en-AU" b="0"/>
              <a:t>ACOSS</a:t>
            </a:r>
          </a:p>
          <a:p>
            <a:r>
              <a:rPr lang="en-AU"/>
              <a:t>http://povertyandinequality.acoss.org.au/poverty/</a:t>
            </a:r>
          </a:p>
        </p:txBody>
      </p:sp>
      <p:sp>
        <p:nvSpPr>
          <p:cNvPr id="4" name="Slide Number Placeholder 3"/>
          <p:cNvSpPr>
            <a:spLocks noGrp="1"/>
          </p:cNvSpPr>
          <p:nvPr>
            <p:ph type="sldNum" sz="quarter" idx="5"/>
          </p:nvPr>
        </p:nvSpPr>
        <p:spPr/>
        <p:txBody>
          <a:bodyPr/>
          <a:lstStyle/>
          <a:p>
            <a:fld id="{E11F737D-84AB-4399-9DE3-748B081B038D}" type="slidenum">
              <a:rPr lang="en-AU" smtClean="0"/>
              <a:t>10</a:t>
            </a:fld>
            <a:endParaRPr lang="en-AU"/>
          </a:p>
        </p:txBody>
      </p:sp>
    </p:spTree>
    <p:extLst>
      <p:ext uri="{BB962C8B-B14F-4D97-AF65-F5344CB8AC3E}">
        <p14:creationId xmlns:p14="http://schemas.microsoft.com/office/powerpoint/2010/main" val="3066413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a:t>Source: 2020 World Bank Poverty Overview </a:t>
            </a:r>
          </a:p>
          <a:p>
            <a:r>
              <a:rPr lang="en-AU"/>
              <a:t>https://www.worldbank.org/en/topic/poverty/overview</a:t>
            </a:r>
          </a:p>
        </p:txBody>
      </p:sp>
      <p:sp>
        <p:nvSpPr>
          <p:cNvPr id="4" name="Slide Number Placeholder 3"/>
          <p:cNvSpPr>
            <a:spLocks noGrp="1"/>
          </p:cNvSpPr>
          <p:nvPr>
            <p:ph type="sldNum" sz="quarter" idx="10"/>
          </p:nvPr>
        </p:nvSpPr>
        <p:spPr/>
        <p:txBody>
          <a:bodyPr/>
          <a:lstStyle/>
          <a:p>
            <a:pPr>
              <a:defRPr/>
            </a:pPr>
            <a:fld id="{96AFE614-490D-4B41-9324-25610BB19C13}" type="slidenum">
              <a:rPr lang="en-AU" altLang="en-US" smtClean="0"/>
              <a:pPr>
                <a:defRPr/>
              </a:pPr>
              <a:t>11</a:t>
            </a:fld>
            <a:endParaRPr lang="en-AU" altLang="en-US"/>
          </a:p>
        </p:txBody>
      </p:sp>
    </p:spTree>
    <p:extLst>
      <p:ext uri="{BB962C8B-B14F-4D97-AF65-F5344CB8AC3E}">
        <p14:creationId xmlns:p14="http://schemas.microsoft.com/office/powerpoint/2010/main" val="2952004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a:t>Source: </a:t>
            </a:r>
            <a:r>
              <a:rPr lang="en-AU"/>
              <a:t>2020 World Bank Poverty Overview &amp; Our World in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https://www.worldbank.org/en/topic/poverty/overview</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https://ourworldindata.org/extreme-poverty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r>
              <a:rPr lang="en-AU"/>
              <a:t>UN Water &amp; Wash Data</a:t>
            </a:r>
          </a:p>
          <a:p>
            <a:r>
              <a:rPr lang="en-AU"/>
              <a:t>https://www.unwater.org/water-facts/water-sanitation-and-hygiene/ </a:t>
            </a:r>
          </a:p>
          <a:p>
            <a:r>
              <a:rPr lang="en-AU"/>
              <a:t>https://washdata.org/sites/default/files/2020-11/UNICEF-WHO-state-of-the-worlds-sanitation-2020.pdf </a:t>
            </a: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US" b="0"/>
              <a:t>FAO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http://www.fao.org/3/I9553EN/i9553en.pdf</a:t>
            </a: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12</a:t>
            </a:fld>
            <a:endParaRPr lang="en-AU"/>
          </a:p>
        </p:txBody>
      </p:sp>
    </p:spTree>
    <p:extLst>
      <p:ext uri="{BB962C8B-B14F-4D97-AF65-F5344CB8AC3E}">
        <p14:creationId xmlns:p14="http://schemas.microsoft.com/office/powerpoint/2010/main" val="3724255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4_Title Slide">
    <p:bg>
      <p:bgPr>
        <a:solidFill>
          <a:srgbClr val="DF918A"/>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680567" y="3972247"/>
            <a:ext cx="10083404" cy="1825938"/>
          </a:xfrm>
          <a:prstGeom prst="rect">
            <a:avLst/>
          </a:prstGeom>
        </p:spPr>
        <p:txBody>
          <a:bodyPr/>
          <a:lstStyle>
            <a:lvl1pPr marL="0" indent="0" algn="ctr">
              <a:buNone/>
              <a:defRPr sz="1985">
                <a:solidFill>
                  <a:schemeClr val="bg1"/>
                </a:solidFill>
              </a:defRPr>
            </a:lvl1pPr>
            <a:lvl2pPr marL="378116" indent="0" algn="ctr">
              <a:buNone/>
              <a:defRPr sz="1654"/>
            </a:lvl2pPr>
            <a:lvl3pPr marL="756232" indent="0" algn="ctr">
              <a:buNone/>
              <a:defRPr sz="1489"/>
            </a:lvl3pPr>
            <a:lvl4pPr marL="1134347" indent="0" algn="ctr">
              <a:buNone/>
              <a:defRPr sz="1323"/>
            </a:lvl4pPr>
            <a:lvl5pPr marL="1512463" indent="0" algn="ctr">
              <a:buNone/>
              <a:defRPr sz="1323"/>
            </a:lvl5pPr>
            <a:lvl6pPr marL="1890579" indent="0" algn="ctr">
              <a:buNone/>
              <a:defRPr sz="1323"/>
            </a:lvl6pPr>
            <a:lvl7pPr marL="2268695" indent="0" algn="ctr">
              <a:buNone/>
              <a:defRPr sz="1323"/>
            </a:lvl7pPr>
            <a:lvl8pPr marL="2646811" indent="0" algn="ctr">
              <a:buNone/>
              <a:defRPr sz="1323"/>
            </a:lvl8pPr>
            <a:lvl9pPr marL="3024927" indent="0" algn="ctr">
              <a:buNone/>
              <a:defRPr sz="1323"/>
            </a:lvl9pPr>
          </a:lstStyle>
          <a:p>
            <a:r>
              <a:rPr lang="en-US"/>
              <a:t>Click to edit Master subtitle style</a:t>
            </a:r>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680567" y="1237717"/>
            <a:ext cx="10083404" cy="2632992"/>
          </a:xfrm>
          <a:prstGeom prst="rect">
            <a:avLst/>
          </a:prstGeom>
        </p:spPr>
        <p:txBody>
          <a:bodyPr anchor="b"/>
          <a:lstStyle>
            <a:lvl1pPr algn="ctr">
              <a:defRPr sz="4962"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3544667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8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3280763"/>
            <a:ext cx="13444538" cy="3709007"/>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1513245" y="2776043"/>
            <a:ext cx="2382170" cy="2381986"/>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1415"/>
            <a:ext cx="13444538" cy="3269348"/>
          </a:xfrm>
          <a:prstGeom prst="rect">
            <a:avLst/>
          </a:prstGeom>
        </p:spPr>
        <p:txBody>
          <a:bodyPr/>
          <a:lstStyle/>
          <a:p>
            <a:r>
              <a:rPr lang="en-US"/>
              <a:t>Click icon to add picture</a:t>
            </a:r>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5" name="Title 1">
            <a:extLst>
              <a:ext uri="{FF2B5EF4-FFF2-40B4-BE49-F238E27FC236}">
                <a16:creationId xmlns:a16="http://schemas.microsoft.com/office/drawing/2014/main" id="{91EAD4AF-BB97-A34D-BC26-D259E43EFCDF}"/>
              </a:ext>
            </a:extLst>
          </p:cNvPr>
          <p:cNvSpPr>
            <a:spLocks noGrp="1"/>
          </p:cNvSpPr>
          <p:nvPr>
            <p:ph type="ctrTitle" hasCustomPrompt="1"/>
          </p:nvPr>
        </p:nvSpPr>
        <p:spPr>
          <a:xfrm>
            <a:off x="450876" y="3590756"/>
            <a:ext cx="10083404" cy="1394379"/>
          </a:xfrm>
          <a:prstGeom prst="rect">
            <a:avLst/>
          </a:prstGeom>
        </p:spPr>
        <p:txBody>
          <a:bodyPr anchor="b"/>
          <a:lstStyle>
            <a:lvl1pPr algn="l">
              <a:defRPr sz="4411"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92160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9_Title Slide">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2D03C4-E117-484F-81D3-479BECBE7857}"/>
              </a:ext>
            </a:extLst>
          </p:cNvPr>
          <p:cNvSpPr/>
          <p:nvPr/>
        </p:nvSpPr>
        <p:spPr>
          <a:xfrm>
            <a:off x="0" y="3280763"/>
            <a:ext cx="13444538" cy="3709007"/>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grpSp>
        <p:nvGrpSpPr>
          <p:cNvPr id="27" name="Group 26">
            <a:extLst>
              <a:ext uri="{FF2B5EF4-FFF2-40B4-BE49-F238E27FC236}">
                <a16:creationId xmlns:a16="http://schemas.microsoft.com/office/drawing/2014/main" id="{21D1CEC8-FE6C-C547-8A44-EA0E876652E9}"/>
              </a:ext>
            </a:extLst>
          </p:cNvPr>
          <p:cNvGrpSpPr>
            <a:grpSpLocks noChangeAspect="1"/>
          </p:cNvGrpSpPr>
          <p:nvPr/>
        </p:nvGrpSpPr>
        <p:grpSpPr>
          <a:xfrm>
            <a:off x="11513245" y="2776043"/>
            <a:ext cx="2382170" cy="2381986"/>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7B32C52B-801B-C247-90DF-E05E9D49F22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29" name="Group 28">
              <a:extLst>
                <a:ext uri="{FF2B5EF4-FFF2-40B4-BE49-F238E27FC236}">
                  <a16:creationId xmlns:a16="http://schemas.microsoft.com/office/drawing/2014/main" id="{F95AB615-4C18-914D-8AC1-6B779BB35333}"/>
                </a:ext>
              </a:extLst>
            </p:cNvPr>
            <p:cNvGrpSpPr/>
            <p:nvPr/>
          </p:nvGrpSpPr>
          <p:grpSpPr>
            <a:xfrm>
              <a:off x="958955" y="2060848"/>
              <a:ext cx="196444" cy="196444"/>
              <a:chOff x="519961" y="1999640"/>
              <a:chExt cx="196444" cy="196444"/>
            </a:xfrm>
            <a:grpFill/>
          </p:grpSpPr>
          <p:sp>
            <p:nvSpPr>
              <p:cNvPr id="30" name="Freeform: Shape 7">
                <a:extLst>
                  <a:ext uri="{FF2B5EF4-FFF2-40B4-BE49-F238E27FC236}">
                    <a16:creationId xmlns:a16="http://schemas.microsoft.com/office/drawing/2014/main" id="{7A8CDFC4-1C1E-4848-B87C-A6BB053FF88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31" name="Freeform: Shape 8">
                <a:extLst>
                  <a:ext uri="{FF2B5EF4-FFF2-40B4-BE49-F238E27FC236}">
                    <a16:creationId xmlns:a16="http://schemas.microsoft.com/office/drawing/2014/main" id="{43A62944-0409-8E44-9C40-AB5870860DE5}"/>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32" name="Freeform: Shape 9">
                <a:extLst>
                  <a:ext uri="{FF2B5EF4-FFF2-40B4-BE49-F238E27FC236}">
                    <a16:creationId xmlns:a16="http://schemas.microsoft.com/office/drawing/2014/main" id="{96733F5D-E834-6745-A36D-EC5FE82ECD38}"/>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33" name="Freeform: Shape 10">
                <a:extLst>
                  <a:ext uri="{FF2B5EF4-FFF2-40B4-BE49-F238E27FC236}">
                    <a16:creationId xmlns:a16="http://schemas.microsoft.com/office/drawing/2014/main" id="{C94B10BE-C81B-E24A-8B6A-1545902DFB5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50876" y="3590755"/>
            <a:ext cx="10083404" cy="1394379"/>
          </a:xfrm>
          <a:prstGeom prst="rect">
            <a:avLst/>
          </a:prstGeom>
        </p:spPr>
        <p:txBody>
          <a:bodyPr anchor="b"/>
          <a:lstStyle>
            <a:lvl1pPr algn="l">
              <a:defRPr sz="4411" b="1" cap="all" baseline="0">
                <a:solidFill>
                  <a:srgbClr val="0C244C"/>
                </a:solidFill>
              </a:defRPr>
            </a:lvl1pPr>
          </a:lstStyle>
          <a:p>
            <a:r>
              <a:rPr lang="en-US"/>
              <a:t>Click to edit </a:t>
            </a:r>
            <a:br>
              <a:rPr lang="en-US"/>
            </a:br>
            <a:r>
              <a:rPr lang="en-US"/>
              <a:t>Master title style</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1415"/>
            <a:ext cx="13444538" cy="3269348"/>
          </a:xfrm>
          <a:prstGeom prst="rect">
            <a:avLst/>
          </a:prstGeom>
        </p:spPr>
        <p:txBody>
          <a:bodyPr/>
          <a:lstStyle/>
          <a:p>
            <a:r>
              <a:rPr lang="en-US"/>
              <a:t>Click icon to add picture</a:t>
            </a:r>
          </a:p>
        </p:txBody>
      </p:sp>
    </p:spTree>
    <p:extLst>
      <p:ext uri="{BB962C8B-B14F-4D97-AF65-F5344CB8AC3E}">
        <p14:creationId xmlns:p14="http://schemas.microsoft.com/office/powerpoint/2010/main" val="2688039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3280763"/>
            <a:ext cx="13444538" cy="3709007"/>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1513245" y="2776043"/>
            <a:ext cx="2382170" cy="2381986"/>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1415"/>
            <a:ext cx="13444538" cy="3269348"/>
          </a:xfrm>
          <a:prstGeom prst="rect">
            <a:avLst/>
          </a:prstGeom>
        </p:spPr>
        <p:txBody>
          <a:bodyPr/>
          <a:lstStyle/>
          <a:p>
            <a:r>
              <a:rPr lang="en-US"/>
              <a:t>Click icon to add picture</a:t>
            </a:r>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50876" y="3590755"/>
            <a:ext cx="10083404" cy="1394379"/>
          </a:xfrm>
          <a:prstGeom prst="rect">
            <a:avLst/>
          </a:prstGeom>
        </p:spPr>
        <p:txBody>
          <a:bodyPr anchor="b"/>
          <a:lstStyle>
            <a:lvl1pPr algn="l">
              <a:defRPr sz="4411"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3547317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3280763"/>
            <a:ext cx="13444538" cy="3709007"/>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1513245" y="2776043"/>
            <a:ext cx="2382170" cy="2381986"/>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1415"/>
            <a:ext cx="13444538" cy="3269348"/>
          </a:xfrm>
          <a:prstGeom prst="rect">
            <a:avLst/>
          </a:prstGeom>
        </p:spPr>
        <p:txBody>
          <a:bodyPr/>
          <a:lstStyle/>
          <a:p>
            <a:r>
              <a:rPr lang="en-US"/>
              <a:t>Click icon to add picture</a:t>
            </a:r>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50876" y="3590755"/>
            <a:ext cx="10083404" cy="1394379"/>
          </a:xfrm>
          <a:prstGeom prst="rect">
            <a:avLst/>
          </a:prstGeom>
        </p:spPr>
        <p:txBody>
          <a:bodyPr anchor="b"/>
          <a:lstStyle>
            <a:lvl1pPr algn="l">
              <a:defRPr sz="4411"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900410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3280763"/>
            <a:ext cx="13444538" cy="3709007"/>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50876" y="3567135"/>
            <a:ext cx="10903506" cy="838513"/>
          </a:xfrm>
          <a:prstGeom prst="rect">
            <a:avLst/>
          </a:prstGeom>
        </p:spPr>
        <p:txBody>
          <a:bodyPr anchor="b"/>
          <a:lstStyle>
            <a:lvl1pPr algn="l">
              <a:defRPr sz="4411" b="1" cap="all" baseline="0">
                <a:solidFill>
                  <a:srgbClr val="D86075"/>
                </a:solidFill>
              </a:defRPr>
            </a:lvl1pPr>
          </a:lstStyle>
          <a:p>
            <a:r>
              <a:rPr lang="en-US"/>
              <a:t>Click to edit Master title style</a:t>
            </a:r>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528625" y="4575513"/>
            <a:ext cx="12311839" cy="2064629"/>
          </a:xfrm>
          <a:prstGeom prst="rect">
            <a:avLst/>
          </a:prstGeom>
        </p:spPr>
        <p:txBody>
          <a:bodyPr/>
          <a:lstStyle>
            <a:lvl1pPr marL="0" indent="0">
              <a:buFontTx/>
              <a:buNone/>
              <a:defRPr sz="1764" b="0" cap="none" baseline="0">
                <a:solidFill>
                  <a:srgbClr val="0C244C"/>
                </a:solidFill>
                <a:latin typeface="Arial"/>
                <a:cs typeface="Arial"/>
              </a:defRPr>
            </a:lvl1pPr>
            <a:lvl2pPr marL="0" indent="0">
              <a:spcBef>
                <a:spcPts val="207"/>
              </a:spcBef>
              <a:buFontTx/>
              <a:buNone/>
              <a:defRPr sz="1764" cap="all">
                <a:solidFill>
                  <a:srgbClr val="0C244C"/>
                </a:solidFill>
                <a:latin typeface="Arial"/>
                <a:cs typeface="Arial"/>
              </a:defRPr>
            </a:lvl2pPr>
            <a:lvl3pPr marL="0" indent="-148865">
              <a:spcBef>
                <a:spcPts val="207"/>
              </a:spcBef>
              <a:buFont typeface="Arial"/>
              <a:buChar char="•"/>
              <a:defRPr sz="1764">
                <a:solidFill>
                  <a:srgbClr val="0C244C"/>
                </a:solidFill>
                <a:latin typeface="Arial"/>
                <a:cs typeface="Arial"/>
              </a:defRPr>
            </a:lvl3pPr>
            <a:lvl4pPr marL="357275" indent="-189058">
              <a:spcBef>
                <a:spcPts val="207"/>
              </a:spcBef>
              <a:buFont typeface="Arial"/>
              <a:buChar char="•"/>
              <a:defRPr sz="1764">
                <a:solidFill>
                  <a:srgbClr val="0C244C"/>
                </a:solidFill>
                <a:latin typeface="Arial"/>
                <a:cs typeface="Arial"/>
              </a:defRPr>
            </a:lvl4pPr>
            <a:lvl5pPr marL="491253" indent="-148865">
              <a:spcBef>
                <a:spcPts val="207"/>
              </a:spcBef>
              <a:buFont typeface="Arial"/>
              <a:buChar char="•"/>
              <a:defRPr sz="1764">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2"/>
            <a:ext cx="4431704" cy="3280763"/>
          </a:xfrm>
          <a:prstGeom prst="rect">
            <a:avLst/>
          </a:prstGeom>
        </p:spPr>
        <p:txBody>
          <a:bodyPr vert="horz"/>
          <a:lstStyle>
            <a:lvl1pPr>
              <a:defRPr sz="869">
                <a:latin typeface="Arial"/>
                <a:cs typeface="Arial"/>
              </a:defRPr>
            </a:lvl1pPr>
          </a:lstStyle>
          <a:p>
            <a:r>
              <a:rPr lang="en-US"/>
              <a:t>Click icon to add picture</a:t>
            </a:r>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455488" y="2"/>
            <a:ext cx="4533562" cy="3280763"/>
          </a:xfrm>
          <a:prstGeom prst="rect">
            <a:avLst/>
          </a:prstGeom>
        </p:spPr>
        <p:txBody>
          <a:bodyPr vert="horz"/>
          <a:lstStyle>
            <a:lvl1pPr>
              <a:defRPr sz="869">
                <a:latin typeface="Arial"/>
                <a:cs typeface="Arial"/>
              </a:defRPr>
            </a:lvl1pPr>
          </a:lstStyle>
          <a:p>
            <a:r>
              <a:rPr lang="en-US"/>
              <a:t>Click icon to add picture</a:t>
            </a:r>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9012834" y="2"/>
            <a:ext cx="4431704" cy="3280763"/>
          </a:xfrm>
          <a:prstGeom prst="rect">
            <a:avLst/>
          </a:prstGeom>
        </p:spPr>
        <p:txBody>
          <a:bodyPr vert="horz"/>
          <a:lstStyle>
            <a:lvl1pPr>
              <a:defRPr sz="869">
                <a:latin typeface="Arial"/>
                <a:cs typeface="Arial"/>
              </a:defRPr>
            </a:lvl1pPr>
          </a:lstStyle>
          <a:p>
            <a:r>
              <a:rPr lang="en-US"/>
              <a:t>Click icon to add picture</a:t>
            </a:r>
          </a:p>
        </p:txBody>
      </p:sp>
    </p:spTree>
    <p:extLst>
      <p:ext uri="{BB962C8B-B14F-4D97-AF65-F5344CB8AC3E}">
        <p14:creationId xmlns:p14="http://schemas.microsoft.com/office/powerpoint/2010/main" val="1839728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9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3280763"/>
            <a:ext cx="13444538" cy="3709007"/>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50876" y="3567135"/>
            <a:ext cx="10903506" cy="838513"/>
          </a:xfrm>
          <a:prstGeom prst="rect">
            <a:avLst/>
          </a:prstGeom>
        </p:spPr>
        <p:txBody>
          <a:bodyPr anchor="b"/>
          <a:lstStyle>
            <a:lvl1pPr algn="l">
              <a:defRPr sz="4411" b="1" cap="all" baseline="0">
                <a:solidFill>
                  <a:srgbClr val="C3DDD7"/>
                </a:solidFill>
              </a:defRPr>
            </a:lvl1pPr>
          </a:lstStyle>
          <a:p>
            <a:r>
              <a:rPr lang="en-US"/>
              <a:t>Click to edit Master title style</a:t>
            </a:r>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2"/>
            <a:ext cx="4431704" cy="3280763"/>
          </a:xfrm>
          <a:prstGeom prst="rect">
            <a:avLst/>
          </a:prstGeom>
        </p:spPr>
        <p:txBody>
          <a:bodyPr vert="horz"/>
          <a:lstStyle>
            <a:lvl1pPr>
              <a:defRPr sz="869">
                <a:latin typeface="Arial"/>
                <a:cs typeface="Arial"/>
              </a:defRPr>
            </a:lvl1pPr>
          </a:lstStyle>
          <a:p>
            <a:r>
              <a:rPr lang="en-US"/>
              <a:t>Click icon to add picture</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528625" y="4575513"/>
            <a:ext cx="12311839" cy="2064629"/>
          </a:xfrm>
          <a:prstGeom prst="rect">
            <a:avLst/>
          </a:prstGeom>
        </p:spPr>
        <p:txBody>
          <a:bodyPr/>
          <a:lstStyle>
            <a:lvl1pPr marL="0" indent="0">
              <a:buFontTx/>
              <a:buNone/>
              <a:defRPr sz="1764" b="0" cap="none" baseline="0">
                <a:solidFill>
                  <a:srgbClr val="0C244C"/>
                </a:solidFill>
                <a:latin typeface="Arial"/>
                <a:cs typeface="Arial"/>
              </a:defRPr>
            </a:lvl1pPr>
            <a:lvl2pPr marL="0" indent="0">
              <a:spcBef>
                <a:spcPts val="207"/>
              </a:spcBef>
              <a:buFontTx/>
              <a:buNone/>
              <a:defRPr sz="1764" cap="all">
                <a:solidFill>
                  <a:srgbClr val="0C244C"/>
                </a:solidFill>
                <a:latin typeface="Arial"/>
                <a:cs typeface="Arial"/>
              </a:defRPr>
            </a:lvl2pPr>
            <a:lvl3pPr marL="0" indent="-148865">
              <a:spcBef>
                <a:spcPts val="207"/>
              </a:spcBef>
              <a:buFont typeface="Arial"/>
              <a:buChar char="•"/>
              <a:defRPr sz="1764">
                <a:solidFill>
                  <a:srgbClr val="0C244C"/>
                </a:solidFill>
                <a:latin typeface="Arial"/>
                <a:cs typeface="Arial"/>
              </a:defRPr>
            </a:lvl3pPr>
            <a:lvl4pPr marL="357275" indent="-189058">
              <a:spcBef>
                <a:spcPts val="207"/>
              </a:spcBef>
              <a:buFont typeface="Arial"/>
              <a:buChar char="•"/>
              <a:defRPr sz="1764">
                <a:solidFill>
                  <a:srgbClr val="0C244C"/>
                </a:solidFill>
                <a:latin typeface="Arial"/>
                <a:cs typeface="Arial"/>
              </a:defRPr>
            </a:lvl4pPr>
            <a:lvl5pPr marL="491253" indent="-148865">
              <a:spcBef>
                <a:spcPts val="207"/>
              </a:spcBef>
              <a:buFont typeface="Arial"/>
              <a:buChar char="•"/>
              <a:defRPr sz="1764">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455488" y="2"/>
            <a:ext cx="4533562" cy="3280763"/>
          </a:xfrm>
          <a:prstGeom prst="rect">
            <a:avLst/>
          </a:prstGeom>
        </p:spPr>
        <p:txBody>
          <a:bodyPr vert="horz"/>
          <a:lstStyle>
            <a:lvl1pPr>
              <a:defRPr sz="869">
                <a:latin typeface="Arial"/>
                <a:cs typeface="Arial"/>
              </a:defRPr>
            </a:lvl1pPr>
          </a:lstStyle>
          <a:p>
            <a:r>
              <a:rPr lang="en-US"/>
              <a:t>Click icon to add picture</a:t>
            </a:r>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9012834" y="2"/>
            <a:ext cx="4431704" cy="3280763"/>
          </a:xfrm>
          <a:prstGeom prst="rect">
            <a:avLst/>
          </a:prstGeom>
        </p:spPr>
        <p:txBody>
          <a:bodyPr vert="horz"/>
          <a:lstStyle>
            <a:lvl1pPr>
              <a:defRPr sz="869">
                <a:latin typeface="Arial"/>
                <a:cs typeface="Arial"/>
              </a:defRPr>
            </a:lvl1pPr>
          </a:lstStyle>
          <a:p>
            <a:r>
              <a:rPr lang="en-US"/>
              <a:t>Click icon to add picture</a:t>
            </a:r>
          </a:p>
        </p:txBody>
      </p:sp>
    </p:spTree>
    <p:extLst>
      <p:ext uri="{BB962C8B-B14F-4D97-AF65-F5344CB8AC3E}">
        <p14:creationId xmlns:p14="http://schemas.microsoft.com/office/powerpoint/2010/main" val="620501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0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3280763"/>
            <a:ext cx="13444538" cy="3709007"/>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50876" y="3567135"/>
            <a:ext cx="10903506" cy="838513"/>
          </a:xfrm>
          <a:prstGeom prst="rect">
            <a:avLst/>
          </a:prstGeom>
        </p:spPr>
        <p:txBody>
          <a:bodyPr anchor="b"/>
          <a:lstStyle>
            <a:lvl1pPr algn="l">
              <a:defRPr sz="4411" b="1" cap="all" baseline="0">
                <a:solidFill>
                  <a:srgbClr val="0C244C"/>
                </a:solidFill>
              </a:defRPr>
            </a:lvl1pPr>
          </a:lstStyle>
          <a:p>
            <a:r>
              <a:rPr lang="en-US"/>
              <a:t>Click to edit Master title style</a:t>
            </a:r>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528625" y="4575513"/>
            <a:ext cx="12311839" cy="2064629"/>
          </a:xfrm>
          <a:prstGeom prst="rect">
            <a:avLst/>
          </a:prstGeom>
        </p:spPr>
        <p:txBody>
          <a:bodyPr/>
          <a:lstStyle>
            <a:lvl1pPr marL="0" indent="0">
              <a:buFontTx/>
              <a:buNone/>
              <a:defRPr sz="1764" b="0" cap="none" baseline="0">
                <a:solidFill>
                  <a:schemeClr val="bg1"/>
                </a:solidFill>
                <a:latin typeface="Arial"/>
                <a:cs typeface="Arial"/>
              </a:defRPr>
            </a:lvl1pPr>
            <a:lvl2pPr marL="0" indent="0">
              <a:spcBef>
                <a:spcPts val="207"/>
              </a:spcBef>
              <a:buFontTx/>
              <a:buNone/>
              <a:defRPr sz="1764" cap="all">
                <a:solidFill>
                  <a:schemeClr val="bg1"/>
                </a:solidFill>
                <a:latin typeface="Arial"/>
                <a:cs typeface="Arial"/>
              </a:defRPr>
            </a:lvl2pPr>
            <a:lvl3pPr marL="0" indent="-148865">
              <a:spcBef>
                <a:spcPts val="207"/>
              </a:spcBef>
              <a:buFont typeface="Arial"/>
              <a:buChar char="•"/>
              <a:defRPr sz="1764">
                <a:solidFill>
                  <a:schemeClr val="bg1"/>
                </a:solidFill>
                <a:latin typeface="Arial"/>
                <a:cs typeface="Arial"/>
              </a:defRPr>
            </a:lvl3pPr>
            <a:lvl4pPr marL="357275" indent="-189058">
              <a:spcBef>
                <a:spcPts val="207"/>
              </a:spcBef>
              <a:buFont typeface="Arial"/>
              <a:buChar char="•"/>
              <a:defRPr sz="1764">
                <a:solidFill>
                  <a:schemeClr val="bg1"/>
                </a:solidFill>
                <a:latin typeface="Arial"/>
                <a:cs typeface="Arial"/>
              </a:defRPr>
            </a:lvl4pPr>
            <a:lvl5pPr marL="491253" indent="-148865">
              <a:spcBef>
                <a:spcPts val="207"/>
              </a:spcBef>
              <a:buFont typeface="Arial"/>
              <a:buChar char="•"/>
              <a:defRPr sz="1764">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2"/>
            <a:ext cx="4431704" cy="3280763"/>
          </a:xfrm>
          <a:prstGeom prst="rect">
            <a:avLst/>
          </a:prstGeom>
        </p:spPr>
        <p:txBody>
          <a:bodyPr vert="horz"/>
          <a:lstStyle>
            <a:lvl1pPr>
              <a:defRPr sz="869">
                <a:latin typeface="Arial"/>
                <a:cs typeface="Arial"/>
              </a:defRPr>
            </a:lvl1pPr>
          </a:lstStyle>
          <a:p>
            <a:r>
              <a:rPr lang="en-US"/>
              <a:t>Click icon to add picture</a:t>
            </a:r>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455488" y="2"/>
            <a:ext cx="4533562" cy="3280763"/>
          </a:xfrm>
          <a:prstGeom prst="rect">
            <a:avLst/>
          </a:prstGeom>
        </p:spPr>
        <p:txBody>
          <a:bodyPr vert="horz"/>
          <a:lstStyle>
            <a:lvl1pPr>
              <a:defRPr sz="869">
                <a:latin typeface="Arial"/>
                <a:cs typeface="Arial"/>
              </a:defRPr>
            </a:lvl1pPr>
          </a:lstStyle>
          <a:p>
            <a:r>
              <a:rPr lang="en-US"/>
              <a:t>Click icon to add picture</a:t>
            </a:r>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9012834" y="2"/>
            <a:ext cx="4431704" cy="3280763"/>
          </a:xfrm>
          <a:prstGeom prst="rect">
            <a:avLst/>
          </a:prstGeom>
        </p:spPr>
        <p:txBody>
          <a:bodyPr vert="horz"/>
          <a:lstStyle>
            <a:lvl1pPr>
              <a:defRPr sz="869">
                <a:latin typeface="Arial"/>
                <a:cs typeface="Arial"/>
              </a:defRPr>
            </a:lvl1pPr>
          </a:lstStyle>
          <a:p>
            <a:r>
              <a:rPr lang="en-US"/>
              <a:t>Click icon to add picture</a:t>
            </a:r>
          </a:p>
        </p:txBody>
      </p:sp>
    </p:spTree>
    <p:extLst>
      <p:ext uri="{BB962C8B-B14F-4D97-AF65-F5344CB8AC3E}">
        <p14:creationId xmlns:p14="http://schemas.microsoft.com/office/powerpoint/2010/main" val="374280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1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3280763"/>
            <a:ext cx="13444538" cy="3709007"/>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50876" y="3567135"/>
            <a:ext cx="10903506" cy="838513"/>
          </a:xfrm>
          <a:prstGeom prst="rect">
            <a:avLst/>
          </a:prstGeom>
        </p:spPr>
        <p:txBody>
          <a:bodyPr anchor="b"/>
          <a:lstStyle>
            <a:lvl1pPr algn="l">
              <a:defRPr sz="4411" b="1" cap="all" baseline="0">
                <a:solidFill>
                  <a:srgbClr val="0C244C"/>
                </a:solidFill>
              </a:defRPr>
            </a:lvl1pPr>
          </a:lstStyle>
          <a:p>
            <a:r>
              <a:rPr lang="en-US"/>
              <a:t>Click to edit Master title style</a:t>
            </a:r>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2"/>
            <a:ext cx="4431704" cy="3280763"/>
          </a:xfrm>
          <a:prstGeom prst="rect">
            <a:avLst/>
          </a:prstGeom>
        </p:spPr>
        <p:txBody>
          <a:bodyPr vert="horz"/>
          <a:lstStyle>
            <a:lvl1pPr>
              <a:defRPr sz="869">
                <a:latin typeface="Arial"/>
                <a:cs typeface="Arial"/>
              </a:defRPr>
            </a:lvl1pPr>
          </a:lstStyle>
          <a:p>
            <a:r>
              <a:rPr lang="en-US"/>
              <a:t>Click icon to add picture</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528625" y="4575513"/>
            <a:ext cx="12311839" cy="2064629"/>
          </a:xfrm>
          <a:prstGeom prst="rect">
            <a:avLst/>
          </a:prstGeom>
        </p:spPr>
        <p:txBody>
          <a:bodyPr/>
          <a:lstStyle>
            <a:lvl1pPr marL="0" indent="0">
              <a:buFontTx/>
              <a:buNone/>
              <a:defRPr sz="1764" b="0" cap="none" baseline="0">
                <a:solidFill>
                  <a:schemeClr val="bg1"/>
                </a:solidFill>
                <a:latin typeface="Arial"/>
                <a:cs typeface="Arial"/>
              </a:defRPr>
            </a:lvl1pPr>
            <a:lvl2pPr marL="0" indent="0">
              <a:spcBef>
                <a:spcPts val="207"/>
              </a:spcBef>
              <a:buFontTx/>
              <a:buNone/>
              <a:defRPr sz="1764" cap="all">
                <a:solidFill>
                  <a:schemeClr val="bg1"/>
                </a:solidFill>
                <a:latin typeface="Arial"/>
                <a:cs typeface="Arial"/>
              </a:defRPr>
            </a:lvl2pPr>
            <a:lvl3pPr marL="0" indent="-148865">
              <a:spcBef>
                <a:spcPts val="207"/>
              </a:spcBef>
              <a:buFont typeface="Arial"/>
              <a:buChar char="•"/>
              <a:defRPr sz="1764">
                <a:solidFill>
                  <a:schemeClr val="bg1"/>
                </a:solidFill>
                <a:latin typeface="Arial"/>
                <a:cs typeface="Arial"/>
              </a:defRPr>
            </a:lvl3pPr>
            <a:lvl4pPr marL="357275" indent="-189058">
              <a:spcBef>
                <a:spcPts val="207"/>
              </a:spcBef>
              <a:buFont typeface="Arial"/>
              <a:buChar char="•"/>
              <a:defRPr sz="1764">
                <a:solidFill>
                  <a:schemeClr val="bg1"/>
                </a:solidFill>
                <a:latin typeface="Arial"/>
                <a:cs typeface="Arial"/>
              </a:defRPr>
            </a:lvl4pPr>
            <a:lvl5pPr marL="491253" indent="-148865">
              <a:spcBef>
                <a:spcPts val="207"/>
              </a:spcBef>
              <a:buFont typeface="Arial"/>
              <a:buChar char="•"/>
              <a:defRPr sz="1764">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455488" y="2"/>
            <a:ext cx="4533562" cy="3280763"/>
          </a:xfrm>
          <a:prstGeom prst="rect">
            <a:avLst/>
          </a:prstGeom>
        </p:spPr>
        <p:txBody>
          <a:bodyPr vert="horz"/>
          <a:lstStyle>
            <a:lvl1pPr>
              <a:defRPr sz="869">
                <a:latin typeface="Arial"/>
                <a:cs typeface="Arial"/>
              </a:defRPr>
            </a:lvl1pPr>
          </a:lstStyle>
          <a:p>
            <a:r>
              <a:rPr lang="en-US"/>
              <a:t>Click icon to add picture</a:t>
            </a:r>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9012834" y="2"/>
            <a:ext cx="4431704" cy="3280763"/>
          </a:xfrm>
          <a:prstGeom prst="rect">
            <a:avLst/>
          </a:prstGeom>
        </p:spPr>
        <p:txBody>
          <a:bodyPr vert="horz"/>
          <a:lstStyle>
            <a:lvl1pPr>
              <a:defRPr sz="869">
                <a:latin typeface="Arial"/>
                <a:cs typeface="Arial"/>
              </a:defRPr>
            </a:lvl1pPr>
          </a:lstStyle>
          <a:p>
            <a:r>
              <a:rPr lang="en-US"/>
              <a:t>Click icon to add picture</a:t>
            </a:r>
          </a:p>
        </p:txBody>
      </p:sp>
    </p:spTree>
    <p:extLst>
      <p:ext uri="{BB962C8B-B14F-4D97-AF65-F5344CB8AC3E}">
        <p14:creationId xmlns:p14="http://schemas.microsoft.com/office/powerpoint/2010/main" val="224147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8_Title Slide">
    <p:bg>
      <p:bgPr>
        <a:solidFill>
          <a:srgbClr val="C3DDD7"/>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7800D46-9034-4CC3-8147-444A119FDF45}"/>
              </a:ext>
            </a:extLst>
          </p:cNvPr>
          <p:cNvGrpSpPr/>
          <p:nvPr userDrawn="1"/>
        </p:nvGrpSpPr>
        <p:grpSpPr>
          <a:xfrm>
            <a:off x="608030" y="1139157"/>
            <a:ext cx="12213813" cy="5421579"/>
            <a:chOff x="608030" y="1139157"/>
            <a:chExt cx="12213813" cy="5421579"/>
          </a:xfrm>
        </p:grpSpPr>
        <p:sp>
          <p:nvSpPr>
            <p:cNvPr id="2" name="Round Diagonal Corner Rectangle 1">
              <a:extLst>
                <a:ext uri="{FF2B5EF4-FFF2-40B4-BE49-F238E27FC236}">
                  <a16:creationId xmlns:a16="http://schemas.microsoft.com/office/drawing/2014/main" id="{AE55B8AB-F41A-2047-B583-8E30CFA5B4F2}"/>
                </a:ext>
              </a:extLst>
            </p:cNvPr>
            <p:cNvSpPr/>
            <p:nvPr/>
          </p:nvSpPr>
          <p:spPr>
            <a:xfrm>
              <a:off x="608030" y="1139157"/>
              <a:ext cx="12213813" cy="542157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sp>
          <p:nvSpPr>
            <p:cNvPr id="3" name="Rectangle 2">
              <a:extLst>
                <a:ext uri="{FF2B5EF4-FFF2-40B4-BE49-F238E27FC236}">
                  <a16:creationId xmlns:a16="http://schemas.microsoft.com/office/drawing/2014/main" id="{EDC0C559-1293-4CB5-A08A-8BEA4C5DCA13}"/>
                </a:ext>
              </a:extLst>
            </p:cNvPr>
            <p:cNvSpPr/>
            <p:nvPr userDrawn="1"/>
          </p:nvSpPr>
          <p:spPr>
            <a:xfrm>
              <a:off x="4149969" y="1154681"/>
              <a:ext cx="1744645" cy="9636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608031" y="456321"/>
            <a:ext cx="12191599" cy="863431"/>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a:t>Click to edit Master title style</a:t>
            </a:r>
          </a:p>
        </p:txBody>
      </p:sp>
      <p:sp>
        <p:nvSpPr>
          <p:cNvPr id="7" name="Text Placeholder 9">
            <a:extLst>
              <a:ext uri="{FF2B5EF4-FFF2-40B4-BE49-F238E27FC236}">
                <a16:creationId xmlns:a16="http://schemas.microsoft.com/office/drawing/2014/main" id="{565BA8AC-4514-BB41-98A5-9BAB38A2A395}"/>
              </a:ext>
            </a:extLst>
          </p:cNvPr>
          <p:cNvSpPr>
            <a:spLocks noGrp="1"/>
          </p:cNvSpPr>
          <p:nvPr>
            <p:ph type="body" sz="quarter" idx="10"/>
          </p:nvPr>
        </p:nvSpPr>
        <p:spPr>
          <a:xfrm>
            <a:off x="1146324" y="1557978"/>
            <a:ext cx="11187281" cy="4685121"/>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9478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608031" y="456321"/>
            <a:ext cx="12191599" cy="863431"/>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p>
        </p:txBody>
      </p:sp>
      <p:sp>
        <p:nvSpPr>
          <p:cNvPr id="18" name="Round Diagonal Corner Rectangle 17">
            <a:extLst>
              <a:ext uri="{FF2B5EF4-FFF2-40B4-BE49-F238E27FC236}">
                <a16:creationId xmlns:a16="http://schemas.microsoft.com/office/drawing/2014/main" id="{4E7F82F3-B891-184C-80DC-B7E4400DB9F6}"/>
              </a:ext>
            </a:extLst>
          </p:cNvPr>
          <p:cNvSpPr/>
          <p:nvPr userDrawn="1"/>
        </p:nvSpPr>
        <p:spPr>
          <a:xfrm rot="16200000">
            <a:off x="3691328" y="-2626977"/>
            <a:ext cx="6025004" cy="121916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spTree>
    <p:extLst>
      <p:ext uri="{BB962C8B-B14F-4D97-AF65-F5344CB8AC3E}">
        <p14:creationId xmlns:p14="http://schemas.microsoft.com/office/powerpoint/2010/main" val="2018126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6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608031" y="456321"/>
            <a:ext cx="12191599" cy="78402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608031" y="1360708"/>
            <a:ext cx="12191599" cy="4526303"/>
          </a:xfrm>
          <a:prstGeom prst="rect">
            <a:avLst/>
          </a:prstGeom>
        </p:spPr>
        <p:txBody>
          <a:bodyPr/>
          <a:lstStyle>
            <a:lvl1pPr marL="0" indent="0">
              <a:buFontTx/>
              <a:buNone/>
              <a:defRPr sz="1489" cap="none" baseline="0">
                <a:solidFill>
                  <a:schemeClr val="bg1">
                    <a:lumMod val="95000"/>
                  </a:schemeClr>
                </a:solidFill>
                <a:latin typeface="Arial"/>
                <a:cs typeface="Arial"/>
              </a:defRPr>
            </a:lvl1pPr>
            <a:lvl2pPr marL="0" indent="0">
              <a:spcBef>
                <a:spcPts val="207"/>
              </a:spcBef>
              <a:buFontTx/>
              <a:buNone/>
              <a:defRPr sz="1985" cap="all">
                <a:solidFill>
                  <a:schemeClr val="bg1">
                    <a:lumMod val="95000"/>
                  </a:schemeClr>
                </a:solidFill>
                <a:latin typeface="Arial"/>
                <a:cs typeface="Arial"/>
              </a:defRPr>
            </a:lvl2pPr>
            <a:lvl3pPr marL="0" indent="-148865">
              <a:spcBef>
                <a:spcPts val="207"/>
              </a:spcBef>
              <a:buFont typeface="Arial"/>
              <a:buChar char="•"/>
              <a:defRPr sz="1489">
                <a:solidFill>
                  <a:schemeClr val="bg1">
                    <a:lumMod val="95000"/>
                  </a:schemeClr>
                </a:solidFill>
                <a:latin typeface="Arial"/>
                <a:cs typeface="Arial"/>
              </a:defRPr>
            </a:lvl3pPr>
            <a:lvl4pPr marL="357275" indent="-189058">
              <a:spcBef>
                <a:spcPts val="207"/>
              </a:spcBef>
              <a:buFont typeface="Arial"/>
              <a:buChar char="•"/>
              <a:defRPr sz="1489">
                <a:solidFill>
                  <a:schemeClr val="bg1">
                    <a:lumMod val="95000"/>
                  </a:schemeClr>
                </a:solidFill>
                <a:latin typeface="Arial"/>
                <a:cs typeface="Arial"/>
              </a:defRPr>
            </a:lvl4pPr>
            <a:lvl5pPr marL="491253" indent="-148865">
              <a:spcBef>
                <a:spcPts val="207"/>
              </a:spcBef>
              <a:buFont typeface="Arial"/>
              <a:buChar char="•"/>
              <a:defRPr sz="1489">
                <a:solidFill>
                  <a:schemeClr val="bg1">
                    <a:lumMod val="95000"/>
                  </a:schemeClr>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608031" y="5887011"/>
            <a:ext cx="6712606" cy="903340"/>
          </a:xfrm>
          <a:prstGeom prst="rect">
            <a:avLst/>
          </a:prstGeom>
        </p:spPr>
        <p:txBody>
          <a:bodyPr anchor="b">
            <a:noAutofit/>
          </a:bodyPr>
          <a:lstStyle>
            <a:lvl1pPr marL="0" indent="0">
              <a:buFontTx/>
              <a:buNone/>
              <a:defRPr sz="869">
                <a:solidFill>
                  <a:schemeClr val="bg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AU"/>
              <a:t>Click to edit Master text styles</a:t>
            </a:r>
          </a:p>
        </p:txBody>
      </p:sp>
    </p:spTree>
    <p:extLst>
      <p:ext uri="{BB962C8B-B14F-4D97-AF65-F5344CB8AC3E}">
        <p14:creationId xmlns:p14="http://schemas.microsoft.com/office/powerpoint/2010/main" val="17953537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4_Title Slide">
    <p:bg>
      <p:bgPr>
        <a:solidFill>
          <a:srgbClr val="63B1A4"/>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608031" y="456321"/>
            <a:ext cx="12191599" cy="863431"/>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9" name="Round Diagonal Corner Rectangle 8">
            <a:extLst>
              <a:ext uri="{FF2B5EF4-FFF2-40B4-BE49-F238E27FC236}">
                <a16:creationId xmlns:a16="http://schemas.microsoft.com/office/drawing/2014/main" id="{B95DA3EC-004A-4445-AD27-45ABC57A49A9}"/>
              </a:ext>
            </a:extLst>
          </p:cNvPr>
          <p:cNvSpPr/>
          <p:nvPr/>
        </p:nvSpPr>
        <p:spPr>
          <a:xfrm rot="16200000">
            <a:off x="4123044" y="-2195263"/>
            <a:ext cx="5161575" cy="121916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0" name="Text Placeholder 9">
            <a:extLst>
              <a:ext uri="{FF2B5EF4-FFF2-40B4-BE49-F238E27FC236}">
                <a16:creationId xmlns:a16="http://schemas.microsoft.com/office/drawing/2014/main" id="{4B1D1E6E-2E81-1346-8B6C-5A87D3B35B44}"/>
              </a:ext>
            </a:extLst>
          </p:cNvPr>
          <p:cNvSpPr>
            <a:spLocks noGrp="1"/>
          </p:cNvSpPr>
          <p:nvPr>
            <p:ph type="body" sz="quarter" idx="10"/>
          </p:nvPr>
        </p:nvSpPr>
        <p:spPr>
          <a:xfrm>
            <a:off x="1110189" y="1796204"/>
            <a:ext cx="11187281" cy="4685121"/>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3153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5_Title Slide">
    <p:bg>
      <p:bgPr>
        <a:solidFill>
          <a:srgbClr val="D86075"/>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608031" y="456321"/>
            <a:ext cx="12191599" cy="863431"/>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4123044" y="-2195263"/>
            <a:ext cx="5161575" cy="121916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110189" y="1796204"/>
            <a:ext cx="11187281" cy="4685121"/>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3568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9" name="Title Placeholder 1">
            <a:extLst>
              <a:ext uri="{FF2B5EF4-FFF2-40B4-BE49-F238E27FC236}">
                <a16:creationId xmlns:a16="http://schemas.microsoft.com/office/drawing/2014/main" id="{675FA2BE-CB3B-CA47-B4D3-B1DEB10CC746}"/>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US"/>
              <a:t>Click to edit Master title style</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528628" y="2401277"/>
            <a:ext cx="5717208" cy="4159457"/>
          </a:xfrm>
          <a:prstGeom prst="rect">
            <a:avLst/>
          </a:prstGeom>
        </p:spPr>
        <p:txBody>
          <a:bodyPr/>
          <a:lstStyle>
            <a:lvl1pPr marL="0" indent="0">
              <a:buFontTx/>
              <a:buNone/>
              <a:defRPr sz="1544" cap="none" baseline="0">
                <a:solidFill>
                  <a:srgbClr val="0C244C"/>
                </a:solidFill>
                <a:latin typeface="Arial"/>
                <a:cs typeface="Arial"/>
              </a:defRPr>
            </a:lvl1pPr>
            <a:lvl2pPr marL="0" indent="0">
              <a:spcBef>
                <a:spcPts val="207"/>
              </a:spcBef>
              <a:buFontTx/>
              <a:buNone/>
              <a:defRPr sz="1544" cap="all">
                <a:solidFill>
                  <a:srgbClr val="0C244C"/>
                </a:solidFill>
                <a:latin typeface="Arial"/>
                <a:cs typeface="Arial"/>
              </a:defRPr>
            </a:lvl2pPr>
            <a:lvl3pPr marL="0" indent="-148865">
              <a:spcBef>
                <a:spcPts val="207"/>
              </a:spcBef>
              <a:buFont typeface="Arial"/>
              <a:buChar char="•"/>
              <a:defRPr sz="1544">
                <a:solidFill>
                  <a:srgbClr val="0C244C"/>
                </a:solidFill>
                <a:latin typeface="Arial"/>
                <a:cs typeface="Arial"/>
              </a:defRPr>
            </a:lvl3pPr>
            <a:lvl4pPr marL="357275" indent="-189058">
              <a:spcBef>
                <a:spcPts val="207"/>
              </a:spcBef>
              <a:buFont typeface="Arial"/>
              <a:buChar char="•"/>
              <a:defRPr sz="1544">
                <a:solidFill>
                  <a:srgbClr val="0C244C"/>
                </a:solidFill>
                <a:latin typeface="Arial"/>
                <a:cs typeface="Arial"/>
              </a:defRPr>
            </a:lvl4pPr>
            <a:lvl5pPr marL="491253" indent="-148865">
              <a:spcBef>
                <a:spcPts val="207"/>
              </a:spcBef>
              <a:buFont typeface="Arial"/>
              <a:buChar char="•"/>
              <a:defRPr sz="1544">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69813" y="2113840"/>
            <a:ext cx="587602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37FD9524-6EA9-5240-A6C2-5DBC06F63B0E}"/>
              </a:ext>
            </a:extLst>
          </p:cNvPr>
          <p:cNvSpPr>
            <a:spLocks noGrp="1"/>
          </p:cNvSpPr>
          <p:nvPr>
            <p:ph type="pic" sz="quarter" idx="16"/>
          </p:nvPr>
        </p:nvSpPr>
        <p:spPr>
          <a:xfrm>
            <a:off x="7330303" y="763890"/>
            <a:ext cx="2647600" cy="2541082"/>
          </a:xfrm>
          <a:prstGeom prst="rect">
            <a:avLst/>
          </a:prstGeom>
        </p:spPr>
        <p:txBody>
          <a:bodyPr vert="horz"/>
          <a:lstStyle>
            <a:lvl1pPr>
              <a:defRPr sz="869">
                <a:latin typeface="Arial"/>
                <a:cs typeface="Arial"/>
              </a:defRPr>
            </a:lvl1pPr>
          </a:lstStyle>
          <a:p>
            <a:r>
              <a:rPr lang="en-US"/>
              <a:t>Click icon to add picture</a:t>
            </a:r>
          </a:p>
        </p:txBody>
      </p:sp>
      <p:sp>
        <p:nvSpPr>
          <p:cNvPr id="24" name="Picture Placeholder 2">
            <a:extLst>
              <a:ext uri="{FF2B5EF4-FFF2-40B4-BE49-F238E27FC236}">
                <a16:creationId xmlns:a16="http://schemas.microsoft.com/office/drawing/2014/main" id="{8C819CE2-73D4-2940-BAA8-05CB0AB6A9F2}"/>
              </a:ext>
            </a:extLst>
          </p:cNvPr>
          <p:cNvSpPr>
            <a:spLocks noGrp="1"/>
          </p:cNvSpPr>
          <p:nvPr>
            <p:ph type="pic" sz="quarter" idx="17"/>
          </p:nvPr>
        </p:nvSpPr>
        <p:spPr>
          <a:xfrm>
            <a:off x="7330302" y="3538758"/>
            <a:ext cx="5469328" cy="2541082"/>
          </a:xfrm>
          <a:prstGeom prst="rect">
            <a:avLst/>
          </a:prstGeom>
        </p:spPr>
        <p:txBody>
          <a:bodyPr vert="horz"/>
          <a:lstStyle>
            <a:lvl1pPr>
              <a:defRPr sz="869">
                <a:latin typeface="Arial"/>
                <a:cs typeface="Arial"/>
              </a:defRPr>
            </a:lvl1pPr>
          </a:lstStyle>
          <a:p>
            <a:r>
              <a:rPr lang="en-US"/>
              <a:t>Click icon to add picture</a:t>
            </a:r>
          </a:p>
        </p:txBody>
      </p:sp>
      <p:sp>
        <p:nvSpPr>
          <p:cNvPr id="27" name="Picture Placeholder 2">
            <a:extLst>
              <a:ext uri="{FF2B5EF4-FFF2-40B4-BE49-F238E27FC236}">
                <a16:creationId xmlns:a16="http://schemas.microsoft.com/office/drawing/2014/main" id="{5A1F8534-9648-394B-80DA-D4B07A9CDF5C}"/>
              </a:ext>
            </a:extLst>
          </p:cNvPr>
          <p:cNvSpPr>
            <a:spLocks noGrp="1"/>
          </p:cNvSpPr>
          <p:nvPr>
            <p:ph type="pic" sz="quarter" idx="18"/>
          </p:nvPr>
        </p:nvSpPr>
        <p:spPr>
          <a:xfrm>
            <a:off x="10158760" y="763890"/>
            <a:ext cx="2647600" cy="2541082"/>
          </a:xfrm>
          <a:prstGeom prst="rect">
            <a:avLst/>
          </a:prstGeom>
        </p:spPr>
        <p:txBody>
          <a:bodyPr vert="horz"/>
          <a:lstStyle>
            <a:lvl1pPr>
              <a:defRPr sz="869">
                <a:latin typeface="Arial"/>
                <a:cs typeface="Arial"/>
              </a:defRPr>
            </a:lvl1pPr>
          </a:lstStyle>
          <a:p>
            <a:r>
              <a:rPr lang="en-US"/>
              <a:t>Click icon to add picture</a:t>
            </a:r>
          </a:p>
        </p:txBody>
      </p:sp>
    </p:spTree>
    <p:extLst>
      <p:ext uri="{BB962C8B-B14F-4D97-AF65-F5344CB8AC3E}">
        <p14:creationId xmlns:p14="http://schemas.microsoft.com/office/powerpoint/2010/main" val="443427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528628" y="2401277"/>
            <a:ext cx="5717208" cy="4159457"/>
          </a:xfrm>
          <a:prstGeom prst="rect">
            <a:avLst/>
          </a:prstGeom>
        </p:spPr>
        <p:txBody>
          <a:bodyPr/>
          <a:lstStyle>
            <a:lvl1pPr marL="0" indent="0">
              <a:buFontTx/>
              <a:buNone/>
              <a:defRPr sz="1544" cap="none" baseline="0">
                <a:solidFill>
                  <a:srgbClr val="0C244C"/>
                </a:solidFill>
                <a:latin typeface="Arial"/>
                <a:cs typeface="Arial"/>
              </a:defRPr>
            </a:lvl1pPr>
            <a:lvl2pPr marL="0" indent="0">
              <a:spcBef>
                <a:spcPts val="207"/>
              </a:spcBef>
              <a:buFontTx/>
              <a:buNone/>
              <a:defRPr sz="1544" cap="all">
                <a:solidFill>
                  <a:srgbClr val="0C244C"/>
                </a:solidFill>
                <a:latin typeface="Arial"/>
                <a:cs typeface="Arial"/>
              </a:defRPr>
            </a:lvl2pPr>
            <a:lvl3pPr marL="0" indent="-148865">
              <a:spcBef>
                <a:spcPts val="207"/>
              </a:spcBef>
              <a:buFont typeface="Arial"/>
              <a:buChar char="•"/>
              <a:defRPr sz="1544">
                <a:solidFill>
                  <a:srgbClr val="0C244C"/>
                </a:solidFill>
                <a:latin typeface="Arial"/>
                <a:cs typeface="Arial"/>
              </a:defRPr>
            </a:lvl3pPr>
            <a:lvl4pPr marL="357275" indent="-189058">
              <a:spcBef>
                <a:spcPts val="207"/>
              </a:spcBef>
              <a:buFont typeface="Arial"/>
              <a:buChar char="•"/>
              <a:defRPr sz="1544">
                <a:solidFill>
                  <a:srgbClr val="0C244C"/>
                </a:solidFill>
                <a:latin typeface="Arial"/>
                <a:cs typeface="Arial"/>
              </a:defRPr>
            </a:lvl4pPr>
            <a:lvl5pPr marL="491253" indent="-148865">
              <a:spcBef>
                <a:spcPts val="207"/>
              </a:spcBef>
              <a:buFont typeface="Arial"/>
              <a:buChar char="•"/>
              <a:defRPr sz="1544">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69813" y="2113840"/>
            <a:ext cx="587602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2D3ED194-6F2C-4445-AECD-B6F9893128DA}"/>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4" name="Picture Placeholder 2">
            <a:extLst>
              <a:ext uri="{FF2B5EF4-FFF2-40B4-BE49-F238E27FC236}">
                <a16:creationId xmlns:a16="http://schemas.microsoft.com/office/drawing/2014/main" id="{80A3EA6F-48F9-F34A-BD42-0BF07B8832A3}"/>
              </a:ext>
            </a:extLst>
          </p:cNvPr>
          <p:cNvSpPr>
            <a:spLocks noGrp="1"/>
          </p:cNvSpPr>
          <p:nvPr>
            <p:ph type="pic" sz="quarter" idx="16"/>
          </p:nvPr>
        </p:nvSpPr>
        <p:spPr>
          <a:xfrm>
            <a:off x="7330303" y="763890"/>
            <a:ext cx="2647600" cy="2541082"/>
          </a:xfrm>
          <a:prstGeom prst="rect">
            <a:avLst/>
          </a:prstGeom>
        </p:spPr>
        <p:txBody>
          <a:bodyPr vert="horz"/>
          <a:lstStyle>
            <a:lvl1pPr>
              <a:defRPr sz="869">
                <a:latin typeface="Arial"/>
                <a:cs typeface="Arial"/>
              </a:defRPr>
            </a:lvl1pPr>
          </a:lstStyle>
          <a:p>
            <a:r>
              <a:rPr lang="en-US"/>
              <a:t>Click icon to add picture</a:t>
            </a:r>
          </a:p>
        </p:txBody>
      </p:sp>
      <p:sp>
        <p:nvSpPr>
          <p:cNvPr id="25" name="Picture Placeholder 2">
            <a:extLst>
              <a:ext uri="{FF2B5EF4-FFF2-40B4-BE49-F238E27FC236}">
                <a16:creationId xmlns:a16="http://schemas.microsoft.com/office/drawing/2014/main" id="{F6BA20C9-A7E8-DE4D-AFF9-A3E46DF6D01F}"/>
              </a:ext>
            </a:extLst>
          </p:cNvPr>
          <p:cNvSpPr>
            <a:spLocks noGrp="1"/>
          </p:cNvSpPr>
          <p:nvPr>
            <p:ph type="pic" sz="quarter" idx="17"/>
          </p:nvPr>
        </p:nvSpPr>
        <p:spPr>
          <a:xfrm>
            <a:off x="7330302" y="3538758"/>
            <a:ext cx="5469328" cy="2541082"/>
          </a:xfrm>
          <a:prstGeom prst="rect">
            <a:avLst/>
          </a:prstGeom>
        </p:spPr>
        <p:txBody>
          <a:bodyPr vert="horz"/>
          <a:lstStyle>
            <a:lvl1pPr>
              <a:defRPr sz="869">
                <a:latin typeface="Arial"/>
                <a:cs typeface="Arial"/>
              </a:defRPr>
            </a:lvl1pPr>
          </a:lstStyle>
          <a:p>
            <a:r>
              <a:rPr lang="en-US"/>
              <a:t>Click icon to add picture</a:t>
            </a:r>
          </a:p>
        </p:txBody>
      </p:sp>
      <p:sp>
        <p:nvSpPr>
          <p:cNvPr id="26" name="Picture Placeholder 2">
            <a:extLst>
              <a:ext uri="{FF2B5EF4-FFF2-40B4-BE49-F238E27FC236}">
                <a16:creationId xmlns:a16="http://schemas.microsoft.com/office/drawing/2014/main" id="{D1FBB4C9-5310-124D-BF32-CE5F9DA0BA0A}"/>
              </a:ext>
            </a:extLst>
          </p:cNvPr>
          <p:cNvSpPr>
            <a:spLocks noGrp="1"/>
          </p:cNvSpPr>
          <p:nvPr>
            <p:ph type="pic" sz="quarter" idx="18"/>
          </p:nvPr>
        </p:nvSpPr>
        <p:spPr>
          <a:xfrm>
            <a:off x="10158760" y="763890"/>
            <a:ext cx="2647600" cy="2541082"/>
          </a:xfrm>
          <a:prstGeom prst="rect">
            <a:avLst/>
          </a:prstGeom>
        </p:spPr>
        <p:txBody>
          <a:bodyPr vert="horz"/>
          <a:lstStyle>
            <a:lvl1pPr>
              <a:defRPr sz="869">
                <a:latin typeface="Arial"/>
                <a:cs typeface="Arial"/>
              </a:defRPr>
            </a:lvl1pPr>
          </a:lstStyle>
          <a:p>
            <a:r>
              <a:rPr lang="en-US"/>
              <a:t>Click icon to add picture</a:t>
            </a:r>
          </a:p>
        </p:txBody>
      </p:sp>
      <p:sp>
        <p:nvSpPr>
          <p:cNvPr id="27" name="Title Placeholder 1">
            <a:extLst>
              <a:ext uri="{FF2B5EF4-FFF2-40B4-BE49-F238E27FC236}">
                <a16:creationId xmlns:a16="http://schemas.microsoft.com/office/drawing/2014/main" id="{2342B15A-0AE0-E646-BE62-B7541DC6B2C0}"/>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C3DDD7"/>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1746909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528628" y="2401277"/>
            <a:ext cx="5717208" cy="4159457"/>
          </a:xfrm>
          <a:prstGeom prst="rect">
            <a:avLst/>
          </a:prstGeom>
        </p:spPr>
        <p:txBody>
          <a:bodyPr/>
          <a:lstStyle>
            <a:lvl1pPr marL="0" indent="0">
              <a:buFontTx/>
              <a:buNone/>
              <a:defRPr sz="1544" cap="none" baseline="0">
                <a:solidFill>
                  <a:schemeClr val="bg1"/>
                </a:solidFill>
                <a:latin typeface="Arial"/>
                <a:cs typeface="Arial"/>
              </a:defRPr>
            </a:lvl1pPr>
            <a:lvl2pPr marL="0" indent="0">
              <a:spcBef>
                <a:spcPts val="207"/>
              </a:spcBef>
              <a:buFontTx/>
              <a:buNone/>
              <a:defRPr sz="1544" cap="all">
                <a:solidFill>
                  <a:schemeClr val="bg1"/>
                </a:solidFill>
                <a:latin typeface="Arial"/>
                <a:cs typeface="Arial"/>
              </a:defRPr>
            </a:lvl2pPr>
            <a:lvl3pPr marL="0" indent="-148865">
              <a:spcBef>
                <a:spcPts val="207"/>
              </a:spcBef>
              <a:buFont typeface="Arial"/>
              <a:buChar char="•"/>
              <a:defRPr sz="1544">
                <a:solidFill>
                  <a:schemeClr val="bg1"/>
                </a:solidFill>
                <a:latin typeface="Arial"/>
                <a:cs typeface="Arial"/>
              </a:defRPr>
            </a:lvl3pPr>
            <a:lvl4pPr marL="357275" indent="-189058">
              <a:spcBef>
                <a:spcPts val="207"/>
              </a:spcBef>
              <a:buFont typeface="Arial"/>
              <a:buChar char="•"/>
              <a:defRPr sz="1544">
                <a:solidFill>
                  <a:schemeClr val="bg1"/>
                </a:solidFill>
                <a:latin typeface="Arial"/>
                <a:cs typeface="Arial"/>
              </a:defRPr>
            </a:lvl4pPr>
            <a:lvl5pPr marL="491253" indent="-148865">
              <a:spcBef>
                <a:spcPts val="207"/>
              </a:spcBef>
              <a:buFont typeface="Arial"/>
              <a:buChar char="•"/>
              <a:defRPr sz="1544">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69813" y="2113840"/>
            <a:ext cx="587602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C9727188-CADF-AB4C-9249-B8FF11DB17E0}"/>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0" name="Picture Placeholder 2">
            <a:extLst>
              <a:ext uri="{FF2B5EF4-FFF2-40B4-BE49-F238E27FC236}">
                <a16:creationId xmlns:a16="http://schemas.microsoft.com/office/drawing/2014/main" id="{9ED5AAC2-A68E-DF4F-BA18-AC7D29486787}"/>
              </a:ext>
            </a:extLst>
          </p:cNvPr>
          <p:cNvSpPr>
            <a:spLocks noGrp="1"/>
          </p:cNvSpPr>
          <p:nvPr>
            <p:ph type="pic" sz="quarter" idx="16"/>
          </p:nvPr>
        </p:nvSpPr>
        <p:spPr>
          <a:xfrm>
            <a:off x="7330303" y="763890"/>
            <a:ext cx="2647600" cy="2541082"/>
          </a:xfrm>
          <a:prstGeom prst="rect">
            <a:avLst/>
          </a:prstGeom>
        </p:spPr>
        <p:txBody>
          <a:bodyPr vert="horz"/>
          <a:lstStyle>
            <a:lvl1pPr>
              <a:defRPr sz="869">
                <a:latin typeface="Arial"/>
                <a:cs typeface="Arial"/>
              </a:defRPr>
            </a:lvl1pPr>
          </a:lstStyle>
          <a:p>
            <a:r>
              <a:rPr lang="en-US"/>
              <a:t>Click icon to add picture</a:t>
            </a:r>
          </a:p>
        </p:txBody>
      </p:sp>
      <p:sp>
        <p:nvSpPr>
          <p:cNvPr id="21" name="Picture Placeholder 2">
            <a:extLst>
              <a:ext uri="{FF2B5EF4-FFF2-40B4-BE49-F238E27FC236}">
                <a16:creationId xmlns:a16="http://schemas.microsoft.com/office/drawing/2014/main" id="{0938F181-0B81-2347-8BCE-C5AB8CE3A3E9}"/>
              </a:ext>
            </a:extLst>
          </p:cNvPr>
          <p:cNvSpPr>
            <a:spLocks noGrp="1"/>
          </p:cNvSpPr>
          <p:nvPr>
            <p:ph type="pic" sz="quarter" idx="17"/>
          </p:nvPr>
        </p:nvSpPr>
        <p:spPr>
          <a:xfrm>
            <a:off x="7330302" y="3538758"/>
            <a:ext cx="5469328" cy="2541082"/>
          </a:xfrm>
          <a:prstGeom prst="rect">
            <a:avLst/>
          </a:prstGeom>
        </p:spPr>
        <p:txBody>
          <a:bodyPr vert="horz"/>
          <a:lstStyle>
            <a:lvl1pPr>
              <a:defRPr sz="869">
                <a:latin typeface="Arial"/>
                <a:cs typeface="Arial"/>
              </a:defRPr>
            </a:lvl1pPr>
          </a:lstStyle>
          <a:p>
            <a:r>
              <a:rPr lang="en-US"/>
              <a:t>Click icon to add picture</a:t>
            </a:r>
          </a:p>
        </p:txBody>
      </p:sp>
      <p:sp>
        <p:nvSpPr>
          <p:cNvPr id="22" name="Picture Placeholder 2">
            <a:extLst>
              <a:ext uri="{FF2B5EF4-FFF2-40B4-BE49-F238E27FC236}">
                <a16:creationId xmlns:a16="http://schemas.microsoft.com/office/drawing/2014/main" id="{E3202EFA-E4D7-604A-9FDD-137B74F3D529}"/>
              </a:ext>
            </a:extLst>
          </p:cNvPr>
          <p:cNvSpPr>
            <a:spLocks noGrp="1"/>
          </p:cNvSpPr>
          <p:nvPr>
            <p:ph type="pic" sz="quarter" idx="18"/>
          </p:nvPr>
        </p:nvSpPr>
        <p:spPr>
          <a:xfrm>
            <a:off x="10158760" y="763890"/>
            <a:ext cx="2647600" cy="2541082"/>
          </a:xfrm>
          <a:prstGeom prst="rect">
            <a:avLst/>
          </a:prstGeom>
        </p:spPr>
        <p:txBody>
          <a:bodyPr vert="horz"/>
          <a:lstStyle>
            <a:lvl1pPr>
              <a:defRPr sz="869">
                <a:latin typeface="Arial"/>
                <a:cs typeface="Arial"/>
              </a:defRPr>
            </a:lvl1pPr>
          </a:lstStyle>
          <a:p>
            <a:r>
              <a:rPr lang="en-US"/>
              <a:t>Click icon to add picture</a:t>
            </a:r>
          </a:p>
        </p:txBody>
      </p:sp>
      <p:sp>
        <p:nvSpPr>
          <p:cNvPr id="23" name="Title Placeholder 1">
            <a:extLst>
              <a:ext uri="{FF2B5EF4-FFF2-40B4-BE49-F238E27FC236}">
                <a16:creationId xmlns:a16="http://schemas.microsoft.com/office/drawing/2014/main" id="{08E09726-2E48-E342-8EC9-CD24A9058136}"/>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2021849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801675" cy="6957778"/>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528628" y="2401277"/>
            <a:ext cx="5717208" cy="4159457"/>
          </a:xfrm>
          <a:prstGeom prst="rect">
            <a:avLst/>
          </a:prstGeom>
        </p:spPr>
        <p:txBody>
          <a:bodyPr/>
          <a:lstStyle>
            <a:lvl1pPr marL="0" indent="0">
              <a:buFontTx/>
              <a:buNone/>
              <a:defRPr sz="1544" cap="none" baseline="0">
                <a:solidFill>
                  <a:schemeClr val="bg1"/>
                </a:solidFill>
                <a:latin typeface="Arial"/>
                <a:cs typeface="Arial"/>
              </a:defRPr>
            </a:lvl1pPr>
            <a:lvl2pPr marL="0" indent="0">
              <a:spcBef>
                <a:spcPts val="207"/>
              </a:spcBef>
              <a:buFontTx/>
              <a:buNone/>
              <a:defRPr sz="1544" cap="all">
                <a:solidFill>
                  <a:schemeClr val="bg1"/>
                </a:solidFill>
                <a:latin typeface="Arial"/>
                <a:cs typeface="Arial"/>
              </a:defRPr>
            </a:lvl2pPr>
            <a:lvl3pPr marL="0" indent="-148865">
              <a:spcBef>
                <a:spcPts val="207"/>
              </a:spcBef>
              <a:buFont typeface="Arial"/>
              <a:buChar char="•"/>
              <a:defRPr sz="1544">
                <a:solidFill>
                  <a:schemeClr val="bg1"/>
                </a:solidFill>
                <a:latin typeface="Arial"/>
                <a:cs typeface="Arial"/>
              </a:defRPr>
            </a:lvl3pPr>
            <a:lvl4pPr marL="357275" indent="-189058">
              <a:spcBef>
                <a:spcPts val="207"/>
              </a:spcBef>
              <a:buFont typeface="Arial"/>
              <a:buChar char="•"/>
              <a:defRPr sz="1544">
                <a:solidFill>
                  <a:schemeClr val="bg1"/>
                </a:solidFill>
                <a:latin typeface="Arial"/>
                <a:cs typeface="Arial"/>
              </a:defRPr>
            </a:lvl4pPr>
            <a:lvl5pPr marL="491253" indent="-148865">
              <a:spcBef>
                <a:spcPts val="207"/>
              </a:spcBef>
              <a:buFont typeface="Arial"/>
              <a:buChar char="•"/>
              <a:defRPr sz="1544">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69813" y="2113840"/>
            <a:ext cx="5876022" cy="0"/>
          </a:xfrm>
          <a:prstGeom prst="line">
            <a:avLst/>
          </a:prstGeom>
          <a:ln w="50800">
            <a:solidFill>
              <a:srgbClr val="DF918A"/>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7330303" y="763890"/>
            <a:ext cx="2647600" cy="2541082"/>
          </a:xfrm>
          <a:prstGeom prst="rect">
            <a:avLst/>
          </a:prstGeom>
        </p:spPr>
        <p:txBody>
          <a:bodyPr vert="horz"/>
          <a:lstStyle>
            <a:lvl1pPr>
              <a:defRPr sz="869">
                <a:latin typeface="Arial"/>
                <a:cs typeface="Arial"/>
              </a:defRPr>
            </a:lvl1pPr>
          </a:lstStyle>
          <a:p>
            <a:r>
              <a:rPr lang="en-US"/>
              <a:t>Click icon to add picture</a:t>
            </a:r>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7330302" y="3538758"/>
            <a:ext cx="5469328" cy="2541082"/>
          </a:xfrm>
          <a:prstGeom prst="rect">
            <a:avLst/>
          </a:prstGeom>
        </p:spPr>
        <p:txBody>
          <a:bodyPr vert="horz"/>
          <a:lstStyle>
            <a:lvl1pPr>
              <a:defRPr sz="869">
                <a:latin typeface="Arial"/>
                <a:cs typeface="Arial"/>
              </a:defRPr>
            </a:lvl1pPr>
          </a:lstStyle>
          <a:p>
            <a:r>
              <a:rPr lang="en-US"/>
              <a:t>Click icon to add picture</a:t>
            </a:r>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10158760" y="763890"/>
            <a:ext cx="2647600" cy="2541082"/>
          </a:xfrm>
          <a:prstGeom prst="rect">
            <a:avLst/>
          </a:prstGeom>
        </p:spPr>
        <p:txBody>
          <a:bodyPr vert="horz"/>
          <a:lstStyle>
            <a:lvl1pPr>
              <a:defRPr sz="869">
                <a:latin typeface="Arial"/>
                <a:cs typeface="Arial"/>
              </a:defRPr>
            </a:lvl1pPr>
          </a:lstStyle>
          <a:p>
            <a:r>
              <a:rPr lang="en-US"/>
              <a:t>Click icon to add picture</a:t>
            </a:r>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3477325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0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528628" y="2401277"/>
            <a:ext cx="5717208" cy="4159457"/>
          </a:xfrm>
          <a:prstGeom prst="rect">
            <a:avLst/>
          </a:prstGeom>
        </p:spPr>
        <p:txBody>
          <a:bodyPr/>
          <a:lstStyle>
            <a:lvl1pPr marL="0" indent="0">
              <a:buFontTx/>
              <a:buNone/>
              <a:defRPr sz="1544" cap="none" baseline="0">
                <a:solidFill>
                  <a:srgbClr val="0C244C"/>
                </a:solidFill>
                <a:latin typeface="Arial"/>
                <a:cs typeface="Arial"/>
              </a:defRPr>
            </a:lvl1pPr>
            <a:lvl2pPr marL="0" indent="0">
              <a:spcBef>
                <a:spcPts val="207"/>
              </a:spcBef>
              <a:buFontTx/>
              <a:buNone/>
              <a:defRPr sz="1544" cap="all">
                <a:solidFill>
                  <a:srgbClr val="0C244C"/>
                </a:solidFill>
                <a:latin typeface="Arial"/>
                <a:cs typeface="Arial"/>
              </a:defRPr>
            </a:lvl2pPr>
            <a:lvl3pPr marL="0" indent="-148865">
              <a:spcBef>
                <a:spcPts val="207"/>
              </a:spcBef>
              <a:buFont typeface="Arial"/>
              <a:buChar char="•"/>
              <a:defRPr sz="1544">
                <a:solidFill>
                  <a:srgbClr val="0C244C"/>
                </a:solidFill>
                <a:latin typeface="Arial"/>
                <a:cs typeface="Arial"/>
              </a:defRPr>
            </a:lvl3pPr>
            <a:lvl4pPr marL="357275" indent="-189058">
              <a:spcBef>
                <a:spcPts val="207"/>
              </a:spcBef>
              <a:buFont typeface="Arial"/>
              <a:buChar char="•"/>
              <a:defRPr sz="1544">
                <a:solidFill>
                  <a:srgbClr val="0C244C"/>
                </a:solidFill>
                <a:latin typeface="Arial"/>
                <a:cs typeface="Arial"/>
              </a:defRPr>
            </a:lvl4pPr>
            <a:lvl5pPr marL="491253" indent="-148865">
              <a:spcBef>
                <a:spcPts val="207"/>
              </a:spcBef>
              <a:buFont typeface="Arial"/>
              <a:buChar char="•"/>
              <a:defRPr sz="1544">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7330302" y="763890"/>
            <a:ext cx="5469328" cy="5391575"/>
          </a:xfrm>
          <a:prstGeom prst="rect">
            <a:avLst/>
          </a:prstGeom>
        </p:spPr>
        <p:txBody>
          <a:bodyPr vert="horz"/>
          <a:lstStyle>
            <a:lvl1pPr>
              <a:defRPr sz="869">
                <a:latin typeface="Arial"/>
                <a:cs typeface="Arial"/>
              </a:defRPr>
            </a:lvl1pPr>
          </a:lstStyle>
          <a:p>
            <a:r>
              <a:rPr lang="en-US"/>
              <a:t>Click icon to add picture</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69813" y="2113840"/>
            <a:ext cx="587602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4613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6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528628" y="1793435"/>
            <a:ext cx="5717208" cy="4767300"/>
          </a:xfrm>
          <a:prstGeom prst="rect">
            <a:avLst/>
          </a:prstGeom>
        </p:spPr>
        <p:txBody>
          <a:bodyPr/>
          <a:lstStyle>
            <a:lvl1pPr marL="0" indent="0">
              <a:buFontTx/>
              <a:buNone/>
              <a:defRPr sz="1544" cap="none" baseline="0">
                <a:solidFill>
                  <a:srgbClr val="0C244C"/>
                </a:solidFill>
                <a:latin typeface="Arial"/>
                <a:cs typeface="Arial"/>
              </a:defRPr>
            </a:lvl1pPr>
            <a:lvl2pPr marL="0" indent="0">
              <a:spcBef>
                <a:spcPts val="207"/>
              </a:spcBef>
              <a:buFontTx/>
              <a:buNone/>
              <a:defRPr sz="1544" cap="all">
                <a:solidFill>
                  <a:srgbClr val="0C244C"/>
                </a:solidFill>
                <a:latin typeface="Arial"/>
                <a:cs typeface="Arial"/>
              </a:defRPr>
            </a:lvl2pPr>
            <a:lvl3pPr marL="0" indent="-148865">
              <a:spcBef>
                <a:spcPts val="207"/>
              </a:spcBef>
              <a:buFont typeface="Arial"/>
              <a:buChar char="•"/>
              <a:defRPr sz="1544">
                <a:solidFill>
                  <a:srgbClr val="0C244C"/>
                </a:solidFill>
                <a:latin typeface="Arial"/>
                <a:cs typeface="Arial"/>
              </a:defRPr>
            </a:lvl3pPr>
            <a:lvl4pPr marL="357275" indent="-189058">
              <a:spcBef>
                <a:spcPts val="207"/>
              </a:spcBef>
              <a:buFont typeface="Arial"/>
              <a:buChar char="•"/>
              <a:defRPr sz="1544">
                <a:solidFill>
                  <a:srgbClr val="0C244C"/>
                </a:solidFill>
                <a:latin typeface="Arial"/>
                <a:cs typeface="Arial"/>
              </a:defRPr>
            </a:lvl4pPr>
            <a:lvl5pPr marL="491253" indent="-148865">
              <a:spcBef>
                <a:spcPts val="207"/>
              </a:spcBef>
              <a:buFont typeface="Arial"/>
              <a:buChar char="•"/>
              <a:defRPr sz="1544">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7330302" y="763890"/>
            <a:ext cx="5469328" cy="5391575"/>
          </a:xfrm>
          <a:prstGeom prst="rect">
            <a:avLst/>
          </a:prstGeom>
        </p:spPr>
        <p:txBody>
          <a:bodyPr vert="horz"/>
          <a:lstStyle>
            <a:lvl1pPr>
              <a:defRPr sz="869">
                <a:latin typeface="Arial"/>
                <a:cs typeface="Arial"/>
              </a:defRPr>
            </a:lvl1pPr>
          </a:lstStyle>
          <a:p>
            <a:r>
              <a:rPr lang="en-US"/>
              <a:t>Click icon to add picture</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69814" y="1571625"/>
            <a:ext cx="587602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846247" y="730920"/>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US"/>
              <a:t>Click to edit Master</a:t>
            </a:r>
          </a:p>
        </p:txBody>
      </p:sp>
    </p:spTree>
    <p:extLst>
      <p:ext uri="{BB962C8B-B14F-4D97-AF65-F5344CB8AC3E}">
        <p14:creationId xmlns:p14="http://schemas.microsoft.com/office/powerpoint/2010/main" val="30491803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1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7330302" y="763890"/>
            <a:ext cx="5469328" cy="5391575"/>
          </a:xfrm>
          <a:prstGeom prst="rect">
            <a:avLst/>
          </a:prstGeom>
        </p:spPr>
        <p:txBody>
          <a:bodyPr vert="horz"/>
          <a:lstStyle>
            <a:lvl1pPr>
              <a:defRPr sz="869">
                <a:latin typeface="Arial"/>
                <a:cs typeface="Arial"/>
              </a:defRPr>
            </a:lvl1pPr>
          </a:lstStyle>
          <a:p>
            <a:r>
              <a:rPr lang="en-US"/>
              <a:t>Click icon to add picture</a:t>
            </a:r>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528628" y="2401277"/>
            <a:ext cx="5717208" cy="4159457"/>
          </a:xfrm>
          <a:prstGeom prst="rect">
            <a:avLst/>
          </a:prstGeom>
        </p:spPr>
        <p:txBody>
          <a:bodyPr/>
          <a:lstStyle>
            <a:lvl1pPr marL="0" indent="0">
              <a:buFontTx/>
              <a:buNone/>
              <a:defRPr sz="1544" cap="none" baseline="0">
                <a:solidFill>
                  <a:srgbClr val="0C244C"/>
                </a:solidFill>
                <a:latin typeface="Arial"/>
                <a:cs typeface="Arial"/>
              </a:defRPr>
            </a:lvl1pPr>
            <a:lvl2pPr marL="0" indent="0">
              <a:spcBef>
                <a:spcPts val="207"/>
              </a:spcBef>
              <a:buFontTx/>
              <a:buNone/>
              <a:defRPr sz="1544" cap="all">
                <a:solidFill>
                  <a:srgbClr val="0C244C"/>
                </a:solidFill>
                <a:latin typeface="Arial"/>
                <a:cs typeface="Arial"/>
              </a:defRPr>
            </a:lvl2pPr>
            <a:lvl3pPr marL="0" indent="-148865">
              <a:spcBef>
                <a:spcPts val="207"/>
              </a:spcBef>
              <a:buFont typeface="Arial"/>
              <a:buChar char="•"/>
              <a:defRPr sz="1544">
                <a:solidFill>
                  <a:srgbClr val="0C244C"/>
                </a:solidFill>
                <a:latin typeface="Arial"/>
                <a:cs typeface="Arial"/>
              </a:defRPr>
            </a:lvl3pPr>
            <a:lvl4pPr marL="357275" indent="-189058">
              <a:spcBef>
                <a:spcPts val="207"/>
              </a:spcBef>
              <a:buFont typeface="Arial"/>
              <a:buChar char="•"/>
              <a:defRPr sz="1544">
                <a:solidFill>
                  <a:srgbClr val="0C244C"/>
                </a:solidFill>
                <a:latin typeface="Arial"/>
                <a:cs typeface="Arial"/>
              </a:defRPr>
            </a:lvl4pPr>
            <a:lvl5pPr marL="491253" indent="-148865">
              <a:spcBef>
                <a:spcPts val="207"/>
              </a:spcBef>
              <a:buFont typeface="Arial"/>
              <a:buChar char="•"/>
              <a:defRPr sz="1544">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69813" y="2113840"/>
            <a:ext cx="587602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922563" y="763889"/>
            <a:ext cx="5323271"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2518541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E4D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7330302" y="763890"/>
            <a:ext cx="5469328" cy="5391575"/>
          </a:xfrm>
          <a:prstGeom prst="rect">
            <a:avLst/>
          </a:prstGeom>
        </p:spPr>
        <p:txBody>
          <a:bodyPr vert="horz"/>
          <a:lstStyle>
            <a:lvl1pPr>
              <a:defRPr sz="869">
                <a:latin typeface="Arial"/>
                <a:cs typeface="Arial"/>
              </a:defRPr>
            </a:lvl1pPr>
          </a:lstStyle>
          <a:p>
            <a:r>
              <a:rPr lang="en-US"/>
              <a:t>Click icon to add picture</a:t>
            </a:r>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528628" y="1943109"/>
            <a:ext cx="5717208" cy="4617626"/>
          </a:xfrm>
          <a:prstGeom prst="rect">
            <a:avLst/>
          </a:prstGeom>
        </p:spPr>
        <p:txBody>
          <a:bodyPr/>
          <a:lstStyle>
            <a:lvl1pPr marL="0" indent="0">
              <a:buFontTx/>
              <a:buNone/>
              <a:defRPr sz="1544" cap="none" baseline="0">
                <a:solidFill>
                  <a:srgbClr val="0C244C"/>
                </a:solidFill>
                <a:latin typeface="Arial"/>
                <a:cs typeface="Arial"/>
              </a:defRPr>
            </a:lvl1pPr>
            <a:lvl2pPr marL="0" indent="0">
              <a:spcBef>
                <a:spcPts val="207"/>
              </a:spcBef>
              <a:buFontTx/>
              <a:buNone/>
              <a:defRPr sz="1544" cap="all">
                <a:solidFill>
                  <a:srgbClr val="0C244C"/>
                </a:solidFill>
                <a:latin typeface="Arial"/>
                <a:cs typeface="Arial"/>
              </a:defRPr>
            </a:lvl2pPr>
            <a:lvl3pPr marL="0" indent="-148865">
              <a:spcBef>
                <a:spcPts val="207"/>
              </a:spcBef>
              <a:buFont typeface="Arial"/>
              <a:buChar char="•"/>
              <a:defRPr sz="1544">
                <a:solidFill>
                  <a:srgbClr val="0C244C"/>
                </a:solidFill>
                <a:latin typeface="Arial"/>
                <a:cs typeface="Arial"/>
              </a:defRPr>
            </a:lvl3pPr>
            <a:lvl4pPr marL="357275" indent="-189058">
              <a:spcBef>
                <a:spcPts val="207"/>
              </a:spcBef>
              <a:buFont typeface="Arial"/>
              <a:buChar char="•"/>
              <a:defRPr sz="1544">
                <a:solidFill>
                  <a:srgbClr val="0C244C"/>
                </a:solidFill>
                <a:latin typeface="Arial"/>
                <a:cs typeface="Arial"/>
              </a:defRPr>
            </a:lvl4pPr>
            <a:lvl5pPr marL="491253" indent="-148865">
              <a:spcBef>
                <a:spcPts val="207"/>
              </a:spcBef>
              <a:buFont typeface="Arial"/>
              <a:buChar char="•"/>
              <a:defRPr sz="1544">
                <a:solidFill>
                  <a:srgbClr val="0C244C"/>
                </a:solidFill>
                <a:latin typeface="Arial"/>
                <a:cs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69813" y="1817529"/>
            <a:ext cx="587602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368601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0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2"/>
            <a:ext cx="13444538" cy="2431474"/>
          </a:xfrm>
          <a:prstGeom prst="rect">
            <a:avLst/>
          </a:prstGeom>
          <a:solidFill>
            <a:srgbClr val="E4D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50876" y="421512"/>
            <a:ext cx="10083404" cy="1588176"/>
          </a:xfrm>
          <a:prstGeom prst="rect">
            <a:avLst/>
          </a:prstGeom>
        </p:spPr>
        <p:txBody>
          <a:bodyPr anchor="b"/>
          <a:lstStyle>
            <a:lvl1pPr algn="l">
              <a:defRPr sz="4411"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1472513" y="-372297"/>
            <a:ext cx="2382170" cy="2381986"/>
            <a:chOff x="948154" y="2050047"/>
            <a:chExt cx="216025" cy="216025"/>
          </a:xfrm>
          <a:solidFill>
            <a:srgbClr val="761F00">
              <a:alpha val="80000"/>
            </a:srgb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dirty="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431199"/>
            <a:ext cx="13444538" cy="4526579"/>
          </a:xfrm>
          <a:prstGeom prst="rect">
            <a:avLst/>
          </a:prstGeom>
        </p:spPr>
        <p:txBody>
          <a:bodyPr/>
          <a:lstStyle/>
          <a:p>
            <a:r>
              <a:rPr lang="en-US"/>
              <a:t>Click icon to add picture</a:t>
            </a:r>
          </a:p>
        </p:txBody>
      </p:sp>
    </p:spTree>
    <p:extLst>
      <p:ext uri="{BB962C8B-B14F-4D97-AF65-F5344CB8AC3E}">
        <p14:creationId xmlns:p14="http://schemas.microsoft.com/office/powerpoint/2010/main" val="40481327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4" name="Picture Placeholder 2">
            <a:extLst>
              <a:ext uri="{FF2B5EF4-FFF2-40B4-BE49-F238E27FC236}">
                <a16:creationId xmlns:a16="http://schemas.microsoft.com/office/drawing/2014/main" id="{F5403EF0-98D8-6B4B-B1CE-3A22FD24B378}"/>
              </a:ext>
            </a:extLst>
          </p:cNvPr>
          <p:cNvSpPr>
            <a:spLocks noGrp="1"/>
          </p:cNvSpPr>
          <p:nvPr>
            <p:ph type="pic" sz="quarter" idx="12"/>
          </p:nvPr>
        </p:nvSpPr>
        <p:spPr>
          <a:xfrm>
            <a:off x="7330302" y="763890"/>
            <a:ext cx="5469328" cy="5391575"/>
          </a:xfrm>
          <a:prstGeom prst="rect">
            <a:avLst/>
          </a:prstGeom>
        </p:spPr>
        <p:txBody>
          <a:bodyPr vert="horz"/>
          <a:lstStyle>
            <a:lvl1pPr>
              <a:defRPr sz="869">
                <a:latin typeface="Arial"/>
                <a:cs typeface="Arial"/>
              </a:defRPr>
            </a:lvl1pPr>
          </a:lstStyle>
          <a:p>
            <a:r>
              <a:rPr lang="en-US"/>
              <a:t>Click icon to add picture</a:t>
            </a:r>
          </a:p>
        </p:txBody>
      </p:sp>
      <p:sp>
        <p:nvSpPr>
          <p:cNvPr id="15" name="Text Placeholder 15">
            <a:extLst>
              <a:ext uri="{FF2B5EF4-FFF2-40B4-BE49-F238E27FC236}">
                <a16:creationId xmlns:a16="http://schemas.microsoft.com/office/drawing/2014/main" id="{F2D6F13C-AB98-FA45-9ED4-003FACDBBA51}"/>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528628" y="2401277"/>
            <a:ext cx="5717208" cy="4159457"/>
          </a:xfrm>
          <a:prstGeom prst="rect">
            <a:avLst/>
          </a:prstGeom>
        </p:spPr>
        <p:txBody>
          <a:bodyPr/>
          <a:lstStyle>
            <a:lvl1pPr marL="0" indent="0">
              <a:buFontTx/>
              <a:buNone/>
              <a:defRPr sz="1544" cap="none" baseline="0">
                <a:solidFill>
                  <a:schemeClr val="bg1"/>
                </a:solidFill>
                <a:latin typeface="Arial"/>
                <a:cs typeface="Arial"/>
              </a:defRPr>
            </a:lvl1pPr>
            <a:lvl2pPr marL="0" indent="0">
              <a:spcBef>
                <a:spcPts val="207"/>
              </a:spcBef>
              <a:buFontTx/>
              <a:buNone/>
              <a:defRPr sz="1544" cap="all">
                <a:solidFill>
                  <a:schemeClr val="bg1"/>
                </a:solidFill>
                <a:latin typeface="Arial"/>
                <a:cs typeface="Arial"/>
              </a:defRPr>
            </a:lvl2pPr>
            <a:lvl3pPr marL="0" indent="-148865">
              <a:spcBef>
                <a:spcPts val="207"/>
              </a:spcBef>
              <a:buFont typeface="Arial"/>
              <a:buChar char="•"/>
              <a:defRPr sz="1544">
                <a:solidFill>
                  <a:schemeClr val="bg1"/>
                </a:solidFill>
                <a:latin typeface="Arial"/>
                <a:cs typeface="Arial"/>
              </a:defRPr>
            </a:lvl3pPr>
            <a:lvl4pPr marL="357275" indent="-189058">
              <a:spcBef>
                <a:spcPts val="207"/>
              </a:spcBef>
              <a:buFont typeface="Arial"/>
              <a:buChar char="•"/>
              <a:defRPr sz="1544">
                <a:solidFill>
                  <a:schemeClr val="bg1"/>
                </a:solidFill>
                <a:latin typeface="Arial"/>
                <a:cs typeface="Arial"/>
              </a:defRPr>
            </a:lvl4pPr>
            <a:lvl5pPr marL="491253" indent="-148865">
              <a:spcBef>
                <a:spcPts val="207"/>
              </a:spcBef>
              <a:buFont typeface="Arial"/>
              <a:buChar char="•"/>
              <a:defRPr sz="1544">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69813" y="2113840"/>
            <a:ext cx="587602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6782F49C-297E-5140-9598-28E9540BF86F}"/>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5009731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801675" cy="6957778"/>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7330302" y="763890"/>
            <a:ext cx="5469328" cy="5391575"/>
          </a:xfrm>
          <a:prstGeom prst="rect">
            <a:avLst/>
          </a:prstGeom>
        </p:spPr>
        <p:txBody>
          <a:bodyPr vert="horz"/>
          <a:lstStyle>
            <a:lvl1pPr>
              <a:defRPr sz="869">
                <a:latin typeface="Arial"/>
                <a:cs typeface="Arial"/>
              </a:defRPr>
            </a:lvl1pPr>
          </a:lstStyle>
          <a:p>
            <a:r>
              <a:rPr lang="en-US"/>
              <a:t>Click icon to add picture</a:t>
            </a:r>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528628" y="2401277"/>
            <a:ext cx="5717208" cy="4159457"/>
          </a:xfrm>
          <a:prstGeom prst="rect">
            <a:avLst/>
          </a:prstGeom>
        </p:spPr>
        <p:txBody>
          <a:bodyPr/>
          <a:lstStyle>
            <a:lvl1pPr marL="0" indent="0">
              <a:buFontTx/>
              <a:buNone/>
              <a:defRPr sz="1544" cap="none" baseline="0">
                <a:solidFill>
                  <a:schemeClr val="bg1"/>
                </a:solidFill>
                <a:latin typeface="Arial"/>
                <a:cs typeface="Arial"/>
              </a:defRPr>
            </a:lvl1pPr>
            <a:lvl2pPr marL="0" indent="0">
              <a:spcBef>
                <a:spcPts val="207"/>
              </a:spcBef>
              <a:buFontTx/>
              <a:buNone/>
              <a:defRPr sz="1544" cap="all">
                <a:solidFill>
                  <a:schemeClr val="bg1"/>
                </a:solidFill>
                <a:latin typeface="Arial"/>
                <a:cs typeface="Arial"/>
              </a:defRPr>
            </a:lvl2pPr>
            <a:lvl3pPr marL="0" indent="-148865">
              <a:spcBef>
                <a:spcPts val="207"/>
              </a:spcBef>
              <a:buFont typeface="Arial"/>
              <a:buChar char="•"/>
              <a:defRPr sz="1544">
                <a:solidFill>
                  <a:schemeClr val="bg1"/>
                </a:solidFill>
                <a:latin typeface="Arial"/>
                <a:cs typeface="Arial"/>
              </a:defRPr>
            </a:lvl3pPr>
            <a:lvl4pPr marL="357275" indent="-189058">
              <a:spcBef>
                <a:spcPts val="207"/>
              </a:spcBef>
              <a:buFont typeface="Arial"/>
              <a:buChar char="•"/>
              <a:defRPr sz="1544">
                <a:solidFill>
                  <a:schemeClr val="bg1"/>
                </a:solidFill>
                <a:latin typeface="Arial"/>
                <a:cs typeface="Arial"/>
              </a:defRPr>
            </a:lvl4pPr>
            <a:lvl5pPr marL="491253" indent="-148865">
              <a:spcBef>
                <a:spcPts val="207"/>
              </a:spcBef>
              <a:buFont typeface="Arial"/>
              <a:buChar char="•"/>
              <a:defRPr sz="1544">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69813" y="2113840"/>
            <a:ext cx="587602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7227846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5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801675" cy="6957778"/>
          </a:xfrm>
          <a:prstGeom prst="round1Rect">
            <a:avLst>
              <a:gd name="adj" fmla="val 23287"/>
            </a:avLst>
          </a:prstGeom>
          <a:solidFill>
            <a:srgbClr val="63B1A4"/>
          </a:solidFill>
          <a:ln>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7330302" y="763890"/>
            <a:ext cx="5469328" cy="5391575"/>
          </a:xfrm>
          <a:prstGeom prst="rect">
            <a:avLst/>
          </a:prstGeom>
        </p:spPr>
        <p:txBody>
          <a:bodyPr vert="horz"/>
          <a:lstStyle>
            <a:lvl1pPr>
              <a:defRPr sz="869">
                <a:latin typeface="Arial"/>
                <a:cs typeface="Arial"/>
              </a:defRPr>
            </a:lvl1pPr>
          </a:lstStyle>
          <a:p>
            <a:r>
              <a:rPr lang="en-US"/>
              <a:t>Click icon to add picture</a:t>
            </a:r>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528628" y="2401277"/>
            <a:ext cx="5717208" cy="4159457"/>
          </a:xfrm>
          <a:prstGeom prst="rect">
            <a:avLst/>
          </a:prstGeom>
        </p:spPr>
        <p:txBody>
          <a:bodyPr/>
          <a:lstStyle>
            <a:lvl1pPr marL="0" indent="0">
              <a:buFontTx/>
              <a:buNone/>
              <a:defRPr sz="1544" cap="none" baseline="0">
                <a:solidFill>
                  <a:schemeClr val="bg1"/>
                </a:solidFill>
                <a:latin typeface="Arial"/>
                <a:cs typeface="Arial"/>
              </a:defRPr>
            </a:lvl1pPr>
            <a:lvl2pPr marL="0" indent="0">
              <a:spcBef>
                <a:spcPts val="207"/>
              </a:spcBef>
              <a:buFontTx/>
              <a:buNone/>
              <a:defRPr sz="1544" cap="all">
                <a:solidFill>
                  <a:schemeClr val="bg1"/>
                </a:solidFill>
                <a:latin typeface="Arial"/>
                <a:cs typeface="Arial"/>
              </a:defRPr>
            </a:lvl2pPr>
            <a:lvl3pPr marL="0" indent="-148865">
              <a:spcBef>
                <a:spcPts val="207"/>
              </a:spcBef>
              <a:buFont typeface="Arial"/>
              <a:buChar char="•"/>
              <a:defRPr sz="1544">
                <a:solidFill>
                  <a:schemeClr val="bg1"/>
                </a:solidFill>
                <a:latin typeface="Arial"/>
                <a:cs typeface="Arial"/>
              </a:defRPr>
            </a:lvl3pPr>
            <a:lvl4pPr marL="357275" indent="-189058">
              <a:spcBef>
                <a:spcPts val="207"/>
              </a:spcBef>
              <a:buFont typeface="Arial"/>
              <a:buChar char="•"/>
              <a:defRPr sz="1544">
                <a:solidFill>
                  <a:schemeClr val="bg1"/>
                </a:solidFill>
                <a:latin typeface="Arial"/>
                <a:cs typeface="Arial"/>
              </a:defRPr>
            </a:lvl4pPr>
            <a:lvl5pPr marL="491253" indent="-148865">
              <a:spcBef>
                <a:spcPts val="207"/>
              </a:spcBef>
              <a:buFont typeface="Arial"/>
              <a:buChar char="•"/>
              <a:defRPr sz="1544">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69813" y="2113840"/>
            <a:ext cx="587602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35710335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4" y="0"/>
            <a:ext cx="11963048" cy="13991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78007" y="421649"/>
            <a:ext cx="10163930" cy="555862"/>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a:t>Click to edit Master title style</a:t>
            </a:r>
          </a:p>
        </p:txBody>
      </p:sp>
      <p:sp>
        <p:nvSpPr>
          <p:cNvPr id="9" name="Picture Placeholder 4">
            <a:extLst>
              <a:ext uri="{FF2B5EF4-FFF2-40B4-BE49-F238E27FC236}">
                <a16:creationId xmlns:a16="http://schemas.microsoft.com/office/drawing/2014/main" id="{A16FE2FA-60A7-824D-989C-1DE14DD4ACC3}"/>
              </a:ext>
            </a:extLst>
          </p:cNvPr>
          <p:cNvSpPr>
            <a:spLocks noGrp="1"/>
          </p:cNvSpPr>
          <p:nvPr>
            <p:ph type="pic" sz="quarter" idx="13"/>
          </p:nvPr>
        </p:nvSpPr>
        <p:spPr>
          <a:xfrm>
            <a:off x="4816532"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19" name="Picture Placeholder 4">
            <a:extLst>
              <a:ext uri="{FF2B5EF4-FFF2-40B4-BE49-F238E27FC236}">
                <a16:creationId xmlns:a16="http://schemas.microsoft.com/office/drawing/2014/main" id="{E25E6694-41CC-5246-8950-1FCBC5A42DA5}"/>
              </a:ext>
            </a:extLst>
          </p:cNvPr>
          <p:cNvSpPr>
            <a:spLocks noGrp="1"/>
          </p:cNvSpPr>
          <p:nvPr>
            <p:ph type="pic" sz="quarter" idx="14"/>
          </p:nvPr>
        </p:nvSpPr>
        <p:spPr>
          <a:xfrm>
            <a:off x="8945628"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21" name="Picture Placeholder 4">
            <a:extLst>
              <a:ext uri="{FF2B5EF4-FFF2-40B4-BE49-F238E27FC236}">
                <a16:creationId xmlns:a16="http://schemas.microsoft.com/office/drawing/2014/main" id="{66F85165-9A8B-4B48-92D5-DD4A6F5AFF4B}"/>
              </a:ext>
            </a:extLst>
          </p:cNvPr>
          <p:cNvSpPr>
            <a:spLocks noGrp="1"/>
          </p:cNvSpPr>
          <p:nvPr>
            <p:ph type="pic" sz="quarter" idx="15"/>
          </p:nvPr>
        </p:nvSpPr>
        <p:spPr>
          <a:xfrm>
            <a:off x="687436" y="1743370"/>
            <a:ext cx="3811474" cy="4340912"/>
          </a:xfrm>
          <a:prstGeom prst="rect">
            <a:avLst/>
          </a:prstGeom>
        </p:spPr>
        <p:txBody>
          <a:bodyPr vert="horz"/>
          <a:lstStyle>
            <a:lvl1pPr>
              <a:defRPr sz="869">
                <a:latin typeface="Arial"/>
                <a:cs typeface="Arial"/>
              </a:defRPr>
            </a:lvl1pPr>
          </a:lstStyle>
          <a:p>
            <a:r>
              <a:rPr lang="en-US"/>
              <a:t>Click icon to add picture</a:t>
            </a:r>
          </a:p>
        </p:txBody>
      </p:sp>
      <p:sp>
        <p:nvSpPr>
          <p:cNvPr id="22" name="Text Placeholder 15">
            <a:extLst>
              <a:ext uri="{FF2B5EF4-FFF2-40B4-BE49-F238E27FC236}">
                <a16:creationId xmlns:a16="http://schemas.microsoft.com/office/drawing/2014/main" id="{F0ABBF8E-2FA1-4143-A3D1-85D857940BF7}"/>
              </a:ext>
            </a:extLst>
          </p:cNvPr>
          <p:cNvSpPr>
            <a:spLocks noGrp="1"/>
          </p:cNvSpPr>
          <p:nvPr>
            <p:ph type="body" sz="quarter" idx="11"/>
          </p:nvPr>
        </p:nvSpPr>
        <p:spPr>
          <a:xfrm>
            <a:off x="678008"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4" name="Text Placeholder 15">
            <a:extLst>
              <a:ext uri="{FF2B5EF4-FFF2-40B4-BE49-F238E27FC236}">
                <a16:creationId xmlns:a16="http://schemas.microsoft.com/office/drawing/2014/main" id="{90FE50E2-7287-AF48-8B7F-254A7F65FA15}"/>
              </a:ext>
            </a:extLst>
          </p:cNvPr>
          <p:cNvSpPr>
            <a:spLocks noGrp="1"/>
          </p:cNvSpPr>
          <p:nvPr>
            <p:ph type="body" sz="quarter" idx="16"/>
          </p:nvPr>
        </p:nvSpPr>
        <p:spPr>
          <a:xfrm>
            <a:off x="4835312"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5" name="Text Placeholder 15">
            <a:extLst>
              <a:ext uri="{FF2B5EF4-FFF2-40B4-BE49-F238E27FC236}">
                <a16:creationId xmlns:a16="http://schemas.microsoft.com/office/drawing/2014/main" id="{E059A0B8-5DBB-0547-9898-6107ECB32B61}"/>
              </a:ext>
            </a:extLst>
          </p:cNvPr>
          <p:cNvSpPr>
            <a:spLocks noGrp="1"/>
          </p:cNvSpPr>
          <p:nvPr>
            <p:ph type="body" sz="quarter" idx="17"/>
          </p:nvPr>
        </p:nvSpPr>
        <p:spPr>
          <a:xfrm>
            <a:off x="8940876"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25258517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2840467" cy="13991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78007" y="421649"/>
            <a:ext cx="10163930" cy="555862"/>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p>
        </p:txBody>
      </p:sp>
      <p:sp>
        <p:nvSpPr>
          <p:cNvPr id="19" name="Picture Placeholder 4">
            <a:extLst>
              <a:ext uri="{FF2B5EF4-FFF2-40B4-BE49-F238E27FC236}">
                <a16:creationId xmlns:a16="http://schemas.microsoft.com/office/drawing/2014/main" id="{D8D8473A-26AF-C249-A308-51D1233C19AA}"/>
              </a:ext>
            </a:extLst>
          </p:cNvPr>
          <p:cNvSpPr>
            <a:spLocks noGrp="1"/>
          </p:cNvSpPr>
          <p:nvPr>
            <p:ph type="pic" sz="quarter" idx="13"/>
          </p:nvPr>
        </p:nvSpPr>
        <p:spPr>
          <a:xfrm>
            <a:off x="4816532"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21" name="Picture Placeholder 4">
            <a:extLst>
              <a:ext uri="{FF2B5EF4-FFF2-40B4-BE49-F238E27FC236}">
                <a16:creationId xmlns:a16="http://schemas.microsoft.com/office/drawing/2014/main" id="{8C347D0D-9ADF-F04D-A7A9-763015C2FBE9}"/>
              </a:ext>
            </a:extLst>
          </p:cNvPr>
          <p:cNvSpPr>
            <a:spLocks noGrp="1"/>
          </p:cNvSpPr>
          <p:nvPr>
            <p:ph type="pic" sz="quarter" idx="14"/>
          </p:nvPr>
        </p:nvSpPr>
        <p:spPr>
          <a:xfrm>
            <a:off x="8945628"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22" name="Picture Placeholder 4">
            <a:extLst>
              <a:ext uri="{FF2B5EF4-FFF2-40B4-BE49-F238E27FC236}">
                <a16:creationId xmlns:a16="http://schemas.microsoft.com/office/drawing/2014/main" id="{338317EF-8420-7944-BC72-E01F1749B189}"/>
              </a:ext>
            </a:extLst>
          </p:cNvPr>
          <p:cNvSpPr>
            <a:spLocks noGrp="1"/>
          </p:cNvSpPr>
          <p:nvPr>
            <p:ph type="pic" sz="quarter" idx="15"/>
          </p:nvPr>
        </p:nvSpPr>
        <p:spPr>
          <a:xfrm>
            <a:off x="687436" y="1743370"/>
            <a:ext cx="3811474" cy="4340912"/>
          </a:xfrm>
          <a:prstGeom prst="rect">
            <a:avLst/>
          </a:prstGeom>
        </p:spPr>
        <p:txBody>
          <a:bodyPr vert="horz"/>
          <a:lstStyle>
            <a:lvl1pPr>
              <a:defRPr sz="869">
                <a:latin typeface="Arial"/>
                <a:cs typeface="Arial"/>
              </a:defRPr>
            </a:lvl1pPr>
          </a:lstStyle>
          <a:p>
            <a:r>
              <a:rPr lang="en-US"/>
              <a:t>Click icon to add picture</a:t>
            </a:r>
          </a:p>
        </p:txBody>
      </p:sp>
      <p:sp>
        <p:nvSpPr>
          <p:cNvPr id="23" name="Text Placeholder 15">
            <a:extLst>
              <a:ext uri="{FF2B5EF4-FFF2-40B4-BE49-F238E27FC236}">
                <a16:creationId xmlns:a16="http://schemas.microsoft.com/office/drawing/2014/main" id="{75B2FE88-A057-1C45-BF75-BA661C6AE81C}"/>
              </a:ext>
            </a:extLst>
          </p:cNvPr>
          <p:cNvSpPr>
            <a:spLocks noGrp="1"/>
          </p:cNvSpPr>
          <p:nvPr>
            <p:ph type="body" sz="quarter" idx="11"/>
          </p:nvPr>
        </p:nvSpPr>
        <p:spPr>
          <a:xfrm>
            <a:off x="678008"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4" name="Text Placeholder 15">
            <a:extLst>
              <a:ext uri="{FF2B5EF4-FFF2-40B4-BE49-F238E27FC236}">
                <a16:creationId xmlns:a16="http://schemas.microsoft.com/office/drawing/2014/main" id="{3A588400-871F-F44A-B832-D2DAB6AF61AD}"/>
              </a:ext>
            </a:extLst>
          </p:cNvPr>
          <p:cNvSpPr>
            <a:spLocks noGrp="1"/>
          </p:cNvSpPr>
          <p:nvPr>
            <p:ph type="body" sz="quarter" idx="16"/>
          </p:nvPr>
        </p:nvSpPr>
        <p:spPr>
          <a:xfrm>
            <a:off x="4835312"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5" name="Text Placeholder 15">
            <a:extLst>
              <a:ext uri="{FF2B5EF4-FFF2-40B4-BE49-F238E27FC236}">
                <a16:creationId xmlns:a16="http://schemas.microsoft.com/office/drawing/2014/main" id="{F1C8C285-4546-2C4E-8423-946982299F56}"/>
              </a:ext>
            </a:extLst>
          </p:cNvPr>
          <p:cNvSpPr>
            <a:spLocks noGrp="1"/>
          </p:cNvSpPr>
          <p:nvPr>
            <p:ph type="body" sz="quarter" idx="17"/>
          </p:nvPr>
        </p:nvSpPr>
        <p:spPr>
          <a:xfrm>
            <a:off x="8940876"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11385813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4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2840467" cy="1399160"/>
          </a:xfrm>
          <a:prstGeom prst="round2DiagRect">
            <a:avLst>
              <a:gd name="adj1" fmla="val 42510"/>
              <a:gd name="adj2" fmla="val 0"/>
            </a:avLst>
          </a:prstGeom>
          <a:solidFill>
            <a:srgbClr val="E4D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78007" y="421649"/>
            <a:ext cx="10163930" cy="555862"/>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a:t>Click to edit Master title style</a:t>
            </a:r>
          </a:p>
        </p:txBody>
      </p:sp>
      <p:sp>
        <p:nvSpPr>
          <p:cNvPr id="19" name="Picture Placeholder 4">
            <a:extLst>
              <a:ext uri="{FF2B5EF4-FFF2-40B4-BE49-F238E27FC236}">
                <a16:creationId xmlns:a16="http://schemas.microsoft.com/office/drawing/2014/main" id="{D8D8473A-26AF-C249-A308-51D1233C19AA}"/>
              </a:ext>
            </a:extLst>
          </p:cNvPr>
          <p:cNvSpPr>
            <a:spLocks noGrp="1"/>
          </p:cNvSpPr>
          <p:nvPr>
            <p:ph type="pic" sz="quarter" idx="13"/>
          </p:nvPr>
        </p:nvSpPr>
        <p:spPr>
          <a:xfrm>
            <a:off x="4816532"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21" name="Picture Placeholder 4">
            <a:extLst>
              <a:ext uri="{FF2B5EF4-FFF2-40B4-BE49-F238E27FC236}">
                <a16:creationId xmlns:a16="http://schemas.microsoft.com/office/drawing/2014/main" id="{8C347D0D-9ADF-F04D-A7A9-763015C2FBE9}"/>
              </a:ext>
            </a:extLst>
          </p:cNvPr>
          <p:cNvSpPr>
            <a:spLocks noGrp="1"/>
          </p:cNvSpPr>
          <p:nvPr>
            <p:ph type="pic" sz="quarter" idx="14"/>
          </p:nvPr>
        </p:nvSpPr>
        <p:spPr>
          <a:xfrm>
            <a:off x="8945628"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22" name="Picture Placeholder 4">
            <a:extLst>
              <a:ext uri="{FF2B5EF4-FFF2-40B4-BE49-F238E27FC236}">
                <a16:creationId xmlns:a16="http://schemas.microsoft.com/office/drawing/2014/main" id="{338317EF-8420-7944-BC72-E01F1749B189}"/>
              </a:ext>
            </a:extLst>
          </p:cNvPr>
          <p:cNvSpPr>
            <a:spLocks noGrp="1"/>
          </p:cNvSpPr>
          <p:nvPr>
            <p:ph type="pic" sz="quarter" idx="15"/>
          </p:nvPr>
        </p:nvSpPr>
        <p:spPr>
          <a:xfrm>
            <a:off x="687436" y="1743370"/>
            <a:ext cx="3811474" cy="4340912"/>
          </a:xfrm>
          <a:prstGeom prst="rect">
            <a:avLst/>
          </a:prstGeom>
        </p:spPr>
        <p:txBody>
          <a:bodyPr vert="horz"/>
          <a:lstStyle>
            <a:lvl1pPr>
              <a:defRPr sz="869">
                <a:latin typeface="Arial"/>
                <a:cs typeface="Arial"/>
              </a:defRPr>
            </a:lvl1pPr>
          </a:lstStyle>
          <a:p>
            <a:r>
              <a:rPr lang="en-US"/>
              <a:t>Click icon to add picture</a:t>
            </a:r>
          </a:p>
        </p:txBody>
      </p:sp>
      <p:sp>
        <p:nvSpPr>
          <p:cNvPr id="23" name="Text Placeholder 15">
            <a:extLst>
              <a:ext uri="{FF2B5EF4-FFF2-40B4-BE49-F238E27FC236}">
                <a16:creationId xmlns:a16="http://schemas.microsoft.com/office/drawing/2014/main" id="{75B2FE88-A057-1C45-BF75-BA661C6AE81C}"/>
              </a:ext>
            </a:extLst>
          </p:cNvPr>
          <p:cNvSpPr>
            <a:spLocks noGrp="1"/>
          </p:cNvSpPr>
          <p:nvPr>
            <p:ph type="body" sz="quarter" idx="11"/>
          </p:nvPr>
        </p:nvSpPr>
        <p:spPr>
          <a:xfrm>
            <a:off x="678008"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4" name="Text Placeholder 15">
            <a:extLst>
              <a:ext uri="{FF2B5EF4-FFF2-40B4-BE49-F238E27FC236}">
                <a16:creationId xmlns:a16="http://schemas.microsoft.com/office/drawing/2014/main" id="{3A588400-871F-F44A-B832-D2DAB6AF61AD}"/>
              </a:ext>
            </a:extLst>
          </p:cNvPr>
          <p:cNvSpPr>
            <a:spLocks noGrp="1"/>
          </p:cNvSpPr>
          <p:nvPr>
            <p:ph type="body" sz="quarter" idx="16"/>
          </p:nvPr>
        </p:nvSpPr>
        <p:spPr>
          <a:xfrm>
            <a:off x="4835312"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5" name="Text Placeholder 15">
            <a:extLst>
              <a:ext uri="{FF2B5EF4-FFF2-40B4-BE49-F238E27FC236}">
                <a16:creationId xmlns:a16="http://schemas.microsoft.com/office/drawing/2014/main" id="{F1C8C285-4546-2C4E-8423-946982299F56}"/>
              </a:ext>
            </a:extLst>
          </p:cNvPr>
          <p:cNvSpPr>
            <a:spLocks noGrp="1"/>
          </p:cNvSpPr>
          <p:nvPr>
            <p:ph type="body" sz="quarter" idx="17"/>
          </p:nvPr>
        </p:nvSpPr>
        <p:spPr>
          <a:xfrm>
            <a:off x="8940876"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40045496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4" y="0"/>
            <a:ext cx="11963048" cy="13991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78007" y="421649"/>
            <a:ext cx="10163930" cy="55586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8" name="Picture Placeholder 4">
            <a:extLst>
              <a:ext uri="{FF2B5EF4-FFF2-40B4-BE49-F238E27FC236}">
                <a16:creationId xmlns:a16="http://schemas.microsoft.com/office/drawing/2014/main" id="{EA1537EA-C36C-4C48-9C17-DE22BD9EC20C}"/>
              </a:ext>
            </a:extLst>
          </p:cNvPr>
          <p:cNvSpPr>
            <a:spLocks noGrp="1"/>
          </p:cNvSpPr>
          <p:nvPr>
            <p:ph type="pic" sz="quarter" idx="13"/>
          </p:nvPr>
        </p:nvSpPr>
        <p:spPr>
          <a:xfrm>
            <a:off x="4816532"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8945628"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11" name="Picture Placeholder 4">
            <a:extLst>
              <a:ext uri="{FF2B5EF4-FFF2-40B4-BE49-F238E27FC236}">
                <a16:creationId xmlns:a16="http://schemas.microsoft.com/office/drawing/2014/main" id="{F5167438-FB8A-1D4B-BB24-9F2B40AFF33E}"/>
              </a:ext>
            </a:extLst>
          </p:cNvPr>
          <p:cNvSpPr>
            <a:spLocks noGrp="1"/>
          </p:cNvSpPr>
          <p:nvPr>
            <p:ph type="pic" sz="quarter" idx="15"/>
          </p:nvPr>
        </p:nvSpPr>
        <p:spPr>
          <a:xfrm>
            <a:off x="687436" y="1743370"/>
            <a:ext cx="3811474" cy="4340912"/>
          </a:xfrm>
          <a:prstGeom prst="rect">
            <a:avLst/>
          </a:prstGeom>
        </p:spPr>
        <p:txBody>
          <a:bodyPr vert="horz"/>
          <a:lstStyle>
            <a:lvl1pPr>
              <a:defRPr sz="869">
                <a:latin typeface="Arial"/>
                <a:cs typeface="Arial"/>
              </a:defRPr>
            </a:lvl1pPr>
          </a:lstStyle>
          <a:p>
            <a:r>
              <a:rPr lang="en-US"/>
              <a:t>Click icon to add picture</a:t>
            </a:r>
          </a:p>
        </p:txBody>
      </p:sp>
      <p:sp>
        <p:nvSpPr>
          <p:cNvPr id="12" name="Text Placeholder 15">
            <a:extLst>
              <a:ext uri="{FF2B5EF4-FFF2-40B4-BE49-F238E27FC236}">
                <a16:creationId xmlns:a16="http://schemas.microsoft.com/office/drawing/2014/main" id="{3564D09F-C382-5F46-A844-6305CD1B99AC}"/>
              </a:ext>
            </a:extLst>
          </p:cNvPr>
          <p:cNvSpPr>
            <a:spLocks noGrp="1"/>
          </p:cNvSpPr>
          <p:nvPr>
            <p:ph type="body" sz="quarter" idx="11"/>
          </p:nvPr>
        </p:nvSpPr>
        <p:spPr>
          <a:xfrm>
            <a:off x="678008"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3" name="Text Placeholder 15">
            <a:extLst>
              <a:ext uri="{FF2B5EF4-FFF2-40B4-BE49-F238E27FC236}">
                <a16:creationId xmlns:a16="http://schemas.microsoft.com/office/drawing/2014/main" id="{1E4B44F8-F3D8-7E40-8BC0-84AEE1138FF7}"/>
              </a:ext>
            </a:extLst>
          </p:cNvPr>
          <p:cNvSpPr>
            <a:spLocks noGrp="1"/>
          </p:cNvSpPr>
          <p:nvPr>
            <p:ph type="body" sz="quarter" idx="16"/>
          </p:nvPr>
        </p:nvSpPr>
        <p:spPr>
          <a:xfrm>
            <a:off x="4835312"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940876"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31248811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2840467" cy="13991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78007" y="421649"/>
            <a:ext cx="10163930" cy="55586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816532"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945628"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87436" y="1743370"/>
            <a:ext cx="3811474" cy="4340912"/>
          </a:xfrm>
          <a:prstGeom prst="rect">
            <a:avLst/>
          </a:prstGeom>
        </p:spPr>
        <p:txBody>
          <a:bodyPr vert="horz"/>
          <a:lstStyle>
            <a:lvl1pPr>
              <a:defRPr sz="869">
                <a:latin typeface="Arial"/>
                <a:cs typeface="Arial"/>
              </a:defRPr>
            </a:lvl1pPr>
          </a:lstStyle>
          <a:p>
            <a:r>
              <a:rPr lang="en-US"/>
              <a:t>Click icon to add picture</a:t>
            </a:r>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78008"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835312"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940876"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6863496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2840467" cy="13991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528624"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681269" y="1743409"/>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9901643"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778091"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528625" y="4472768"/>
            <a:ext cx="12311839" cy="2087966"/>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78007" y="421649"/>
            <a:ext cx="10163930" cy="555862"/>
          </a:xfrm>
          <a:prstGeom prst="rect">
            <a:avLst/>
          </a:prstGeom>
        </p:spPr>
        <p:txBody>
          <a:bodyPr vert="horz" lIns="100834" tIns="50417" rIns="100834" bIns="50417"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sz="3639">
                <a:solidFill>
                  <a:srgbClr val="D86075"/>
                </a:solidFill>
              </a:rPr>
              <a:t>Click to edit Master title style</a:t>
            </a:r>
            <a:endParaRPr lang="en-US" sz="3639">
              <a:solidFill>
                <a:srgbClr val="D86075"/>
              </a:solidFill>
            </a:endParaRPr>
          </a:p>
        </p:txBody>
      </p:sp>
    </p:spTree>
    <p:extLst>
      <p:ext uri="{BB962C8B-B14F-4D97-AF65-F5344CB8AC3E}">
        <p14:creationId xmlns:p14="http://schemas.microsoft.com/office/powerpoint/2010/main" val="31552359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2840467" cy="13991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DF918A"/>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528624"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681269" y="1743409"/>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9901643"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778091"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528625" y="4472768"/>
            <a:ext cx="12311839" cy="2087966"/>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78007" y="421649"/>
            <a:ext cx="10163930" cy="555862"/>
          </a:xfrm>
          <a:prstGeom prst="rect">
            <a:avLst/>
          </a:prstGeom>
        </p:spPr>
        <p:txBody>
          <a:bodyPr vert="horz" lIns="100834" tIns="50417" rIns="100834" bIns="50417"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sz="3639">
                <a:solidFill>
                  <a:srgbClr val="C3DDD7"/>
                </a:solidFill>
              </a:rPr>
              <a:t>Click to edit Master title style</a:t>
            </a:r>
            <a:endParaRPr lang="en-US" sz="3639">
              <a:solidFill>
                <a:srgbClr val="C3DDD7"/>
              </a:solidFill>
            </a:endParaRPr>
          </a:p>
        </p:txBody>
      </p:sp>
    </p:spTree>
    <p:extLst>
      <p:ext uri="{BB962C8B-B14F-4D97-AF65-F5344CB8AC3E}">
        <p14:creationId xmlns:p14="http://schemas.microsoft.com/office/powerpoint/2010/main" val="210724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2"/>
            <a:ext cx="13444538" cy="2431474"/>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50876" y="421512"/>
            <a:ext cx="10083404" cy="1588176"/>
          </a:xfrm>
          <a:prstGeom prst="rect">
            <a:avLst/>
          </a:prstGeom>
        </p:spPr>
        <p:txBody>
          <a:bodyPr anchor="b"/>
          <a:lstStyle>
            <a:lvl1pPr algn="l">
              <a:defRPr sz="4411"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1472513" y="-372297"/>
            <a:ext cx="2382170" cy="2381986"/>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431199"/>
            <a:ext cx="13444538" cy="4526579"/>
          </a:xfrm>
          <a:prstGeom prst="rect">
            <a:avLst/>
          </a:prstGeom>
        </p:spPr>
        <p:txBody>
          <a:bodyPr/>
          <a:lstStyle/>
          <a:p>
            <a:r>
              <a:rPr lang="en-US"/>
              <a:t>Click icon to add picture</a:t>
            </a:r>
          </a:p>
        </p:txBody>
      </p:sp>
    </p:spTree>
    <p:extLst>
      <p:ext uri="{BB962C8B-B14F-4D97-AF65-F5344CB8AC3E}">
        <p14:creationId xmlns:p14="http://schemas.microsoft.com/office/powerpoint/2010/main" val="28010256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528624"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681269" y="1743409"/>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9901643"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778091"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528625" y="4472768"/>
            <a:ext cx="12311839" cy="2087966"/>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2840467" cy="13991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Tree>
    <p:extLst>
      <p:ext uri="{BB962C8B-B14F-4D97-AF65-F5344CB8AC3E}">
        <p14:creationId xmlns:p14="http://schemas.microsoft.com/office/powerpoint/2010/main" val="8078132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528624"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681269" y="1743409"/>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9901643"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778091"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528625" y="4472768"/>
            <a:ext cx="12311839" cy="2087966"/>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2840467" cy="13991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78007" y="421649"/>
            <a:ext cx="10163930" cy="555862"/>
          </a:xfrm>
          <a:prstGeom prst="rect">
            <a:avLst/>
          </a:prstGeom>
        </p:spPr>
        <p:txBody>
          <a:bodyPr vert="horz" lIns="100834" tIns="50417" rIns="100834" bIns="50417"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sz="3639">
                <a:solidFill>
                  <a:srgbClr val="0C244C"/>
                </a:solidFill>
              </a:rPr>
              <a:t>Click to edit Master title style</a:t>
            </a:r>
            <a:endParaRPr lang="en-US" sz="3639">
              <a:solidFill>
                <a:srgbClr val="0C244C"/>
              </a:solidFill>
            </a:endParaRPr>
          </a:p>
        </p:txBody>
      </p:sp>
    </p:spTree>
    <p:extLst>
      <p:ext uri="{BB962C8B-B14F-4D97-AF65-F5344CB8AC3E}">
        <p14:creationId xmlns:p14="http://schemas.microsoft.com/office/powerpoint/2010/main" val="25416378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528624"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681269" y="1743409"/>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9901643"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778091"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528625" y="4472768"/>
            <a:ext cx="12311839" cy="2087966"/>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63B1A4"/>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3" y="0"/>
            <a:ext cx="12840467" cy="13991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9447789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9" name="Round Diagonal Corner Rectangle 8">
            <a:extLst>
              <a:ext uri="{FF2B5EF4-FFF2-40B4-BE49-F238E27FC236}">
                <a16:creationId xmlns:a16="http://schemas.microsoft.com/office/drawing/2014/main" id="{42FEA488-D4E2-0343-A83D-08BB48D2752D}"/>
              </a:ext>
            </a:extLst>
          </p:cNvPr>
          <p:cNvSpPr/>
          <p:nvPr/>
        </p:nvSpPr>
        <p:spPr>
          <a:xfrm flipH="1">
            <a:off x="-3" y="0"/>
            <a:ext cx="12840467" cy="13991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a:t>Click to edit Master title style</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528625" y="1766006"/>
            <a:ext cx="12271005"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D86075"/>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41479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7" name="Round Diagonal Corner Rectangle 6">
            <a:extLst>
              <a:ext uri="{FF2B5EF4-FFF2-40B4-BE49-F238E27FC236}">
                <a16:creationId xmlns:a16="http://schemas.microsoft.com/office/drawing/2014/main" id="{63CED192-F6AA-F84B-A24E-F2B1462C0185}"/>
              </a:ext>
            </a:extLst>
          </p:cNvPr>
          <p:cNvSpPr/>
          <p:nvPr/>
        </p:nvSpPr>
        <p:spPr>
          <a:xfrm flipH="1">
            <a:off x="-3" y="0"/>
            <a:ext cx="12840467" cy="13991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8" name="Title Placeholder 1">
            <a:extLst>
              <a:ext uri="{FF2B5EF4-FFF2-40B4-BE49-F238E27FC236}">
                <a16:creationId xmlns:a16="http://schemas.microsoft.com/office/drawing/2014/main" id="{2126A5E3-F8BB-9847-A268-2C44D477175C}"/>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9" name="Text Placeholder 9">
            <a:extLst>
              <a:ext uri="{FF2B5EF4-FFF2-40B4-BE49-F238E27FC236}">
                <a16:creationId xmlns:a16="http://schemas.microsoft.com/office/drawing/2014/main" id="{5B616937-BF51-4049-AF81-62EC6F0226C2}"/>
              </a:ext>
            </a:extLst>
          </p:cNvPr>
          <p:cNvSpPr>
            <a:spLocks noGrp="1"/>
          </p:cNvSpPr>
          <p:nvPr>
            <p:ph type="body" sz="quarter" idx="10"/>
          </p:nvPr>
        </p:nvSpPr>
        <p:spPr>
          <a:xfrm>
            <a:off x="528625" y="1766006"/>
            <a:ext cx="12271005"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D86075"/>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6191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2840467" cy="13991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528625" y="1766006"/>
            <a:ext cx="12271005"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D86075"/>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78712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7" name="Round Diagonal Corner Rectangle 6">
            <a:extLst>
              <a:ext uri="{FF2B5EF4-FFF2-40B4-BE49-F238E27FC236}">
                <a16:creationId xmlns:a16="http://schemas.microsoft.com/office/drawing/2014/main" id="{7B889128-811C-DE4A-B7A2-B59A0C053A56}"/>
              </a:ext>
            </a:extLst>
          </p:cNvPr>
          <p:cNvSpPr/>
          <p:nvPr/>
        </p:nvSpPr>
        <p:spPr>
          <a:xfrm flipH="1">
            <a:off x="-3" y="0"/>
            <a:ext cx="12840467" cy="13991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8" name="Title Placeholder 1">
            <a:extLst>
              <a:ext uri="{FF2B5EF4-FFF2-40B4-BE49-F238E27FC236}">
                <a16:creationId xmlns:a16="http://schemas.microsoft.com/office/drawing/2014/main" id="{FEB1C999-967E-FC4C-BAD0-5FB4A50DC688}"/>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9" name="Text Placeholder 9">
            <a:extLst>
              <a:ext uri="{FF2B5EF4-FFF2-40B4-BE49-F238E27FC236}">
                <a16:creationId xmlns:a16="http://schemas.microsoft.com/office/drawing/2014/main" id="{B9889083-EE2F-7A4E-A509-D04642586167}"/>
              </a:ext>
            </a:extLst>
          </p:cNvPr>
          <p:cNvSpPr>
            <a:spLocks noGrp="1"/>
          </p:cNvSpPr>
          <p:nvPr>
            <p:ph type="body" sz="quarter" idx="10"/>
          </p:nvPr>
        </p:nvSpPr>
        <p:spPr>
          <a:xfrm>
            <a:off x="528625" y="1766006"/>
            <a:ext cx="12271005"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D86075"/>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69690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7" name="Round Diagonal Corner Rectangle 6">
            <a:extLst>
              <a:ext uri="{FF2B5EF4-FFF2-40B4-BE49-F238E27FC236}">
                <a16:creationId xmlns:a16="http://schemas.microsoft.com/office/drawing/2014/main" id="{7B889128-811C-DE4A-B7A2-B59A0C053A56}"/>
              </a:ext>
            </a:extLst>
          </p:cNvPr>
          <p:cNvSpPr/>
          <p:nvPr/>
        </p:nvSpPr>
        <p:spPr>
          <a:xfrm flipH="1">
            <a:off x="-3" y="0"/>
            <a:ext cx="12840467" cy="1399160"/>
          </a:xfrm>
          <a:prstGeom prst="round2DiagRect">
            <a:avLst>
              <a:gd name="adj1" fmla="val 42510"/>
              <a:gd name="adj2" fmla="val 0"/>
            </a:avLst>
          </a:prstGeom>
          <a:solidFill>
            <a:srgbClr val="E4D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8" name="Title Placeholder 1">
            <a:extLst>
              <a:ext uri="{FF2B5EF4-FFF2-40B4-BE49-F238E27FC236}">
                <a16:creationId xmlns:a16="http://schemas.microsoft.com/office/drawing/2014/main" id="{FEB1C999-967E-FC4C-BAD0-5FB4A50DC688}"/>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a:t>Click to edit Master title style</a:t>
            </a:r>
          </a:p>
        </p:txBody>
      </p:sp>
      <p:sp>
        <p:nvSpPr>
          <p:cNvPr id="9" name="Text Placeholder 9">
            <a:extLst>
              <a:ext uri="{FF2B5EF4-FFF2-40B4-BE49-F238E27FC236}">
                <a16:creationId xmlns:a16="http://schemas.microsoft.com/office/drawing/2014/main" id="{B9889083-EE2F-7A4E-A509-D04642586167}"/>
              </a:ext>
            </a:extLst>
          </p:cNvPr>
          <p:cNvSpPr>
            <a:spLocks noGrp="1"/>
          </p:cNvSpPr>
          <p:nvPr>
            <p:ph type="body" sz="quarter" idx="10"/>
          </p:nvPr>
        </p:nvSpPr>
        <p:spPr>
          <a:xfrm>
            <a:off x="528625" y="1766006"/>
            <a:ext cx="12271005"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D86075"/>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65908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528625" y="1766006"/>
            <a:ext cx="12271005"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D86075"/>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2840467" cy="13991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17035360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528627" y="1766006"/>
            <a:ext cx="7165373"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10574650" y="1775332"/>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10574653"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8021838" y="1766006"/>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8021838"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3" y="0"/>
            <a:ext cx="12840467" cy="13991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2031351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2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2"/>
            <a:ext cx="13444538" cy="2431474"/>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50876" y="421512"/>
            <a:ext cx="10083404" cy="1588176"/>
          </a:xfrm>
          <a:prstGeom prst="rect">
            <a:avLst/>
          </a:prstGeom>
        </p:spPr>
        <p:txBody>
          <a:bodyPr anchor="b"/>
          <a:lstStyle>
            <a:lvl1pPr algn="l">
              <a:defRPr sz="4411"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1472513" y="-372297"/>
            <a:ext cx="2382170" cy="2381986"/>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431199"/>
            <a:ext cx="13444538" cy="4526579"/>
          </a:xfrm>
          <a:prstGeom prst="rect">
            <a:avLst/>
          </a:prstGeom>
        </p:spPr>
        <p:txBody>
          <a:bodyPr/>
          <a:lstStyle/>
          <a:p>
            <a:r>
              <a:rPr lang="en-US"/>
              <a:t>Click icon to add picture</a:t>
            </a:r>
          </a:p>
        </p:txBody>
      </p:sp>
    </p:spTree>
    <p:extLst>
      <p:ext uri="{BB962C8B-B14F-4D97-AF65-F5344CB8AC3E}">
        <p14:creationId xmlns:p14="http://schemas.microsoft.com/office/powerpoint/2010/main" val="26475516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528627" y="1766006"/>
            <a:ext cx="7165373"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10574650" y="1775332"/>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10574653"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8021838" y="1766006"/>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8021838"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3" y="0"/>
            <a:ext cx="12840467" cy="13991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2058911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528627" y="1766006"/>
            <a:ext cx="7165373"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10574650" y="1775332"/>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10574653"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8021838" y="1766006"/>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8021838"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10" name="Round Diagonal Corner Rectangle 9">
            <a:extLst>
              <a:ext uri="{FF2B5EF4-FFF2-40B4-BE49-F238E27FC236}">
                <a16:creationId xmlns:a16="http://schemas.microsoft.com/office/drawing/2014/main" id="{73552B9F-8377-FB4F-8941-AB38DB9617E2}"/>
              </a:ext>
            </a:extLst>
          </p:cNvPr>
          <p:cNvSpPr/>
          <p:nvPr/>
        </p:nvSpPr>
        <p:spPr>
          <a:xfrm flipH="1">
            <a:off x="-3" y="0"/>
            <a:ext cx="12840467" cy="13991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1" name="Title Placeholder 1">
            <a:extLst>
              <a:ext uri="{FF2B5EF4-FFF2-40B4-BE49-F238E27FC236}">
                <a16:creationId xmlns:a16="http://schemas.microsoft.com/office/drawing/2014/main" id="{626599E6-9DC6-BA42-B07B-A51823709D52}"/>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25786592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528627" y="1766006"/>
            <a:ext cx="7165373"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10574650" y="1775332"/>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10574653"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8021838" y="1766006"/>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8021838"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10" name="Round Diagonal Corner Rectangle 9">
            <a:extLst>
              <a:ext uri="{FF2B5EF4-FFF2-40B4-BE49-F238E27FC236}">
                <a16:creationId xmlns:a16="http://schemas.microsoft.com/office/drawing/2014/main" id="{73552B9F-8377-FB4F-8941-AB38DB9617E2}"/>
              </a:ext>
            </a:extLst>
          </p:cNvPr>
          <p:cNvSpPr/>
          <p:nvPr/>
        </p:nvSpPr>
        <p:spPr>
          <a:xfrm flipH="1">
            <a:off x="-3" y="0"/>
            <a:ext cx="12840467" cy="1399160"/>
          </a:xfrm>
          <a:prstGeom prst="round2DiagRect">
            <a:avLst>
              <a:gd name="adj1" fmla="val 42510"/>
              <a:gd name="adj2" fmla="val 0"/>
            </a:avLst>
          </a:prstGeom>
          <a:solidFill>
            <a:srgbClr val="E4D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1" name="Title Placeholder 1">
            <a:extLst>
              <a:ext uri="{FF2B5EF4-FFF2-40B4-BE49-F238E27FC236}">
                <a16:creationId xmlns:a16="http://schemas.microsoft.com/office/drawing/2014/main" id="{626599E6-9DC6-BA42-B07B-A51823709D52}"/>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3522531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528627" y="1766006"/>
            <a:ext cx="7165373"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10574650" y="1775332"/>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10574653"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8021838" y="1766006"/>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8021838"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3" y="0"/>
            <a:ext cx="12840467" cy="13991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20587169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528627" y="1766006"/>
            <a:ext cx="7165373"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10574650" y="1775332"/>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10574653"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8021838" y="1766006"/>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8021838"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2840467" cy="13991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11952678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2840467" cy="13991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604076" y="379057"/>
            <a:ext cx="11835404" cy="641048"/>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a:t>Click to edit Master title style</a:t>
            </a:r>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979210"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791643"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604076"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44723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2840467" cy="13991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604076" y="379057"/>
            <a:ext cx="11835404" cy="64104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979210"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791643"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604076"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07138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8" name="Round Diagonal Corner Rectangle 7">
            <a:extLst>
              <a:ext uri="{FF2B5EF4-FFF2-40B4-BE49-F238E27FC236}">
                <a16:creationId xmlns:a16="http://schemas.microsoft.com/office/drawing/2014/main" id="{3B006B63-8E25-D245-AC46-2D9232FE60EF}"/>
              </a:ext>
            </a:extLst>
          </p:cNvPr>
          <p:cNvSpPr/>
          <p:nvPr/>
        </p:nvSpPr>
        <p:spPr>
          <a:xfrm flipH="1">
            <a:off x="-3" y="0"/>
            <a:ext cx="12840467" cy="13991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3" name="Title Placeholder 1">
            <a:extLst>
              <a:ext uri="{FF2B5EF4-FFF2-40B4-BE49-F238E27FC236}">
                <a16:creationId xmlns:a16="http://schemas.microsoft.com/office/drawing/2014/main" id="{E9AE0E48-35E1-674B-9BA8-70FDCA86D08C}"/>
              </a:ext>
            </a:extLst>
          </p:cNvPr>
          <p:cNvSpPr>
            <a:spLocks noGrp="1"/>
          </p:cNvSpPr>
          <p:nvPr>
            <p:ph type="title"/>
          </p:nvPr>
        </p:nvSpPr>
        <p:spPr>
          <a:xfrm>
            <a:off x="604076" y="379057"/>
            <a:ext cx="11835404" cy="64104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p>
        </p:txBody>
      </p:sp>
      <p:sp>
        <p:nvSpPr>
          <p:cNvPr id="14" name="Text Placeholder 9">
            <a:extLst>
              <a:ext uri="{FF2B5EF4-FFF2-40B4-BE49-F238E27FC236}">
                <a16:creationId xmlns:a16="http://schemas.microsoft.com/office/drawing/2014/main" id="{2368D3C0-A3CA-1842-B423-E84646E29129}"/>
              </a:ext>
            </a:extLst>
          </p:cNvPr>
          <p:cNvSpPr>
            <a:spLocks noGrp="1"/>
          </p:cNvSpPr>
          <p:nvPr>
            <p:ph type="body" sz="quarter" idx="13"/>
          </p:nvPr>
        </p:nvSpPr>
        <p:spPr>
          <a:xfrm>
            <a:off x="8979210"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B290A2BC-7D5D-A24B-B48D-1F07B9826428}"/>
              </a:ext>
            </a:extLst>
          </p:cNvPr>
          <p:cNvSpPr>
            <a:spLocks noGrp="1"/>
          </p:cNvSpPr>
          <p:nvPr>
            <p:ph type="body" sz="quarter" idx="14"/>
          </p:nvPr>
        </p:nvSpPr>
        <p:spPr>
          <a:xfrm>
            <a:off x="4791643"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9">
            <a:extLst>
              <a:ext uri="{FF2B5EF4-FFF2-40B4-BE49-F238E27FC236}">
                <a16:creationId xmlns:a16="http://schemas.microsoft.com/office/drawing/2014/main" id="{F3A597FB-2E42-6541-9B9F-09CAB4F3DCF5}"/>
              </a:ext>
            </a:extLst>
          </p:cNvPr>
          <p:cNvSpPr>
            <a:spLocks noGrp="1"/>
          </p:cNvSpPr>
          <p:nvPr>
            <p:ph type="body" sz="quarter" idx="15"/>
          </p:nvPr>
        </p:nvSpPr>
        <p:spPr>
          <a:xfrm>
            <a:off x="604076"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46284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4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8" name="Round Diagonal Corner Rectangle 7">
            <a:extLst>
              <a:ext uri="{FF2B5EF4-FFF2-40B4-BE49-F238E27FC236}">
                <a16:creationId xmlns:a16="http://schemas.microsoft.com/office/drawing/2014/main" id="{3B006B63-8E25-D245-AC46-2D9232FE60EF}"/>
              </a:ext>
            </a:extLst>
          </p:cNvPr>
          <p:cNvSpPr/>
          <p:nvPr/>
        </p:nvSpPr>
        <p:spPr>
          <a:xfrm flipH="1">
            <a:off x="-3" y="0"/>
            <a:ext cx="12840467" cy="1399160"/>
          </a:xfrm>
          <a:prstGeom prst="round2DiagRect">
            <a:avLst>
              <a:gd name="adj1" fmla="val 42510"/>
              <a:gd name="adj2" fmla="val 0"/>
            </a:avLst>
          </a:prstGeom>
          <a:solidFill>
            <a:srgbClr val="E4D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solidFill>
                <a:srgbClr val="C3DDD7"/>
              </a:solidFill>
            </a:endParaRPr>
          </a:p>
        </p:txBody>
      </p:sp>
      <p:sp>
        <p:nvSpPr>
          <p:cNvPr id="13" name="Title Placeholder 1">
            <a:extLst>
              <a:ext uri="{FF2B5EF4-FFF2-40B4-BE49-F238E27FC236}">
                <a16:creationId xmlns:a16="http://schemas.microsoft.com/office/drawing/2014/main" id="{E9AE0E48-35E1-674B-9BA8-70FDCA86D08C}"/>
              </a:ext>
            </a:extLst>
          </p:cNvPr>
          <p:cNvSpPr>
            <a:spLocks noGrp="1"/>
          </p:cNvSpPr>
          <p:nvPr>
            <p:ph type="title"/>
          </p:nvPr>
        </p:nvSpPr>
        <p:spPr>
          <a:xfrm>
            <a:off x="604076" y="379057"/>
            <a:ext cx="11835404" cy="641048"/>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dirty="0"/>
              <a:t>Click to edit Master title style</a:t>
            </a:r>
          </a:p>
        </p:txBody>
      </p:sp>
      <p:sp>
        <p:nvSpPr>
          <p:cNvPr id="14" name="Text Placeholder 9">
            <a:extLst>
              <a:ext uri="{FF2B5EF4-FFF2-40B4-BE49-F238E27FC236}">
                <a16:creationId xmlns:a16="http://schemas.microsoft.com/office/drawing/2014/main" id="{2368D3C0-A3CA-1842-B423-E84646E29129}"/>
              </a:ext>
            </a:extLst>
          </p:cNvPr>
          <p:cNvSpPr>
            <a:spLocks noGrp="1"/>
          </p:cNvSpPr>
          <p:nvPr>
            <p:ph type="body" sz="quarter" idx="13"/>
          </p:nvPr>
        </p:nvSpPr>
        <p:spPr>
          <a:xfrm>
            <a:off x="8979210"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B290A2BC-7D5D-A24B-B48D-1F07B9826428}"/>
              </a:ext>
            </a:extLst>
          </p:cNvPr>
          <p:cNvSpPr>
            <a:spLocks noGrp="1"/>
          </p:cNvSpPr>
          <p:nvPr>
            <p:ph type="body" sz="quarter" idx="14"/>
          </p:nvPr>
        </p:nvSpPr>
        <p:spPr>
          <a:xfrm>
            <a:off x="4791643"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9">
            <a:extLst>
              <a:ext uri="{FF2B5EF4-FFF2-40B4-BE49-F238E27FC236}">
                <a16:creationId xmlns:a16="http://schemas.microsoft.com/office/drawing/2014/main" id="{F3A597FB-2E42-6541-9B9F-09CAB4F3DCF5}"/>
              </a:ext>
            </a:extLst>
          </p:cNvPr>
          <p:cNvSpPr>
            <a:spLocks noGrp="1"/>
          </p:cNvSpPr>
          <p:nvPr>
            <p:ph type="body" sz="quarter" idx="15"/>
          </p:nvPr>
        </p:nvSpPr>
        <p:spPr>
          <a:xfrm>
            <a:off x="604076"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00762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2840467" cy="13991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604076" y="379057"/>
            <a:ext cx="11835404" cy="64104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979210"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791643"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604076"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2643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3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2"/>
            <a:ext cx="13444538" cy="2431474"/>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50876" y="421512"/>
            <a:ext cx="10083404" cy="1588176"/>
          </a:xfrm>
          <a:prstGeom prst="rect">
            <a:avLst/>
          </a:prstGeom>
        </p:spPr>
        <p:txBody>
          <a:bodyPr anchor="b"/>
          <a:lstStyle>
            <a:lvl1pPr algn="l">
              <a:defRPr sz="4411"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1472513" y="-372297"/>
            <a:ext cx="2382170" cy="2381986"/>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431199"/>
            <a:ext cx="13444538" cy="4526579"/>
          </a:xfrm>
          <a:prstGeom prst="rect">
            <a:avLst/>
          </a:prstGeom>
        </p:spPr>
        <p:txBody>
          <a:bodyPr/>
          <a:lstStyle/>
          <a:p>
            <a:r>
              <a:rPr lang="en-US"/>
              <a:t>Click icon to add picture</a:t>
            </a:r>
          </a:p>
        </p:txBody>
      </p:sp>
    </p:spTree>
    <p:extLst>
      <p:ext uri="{BB962C8B-B14F-4D97-AF65-F5344CB8AC3E}">
        <p14:creationId xmlns:p14="http://schemas.microsoft.com/office/powerpoint/2010/main" val="36004002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0"/>
            <a:ext cx="13444538" cy="6937198"/>
          </a:xfrm>
          <a:prstGeom prst="rect">
            <a:avLst/>
          </a:prstGeom>
          <a:solidFill>
            <a:schemeClr val="bg1">
              <a:lumMod val="85000"/>
            </a:schemeClr>
          </a:solidFill>
        </p:spPr>
        <p:txBody>
          <a:bodyPr/>
          <a:lstStyle>
            <a:lvl1pPr marL="0" indent="0">
              <a:buNone/>
              <a:defRPr sz="869">
                <a:latin typeface="Arial"/>
                <a:cs typeface="Arial"/>
              </a:defRPr>
            </a:lvl1pPr>
          </a:lstStyle>
          <a:p>
            <a:r>
              <a:rPr lang="en-US"/>
              <a:t>Click icon to add picture</a:t>
            </a:r>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7" name="Title Placeholder 1">
            <a:extLst>
              <a:ext uri="{FF2B5EF4-FFF2-40B4-BE49-F238E27FC236}">
                <a16:creationId xmlns:a16="http://schemas.microsoft.com/office/drawing/2014/main" id="{87BCE467-8FF7-7945-878B-23B94E0DB33B}"/>
              </a:ext>
            </a:extLst>
          </p:cNvPr>
          <p:cNvSpPr>
            <a:spLocks noGrp="1"/>
          </p:cNvSpPr>
          <p:nvPr>
            <p:ph type="title"/>
          </p:nvPr>
        </p:nvSpPr>
        <p:spPr>
          <a:xfrm>
            <a:off x="793311" y="456321"/>
            <a:ext cx="8681690" cy="1260475"/>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US"/>
              <a:t>Click to edit Master title style</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8040723" y="6664016"/>
            <a:ext cx="5345903" cy="273182"/>
          </a:xfrm>
          <a:prstGeom prst="rect">
            <a:avLst/>
          </a:prstGeom>
        </p:spPr>
        <p:txBody>
          <a:bodyPr>
            <a:noAutofit/>
          </a:bodyPr>
          <a:lstStyle>
            <a:lvl1pPr marL="0" indent="0" algn="r">
              <a:buFontTx/>
              <a:buNone/>
              <a:defRPr sz="827">
                <a:solidFill>
                  <a:schemeClr val="bg1"/>
                </a:solidFill>
                <a:latin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31165450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30198"/>
            <a:ext cx="13444538" cy="6987976"/>
          </a:xfrm>
          <a:prstGeom prst="rect">
            <a:avLst/>
          </a:prstGeom>
          <a:solidFill>
            <a:schemeClr val="bg1">
              <a:lumMod val="85000"/>
            </a:schemeClr>
          </a:solidFill>
        </p:spPr>
        <p:txBody>
          <a:bodyPr/>
          <a:lstStyle>
            <a:lvl1pPr marL="0" indent="0">
              <a:buNone/>
              <a:defRPr sz="869">
                <a:latin typeface="Arial"/>
                <a:cs typeface="Arial"/>
              </a:defRPr>
            </a:lvl1pPr>
          </a:lstStyle>
          <a:p>
            <a:r>
              <a:rPr lang="en-US"/>
              <a:t>Click icon to add picture</a:t>
            </a:r>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8040723" y="6664016"/>
            <a:ext cx="5345903" cy="273182"/>
          </a:xfrm>
          <a:prstGeom prst="rect">
            <a:avLst/>
          </a:prstGeom>
        </p:spPr>
        <p:txBody>
          <a:bodyPr>
            <a:noAutofit/>
          </a:bodyPr>
          <a:lstStyle>
            <a:lvl1pPr marL="0" indent="0" algn="r">
              <a:buFontTx/>
              <a:buNone/>
              <a:defRPr sz="827">
                <a:solidFill>
                  <a:schemeClr val="bg1"/>
                </a:solidFill>
                <a:latin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 name="Round Diagonal Corner Rectangle 1">
            <a:extLst>
              <a:ext uri="{FF2B5EF4-FFF2-40B4-BE49-F238E27FC236}">
                <a16:creationId xmlns:a16="http://schemas.microsoft.com/office/drawing/2014/main" id="{B02DBD38-9AE8-2642-9834-AB7BA02CB46D}"/>
              </a:ext>
            </a:extLst>
          </p:cNvPr>
          <p:cNvSpPr/>
          <p:nvPr/>
        </p:nvSpPr>
        <p:spPr>
          <a:xfrm>
            <a:off x="899185" y="2352066"/>
            <a:ext cx="5452506" cy="3891032"/>
          </a:xfrm>
          <a:prstGeom prst="round2Diag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322683" y="2669701"/>
            <a:ext cx="4552594" cy="3255762"/>
          </a:xfrm>
          <a:prstGeom prst="rect">
            <a:avLst/>
          </a:prstGeom>
        </p:spPr>
        <p:txBody>
          <a:bodyPr>
            <a:noAutofit/>
          </a:bodyPr>
          <a:lstStyle>
            <a:lvl1pPr marL="0" indent="0" algn="l">
              <a:buFontTx/>
              <a:buNone/>
              <a:defRPr sz="1323" b="0">
                <a:solidFill>
                  <a:schemeClr val="bg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1471923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
            <a:ext cx="13444538" cy="6976954"/>
          </a:xfrm>
          <a:prstGeom prst="rect">
            <a:avLst/>
          </a:prstGeom>
          <a:solidFill>
            <a:schemeClr val="bg1">
              <a:lumMod val="85000"/>
            </a:schemeClr>
          </a:solidFill>
        </p:spPr>
        <p:txBody>
          <a:bodyPr/>
          <a:lstStyle>
            <a:lvl1pPr marL="0" indent="0">
              <a:buNone/>
              <a:defRPr sz="869">
                <a:latin typeface="Arial"/>
                <a:cs typeface="Arial"/>
              </a:defRPr>
            </a:lvl1pPr>
          </a:lstStyle>
          <a:p>
            <a:r>
              <a:rPr lang="en-US"/>
              <a:t>Click icon to add picture</a:t>
            </a:r>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8040723" y="6664016"/>
            <a:ext cx="5345903" cy="273182"/>
          </a:xfrm>
          <a:prstGeom prst="rect">
            <a:avLst/>
          </a:prstGeom>
        </p:spPr>
        <p:txBody>
          <a:bodyPr>
            <a:noAutofit/>
          </a:bodyPr>
          <a:lstStyle>
            <a:lvl1pPr marL="0" indent="0" algn="r">
              <a:buFontTx/>
              <a:buNone/>
              <a:defRPr sz="827">
                <a:solidFill>
                  <a:schemeClr val="bg1"/>
                </a:solidFill>
                <a:latin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 name="Round Diagonal Corner Rectangle 1">
            <a:extLst>
              <a:ext uri="{FF2B5EF4-FFF2-40B4-BE49-F238E27FC236}">
                <a16:creationId xmlns:a16="http://schemas.microsoft.com/office/drawing/2014/main" id="{B02DBD38-9AE8-2642-9834-AB7BA02CB46D}"/>
              </a:ext>
            </a:extLst>
          </p:cNvPr>
          <p:cNvSpPr/>
          <p:nvPr/>
        </p:nvSpPr>
        <p:spPr>
          <a:xfrm>
            <a:off x="581562" y="2272658"/>
            <a:ext cx="5452506" cy="389103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005060" y="2590292"/>
            <a:ext cx="4552594" cy="3335171"/>
          </a:xfrm>
          <a:prstGeom prst="rect">
            <a:avLst/>
          </a:prstGeom>
        </p:spPr>
        <p:txBody>
          <a:bodyPr>
            <a:noAutofit/>
          </a:bodyPr>
          <a:lstStyle>
            <a:lvl1pPr marL="0" indent="0" algn="l">
              <a:buFontTx/>
              <a:buNone/>
              <a:defRPr sz="1323" b="0">
                <a:solidFill>
                  <a:srgbClr val="0C244C"/>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32039006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p:nvPr>
        </p:nvSpPr>
        <p:spPr>
          <a:xfrm>
            <a:off x="3996017" y="2210561"/>
            <a:ext cx="5452506" cy="2920816"/>
          </a:xfrm>
          <a:prstGeom prst="rect">
            <a:avLst/>
          </a:prstGeom>
        </p:spPr>
        <p:txBody>
          <a:bodyPr>
            <a:noAutofit/>
          </a:bodyPr>
          <a:lstStyle>
            <a:lvl1pPr marL="0" indent="0" algn="l">
              <a:buFontTx/>
              <a:buNone/>
              <a:defRPr sz="1985" b="1">
                <a:solidFill>
                  <a:schemeClr val="bg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28903795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996016" y="2510886"/>
            <a:ext cx="5452506" cy="770560"/>
          </a:xfrm>
          <a:prstGeom prst="rect">
            <a:avLst/>
          </a:prstGeom>
        </p:spPr>
        <p:txBody>
          <a:bodyPr>
            <a:noAutofit/>
          </a:bodyPr>
          <a:lstStyle>
            <a:lvl1pPr marL="0" indent="0" algn="ctr">
              <a:buFontTx/>
              <a:buNone/>
              <a:defRPr sz="4411" b="1">
                <a:solidFill>
                  <a:schemeClr val="bg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AU"/>
              <a:t>Thank You</a:t>
            </a:r>
          </a:p>
        </p:txBody>
      </p:sp>
      <p:sp>
        <p:nvSpPr>
          <p:cNvPr id="12" name="TextBox 11">
            <a:extLst>
              <a:ext uri="{FF2B5EF4-FFF2-40B4-BE49-F238E27FC236}">
                <a16:creationId xmlns:a16="http://schemas.microsoft.com/office/drawing/2014/main" id="{1BD5E7FF-3B06-CE47-BAE2-8A738E6E3752}"/>
              </a:ext>
            </a:extLst>
          </p:cNvPr>
          <p:cNvSpPr txBox="1"/>
          <p:nvPr/>
        </p:nvSpPr>
        <p:spPr>
          <a:xfrm>
            <a:off x="4827960" y="4652148"/>
            <a:ext cx="3788618" cy="397801"/>
          </a:xfrm>
          <a:prstGeom prst="rect">
            <a:avLst/>
          </a:prstGeom>
          <a:noFill/>
        </p:spPr>
        <p:txBody>
          <a:bodyPr wrap="square" rtlCol="0">
            <a:spAutoFit/>
          </a:bodyPr>
          <a:lstStyle/>
          <a:p>
            <a:pPr marL="0" marR="0" lvl="0" indent="0" algn="ctr" defTabSz="378116" rtl="0" eaLnBrk="1" fontAlgn="auto" latinLnBrk="0" hangingPunct="1">
              <a:lnSpc>
                <a:spcPct val="100000"/>
              </a:lnSpc>
              <a:spcBef>
                <a:spcPts val="0"/>
              </a:spcBef>
              <a:spcAft>
                <a:spcPts val="0"/>
              </a:spcAft>
              <a:buClrTx/>
              <a:buSzTx/>
              <a:buFontTx/>
              <a:buNone/>
              <a:tabLst/>
              <a:defRPr/>
            </a:pPr>
            <a:r>
              <a:rPr lang="en-AU" sz="1985" b="0" i="0" kern="1200" spc="248" dirty="0">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961906" y="2289819"/>
            <a:ext cx="304603" cy="30461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sz="1985"/>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38500" y="3477797"/>
            <a:ext cx="3367539" cy="924056"/>
          </a:xfrm>
          <a:prstGeom prst="rect">
            <a:avLst/>
          </a:prstGeom>
        </p:spPr>
      </p:pic>
    </p:spTree>
    <p:extLst>
      <p:ext uri="{BB962C8B-B14F-4D97-AF65-F5344CB8AC3E}">
        <p14:creationId xmlns:p14="http://schemas.microsoft.com/office/powerpoint/2010/main" val="40560100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object 23">
            <a:extLst>
              <a:ext uri="{FF2B5EF4-FFF2-40B4-BE49-F238E27FC236}">
                <a16:creationId xmlns:a16="http://schemas.microsoft.com/office/drawing/2014/main" id="{C4BCBDD2-5371-5841-B947-6208854B2FD4}"/>
              </a:ext>
            </a:extLst>
          </p:cNvPr>
          <p:cNvSpPr/>
          <p:nvPr userDrawn="1"/>
        </p:nvSpPr>
        <p:spPr>
          <a:xfrm>
            <a:off x="0" y="-1"/>
            <a:ext cx="13442941" cy="1256423"/>
          </a:xfrm>
          <a:custGeom>
            <a:avLst/>
            <a:gdLst/>
            <a:ahLst/>
            <a:cxnLst/>
            <a:rect l="l" t="t" r="r" b="b"/>
            <a:pathLst>
              <a:path w="10692130" h="1090295">
                <a:moveTo>
                  <a:pt x="10692003" y="0"/>
                </a:moveTo>
                <a:lnTo>
                  <a:pt x="0" y="0"/>
                </a:lnTo>
                <a:lnTo>
                  <a:pt x="0" y="1090002"/>
                </a:lnTo>
                <a:lnTo>
                  <a:pt x="10692003" y="1090002"/>
                </a:lnTo>
                <a:lnTo>
                  <a:pt x="10692003" y="0"/>
                </a:lnTo>
                <a:close/>
              </a:path>
            </a:pathLst>
          </a:custGeom>
          <a:solidFill>
            <a:srgbClr val="E4DBCA"/>
          </a:solidFill>
        </p:spPr>
        <p:txBody>
          <a:bodyPr wrap="square" lIns="0" tIns="0" rIns="0" bIns="0" rtlCol="0"/>
          <a:lstStyle/>
          <a:p>
            <a:endParaRPr sz="1697"/>
          </a:p>
        </p:txBody>
      </p:sp>
    </p:spTree>
    <p:extLst>
      <p:ext uri="{BB962C8B-B14F-4D97-AF65-F5344CB8AC3E}">
        <p14:creationId xmlns:p14="http://schemas.microsoft.com/office/powerpoint/2010/main" val="37685827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object 23">
            <a:extLst>
              <a:ext uri="{FF2B5EF4-FFF2-40B4-BE49-F238E27FC236}">
                <a16:creationId xmlns:a16="http://schemas.microsoft.com/office/drawing/2014/main" id="{C0227278-F170-1346-96D8-6FA9754D6EA7}"/>
              </a:ext>
            </a:extLst>
          </p:cNvPr>
          <p:cNvSpPr/>
          <p:nvPr userDrawn="1"/>
        </p:nvSpPr>
        <p:spPr>
          <a:xfrm>
            <a:off x="-29765" y="0"/>
            <a:ext cx="13504069" cy="885825"/>
          </a:xfrm>
          <a:custGeom>
            <a:avLst/>
            <a:gdLst/>
            <a:ahLst/>
            <a:cxnLst/>
            <a:rect l="l" t="t" r="r" b="b"/>
            <a:pathLst>
              <a:path w="10692130" h="1090295">
                <a:moveTo>
                  <a:pt x="10692003" y="0"/>
                </a:moveTo>
                <a:lnTo>
                  <a:pt x="0" y="0"/>
                </a:lnTo>
                <a:lnTo>
                  <a:pt x="0" y="1090002"/>
                </a:lnTo>
                <a:lnTo>
                  <a:pt x="10692003" y="1090002"/>
                </a:lnTo>
                <a:lnTo>
                  <a:pt x="10692003" y="0"/>
                </a:lnTo>
                <a:close/>
              </a:path>
            </a:pathLst>
          </a:custGeom>
          <a:solidFill>
            <a:srgbClr val="E4DBCA"/>
          </a:solidFill>
        </p:spPr>
        <p:txBody>
          <a:bodyPr wrap="square" lIns="0" tIns="0" rIns="0" bIns="0" rtlCol="0"/>
          <a:lstStyle/>
          <a:p>
            <a:endParaRPr sz="1697"/>
          </a:p>
        </p:txBody>
      </p:sp>
      <p:sp>
        <p:nvSpPr>
          <p:cNvPr id="11" name="Title 10">
            <a:extLst>
              <a:ext uri="{FF2B5EF4-FFF2-40B4-BE49-F238E27FC236}">
                <a16:creationId xmlns:a16="http://schemas.microsoft.com/office/drawing/2014/main" id="{76F6542A-7238-F34B-9F4D-66CD80A0E468}"/>
              </a:ext>
            </a:extLst>
          </p:cNvPr>
          <p:cNvSpPr>
            <a:spLocks noGrp="1"/>
          </p:cNvSpPr>
          <p:nvPr>
            <p:ph type="title"/>
          </p:nvPr>
        </p:nvSpPr>
        <p:spPr>
          <a:xfrm>
            <a:off x="931069" y="276225"/>
            <a:ext cx="11596688" cy="482600"/>
          </a:xfrm>
          <a:prstGeom prst="rect">
            <a:avLst/>
          </a:prstGeom>
        </p:spPr>
        <p:txBody>
          <a:bodyPr/>
          <a:lstStyle>
            <a:lvl1pPr>
              <a:defRPr sz="2350" b="1" i="0" cap="all" baseline="0">
                <a:solidFill>
                  <a:schemeClr val="tx1">
                    <a:lumMod val="75000"/>
                    <a:lumOff val="25000"/>
                  </a:schemeClr>
                </a:solidFill>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6723877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image with highlight box">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3444538" cy="7562850"/>
          </a:xfrm>
          <a:prstGeom prst="rect">
            <a:avLst/>
          </a:prstGeom>
          <a:solidFill>
            <a:schemeClr val="bg1">
              <a:lumMod val="85000"/>
            </a:schemeClr>
          </a:solidFill>
        </p:spPr>
        <p:txBody>
          <a:bodyPr/>
          <a:lstStyle>
            <a:lvl1pPr marL="0" indent="0">
              <a:buNone/>
              <a:defRPr sz="1158">
                <a:latin typeface="Arial"/>
                <a:cs typeface="Arial"/>
              </a:defRPr>
            </a:lvl1pPr>
          </a:lstStyle>
          <a:p>
            <a:endParaRPr lang="en-US"/>
          </a:p>
        </p:txBody>
      </p:sp>
      <p:sp>
        <p:nvSpPr>
          <p:cNvPr id="8" name="Title Placeholder 1"/>
          <p:cNvSpPr>
            <a:spLocks noGrp="1"/>
          </p:cNvSpPr>
          <p:nvPr>
            <p:ph type="title"/>
          </p:nvPr>
        </p:nvSpPr>
        <p:spPr>
          <a:xfrm>
            <a:off x="793311" y="456321"/>
            <a:ext cx="11539895" cy="1260475"/>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15"/>
          <p:cNvSpPr>
            <a:spLocks noGrp="1"/>
          </p:cNvSpPr>
          <p:nvPr>
            <p:ph type="body" sz="quarter" idx="11"/>
          </p:nvPr>
        </p:nvSpPr>
        <p:spPr>
          <a:xfrm>
            <a:off x="7463389" y="7232631"/>
            <a:ext cx="5746173" cy="519237"/>
          </a:xfrm>
          <a:prstGeom prst="rect">
            <a:avLst/>
          </a:prstGeom>
        </p:spPr>
        <p:txBody>
          <a:bodyPr>
            <a:noAutofit/>
          </a:bodyPr>
          <a:lstStyle>
            <a:lvl1pPr marL="0" indent="0" algn="r">
              <a:buFontTx/>
              <a:buNone/>
              <a:defRPr sz="1103">
                <a:solidFill>
                  <a:schemeClr val="tx1"/>
                </a:solidFill>
                <a:latin typeface="Arial"/>
              </a:defRPr>
            </a:lvl1pPr>
            <a:lvl2pPr marL="504154" indent="0">
              <a:buFontTx/>
              <a:buNone/>
              <a:defRPr sz="1544">
                <a:latin typeface=""/>
              </a:defRPr>
            </a:lvl2pPr>
            <a:lvl3pPr marL="1008309" indent="0">
              <a:buFontTx/>
              <a:buNone/>
              <a:defRPr sz="1544">
                <a:latin typeface=""/>
              </a:defRPr>
            </a:lvl3pPr>
            <a:lvl4pPr marL="1512463" indent="0">
              <a:buFontTx/>
              <a:buNone/>
              <a:defRPr sz="1544">
                <a:latin typeface=""/>
              </a:defRPr>
            </a:lvl4pPr>
            <a:lvl5pPr marL="2016618" indent="0">
              <a:buFontTx/>
              <a:buNone/>
              <a:defRPr sz="1544">
                <a:latin typeface=""/>
              </a:defRPr>
            </a:lvl5pPr>
          </a:lstStyle>
          <a:p>
            <a:pPr lvl="0"/>
            <a:r>
              <a:rPr lang="en-AU"/>
              <a:t>Click to edit Master text styles</a:t>
            </a:r>
          </a:p>
        </p:txBody>
      </p:sp>
    </p:spTree>
    <p:extLst>
      <p:ext uri="{BB962C8B-B14F-4D97-AF65-F5344CB8AC3E}">
        <p14:creationId xmlns:p14="http://schemas.microsoft.com/office/powerpoint/2010/main" val="11443995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 column 1 lrg image">
    <p:bg>
      <p:bgPr>
        <a:solidFill>
          <a:schemeClr val="bg1"/>
        </a:solidFill>
        <a:effectLst/>
      </p:bgPr>
    </p:bg>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793311" y="456321"/>
            <a:ext cx="11698906" cy="1260475"/>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793311" y="1942884"/>
            <a:ext cx="5928959" cy="4285660"/>
          </a:xfrm>
          <a:prstGeom prst="rect">
            <a:avLst/>
          </a:prstGeom>
        </p:spPr>
        <p:txBody>
          <a:bodyPr/>
          <a:lstStyle>
            <a:lvl1pPr marL="0" indent="0">
              <a:buFontTx/>
              <a:buNone/>
              <a:defRPr sz="1985" cap="none" baseline="0">
                <a:solidFill>
                  <a:schemeClr val="tx1"/>
                </a:solidFill>
                <a:latin typeface="Arial"/>
                <a:cs typeface="Arial"/>
              </a:defRPr>
            </a:lvl1pPr>
            <a:lvl2pPr marL="0" indent="0">
              <a:spcBef>
                <a:spcPts val="276"/>
              </a:spcBef>
              <a:buFontTx/>
              <a:buNone/>
              <a:defRPr sz="2646" cap="all">
                <a:solidFill>
                  <a:srgbClr val="C1333C"/>
                </a:solidFill>
                <a:latin typeface="Arial"/>
                <a:cs typeface="Arial"/>
              </a:defRPr>
            </a:lvl2pPr>
            <a:lvl3pPr marL="0" indent="-198486">
              <a:spcBef>
                <a:spcPts val="276"/>
              </a:spcBef>
              <a:buFont typeface="Arial"/>
              <a:buChar char="•"/>
              <a:defRPr sz="1985">
                <a:solidFill>
                  <a:schemeClr val="tx1"/>
                </a:solidFill>
                <a:latin typeface="Arial"/>
                <a:cs typeface="Arial"/>
              </a:defRPr>
            </a:lvl3pPr>
            <a:lvl4pPr marL="476366" indent="-252077">
              <a:spcBef>
                <a:spcPts val="276"/>
              </a:spcBef>
              <a:buFont typeface="Arial"/>
              <a:buChar char="•"/>
              <a:defRPr sz="1985">
                <a:solidFill>
                  <a:schemeClr val="tx1"/>
                </a:solidFill>
                <a:latin typeface="Arial"/>
                <a:cs typeface="Arial"/>
              </a:defRPr>
            </a:lvl4pPr>
            <a:lvl5pPr marL="655004" indent="-198486">
              <a:spcBef>
                <a:spcPts val="276"/>
              </a:spcBef>
              <a:buFont typeface="Arial"/>
              <a:buChar char="•"/>
              <a:defRPr sz="1985">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Text Placeholder 15"/>
          <p:cNvSpPr>
            <a:spLocks noGrp="1"/>
          </p:cNvSpPr>
          <p:nvPr>
            <p:ph type="body" sz="quarter" idx="11"/>
          </p:nvPr>
        </p:nvSpPr>
        <p:spPr>
          <a:xfrm>
            <a:off x="7039709" y="5846056"/>
            <a:ext cx="5452506" cy="382489"/>
          </a:xfrm>
          <a:prstGeom prst="rect">
            <a:avLst/>
          </a:prstGeom>
        </p:spPr>
        <p:txBody>
          <a:bodyPr>
            <a:noAutofit/>
          </a:bodyPr>
          <a:lstStyle>
            <a:lvl1pPr marL="0" indent="0">
              <a:buFontTx/>
              <a:buNone/>
              <a:defRPr sz="1158">
                <a:solidFill>
                  <a:schemeClr val="tx1"/>
                </a:solidFill>
                <a:latin typeface="Arial"/>
                <a:cs typeface="Arial"/>
              </a:defRPr>
            </a:lvl1pPr>
            <a:lvl2pPr marL="504154" indent="0">
              <a:buFontTx/>
              <a:buNone/>
              <a:defRPr sz="1544">
                <a:latin typeface=""/>
              </a:defRPr>
            </a:lvl2pPr>
            <a:lvl3pPr marL="1008309" indent="0">
              <a:buFontTx/>
              <a:buNone/>
              <a:defRPr sz="1544">
                <a:latin typeface=""/>
              </a:defRPr>
            </a:lvl3pPr>
            <a:lvl4pPr marL="1512463" indent="0">
              <a:buFontTx/>
              <a:buNone/>
              <a:defRPr sz="1544">
                <a:latin typeface=""/>
              </a:defRPr>
            </a:lvl4pPr>
            <a:lvl5pPr marL="2016618" indent="0">
              <a:buFontTx/>
              <a:buNone/>
              <a:defRPr sz="1544">
                <a:latin typeface=""/>
              </a:defRPr>
            </a:lvl5pPr>
          </a:lstStyle>
          <a:p>
            <a:pPr lvl="0"/>
            <a:r>
              <a:rPr lang="en-AU"/>
              <a:t>Click to edit Master text styles</a:t>
            </a:r>
          </a:p>
        </p:txBody>
      </p:sp>
      <p:sp>
        <p:nvSpPr>
          <p:cNvPr id="3" name="Picture Placeholder 2"/>
          <p:cNvSpPr>
            <a:spLocks noGrp="1"/>
          </p:cNvSpPr>
          <p:nvPr>
            <p:ph type="pic" sz="quarter" idx="12"/>
          </p:nvPr>
        </p:nvSpPr>
        <p:spPr>
          <a:xfrm>
            <a:off x="7039710" y="1943234"/>
            <a:ext cx="5452507" cy="3744662"/>
          </a:xfrm>
          <a:prstGeom prst="rect">
            <a:avLst/>
          </a:prstGeom>
        </p:spPr>
        <p:txBody>
          <a:bodyPr vert="horz"/>
          <a:lstStyle>
            <a:lvl1pPr>
              <a:defRPr sz="1158">
                <a:latin typeface="Arial"/>
                <a:cs typeface="Arial"/>
              </a:defRPr>
            </a:lvl1pPr>
          </a:lstStyle>
          <a:p>
            <a:endParaRPr lang="en-US"/>
          </a:p>
        </p:txBody>
      </p:sp>
    </p:spTree>
    <p:extLst>
      <p:ext uri="{BB962C8B-B14F-4D97-AF65-F5344CB8AC3E}">
        <p14:creationId xmlns:p14="http://schemas.microsoft.com/office/powerpoint/2010/main" val="4068426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3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3280763"/>
            <a:ext cx="13444538" cy="3709007"/>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1513245" y="2776043"/>
            <a:ext cx="2382170" cy="2381986"/>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1415"/>
            <a:ext cx="13444538" cy="3269348"/>
          </a:xfrm>
          <a:prstGeom prst="rect">
            <a:avLst/>
          </a:prstGeom>
        </p:spPr>
        <p:txBody>
          <a:bodyPr/>
          <a:lstStyle/>
          <a:p>
            <a:r>
              <a:rPr lang="en-US"/>
              <a:t>Click icon to add picture</a:t>
            </a:r>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24" name="Title 1">
            <a:extLst>
              <a:ext uri="{FF2B5EF4-FFF2-40B4-BE49-F238E27FC236}">
                <a16:creationId xmlns:a16="http://schemas.microsoft.com/office/drawing/2014/main" id="{DB7B3968-B42F-264E-9858-F96AD0256636}"/>
              </a:ext>
            </a:extLst>
          </p:cNvPr>
          <p:cNvSpPr>
            <a:spLocks noGrp="1"/>
          </p:cNvSpPr>
          <p:nvPr>
            <p:ph type="ctrTitle" hasCustomPrompt="1"/>
          </p:nvPr>
        </p:nvSpPr>
        <p:spPr>
          <a:xfrm>
            <a:off x="450876" y="3590755"/>
            <a:ext cx="10083404" cy="1588176"/>
          </a:xfrm>
          <a:prstGeom prst="rect">
            <a:avLst/>
          </a:prstGeom>
        </p:spPr>
        <p:txBody>
          <a:bodyPr anchor="b"/>
          <a:lstStyle>
            <a:lvl1pPr algn="l">
              <a:defRPr sz="4411"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706268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C3DDD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680567" y="3972247"/>
            <a:ext cx="10083404" cy="1825938"/>
          </a:xfrm>
          <a:prstGeom prst="rect">
            <a:avLst/>
          </a:prstGeom>
        </p:spPr>
        <p:txBody>
          <a:bodyPr/>
          <a:lstStyle>
            <a:lvl1pPr marL="0" indent="0" algn="ctr">
              <a:buNone/>
              <a:defRPr sz="1985">
                <a:solidFill>
                  <a:schemeClr val="bg1"/>
                </a:solidFill>
              </a:defRPr>
            </a:lvl1pPr>
            <a:lvl2pPr marL="378116" indent="0" algn="ctr">
              <a:buNone/>
              <a:defRPr sz="1654"/>
            </a:lvl2pPr>
            <a:lvl3pPr marL="756232" indent="0" algn="ctr">
              <a:buNone/>
              <a:defRPr sz="1489"/>
            </a:lvl3pPr>
            <a:lvl4pPr marL="1134347" indent="0" algn="ctr">
              <a:buNone/>
              <a:defRPr sz="1323"/>
            </a:lvl4pPr>
            <a:lvl5pPr marL="1512463" indent="0" algn="ctr">
              <a:buNone/>
              <a:defRPr sz="1323"/>
            </a:lvl5pPr>
            <a:lvl6pPr marL="1890579" indent="0" algn="ctr">
              <a:buNone/>
              <a:defRPr sz="1323"/>
            </a:lvl6pPr>
            <a:lvl7pPr marL="2268695" indent="0" algn="ctr">
              <a:buNone/>
              <a:defRPr sz="1323"/>
            </a:lvl7pPr>
            <a:lvl8pPr marL="2646811" indent="0" algn="ctr">
              <a:buNone/>
              <a:defRPr sz="1323"/>
            </a:lvl8pPr>
            <a:lvl9pPr marL="3024927" indent="0" algn="ctr">
              <a:buNone/>
              <a:defRPr sz="1323"/>
            </a:lvl9pPr>
          </a:lstStyle>
          <a:p>
            <a:r>
              <a:rPr lang="en-US"/>
              <a:t>Click to edit Master subtitle style</a:t>
            </a:r>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680567" y="1237717"/>
            <a:ext cx="10083404" cy="2632992"/>
          </a:xfrm>
          <a:prstGeom prst="rect">
            <a:avLst/>
          </a:prstGeom>
        </p:spPr>
        <p:txBody>
          <a:bodyPr anchor="b"/>
          <a:lstStyle>
            <a:lvl1pPr algn="ctr">
              <a:defRPr sz="4962"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3745081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608031" y="456321"/>
            <a:ext cx="12191599" cy="78402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608031" y="1360708"/>
            <a:ext cx="12191599" cy="4526303"/>
          </a:xfrm>
          <a:prstGeom prst="rect">
            <a:avLst/>
          </a:prstGeom>
        </p:spPr>
        <p:txBody>
          <a:bodyPr/>
          <a:lstStyle>
            <a:lvl1pPr marL="0" indent="0">
              <a:buFontTx/>
              <a:buNone/>
              <a:defRPr sz="1489" cap="none" baseline="0">
                <a:solidFill>
                  <a:schemeClr val="bg1">
                    <a:lumMod val="95000"/>
                  </a:schemeClr>
                </a:solidFill>
                <a:latin typeface="Arial"/>
                <a:cs typeface="Arial"/>
              </a:defRPr>
            </a:lvl1pPr>
            <a:lvl2pPr marL="0" indent="0">
              <a:spcBef>
                <a:spcPts val="207"/>
              </a:spcBef>
              <a:buFontTx/>
              <a:buNone/>
              <a:defRPr sz="1985" cap="all">
                <a:solidFill>
                  <a:schemeClr val="bg1">
                    <a:lumMod val="95000"/>
                  </a:schemeClr>
                </a:solidFill>
                <a:latin typeface="Arial"/>
                <a:cs typeface="Arial"/>
              </a:defRPr>
            </a:lvl2pPr>
            <a:lvl3pPr marL="0" indent="-148865">
              <a:spcBef>
                <a:spcPts val="207"/>
              </a:spcBef>
              <a:buFont typeface="Arial"/>
              <a:buChar char="•"/>
              <a:defRPr sz="1489">
                <a:solidFill>
                  <a:schemeClr val="bg1">
                    <a:lumMod val="95000"/>
                  </a:schemeClr>
                </a:solidFill>
                <a:latin typeface="Arial"/>
                <a:cs typeface="Arial"/>
              </a:defRPr>
            </a:lvl3pPr>
            <a:lvl4pPr marL="357275" indent="-189058">
              <a:spcBef>
                <a:spcPts val="207"/>
              </a:spcBef>
              <a:buFont typeface="Arial"/>
              <a:buChar char="•"/>
              <a:defRPr sz="1489">
                <a:solidFill>
                  <a:schemeClr val="bg1">
                    <a:lumMod val="95000"/>
                  </a:schemeClr>
                </a:solidFill>
                <a:latin typeface="Arial"/>
                <a:cs typeface="Arial"/>
              </a:defRPr>
            </a:lvl4pPr>
            <a:lvl5pPr marL="491253" indent="-148865">
              <a:spcBef>
                <a:spcPts val="207"/>
              </a:spcBef>
              <a:buFont typeface="Arial"/>
              <a:buChar char="•"/>
              <a:defRPr sz="1489">
                <a:solidFill>
                  <a:schemeClr val="bg1">
                    <a:lumMod val="95000"/>
                  </a:schemeClr>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608031" y="5887011"/>
            <a:ext cx="6712606" cy="903340"/>
          </a:xfrm>
          <a:prstGeom prst="rect">
            <a:avLst/>
          </a:prstGeom>
        </p:spPr>
        <p:txBody>
          <a:bodyPr anchor="b">
            <a:noAutofit/>
          </a:bodyPr>
          <a:lstStyle>
            <a:lvl1pPr marL="0" indent="0">
              <a:buFontTx/>
              <a:buNone/>
              <a:defRPr sz="869">
                <a:solidFill>
                  <a:schemeClr val="bg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AU"/>
              <a:t>Click to edit Master text styles</a:t>
            </a:r>
          </a:p>
        </p:txBody>
      </p:sp>
    </p:spTree>
    <p:extLst>
      <p:ext uri="{BB962C8B-B14F-4D97-AF65-F5344CB8AC3E}">
        <p14:creationId xmlns:p14="http://schemas.microsoft.com/office/powerpoint/2010/main" val="189209962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957781"/>
            <a:ext cx="13444538" cy="605071"/>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985"/>
          </a:p>
        </p:txBody>
      </p:sp>
      <p:pic>
        <p:nvPicPr>
          <p:cNvPr id="3" name="Picture 2">
            <a:extLst>
              <a:ext uri="{FF2B5EF4-FFF2-40B4-BE49-F238E27FC236}">
                <a16:creationId xmlns:a16="http://schemas.microsoft.com/office/drawing/2014/main" id="{883246BC-366E-CA46-8DD2-A93F93232E15}"/>
              </a:ext>
            </a:extLst>
          </p:cNvPr>
          <p:cNvPicPr>
            <a:picLocks noChangeAspect="1"/>
          </p:cNvPicPr>
          <p:nvPr/>
        </p:nvPicPr>
        <p:blipFill>
          <a:blip r:embed="rId70">
            <a:extLst>
              <a:ext uri="{28A0092B-C50C-407E-A947-70E740481C1C}">
                <a14:useLocalDpi xmlns:a14="http://schemas.microsoft.com/office/drawing/2010/main"/>
              </a:ext>
            </a:extLst>
          </a:blip>
          <a:stretch>
            <a:fillRect/>
          </a:stretch>
        </p:blipFill>
        <p:spPr>
          <a:xfrm>
            <a:off x="11963045" y="7073823"/>
            <a:ext cx="1255666" cy="372985"/>
          </a:xfrm>
          <a:prstGeom prst="rect">
            <a:avLst/>
          </a:prstGeom>
        </p:spPr>
      </p:pic>
      <p:sp>
        <p:nvSpPr>
          <p:cNvPr id="4" name="bg object 16">
            <a:extLst>
              <a:ext uri="{FF2B5EF4-FFF2-40B4-BE49-F238E27FC236}">
                <a16:creationId xmlns:a16="http://schemas.microsoft.com/office/drawing/2014/main" id="{4F53450D-9AAD-5B4B-AE82-865782BA85ED}"/>
              </a:ext>
            </a:extLst>
          </p:cNvPr>
          <p:cNvSpPr/>
          <p:nvPr userDrawn="1"/>
        </p:nvSpPr>
        <p:spPr>
          <a:xfrm>
            <a:off x="0" y="7022471"/>
            <a:ext cx="13444539" cy="540385"/>
          </a:xfrm>
          <a:custGeom>
            <a:avLst/>
            <a:gdLst/>
            <a:ahLst/>
            <a:cxnLst/>
            <a:rect l="l" t="t" r="r" b="b"/>
            <a:pathLst>
              <a:path w="10692130" h="540384">
                <a:moveTo>
                  <a:pt x="10692003" y="0"/>
                </a:moveTo>
                <a:lnTo>
                  <a:pt x="0" y="0"/>
                </a:lnTo>
                <a:lnTo>
                  <a:pt x="0" y="540003"/>
                </a:lnTo>
                <a:lnTo>
                  <a:pt x="10692003" y="540003"/>
                </a:lnTo>
                <a:lnTo>
                  <a:pt x="10692003" y="0"/>
                </a:lnTo>
                <a:close/>
              </a:path>
            </a:pathLst>
          </a:custGeom>
          <a:solidFill>
            <a:srgbClr val="761F00"/>
          </a:solidFill>
        </p:spPr>
        <p:txBody>
          <a:bodyPr wrap="square" lIns="0" tIns="0" rIns="0" bIns="0" rtlCol="0"/>
          <a:lstStyle/>
          <a:p>
            <a:endParaRPr sz="1697"/>
          </a:p>
        </p:txBody>
      </p:sp>
      <p:sp>
        <p:nvSpPr>
          <p:cNvPr id="5" name="bg object 17">
            <a:extLst>
              <a:ext uri="{FF2B5EF4-FFF2-40B4-BE49-F238E27FC236}">
                <a16:creationId xmlns:a16="http://schemas.microsoft.com/office/drawing/2014/main" id="{4CA196B6-1463-B148-94D6-DE6807B9A035}"/>
              </a:ext>
            </a:extLst>
          </p:cNvPr>
          <p:cNvSpPr/>
          <p:nvPr userDrawn="1"/>
        </p:nvSpPr>
        <p:spPr>
          <a:xfrm>
            <a:off x="12322946" y="7164004"/>
            <a:ext cx="796920" cy="251460"/>
          </a:xfrm>
          <a:prstGeom prst="rect">
            <a:avLst/>
          </a:prstGeom>
          <a:blipFill>
            <a:blip r:embed="rId71"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97"/>
          </a:p>
        </p:txBody>
      </p:sp>
    </p:spTree>
    <p:extLst>
      <p:ext uri="{BB962C8B-B14F-4D97-AF65-F5344CB8AC3E}">
        <p14:creationId xmlns:p14="http://schemas.microsoft.com/office/powerpoint/2010/main" val="320224370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731" r:id="rId27"/>
    <p:sldLayoutId id="2147483695" r:id="rId28"/>
    <p:sldLayoutId id="2147483732" r:id="rId29"/>
    <p:sldLayoutId id="2147483696" r:id="rId30"/>
    <p:sldLayoutId id="2147483697" r:id="rId31"/>
    <p:sldLayoutId id="2147483730" r:id="rId32"/>
    <p:sldLayoutId id="2147483698" r:id="rId33"/>
    <p:sldLayoutId id="2147483699" r:id="rId34"/>
    <p:sldLayoutId id="2147483735" r:id="rId35"/>
    <p:sldLayoutId id="2147483700" r:id="rId36"/>
    <p:sldLayoutId id="2147483701" r:id="rId37"/>
    <p:sldLayoutId id="2147483702" r:id="rId38"/>
    <p:sldLayoutId id="2147483703" r:id="rId39"/>
    <p:sldLayoutId id="2147483704" r:id="rId40"/>
    <p:sldLayoutId id="2147483705" r:id="rId41"/>
    <p:sldLayoutId id="2147483706" r:id="rId42"/>
    <p:sldLayoutId id="2147483707" r:id="rId43"/>
    <p:sldLayoutId id="2147483708" r:id="rId44"/>
    <p:sldLayoutId id="2147483709" r:id="rId45"/>
    <p:sldLayoutId id="2147483710" r:id="rId46"/>
    <p:sldLayoutId id="2147483733" r:id="rId47"/>
    <p:sldLayoutId id="2147483711" r:id="rId48"/>
    <p:sldLayoutId id="2147483712" r:id="rId49"/>
    <p:sldLayoutId id="2147483713" r:id="rId50"/>
    <p:sldLayoutId id="2147483714" r:id="rId51"/>
    <p:sldLayoutId id="2147483734" r:id="rId52"/>
    <p:sldLayoutId id="2147483715" r:id="rId53"/>
    <p:sldLayoutId id="2147483716" r:id="rId54"/>
    <p:sldLayoutId id="2147483717" r:id="rId55"/>
    <p:sldLayoutId id="2147483718" r:id="rId56"/>
    <p:sldLayoutId id="2147483719" r:id="rId57"/>
    <p:sldLayoutId id="2147483736" r:id="rId58"/>
    <p:sldLayoutId id="2147483720" r:id="rId59"/>
    <p:sldLayoutId id="2147483721" r:id="rId60"/>
    <p:sldLayoutId id="2147483722" r:id="rId61"/>
    <p:sldLayoutId id="2147483723" r:id="rId62"/>
    <p:sldLayoutId id="2147483724" r:id="rId63"/>
    <p:sldLayoutId id="2147483725" r:id="rId64"/>
    <p:sldLayoutId id="2147483726" r:id="rId65"/>
    <p:sldLayoutId id="2147483727" r:id="rId66"/>
    <p:sldLayoutId id="2147483728" r:id="rId67"/>
    <p:sldLayoutId id="2147483729" r:id="rId68"/>
  </p:sldLayoutIdLst>
  <p:txStyles>
    <p:titleStyle>
      <a:lvl1pPr algn="l" defTabSz="756232" rtl="0" eaLnBrk="1" latinLnBrk="0" hangingPunct="1">
        <a:lnSpc>
          <a:spcPct val="90000"/>
        </a:lnSpc>
        <a:spcBef>
          <a:spcPct val="0"/>
        </a:spcBef>
        <a:buNone/>
        <a:defRPr sz="3639" kern="1200">
          <a:solidFill>
            <a:schemeClr val="tx1"/>
          </a:solidFill>
          <a:latin typeface="+mj-lt"/>
          <a:ea typeface="+mj-ea"/>
          <a:cs typeface="+mj-cs"/>
        </a:defRPr>
      </a:lvl1pPr>
    </p:titleStyle>
    <p:bodyStyle>
      <a:lvl1pPr marL="189058" indent="-189058" algn="l" defTabSz="756232" rtl="0" eaLnBrk="1" latinLnBrk="0" hangingPunct="1">
        <a:lnSpc>
          <a:spcPct val="90000"/>
        </a:lnSpc>
        <a:spcBef>
          <a:spcPts val="827"/>
        </a:spcBef>
        <a:buFont typeface="Arial" panose="020B0604020202020204" pitchFamily="34" charset="0"/>
        <a:buChar char="•"/>
        <a:defRPr sz="2316" kern="1200">
          <a:solidFill>
            <a:schemeClr val="tx1"/>
          </a:solidFill>
          <a:latin typeface="+mn-lt"/>
          <a:ea typeface="+mn-ea"/>
          <a:cs typeface="+mn-cs"/>
        </a:defRPr>
      </a:lvl1pPr>
      <a:lvl2pPr marL="567174" indent="-189058" algn="l" defTabSz="756232" rtl="0" eaLnBrk="1" latinLnBrk="0" hangingPunct="1">
        <a:lnSpc>
          <a:spcPct val="90000"/>
        </a:lnSpc>
        <a:spcBef>
          <a:spcPts val="414"/>
        </a:spcBef>
        <a:buFont typeface="Arial" panose="020B0604020202020204" pitchFamily="34" charset="0"/>
        <a:buChar char="•"/>
        <a:defRPr sz="1985" kern="1200">
          <a:solidFill>
            <a:schemeClr val="tx1"/>
          </a:solidFill>
          <a:latin typeface="+mn-lt"/>
          <a:ea typeface="+mn-ea"/>
          <a:cs typeface="+mn-cs"/>
        </a:defRPr>
      </a:lvl2pPr>
      <a:lvl3pPr marL="945290" indent="-189058" algn="l" defTabSz="756232" rtl="0" eaLnBrk="1" latinLnBrk="0" hangingPunct="1">
        <a:lnSpc>
          <a:spcPct val="90000"/>
        </a:lnSpc>
        <a:spcBef>
          <a:spcPts val="414"/>
        </a:spcBef>
        <a:buFont typeface="Arial" panose="020B0604020202020204" pitchFamily="34" charset="0"/>
        <a:buChar char="•"/>
        <a:defRPr sz="1654" kern="1200">
          <a:solidFill>
            <a:schemeClr val="tx1"/>
          </a:solidFill>
          <a:latin typeface="+mn-lt"/>
          <a:ea typeface="+mn-ea"/>
          <a:cs typeface="+mn-cs"/>
        </a:defRPr>
      </a:lvl3pPr>
      <a:lvl4pPr marL="132340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4pPr>
      <a:lvl5pPr marL="1701521"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p:bodyStyle>
    <p:otherStyle>
      <a:defPPr>
        <a:defRPr lang="en-US"/>
      </a:defPPr>
      <a:lvl1pPr marL="0" algn="l" defTabSz="756232" rtl="0" eaLnBrk="1" latinLnBrk="0" hangingPunct="1">
        <a:defRPr sz="1489" kern="1200">
          <a:solidFill>
            <a:schemeClr val="tx1"/>
          </a:solidFill>
          <a:latin typeface="+mn-lt"/>
          <a:ea typeface="+mn-ea"/>
          <a:cs typeface="+mn-cs"/>
        </a:defRPr>
      </a:lvl1pPr>
      <a:lvl2pPr marL="378116" algn="l" defTabSz="756232" rtl="0" eaLnBrk="1" latinLnBrk="0" hangingPunct="1">
        <a:defRPr sz="1489" kern="1200">
          <a:solidFill>
            <a:schemeClr val="tx1"/>
          </a:solidFill>
          <a:latin typeface="+mn-lt"/>
          <a:ea typeface="+mn-ea"/>
          <a:cs typeface="+mn-cs"/>
        </a:defRPr>
      </a:lvl2pPr>
      <a:lvl3pPr marL="756232" algn="l" defTabSz="756232" rtl="0" eaLnBrk="1" latinLnBrk="0" hangingPunct="1">
        <a:defRPr sz="1489" kern="1200">
          <a:solidFill>
            <a:schemeClr val="tx1"/>
          </a:solidFill>
          <a:latin typeface="+mn-lt"/>
          <a:ea typeface="+mn-ea"/>
          <a:cs typeface="+mn-cs"/>
        </a:defRPr>
      </a:lvl3pPr>
      <a:lvl4pPr marL="1134347" algn="l" defTabSz="756232" rtl="0" eaLnBrk="1" latinLnBrk="0" hangingPunct="1">
        <a:defRPr sz="1489" kern="1200">
          <a:solidFill>
            <a:schemeClr val="tx1"/>
          </a:solidFill>
          <a:latin typeface="+mn-lt"/>
          <a:ea typeface="+mn-ea"/>
          <a:cs typeface="+mn-cs"/>
        </a:defRPr>
      </a:lvl4pPr>
      <a:lvl5pPr marL="1512463" algn="l" defTabSz="756232" rtl="0" eaLnBrk="1" latinLnBrk="0" hangingPunct="1">
        <a:defRPr sz="1489" kern="1200">
          <a:solidFill>
            <a:schemeClr val="tx1"/>
          </a:solidFill>
          <a:latin typeface="+mn-lt"/>
          <a:ea typeface="+mn-ea"/>
          <a:cs typeface="+mn-cs"/>
        </a:defRPr>
      </a:lvl5pPr>
      <a:lvl6pPr marL="1890579" algn="l" defTabSz="756232" rtl="0" eaLnBrk="1" latinLnBrk="0" hangingPunct="1">
        <a:defRPr sz="1489" kern="1200">
          <a:solidFill>
            <a:schemeClr val="tx1"/>
          </a:solidFill>
          <a:latin typeface="+mn-lt"/>
          <a:ea typeface="+mn-ea"/>
          <a:cs typeface="+mn-cs"/>
        </a:defRPr>
      </a:lvl6pPr>
      <a:lvl7pPr marL="2268695" algn="l" defTabSz="756232" rtl="0" eaLnBrk="1" latinLnBrk="0" hangingPunct="1">
        <a:defRPr sz="1489" kern="1200">
          <a:solidFill>
            <a:schemeClr val="tx1"/>
          </a:solidFill>
          <a:latin typeface="+mn-lt"/>
          <a:ea typeface="+mn-ea"/>
          <a:cs typeface="+mn-cs"/>
        </a:defRPr>
      </a:lvl7pPr>
      <a:lvl8pPr marL="2646811" algn="l" defTabSz="756232" rtl="0" eaLnBrk="1" latinLnBrk="0" hangingPunct="1">
        <a:defRPr sz="1489" kern="1200">
          <a:solidFill>
            <a:schemeClr val="tx1"/>
          </a:solidFill>
          <a:latin typeface="+mn-lt"/>
          <a:ea typeface="+mn-ea"/>
          <a:cs typeface="+mn-cs"/>
        </a:defRPr>
      </a:lvl8pPr>
      <a:lvl9pPr marL="3024927" algn="l" defTabSz="756232" rtl="0" eaLnBrk="1" latinLnBrk="0" hangingPunct="1">
        <a:defRPr sz="148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aritas.org.au/copyright-policy/"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58.xml"/><Relationship Id="rId6" Type="http://schemas.openxmlformats.org/officeDocument/2006/relationships/image" Target="../media/image38.png"/><Relationship Id="rId5" Type="http://schemas.openxmlformats.org/officeDocument/2006/relationships/image" Target="../media/image37.svg"/><Relationship Id="rId10" Type="http://schemas.openxmlformats.org/officeDocument/2006/relationships/image" Target="../media/image4.png"/><Relationship Id="rId4" Type="http://schemas.openxmlformats.org/officeDocument/2006/relationships/image" Target="../media/image36.png"/><Relationship Id="rId9" Type="http://schemas.openxmlformats.org/officeDocument/2006/relationships/image" Target="../media/image41.sv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45.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www.vatican.va/content/francesco/en/encyclicals/documents/papa-francesco_20150524_enciclica-laudato-si.html" TargetMode="External"/><Relationship Id="rId1" Type="http://schemas.openxmlformats.org/officeDocument/2006/relationships/slideLayout" Target="../slideLayouts/slideLayout53.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51.xml"/><Relationship Id="rId5" Type="http://schemas.openxmlformats.org/officeDocument/2006/relationships/image" Target="../media/image4.png"/><Relationship Id="rId4" Type="http://schemas.openxmlformats.org/officeDocument/2006/relationships/image" Target="../media/image48.sv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www.vatican.va/content/francesco/en/encyclicals/documents/papa-francesco_20201003_enciclica-fratelli-tutti.html" TargetMode="External"/><Relationship Id="rId1" Type="http://schemas.openxmlformats.org/officeDocument/2006/relationships/slideLayout" Target="../slideLayouts/slideLayout49.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52.emf"/><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55.xml"/><Relationship Id="rId6" Type="http://schemas.openxmlformats.org/officeDocument/2006/relationships/image" Target="../media/image55.emf"/><Relationship Id="rId5" Type="http://schemas.openxmlformats.org/officeDocument/2006/relationships/image" Target="../media/image54.sv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7.xml"/><Relationship Id="rId1" Type="http://schemas.openxmlformats.org/officeDocument/2006/relationships/slideLayout" Target="../slideLayouts/slideLayout55.xml"/><Relationship Id="rId6" Type="http://schemas.openxmlformats.org/officeDocument/2006/relationships/image" Target="../media/image4.png"/><Relationship Id="rId5" Type="http://schemas.openxmlformats.org/officeDocument/2006/relationships/image" Target="../media/image58.emf"/><Relationship Id="rId4" Type="http://schemas.openxmlformats.org/officeDocument/2006/relationships/image" Target="../media/image57.emf"/></Relationships>
</file>

<file path=ppt/slides/_rels/slide26.xml.rels><?xml version="1.0" encoding="UTF-8" standalone="yes"?>
<Relationships xmlns="http://schemas.openxmlformats.org/package/2006/relationships"><Relationship Id="rId3" Type="http://schemas.openxmlformats.org/officeDocument/2006/relationships/hyperlink" Target="https://www.caritas.org.au/learn/cst" TargetMode="External"/><Relationship Id="rId2" Type="http://schemas.openxmlformats.org/officeDocument/2006/relationships/notesSlide" Target="../notesSlides/notesSlide18.xml"/><Relationship Id="rId1" Type="http://schemas.openxmlformats.org/officeDocument/2006/relationships/slideLayout" Target="../slideLayouts/slideLayout52.xml"/><Relationship Id="rId5" Type="http://schemas.openxmlformats.org/officeDocument/2006/relationships/image" Target="../media/image4.png"/><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8" Type="http://schemas.openxmlformats.org/officeDocument/2006/relationships/hyperlink" Target="https://www.caritas.org.au/media/4zxlkajh/pc21-upper-primary-teacher-handbook.pdf" TargetMode="External"/><Relationship Id="rId13" Type="http://schemas.openxmlformats.org/officeDocument/2006/relationships/hyperlink" Target="https://www.youtube.com/watch?v=HB3UDl3J5t0" TargetMode="External"/><Relationship Id="rId3" Type="http://schemas.openxmlformats.org/officeDocument/2006/relationships/image" Target="../media/image60.jpeg"/><Relationship Id="rId7" Type="http://schemas.openxmlformats.org/officeDocument/2006/relationships/hyperlink" Target="https://vimeo.com/491932001" TargetMode="External"/><Relationship Id="rId12" Type="http://schemas.openxmlformats.org/officeDocument/2006/relationships/hyperlink" Target="https://www.caritas.org.au/resource/download/?key=30586e87-d1b0-4641-9f5d-cbf51426b3a6" TargetMode="External"/><Relationship Id="rId2" Type="http://schemas.openxmlformats.org/officeDocument/2006/relationships/notesSlide" Target="../notesSlides/notesSlide20.xml"/><Relationship Id="rId1" Type="http://schemas.openxmlformats.org/officeDocument/2006/relationships/slideLayout" Target="../slideLayouts/slideLayout47.xml"/><Relationship Id="rId6" Type="http://schemas.openxmlformats.org/officeDocument/2006/relationships/image" Target="../media/image63.jpeg"/><Relationship Id="rId11" Type="http://schemas.openxmlformats.org/officeDocument/2006/relationships/hyperlink" Target="https://vimeo.com/299133022" TargetMode="External"/><Relationship Id="rId5" Type="http://schemas.openxmlformats.org/officeDocument/2006/relationships/image" Target="../media/image62.jpeg"/><Relationship Id="rId15" Type="http://schemas.openxmlformats.org/officeDocument/2006/relationships/image" Target="../media/image4.png"/><Relationship Id="rId10" Type="http://schemas.openxmlformats.org/officeDocument/2006/relationships/hyperlink" Target="https://www.caritas.org.au/resource/download/?key=53531ea2-d825-4911-86fc-bb69ec36a65b" TargetMode="External"/><Relationship Id="rId4" Type="http://schemas.openxmlformats.org/officeDocument/2006/relationships/image" Target="../media/image61.jpeg"/><Relationship Id="rId9" Type="http://schemas.openxmlformats.org/officeDocument/2006/relationships/hyperlink" Target="https://vimeo.com/299132518" TargetMode="External"/><Relationship Id="rId14" Type="http://schemas.openxmlformats.org/officeDocument/2006/relationships/hyperlink" Target="https://www.caritas.org.au/resource/download/?key=3006c6e6-1b2a-4db1-9f69-387d92a93322"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hyperlink" Target="https://vimeo.com/19017984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6.xml"/><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hyperlink" Target="https://vimeo.com/370783282" TargetMode="External"/><Relationship Id="rId7" Type="http://schemas.openxmlformats.org/officeDocument/2006/relationships/hyperlink" Target="https://vimeo.com/250208596" TargetMode="External"/><Relationship Id="rId2" Type="http://schemas.openxmlformats.org/officeDocument/2006/relationships/notesSlide" Target="../notesSlides/notesSlide25.xml"/><Relationship Id="rId1" Type="http://schemas.openxmlformats.org/officeDocument/2006/relationships/slideLayout" Target="../slideLayouts/slideLayout37.xml"/><Relationship Id="rId6" Type="http://schemas.openxmlformats.org/officeDocument/2006/relationships/image" Target="../media/image69.jpeg"/><Relationship Id="rId5" Type="http://schemas.openxmlformats.org/officeDocument/2006/relationships/hyperlink" Target="https://www.youtube.com/watch?v=q-fVviIPkfw" TargetMode="External"/><Relationship Id="rId4" Type="http://schemas.openxmlformats.org/officeDocument/2006/relationships/image" Target="../media/image6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https://www.caritas.org.au/news/latest-news/" TargetMode="External"/><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hyperlink" Target="https://www.caritas.org.au/resources/school-resources/prayer-service-poverty-primary/" TargetMode="Externa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8" Type="http://schemas.openxmlformats.org/officeDocument/2006/relationships/hyperlink" Target="https://lent.caritas.org.au/page/caritas-ks" TargetMode="External"/><Relationship Id="rId3" Type="http://schemas.openxmlformats.org/officeDocument/2006/relationships/image" Target="../media/image72.jpeg"/><Relationship Id="rId7" Type="http://schemas.openxmlformats.org/officeDocument/2006/relationships/hyperlink" Target="https://lent.caritas.org.au/hold-your-own" TargetMode="External"/><Relationship Id="rId2" Type="http://schemas.openxmlformats.org/officeDocument/2006/relationships/notesSlide" Target="../notesSlides/notesSlide28.xml"/><Relationship Id="rId1" Type="http://schemas.openxmlformats.org/officeDocument/2006/relationships/slideLayout" Target="../slideLayouts/slideLayout40.xml"/><Relationship Id="rId6" Type="http://schemas.openxmlformats.org/officeDocument/2006/relationships/hyperlink" Target="https://lent.caritas.org.au/kitchen" TargetMode="External"/><Relationship Id="rId11"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image" Target="../media/image4.png"/><Relationship Id="rId4" Type="http://schemas.openxmlformats.org/officeDocument/2006/relationships/image" Target="../media/image73.jpeg"/><Relationship Id="rId9" Type="http://schemas.openxmlformats.org/officeDocument/2006/relationships/hyperlink" Target="https://www.womenfortheworld.org.au/"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6.jpeg"/><Relationship Id="rId7" Type="http://schemas.openxmlformats.org/officeDocument/2006/relationships/image" Target="../media/image79.jpeg"/><Relationship Id="rId2" Type="http://schemas.openxmlformats.org/officeDocument/2006/relationships/notesSlide" Target="../notesSlides/notesSlide29.xml"/><Relationship Id="rId1" Type="http://schemas.openxmlformats.org/officeDocument/2006/relationships/slideLayout" Target="../slideLayouts/slideLayout40.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4.png"/><Relationship Id="rId9" Type="http://schemas.openxmlformats.org/officeDocument/2006/relationships/image" Target="../media/image81.jpeg"/></Relationships>
</file>

<file path=ppt/slides/_rels/slide41.xml.rels><?xml version="1.0" encoding="UTF-8" standalone="yes"?>
<Relationships xmlns="http://schemas.openxmlformats.org/package/2006/relationships"><Relationship Id="rId3" Type="http://schemas.openxmlformats.org/officeDocument/2006/relationships/hyperlink" Target="https://www.caritas.org.au/resources/school-resources/" TargetMode="External"/><Relationship Id="rId7"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20.xml"/><Relationship Id="rId6" Type="http://schemas.openxmlformats.org/officeDocument/2006/relationships/image" Target="../media/image4.png"/><Relationship Id="rId5" Type="http://schemas.openxmlformats.org/officeDocument/2006/relationships/hyperlink" Target="http://www.caritas.org.au/sign-up/education/" TargetMode="External"/><Relationship Id="rId4" Type="http://schemas.openxmlformats.org/officeDocument/2006/relationships/hyperlink" Target="mailto:education@caritas.org.au"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8.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7.xml"/><Relationship Id="rId4" Type="http://schemas.openxmlformats.org/officeDocument/2006/relationships/hyperlink" Target="https://vimeo.com/19017984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35.xml"/><Relationship Id="rId6" Type="http://schemas.openxmlformats.org/officeDocument/2006/relationships/image" Target="../media/image23.png"/><Relationship Id="rId11" Type="http://schemas.openxmlformats.org/officeDocument/2006/relationships/image" Target="../media/image4.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44D5378-3633-6C46-B8B0-B67E7E1B8D37}"/>
              </a:ext>
            </a:extLst>
          </p:cNvPr>
          <p:cNvSpPr>
            <a:spLocks noGrp="1"/>
          </p:cNvSpPr>
          <p:nvPr>
            <p:ph type="title"/>
          </p:nvPr>
        </p:nvSpPr>
        <p:spPr>
          <a:xfrm>
            <a:off x="1019638" y="437141"/>
            <a:ext cx="11792361" cy="516368"/>
          </a:xfrm>
        </p:spPr>
        <p:txBody>
          <a:bodyPr/>
          <a:lstStyle/>
          <a:p>
            <a:r>
              <a:rPr lang="en-US">
                <a:solidFill>
                  <a:srgbClr val="0C244C"/>
                </a:solidFill>
              </a:rPr>
              <a:t>How to use this resource</a:t>
            </a:r>
          </a:p>
        </p:txBody>
      </p:sp>
      <p:sp>
        <p:nvSpPr>
          <p:cNvPr id="2" name="Text Placeholder 1">
            <a:extLst>
              <a:ext uri="{FF2B5EF4-FFF2-40B4-BE49-F238E27FC236}">
                <a16:creationId xmlns:a16="http://schemas.microsoft.com/office/drawing/2014/main" id="{C1B38D87-85FB-834F-9EB4-6C17892AAF41}"/>
              </a:ext>
            </a:extLst>
          </p:cNvPr>
          <p:cNvSpPr>
            <a:spLocks noGrp="1"/>
          </p:cNvSpPr>
          <p:nvPr>
            <p:ph type="body" sz="quarter" idx="10"/>
          </p:nvPr>
        </p:nvSpPr>
        <p:spPr>
          <a:xfrm>
            <a:off x="1146324" y="1557978"/>
            <a:ext cx="11187281" cy="3595047"/>
          </a:xfrm>
        </p:spPr>
        <p:txBody>
          <a:bodyPr lIns="91440" tIns="45720" rIns="91440" bIns="45720" anchor="t"/>
          <a:lstStyle/>
          <a:p>
            <a:pPr>
              <a:lnSpc>
                <a:spcPct val="100000"/>
              </a:lnSpc>
              <a:spcAft>
                <a:spcPts val="1200"/>
              </a:spcAft>
            </a:pPr>
            <a:r>
              <a:rPr lang="en-AU" sz="1800" dirty="0">
                <a:solidFill>
                  <a:srgbClr val="0C244C"/>
                </a:solidFill>
                <a:latin typeface="Arial" panose="020B0604020202020204" pitchFamily="34" charset="0"/>
                <a:ea typeface="Roboto Light" panose="02000000000000000000" pitchFamily="2" charset="0"/>
              </a:rPr>
              <a:t>This resource is intended as a source of information</a:t>
            </a:r>
            <a:r>
              <a:rPr lang="en-AU" sz="1800" dirty="0">
                <a:latin typeface="Arial" panose="020B0604020202020204" pitchFamily="34" charset="0"/>
                <a:ea typeface="Roboto Light" panose="02000000000000000000" pitchFamily="2" charset="0"/>
              </a:rPr>
              <a:t> and </a:t>
            </a:r>
            <a:r>
              <a:rPr lang="en-AU" sz="1800" dirty="0">
                <a:solidFill>
                  <a:srgbClr val="0C244C"/>
                </a:solidFill>
                <a:latin typeface="Arial" panose="020B0604020202020204" pitchFamily="34" charset="0"/>
                <a:ea typeface="Roboto Light" panose="02000000000000000000" pitchFamily="2" charset="0"/>
              </a:rPr>
              <a:t>case studies for teaching and learning about issues surrounding poverty across several curriculum areas and units. The points raised will be explored further in the teaching resources found at the end of these slides.</a:t>
            </a:r>
          </a:p>
          <a:p>
            <a:pPr>
              <a:lnSpc>
                <a:spcPct val="100000"/>
              </a:lnSpc>
              <a:spcAft>
                <a:spcPts val="1200"/>
              </a:spcAft>
            </a:pPr>
            <a:r>
              <a:rPr lang="en-AU" sz="1800" dirty="0">
                <a:solidFill>
                  <a:srgbClr val="0C244C"/>
                </a:solidFill>
                <a:latin typeface="Arial" panose="020B0604020202020204" pitchFamily="34" charset="0"/>
                <a:ea typeface="Roboto Light" panose="02000000000000000000" pitchFamily="2" charset="0"/>
              </a:rPr>
              <a:t>Please refer to the ‘Notes’ section of this presentation for additional information and source references. </a:t>
            </a:r>
          </a:p>
          <a:p>
            <a:pPr>
              <a:lnSpc>
                <a:spcPct val="100000"/>
              </a:lnSpc>
              <a:spcAft>
                <a:spcPts val="1200"/>
              </a:spcAft>
            </a:pPr>
            <a:r>
              <a:rPr lang="en-AU" sz="1800" dirty="0">
                <a:solidFill>
                  <a:srgbClr val="0C244C"/>
                </a:solidFill>
                <a:latin typeface="Arial" panose="020B0604020202020204" pitchFamily="34" charset="0"/>
                <a:ea typeface="Roboto Light" panose="02000000000000000000" pitchFamily="2" charset="0"/>
              </a:rPr>
              <a:t>It is our hope that you will take part/all of these slides and use them in a way that best suits your purposes. As such, the slides are editable so that the content, case studies and tools included in this resource are flexible for teachers and students to use in classroom instruction, independent student research or presentations. If you do edit this presentation, please ensure content and photos from this resources remain with the appropriate credit to Caritas Australia and the photographers.</a:t>
            </a:r>
            <a:r>
              <a:rPr lang="en-AU" sz="1600" dirty="0">
                <a:solidFill>
                  <a:srgbClr val="0C244C"/>
                </a:solidFill>
                <a:latin typeface="Arial" panose="020B0604020202020204" pitchFamily="34" charset="0"/>
                <a:ea typeface="Roboto Light" panose="02000000000000000000" pitchFamily="2" charset="0"/>
              </a:rPr>
              <a:t> </a:t>
            </a:r>
          </a:p>
          <a:p>
            <a:pPr>
              <a:lnSpc>
                <a:spcPct val="100000"/>
              </a:lnSpc>
            </a:pPr>
            <a:endParaRPr lang="en-AU" dirty="0">
              <a:solidFill>
                <a:srgbClr val="0C244C"/>
              </a:solidFill>
            </a:endParaRPr>
          </a:p>
          <a:p>
            <a:pPr>
              <a:lnSpc>
                <a:spcPct val="100000"/>
              </a:lnSpc>
            </a:pPr>
            <a:endParaRPr lang="en-US" dirty="0">
              <a:solidFill>
                <a:srgbClr val="0C244C"/>
              </a:solidFill>
            </a:endParaRPr>
          </a:p>
        </p:txBody>
      </p:sp>
      <p:sp>
        <p:nvSpPr>
          <p:cNvPr id="3" name="Text Placeholder 2">
            <a:extLst>
              <a:ext uri="{FF2B5EF4-FFF2-40B4-BE49-F238E27FC236}">
                <a16:creationId xmlns:a16="http://schemas.microsoft.com/office/drawing/2014/main" id="{CDD627EB-665E-CD40-8091-68D3A99F0919}"/>
              </a:ext>
            </a:extLst>
          </p:cNvPr>
          <p:cNvSpPr>
            <a:spLocks noGrp="1"/>
          </p:cNvSpPr>
          <p:nvPr>
            <p:ph type="body" sz="quarter" idx="4294967295"/>
          </p:nvPr>
        </p:nvSpPr>
        <p:spPr>
          <a:xfrm>
            <a:off x="1186643" y="5153025"/>
            <a:ext cx="11071251" cy="903288"/>
          </a:xfrm>
          <a:prstGeom prst="rect">
            <a:avLst/>
          </a:prstGeom>
        </p:spPr>
        <p:txBody>
          <a:bodyPr lIns="91440" tIns="45720" rIns="91440" bIns="45720" anchor="t"/>
          <a:lstStyle/>
          <a:p>
            <a:pPr marL="0" marR="218440" indent="0">
              <a:lnSpc>
                <a:spcPct val="115700"/>
              </a:lnSpc>
              <a:spcBef>
                <a:spcPts val="94"/>
              </a:spcBef>
              <a:buNone/>
            </a:pPr>
            <a:r>
              <a:rPr lang="en-AU" sz="1100" b="1" spc="-5" dirty="0">
                <a:solidFill>
                  <a:srgbClr val="414042"/>
                </a:solidFill>
                <a:latin typeface="Arial" panose="020B0604020202020204" pitchFamily="34" charset="0"/>
                <a:ea typeface="Roboto Light" panose="02000000000000000000" pitchFamily="2" charset="0"/>
              </a:rPr>
              <a:t>Note: </a:t>
            </a:r>
            <a:r>
              <a:rPr lang="en-AU" sz="1100" dirty="0">
                <a:solidFill>
                  <a:srgbClr val="414042"/>
                </a:solidFill>
                <a:latin typeface="Arial" panose="020B0604020202020204" pitchFamily="34" charset="0"/>
                <a:ea typeface="Roboto Light" panose="02000000000000000000" pitchFamily="2" charset="0"/>
              </a:rPr>
              <a:t>This PowerPoint is </a:t>
            </a:r>
            <a:r>
              <a:rPr lang="en-AU" sz="1100" spc="-5" dirty="0">
                <a:solidFill>
                  <a:srgbClr val="414042"/>
                </a:solidFill>
                <a:latin typeface="Arial" panose="020B0604020202020204" pitchFamily="34" charset="0"/>
                <a:ea typeface="Roboto Light" panose="02000000000000000000" pitchFamily="2" charset="0"/>
              </a:rPr>
              <a:t>editable </a:t>
            </a:r>
            <a:r>
              <a:rPr lang="en-AU" sz="1100" dirty="0">
                <a:solidFill>
                  <a:srgbClr val="414042"/>
                </a:solidFill>
                <a:latin typeface="Arial" panose="020B0604020202020204" pitchFamily="34" charset="0"/>
                <a:ea typeface="Roboto Light" panose="02000000000000000000" pitchFamily="2" charset="0"/>
              </a:rPr>
              <a:t>so you can </a:t>
            </a:r>
            <a:r>
              <a:rPr lang="en-AU" sz="1100" spc="-5" dirty="0">
                <a:solidFill>
                  <a:srgbClr val="414042"/>
                </a:solidFill>
                <a:latin typeface="Arial" panose="020B0604020202020204" pitchFamily="34" charset="0"/>
                <a:ea typeface="Roboto Light" panose="02000000000000000000" pitchFamily="2" charset="0"/>
              </a:rPr>
              <a:t>adapt it </a:t>
            </a:r>
            <a:r>
              <a:rPr lang="en-AU" sz="1100" dirty="0">
                <a:solidFill>
                  <a:srgbClr val="414042"/>
                </a:solidFill>
                <a:latin typeface="Arial" panose="020B0604020202020204" pitchFamily="34" charset="0"/>
                <a:ea typeface="Roboto Light" panose="02000000000000000000" pitchFamily="2" charset="0"/>
              </a:rPr>
              <a:t>to your </a:t>
            </a:r>
            <a:r>
              <a:rPr lang="en-AU" sz="1100" spc="-5" dirty="0">
                <a:solidFill>
                  <a:srgbClr val="414042"/>
                </a:solidFill>
                <a:latin typeface="Arial" panose="020B0604020202020204" pitchFamily="34" charset="0"/>
                <a:ea typeface="Roboto Light" panose="02000000000000000000" pitchFamily="2" charset="0"/>
              </a:rPr>
              <a:t>needs. </a:t>
            </a:r>
            <a:r>
              <a:rPr lang="en-AU" sz="1100" dirty="0">
                <a:solidFill>
                  <a:srgbClr val="414042"/>
                </a:solidFill>
                <a:latin typeface="Arial" panose="020B0604020202020204" pitchFamily="34" charset="0"/>
                <a:ea typeface="Roboto Light" panose="02000000000000000000" pitchFamily="2" charset="0"/>
              </a:rPr>
              <a:t>If you </a:t>
            </a:r>
            <a:r>
              <a:rPr lang="en-AU" sz="1100" spc="-5" dirty="0">
                <a:solidFill>
                  <a:srgbClr val="414042"/>
                </a:solidFill>
                <a:latin typeface="Arial" panose="020B0604020202020204" pitchFamily="34" charset="0"/>
                <a:ea typeface="Roboto Light" panose="02000000000000000000" pitchFamily="2" charset="0"/>
              </a:rPr>
              <a:t>do edit </a:t>
            </a:r>
            <a:r>
              <a:rPr lang="en-AU" sz="1100" dirty="0">
                <a:solidFill>
                  <a:srgbClr val="414042"/>
                </a:solidFill>
                <a:latin typeface="Arial" panose="020B0604020202020204" pitchFamily="34" charset="0"/>
                <a:ea typeface="Roboto Light" panose="02000000000000000000" pitchFamily="2" charset="0"/>
              </a:rPr>
              <a:t>this resource, </a:t>
            </a:r>
            <a:r>
              <a:rPr lang="en-AU" sz="1100" spc="-5" dirty="0">
                <a:solidFill>
                  <a:srgbClr val="414042"/>
                </a:solidFill>
                <a:latin typeface="Arial" panose="020B0604020202020204" pitchFamily="34" charset="0"/>
                <a:ea typeface="Roboto Light" panose="02000000000000000000" pitchFamily="2" charset="0"/>
              </a:rPr>
              <a:t>please ensure </a:t>
            </a:r>
            <a:r>
              <a:rPr lang="en-AU" sz="1100" dirty="0">
                <a:solidFill>
                  <a:srgbClr val="414042"/>
                </a:solidFill>
                <a:latin typeface="Arial" panose="020B0604020202020204" pitchFamily="34" charset="0"/>
                <a:ea typeface="Roboto Light" panose="02000000000000000000" pitchFamily="2" charset="0"/>
              </a:rPr>
              <a:t>content </a:t>
            </a:r>
            <a:r>
              <a:rPr lang="en-AU" sz="1100" spc="-5" dirty="0">
                <a:solidFill>
                  <a:srgbClr val="414042"/>
                </a:solidFill>
                <a:latin typeface="Arial" panose="020B0604020202020204" pitchFamily="34" charset="0"/>
                <a:ea typeface="Roboto Light" panose="02000000000000000000" pitchFamily="2" charset="0"/>
              </a:rPr>
              <a:t>and photos </a:t>
            </a:r>
            <a:r>
              <a:rPr lang="en-AU" sz="1100" dirty="0">
                <a:solidFill>
                  <a:srgbClr val="414042"/>
                </a:solidFill>
                <a:latin typeface="Arial" panose="020B0604020202020204" pitchFamily="34" charset="0"/>
                <a:ea typeface="Roboto Light" panose="02000000000000000000" pitchFamily="2" charset="0"/>
              </a:rPr>
              <a:t>remain </a:t>
            </a:r>
            <a:r>
              <a:rPr lang="en-AU" sz="1100" spc="-5" dirty="0">
                <a:solidFill>
                  <a:srgbClr val="414042"/>
                </a:solidFill>
                <a:latin typeface="Arial" panose="020B0604020202020204" pitchFamily="34" charset="0"/>
                <a:ea typeface="Roboto Light" panose="02000000000000000000" pitchFamily="2" charset="0"/>
              </a:rPr>
              <a:t>with </a:t>
            </a:r>
            <a:r>
              <a:rPr lang="en-AU" sz="1100" dirty="0">
                <a:solidFill>
                  <a:srgbClr val="414042"/>
                </a:solidFill>
                <a:latin typeface="Arial" panose="020B0604020202020204" pitchFamily="34" charset="0"/>
                <a:ea typeface="Roboto Light" panose="02000000000000000000" pitchFamily="2" charset="0"/>
              </a:rPr>
              <a:t>the </a:t>
            </a:r>
            <a:r>
              <a:rPr lang="en-AU" sz="1100" spc="-5" dirty="0">
                <a:solidFill>
                  <a:srgbClr val="414042"/>
                </a:solidFill>
                <a:latin typeface="Arial" panose="020B0604020202020204" pitchFamily="34" charset="0"/>
                <a:ea typeface="Roboto Light" panose="02000000000000000000" pitchFamily="2" charset="0"/>
              </a:rPr>
              <a:t>appropriate </a:t>
            </a:r>
            <a:r>
              <a:rPr lang="en-AU" sz="1100" dirty="0">
                <a:solidFill>
                  <a:srgbClr val="414042"/>
                </a:solidFill>
                <a:latin typeface="Arial" panose="020B0604020202020204" pitchFamily="34" charset="0"/>
                <a:ea typeface="Roboto Light" panose="02000000000000000000" pitchFamily="2" charset="0"/>
              </a:rPr>
              <a:t>credit to </a:t>
            </a:r>
            <a:r>
              <a:rPr lang="en-AU" sz="1100" spc="-5" dirty="0">
                <a:solidFill>
                  <a:srgbClr val="414042"/>
                </a:solidFill>
                <a:latin typeface="Arial" panose="020B0604020202020204" pitchFamily="34" charset="0"/>
                <a:ea typeface="Roboto Light" panose="02000000000000000000" pitchFamily="2" charset="0"/>
              </a:rPr>
              <a:t>Caritas </a:t>
            </a:r>
            <a:r>
              <a:rPr lang="en-AU" sz="1100" dirty="0">
                <a:solidFill>
                  <a:srgbClr val="414042"/>
                </a:solidFill>
                <a:latin typeface="Arial" panose="020B0604020202020204" pitchFamily="34" charset="0"/>
                <a:ea typeface="Roboto Light" panose="02000000000000000000" pitchFamily="2" charset="0"/>
              </a:rPr>
              <a:t>Australia </a:t>
            </a:r>
            <a:r>
              <a:rPr lang="en-AU" sz="1100" spc="-5" dirty="0">
                <a:solidFill>
                  <a:srgbClr val="414042"/>
                </a:solidFill>
                <a:latin typeface="Arial" panose="020B0604020202020204" pitchFamily="34" charset="0"/>
                <a:ea typeface="Roboto Light" panose="02000000000000000000" pitchFamily="2" charset="0"/>
              </a:rPr>
              <a:t>and </a:t>
            </a:r>
            <a:r>
              <a:rPr lang="en-AU" sz="1100" dirty="0">
                <a:solidFill>
                  <a:srgbClr val="414042"/>
                </a:solidFill>
                <a:latin typeface="Arial" panose="020B0604020202020204" pitchFamily="34" charset="0"/>
                <a:ea typeface="Roboto Light" panose="02000000000000000000" pitchFamily="2" charset="0"/>
              </a:rPr>
              <a:t>the</a:t>
            </a:r>
            <a:r>
              <a:rPr lang="en-AU" sz="1100" spc="-94" dirty="0">
                <a:solidFill>
                  <a:srgbClr val="414042"/>
                </a:solidFill>
                <a:latin typeface="Arial" panose="020B0604020202020204" pitchFamily="34" charset="0"/>
                <a:ea typeface="Roboto Light" panose="02000000000000000000" pitchFamily="2" charset="0"/>
              </a:rPr>
              <a:t> </a:t>
            </a:r>
            <a:r>
              <a:rPr lang="en-AU" sz="1100" spc="-5" dirty="0">
                <a:solidFill>
                  <a:srgbClr val="414042"/>
                </a:solidFill>
                <a:latin typeface="Arial" panose="020B0604020202020204" pitchFamily="34" charset="0"/>
                <a:ea typeface="Roboto Light" panose="02000000000000000000" pitchFamily="2" charset="0"/>
              </a:rPr>
              <a:t>photographers.</a:t>
            </a:r>
            <a:endParaRPr lang="en-AU" sz="1100" dirty="0">
              <a:latin typeface="Arial" panose="020B0604020202020204" pitchFamily="34" charset="0"/>
              <a:ea typeface="Roboto Light" panose="02000000000000000000" pitchFamily="2" charset="0"/>
            </a:endParaRPr>
          </a:p>
          <a:p>
            <a:pPr marL="0" marR="4445" indent="0">
              <a:lnSpc>
                <a:spcPct val="115700"/>
              </a:lnSpc>
              <a:spcBef>
                <a:spcPts val="533"/>
              </a:spcBef>
              <a:buNone/>
            </a:pPr>
            <a:r>
              <a:rPr lang="en-AU" sz="1100" b="1" spc="-5" dirty="0">
                <a:solidFill>
                  <a:srgbClr val="414042"/>
                </a:solidFill>
                <a:latin typeface="Arial"/>
                <a:ea typeface="Roboto Light"/>
                <a:cs typeface="Arial"/>
              </a:rPr>
              <a:t>Copyright </a:t>
            </a:r>
            <a:r>
              <a:rPr lang="en-AU" sz="1100" b="1" dirty="0">
                <a:solidFill>
                  <a:srgbClr val="414042"/>
                </a:solidFill>
                <a:latin typeface="Arial"/>
                <a:ea typeface="Roboto Light"/>
                <a:cs typeface="Arial"/>
              </a:rPr>
              <a:t>Policy: </a:t>
            </a:r>
            <a:r>
              <a:rPr lang="en-AU" sz="1100" dirty="0">
                <a:solidFill>
                  <a:srgbClr val="414042"/>
                </a:solidFill>
                <a:latin typeface="Arial"/>
                <a:ea typeface="Roboto Light"/>
                <a:cs typeface="Arial"/>
              </a:rPr>
              <a:t>Material </a:t>
            </a:r>
            <a:r>
              <a:rPr lang="en-AU" sz="1100" spc="-5" dirty="0">
                <a:solidFill>
                  <a:srgbClr val="414042"/>
                </a:solidFill>
                <a:latin typeface="Arial"/>
                <a:ea typeface="Roboto Light"/>
                <a:cs typeface="Arial"/>
              </a:rPr>
              <a:t>within our</a:t>
            </a:r>
            <a:r>
              <a:rPr lang="en-AU" sz="1100" dirty="0">
                <a:solidFill>
                  <a:srgbClr val="414042"/>
                </a:solidFill>
                <a:latin typeface="Arial"/>
                <a:ea typeface="Roboto Light"/>
                <a:cs typeface="Arial"/>
              </a:rPr>
              <a:t> resources</a:t>
            </a:r>
            <a:r>
              <a:rPr lang="en-AU" sz="1100" spc="-5" dirty="0">
                <a:solidFill>
                  <a:srgbClr val="414042"/>
                </a:solidFill>
                <a:latin typeface="Arial"/>
                <a:ea typeface="Roboto Light"/>
                <a:cs typeface="Arial"/>
              </a:rPr>
              <a:t> </a:t>
            </a:r>
            <a:r>
              <a:rPr lang="en-AU" sz="1100" dirty="0">
                <a:solidFill>
                  <a:srgbClr val="414042"/>
                </a:solidFill>
                <a:latin typeface="Arial"/>
                <a:ea typeface="Roboto Light"/>
                <a:cs typeface="Arial"/>
              </a:rPr>
              <a:t>come from a variety </a:t>
            </a:r>
            <a:r>
              <a:rPr lang="en-AU" sz="1100" spc="-5" dirty="0">
                <a:solidFill>
                  <a:srgbClr val="414042"/>
                </a:solidFill>
                <a:latin typeface="Arial"/>
                <a:ea typeface="Roboto Light"/>
                <a:cs typeface="Arial"/>
              </a:rPr>
              <a:t>of </a:t>
            </a:r>
            <a:r>
              <a:rPr lang="en-AU" sz="1100" dirty="0">
                <a:solidFill>
                  <a:srgbClr val="414042"/>
                </a:solidFill>
                <a:latin typeface="Arial"/>
                <a:ea typeface="Roboto Light"/>
                <a:cs typeface="Arial"/>
              </a:rPr>
              <a:t>sources </a:t>
            </a:r>
            <a:r>
              <a:rPr lang="en-AU" sz="1100" spc="-5" dirty="0">
                <a:solidFill>
                  <a:srgbClr val="414042"/>
                </a:solidFill>
                <a:latin typeface="Arial"/>
                <a:ea typeface="Roboto Light"/>
                <a:cs typeface="Arial"/>
              </a:rPr>
              <a:t>and authors, including Caritas Australia staff </a:t>
            </a:r>
            <a:r>
              <a:rPr lang="en-AU" sz="1100" dirty="0">
                <a:solidFill>
                  <a:srgbClr val="414042"/>
                </a:solidFill>
                <a:latin typeface="Arial"/>
                <a:ea typeface="Roboto Light"/>
                <a:cs typeface="Arial"/>
              </a:rPr>
              <a:t>volunteers, </a:t>
            </a:r>
            <a:r>
              <a:rPr lang="en-AU" sz="1100" spc="-5" dirty="0">
                <a:solidFill>
                  <a:srgbClr val="414042"/>
                </a:solidFill>
                <a:latin typeface="Arial"/>
                <a:ea typeface="Roboto Light"/>
                <a:cs typeface="Arial"/>
              </a:rPr>
              <a:t>overseas partners and news organisations. </a:t>
            </a:r>
            <a:r>
              <a:rPr lang="en-AU" sz="1100" dirty="0">
                <a:solidFill>
                  <a:srgbClr val="414042"/>
                </a:solidFill>
                <a:latin typeface="Arial"/>
                <a:ea typeface="Roboto Light"/>
                <a:cs typeface="Arial"/>
              </a:rPr>
              <a:t>These resources </a:t>
            </a:r>
            <a:r>
              <a:rPr lang="en-AU" sz="1100" spc="-5" dirty="0">
                <a:solidFill>
                  <a:srgbClr val="414042"/>
                </a:solidFill>
                <a:latin typeface="Arial"/>
                <a:ea typeface="Roboto Light"/>
                <a:cs typeface="Arial"/>
              </a:rPr>
              <a:t>and </a:t>
            </a:r>
            <a:r>
              <a:rPr lang="en-AU" sz="1100" dirty="0">
                <a:solidFill>
                  <a:srgbClr val="414042"/>
                </a:solidFill>
                <a:latin typeface="Arial"/>
                <a:ea typeface="Roboto Light"/>
                <a:cs typeface="Arial"/>
              </a:rPr>
              <a:t>the </a:t>
            </a:r>
            <a:r>
              <a:rPr lang="en-AU" sz="1100" spc="-5" dirty="0">
                <a:solidFill>
                  <a:srgbClr val="414042"/>
                </a:solidFill>
                <a:latin typeface="Arial"/>
                <a:ea typeface="Roboto Light"/>
                <a:cs typeface="Arial"/>
              </a:rPr>
              <a:t>information, names, images, pictures, logos are provided </a:t>
            </a:r>
            <a:r>
              <a:rPr lang="en-AU" sz="1100" dirty="0">
                <a:solidFill>
                  <a:srgbClr val="414042"/>
                </a:solidFill>
                <a:latin typeface="Arial"/>
                <a:ea typeface="Roboto Light"/>
                <a:cs typeface="Arial"/>
              </a:rPr>
              <a:t>“as </a:t>
            </a:r>
            <a:r>
              <a:rPr lang="en-AU" sz="1100" spc="-5" dirty="0">
                <a:solidFill>
                  <a:srgbClr val="414042"/>
                </a:solidFill>
                <a:latin typeface="Arial"/>
                <a:ea typeface="Roboto Light"/>
                <a:cs typeface="Arial"/>
              </a:rPr>
              <a:t>is”, without </a:t>
            </a:r>
            <a:r>
              <a:rPr lang="en-AU" sz="1100" spc="-14" dirty="0">
                <a:solidFill>
                  <a:srgbClr val="414042"/>
                </a:solidFill>
                <a:latin typeface="Arial"/>
                <a:ea typeface="Roboto Light"/>
                <a:cs typeface="Arial"/>
              </a:rPr>
              <a:t>warranty. </a:t>
            </a:r>
            <a:r>
              <a:rPr lang="en-AU" sz="1100" dirty="0">
                <a:solidFill>
                  <a:srgbClr val="414042"/>
                </a:solidFill>
                <a:latin typeface="Arial"/>
                <a:ea typeface="Roboto Light"/>
                <a:cs typeface="Arial"/>
              </a:rPr>
              <a:t>Any mistakes </a:t>
            </a:r>
            <a:r>
              <a:rPr lang="en-AU" sz="1100" spc="-5" dirty="0">
                <a:solidFill>
                  <a:srgbClr val="414042"/>
                </a:solidFill>
                <a:latin typeface="Arial"/>
                <a:ea typeface="Roboto Light"/>
                <a:cs typeface="Arial"/>
              </a:rPr>
              <a:t>brought </a:t>
            </a:r>
            <a:r>
              <a:rPr lang="en-AU" sz="1100" dirty="0">
                <a:solidFill>
                  <a:srgbClr val="414042"/>
                </a:solidFill>
                <a:latin typeface="Arial"/>
                <a:ea typeface="Roboto Light"/>
                <a:cs typeface="Arial"/>
              </a:rPr>
              <a:t>to the </a:t>
            </a:r>
            <a:r>
              <a:rPr lang="en-AU" sz="1100" spc="-5" dirty="0">
                <a:solidFill>
                  <a:srgbClr val="414042"/>
                </a:solidFill>
                <a:latin typeface="Arial"/>
                <a:ea typeface="Roboto Light"/>
                <a:cs typeface="Arial"/>
              </a:rPr>
              <a:t>attention of Caritas </a:t>
            </a:r>
            <a:r>
              <a:rPr lang="en-AU" sz="1100" dirty="0">
                <a:solidFill>
                  <a:srgbClr val="414042"/>
                </a:solidFill>
                <a:latin typeface="Arial"/>
                <a:ea typeface="Roboto Light"/>
                <a:cs typeface="Arial"/>
              </a:rPr>
              <a:t>Australia</a:t>
            </a:r>
            <a:r>
              <a:rPr lang="en-AU" sz="1100" spc="-85" dirty="0">
                <a:solidFill>
                  <a:srgbClr val="414042"/>
                </a:solidFill>
                <a:latin typeface="Arial"/>
                <a:ea typeface="Roboto Light"/>
                <a:cs typeface="Arial"/>
              </a:rPr>
              <a:t> </a:t>
            </a:r>
            <a:r>
              <a:rPr lang="en-AU" sz="1100" spc="-5" dirty="0">
                <a:solidFill>
                  <a:srgbClr val="414042"/>
                </a:solidFill>
                <a:latin typeface="Arial"/>
                <a:ea typeface="Roboto Light"/>
                <a:cs typeface="Arial"/>
              </a:rPr>
              <a:t>will</a:t>
            </a:r>
            <a:r>
              <a:rPr lang="en-AU" sz="1100" dirty="0">
                <a:latin typeface="Arial"/>
                <a:ea typeface="Roboto Light"/>
                <a:cs typeface="Arial"/>
              </a:rPr>
              <a:t> </a:t>
            </a:r>
            <a:r>
              <a:rPr lang="en-AU" sz="1100" spc="-5" dirty="0">
                <a:solidFill>
                  <a:srgbClr val="414042"/>
                </a:solidFill>
                <a:latin typeface="Arial"/>
                <a:ea typeface="Roboto Light"/>
                <a:cs typeface="Arial"/>
              </a:rPr>
              <a:t>be </a:t>
            </a:r>
            <a:r>
              <a:rPr lang="en-AU" sz="1100" dirty="0">
                <a:solidFill>
                  <a:srgbClr val="414042"/>
                </a:solidFill>
                <a:latin typeface="Arial"/>
                <a:ea typeface="Roboto Light"/>
                <a:cs typeface="Arial"/>
              </a:rPr>
              <a:t>corrected </a:t>
            </a:r>
            <a:r>
              <a:rPr lang="en-AU" sz="1100" spc="-5" dirty="0">
                <a:solidFill>
                  <a:srgbClr val="414042"/>
                </a:solidFill>
                <a:latin typeface="Arial"/>
                <a:ea typeface="Roboto Light"/>
                <a:cs typeface="Arial"/>
              </a:rPr>
              <a:t>as </a:t>
            </a:r>
            <a:r>
              <a:rPr lang="en-AU" sz="1100" dirty="0">
                <a:solidFill>
                  <a:srgbClr val="414042"/>
                </a:solidFill>
                <a:latin typeface="Arial"/>
                <a:ea typeface="Roboto Light"/>
                <a:cs typeface="Arial"/>
              </a:rPr>
              <a:t>soon </a:t>
            </a:r>
            <a:r>
              <a:rPr lang="en-AU" sz="1100" spc="-5" dirty="0">
                <a:solidFill>
                  <a:srgbClr val="414042"/>
                </a:solidFill>
                <a:latin typeface="Arial"/>
                <a:ea typeface="Roboto Light"/>
                <a:cs typeface="Arial"/>
              </a:rPr>
              <a:t>as possible. </a:t>
            </a:r>
            <a:r>
              <a:rPr lang="en-AU" sz="1100" spc="-47" dirty="0">
                <a:solidFill>
                  <a:srgbClr val="414042"/>
                </a:solidFill>
                <a:latin typeface="Arial"/>
                <a:ea typeface="Roboto Light"/>
                <a:cs typeface="Arial"/>
              </a:rPr>
              <a:t>To </a:t>
            </a:r>
            <a:r>
              <a:rPr lang="en-AU" sz="1100" dirty="0">
                <a:solidFill>
                  <a:srgbClr val="414042"/>
                </a:solidFill>
                <a:latin typeface="Arial"/>
                <a:ea typeface="Roboto Light"/>
                <a:cs typeface="Arial"/>
              </a:rPr>
              <a:t>review the full </a:t>
            </a:r>
            <a:r>
              <a:rPr lang="en-AU" sz="1100" spc="-5" dirty="0">
                <a:solidFill>
                  <a:srgbClr val="414042"/>
                </a:solidFill>
                <a:latin typeface="Arial"/>
                <a:ea typeface="Roboto Light"/>
                <a:cs typeface="Arial"/>
              </a:rPr>
              <a:t>Caritas Australia Copyright </a:t>
            </a:r>
            <a:r>
              <a:rPr lang="en-AU" sz="1100" spc="-9" dirty="0">
                <a:solidFill>
                  <a:srgbClr val="414042"/>
                </a:solidFill>
                <a:latin typeface="Arial"/>
                <a:ea typeface="Roboto Light"/>
                <a:cs typeface="Arial"/>
              </a:rPr>
              <a:t>Policy, </a:t>
            </a:r>
            <a:r>
              <a:rPr lang="en-AU" sz="1100" spc="-5" dirty="0">
                <a:solidFill>
                  <a:srgbClr val="414042"/>
                </a:solidFill>
                <a:latin typeface="Arial"/>
                <a:ea typeface="Roboto Light"/>
                <a:cs typeface="Arial"/>
              </a:rPr>
              <a:t>please </a:t>
            </a:r>
            <a:r>
              <a:rPr lang="en-AU" sz="1100" dirty="0">
                <a:solidFill>
                  <a:srgbClr val="414042"/>
                </a:solidFill>
                <a:latin typeface="Arial"/>
                <a:ea typeface="Roboto Light"/>
                <a:cs typeface="Arial"/>
              </a:rPr>
              <a:t>visit: </a:t>
            </a:r>
            <a:r>
              <a:rPr lang="en-AU" sz="1100" u="sng" dirty="0">
                <a:solidFill>
                  <a:srgbClr val="004751"/>
                </a:solidFill>
                <a:latin typeface="Arial"/>
                <a:ea typeface="Roboto Light"/>
                <a:cs typeface="Arial"/>
                <a:hlinkClick r:id="rId3"/>
              </a:rPr>
              <a:t>Caritas Australia</a:t>
            </a:r>
            <a:r>
              <a:rPr lang="en-AU" sz="1100" dirty="0">
                <a:solidFill>
                  <a:srgbClr val="004751"/>
                </a:solidFill>
                <a:latin typeface="Arial"/>
                <a:ea typeface="Roboto Light"/>
                <a:cs typeface="Arial"/>
              </a:rPr>
              <a:t>​</a:t>
            </a:r>
          </a:p>
        </p:txBody>
      </p:sp>
      <p:sp>
        <p:nvSpPr>
          <p:cNvPr id="17" name="bg object 21">
            <a:extLst>
              <a:ext uri="{FF2B5EF4-FFF2-40B4-BE49-F238E27FC236}">
                <a16:creationId xmlns:a16="http://schemas.microsoft.com/office/drawing/2014/main" id="{7FABDA24-8B7D-5B4B-A717-C9408C980F02}"/>
              </a:ext>
            </a:extLst>
          </p:cNvPr>
          <p:cNvSpPr>
            <a:spLocks noChangeAspect="1"/>
          </p:cNvSpPr>
          <p:nvPr/>
        </p:nvSpPr>
        <p:spPr>
          <a:xfrm>
            <a:off x="528625" y="504825"/>
            <a:ext cx="381520" cy="381000"/>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D23AE8A-0B20-4E83-A3FF-C714D685E9E6}"/>
              </a:ext>
            </a:extLst>
          </p:cNvPr>
          <p:cNvPicPr>
            <a:picLocks noGrp="1" noChangeAspect="1"/>
          </p:cNvPicPr>
          <p:nvPr>
            <p:ph type="pic" sz="quarter" idx="12"/>
          </p:nvPr>
        </p:nvPicPr>
        <p:blipFill rotWithShape="1">
          <a:blip r:embed="rId3" cstate="print">
            <a:clrChange>
              <a:clrFrom>
                <a:srgbClr val="FEFEFE"/>
              </a:clrFrom>
              <a:clrTo>
                <a:srgbClr val="FEFEFE">
                  <a:alpha val="0"/>
                </a:srgbClr>
              </a:clrTo>
            </a:clrChange>
            <a:duotone>
              <a:prstClr val="black"/>
              <a:srgbClr val="C3DDD7">
                <a:tint val="45000"/>
                <a:satMod val="400000"/>
              </a:srgbClr>
            </a:duotone>
            <a:extLst>
              <a:ext uri="{28A0092B-C50C-407E-A947-70E740481C1C}">
                <a14:useLocalDpi xmlns:a14="http://schemas.microsoft.com/office/drawing/2010/main"/>
              </a:ext>
            </a:extLst>
          </a:blip>
          <a:srcRect/>
          <a:stretch/>
        </p:blipFill>
        <p:spPr>
          <a:prstGeom prst="rect">
            <a:avLst/>
          </a:prstGeom>
        </p:spPr>
      </p:pic>
      <p:sp>
        <p:nvSpPr>
          <p:cNvPr id="2" name="Text Placeholder 1">
            <a:extLst>
              <a:ext uri="{FF2B5EF4-FFF2-40B4-BE49-F238E27FC236}">
                <a16:creationId xmlns:a16="http://schemas.microsoft.com/office/drawing/2014/main" id="{18E768E2-68B6-44F4-9D6E-A05B62F22794}"/>
              </a:ext>
            </a:extLst>
          </p:cNvPr>
          <p:cNvSpPr>
            <a:spLocks noGrp="1"/>
          </p:cNvSpPr>
          <p:nvPr>
            <p:ph type="body" sz="quarter" idx="11"/>
          </p:nvPr>
        </p:nvSpPr>
        <p:spPr>
          <a:xfrm>
            <a:off x="386834" y="2233996"/>
            <a:ext cx="5469326" cy="247108"/>
          </a:xfrm>
        </p:spPr>
        <p:txBody>
          <a:bodyPr lIns="91440" tIns="45720" rIns="91440" bIns="45720" anchor="t"/>
          <a:lstStyle/>
          <a:p>
            <a:pPr marL="285750" indent="-285750">
              <a:lnSpc>
                <a:spcPct val="100000"/>
              </a:lnSpc>
              <a:buFont typeface="Arial" panose="020B0604020202020204" pitchFamily="34" charset="0"/>
              <a:buChar char="•"/>
            </a:pPr>
            <a:r>
              <a:rPr lang="en-AU" sz="2400" b="1" dirty="0">
                <a:solidFill>
                  <a:srgbClr val="0C244C"/>
                </a:solidFill>
                <a:latin typeface="Arial" panose="020B0604020202020204" pitchFamily="34" charset="0"/>
                <a:ea typeface="Roboto Light" panose="02000000000000000000" pitchFamily="2" charset="0"/>
              </a:rPr>
              <a:t>3.24 million (13.6%) Australians living in poverty*</a:t>
            </a:r>
          </a:p>
          <a:p>
            <a:pPr>
              <a:lnSpc>
                <a:spcPct val="100000"/>
              </a:lnSpc>
            </a:pPr>
            <a:endParaRPr lang="en-AU" sz="2400" b="1" dirty="0">
              <a:solidFill>
                <a:srgbClr val="0C244C"/>
              </a:solidFill>
              <a:latin typeface="Arial" panose="020B0604020202020204" pitchFamily="34" charset="0"/>
              <a:ea typeface="Roboto Light" panose="02000000000000000000" pitchFamily="2" charset="0"/>
            </a:endParaRPr>
          </a:p>
          <a:p>
            <a:pPr marL="285750" indent="-285750">
              <a:lnSpc>
                <a:spcPct val="100000"/>
              </a:lnSpc>
              <a:buFont typeface="Arial" panose="020B0604020202020204" pitchFamily="34" charset="0"/>
              <a:buChar char="•"/>
            </a:pPr>
            <a:r>
              <a:rPr lang="en-AU" sz="2400" b="1" dirty="0">
                <a:solidFill>
                  <a:srgbClr val="0C244C"/>
                </a:solidFill>
                <a:latin typeface="Arial" panose="020B0604020202020204" pitchFamily="34" charset="0"/>
                <a:ea typeface="Roboto Light" panose="02000000000000000000" pitchFamily="2" charset="0"/>
              </a:rPr>
              <a:t>774 000 (17.7%) are children</a:t>
            </a:r>
          </a:p>
          <a:p>
            <a:pPr>
              <a:lnSpc>
                <a:spcPct val="100000"/>
              </a:lnSpc>
            </a:pPr>
            <a:endParaRPr lang="en-AU" sz="2400" b="1" dirty="0">
              <a:solidFill>
                <a:srgbClr val="0C244C"/>
              </a:solidFill>
              <a:latin typeface="Arial" panose="020B0604020202020204" pitchFamily="34" charset="0"/>
              <a:ea typeface="Roboto Light" panose="02000000000000000000" pitchFamily="2" charset="0"/>
            </a:endParaRPr>
          </a:p>
          <a:p>
            <a:pPr marL="285750" indent="-285750">
              <a:lnSpc>
                <a:spcPct val="100000"/>
              </a:lnSpc>
              <a:buFont typeface="Arial" panose="020B0604020202020204" pitchFamily="34" charset="0"/>
              <a:buChar char="•"/>
            </a:pPr>
            <a:r>
              <a:rPr lang="en-AU" sz="2400" b="1" dirty="0">
                <a:solidFill>
                  <a:srgbClr val="0C244C"/>
                </a:solidFill>
                <a:latin typeface="Arial" panose="020B0604020202020204" pitchFamily="34" charset="0"/>
                <a:ea typeface="Roboto Light" panose="02000000000000000000" pitchFamily="2" charset="0"/>
              </a:rPr>
              <a:t>The poverty line in Australia in dollar value is $457 per week for a single person and $960 per week for a couple with two children.</a:t>
            </a:r>
          </a:p>
        </p:txBody>
      </p:sp>
      <p:sp>
        <p:nvSpPr>
          <p:cNvPr id="3" name="Text Placeholder 2">
            <a:extLst>
              <a:ext uri="{FF2B5EF4-FFF2-40B4-BE49-F238E27FC236}">
                <a16:creationId xmlns:a16="http://schemas.microsoft.com/office/drawing/2014/main" id="{AA35AC37-E74F-4FAB-9448-FE3E71C06D85}"/>
              </a:ext>
            </a:extLst>
          </p:cNvPr>
          <p:cNvSpPr>
            <a:spLocks noGrp="1"/>
          </p:cNvSpPr>
          <p:nvPr>
            <p:ph type="body" sz="quarter" idx="13"/>
          </p:nvPr>
        </p:nvSpPr>
        <p:spPr>
          <a:xfrm>
            <a:off x="528628" y="6543146"/>
            <a:ext cx="5717208" cy="511627"/>
          </a:xfrm>
        </p:spPr>
        <p:txBody>
          <a:bodyPr lIns="91440" tIns="45720" rIns="91440" bIns="45720" anchor="t">
            <a:noAutofit/>
          </a:bodyPr>
          <a:lstStyle/>
          <a:p>
            <a:r>
              <a:rPr lang="en-AU" sz="1400" dirty="0">
                <a:latin typeface="Arial" panose="020B0604020202020204" pitchFamily="34" charset="0"/>
              </a:rPr>
              <a:t>* Using Australia's national poverty line</a:t>
            </a:r>
          </a:p>
        </p:txBody>
      </p:sp>
      <p:sp>
        <p:nvSpPr>
          <p:cNvPr id="5" name="Title 4">
            <a:extLst>
              <a:ext uri="{FF2B5EF4-FFF2-40B4-BE49-F238E27FC236}">
                <a16:creationId xmlns:a16="http://schemas.microsoft.com/office/drawing/2014/main" id="{EB9DC546-2106-4F3C-973D-81C0235E7521}"/>
              </a:ext>
            </a:extLst>
          </p:cNvPr>
          <p:cNvSpPr>
            <a:spLocks noGrp="1"/>
          </p:cNvSpPr>
          <p:nvPr>
            <p:ph type="title"/>
          </p:nvPr>
        </p:nvSpPr>
        <p:spPr>
          <a:xfrm>
            <a:off x="391538" y="763890"/>
            <a:ext cx="5991388" cy="1062514"/>
          </a:xfrm>
        </p:spPr>
        <p:txBody>
          <a:bodyPr/>
          <a:lstStyle/>
          <a:p>
            <a:r>
              <a:rPr lang="en-AU" sz="3600" dirty="0">
                <a:solidFill>
                  <a:srgbClr val="0C244C"/>
                </a:solidFill>
              </a:rPr>
              <a:t>Australia   2017-18</a:t>
            </a:r>
          </a:p>
        </p:txBody>
      </p:sp>
    </p:spTree>
    <p:extLst>
      <p:ext uri="{BB962C8B-B14F-4D97-AF65-F5344CB8AC3E}">
        <p14:creationId xmlns:p14="http://schemas.microsoft.com/office/powerpoint/2010/main" val="1972764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4B04E2-3F6B-4D9D-BFA3-CA4C56F15A92}"/>
              </a:ext>
            </a:extLst>
          </p:cNvPr>
          <p:cNvPicPr>
            <a:picLocks noGrp="1" noChangeAspect="1"/>
          </p:cNvPicPr>
          <p:nvPr/>
        </p:nvPicPr>
        <p:blipFill rotWithShape="1">
          <a:blip r:embed="rId3" cstate="print">
            <a:extLst>
              <a:ext uri="{28A0092B-C50C-407E-A947-70E740481C1C}">
                <a14:useLocalDpi xmlns:a14="http://schemas.microsoft.com/office/drawing/2010/main"/>
              </a:ext>
            </a:extLst>
          </a:blip>
          <a:srcRect r="-5"/>
          <a:stretch/>
        </p:blipFill>
        <p:spPr>
          <a:xfrm>
            <a:off x="629" y="0"/>
            <a:ext cx="13443909" cy="6975232"/>
          </a:xfrm>
          <a:prstGeom prst="rect">
            <a:avLst/>
          </a:prstGeom>
          <a:solidFill>
            <a:schemeClr val="bg1">
              <a:lumMod val="85000"/>
            </a:schemeClr>
          </a:solidFill>
        </p:spPr>
      </p:pic>
      <p:sp>
        <p:nvSpPr>
          <p:cNvPr id="2" name="TextBox 1">
            <a:extLst>
              <a:ext uri="{FF2B5EF4-FFF2-40B4-BE49-F238E27FC236}">
                <a16:creationId xmlns:a16="http://schemas.microsoft.com/office/drawing/2014/main" id="{813E375F-5114-45B1-ADA6-1A6C1551AE49}"/>
              </a:ext>
            </a:extLst>
          </p:cNvPr>
          <p:cNvSpPr txBox="1"/>
          <p:nvPr/>
        </p:nvSpPr>
        <p:spPr>
          <a:xfrm>
            <a:off x="8153982" y="6545739"/>
            <a:ext cx="5227974" cy="553998"/>
          </a:xfrm>
          <a:prstGeom prst="rect">
            <a:avLst/>
          </a:prstGeom>
          <a:noFill/>
        </p:spPr>
        <p:txBody>
          <a:bodyPr wrap="square" lIns="91440" tIns="45720" rIns="91440" bIns="45720" rtlCol="0" anchor="t">
            <a:spAutoFit/>
          </a:bodyPr>
          <a:lstStyle/>
          <a:p>
            <a:pPr algn="r"/>
            <a:endParaRPr lang="en-AU" sz="1000" dirty="0">
              <a:solidFill>
                <a:srgbClr val="FFFFFF"/>
              </a:solidFill>
              <a:latin typeface="Arial"/>
              <a:cs typeface="Arial"/>
            </a:endParaRPr>
          </a:p>
          <a:p>
            <a:pPr algn="r"/>
            <a:r>
              <a:rPr lang="en-AU" sz="1000" dirty="0">
                <a:solidFill>
                  <a:srgbClr val="FFFFFF"/>
                </a:solidFill>
                <a:latin typeface="Arial"/>
                <a:cs typeface="Arial"/>
              </a:rPr>
              <a:t>Nepal Livelihood and Resilience Program. Photo: Eleanor </a:t>
            </a:r>
            <a:r>
              <a:rPr lang="en-AU" sz="1000" dirty="0" err="1">
                <a:solidFill>
                  <a:srgbClr val="FFFFFF"/>
                </a:solidFill>
                <a:latin typeface="Arial"/>
                <a:cs typeface="Arial"/>
              </a:rPr>
              <a:t>Trinchera</a:t>
            </a:r>
            <a:r>
              <a:rPr lang="en-AU" sz="1000" dirty="0">
                <a:solidFill>
                  <a:srgbClr val="FFFFFF"/>
                </a:solidFill>
                <a:latin typeface="Arial"/>
                <a:cs typeface="Arial"/>
              </a:rPr>
              <a:t> / Caritas Australia</a:t>
            </a:r>
            <a:endParaRPr lang="en-AU" sz="1000" dirty="0">
              <a:ea typeface="+mn-lt"/>
              <a:cs typeface="+mn-lt"/>
            </a:endParaRPr>
          </a:p>
          <a:p>
            <a:pPr algn="r"/>
            <a:endParaRPr lang="en-AU" sz="1000" dirty="0">
              <a:solidFill>
                <a:srgbClr val="FFFFFF"/>
              </a:solidFill>
              <a:latin typeface="Arial"/>
              <a:ea typeface="Roboto Light"/>
              <a:cs typeface="Arial"/>
            </a:endParaRPr>
          </a:p>
        </p:txBody>
      </p:sp>
      <p:sp>
        <p:nvSpPr>
          <p:cNvPr id="5" name="Round Diagonal Corner Rectangle 4">
            <a:extLst>
              <a:ext uri="{FF2B5EF4-FFF2-40B4-BE49-F238E27FC236}">
                <a16:creationId xmlns:a16="http://schemas.microsoft.com/office/drawing/2014/main" id="{1E5CDD1D-9A49-7D4F-9F81-424647EF3969}"/>
              </a:ext>
            </a:extLst>
          </p:cNvPr>
          <p:cNvSpPr/>
          <p:nvPr/>
        </p:nvSpPr>
        <p:spPr>
          <a:xfrm rot="16200000">
            <a:off x="4526831" y="-4115269"/>
            <a:ext cx="2104876" cy="10684040"/>
          </a:xfrm>
          <a:prstGeom prst="round2DiagRect">
            <a:avLst>
              <a:gd name="adj1" fmla="val 16667"/>
              <a:gd name="adj2" fmla="val 0"/>
            </a:avLst>
          </a:prstGeom>
          <a:solidFill>
            <a:srgbClr val="E4DBCA"/>
          </a:solidFill>
          <a:ln w="38100">
            <a:solidFill>
              <a:srgbClr val="D86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73868" y="332050"/>
            <a:ext cx="10210800" cy="1789401"/>
          </a:xfrm>
          <a:prstGeom prst="rect">
            <a:avLst/>
          </a:prstGeom>
        </p:spPr>
        <p:txBody>
          <a:bodyPr wrap="square">
            <a:spAutoFit/>
          </a:bodyPr>
          <a:lstStyle/>
          <a:p>
            <a:r>
              <a:rPr lang="en-AU" sz="3088" b="1" dirty="0">
                <a:solidFill>
                  <a:srgbClr val="0C244C"/>
                </a:solidFill>
                <a:latin typeface="Garamond" panose="02020404030301010803" pitchFamily="18" charset="0"/>
                <a:ea typeface="Roboto Light" panose="02000000000000000000" pitchFamily="2" charset="0"/>
              </a:rPr>
              <a:t>For the first time in two decades global poverty is set to rise due to the COVID-19 pandemic, conflict and climate change.</a:t>
            </a:r>
          </a:p>
          <a:p>
            <a:pPr algn="r"/>
            <a:r>
              <a:rPr lang="en-AU" sz="1600" dirty="0">
                <a:solidFill>
                  <a:srgbClr val="0C244C"/>
                </a:solidFill>
                <a:latin typeface="Arial" panose="020B0604020202020204" pitchFamily="34" charset="0"/>
                <a:ea typeface="Roboto Light" panose="02000000000000000000" pitchFamily="2" charset="0"/>
                <a:cs typeface="Arial" panose="020B0604020202020204" pitchFamily="34" charset="0"/>
              </a:rPr>
              <a:t>  </a:t>
            </a:r>
            <a:r>
              <a:rPr lang="en-AU" sz="1764" dirty="0">
                <a:solidFill>
                  <a:srgbClr val="0C244C"/>
                </a:solidFill>
                <a:latin typeface="Arial" panose="020B0604020202020204" pitchFamily="34" charset="0"/>
                <a:ea typeface="Roboto Light" panose="02000000000000000000" pitchFamily="2" charset="0"/>
                <a:cs typeface="Arial" panose="020B0604020202020204" pitchFamily="34" charset="0"/>
              </a:rPr>
              <a:t>Source: World Bank</a:t>
            </a:r>
            <a:endParaRPr lang="en-AU" sz="3088" dirty="0">
              <a:solidFill>
                <a:srgbClr val="0C244C"/>
              </a:solidFill>
            </a:endParaRPr>
          </a:p>
        </p:txBody>
      </p:sp>
    </p:spTree>
    <p:extLst>
      <p:ext uri="{BB962C8B-B14F-4D97-AF65-F5344CB8AC3E}">
        <p14:creationId xmlns:p14="http://schemas.microsoft.com/office/powerpoint/2010/main" val="2263884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BC374B-9421-2745-BF25-5CB640595D58}"/>
              </a:ext>
            </a:extLst>
          </p:cNvPr>
          <p:cNvSpPr>
            <a:spLocks noGrp="1"/>
          </p:cNvSpPr>
          <p:nvPr>
            <p:ph type="title"/>
          </p:nvPr>
        </p:nvSpPr>
        <p:spPr>
          <a:xfrm>
            <a:off x="989593" y="350357"/>
            <a:ext cx="11910855" cy="548338"/>
          </a:xfrm>
        </p:spPr>
        <p:txBody>
          <a:bodyPr/>
          <a:lstStyle/>
          <a:p>
            <a:r>
              <a:rPr lang="en-US" sz="3600" dirty="0"/>
              <a:t>Poverty in our world today</a:t>
            </a:r>
          </a:p>
        </p:txBody>
      </p:sp>
      <p:sp>
        <p:nvSpPr>
          <p:cNvPr id="14" name="Rectangle 13">
            <a:extLst>
              <a:ext uri="{FF2B5EF4-FFF2-40B4-BE49-F238E27FC236}">
                <a16:creationId xmlns:a16="http://schemas.microsoft.com/office/drawing/2014/main" id="{75CD2057-CCBC-4B92-8710-441AD11A0EC8}"/>
              </a:ext>
            </a:extLst>
          </p:cNvPr>
          <p:cNvSpPr/>
          <p:nvPr/>
        </p:nvSpPr>
        <p:spPr>
          <a:xfrm>
            <a:off x="4936492" y="4098616"/>
            <a:ext cx="3571555" cy="2103140"/>
          </a:xfrm>
          <a:prstGeom prst="rect">
            <a:avLst/>
          </a:prstGeom>
        </p:spPr>
        <p:txBody>
          <a:bodyPr wrap="square" lIns="91440" tIns="45720" rIns="91440" bIns="45720" anchor="t">
            <a:spAutoFit/>
          </a:bodyPr>
          <a:lstStyle/>
          <a:p>
            <a:pPr defTabSz="457200" eaLnBrk="1" fontAlgn="auto" hangingPunct="1">
              <a:spcBef>
                <a:spcPts val="0"/>
              </a:spcBef>
              <a:spcAft>
                <a:spcPts val="0"/>
              </a:spcAft>
            </a:pPr>
            <a:r>
              <a:rPr lang="en-AU" sz="3200" b="1" dirty="0">
                <a:solidFill>
                  <a:srgbClr val="63B1A4"/>
                </a:solidFill>
                <a:latin typeface="Arial" panose="020B0604020202020204" pitchFamily="34" charset="0"/>
                <a:ea typeface="Roboto Light" panose="02000000000000000000" pitchFamily="2" charset="0"/>
                <a:cs typeface="Arial"/>
              </a:rPr>
              <a:t>2.2 billion</a:t>
            </a:r>
          </a:p>
          <a:p>
            <a:pPr defTabSz="457200" eaLnBrk="1" fontAlgn="auto" hangingPunct="1">
              <a:spcBef>
                <a:spcPts val="800"/>
              </a:spcBef>
              <a:spcAft>
                <a:spcPts val="0"/>
              </a:spcAft>
            </a:pPr>
            <a:r>
              <a:rPr lang="en-AU" sz="2400" dirty="0">
                <a:solidFill>
                  <a:srgbClr val="0C244C"/>
                </a:solidFill>
                <a:latin typeface="Arial" panose="020B0604020202020204" pitchFamily="34" charset="0"/>
                <a:ea typeface="Roboto Light" panose="02000000000000000000" pitchFamily="2" charset="0"/>
                <a:cs typeface="Arial"/>
              </a:rPr>
              <a:t>people do not have access to clean water.</a:t>
            </a:r>
          </a:p>
          <a:p>
            <a:pPr defTabSz="457200">
              <a:spcBef>
                <a:spcPts val="0"/>
              </a:spcBef>
              <a:spcAft>
                <a:spcPts val="0"/>
              </a:spcAft>
            </a:pPr>
            <a:endParaRPr lang="en-AU" sz="2200" dirty="0">
              <a:solidFill>
                <a:srgbClr val="000000"/>
              </a:solidFill>
              <a:latin typeface="Arial" panose="020B0604020202020204" pitchFamily="34" charset="0"/>
              <a:ea typeface="Roboto Light" panose="02000000000000000000" pitchFamily="2" charset="0"/>
              <a:cs typeface="Arial" panose="020B0604020202020204" pitchFamily="34" charset="0"/>
            </a:endParaRPr>
          </a:p>
          <a:p>
            <a:pPr defTabSz="457200">
              <a:spcBef>
                <a:spcPts val="0"/>
              </a:spcBef>
              <a:spcAft>
                <a:spcPts val="0"/>
              </a:spcAft>
            </a:pPr>
            <a:endParaRPr lang="en-AU" sz="2200" dirty="0">
              <a:solidFill>
                <a:srgbClr val="000000"/>
              </a:solidFill>
              <a:latin typeface="Arial" panose="020B0604020202020204" pitchFamily="34" charset="0"/>
              <a:ea typeface="Roboto Light" panose="02000000000000000000" pitchFamily="2" charset="0"/>
              <a:cs typeface="Arial" panose="020B0604020202020204" pitchFamily="34" charset="0"/>
            </a:endParaRPr>
          </a:p>
        </p:txBody>
      </p:sp>
      <p:pic>
        <p:nvPicPr>
          <p:cNvPr id="21" name="Picture 20" descr="Earth globe Americas">
            <a:extLst>
              <a:ext uri="{FF2B5EF4-FFF2-40B4-BE49-F238E27FC236}">
                <a16:creationId xmlns:a16="http://schemas.microsoft.com/office/drawing/2014/main" id="{8E13CD5A-B667-4284-8C5D-03520A31EFE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59669" y="1796839"/>
            <a:ext cx="2193129" cy="2193129"/>
          </a:xfrm>
          <a:prstGeom prst="rect">
            <a:avLst/>
          </a:prstGeom>
          <a:solidFill>
            <a:schemeClr val="bg1"/>
          </a:solidFill>
        </p:spPr>
      </p:pic>
      <p:sp>
        <p:nvSpPr>
          <p:cNvPr id="23" name="Text Placeholder 12">
            <a:extLst>
              <a:ext uri="{FF2B5EF4-FFF2-40B4-BE49-F238E27FC236}">
                <a16:creationId xmlns:a16="http://schemas.microsoft.com/office/drawing/2014/main" id="{F87F8A71-88FC-CC49-AC29-D215E2E9A922}"/>
              </a:ext>
            </a:extLst>
          </p:cNvPr>
          <p:cNvSpPr txBox="1">
            <a:spLocks/>
          </p:cNvSpPr>
          <p:nvPr/>
        </p:nvSpPr>
        <p:spPr>
          <a:xfrm>
            <a:off x="8883392" y="4098616"/>
            <a:ext cx="3571554" cy="2233893"/>
          </a:xfrm>
          <a:prstGeom prst="rect">
            <a:avLst/>
          </a:prstGeom>
        </p:spPr>
        <p:txBody>
          <a:bodyPr lIns="91440" tIns="45720" rIns="91440" bIns="45720" anchor="t"/>
          <a:lstStyle>
            <a:lvl1pPr marL="189058" indent="-189058" algn="l" defTabSz="756232" rtl="0" eaLnBrk="1" latinLnBrk="0" hangingPunct="1">
              <a:lnSpc>
                <a:spcPct val="90000"/>
              </a:lnSpc>
              <a:spcBef>
                <a:spcPts val="827"/>
              </a:spcBef>
              <a:buFont typeface="Arial" panose="020B0604020202020204" pitchFamily="34" charset="0"/>
              <a:buChar char="•"/>
              <a:defRPr sz="2316" kern="1200">
                <a:solidFill>
                  <a:schemeClr val="tx1"/>
                </a:solidFill>
                <a:latin typeface="+mn-lt"/>
                <a:ea typeface="+mn-ea"/>
                <a:cs typeface="+mn-cs"/>
              </a:defRPr>
            </a:lvl1pPr>
            <a:lvl2pPr marL="567174" indent="-189058" algn="l" defTabSz="756232" rtl="0" eaLnBrk="1" latinLnBrk="0" hangingPunct="1">
              <a:lnSpc>
                <a:spcPct val="90000"/>
              </a:lnSpc>
              <a:spcBef>
                <a:spcPts val="414"/>
              </a:spcBef>
              <a:buFont typeface="Arial" panose="020B0604020202020204" pitchFamily="34" charset="0"/>
              <a:buChar char="•"/>
              <a:defRPr sz="1985" kern="1200">
                <a:solidFill>
                  <a:schemeClr val="tx1"/>
                </a:solidFill>
                <a:latin typeface="+mn-lt"/>
                <a:ea typeface="+mn-ea"/>
                <a:cs typeface="+mn-cs"/>
              </a:defRPr>
            </a:lvl2pPr>
            <a:lvl3pPr marL="945290" indent="-189058" algn="l" defTabSz="756232" rtl="0" eaLnBrk="1" latinLnBrk="0" hangingPunct="1">
              <a:lnSpc>
                <a:spcPct val="90000"/>
              </a:lnSpc>
              <a:spcBef>
                <a:spcPts val="414"/>
              </a:spcBef>
              <a:buFont typeface="Arial" panose="020B0604020202020204" pitchFamily="34" charset="0"/>
              <a:buChar char="•"/>
              <a:defRPr sz="1654" kern="1200">
                <a:solidFill>
                  <a:schemeClr val="tx1"/>
                </a:solidFill>
                <a:latin typeface="+mn-lt"/>
                <a:ea typeface="+mn-ea"/>
                <a:cs typeface="+mn-cs"/>
              </a:defRPr>
            </a:lvl3pPr>
            <a:lvl4pPr marL="132340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4pPr>
            <a:lvl5pPr marL="1701521"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marL="0" indent="0" defTabSz="457200">
              <a:lnSpc>
                <a:spcPct val="100000"/>
              </a:lnSpc>
              <a:spcBef>
                <a:spcPts val="0"/>
              </a:spcBef>
              <a:buNone/>
            </a:pPr>
            <a:r>
              <a:rPr lang="en-AU" sz="3200" b="1" dirty="0">
                <a:solidFill>
                  <a:srgbClr val="63B1A4"/>
                </a:solidFill>
                <a:latin typeface="Arial" panose="020B0604020202020204" pitchFamily="34" charset="0"/>
                <a:ea typeface="Roboto Light" panose="02000000000000000000" pitchFamily="2" charset="0"/>
                <a:cs typeface="Arial" panose="020B0604020202020204" pitchFamily="34" charset="0"/>
              </a:rPr>
              <a:t>821 million</a:t>
            </a:r>
          </a:p>
          <a:p>
            <a:pPr marL="0" indent="0" defTabSz="457200">
              <a:lnSpc>
                <a:spcPct val="100000"/>
              </a:lnSpc>
              <a:spcBef>
                <a:spcPts val="800"/>
              </a:spcBef>
              <a:buNone/>
            </a:pPr>
            <a:r>
              <a:rPr lang="en-AU" sz="2400" dirty="0">
                <a:solidFill>
                  <a:srgbClr val="0C244C"/>
                </a:solidFill>
                <a:latin typeface="Arial" panose="020B0604020202020204" pitchFamily="34" charset="0"/>
                <a:ea typeface="Roboto Light" panose="02000000000000000000" pitchFamily="2" charset="0"/>
              </a:rPr>
              <a:t>people do not have enough food to eat.</a:t>
            </a:r>
            <a:endParaRPr lang="en-AU" sz="2400" dirty="0">
              <a:solidFill>
                <a:srgbClr val="0C244C"/>
              </a:solidFill>
              <a:latin typeface="Arial" panose="020B0604020202020204" pitchFamily="34" charset="0"/>
              <a:ea typeface="Roboto Light" panose="02000000000000000000" pitchFamily="2" charset="0"/>
              <a:cs typeface="Arial" panose="020B0604020202020204" pitchFamily="34" charset="0"/>
            </a:endParaRPr>
          </a:p>
        </p:txBody>
      </p:sp>
      <p:sp>
        <p:nvSpPr>
          <p:cNvPr id="24" name="Text Placeholder 13">
            <a:extLst>
              <a:ext uri="{FF2B5EF4-FFF2-40B4-BE49-F238E27FC236}">
                <a16:creationId xmlns:a16="http://schemas.microsoft.com/office/drawing/2014/main" id="{E04A1CA9-AF66-214A-A9FD-C6E105E67C0C}"/>
              </a:ext>
            </a:extLst>
          </p:cNvPr>
          <p:cNvSpPr txBox="1">
            <a:spLocks/>
          </p:cNvSpPr>
          <p:nvPr/>
        </p:nvSpPr>
        <p:spPr>
          <a:xfrm>
            <a:off x="989593" y="4098616"/>
            <a:ext cx="3571555" cy="2233893"/>
          </a:xfrm>
          <a:prstGeom prst="rect">
            <a:avLst/>
          </a:prstGeom>
        </p:spPr>
        <p:txBody>
          <a:bodyPr lIns="91440" tIns="45720" rIns="91440" bIns="45720" anchor="t"/>
          <a:lstStyle>
            <a:lvl1pPr marL="189058" indent="-189058" algn="l" defTabSz="756232" rtl="0" eaLnBrk="1" latinLnBrk="0" hangingPunct="1">
              <a:lnSpc>
                <a:spcPct val="90000"/>
              </a:lnSpc>
              <a:spcBef>
                <a:spcPts val="827"/>
              </a:spcBef>
              <a:buFont typeface="Arial" panose="020B0604020202020204" pitchFamily="34" charset="0"/>
              <a:buChar char="•"/>
              <a:defRPr sz="2316" kern="1200">
                <a:solidFill>
                  <a:schemeClr val="tx1"/>
                </a:solidFill>
                <a:latin typeface="+mn-lt"/>
                <a:ea typeface="+mn-ea"/>
                <a:cs typeface="+mn-cs"/>
              </a:defRPr>
            </a:lvl1pPr>
            <a:lvl2pPr marL="567174" indent="-189058" algn="l" defTabSz="756232" rtl="0" eaLnBrk="1" latinLnBrk="0" hangingPunct="1">
              <a:lnSpc>
                <a:spcPct val="90000"/>
              </a:lnSpc>
              <a:spcBef>
                <a:spcPts val="414"/>
              </a:spcBef>
              <a:buFont typeface="Arial" panose="020B0604020202020204" pitchFamily="34" charset="0"/>
              <a:buChar char="•"/>
              <a:defRPr sz="1985" kern="1200">
                <a:solidFill>
                  <a:schemeClr val="tx1"/>
                </a:solidFill>
                <a:latin typeface="+mn-lt"/>
                <a:ea typeface="+mn-ea"/>
                <a:cs typeface="+mn-cs"/>
              </a:defRPr>
            </a:lvl2pPr>
            <a:lvl3pPr marL="945290" indent="-189058" algn="l" defTabSz="756232" rtl="0" eaLnBrk="1" latinLnBrk="0" hangingPunct="1">
              <a:lnSpc>
                <a:spcPct val="90000"/>
              </a:lnSpc>
              <a:spcBef>
                <a:spcPts val="414"/>
              </a:spcBef>
              <a:buFont typeface="Arial" panose="020B0604020202020204" pitchFamily="34" charset="0"/>
              <a:buChar char="•"/>
              <a:defRPr sz="1654" kern="1200">
                <a:solidFill>
                  <a:schemeClr val="tx1"/>
                </a:solidFill>
                <a:latin typeface="+mn-lt"/>
                <a:ea typeface="+mn-ea"/>
                <a:cs typeface="+mn-cs"/>
              </a:defRPr>
            </a:lvl3pPr>
            <a:lvl4pPr marL="132340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4pPr>
            <a:lvl5pPr marL="1701521"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marL="0" indent="0">
              <a:lnSpc>
                <a:spcPct val="100000"/>
              </a:lnSpc>
              <a:buNone/>
            </a:pPr>
            <a:r>
              <a:rPr lang="en-AU" sz="3200" b="1" dirty="0">
                <a:solidFill>
                  <a:srgbClr val="63B1A4"/>
                </a:solidFill>
                <a:latin typeface="Arial" panose="020B0604020202020204" pitchFamily="34" charset="0"/>
                <a:ea typeface="Roboto Light" panose="02000000000000000000" pitchFamily="2" charset="0"/>
                <a:cs typeface="Arial" panose="020B0604020202020204" pitchFamily="34" charset="0"/>
              </a:rPr>
              <a:t>689 million</a:t>
            </a:r>
          </a:p>
          <a:p>
            <a:pPr marL="0" indent="0">
              <a:lnSpc>
                <a:spcPct val="100000"/>
              </a:lnSpc>
              <a:spcBef>
                <a:spcPts val="800"/>
              </a:spcBef>
              <a:buNone/>
            </a:pPr>
            <a:r>
              <a:rPr lang="en-AU" sz="2400" dirty="0">
                <a:solidFill>
                  <a:srgbClr val="0C244C"/>
                </a:solidFill>
                <a:latin typeface="Arial" panose="020B0604020202020204" pitchFamily="34" charset="0"/>
                <a:ea typeface="Roboto Light" panose="02000000000000000000" pitchFamily="2" charset="0"/>
                <a:cs typeface="Arial"/>
              </a:rPr>
              <a:t>or 1 in 10 people around the world live in extreme poverty on less than $1.90 per day</a:t>
            </a:r>
            <a:r>
              <a:rPr lang="en-AU" sz="2400" dirty="0">
                <a:solidFill>
                  <a:srgbClr val="0C244C"/>
                </a:solidFill>
                <a:latin typeface="Arial" panose="020B0604020202020204" pitchFamily="34" charset="0"/>
                <a:ea typeface="Roboto Light" panose="02000000000000000000" pitchFamily="2" charset="0"/>
              </a:rPr>
              <a:t>.</a:t>
            </a:r>
            <a:endParaRPr lang="en-AU" sz="2400" dirty="0">
              <a:solidFill>
                <a:srgbClr val="0C244C"/>
              </a:solidFill>
              <a:latin typeface="Arial" panose="020B0604020202020204" pitchFamily="34" charset="0"/>
              <a:ea typeface="Roboto Light" panose="02000000000000000000" pitchFamily="2" charset="0"/>
              <a:cs typeface="Arial" panose="020B0604020202020204" pitchFamily="34" charset="0"/>
            </a:endParaRPr>
          </a:p>
        </p:txBody>
      </p:sp>
      <p:pic>
        <p:nvPicPr>
          <p:cNvPr id="3" name="Graphic 2" descr="Water">
            <a:extLst>
              <a:ext uri="{FF2B5EF4-FFF2-40B4-BE49-F238E27FC236}">
                <a16:creationId xmlns:a16="http://schemas.microsoft.com/office/drawing/2014/main" id="{BE3C5B74-A948-45AB-81D6-BA36F7B2EC2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99213" y="1977076"/>
            <a:ext cx="1832656" cy="1832656"/>
          </a:xfrm>
          <a:prstGeom prst="rect">
            <a:avLst/>
          </a:prstGeom>
        </p:spPr>
      </p:pic>
      <p:grpSp>
        <p:nvGrpSpPr>
          <p:cNvPr id="11" name="Group 10">
            <a:extLst>
              <a:ext uri="{FF2B5EF4-FFF2-40B4-BE49-F238E27FC236}">
                <a16:creationId xmlns:a16="http://schemas.microsoft.com/office/drawing/2014/main" id="{EB5085C3-232F-41BB-A0E7-236B6BF632DE}"/>
              </a:ext>
            </a:extLst>
          </p:cNvPr>
          <p:cNvGrpSpPr/>
          <p:nvPr/>
        </p:nvGrpSpPr>
        <p:grpSpPr>
          <a:xfrm>
            <a:off x="9272057" y="2212691"/>
            <a:ext cx="2096494" cy="1302170"/>
            <a:chOff x="9272057" y="2212691"/>
            <a:chExt cx="2096494" cy="1302170"/>
          </a:xfrm>
        </p:grpSpPr>
        <p:sp>
          <p:nvSpPr>
            <p:cNvPr id="5" name="Freeform: Shape 4">
              <a:extLst>
                <a:ext uri="{FF2B5EF4-FFF2-40B4-BE49-F238E27FC236}">
                  <a16:creationId xmlns:a16="http://schemas.microsoft.com/office/drawing/2014/main" id="{2218447D-606B-4F09-98C5-21C635CDE427}"/>
                </a:ext>
              </a:extLst>
            </p:cNvPr>
            <p:cNvSpPr/>
            <p:nvPr/>
          </p:nvSpPr>
          <p:spPr>
            <a:xfrm>
              <a:off x="11048720" y="2434745"/>
              <a:ext cx="319831" cy="1005184"/>
            </a:xfrm>
            <a:custGeom>
              <a:avLst/>
              <a:gdLst>
                <a:gd name="connsiteX0" fmla="*/ 164413 w 319831"/>
                <a:gd name="connsiteY0" fmla="*/ 41050 h 1005184"/>
                <a:gd name="connsiteX1" fmla="*/ 41050 w 319831"/>
                <a:gd name="connsiteY1" fmla="*/ 269501 h 1005184"/>
                <a:gd name="connsiteX2" fmla="*/ 92908 w 319831"/>
                <a:gd name="connsiteY2" fmla="*/ 396976 h 1005184"/>
                <a:gd name="connsiteX3" fmla="*/ 126490 w 319831"/>
                <a:gd name="connsiteY3" fmla="*/ 442667 h 1005184"/>
                <a:gd name="connsiteX4" fmla="*/ 112098 w 319831"/>
                <a:gd name="connsiteY4" fmla="*/ 931323 h 1005184"/>
                <a:gd name="connsiteX5" fmla="*/ 168461 w 319831"/>
                <a:gd name="connsiteY5" fmla="*/ 980732 h 1005184"/>
                <a:gd name="connsiteX6" fmla="*/ 217871 w 319831"/>
                <a:gd name="connsiteY6" fmla="*/ 931323 h 1005184"/>
                <a:gd name="connsiteX7" fmla="*/ 203478 w 319831"/>
                <a:gd name="connsiteY7" fmla="*/ 442667 h 1005184"/>
                <a:gd name="connsiteX8" fmla="*/ 237289 w 319831"/>
                <a:gd name="connsiteY8" fmla="*/ 396976 h 1005184"/>
                <a:gd name="connsiteX9" fmla="*/ 288919 w 319831"/>
                <a:gd name="connsiteY9" fmla="*/ 269501 h 1005184"/>
                <a:gd name="connsiteX10" fmla="*/ 164413 w 319831"/>
                <a:gd name="connsiteY10" fmla="*/ 41050 h 1005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9831" h="1005184">
                  <a:moveTo>
                    <a:pt x="164413" y="41050"/>
                  </a:moveTo>
                  <a:cubicBezTo>
                    <a:pt x="95878" y="41050"/>
                    <a:pt x="41050" y="165556"/>
                    <a:pt x="41050" y="269501"/>
                  </a:cubicBezTo>
                  <a:cubicBezTo>
                    <a:pt x="41050" y="332782"/>
                    <a:pt x="61610" y="374588"/>
                    <a:pt x="92908" y="396976"/>
                  </a:cubicBezTo>
                  <a:cubicBezTo>
                    <a:pt x="109491" y="407396"/>
                    <a:pt x="121497" y="423728"/>
                    <a:pt x="126490" y="442667"/>
                  </a:cubicBezTo>
                  <a:lnTo>
                    <a:pt x="112098" y="931323"/>
                  </a:lnTo>
                  <a:cubicBezTo>
                    <a:pt x="114019" y="960531"/>
                    <a:pt x="139254" y="982651"/>
                    <a:pt x="168461" y="980732"/>
                  </a:cubicBezTo>
                  <a:cubicBezTo>
                    <a:pt x="194994" y="978987"/>
                    <a:pt x="216125" y="957855"/>
                    <a:pt x="217871" y="931323"/>
                  </a:cubicBezTo>
                  <a:lnTo>
                    <a:pt x="203478" y="442667"/>
                  </a:lnTo>
                  <a:cubicBezTo>
                    <a:pt x="208529" y="423691"/>
                    <a:pt x="220619" y="407353"/>
                    <a:pt x="237289" y="396976"/>
                  </a:cubicBezTo>
                  <a:cubicBezTo>
                    <a:pt x="268358" y="374131"/>
                    <a:pt x="288919" y="332782"/>
                    <a:pt x="288919" y="269501"/>
                  </a:cubicBezTo>
                  <a:cubicBezTo>
                    <a:pt x="287548" y="165556"/>
                    <a:pt x="232720" y="41050"/>
                    <a:pt x="164413" y="41050"/>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6" name="Freeform: Shape 5">
              <a:extLst>
                <a:ext uri="{FF2B5EF4-FFF2-40B4-BE49-F238E27FC236}">
                  <a16:creationId xmlns:a16="http://schemas.microsoft.com/office/drawing/2014/main" id="{C2ACB2C6-2858-4575-8A1A-F5198F727D64}"/>
                </a:ext>
              </a:extLst>
            </p:cNvPr>
            <p:cNvSpPr/>
            <p:nvPr/>
          </p:nvSpPr>
          <p:spPr>
            <a:xfrm>
              <a:off x="9272057" y="2434745"/>
              <a:ext cx="319831" cy="1005184"/>
            </a:xfrm>
            <a:custGeom>
              <a:avLst/>
              <a:gdLst>
                <a:gd name="connsiteX0" fmla="*/ 262419 w 319831"/>
                <a:gd name="connsiteY0" fmla="*/ 41050 h 1005184"/>
                <a:gd name="connsiteX1" fmla="*/ 239574 w 319831"/>
                <a:gd name="connsiteY1" fmla="*/ 41050 h 1005184"/>
                <a:gd name="connsiteX2" fmla="*/ 239574 w 319831"/>
                <a:gd name="connsiteY2" fmla="*/ 292346 h 1005184"/>
                <a:gd name="connsiteX3" fmla="*/ 226323 w 319831"/>
                <a:gd name="connsiteY3" fmla="*/ 305596 h 1005184"/>
                <a:gd name="connsiteX4" fmla="*/ 213073 w 319831"/>
                <a:gd name="connsiteY4" fmla="*/ 292346 h 1005184"/>
                <a:gd name="connsiteX5" fmla="*/ 213073 w 319831"/>
                <a:gd name="connsiteY5" fmla="*/ 41050 h 1005184"/>
                <a:gd name="connsiteX6" fmla="*/ 178577 w 319831"/>
                <a:gd name="connsiteY6" fmla="*/ 41050 h 1005184"/>
                <a:gd name="connsiteX7" fmla="*/ 178577 w 319831"/>
                <a:gd name="connsiteY7" fmla="*/ 292346 h 1005184"/>
                <a:gd name="connsiteX8" fmla="*/ 165327 w 319831"/>
                <a:gd name="connsiteY8" fmla="*/ 305596 h 1005184"/>
                <a:gd name="connsiteX9" fmla="*/ 152077 w 319831"/>
                <a:gd name="connsiteY9" fmla="*/ 292346 h 1005184"/>
                <a:gd name="connsiteX10" fmla="*/ 152077 w 319831"/>
                <a:gd name="connsiteY10" fmla="*/ 41050 h 1005184"/>
                <a:gd name="connsiteX11" fmla="*/ 116895 w 319831"/>
                <a:gd name="connsiteY11" fmla="*/ 41050 h 1005184"/>
                <a:gd name="connsiteX12" fmla="*/ 116895 w 319831"/>
                <a:gd name="connsiteY12" fmla="*/ 292346 h 1005184"/>
                <a:gd name="connsiteX13" fmla="*/ 103645 w 319831"/>
                <a:gd name="connsiteY13" fmla="*/ 305596 h 1005184"/>
                <a:gd name="connsiteX14" fmla="*/ 90395 w 319831"/>
                <a:gd name="connsiteY14" fmla="*/ 292346 h 1005184"/>
                <a:gd name="connsiteX15" fmla="*/ 90395 w 319831"/>
                <a:gd name="connsiteY15" fmla="*/ 41050 h 1005184"/>
                <a:gd name="connsiteX16" fmla="*/ 67550 w 319831"/>
                <a:gd name="connsiteY16" fmla="*/ 41050 h 1005184"/>
                <a:gd name="connsiteX17" fmla="*/ 41050 w 319831"/>
                <a:gd name="connsiteY17" fmla="*/ 269501 h 1005184"/>
                <a:gd name="connsiteX18" fmla="*/ 92680 w 319831"/>
                <a:gd name="connsiteY18" fmla="*/ 397205 h 1005184"/>
                <a:gd name="connsiteX19" fmla="*/ 126490 w 319831"/>
                <a:gd name="connsiteY19" fmla="*/ 442895 h 1005184"/>
                <a:gd name="connsiteX20" fmla="*/ 113012 w 319831"/>
                <a:gd name="connsiteY20" fmla="*/ 931095 h 1005184"/>
                <a:gd name="connsiteX21" fmla="*/ 166012 w 319831"/>
                <a:gd name="connsiteY21" fmla="*/ 984095 h 1005184"/>
                <a:gd name="connsiteX22" fmla="*/ 219013 w 319831"/>
                <a:gd name="connsiteY22" fmla="*/ 931095 h 1005184"/>
                <a:gd name="connsiteX23" fmla="*/ 204621 w 319831"/>
                <a:gd name="connsiteY23" fmla="*/ 441981 h 1005184"/>
                <a:gd name="connsiteX24" fmla="*/ 238203 w 319831"/>
                <a:gd name="connsiteY24" fmla="*/ 396291 h 1005184"/>
                <a:gd name="connsiteX25" fmla="*/ 290061 w 319831"/>
                <a:gd name="connsiteY25" fmla="*/ 268587 h 1005184"/>
                <a:gd name="connsiteX26" fmla="*/ 262419 w 319831"/>
                <a:gd name="connsiteY26" fmla="*/ 41050 h 1005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9831" h="1005184">
                  <a:moveTo>
                    <a:pt x="262419" y="41050"/>
                  </a:moveTo>
                  <a:lnTo>
                    <a:pt x="239574" y="41050"/>
                  </a:lnTo>
                  <a:lnTo>
                    <a:pt x="239574" y="292346"/>
                  </a:lnTo>
                  <a:cubicBezTo>
                    <a:pt x="239574" y="299663"/>
                    <a:pt x="233641" y="305596"/>
                    <a:pt x="226323" y="305596"/>
                  </a:cubicBezTo>
                  <a:cubicBezTo>
                    <a:pt x="219006" y="305596"/>
                    <a:pt x="213073" y="299663"/>
                    <a:pt x="213073" y="292346"/>
                  </a:cubicBezTo>
                  <a:lnTo>
                    <a:pt x="213073" y="41050"/>
                  </a:lnTo>
                  <a:lnTo>
                    <a:pt x="178577" y="41050"/>
                  </a:lnTo>
                  <a:lnTo>
                    <a:pt x="178577" y="292346"/>
                  </a:lnTo>
                  <a:cubicBezTo>
                    <a:pt x="178577" y="299663"/>
                    <a:pt x="172644" y="305596"/>
                    <a:pt x="165327" y="305596"/>
                  </a:cubicBezTo>
                  <a:cubicBezTo>
                    <a:pt x="158009" y="305596"/>
                    <a:pt x="152077" y="299663"/>
                    <a:pt x="152077" y="292346"/>
                  </a:cubicBezTo>
                  <a:lnTo>
                    <a:pt x="152077" y="41050"/>
                  </a:lnTo>
                  <a:lnTo>
                    <a:pt x="116895" y="41050"/>
                  </a:lnTo>
                  <a:lnTo>
                    <a:pt x="116895" y="292346"/>
                  </a:lnTo>
                  <a:cubicBezTo>
                    <a:pt x="116895" y="299663"/>
                    <a:pt x="110963" y="305596"/>
                    <a:pt x="103645" y="305596"/>
                  </a:cubicBezTo>
                  <a:cubicBezTo>
                    <a:pt x="96327" y="305596"/>
                    <a:pt x="90395" y="299663"/>
                    <a:pt x="90395" y="292346"/>
                  </a:cubicBezTo>
                  <a:lnTo>
                    <a:pt x="90395" y="41050"/>
                  </a:lnTo>
                  <a:lnTo>
                    <a:pt x="67550" y="41050"/>
                  </a:lnTo>
                  <a:cubicBezTo>
                    <a:pt x="51948" y="116263"/>
                    <a:pt x="43080" y="192714"/>
                    <a:pt x="41050" y="269501"/>
                  </a:cubicBezTo>
                  <a:cubicBezTo>
                    <a:pt x="41050" y="333010"/>
                    <a:pt x="61610" y="374817"/>
                    <a:pt x="92680" y="397205"/>
                  </a:cubicBezTo>
                  <a:cubicBezTo>
                    <a:pt x="109302" y="407634"/>
                    <a:pt x="121377" y="423950"/>
                    <a:pt x="126490" y="442895"/>
                  </a:cubicBezTo>
                  <a:lnTo>
                    <a:pt x="113012" y="931095"/>
                  </a:lnTo>
                  <a:cubicBezTo>
                    <a:pt x="113012" y="960366"/>
                    <a:pt x="136741" y="984095"/>
                    <a:pt x="166012" y="984095"/>
                  </a:cubicBezTo>
                  <a:cubicBezTo>
                    <a:pt x="195284" y="984095"/>
                    <a:pt x="219013" y="960366"/>
                    <a:pt x="219013" y="931095"/>
                  </a:cubicBezTo>
                  <a:lnTo>
                    <a:pt x="204621" y="441981"/>
                  </a:lnTo>
                  <a:cubicBezTo>
                    <a:pt x="209679" y="423072"/>
                    <a:pt x="221668" y="406761"/>
                    <a:pt x="238203" y="396291"/>
                  </a:cubicBezTo>
                  <a:cubicBezTo>
                    <a:pt x="269501" y="373446"/>
                    <a:pt x="290061" y="332096"/>
                    <a:pt x="290061" y="268587"/>
                  </a:cubicBezTo>
                  <a:cubicBezTo>
                    <a:pt x="286507" y="192161"/>
                    <a:pt x="277268" y="116105"/>
                    <a:pt x="262419" y="41050"/>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7" name="Freeform: Shape 6">
              <a:extLst>
                <a:ext uri="{FF2B5EF4-FFF2-40B4-BE49-F238E27FC236}">
                  <a16:creationId xmlns:a16="http://schemas.microsoft.com/office/drawing/2014/main" id="{474F8EB8-570B-4ACC-BDED-3C09EBACBFDA}"/>
                </a:ext>
              </a:extLst>
            </p:cNvPr>
            <p:cNvSpPr/>
            <p:nvPr/>
          </p:nvSpPr>
          <p:spPr>
            <a:xfrm>
              <a:off x="10847227" y="2304071"/>
              <a:ext cx="228451" cy="1142255"/>
            </a:xfrm>
            <a:custGeom>
              <a:avLst/>
              <a:gdLst>
                <a:gd name="connsiteX0" fmla="*/ 180176 w 228450"/>
                <a:gd name="connsiteY0" fmla="*/ 610122 h 1142254"/>
                <a:gd name="connsiteX1" fmla="*/ 180176 w 228450"/>
                <a:gd name="connsiteY1" fmla="*/ 81258 h 1142254"/>
                <a:gd name="connsiteX2" fmla="*/ 141347 w 228450"/>
                <a:gd name="connsiteY2" fmla="*/ 41055 h 1142254"/>
                <a:gd name="connsiteX3" fmla="*/ 140426 w 228450"/>
                <a:gd name="connsiteY3" fmla="*/ 41051 h 1142254"/>
                <a:gd name="connsiteX4" fmla="*/ 60697 w 228450"/>
                <a:gd name="connsiteY4" fmla="*/ 236148 h 1142254"/>
                <a:gd name="connsiteX5" fmla="*/ 41050 w 228450"/>
                <a:gd name="connsiteY5" fmla="*/ 578139 h 1142254"/>
                <a:gd name="connsiteX6" fmla="*/ 97020 w 228450"/>
                <a:gd name="connsiteY6" fmla="*/ 615148 h 1142254"/>
                <a:gd name="connsiteX7" fmla="*/ 76917 w 228450"/>
                <a:gd name="connsiteY7" fmla="*/ 1055373 h 1142254"/>
                <a:gd name="connsiteX8" fmla="*/ 139882 w 228450"/>
                <a:gd name="connsiteY8" fmla="*/ 1110973 h 1142254"/>
                <a:gd name="connsiteX9" fmla="*/ 195483 w 228450"/>
                <a:gd name="connsiteY9" fmla="*/ 1055373 h 114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450" h="1142254">
                  <a:moveTo>
                    <a:pt x="180176" y="610122"/>
                  </a:moveTo>
                  <a:lnTo>
                    <a:pt x="180176" y="81258"/>
                  </a:lnTo>
                  <a:cubicBezTo>
                    <a:pt x="180556" y="59434"/>
                    <a:pt x="163170" y="41434"/>
                    <a:pt x="141347" y="41055"/>
                  </a:cubicBezTo>
                  <a:cubicBezTo>
                    <a:pt x="141040" y="41051"/>
                    <a:pt x="140732" y="41048"/>
                    <a:pt x="140426" y="41051"/>
                  </a:cubicBezTo>
                  <a:cubicBezTo>
                    <a:pt x="140426" y="41051"/>
                    <a:pt x="71891" y="43564"/>
                    <a:pt x="60697" y="236148"/>
                  </a:cubicBezTo>
                  <a:lnTo>
                    <a:pt x="41050" y="578139"/>
                  </a:lnTo>
                  <a:cubicBezTo>
                    <a:pt x="41050" y="595501"/>
                    <a:pt x="81714" y="609437"/>
                    <a:pt x="97020" y="615148"/>
                  </a:cubicBezTo>
                  <a:lnTo>
                    <a:pt x="76917" y="1055373"/>
                  </a:lnTo>
                  <a:cubicBezTo>
                    <a:pt x="78950" y="1088114"/>
                    <a:pt x="107141" y="1113006"/>
                    <a:pt x="139882" y="1110973"/>
                  </a:cubicBezTo>
                  <a:cubicBezTo>
                    <a:pt x="169786" y="1109116"/>
                    <a:pt x="193625" y="1085277"/>
                    <a:pt x="195483" y="1055373"/>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8" name="Freeform: Shape 7">
              <a:extLst>
                <a:ext uri="{FF2B5EF4-FFF2-40B4-BE49-F238E27FC236}">
                  <a16:creationId xmlns:a16="http://schemas.microsoft.com/office/drawing/2014/main" id="{96FF4856-B9F1-41BC-A8EE-6E83411B94C5}"/>
                </a:ext>
              </a:extLst>
            </p:cNvPr>
            <p:cNvSpPr/>
            <p:nvPr/>
          </p:nvSpPr>
          <p:spPr>
            <a:xfrm>
              <a:off x="9556479" y="2212691"/>
              <a:ext cx="1302170" cy="1302170"/>
            </a:xfrm>
            <a:custGeom>
              <a:avLst/>
              <a:gdLst>
                <a:gd name="connsiteX0" fmla="*/ 657867 w 1302170"/>
                <a:gd name="connsiteY0" fmla="*/ 41050 h 1302170"/>
                <a:gd name="connsiteX1" fmla="*/ 41050 w 1302170"/>
                <a:gd name="connsiteY1" fmla="*/ 657867 h 1302170"/>
                <a:gd name="connsiteX2" fmla="*/ 657867 w 1302170"/>
                <a:gd name="connsiteY2" fmla="*/ 1274685 h 1302170"/>
                <a:gd name="connsiteX3" fmla="*/ 1274685 w 1302170"/>
                <a:gd name="connsiteY3" fmla="*/ 657867 h 1302170"/>
                <a:gd name="connsiteX4" fmla="*/ 657867 w 1302170"/>
                <a:gd name="connsiteY4" fmla="*/ 41050 h 1302170"/>
                <a:gd name="connsiteX5" fmla="*/ 657867 w 1302170"/>
                <a:gd name="connsiteY5" fmla="*/ 1137614 h 1302170"/>
                <a:gd name="connsiteX6" fmla="*/ 178120 w 1302170"/>
                <a:gd name="connsiteY6" fmla="*/ 657867 h 1302170"/>
                <a:gd name="connsiteX7" fmla="*/ 657867 w 1302170"/>
                <a:gd name="connsiteY7" fmla="*/ 178120 h 1302170"/>
                <a:gd name="connsiteX8" fmla="*/ 1137614 w 1302170"/>
                <a:gd name="connsiteY8" fmla="*/ 657867 h 1302170"/>
                <a:gd name="connsiteX9" fmla="*/ 657867 w 1302170"/>
                <a:gd name="connsiteY9" fmla="*/ 1137614 h 130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170" h="1302170">
                  <a:moveTo>
                    <a:pt x="657867" y="41050"/>
                  </a:moveTo>
                  <a:cubicBezTo>
                    <a:pt x="317208" y="41050"/>
                    <a:pt x="41050" y="317208"/>
                    <a:pt x="41050" y="657867"/>
                  </a:cubicBezTo>
                  <a:cubicBezTo>
                    <a:pt x="41050" y="998527"/>
                    <a:pt x="317208" y="1274685"/>
                    <a:pt x="657867" y="1274685"/>
                  </a:cubicBezTo>
                  <a:cubicBezTo>
                    <a:pt x="998527" y="1274685"/>
                    <a:pt x="1274685" y="998527"/>
                    <a:pt x="1274685" y="657867"/>
                  </a:cubicBezTo>
                  <a:cubicBezTo>
                    <a:pt x="1274685" y="317208"/>
                    <a:pt x="998527" y="41050"/>
                    <a:pt x="657867" y="41050"/>
                  </a:cubicBezTo>
                  <a:close/>
                  <a:moveTo>
                    <a:pt x="657867" y="1137614"/>
                  </a:moveTo>
                  <a:cubicBezTo>
                    <a:pt x="392910" y="1137614"/>
                    <a:pt x="178120" y="922825"/>
                    <a:pt x="178120" y="657867"/>
                  </a:cubicBezTo>
                  <a:cubicBezTo>
                    <a:pt x="178120" y="392910"/>
                    <a:pt x="392910" y="178120"/>
                    <a:pt x="657867" y="178120"/>
                  </a:cubicBezTo>
                  <a:cubicBezTo>
                    <a:pt x="922825" y="178120"/>
                    <a:pt x="1137614" y="392910"/>
                    <a:pt x="1137614" y="657867"/>
                  </a:cubicBezTo>
                  <a:cubicBezTo>
                    <a:pt x="1137614" y="922825"/>
                    <a:pt x="922825" y="1137614"/>
                    <a:pt x="657867" y="1137614"/>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11787F59-AEAE-4034-9794-E5B614100B33}"/>
                </a:ext>
              </a:extLst>
            </p:cNvPr>
            <p:cNvSpPr/>
            <p:nvPr/>
          </p:nvSpPr>
          <p:spPr>
            <a:xfrm>
              <a:off x="9762085" y="2418297"/>
              <a:ext cx="890959" cy="890959"/>
            </a:xfrm>
            <a:custGeom>
              <a:avLst/>
              <a:gdLst>
                <a:gd name="connsiteX0" fmla="*/ 863473 w 890958"/>
                <a:gd name="connsiteY0" fmla="*/ 452261 h 890958"/>
                <a:gd name="connsiteX1" fmla="*/ 452261 w 890958"/>
                <a:gd name="connsiteY1" fmla="*/ 863473 h 890958"/>
                <a:gd name="connsiteX2" fmla="*/ 41050 w 890958"/>
                <a:gd name="connsiteY2" fmla="*/ 452261 h 890958"/>
                <a:gd name="connsiteX3" fmla="*/ 452261 w 890958"/>
                <a:gd name="connsiteY3" fmla="*/ 41050 h 890958"/>
                <a:gd name="connsiteX4" fmla="*/ 863473 w 890958"/>
                <a:gd name="connsiteY4" fmla="*/ 452261 h 890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958" h="890958">
                  <a:moveTo>
                    <a:pt x="863473" y="452261"/>
                  </a:moveTo>
                  <a:cubicBezTo>
                    <a:pt x="863473" y="679367"/>
                    <a:pt x="679367" y="863473"/>
                    <a:pt x="452261" y="863473"/>
                  </a:cubicBezTo>
                  <a:cubicBezTo>
                    <a:pt x="225156" y="863473"/>
                    <a:pt x="41050" y="679367"/>
                    <a:pt x="41050" y="452261"/>
                  </a:cubicBezTo>
                  <a:cubicBezTo>
                    <a:pt x="41050" y="225156"/>
                    <a:pt x="225156" y="41050"/>
                    <a:pt x="452261" y="41050"/>
                  </a:cubicBezTo>
                  <a:cubicBezTo>
                    <a:pt x="679367" y="41050"/>
                    <a:pt x="863473" y="225156"/>
                    <a:pt x="863473" y="452261"/>
                  </a:cubicBezTo>
                  <a:close/>
                </a:path>
              </a:pathLst>
            </a:custGeom>
            <a:solidFill>
              <a:srgbClr val="0C244C"/>
            </a:solidFill>
            <a:ln w="22820" cap="flat">
              <a:solidFill>
                <a:srgbClr val="0C244C"/>
              </a:solidFill>
              <a:prstDash val="solid"/>
              <a:miter/>
            </a:ln>
          </p:spPr>
          <p:txBody>
            <a:bodyPr rtlCol="0" anchor="ctr"/>
            <a:lstStyle/>
            <a:p>
              <a:endParaRPr lang="en-AU"/>
            </a:p>
          </p:txBody>
        </p:sp>
      </p:grpSp>
      <p:sp>
        <p:nvSpPr>
          <p:cNvPr id="17" name="bg object 21">
            <a:extLst>
              <a:ext uri="{FF2B5EF4-FFF2-40B4-BE49-F238E27FC236}">
                <a16:creationId xmlns:a16="http://schemas.microsoft.com/office/drawing/2014/main" id="{9426E14D-8D4B-466E-B438-4B1501FB3D11}"/>
              </a:ext>
            </a:extLst>
          </p:cNvPr>
          <p:cNvSpPr>
            <a:spLocks noChangeAspect="1"/>
          </p:cNvSpPr>
          <p:nvPr/>
        </p:nvSpPr>
        <p:spPr>
          <a:xfrm>
            <a:off x="386835" y="363228"/>
            <a:ext cx="523310" cy="522597"/>
          </a:xfrm>
          <a:prstGeom prst="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2289389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5CD2057-CCBC-4B92-8710-441AD11A0EC8}"/>
              </a:ext>
            </a:extLst>
          </p:cNvPr>
          <p:cNvSpPr/>
          <p:nvPr/>
        </p:nvSpPr>
        <p:spPr>
          <a:xfrm>
            <a:off x="4936492" y="4098616"/>
            <a:ext cx="3571555" cy="2103140"/>
          </a:xfrm>
          <a:prstGeom prst="rect">
            <a:avLst/>
          </a:prstGeom>
        </p:spPr>
        <p:txBody>
          <a:bodyPr wrap="square" lIns="91440" tIns="45720" rIns="91440" bIns="45720" anchor="t">
            <a:spAutoFit/>
          </a:bodyPr>
          <a:lstStyle/>
          <a:p>
            <a:pPr defTabSz="457200" eaLnBrk="1" fontAlgn="auto" hangingPunct="1">
              <a:spcBef>
                <a:spcPts val="0"/>
              </a:spcBef>
              <a:spcAft>
                <a:spcPts val="0"/>
              </a:spcAft>
            </a:pPr>
            <a:r>
              <a:rPr lang="en-AU" sz="3200" b="1" dirty="0">
                <a:solidFill>
                  <a:srgbClr val="63B1A4"/>
                </a:solidFill>
                <a:latin typeface="Arial" panose="020B0604020202020204" pitchFamily="34" charset="0"/>
                <a:ea typeface="Roboto Light" panose="02000000000000000000" pitchFamily="2" charset="0"/>
                <a:cs typeface="Arial"/>
              </a:rPr>
              <a:t>2 billion</a:t>
            </a:r>
          </a:p>
          <a:p>
            <a:pPr defTabSz="457200" eaLnBrk="1" fontAlgn="auto" hangingPunct="1">
              <a:spcBef>
                <a:spcPts val="800"/>
              </a:spcBef>
              <a:spcAft>
                <a:spcPts val="0"/>
              </a:spcAft>
            </a:pPr>
            <a:r>
              <a:rPr lang="en-AU" sz="2400" dirty="0">
                <a:solidFill>
                  <a:srgbClr val="0C244C"/>
                </a:solidFill>
                <a:latin typeface="Arial" panose="020B0604020202020204" pitchFamily="34" charset="0"/>
                <a:ea typeface="Roboto Light" panose="02000000000000000000" pitchFamily="2" charset="0"/>
                <a:cs typeface="Arial"/>
              </a:rPr>
              <a:t>people do not have access to a decent toilet.</a:t>
            </a:r>
          </a:p>
          <a:p>
            <a:pPr defTabSz="457200">
              <a:spcBef>
                <a:spcPts val="0"/>
              </a:spcBef>
              <a:spcAft>
                <a:spcPts val="0"/>
              </a:spcAft>
            </a:pPr>
            <a:endParaRPr lang="en-AU" sz="2200" dirty="0">
              <a:solidFill>
                <a:srgbClr val="000000"/>
              </a:solidFill>
              <a:latin typeface="Arial" panose="020B0604020202020204" pitchFamily="34" charset="0"/>
              <a:ea typeface="Roboto Light" panose="02000000000000000000" pitchFamily="2" charset="0"/>
              <a:cs typeface="Arial" panose="020B0604020202020204" pitchFamily="34" charset="0"/>
            </a:endParaRPr>
          </a:p>
          <a:p>
            <a:pPr defTabSz="457200">
              <a:spcBef>
                <a:spcPts val="0"/>
              </a:spcBef>
              <a:spcAft>
                <a:spcPts val="0"/>
              </a:spcAft>
            </a:pPr>
            <a:endParaRPr lang="en-AU" sz="2200" dirty="0">
              <a:solidFill>
                <a:srgbClr val="000000"/>
              </a:solidFill>
              <a:latin typeface="Arial" panose="020B0604020202020204" pitchFamily="34" charset="0"/>
              <a:ea typeface="Roboto Light" panose="02000000000000000000" pitchFamily="2" charset="0"/>
              <a:cs typeface="Arial" panose="020B0604020202020204" pitchFamily="34" charset="0"/>
            </a:endParaRPr>
          </a:p>
        </p:txBody>
      </p:sp>
      <p:sp>
        <p:nvSpPr>
          <p:cNvPr id="23" name="Text Placeholder 12">
            <a:extLst>
              <a:ext uri="{FF2B5EF4-FFF2-40B4-BE49-F238E27FC236}">
                <a16:creationId xmlns:a16="http://schemas.microsoft.com/office/drawing/2014/main" id="{F87F8A71-88FC-CC49-AC29-D215E2E9A922}"/>
              </a:ext>
            </a:extLst>
          </p:cNvPr>
          <p:cNvSpPr txBox="1">
            <a:spLocks/>
          </p:cNvSpPr>
          <p:nvPr/>
        </p:nvSpPr>
        <p:spPr>
          <a:xfrm>
            <a:off x="8883392" y="4098616"/>
            <a:ext cx="3571554" cy="2233893"/>
          </a:xfrm>
          <a:prstGeom prst="rect">
            <a:avLst/>
          </a:prstGeom>
        </p:spPr>
        <p:txBody>
          <a:bodyPr lIns="91440" tIns="45720" rIns="91440" bIns="45720" anchor="t"/>
          <a:lstStyle>
            <a:lvl1pPr marL="189058" indent="-189058" algn="l" defTabSz="756232" rtl="0" eaLnBrk="1" latinLnBrk="0" hangingPunct="1">
              <a:lnSpc>
                <a:spcPct val="90000"/>
              </a:lnSpc>
              <a:spcBef>
                <a:spcPts val="827"/>
              </a:spcBef>
              <a:buFont typeface="Arial" panose="020B0604020202020204" pitchFamily="34" charset="0"/>
              <a:buChar char="•"/>
              <a:defRPr sz="2316" kern="1200">
                <a:solidFill>
                  <a:schemeClr val="tx1"/>
                </a:solidFill>
                <a:latin typeface="+mn-lt"/>
                <a:ea typeface="+mn-ea"/>
                <a:cs typeface="+mn-cs"/>
              </a:defRPr>
            </a:lvl1pPr>
            <a:lvl2pPr marL="567174" indent="-189058" algn="l" defTabSz="756232" rtl="0" eaLnBrk="1" latinLnBrk="0" hangingPunct="1">
              <a:lnSpc>
                <a:spcPct val="90000"/>
              </a:lnSpc>
              <a:spcBef>
                <a:spcPts val="414"/>
              </a:spcBef>
              <a:buFont typeface="Arial" panose="020B0604020202020204" pitchFamily="34" charset="0"/>
              <a:buChar char="•"/>
              <a:defRPr sz="1985" kern="1200">
                <a:solidFill>
                  <a:schemeClr val="tx1"/>
                </a:solidFill>
                <a:latin typeface="+mn-lt"/>
                <a:ea typeface="+mn-ea"/>
                <a:cs typeface="+mn-cs"/>
              </a:defRPr>
            </a:lvl2pPr>
            <a:lvl3pPr marL="945290" indent="-189058" algn="l" defTabSz="756232" rtl="0" eaLnBrk="1" latinLnBrk="0" hangingPunct="1">
              <a:lnSpc>
                <a:spcPct val="90000"/>
              </a:lnSpc>
              <a:spcBef>
                <a:spcPts val="414"/>
              </a:spcBef>
              <a:buFont typeface="Arial" panose="020B0604020202020204" pitchFamily="34" charset="0"/>
              <a:buChar char="•"/>
              <a:defRPr sz="1654" kern="1200">
                <a:solidFill>
                  <a:schemeClr val="tx1"/>
                </a:solidFill>
                <a:latin typeface="+mn-lt"/>
                <a:ea typeface="+mn-ea"/>
                <a:cs typeface="+mn-cs"/>
              </a:defRPr>
            </a:lvl3pPr>
            <a:lvl4pPr marL="132340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4pPr>
            <a:lvl5pPr marL="1701521"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marL="0" indent="0" defTabSz="457200">
              <a:lnSpc>
                <a:spcPct val="100000"/>
              </a:lnSpc>
              <a:spcBef>
                <a:spcPts val="0"/>
              </a:spcBef>
              <a:buNone/>
            </a:pPr>
            <a:r>
              <a:rPr lang="en-AU" sz="3200" b="1" dirty="0">
                <a:solidFill>
                  <a:srgbClr val="63B1A4"/>
                </a:solidFill>
                <a:latin typeface="Arial" panose="020B0604020202020204" pitchFamily="34" charset="0"/>
                <a:ea typeface="Roboto Light" panose="02000000000000000000" pitchFamily="2" charset="0"/>
                <a:cs typeface="Arial" panose="020B0604020202020204" pitchFamily="34" charset="0"/>
              </a:rPr>
              <a:t>59 million</a:t>
            </a:r>
          </a:p>
          <a:p>
            <a:pPr marL="0" indent="0" defTabSz="457200">
              <a:lnSpc>
                <a:spcPct val="100000"/>
              </a:lnSpc>
              <a:spcBef>
                <a:spcPts val="800"/>
              </a:spcBef>
              <a:buNone/>
            </a:pPr>
            <a:r>
              <a:rPr lang="en-AU" sz="2400" dirty="0">
                <a:solidFill>
                  <a:srgbClr val="0C244C"/>
                </a:solidFill>
                <a:latin typeface="Arial" panose="020B0604020202020204" pitchFamily="34" charset="0"/>
                <a:ea typeface="Roboto Light" panose="02000000000000000000" pitchFamily="2" charset="0"/>
              </a:rPr>
              <a:t>primary-school-aged children do not go to school.</a:t>
            </a:r>
            <a:endParaRPr lang="en-AU" sz="2400" dirty="0">
              <a:solidFill>
                <a:srgbClr val="0C244C"/>
              </a:solidFill>
              <a:latin typeface="Arial" panose="020B0604020202020204" pitchFamily="34" charset="0"/>
              <a:ea typeface="Roboto Light" panose="02000000000000000000" pitchFamily="2" charset="0"/>
              <a:cs typeface="Arial" panose="020B0604020202020204" pitchFamily="34" charset="0"/>
            </a:endParaRPr>
          </a:p>
        </p:txBody>
      </p:sp>
      <p:sp>
        <p:nvSpPr>
          <p:cNvPr id="24" name="Text Placeholder 13">
            <a:extLst>
              <a:ext uri="{FF2B5EF4-FFF2-40B4-BE49-F238E27FC236}">
                <a16:creationId xmlns:a16="http://schemas.microsoft.com/office/drawing/2014/main" id="{E04A1CA9-AF66-214A-A9FD-C6E105E67C0C}"/>
              </a:ext>
            </a:extLst>
          </p:cNvPr>
          <p:cNvSpPr txBox="1">
            <a:spLocks/>
          </p:cNvSpPr>
          <p:nvPr/>
        </p:nvSpPr>
        <p:spPr>
          <a:xfrm>
            <a:off x="989593" y="4098616"/>
            <a:ext cx="3571555" cy="2233893"/>
          </a:xfrm>
          <a:prstGeom prst="rect">
            <a:avLst/>
          </a:prstGeom>
        </p:spPr>
        <p:txBody>
          <a:bodyPr lIns="91440" tIns="45720" rIns="91440" bIns="45720" anchor="t"/>
          <a:lstStyle>
            <a:lvl1pPr marL="189058" indent="-189058" algn="l" defTabSz="756232" rtl="0" eaLnBrk="1" latinLnBrk="0" hangingPunct="1">
              <a:lnSpc>
                <a:spcPct val="90000"/>
              </a:lnSpc>
              <a:spcBef>
                <a:spcPts val="827"/>
              </a:spcBef>
              <a:buFont typeface="Arial" panose="020B0604020202020204" pitchFamily="34" charset="0"/>
              <a:buChar char="•"/>
              <a:defRPr sz="2316" kern="1200">
                <a:solidFill>
                  <a:schemeClr val="tx1"/>
                </a:solidFill>
                <a:latin typeface="+mn-lt"/>
                <a:ea typeface="+mn-ea"/>
                <a:cs typeface="+mn-cs"/>
              </a:defRPr>
            </a:lvl1pPr>
            <a:lvl2pPr marL="567174" indent="-189058" algn="l" defTabSz="756232" rtl="0" eaLnBrk="1" latinLnBrk="0" hangingPunct="1">
              <a:lnSpc>
                <a:spcPct val="90000"/>
              </a:lnSpc>
              <a:spcBef>
                <a:spcPts val="414"/>
              </a:spcBef>
              <a:buFont typeface="Arial" panose="020B0604020202020204" pitchFamily="34" charset="0"/>
              <a:buChar char="•"/>
              <a:defRPr sz="1985" kern="1200">
                <a:solidFill>
                  <a:schemeClr val="tx1"/>
                </a:solidFill>
                <a:latin typeface="+mn-lt"/>
                <a:ea typeface="+mn-ea"/>
                <a:cs typeface="+mn-cs"/>
              </a:defRPr>
            </a:lvl2pPr>
            <a:lvl3pPr marL="945290" indent="-189058" algn="l" defTabSz="756232" rtl="0" eaLnBrk="1" latinLnBrk="0" hangingPunct="1">
              <a:lnSpc>
                <a:spcPct val="90000"/>
              </a:lnSpc>
              <a:spcBef>
                <a:spcPts val="414"/>
              </a:spcBef>
              <a:buFont typeface="Arial" panose="020B0604020202020204" pitchFamily="34" charset="0"/>
              <a:buChar char="•"/>
              <a:defRPr sz="1654" kern="1200">
                <a:solidFill>
                  <a:schemeClr val="tx1"/>
                </a:solidFill>
                <a:latin typeface="+mn-lt"/>
                <a:ea typeface="+mn-ea"/>
                <a:cs typeface="+mn-cs"/>
              </a:defRPr>
            </a:lvl3pPr>
            <a:lvl4pPr marL="132340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4pPr>
            <a:lvl5pPr marL="1701521"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marL="0" indent="0">
              <a:lnSpc>
                <a:spcPct val="100000"/>
              </a:lnSpc>
              <a:buNone/>
            </a:pPr>
            <a:r>
              <a:rPr lang="en-AU" sz="3200" b="1" dirty="0">
                <a:solidFill>
                  <a:srgbClr val="63B1A4"/>
                </a:solidFill>
                <a:latin typeface="Arial"/>
                <a:ea typeface="Roboto Light"/>
                <a:cs typeface="Arial"/>
              </a:rPr>
              <a:t>One half</a:t>
            </a:r>
          </a:p>
          <a:p>
            <a:pPr marL="0" indent="0">
              <a:lnSpc>
                <a:spcPct val="100000"/>
              </a:lnSpc>
              <a:spcBef>
                <a:spcPts val="800"/>
              </a:spcBef>
              <a:buNone/>
            </a:pPr>
            <a:r>
              <a:rPr lang="en-AU" sz="2400" dirty="0">
                <a:solidFill>
                  <a:srgbClr val="0C244C"/>
                </a:solidFill>
                <a:latin typeface="Arial" panose="020B0604020202020204" pitchFamily="34" charset="0"/>
                <a:ea typeface="Roboto Light" panose="02000000000000000000" pitchFamily="2" charset="0"/>
                <a:cs typeface="Arial"/>
              </a:rPr>
              <a:t>of the world’s poor are children</a:t>
            </a:r>
            <a:r>
              <a:rPr lang="en-AU" sz="2400" dirty="0">
                <a:solidFill>
                  <a:srgbClr val="0C244C"/>
                </a:solidFill>
                <a:latin typeface="Arial" panose="020B0604020202020204" pitchFamily="34" charset="0"/>
                <a:ea typeface="Roboto Light" panose="02000000000000000000" pitchFamily="2" charset="0"/>
              </a:rPr>
              <a:t>.</a:t>
            </a:r>
            <a:endParaRPr lang="en-AU" sz="2400" dirty="0">
              <a:solidFill>
                <a:srgbClr val="0C244C"/>
              </a:solidFill>
              <a:latin typeface="Arial" panose="020B0604020202020204" pitchFamily="34" charset="0"/>
              <a:ea typeface="Roboto Light" panose="02000000000000000000" pitchFamily="2" charset="0"/>
              <a:cs typeface="Arial" panose="020B0604020202020204" pitchFamily="34" charset="0"/>
            </a:endParaRPr>
          </a:p>
        </p:txBody>
      </p:sp>
      <p:grpSp>
        <p:nvGrpSpPr>
          <p:cNvPr id="10" name="Group 9">
            <a:extLst>
              <a:ext uri="{FF2B5EF4-FFF2-40B4-BE49-F238E27FC236}">
                <a16:creationId xmlns:a16="http://schemas.microsoft.com/office/drawing/2014/main" id="{B7B566AE-4F46-4DDA-B01C-D213A0AE3ABF}"/>
              </a:ext>
            </a:extLst>
          </p:cNvPr>
          <p:cNvGrpSpPr/>
          <p:nvPr/>
        </p:nvGrpSpPr>
        <p:grpSpPr>
          <a:xfrm>
            <a:off x="1259445" y="2258381"/>
            <a:ext cx="2010368" cy="1187946"/>
            <a:chOff x="1259445" y="2258381"/>
            <a:chExt cx="2010368" cy="1187946"/>
          </a:xfrm>
        </p:grpSpPr>
        <p:sp>
          <p:nvSpPr>
            <p:cNvPr id="5" name="Freeform: Shape 4">
              <a:extLst>
                <a:ext uri="{FF2B5EF4-FFF2-40B4-BE49-F238E27FC236}">
                  <a16:creationId xmlns:a16="http://schemas.microsoft.com/office/drawing/2014/main" id="{8D2B0403-3DB5-4AEC-A914-9EF0A8E1E85F}"/>
                </a:ext>
              </a:extLst>
            </p:cNvPr>
            <p:cNvSpPr/>
            <p:nvPr/>
          </p:nvSpPr>
          <p:spPr>
            <a:xfrm>
              <a:off x="2774889" y="2258381"/>
              <a:ext cx="342676" cy="342676"/>
            </a:xfrm>
            <a:custGeom>
              <a:avLst/>
              <a:gdLst>
                <a:gd name="connsiteX0" fmla="*/ 315191 w 342676"/>
                <a:gd name="connsiteY0" fmla="*/ 178120 h 342676"/>
                <a:gd name="connsiteX1" fmla="*/ 178120 w 342676"/>
                <a:gd name="connsiteY1" fmla="*/ 315191 h 342676"/>
                <a:gd name="connsiteX2" fmla="*/ 41050 w 342676"/>
                <a:gd name="connsiteY2" fmla="*/ 178120 h 342676"/>
                <a:gd name="connsiteX3" fmla="*/ 178120 w 342676"/>
                <a:gd name="connsiteY3" fmla="*/ 41050 h 342676"/>
                <a:gd name="connsiteX4" fmla="*/ 315191 w 342676"/>
                <a:gd name="connsiteY4" fmla="*/ 178120 h 34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76" h="342676">
                  <a:moveTo>
                    <a:pt x="315191" y="178120"/>
                  </a:moveTo>
                  <a:cubicBezTo>
                    <a:pt x="315191" y="253822"/>
                    <a:pt x="253822" y="315191"/>
                    <a:pt x="178120" y="315191"/>
                  </a:cubicBezTo>
                  <a:cubicBezTo>
                    <a:pt x="102418" y="315191"/>
                    <a:pt x="41050" y="253822"/>
                    <a:pt x="41050" y="178120"/>
                  </a:cubicBezTo>
                  <a:cubicBezTo>
                    <a:pt x="41050" y="102418"/>
                    <a:pt x="102418" y="41050"/>
                    <a:pt x="178120" y="41050"/>
                  </a:cubicBezTo>
                  <a:cubicBezTo>
                    <a:pt x="253822" y="41050"/>
                    <a:pt x="315191" y="102418"/>
                    <a:pt x="315191" y="178120"/>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6" name="Freeform: Shape 5">
              <a:extLst>
                <a:ext uri="{FF2B5EF4-FFF2-40B4-BE49-F238E27FC236}">
                  <a16:creationId xmlns:a16="http://schemas.microsoft.com/office/drawing/2014/main" id="{246EC593-14EA-421E-8A55-84D6F37BA25C}"/>
                </a:ext>
              </a:extLst>
            </p:cNvPr>
            <p:cNvSpPr/>
            <p:nvPr/>
          </p:nvSpPr>
          <p:spPr>
            <a:xfrm>
              <a:off x="1259445" y="2578213"/>
              <a:ext cx="2010368" cy="868114"/>
            </a:xfrm>
            <a:custGeom>
              <a:avLst/>
              <a:gdLst>
                <a:gd name="connsiteX0" fmla="*/ 1976843 w 2010368"/>
                <a:gd name="connsiteY0" fmla="*/ 408856 h 868113"/>
                <a:gd name="connsiteX1" fmla="*/ 1908308 w 2010368"/>
                <a:gd name="connsiteY1" fmla="*/ 200965 h 868113"/>
                <a:gd name="connsiteX2" fmla="*/ 1885463 w 2010368"/>
                <a:gd name="connsiteY2" fmla="*/ 134715 h 868113"/>
                <a:gd name="connsiteX3" fmla="*/ 1876324 w 2010368"/>
                <a:gd name="connsiteY3" fmla="*/ 116439 h 868113"/>
                <a:gd name="connsiteX4" fmla="*/ 1736969 w 2010368"/>
                <a:gd name="connsiteY4" fmla="*/ 43334 h 868113"/>
                <a:gd name="connsiteX5" fmla="*/ 1693564 w 2010368"/>
                <a:gd name="connsiteY5" fmla="*/ 41050 h 868113"/>
                <a:gd name="connsiteX6" fmla="*/ 1654727 w 2010368"/>
                <a:gd name="connsiteY6" fmla="*/ 43334 h 868113"/>
                <a:gd name="connsiteX7" fmla="*/ 1515372 w 2010368"/>
                <a:gd name="connsiteY7" fmla="*/ 116439 h 868113"/>
                <a:gd name="connsiteX8" fmla="*/ 1506234 w 2010368"/>
                <a:gd name="connsiteY8" fmla="*/ 134715 h 868113"/>
                <a:gd name="connsiteX9" fmla="*/ 1483389 w 2010368"/>
                <a:gd name="connsiteY9" fmla="*/ 200965 h 868113"/>
                <a:gd name="connsiteX10" fmla="*/ 1467397 w 2010368"/>
                <a:gd name="connsiteY10" fmla="*/ 248940 h 868113"/>
                <a:gd name="connsiteX11" fmla="*/ 1449121 w 2010368"/>
                <a:gd name="connsiteY11" fmla="*/ 200965 h 868113"/>
                <a:gd name="connsiteX12" fmla="*/ 1426276 w 2010368"/>
                <a:gd name="connsiteY12" fmla="*/ 134715 h 868113"/>
                <a:gd name="connsiteX13" fmla="*/ 1417138 w 2010368"/>
                <a:gd name="connsiteY13" fmla="*/ 116439 h 868113"/>
                <a:gd name="connsiteX14" fmla="*/ 1277783 w 2010368"/>
                <a:gd name="connsiteY14" fmla="*/ 43334 h 868113"/>
                <a:gd name="connsiteX15" fmla="*/ 1236662 w 2010368"/>
                <a:gd name="connsiteY15" fmla="*/ 41050 h 868113"/>
                <a:gd name="connsiteX16" fmla="*/ 1197825 w 2010368"/>
                <a:gd name="connsiteY16" fmla="*/ 43334 h 868113"/>
                <a:gd name="connsiteX17" fmla="*/ 1058470 w 2010368"/>
                <a:gd name="connsiteY17" fmla="*/ 116439 h 868113"/>
                <a:gd name="connsiteX18" fmla="*/ 1049332 w 2010368"/>
                <a:gd name="connsiteY18" fmla="*/ 134715 h 868113"/>
                <a:gd name="connsiteX19" fmla="*/ 1026487 w 2010368"/>
                <a:gd name="connsiteY19" fmla="*/ 200965 h 868113"/>
                <a:gd name="connsiteX20" fmla="*/ 1010495 w 2010368"/>
                <a:gd name="connsiteY20" fmla="*/ 248940 h 868113"/>
                <a:gd name="connsiteX21" fmla="*/ 992219 w 2010368"/>
                <a:gd name="connsiteY21" fmla="*/ 200965 h 868113"/>
                <a:gd name="connsiteX22" fmla="*/ 969374 w 2010368"/>
                <a:gd name="connsiteY22" fmla="*/ 134715 h 868113"/>
                <a:gd name="connsiteX23" fmla="*/ 960236 w 2010368"/>
                <a:gd name="connsiteY23" fmla="*/ 116439 h 868113"/>
                <a:gd name="connsiteX24" fmla="*/ 820881 w 2010368"/>
                <a:gd name="connsiteY24" fmla="*/ 43334 h 868113"/>
                <a:gd name="connsiteX25" fmla="*/ 779760 w 2010368"/>
                <a:gd name="connsiteY25" fmla="*/ 41050 h 868113"/>
                <a:gd name="connsiteX26" fmla="*/ 740923 w 2010368"/>
                <a:gd name="connsiteY26" fmla="*/ 43334 h 868113"/>
                <a:gd name="connsiteX27" fmla="*/ 601568 w 2010368"/>
                <a:gd name="connsiteY27" fmla="*/ 116439 h 868113"/>
                <a:gd name="connsiteX28" fmla="*/ 592430 w 2010368"/>
                <a:gd name="connsiteY28" fmla="*/ 134715 h 868113"/>
                <a:gd name="connsiteX29" fmla="*/ 569585 w 2010368"/>
                <a:gd name="connsiteY29" fmla="*/ 200965 h 868113"/>
                <a:gd name="connsiteX30" fmla="*/ 553594 w 2010368"/>
                <a:gd name="connsiteY30" fmla="*/ 248940 h 868113"/>
                <a:gd name="connsiteX31" fmla="*/ 535317 w 2010368"/>
                <a:gd name="connsiteY31" fmla="*/ 200965 h 868113"/>
                <a:gd name="connsiteX32" fmla="*/ 512472 w 2010368"/>
                <a:gd name="connsiteY32" fmla="*/ 134715 h 868113"/>
                <a:gd name="connsiteX33" fmla="*/ 503334 w 2010368"/>
                <a:gd name="connsiteY33" fmla="*/ 116439 h 868113"/>
                <a:gd name="connsiteX34" fmla="*/ 363979 w 2010368"/>
                <a:gd name="connsiteY34" fmla="*/ 43334 h 868113"/>
                <a:gd name="connsiteX35" fmla="*/ 322858 w 2010368"/>
                <a:gd name="connsiteY35" fmla="*/ 41050 h 868113"/>
                <a:gd name="connsiteX36" fmla="*/ 284021 w 2010368"/>
                <a:gd name="connsiteY36" fmla="*/ 43334 h 868113"/>
                <a:gd name="connsiteX37" fmla="*/ 144666 w 2010368"/>
                <a:gd name="connsiteY37" fmla="*/ 116439 h 868113"/>
                <a:gd name="connsiteX38" fmla="*/ 135528 w 2010368"/>
                <a:gd name="connsiteY38" fmla="*/ 134715 h 868113"/>
                <a:gd name="connsiteX39" fmla="*/ 112683 w 2010368"/>
                <a:gd name="connsiteY39" fmla="*/ 200965 h 868113"/>
                <a:gd name="connsiteX40" fmla="*/ 44148 w 2010368"/>
                <a:gd name="connsiteY40" fmla="*/ 408856 h 868113"/>
                <a:gd name="connsiteX41" fmla="*/ 73847 w 2010368"/>
                <a:gd name="connsiteY41" fmla="*/ 481960 h 868113"/>
                <a:gd name="connsiteX42" fmla="*/ 98976 w 2010368"/>
                <a:gd name="connsiteY42" fmla="*/ 486529 h 868113"/>
                <a:gd name="connsiteX43" fmla="*/ 153804 w 2010368"/>
                <a:gd name="connsiteY43" fmla="*/ 447692 h 868113"/>
                <a:gd name="connsiteX44" fmla="*/ 190356 w 2010368"/>
                <a:gd name="connsiteY44" fmla="*/ 335752 h 868113"/>
                <a:gd name="connsiteX45" fmla="*/ 190356 w 2010368"/>
                <a:gd name="connsiteY45" fmla="*/ 449977 h 868113"/>
                <a:gd name="connsiteX46" fmla="*/ 121821 w 2010368"/>
                <a:gd name="connsiteY46" fmla="*/ 632738 h 868113"/>
                <a:gd name="connsiteX47" fmla="*/ 190356 w 2010368"/>
                <a:gd name="connsiteY47" fmla="*/ 632738 h 868113"/>
                <a:gd name="connsiteX48" fmla="*/ 190356 w 2010368"/>
                <a:gd name="connsiteY48" fmla="*/ 838344 h 868113"/>
                <a:gd name="connsiteX49" fmla="*/ 304582 w 2010368"/>
                <a:gd name="connsiteY49" fmla="*/ 838344 h 868113"/>
                <a:gd name="connsiteX50" fmla="*/ 304582 w 2010368"/>
                <a:gd name="connsiteY50" fmla="*/ 632738 h 868113"/>
                <a:gd name="connsiteX51" fmla="*/ 350272 w 2010368"/>
                <a:gd name="connsiteY51" fmla="*/ 632738 h 868113"/>
                <a:gd name="connsiteX52" fmla="*/ 350272 w 2010368"/>
                <a:gd name="connsiteY52" fmla="*/ 838344 h 868113"/>
                <a:gd name="connsiteX53" fmla="*/ 464498 w 2010368"/>
                <a:gd name="connsiteY53" fmla="*/ 838344 h 868113"/>
                <a:gd name="connsiteX54" fmla="*/ 464498 w 2010368"/>
                <a:gd name="connsiteY54" fmla="*/ 632738 h 868113"/>
                <a:gd name="connsiteX55" fmla="*/ 533033 w 2010368"/>
                <a:gd name="connsiteY55" fmla="*/ 632738 h 868113"/>
                <a:gd name="connsiteX56" fmla="*/ 464498 w 2010368"/>
                <a:gd name="connsiteY56" fmla="*/ 445408 h 868113"/>
                <a:gd name="connsiteX57" fmla="*/ 464498 w 2010368"/>
                <a:gd name="connsiteY57" fmla="*/ 333467 h 868113"/>
                <a:gd name="connsiteX58" fmla="*/ 501050 w 2010368"/>
                <a:gd name="connsiteY58" fmla="*/ 445408 h 868113"/>
                <a:gd name="connsiteX59" fmla="*/ 555878 w 2010368"/>
                <a:gd name="connsiteY59" fmla="*/ 484245 h 868113"/>
                <a:gd name="connsiteX60" fmla="*/ 555878 w 2010368"/>
                <a:gd name="connsiteY60" fmla="*/ 484245 h 868113"/>
                <a:gd name="connsiteX61" fmla="*/ 555878 w 2010368"/>
                <a:gd name="connsiteY61" fmla="*/ 484245 h 868113"/>
                <a:gd name="connsiteX62" fmla="*/ 555878 w 2010368"/>
                <a:gd name="connsiteY62" fmla="*/ 484245 h 868113"/>
                <a:gd name="connsiteX63" fmla="*/ 555878 w 2010368"/>
                <a:gd name="connsiteY63" fmla="*/ 484245 h 868113"/>
                <a:gd name="connsiteX64" fmla="*/ 610706 w 2010368"/>
                <a:gd name="connsiteY64" fmla="*/ 445408 h 868113"/>
                <a:gd name="connsiteX65" fmla="*/ 647258 w 2010368"/>
                <a:gd name="connsiteY65" fmla="*/ 333467 h 868113"/>
                <a:gd name="connsiteX66" fmla="*/ 647258 w 2010368"/>
                <a:gd name="connsiteY66" fmla="*/ 840628 h 868113"/>
                <a:gd name="connsiteX67" fmla="*/ 761484 w 2010368"/>
                <a:gd name="connsiteY67" fmla="*/ 840628 h 868113"/>
                <a:gd name="connsiteX68" fmla="*/ 761484 w 2010368"/>
                <a:gd name="connsiteY68" fmla="*/ 497952 h 868113"/>
                <a:gd name="connsiteX69" fmla="*/ 807174 w 2010368"/>
                <a:gd name="connsiteY69" fmla="*/ 497952 h 868113"/>
                <a:gd name="connsiteX70" fmla="*/ 807174 w 2010368"/>
                <a:gd name="connsiteY70" fmla="*/ 840628 h 868113"/>
                <a:gd name="connsiteX71" fmla="*/ 921400 w 2010368"/>
                <a:gd name="connsiteY71" fmla="*/ 840628 h 868113"/>
                <a:gd name="connsiteX72" fmla="*/ 921400 w 2010368"/>
                <a:gd name="connsiteY72" fmla="*/ 335752 h 868113"/>
                <a:gd name="connsiteX73" fmla="*/ 957952 w 2010368"/>
                <a:gd name="connsiteY73" fmla="*/ 447692 h 868113"/>
                <a:gd name="connsiteX74" fmla="*/ 1012780 w 2010368"/>
                <a:gd name="connsiteY74" fmla="*/ 486529 h 868113"/>
                <a:gd name="connsiteX75" fmla="*/ 1012780 w 2010368"/>
                <a:gd name="connsiteY75" fmla="*/ 486529 h 868113"/>
                <a:gd name="connsiteX76" fmla="*/ 1012780 w 2010368"/>
                <a:gd name="connsiteY76" fmla="*/ 486529 h 868113"/>
                <a:gd name="connsiteX77" fmla="*/ 1067608 w 2010368"/>
                <a:gd name="connsiteY77" fmla="*/ 447692 h 868113"/>
                <a:gd name="connsiteX78" fmla="*/ 1104160 w 2010368"/>
                <a:gd name="connsiteY78" fmla="*/ 335752 h 868113"/>
                <a:gd name="connsiteX79" fmla="*/ 1104160 w 2010368"/>
                <a:gd name="connsiteY79" fmla="*/ 447692 h 868113"/>
                <a:gd name="connsiteX80" fmla="*/ 1035625 w 2010368"/>
                <a:gd name="connsiteY80" fmla="*/ 635022 h 868113"/>
                <a:gd name="connsiteX81" fmla="*/ 1104160 w 2010368"/>
                <a:gd name="connsiteY81" fmla="*/ 635022 h 868113"/>
                <a:gd name="connsiteX82" fmla="*/ 1104160 w 2010368"/>
                <a:gd name="connsiteY82" fmla="*/ 840628 h 868113"/>
                <a:gd name="connsiteX83" fmla="*/ 1218386 w 2010368"/>
                <a:gd name="connsiteY83" fmla="*/ 840628 h 868113"/>
                <a:gd name="connsiteX84" fmla="*/ 1218386 w 2010368"/>
                <a:gd name="connsiteY84" fmla="*/ 635022 h 868113"/>
                <a:gd name="connsiteX85" fmla="*/ 1264076 w 2010368"/>
                <a:gd name="connsiteY85" fmla="*/ 635022 h 868113"/>
                <a:gd name="connsiteX86" fmla="*/ 1264076 w 2010368"/>
                <a:gd name="connsiteY86" fmla="*/ 840628 h 868113"/>
                <a:gd name="connsiteX87" fmla="*/ 1378301 w 2010368"/>
                <a:gd name="connsiteY87" fmla="*/ 840628 h 868113"/>
                <a:gd name="connsiteX88" fmla="*/ 1378301 w 2010368"/>
                <a:gd name="connsiteY88" fmla="*/ 635022 h 868113"/>
                <a:gd name="connsiteX89" fmla="*/ 1446837 w 2010368"/>
                <a:gd name="connsiteY89" fmla="*/ 635022 h 868113"/>
                <a:gd name="connsiteX90" fmla="*/ 1378301 w 2010368"/>
                <a:gd name="connsiteY90" fmla="*/ 452261 h 868113"/>
                <a:gd name="connsiteX91" fmla="*/ 1378301 w 2010368"/>
                <a:gd name="connsiteY91" fmla="*/ 338036 h 868113"/>
                <a:gd name="connsiteX92" fmla="*/ 1414854 w 2010368"/>
                <a:gd name="connsiteY92" fmla="*/ 449977 h 868113"/>
                <a:gd name="connsiteX93" fmla="*/ 1469682 w 2010368"/>
                <a:gd name="connsiteY93" fmla="*/ 488814 h 868113"/>
                <a:gd name="connsiteX94" fmla="*/ 1469682 w 2010368"/>
                <a:gd name="connsiteY94" fmla="*/ 488814 h 868113"/>
                <a:gd name="connsiteX95" fmla="*/ 1469682 w 2010368"/>
                <a:gd name="connsiteY95" fmla="*/ 488814 h 868113"/>
                <a:gd name="connsiteX96" fmla="*/ 1469682 w 2010368"/>
                <a:gd name="connsiteY96" fmla="*/ 488814 h 868113"/>
                <a:gd name="connsiteX97" fmla="*/ 1469682 w 2010368"/>
                <a:gd name="connsiteY97" fmla="*/ 488814 h 868113"/>
                <a:gd name="connsiteX98" fmla="*/ 1524510 w 2010368"/>
                <a:gd name="connsiteY98" fmla="*/ 449977 h 868113"/>
                <a:gd name="connsiteX99" fmla="*/ 1561062 w 2010368"/>
                <a:gd name="connsiteY99" fmla="*/ 338036 h 868113"/>
                <a:gd name="connsiteX100" fmla="*/ 1561062 w 2010368"/>
                <a:gd name="connsiteY100" fmla="*/ 840628 h 868113"/>
                <a:gd name="connsiteX101" fmla="*/ 1675288 w 2010368"/>
                <a:gd name="connsiteY101" fmla="*/ 840628 h 868113"/>
                <a:gd name="connsiteX102" fmla="*/ 1675288 w 2010368"/>
                <a:gd name="connsiteY102" fmla="*/ 497952 h 868113"/>
                <a:gd name="connsiteX103" fmla="*/ 1720978 w 2010368"/>
                <a:gd name="connsiteY103" fmla="*/ 497952 h 868113"/>
                <a:gd name="connsiteX104" fmla="*/ 1720978 w 2010368"/>
                <a:gd name="connsiteY104" fmla="*/ 840628 h 868113"/>
                <a:gd name="connsiteX105" fmla="*/ 1835203 w 2010368"/>
                <a:gd name="connsiteY105" fmla="*/ 840628 h 868113"/>
                <a:gd name="connsiteX106" fmla="*/ 1835203 w 2010368"/>
                <a:gd name="connsiteY106" fmla="*/ 335752 h 868113"/>
                <a:gd name="connsiteX107" fmla="*/ 1871756 w 2010368"/>
                <a:gd name="connsiteY107" fmla="*/ 447692 h 868113"/>
                <a:gd name="connsiteX108" fmla="*/ 1926584 w 2010368"/>
                <a:gd name="connsiteY108" fmla="*/ 486529 h 868113"/>
                <a:gd name="connsiteX109" fmla="*/ 1951713 w 2010368"/>
                <a:gd name="connsiteY109" fmla="*/ 481960 h 868113"/>
                <a:gd name="connsiteX110" fmla="*/ 1976843 w 2010368"/>
                <a:gd name="connsiteY110" fmla="*/ 408856 h 86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010368" h="868113">
                  <a:moveTo>
                    <a:pt x="1976843" y="408856"/>
                  </a:moveTo>
                  <a:lnTo>
                    <a:pt x="1908308" y="200965"/>
                  </a:lnTo>
                  <a:lnTo>
                    <a:pt x="1885463" y="134715"/>
                  </a:lnTo>
                  <a:cubicBezTo>
                    <a:pt x="1883178" y="127861"/>
                    <a:pt x="1880893" y="123292"/>
                    <a:pt x="1876324" y="116439"/>
                  </a:cubicBezTo>
                  <a:cubicBezTo>
                    <a:pt x="1839772" y="77602"/>
                    <a:pt x="1791798" y="52472"/>
                    <a:pt x="1736969" y="43334"/>
                  </a:cubicBezTo>
                  <a:cubicBezTo>
                    <a:pt x="1720978" y="41050"/>
                    <a:pt x="1707271" y="41050"/>
                    <a:pt x="1693564" y="41050"/>
                  </a:cubicBezTo>
                  <a:cubicBezTo>
                    <a:pt x="1679857" y="41050"/>
                    <a:pt x="1666150" y="41050"/>
                    <a:pt x="1654727" y="43334"/>
                  </a:cubicBezTo>
                  <a:cubicBezTo>
                    <a:pt x="1599899" y="52472"/>
                    <a:pt x="1551924" y="77602"/>
                    <a:pt x="1515372" y="116439"/>
                  </a:cubicBezTo>
                  <a:cubicBezTo>
                    <a:pt x="1510803" y="121008"/>
                    <a:pt x="1506234" y="127861"/>
                    <a:pt x="1506234" y="134715"/>
                  </a:cubicBezTo>
                  <a:lnTo>
                    <a:pt x="1483389" y="200965"/>
                  </a:lnTo>
                  <a:lnTo>
                    <a:pt x="1467397" y="248940"/>
                  </a:lnTo>
                  <a:lnTo>
                    <a:pt x="1449121" y="200965"/>
                  </a:lnTo>
                  <a:lnTo>
                    <a:pt x="1426276" y="134715"/>
                  </a:lnTo>
                  <a:cubicBezTo>
                    <a:pt x="1423992" y="127861"/>
                    <a:pt x="1421707" y="123292"/>
                    <a:pt x="1417138" y="116439"/>
                  </a:cubicBezTo>
                  <a:cubicBezTo>
                    <a:pt x="1380586" y="77602"/>
                    <a:pt x="1332611" y="52472"/>
                    <a:pt x="1277783" y="43334"/>
                  </a:cubicBezTo>
                  <a:cubicBezTo>
                    <a:pt x="1264076" y="41050"/>
                    <a:pt x="1250369" y="41050"/>
                    <a:pt x="1236662" y="41050"/>
                  </a:cubicBezTo>
                  <a:cubicBezTo>
                    <a:pt x="1222955" y="41050"/>
                    <a:pt x="1209248" y="41050"/>
                    <a:pt x="1197825" y="43334"/>
                  </a:cubicBezTo>
                  <a:cubicBezTo>
                    <a:pt x="1142997" y="52472"/>
                    <a:pt x="1095022" y="77602"/>
                    <a:pt x="1058470" y="116439"/>
                  </a:cubicBezTo>
                  <a:cubicBezTo>
                    <a:pt x="1053901" y="121008"/>
                    <a:pt x="1049332" y="127861"/>
                    <a:pt x="1049332" y="134715"/>
                  </a:cubicBezTo>
                  <a:lnTo>
                    <a:pt x="1026487" y="200965"/>
                  </a:lnTo>
                  <a:lnTo>
                    <a:pt x="1010495" y="248940"/>
                  </a:lnTo>
                  <a:lnTo>
                    <a:pt x="992219" y="200965"/>
                  </a:lnTo>
                  <a:lnTo>
                    <a:pt x="969374" y="134715"/>
                  </a:lnTo>
                  <a:cubicBezTo>
                    <a:pt x="967090" y="127861"/>
                    <a:pt x="964805" y="123292"/>
                    <a:pt x="960236" y="116439"/>
                  </a:cubicBezTo>
                  <a:cubicBezTo>
                    <a:pt x="923684" y="77602"/>
                    <a:pt x="875709" y="52472"/>
                    <a:pt x="820881" y="43334"/>
                  </a:cubicBezTo>
                  <a:cubicBezTo>
                    <a:pt x="807174" y="41050"/>
                    <a:pt x="793467" y="41050"/>
                    <a:pt x="779760" y="41050"/>
                  </a:cubicBezTo>
                  <a:cubicBezTo>
                    <a:pt x="766053" y="41050"/>
                    <a:pt x="752346" y="41050"/>
                    <a:pt x="740923" y="43334"/>
                  </a:cubicBezTo>
                  <a:cubicBezTo>
                    <a:pt x="686095" y="52472"/>
                    <a:pt x="638120" y="77602"/>
                    <a:pt x="601568" y="116439"/>
                  </a:cubicBezTo>
                  <a:cubicBezTo>
                    <a:pt x="596999" y="121008"/>
                    <a:pt x="592430" y="127861"/>
                    <a:pt x="592430" y="134715"/>
                  </a:cubicBezTo>
                  <a:lnTo>
                    <a:pt x="569585" y="200965"/>
                  </a:lnTo>
                  <a:lnTo>
                    <a:pt x="553594" y="248940"/>
                  </a:lnTo>
                  <a:lnTo>
                    <a:pt x="535317" y="200965"/>
                  </a:lnTo>
                  <a:lnTo>
                    <a:pt x="512472" y="134715"/>
                  </a:lnTo>
                  <a:cubicBezTo>
                    <a:pt x="510188" y="127861"/>
                    <a:pt x="507903" y="123292"/>
                    <a:pt x="503334" y="116439"/>
                  </a:cubicBezTo>
                  <a:cubicBezTo>
                    <a:pt x="466782" y="77602"/>
                    <a:pt x="418807" y="52472"/>
                    <a:pt x="363979" y="43334"/>
                  </a:cubicBezTo>
                  <a:cubicBezTo>
                    <a:pt x="347988" y="41050"/>
                    <a:pt x="336565" y="41050"/>
                    <a:pt x="322858" y="41050"/>
                  </a:cubicBezTo>
                  <a:cubicBezTo>
                    <a:pt x="309151" y="41050"/>
                    <a:pt x="295444" y="41050"/>
                    <a:pt x="284021" y="43334"/>
                  </a:cubicBezTo>
                  <a:cubicBezTo>
                    <a:pt x="229193" y="52472"/>
                    <a:pt x="181218" y="77602"/>
                    <a:pt x="144666" y="116439"/>
                  </a:cubicBezTo>
                  <a:cubicBezTo>
                    <a:pt x="140097" y="121008"/>
                    <a:pt x="135528" y="127861"/>
                    <a:pt x="135528" y="134715"/>
                  </a:cubicBezTo>
                  <a:lnTo>
                    <a:pt x="112683" y="200965"/>
                  </a:lnTo>
                  <a:lnTo>
                    <a:pt x="44148" y="408856"/>
                  </a:lnTo>
                  <a:cubicBezTo>
                    <a:pt x="35010" y="436270"/>
                    <a:pt x="46432" y="468253"/>
                    <a:pt x="73847" y="481960"/>
                  </a:cubicBezTo>
                  <a:cubicBezTo>
                    <a:pt x="82985" y="486529"/>
                    <a:pt x="89838" y="486529"/>
                    <a:pt x="98976" y="486529"/>
                  </a:cubicBezTo>
                  <a:cubicBezTo>
                    <a:pt x="121821" y="486529"/>
                    <a:pt x="144666" y="470538"/>
                    <a:pt x="153804" y="447692"/>
                  </a:cubicBezTo>
                  <a:lnTo>
                    <a:pt x="190356" y="335752"/>
                  </a:lnTo>
                  <a:lnTo>
                    <a:pt x="190356" y="449977"/>
                  </a:lnTo>
                  <a:lnTo>
                    <a:pt x="121821" y="632738"/>
                  </a:lnTo>
                  <a:lnTo>
                    <a:pt x="190356" y="632738"/>
                  </a:lnTo>
                  <a:lnTo>
                    <a:pt x="190356" y="838344"/>
                  </a:lnTo>
                  <a:lnTo>
                    <a:pt x="304582" y="838344"/>
                  </a:lnTo>
                  <a:lnTo>
                    <a:pt x="304582" y="632738"/>
                  </a:lnTo>
                  <a:lnTo>
                    <a:pt x="350272" y="632738"/>
                  </a:lnTo>
                  <a:lnTo>
                    <a:pt x="350272" y="838344"/>
                  </a:lnTo>
                  <a:lnTo>
                    <a:pt x="464498" y="838344"/>
                  </a:lnTo>
                  <a:lnTo>
                    <a:pt x="464498" y="632738"/>
                  </a:lnTo>
                  <a:lnTo>
                    <a:pt x="533033" y="632738"/>
                  </a:lnTo>
                  <a:lnTo>
                    <a:pt x="464498" y="445408"/>
                  </a:lnTo>
                  <a:lnTo>
                    <a:pt x="464498" y="333467"/>
                  </a:lnTo>
                  <a:lnTo>
                    <a:pt x="501050" y="445408"/>
                  </a:lnTo>
                  <a:cubicBezTo>
                    <a:pt x="507903" y="468253"/>
                    <a:pt x="530748" y="484245"/>
                    <a:pt x="555878" y="484245"/>
                  </a:cubicBezTo>
                  <a:cubicBezTo>
                    <a:pt x="555878" y="484245"/>
                    <a:pt x="555878" y="484245"/>
                    <a:pt x="555878" y="484245"/>
                  </a:cubicBezTo>
                  <a:cubicBezTo>
                    <a:pt x="555878" y="484245"/>
                    <a:pt x="555878" y="484245"/>
                    <a:pt x="555878" y="484245"/>
                  </a:cubicBezTo>
                  <a:lnTo>
                    <a:pt x="555878" y="484245"/>
                  </a:lnTo>
                  <a:lnTo>
                    <a:pt x="555878" y="484245"/>
                  </a:lnTo>
                  <a:cubicBezTo>
                    <a:pt x="578723" y="484245"/>
                    <a:pt x="601568" y="468253"/>
                    <a:pt x="610706" y="445408"/>
                  </a:cubicBezTo>
                  <a:lnTo>
                    <a:pt x="647258" y="333467"/>
                  </a:lnTo>
                  <a:lnTo>
                    <a:pt x="647258" y="840628"/>
                  </a:lnTo>
                  <a:lnTo>
                    <a:pt x="761484" y="840628"/>
                  </a:lnTo>
                  <a:lnTo>
                    <a:pt x="761484" y="497952"/>
                  </a:lnTo>
                  <a:lnTo>
                    <a:pt x="807174" y="497952"/>
                  </a:lnTo>
                  <a:lnTo>
                    <a:pt x="807174" y="840628"/>
                  </a:lnTo>
                  <a:lnTo>
                    <a:pt x="921400" y="840628"/>
                  </a:lnTo>
                  <a:lnTo>
                    <a:pt x="921400" y="335752"/>
                  </a:lnTo>
                  <a:lnTo>
                    <a:pt x="957952" y="447692"/>
                  </a:lnTo>
                  <a:cubicBezTo>
                    <a:pt x="967090" y="472822"/>
                    <a:pt x="987650" y="486529"/>
                    <a:pt x="1012780" y="486529"/>
                  </a:cubicBezTo>
                  <a:lnTo>
                    <a:pt x="1012780" y="486529"/>
                  </a:lnTo>
                  <a:cubicBezTo>
                    <a:pt x="1012780" y="486529"/>
                    <a:pt x="1012780" y="486529"/>
                    <a:pt x="1012780" y="486529"/>
                  </a:cubicBezTo>
                  <a:cubicBezTo>
                    <a:pt x="1035625" y="486529"/>
                    <a:pt x="1058470" y="470538"/>
                    <a:pt x="1067608" y="447692"/>
                  </a:cubicBezTo>
                  <a:lnTo>
                    <a:pt x="1104160" y="335752"/>
                  </a:lnTo>
                  <a:lnTo>
                    <a:pt x="1104160" y="447692"/>
                  </a:lnTo>
                  <a:lnTo>
                    <a:pt x="1035625" y="635022"/>
                  </a:lnTo>
                  <a:lnTo>
                    <a:pt x="1104160" y="635022"/>
                  </a:lnTo>
                  <a:lnTo>
                    <a:pt x="1104160" y="840628"/>
                  </a:lnTo>
                  <a:lnTo>
                    <a:pt x="1218386" y="840628"/>
                  </a:lnTo>
                  <a:lnTo>
                    <a:pt x="1218386" y="635022"/>
                  </a:lnTo>
                  <a:lnTo>
                    <a:pt x="1264076" y="635022"/>
                  </a:lnTo>
                  <a:lnTo>
                    <a:pt x="1264076" y="840628"/>
                  </a:lnTo>
                  <a:lnTo>
                    <a:pt x="1378301" y="840628"/>
                  </a:lnTo>
                  <a:lnTo>
                    <a:pt x="1378301" y="635022"/>
                  </a:lnTo>
                  <a:lnTo>
                    <a:pt x="1446837" y="635022"/>
                  </a:lnTo>
                  <a:lnTo>
                    <a:pt x="1378301" y="452261"/>
                  </a:lnTo>
                  <a:lnTo>
                    <a:pt x="1378301" y="338036"/>
                  </a:lnTo>
                  <a:lnTo>
                    <a:pt x="1414854" y="449977"/>
                  </a:lnTo>
                  <a:cubicBezTo>
                    <a:pt x="1421707" y="472822"/>
                    <a:pt x="1444552" y="488814"/>
                    <a:pt x="1469682" y="488814"/>
                  </a:cubicBezTo>
                  <a:cubicBezTo>
                    <a:pt x="1469682" y="488814"/>
                    <a:pt x="1469682" y="488814"/>
                    <a:pt x="1469682" y="488814"/>
                  </a:cubicBezTo>
                  <a:cubicBezTo>
                    <a:pt x="1469682" y="488814"/>
                    <a:pt x="1469682" y="488814"/>
                    <a:pt x="1469682" y="488814"/>
                  </a:cubicBezTo>
                  <a:cubicBezTo>
                    <a:pt x="1469682" y="488814"/>
                    <a:pt x="1469682" y="488814"/>
                    <a:pt x="1469682" y="488814"/>
                  </a:cubicBezTo>
                  <a:cubicBezTo>
                    <a:pt x="1469682" y="488814"/>
                    <a:pt x="1469682" y="488814"/>
                    <a:pt x="1469682" y="488814"/>
                  </a:cubicBezTo>
                  <a:cubicBezTo>
                    <a:pt x="1492527" y="488814"/>
                    <a:pt x="1515372" y="472822"/>
                    <a:pt x="1524510" y="449977"/>
                  </a:cubicBezTo>
                  <a:lnTo>
                    <a:pt x="1561062" y="338036"/>
                  </a:lnTo>
                  <a:lnTo>
                    <a:pt x="1561062" y="840628"/>
                  </a:lnTo>
                  <a:lnTo>
                    <a:pt x="1675288" y="840628"/>
                  </a:lnTo>
                  <a:lnTo>
                    <a:pt x="1675288" y="497952"/>
                  </a:lnTo>
                  <a:lnTo>
                    <a:pt x="1720978" y="497952"/>
                  </a:lnTo>
                  <a:lnTo>
                    <a:pt x="1720978" y="840628"/>
                  </a:lnTo>
                  <a:lnTo>
                    <a:pt x="1835203" y="840628"/>
                  </a:lnTo>
                  <a:lnTo>
                    <a:pt x="1835203" y="335752"/>
                  </a:lnTo>
                  <a:lnTo>
                    <a:pt x="1871756" y="447692"/>
                  </a:lnTo>
                  <a:cubicBezTo>
                    <a:pt x="1878609" y="470538"/>
                    <a:pt x="1901454" y="486529"/>
                    <a:pt x="1926584" y="486529"/>
                  </a:cubicBezTo>
                  <a:cubicBezTo>
                    <a:pt x="1935722" y="486529"/>
                    <a:pt x="1942575" y="484245"/>
                    <a:pt x="1951713" y="481960"/>
                  </a:cubicBezTo>
                  <a:cubicBezTo>
                    <a:pt x="1974558" y="468253"/>
                    <a:pt x="1985981" y="436270"/>
                    <a:pt x="1976843" y="408856"/>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7" name="Freeform: Shape 6">
              <a:extLst>
                <a:ext uri="{FF2B5EF4-FFF2-40B4-BE49-F238E27FC236}">
                  <a16:creationId xmlns:a16="http://schemas.microsoft.com/office/drawing/2014/main" id="{ACB77765-1130-494E-A9E3-2C1812FE8505}"/>
                </a:ext>
              </a:extLst>
            </p:cNvPr>
            <p:cNvSpPr/>
            <p:nvPr/>
          </p:nvSpPr>
          <p:spPr>
            <a:xfrm>
              <a:off x="1404183" y="2258381"/>
              <a:ext cx="342676" cy="342676"/>
            </a:xfrm>
            <a:custGeom>
              <a:avLst/>
              <a:gdLst>
                <a:gd name="connsiteX0" fmla="*/ 315191 w 342676"/>
                <a:gd name="connsiteY0" fmla="*/ 178120 h 342676"/>
                <a:gd name="connsiteX1" fmla="*/ 178120 w 342676"/>
                <a:gd name="connsiteY1" fmla="*/ 315191 h 342676"/>
                <a:gd name="connsiteX2" fmla="*/ 41050 w 342676"/>
                <a:gd name="connsiteY2" fmla="*/ 178120 h 342676"/>
                <a:gd name="connsiteX3" fmla="*/ 178120 w 342676"/>
                <a:gd name="connsiteY3" fmla="*/ 41050 h 342676"/>
                <a:gd name="connsiteX4" fmla="*/ 315191 w 342676"/>
                <a:gd name="connsiteY4" fmla="*/ 178120 h 34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76" h="342676">
                  <a:moveTo>
                    <a:pt x="315191" y="178120"/>
                  </a:moveTo>
                  <a:cubicBezTo>
                    <a:pt x="315191" y="253822"/>
                    <a:pt x="253822" y="315191"/>
                    <a:pt x="178120" y="315191"/>
                  </a:cubicBezTo>
                  <a:cubicBezTo>
                    <a:pt x="102418" y="315191"/>
                    <a:pt x="41050" y="253822"/>
                    <a:pt x="41050" y="178120"/>
                  </a:cubicBezTo>
                  <a:cubicBezTo>
                    <a:pt x="41050" y="102418"/>
                    <a:pt x="102418" y="41050"/>
                    <a:pt x="178120" y="41050"/>
                  </a:cubicBezTo>
                  <a:cubicBezTo>
                    <a:pt x="253822" y="41050"/>
                    <a:pt x="315191" y="102418"/>
                    <a:pt x="315191" y="178120"/>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8" name="Freeform: Shape 7">
              <a:extLst>
                <a:ext uri="{FF2B5EF4-FFF2-40B4-BE49-F238E27FC236}">
                  <a16:creationId xmlns:a16="http://schemas.microsoft.com/office/drawing/2014/main" id="{EF1B6017-728F-44A6-8724-80CB3C146BE5}"/>
                </a:ext>
              </a:extLst>
            </p:cNvPr>
            <p:cNvSpPr/>
            <p:nvPr/>
          </p:nvSpPr>
          <p:spPr>
            <a:xfrm>
              <a:off x="2317987" y="2258381"/>
              <a:ext cx="342676" cy="342676"/>
            </a:xfrm>
            <a:custGeom>
              <a:avLst/>
              <a:gdLst>
                <a:gd name="connsiteX0" fmla="*/ 315191 w 342676"/>
                <a:gd name="connsiteY0" fmla="*/ 178120 h 342676"/>
                <a:gd name="connsiteX1" fmla="*/ 178120 w 342676"/>
                <a:gd name="connsiteY1" fmla="*/ 315191 h 342676"/>
                <a:gd name="connsiteX2" fmla="*/ 41050 w 342676"/>
                <a:gd name="connsiteY2" fmla="*/ 178120 h 342676"/>
                <a:gd name="connsiteX3" fmla="*/ 178120 w 342676"/>
                <a:gd name="connsiteY3" fmla="*/ 41050 h 342676"/>
                <a:gd name="connsiteX4" fmla="*/ 315191 w 342676"/>
                <a:gd name="connsiteY4" fmla="*/ 178120 h 34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76" h="342676">
                  <a:moveTo>
                    <a:pt x="315191" y="178120"/>
                  </a:moveTo>
                  <a:cubicBezTo>
                    <a:pt x="315191" y="253822"/>
                    <a:pt x="253822" y="315191"/>
                    <a:pt x="178120" y="315191"/>
                  </a:cubicBezTo>
                  <a:cubicBezTo>
                    <a:pt x="102418" y="315191"/>
                    <a:pt x="41050" y="253822"/>
                    <a:pt x="41050" y="178120"/>
                  </a:cubicBezTo>
                  <a:cubicBezTo>
                    <a:pt x="41050" y="102418"/>
                    <a:pt x="102418" y="41050"/>
                    <a:pt x="178120" y="41050"/>
                  </a:cubicBezTo>
                  <a:cubicBezTo>
                    <a:pt x="253822" y="41050"/>
                    <a:pt x="315191" y="102418"/>
                    <a:pt x="315191" y="178120"/>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B32DA823-3FC1-4C7B-9FD6-5A2BA943568F}"/>
                </a:ext>
              </a:extLst>
            </p:cNvPr>
            <p:cNvSpPr/>
            <p:nvPr/>
          </p:nvSpPr>
          <p:spPr>
            <a:xfrm>
              <a:off x="1861085" y="2258381"/>
              <a:ext cx="342676" cy="342676"/>
            </a:xfrm>
            <a:custGeom>
              <a:avLst/>
              <a:gdLst>
                <a:gd name="connsiteX0" fmla="*/ 315191 w 342676"/>
                <a:gd name="connsiteY0" fmla="*/ 178120 h 342676"/>
                <a:gd name="connsiteX1" fmla="*/ 178120 w 342676"/>
                <a:gd name="connsiteY1" fmla="*/ 315191 h 342676"/>
                <a:gd name="connsiteX2" fmla="*/ 41050 w 342676"/>
                <a:gd name="connsiteY2" fmla="*/ 178120 h 342676"/>
                <a:gd name="connsiteX3" fmla="*/ 178120 w 342676"/>
                <a:gd name="connsiteY3" fmla="*/ 41050 h 342676"/>
                <a:gd name="connsiteX4" fmla="*/ 315191 w 342676"/>
                <a:gd name="connsiteY4" fmla="*/ 178120 h 34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76" h="342676">
                  <a:moveTo>
                    <a:pt x="315191" y="178120"/>
                  </a:moveTo>
                  <a:cubicBezTo>
                    <a:pt x="315191" y="253822"/>
                    <a:pt x="253822" y="315191"/>
                    <a:pt x="178120" y="315191"/>
                  </a:cubicBezTo>
                  <a:cubicBezTo>
                    <a:pt x="102418" y="315191"/>
                    <a:pt x="41050" y="253822"/>
                    <a:pt x="41050" y="178120"/>
                  </a:cubicBezTo>
                  <a:cubicBezTo>
                    <a:pt x="41050" y="102418"/>
                    <a:pt x="102418" y="41050"/>
                    <a:pt x="178120" y="41050"/>
                  </a:cubicBezTo>
                  <a:cubicBezTo>
                    <a:pt x="253822" y="41050"/>
                    <a:pt x="315191" y="102418"/>
                    <a:pt x="315191" y="178120"/>
                  </a:cubicBezTo>
                  <a:close/>
                </a:path>
              </a:pathLst>
            </a:custGeom>
            <a:solidFill>
              <a:srgbClr val="0C244C"/>
            </a:solidFill>
            <a:ln w="22820" cap="flat">
              <a:solidFill>
                <a:srgbClr val="0C244C"/>
              </a:solidFill>
              <a:prstDash val="solid"/>
              <a:miter/>
            </a:ln>
          </p:spPr>
          <p:txBody>
            <a:bodyPr rtlCol="0" anchor="ctr"/>
            <a:lstStyle/>
            <a:p>
              <a:endParaRPr lang="en-AU"/>
            </a:p>
          </p:txBody>
        </p:sp>
      </p:grpSp>
      <p:grpSp>
        <p:nvGrpSpPr>
          <p:cNvPr id="18" name="Group 17">
            <a:extLst>
              <a:ext uri="{FF2B5EF4-FFF2-40B4-BE49-F238E27FC236}">
                <a16:creationId xmlns:a16="http://schemas.microsoft.com/office/drawing/2014/main" id="{9AFA811A-E17B-4CAF-AC01-EFBBC10162DB}"/>
              </a:ext>
            </a:extLst>
          </p:cNvPr>
          <p:cNvGrpSpPr/>
          <p:nvPr/>
        </p:nvGrpSpPr>
        <p:grpSpPr>
          <a:xfrm>
            <a:off x="5923969" y="2172750"/>
            <a:ext cx="977990" cy="1508124"/>
            <a:chOff x="5923969" y="2172750"/>
            <a:chExt cx="977990" cy="1508124"/>
          </a:xfrm>
        </p:grpSpPr>
        <p:sp>
          <p:nvSpPr>
            <p:cNvPr id="13" name="Freeform: Shape 12">
              <a:extLst>
                <a:ext uri="{FF2B5EF4-FFF2-40B4-BE49-F238E27FC236}">
                  <a16:creationId xmlns:a16="http://schemas.microsoft.com/office/drawing/2014/main" id="{32493380-5EA5-4580-87D7-3BCB1DF0A891}"/>
                </a:ext>
              </a:extLst>
            </p:cNvPr>
            <p:cNvSpPr/>
            <p:nvPr/>
          </p:nvSpPr>
          <p:spPr>
            <a:xfrm>
              <a:off x="6019420" y="3012718"/>
              <a:ext cx="782697" cy="668156"/>
            </a:xfrm>
            <a:custGeom>
              <a:avLst/>
              <a:gdLst>
                <a:gd name="connsiteX0" fmla="*/ 777924 w 782696"/>
                <a:gd name="connsiteY0" fmla="*/ 14318 h 668155"/>
                <a:gd name="connsiteX1" fmla="*/ 14318 w 782696"/>
                <a:gd name="connsiteY1" fmla="*/ 14318 h 668155"/>
                <a:gd name="connsiteX2" fmla="*/ 224309 w 782696"/>
                <a:gd name="connsiteY2" fmla="*/ 320906 h 668155"/>
                <a:gd name="connsiteX3" fmla="*/ 224309 w 782696"/>
                <a:gd name="connsiteY3" fmla="*/ 663383 h 668155"/>
                <a:gd name="connsiteX4" fmla="*/ 567932 w 782696"/>
                <a:gd name="connsiteY4" fmla="*/ 663383 h 668155"/>
                <a:gd name="connsiteX5" fmla="*/ 567932 w 782696"/>
                <a:gd name="connsiteY5" fmla="*/ 320906 h 668155"/>
                <a:gd name="connsiteX6" fmla="*/ 777924 w 782696"/>
                <a:gd name="connsiteY6" fmla="*/ 14318 h 66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2696" h="668155">
                  <a:moveTo>
                    <a:pt x="777924" y="14318"/>
                  </a:moveTo>
                  <a:lnTo>
                    <a:pt x="14318" y="14318"/>
                  </a:lnTo>
                  <a:cubicBezTo>
                    <a:pt x="14318" y="147949"/>
                    <a:pt x="99842" y="264208"/>
                    <a:pt x="224309" y="320906"/>
                  </a:cubicBezTo>
                  <a:lnTo>
                    <a:pt x="224309" y="663383"/>
                  </a:lnTo>
                  <a:lnTo>
                    <a:pt x="567932" y="663383"/>
                  </a:lnTo>
                  <a:lnTo>
                    <a:pt x="567932" y="320906"/>
                  </a:lnTo>
                  <a:cubicBezTo>
                    <a:pt x="692400" y="264208"/>
                    <a:pt x="777924" y="147949"/>
                    <a:pt x="777924" y="14318"/>
                  </a:cubicBezTo>
                  <a:close/>
                </a:path>
              </a:pathLst>
            </a:custGeom>
            <a:solidFill>
              <a:srgbClr val="0C244C"/>
            </a:solidFill>
            <a:ln w="9525" cap="flat">
              <a:solidFill>
                <a:srgbClr val="0C244C"/>
              </a:solid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874A6549-FA52-46C6-AD2A-A8398AE03BB0}"/>
                </a:ext>
              </a:extLst>
            </p:cNvPr>
            <p:cNvSpPr/>
            <p:nvPr/>
          </p:nvSpPr>
          <p:spPr>
            <a:xfrm>
              <a:off x="5923969" y="2210931"/>
              <a:ext cx="286353" cy="668156"/>
            </a:xfrm>
            <a:custGeom>
              <a:avLst/>
              <a:gdLst>
                <a:gd name="connsiteX0" fmla="*/ 73306 w 286352"/>
                <a:gd name="connsiteY0" fmla="*/ 128859 h 668155"/>
                <a:gd name="connsiteX1" fmla="*/ 109768 w 286352"/>
                <a:gd name="connsiteY1" fmla="*/ 529752 h 668155"/>
                <a:gd name="connsiteX2" fmla="*/ 249699 w 286352"/>
                <a:gd name="connsiteY2" fmla="*/ 663383 h 668155"/>
                <a:gd name="connsiteX3" fmla="*/ 167039 w 286352"/>
                <a:gd name="connsiteY3" fmla="*/ 357941 h 668155"/>
                <a:gd name="connsiteX4" fmla="*/ 277189 w 286352"/>
                <a:gd name="connsiteY4" fmla="*/ 14318 h 668155"/>
                <a:gd name="connsiteX5" fmla="*/ 52498 w 286352"/>
                <a:gd name="connsiteY5" fmla="*/ 14318 h 668155"/>
                <a:gd name="connsiteX6" fmla="*/ 14318 w 286352"/>
                <a:gd name="connsiteY6" fmla="*/ 52498 h 668155"/>
                <a:gd name="connsiteX7" fmla="*/ 14318 w 286352"/>
                <a:gd name="connsiteY7" fmla="*/ 90678 h 668155"/>
                <a:gd name="connsiteX8" fmla="*/ 52498 w 286352"/>
                <a:gd name="connsiteY8" fmla="*/ 128859 h 66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352" h="668155">
                  <a:moveTo>
                    <a:pt x="73306" y="128859"/>
                  </a:moveTo>
                  <a:lnTo>
                    <a:pt x="109768" y="529752"/>
                  </a:lnTo>
                  <a:cubicBezTo>
                    <a:pt x="116832" y="584541"/>
                    <a:pt x="145849" y="657274"/>
                    <a:pt x="249699" y="663383"/>
                  </a:cubicBezTo>
                  <a:cubicBezTo>
                    <a:pt x="194008" y="571352"/>
                    <a:pt x="165361" y="465497"/>
                    <a:pt x="167039" y="357941"/>
                  </a:cubicBezTo>
                  <a:cubicBezTo>
                    <a:pt x="167039" y="221255"/>
                    <a:pt x="209801" y="98314"/>
                    <a:pt x="277189" y="14318"/>
                  </a:cubicBezTo>
                  <a:lnTo>
                    <a:pt x="52498" y="14318"/>
                  </a:lnTo>
                  <a:cubicBezTo>
                    <a:pt x="31411" y="14318"/>
                    <a:pt x="14318" y="31411"/>
                    <a:pt x="14318" y="52498"/>
                  </a:cubicBezTo>
                  <a:lnTo>
                    <a:pt x="14318" y="90678"/>
                  </a:lnTo>
                  <a:cubicBezTo>
                    <a:pt x="14318" y="111765"/>
                    <a:pt x="31411" y="128859"/>
                    <a:pt x="52498" y="128859"/>
                  </a:cubicBezTo>
                  <a:close/>
                </a:path>
              </a:pathLst>
            </a:custGeom>
            <a:solidFill>
              <a:srgbClr val="0C244C"/>
            </a:solidFill>
            <a:ln w="9525" cap="flat">
              <a:solidFill>
                <a:srgbClr val="0C244C"/>
              </a:solid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8080FB8F-8F40-43D5-BDA2-82C728923768}"/>
                </a:ext>
              </a:extLst>
            </p:cNvPr>
            <p:cNvSpPr/>
            <p:nvPr/>
          </p:nvSpPr>
          <p:spPr>
            <a:xfrm>
              <a:off x="6615606" y="2210931"/>
              <a:ext cx="286353" cy="668156"/>
            </a:xfrm>
            <a:custGeom>
              <a:avLst/>
              <a:gdLst>
                <a:gd name="connsiteX0" fmla="*/ 239009 w 286352"/>
                <a:gd name="connsiteY0" fmla="*/ 14318 h 668155"/>
                <a:gd name="connsiteX1" fmla="*/ 14318 w 286352"/>
                <a:gd name="connsiteY1" fmla="*/ 14318 h 668155"/>
                <a:gd name="connsiteX2" fmla="*/ 124468 w 286352"/>
                <a:gd name="connsiteY2" fmla="*/ 357941 h 668155"/>
                <a:gd name="connsiteX3" fmla="*/ 41807 w 286352"/>
                <a:gd name="connsiteY3" fmla="*/ 663383 h 668155"/>
                <a:gd name="connsiteX4" fmla="*/ 181738 w 286352"/>
                <a:gd name="connsiteY4" fmla="*/ 529752 h 668155"/>
                <a:gd name="connsiteX5" fmla="*/ 218201 w 286352"/>
                <a:gd name="connsiteY5" fmla="*/ 128859 h 668155"/>
                <a:gd name="connsiteX6" fmla="*/ 239009 w 286352"/>
                <a:gd name="connsiteY6" fmla="*/ 128859 h 668155"/>
                <a:gd name="connsiteX7" fmla="*/ 277189 w 286352"/>
                <a:gd name="connsiteY7" fmla="*/ 90678 h 668155"/>
                <a:gd name="connsiteX8" fmla="*/ 277189 w 286352"/>
                <a:gd name="connsiteY8" fmla="*/ 52498 h 668155"/>
                <a:gd name="connsiteX9" fmla="*/ 239009 w 286352"/>
                <a:gd name="connsiteY9" fmla="*/ 14318 h 66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6352" h="668155">
                  <a:moveTo>
                    <a:pt x="239009" y="14318"/>
                  </a:moveTo>
                  <a:lnTo>
                    <a:pt x="14318" y="14318"/>
                  </a:lnTo>
                  <a:cubicBezTo>
                    <a:pt x="81706" y="98314"/>
                    <a:pt x="124468" y="221255"/>
                    <a:pt x="124468" y="357941"/>
                  </a:cubicBezTo>
                  <a:cubicBezTo>
                    <a:pt x="126146" y="465497"/>
                    <a:pt x="97499" y="571352"/>
                    <a:pt x="41807" y="663383"/>
                  </a:cubicBezTo>
                  <a:cubicBezTo>
                    <a:pt x="145658" y="657847"/>
                    <a:pt x="175439" y="585114"/>
                    <a:pt x="181738" y="529752"/>
                  </a:cubicBezTo>
                  <a:lnTo>
                    <a:pt x="218201" y="128859"/>
                  </a:lnTo>
                  <a:lnTo>
                    <a:pt x="239009" y="128859"/>
                  </a:lnTo>
                  <a:cubicBezTo>
                    <a:pt x="260096" y="128859"/>
                    <a:pt x="277189" y="111765"/>
                    <a:pt x="277189" y="90678"/>
                  </a:cubicBezTo>
                  <a:lnTo>
                    <a:pt x="277189" y="52498"/>
                  </a:lnTo>
                  <a:cubicBezTo>
                    <a:pt x="277189" y="31411"/>
                    <a:pt x="260096" y="14318"/>
                    <a:pt x="239009" y="14318"/>
                  </a:cubicBezTo>
                  <a:close/>
                </a:path>
              </a:pathLst>
            </a:custGeom>
            <a:solidFill>
              <a:srgbClr val="0C244C"/>
            </a:solidFill>
            <a:ln w="9525" cap="flat">
              <a:solidFill>
                <a:srgbClr val="0C244C"/>
              </a:solid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4874AB46-2DA0-4C1A-BE86-A4DF3A72CC25}"/>
                </a:ext>
              </a:extLst>
            </p:cNvPr>
            <p:cNvSpPr/>
            <p:nvPr/>
          </p:nvSpPr>
          <p:spPr>
            <a:xfrm>
              <a:off x="5962150" y="2172750"/>
              <a:ext cx="897238" cy="782697"/>
            </a:xfrm>
            <a:custGeom>
              <a:avLst/>
              <a:gdLst>
                <a:gd name="connsiteX0" fmla="*/ 854285 w 897237"/>
                <a:gd name="connsiteY0" fmla="*/ 701564 h 782696"/>
                <a:gd name="connsiteX1" fmla="*/ 601722 w 897237"/>
                <a:gd name="connsiteY1" fmla="*/ 701564 h 782696"/>
                <a:gd name="connsiteX2" fmla="*/ 701564 w 897237"/>
                <a:gd name="connsiteY2" fmla="*/ 396121 h 782696"/>
                <a:gd name="connsiteX3" fmla="*/ 453391 w 897237"/>
                <a:gd name="connsiteY3" fmla="*/ 14318 h 782696"/>
                <a:gd name="connsiteX4" fmla="*/ 205219 w 897237"/>
                <a:gd name="connsiteY4" fmla="*/ 396121 h 782696"/>
                <a:gd name="connsiteX5" fmla="*/ 305061 w 897237"/>
                <a:gd name="connsiteY5" fmla="*/ 701564 h 782696"/>
                <a:gd name="connsiteX6" fmla="*/ 52498 w 897237"/>
                <a:gd name="connsiteY6" fmla="*/ 701564 h 782696"/>
                <a:gd name="connsiteX7" fmla="*/ 14318 w 897237"/>
                <a:gd name="connsiteY7" fmla="*/ 739744 h 782696"/>
                <a:gd name="connsiteX8" fmla="*/ 52498 w 897237"/>
                <a:gd name="connsiteY8" fmla="*/ 777924 h 782696"/>
                <a:gd name="connsiteX9" fmla="*/ 854285 w 897237"/>
                <a:gd name="connsiteY9" fmla="*/ 777924 h 782696"/>
                <a:gd name="connsiteX10" fmla="*/ 892465 w 897237"/>
                <a:gd name="connsiteY10" fmla="*/ 739744 h 782696"/>
                <a:gd name="connsiteX11" fmla="*/ 854285 w 897237"/>
                <a:gd name="connsiteY11" fmla="*/ 701564 h 78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7237" h="782696">
                  <a:moveTo>
                    <a:pt x="854285" y="701564"/>
                  </a:moveTo>
                  <a:lnTo>
                    <a:pt x="601722" y="701564"/>
                  </a:lnTo>
                  <a:cubicBezTo>
                    <a:pt x="662238" y="631885"/>
                    <a:pt x="701564" y="521162"/>
                    <a:pt x="701564" y="396121"/>
                  </a:cubicBezTo>
                  <a:cubicBezTo>
                    <a:pt x="701564" y="186129"/>
                    <a:pt x="590268" y="14318"/>
                    <a:pt x="453391" y="14318"/>
                  </a:cubicBezTo>
                  <a:cubicBezTo>
                    <a:pt x="316515" y="14318"/>
                    <a:pt x="205219" y="186129"/>
                    <a:pt x="205219" y="396121"/>
                  </a:cubicBezTo>
                  <a:cubicBezTo>
                    <a:pt x="205219" y="521162"/>
                    <a:pt x="244545" y="631885"/>
                    <a:pt x="305061" y="701564"/>
                  </a:cubicBezTo>
                  <a:lnTo>
                    <a:pt x="52498" y="701564"/>
                  </a:lnTo>
                  <a:cubicBezTo>
                    <a:pt x="31411" y="701564"/>
                    <a:pt x="14318" y="718657"/>
                    <a:pt x="14318" y="739744"/>
                  </a:cubicBezTo>
                  <a:cubicBezTo>
                    <a:pt x="14318" y="760831"/>
                    <a:pt x="31411" y="777924"/>
                    <a:pt x="52498" y="777924"/>
                  </a:cubicBezTo>
                  <a:lnTo>
                    <a:pt x="854285" y="777924"/>
                  </a:lnTo>
                  <a:cubicBezTo>
                    <a:pt x="875372" y="777924"/>
                    <a:pt x="892465" y="760831"/>
                    <a:pt x="892465" y="739744"/>
                  </a:cubicBezTo>
                  <a:cubicBezTo>
                    <a:pt x="892465" y="718657"/>
                    <a:pt x="875372" y="701564"/>
                    <a:pt x="854285" y="701564"/>
                  </a:cubicBezTo>
                  <a:close/>
                </a:path>
              </a:pathLst>
            </a:custGeom>
            <a:solidFill>
              <a:srgbClr val="0C244C"/>
            </a:solidFill>
            <a:ln w="9525" cap="flat">
              <a:solidFill>
                <a:srgbClr val="0C244C"/>
              </a:solidFill>
              <a:prstDash val="solid"/>
              <a:miter/>
            </a:ln>
          </p:spPr>
          <p:txBody>
            <a:bodyPr rtlCol="0" anchor="ctr"/>
            <a:lstStyle/>
            <a:p>
              <a:endParaRPr lang="en-AU"/>
            </a:p>
          </p:txBody>
        </p:sp>
      </p:grpSp>
      <p:grpSp>
        <p:nvGrpSpPr>
          <p:cNvPr id="32" name="Group 31">
            <a:extLst>
              <a:ext uri="{FF2B5EF4-FFF2-40B4-BE49-F238E27FC236}">
                <a16:creationId xmlns:a16="http://schemas.microsoft.com/office/drawing/2014/main" id="{DF1EEDB4-7859-488F-A457-A606AAA4D85F}"/>
              </a:ext>
            </a:extLst>
          </p:cNvPr>
          <p:cNvGrpSpPr/>
          <p:nvPr/>
        </p:nvGrpSpPr>
        <p:grpSpPr>
          <a:xfrm>
            <a:off x="9285764" y="1984240"/>
            <a:ext cx="2006942" cy="1837554"/>
            <a:chOff x="9285764" y="1984240"/>
            <a:chExt cx="2006942" cy="1837554"/>
          </a:xfrm>
        </p:grpSpPr>
        <p:sp>
          <p:nvSpPr>
            <p:cNvPr id="20" name="Freeform: Shape 19">
              <a:extLst>
                <a:ext uri="{FF2B5EF4-FFF2-40B4-BE49-F238E27FC236}">
                  <a16:creationId xmlns:a16="http://schemas.microsoft.com/office/drawing/2014/main" id="{E01095E4-1564-40D4-A791-9A371798B48D}"/>
                </a:ext>
              </a:extLst>
            </p:cNvPr>
            <p:cNvSpPr/>
            <p:nvPr/>
          </p:nvSpPr>
          <p:spPr>
            <a:xfrm>
              <a:off x="10002643" y="3208737"/>
              <a:ext cx="274141" cy="274141"/>
            </a:xfrm>
            <a:custGeom>
              <a:avLst/>
              <a:gdLst>
                <a:gd name="connsiteX0" fmla="*/ 248483 w 274141"/>
                <a:gd name="connsiteY0" fmla="*/ 144766 h 274141"/>
                <a:gd name="connsiteX1" fmla="*/ 144767 w 274141"/>
                <a:gd name="connsiteY1" fmla="*/ 248483 h 274141"/>
                <a:gd name="connsiteX2" fmla="*/ 41050 w 274141"/>
                <a:gd name="connsiteY2" fmla="*/ 144766 h 274141"/>
                <a:gd name="connsiteX3" fmla="*/ 144767 w 274141"/>
                <a:gd name="connsiteY3" fmla="*/ 41050 h 274141"/>
                <a:gd name="connsiteX4" fmla="*/ 248483 w 274141"/>
                <a:gd name="connsiteY4" fmla="*/ 144766 h 27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41" h="274141">
                  <a:moveTo>
                    <a:pt x="248483" y="144766"/>
                  </a:moveTo>
                  <a:cubicBezTo>
                    <a:pt x="248483" y="202048"/>
                    <a:pt x="202048" y="248483"/>
                    <a:pt x="144767" y="248483"/>
                  </a:cubicBezTo>
                  <a:cubicBezTo>
                    <a:pt x="87485" y="248483"/>
                    <a:pt x="41050" y="202048"/>
                    <a:pt x="41050" y="144766"/>
                  </a:cubicBezTo>
                  <a:cubicBezTo>
                    <a:pt x="41050" y="87485"/>
                    <a:pt x="87485" y="41050"/>
                    <a:pt x="144767" y="41050"/>
                  </a:cubicBezTo>
                  <a:cubicBezTo>
                    <a:pt x="202048" y="41050"/>
                    <a:pt x="248483" y="87485"/>
                    <a:pt x="248483" y="144766"/>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8697AF73-6BDD-493F-B7FC-351179D2D159}"/>
                </a:ext>
              </a:extLst>
            </p:cNvPr>
            <p:cNvSpPr/>
            <p:nvPr/>
          </p:nvSpPr>
          <p:spPr>
            <a:xfrm>
              <a:off x="9899155" y="3444727"/>
              <a:ext cx="479747" cy="274141"/>
            </a:xfrm>
            <a:custGeom>
              <a:avLst/>
              <a:gdLst>
                <a:gd name="connsiteX0" fmla="*/ 452261 w 479746"/>
                <a:gd name="connsiteY0" fmla="*/ 248255 h 274141"/>
                <a:gd name="connsiteX1" fmla="*/ 452261 w 479746"/>
                <a:gd name="connsiteY1" fmla="*/ 144538 h 274141"/>
                <a:gd name="connsiteX2" fmla="*/ 431701 w 479746"/>
                <a:gd name="connsiteY2" fmla="*/ 103188 h 274141"/>
                <a:gd name="connsiteX3" fmla="*/ 331411 w 479746"/>
                <a:gd name="connsiteY3" fmla="*/ 53843 h 274141"/>
                <a:gd name="connsiteX4" fmla="*/ 246656 w 479746"/>
                <a:gd name="connsiteY4" fmla="*/ 41050 h 274141"/>
                <a:gd name="connsiteX5" fmla="*/ 161900 w 479746"/>
                <a:gd name="connsiteY5" fmla="*/ 53843 h 274141"/>
                <a:gd name="connsiteX6" fmla="*/ 61610 w 479746"/>
                <a:gd name="connsiteY6" fmla="*/ 103188 h 274141"/>
                <a:gd name="connsiteX7" fmla="*/ 41050 w 479746"/>
                <a:gd name="connsiteY7" fmla="*/ 144538 h 274141"/>
                <a:gd name="connsiteX8" fmla="*/ 41050 w 479746"/>
                <a:gd name="connsiteY8" fmla="*/ 248255 h 27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746" h="274141">
                  <a:moveTo>
                    <a:pt x="452261" y="248255"/>
                  </a:moveTo>
                  <a:lnTo>
                    <a:pt x="452261" y="144538"/>
                  </a:lnTo>
                  <a:cubicBezTo>
                    <a:pt x="451923" y="128377"/>
                    <a:pt x="444385" y="113211"/>
                    <a:pt x="431701" y="103188"/>
                  </a:cubicBezTo>
                  <a:cubicBezTo>
                    <a:pt x="401897" y="80215"/>
                    <a:pt x="367796" y="63438"/>
                    <a:pt x="331411" y="53843"/>
                  </a:cubicBezTo>
                  <a:cubicBezTo>
                    <a:pt x="303947" y="45413"/>
                    <a:pt x="275383" y="41100"/>
                    <a:pt x="246656" y="41050"/>
                  </a:cubicBezTo>
                  <a:cubicBezTo>
                    <a:pt x="217958" y="41493"/>
                    <a:pt x="189449" y="45795"/>
                    <a:pt x="161900" y="53843"/>
                  </a:cubicBezTo>
                  <a:cubicBezTo>
                    <a:pt x="125919" y="64496"/>
                    <a:pt x="92006" y="81182"/>
                    <a:pt x="61610" y="103188"/>
                  </a:cubicBezTo>
                  <a:cubicBezTo>
                    <a:pt x="48927" y="113211"/>
                    <a:pt x="41388" y="128377"/>
                    <a:pt x="41050" y="144538"/>
                  </a:cubicBezTo>
                  <a:lnTo>
                    <a:pt x="41050" y="248255"/>
                  </a:lnTo>
                  <a:close/>
                </a:path>
              </a:pathLst>
            </a:custGeom>
            <a:solidFill>
              <a:srgbClr val="0C244C"/>
            </a:solidFill>
            <a:ln w="22820" cap="flat">
              <a:solidFill>
                <a:srgbClr val="0C244C"/>
              </a:solid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7BF86F88-610A-4D18-8CA2-03701DFD8F27}"/>
                </a:ext>
              </a:extLst>
            </p:cNvPr>
            <p:cNvSpPr/>
            <p:nvPr/>
          </p:nvSpPr>
          <p:spPr>
            <a:xfrm>
              <a:off x="10456347" y="3208737"/>
              <a:ext cx="274141" cy="274141"/>
            </a:xfrm>
            <a:custGeom>
              <a:avLst/>
              <a:gdLst>
                <a:gd name="connsiteX0" fmla="*/ 248483 w 274141"/>
                <a:gd name="connsiteY0" fmla="*/ 144766 h 274141"/>
                <a:gd name="connsiteX1" fmla="*/ 144767 w 274141"/>
                <a:gd name="connsiteY1" fmla="*/ 248483 h 274141"/>
                <a:gd name="connsiteX2" fmla="*/ 41050 w 274141"/>
                <a:gd name="connsiteY2" fmla="*/ 144766 h 274141"/>
                <a:gd name="connsiteX3" fmla="*/ 144767 w 274141"/>
                <a:gd name="connsiteY3" fmla="*/ 41050 h 274141"/>
                <a:gd name="connsiteX4" fmla="*/ 248483 w 274141"/>
                <a:gd name="connsiteY4" fmla="*/ 144766 h 27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41" h="274141">
                  <a:moveTo>
                    <a:pt x="248483" y="144766"/>
                  </a:moveTo>
                  <a:cubicBezTo>
                    <a:pt x="248483" y="202048"/>
                    <a:pt x="202048" y="248483"/>
                    <a:pt x="144767" y="248483"/>
                  </a:cubicBezTo>
                  <a:cubicBezTo>
                    <a:pt x="87485" y="248483"/>
                    <a:pt x="41050" y="202048"/>
                    <a:pt x="41050" y="144766"/>
                  </a:cubicBezTo>
                  <a:cubicBezTo>
                    <a:pt x="41050" y="87485"/>
                    <a:pt x="87485" y="41050"/>
                    <a:pt x="144767" y="41050"/>
                  </a:cubicBezTo>
                  <a:cubicBezTo>
                    <a:pt x="202048" y="41050"/>
                    <a:pt x="248483" y="87485"/>
                    <a:pt x="248483" y="144766"/>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95873200-FD57-47FB-B176-22EF3159535F}"/>
                </a:ext>
              </a:extLst>
            </p:cNvPr>
            <p:cNvSpPr/>
            <p:nvPr/>
          </p:nvSpPr>
          <p:spPr>
            <a:xfrm>
              <a:off x="10356057" y="3444727"/>
              <a:ext cx="479747" cy="274141"/>
            </a:xfrm>
            <a:custGeom>
              <a:avLst/>
              <a:gdLst>
                <a:gd name="connsiteX0" fmla="*/ 452261 w 479746"/>
                <a:gd name="connsiteY0" fmla="*/ 248255 h 274141"/>
                <a:gd name="connsiteX1" fmla="*/ 452261 w 479746"/>
                <a:gd name="connsiteY1" fmla="*/ 144538 h 274141"/>
                <a:gd name="connsiteX2" fmla="*/ 431701 w 479746"/>
                <a:gd name="connsiteY2" fmla="*/ 103188 h 274141"/>
                <a:gd name="connsiteX3" fmla="*/ 331411 w 479746"/>
                <a:gd name="connsiteY3" fmla="*/ 53843 h 274141"/>
                <a:gd name="connsiteX4" fmla="*/ 246656 w 479746"/>
                <a:gd name="connsiteY4" fmla="*/ 41050 h 274141"/>
                <a:gd name="connsiteX5" fmla="*/ 161900 w 479746"/>
                <a:gd name="connsiteY5" fmla="*/ 53843 h 274141"/>
                <a:gd name="connsiteX6" fmla="*/ 61610 w 479746"/>
                <a:gd name="connsiteY6" fmla="*/ 103188 h 274141"/>
                <a:gd name="connsiteX7" fmla="*/ 41050 w 479746"/>
                <a:gd name="connsiteY7" fmla="*/ 144538 h 274141"/>
                <a:gd name="connsiteX8" fmla="*/ 41050 w 479746"/>
                <a:gd name="connsiteY8" fmla="*/ 248255 h 27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746" h="274141">
                  <a:moveTo>
                    <a:pt x="452261" y="248255"/>
                  </a:moveTo>
                  <a:lnTo>
                    <a:pt x="452261" y="144538"/>
                  </a:lnTo>
                  <a:cubicBezTo>
                    <a:pt x="451923" y="128377"/>
                    <a:pt x="444384" y="113211"/>
                    <a:pt x="431701" y="103188"/>
                  </a:cubicBezTo>
                  <a:cubicBezTo>
                    <a:pt x="401897" y="80215"/>
                    <a:pt x="367796" y="63438"/>
                    <a:pt x="331411" y="53843"/>
                  </a:cubicBezTo>
                  <a:cubicBezTo>
                    <a:pt x="303947" y="45413"/>
                    <a:pt x="275383" y="41100"/>
                    <a:pt x="246656" y="41050"/>
                  </a:cubicBezTo>
                  <a:cubicBezTo>
                    <a:pt x="217958" y="41493"/>
                    <a:pt x="189449" y="45795"/>
                    <a:pt x="161900" y="53843"/>
                  </a:cubicBezTo>
                  <a:cubicBezTo>
                    <a:pt x="125919" y="64496"/>
                    <a:pt x="92006" y="81182"/>
                    <a:pt x="61610" y="103188"/>
                  </a:cubicBezTo>
                  <a:cubicBezTo>
                    <a:pt x="48927" y="113211"/>
                    <a:pt x="41388" y="128377"/>
                    <a:pt x="41050" y="144538"/>
                  </a:cubicBezTo>
                  <a:lnTo>
                    <a:pt x="41050" y="248255"/>
                  </a:lnTo>
                  <a:close/>
                </a:path>
              </a:pathLst>
            </a:custGeom>
            <a:solidFill>
              <a:srgbClr val="0C244C"/>
            </a:solidFill>
            <a:ln w="22820" cap="flat">
              <a:solidFill>
                <a:srgbClr val="0C244C"/>
              </a:solid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E961F5A4-EAF7-425F-922A-C67EDB27FD64}"/>
                </a:ext>
              </a:extLst>
            </p:cNvPr>
            <p:cNvSpPr/>
            <p:nvPr/>
          </p:nvSpPr>
          <p:spPr>
            <a:xfrm>
              <a:off x="10913249" y="3208737"/>
              <a:ext cx="274141" cy="274141"/>
            </a:xfrm>
            <a:custGeom>
              <a:avLst/>
              <a:gdLst>
                <a:gd name="connsiteX0" fmla="*/ 248483 w 274141"/>
                <a:gd name="connsiteY0" fmla="*/ 144766 h 274141"/>
                <a:gd name="connsiteX1" fmla="*/ 144767 w 274141"/>
                <a:gd name="connsiteY1" fmla="*/ 248483 h 274141"/>
                <a:gd name="connsiteX2" fmla="*/ 41050 w 274141"/>
                <a:gd name="connsiteY2" fmla="*/ 144766 h 274141"/>
                <a:gd name="connsiteX3" fmla="*/ 144767 w 274141"/>
                <a:gd name="connsiteY3" fmla="*/ 41050 h 274141"/>
                <a:gd name="connsiteX4" fmla="*/ 248483 w 274141"/>
                <a:gd name="connsiteY4" fmla="*/ 144766 h 27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41" h="274141">
                  <a:moveTo>
                    <a:pt x="248483" y="144766"/>
                  </a:moveTo>
                  <a:cubicBezTo>
                    <a:pt x="248483" y="202048"/>
                    <a:pt x="202048" y="248483"/>
                    <a:pt x="144767" y="248483"/>
                  </a:cubicBezTo>
                  <a:cubicBezTo>
                    <a:pt x="87485" y="248483"/>
                    <a:pt x="41050" y="202048"/>
                    <a:pt x="41050" y="144766"/>
                  </a:cubicBezTo>
                  <a:cubicBezTo>
                    <a:pt x="41050" y="87485"/>
                    <a:pt x="87485" y="41050"/>
                    <a:pt x="144767" y="41050"/>
                  </a:cubicBezTo>
                  <a:cubicBezTo>
                    <a:pt x="202048" y="41050"/>
                    <a:pt x="248483" y="87485"/>
                    <a:pt x="248483" y="144766"/>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6A05BDB9-C422-42A7-B026-E8321A12A2BC}"/>
                </a:ext>
              </a:extLst>
            </p:cNvPr>
            <p:cNvSpPr/>
            <p:nvPr/>
          </p:nvSpPr>
          <p:spPr>
            <a:xfrm>
              <a:off x="10812959" y="3444727"/>
              <a:ext cx="479747" cy="274141"/>
            </a:xfrm>
            <a:custGeom>
              <a:avLst/>
              <a:gdLst>
                <a:gd name="connsiteX0" fmla="*/ 452261 w 479746"/>
                <a:gd name="connsiteY0" fmla="*/ 248255 h 274141"/>
                <a:gd name="connsiteX1" fmla="*/ 452261 w 479746"/>
                <a:gd name="connsiteY1" fmla="*/ 144538 h 274141"/>
                <a:gd name="connsiteX2" fmla="*/ 431701 w 479746"/>
                <a:gd name="connsiteY2" fmla="*/ 103188 h 274141"/>
                <a:gd name="connsiteX3" fmla="*/ 331411 w 479746"/>
                <a:gd name="connsiteY3" fmla="*/ 53843 h 274141"/>
                <a:gd name="connsiteX4" fmla="*/ 246656 w 479746"/>
                <a:gd name="connsiteY4" fmla="*/ 41050 h 274141"/>
                <a:gd name="connsiteX5" fmla="*/ 161900 w 479746"/>
                <a:gd name="connsiteY5" fmla="*/ 53843 h 274141"/>
                <a:gd name="connsiteX6" fmla="*/ 61610 w 479746"/>
                <a:gd name="connsiteY6" fmla="*/ 103188 h 274141"/>
                <a:gd name="connsiteX7" fmla="*/ 41050 w 479746"/>
                <a:gd name="connsiteY7" fmla="*/ 144538 h 274141"/>
                <a:gd name="connsiteX8" fmla="*/ 41050 w 479746"/>
                <a:gd name="connsiteY8" fmla="*/ 248255 h 27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746" h="274141">
                  <a:moveTo>
                    <a:pt x="452261" y="248255"/>
                  </a:moveTo>
                  <a:lnTo>
                    <a:pt x="452261" y="144538"/>
                  </a:lnTo>
                  <a:cubicBezTo>
                    <a:pt x="451923" y="128377"/>
                    <a:pt x="444384" y="113211"/>
                    <a:pt x="431701" y="103188"/>
                  </a:cubicBezTo>
                  <a:cubicBezTo>
                    <a:pt x="401897" y="80215"/>
                    <a:pt x="367796" y="63438"/>
                    <a:pt x="331411" y="53843"/>
                  </a:cubicBezTo>
                  <a:cubicBezTo>
                    <a:pt x="303947" y="45413"/>
                    <a:pt x="275383" y="41100"/>
                    <a:pt x="246656" y="41050"/>
                  </a:cubicBezTo>
                  <a:cubicBezTo>
                    <a:pt x="217958" y="41493"/>
                    <a:pt x="189449" y="45795"/>
                    <a:pt x="161900" y="53843"/>
                  </a:cubicBezTo>
                  <a:cubicBezTo>
                    <a:pt x="125919" y="64496"/>
                    <a:pt x="92006" y="81182"/>
                    <a:pt x="61610" y="103188"/>
                  </a:cubicBezTo>
                  <a:cubicBezTo>
                    <a:pt x="48927" y="113211"/>
                    <a:pt x="41388" y="128377"/>
                    <a:pt x="41050" y="144538"/>
                  </a:cubicBezTo>
                  <a:lnTo>
                    <a:pt x="41050" y="248255"/>
                  </a:lnTo>
                  <a:close/>
                </a:path>
              </a:pathLst>
            </a:custGeom>
            <a:solidFill>
              <a:srgbClr val="0C244C"/>
            </a:solidFill>
            <a:ln w="22820" cap="flat">
              <a:solidFill>
                <a:srgbClr val="0C244C"/>
              </a:solid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50972457-5ACE-4388-99B6-E95DDDC30FE1}"/>
                </a:ext>
              </a:extLst>
            </p:cNvPr>
            <p:cNvSpPr/>
            <p:nvPr/>
          </p:nvSpPr>
          <p:spPr>
            <a:xfrm>
              <a:off x="9523125" y="2217717"/>
              <a:ext cx="342676" cy="342676"/>
            </a:xfrm>
            <a:custGeom>
              <a:avLst/>
              <a:gdLst>
                <a:gd name="connsiteX0" fmla="*/ 312450 w 342676"/>
                <a:gd name="connsiteY0" fmla="*/ 176750 h 342676"/>
                <a:gd name="connsiteX1" fmla="*/ 176750 w 342676"/>
                <a:gd name="connsiteY1" fmla="*/ 312449 h 342676"/>
                <a:gd name="connsiteX2" fmla="*/ 41050 w 342676"/>
                <a:gd name="connsiteY2" fmla="*/ 176750 h 342676"/>
                <a:gd name="connsiteX3" fmla="*/ 176750 w 342676"/>
                <a:gd name="connsiteY3" fmla="*/ 41050 h 342676"/>
                <a:gd name="connsiteX4" fmla="*/ 312450 w 342676"/>
                <a:gd name="connsiteY4" fmla="*/ 176750 h 34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76" h="342676">
                  <a:moveTo>
                    <a:pt x="312450" y="176750"/>
                  </a:moveTo>
                  <a:cubicBezTo>
                    <a:pt x="312450" y="251695"/>
                    <a:pt x="251695" y="312449"/>
                    <a:pt x="176750" y="312449"/>
                  </a:cubicBezTo>
                  <a:cubicBezTo>
                    <a:pt x="101805" y="312449"/>
                    <a:pt x="41050" y="251695"/>
                    <a:pt x="41050" y="176750"/>
                  </a:cubicBezTo>
                  <a:cubicBezTo>
                    <a:pt x="41050" y="101805"/>
                    <a:pt x="101805" y="41050"/>
                    <a:pt x="176750" y="41050"/>
                  </a:cubicBezTo>
                  <a:cubicBezTo>
                    <a:pt x="251695" y="41050"/>
                    <a:pt x="312450" y="101805"/>
                    <a:pt x="312450" y="176750"/>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A2D5C1CE-0CC1-4FEB-AEA3-E78909D156F8}"/>
                </a:ext>
              </a:extLst>
            </p:cNvPr>
            <p:cNvSpPr/>
            <p:nvPr/>
          </p:nvSpPr>
          <p:spPr>
            <a:xfrm>
              <a:off x="9285764" y="2291173"/>
              <a:ext cx="1256480" cy="1530621"/>
            </a:xfrm>
            <a:custGeom>
              <a:avLst/>
              <a:gdLst>
                <a:gd name="connsiteX0" fmla="*/ 1214374 w 1256480"/>
                <a:gd name="connsiteY0" fmla="*/ 50979 h 1530621"/>
                <a:gd name="connsiteX1" fmla="*/ 1165942 w 1256480"/>
                <a:gd name="connsiteY1" fmla="*/ 50979 h 1530621"/>
                <a:gd name="connsiteX2" fmla="*/ 870784 w 1256480"/>
                <a:gd name="connsiteY2" fmla="*/ 346137 h 1530621"/>
                <a:gd name="connsiteX3" fmla="*/ 804304 w 1256480"/>
                <a:gd name="connsiteY3" fmla="*/ 363043 h 1530621"/>
                <a:gd name="connsiteX4" fmla="*/ 714295 w 1256480"/>
                <a:gd name="connsiteY4" fmla="*/ 507195 h 1530621"/>
                <a:gd name="connsiteX5" fmla="*/ 688708 w 1256480"/>
                <a:gd name="connsiteY5" fmla="*/ 398224 h 1530621"/>
                <a:gd name="connsiteX6" fmla="*/ 668376 w 1256480"/>
                <a:gd name="connsiteY6" fmla="*/ 360758 h 1530621"/>
                <a:gd name="connsiteX7" fmla="*/ 525823 w 1256480"/>
                <a:gd name="connsiteY7" fmla="*/ 286283 h 1530621"/>
                <a:gd name="connsiteX8" fmla="*/ 414110 w 1256480"/>
                <a:gd name="connsiteY8" fmla="*/ 272805 h 1530621"/>
                <a:gd name="connsiteX9" fmla="*/ 302169 w 1256480"/>
                <a:gd name="connsiteY9" fmla="*/ 289710 h 1530621"/>
                <a:gd name="connsiteX10" fmla="*/ 159844 w 1256480"/>
                <a:gd name="connsiteY10" fmla="*/ 364185 h 1530621"/>
                <a:gd name="connsiteX11" fmla="*/ 139512 w 1256480"/>
                <a:gd name="connsiteY11" fmla="*/ 401651 h 1530621"/>
                <a:gd name="connsiteX12" fmla="*/ 41050 w 1256480"/>
                <a:gd name="connsiteY12" fmla="*/ 822001 h 1530621"/>
                <a:gd name="connsiteX13" fmla="*/ 109585 w 1256480"/>
                <a:gd name="connsiteY13" fmla="*/ 890536 h 1530621"/>
                <a:gd name="connsiteX14" fmla="*/ 174008 w 1256480"/>
                <a:gd name="connsiteY14" fmla="*/ 839820 h 1530621"/>
                <a:gd name="connsiteX15" fmla="*/ 245285 w 1256480"/>
                <a:gd name="connsiteY15" fmla="*/ 544890 h 1530621"/>
                <a:gd name="connsiteX16" fmla="*/ 245285 w 1256480"/>
                <a:gd name="connsiteY16" fmla="*/ 1493190 h 1530621"/>
                <a:gd name="connsiteX17" fmla="*/ 380299 w 1256480"/>
                <a:gd name="connsiteY17" fmla="*/ 1493190 h 1530621"/>
                <a:gd name="connsiteX18" fmla="*/ 380299 w 1256480"/>
                <a:gd name="connsiteY18" fmla="*/ 882997 h 1530621"/>
                <a:gd name="connsiteX19" fmla="*/ 448835 w 1256480"/>
                <a:gd name="connsiteY19" fmla="*/ 882997 h 1530621"/>
                <a:gd name="connsiteX20" fmla="*/ 448835 w 1256480"/>
                <a:gd name="connsiteY20" fmla="*/ 1493190 h 1530621"/>
                <a:gd name="connsiteX21" fmla="*/ 583621 w 1256480"/>
                <a:gd name="connsiteY21" fmla="*/ 1493190 h 1530621"/>
                <a:gd name="connsiteX22" fmla="*/ 583621 w 1256480"/>
                <a:gd name="connsiteY22" fmla="*/ 540549 h 1530621"/>
                <a:gd name="connsiteX23" fmla="*/ 608750 w 1256480"/>
                <a:gd name="connsiteY23" fmla="*/ 647921 h 1530621"/>
                <a:gd name="connsiteX24" fmla="*/ 622229 w 1256480"/>
                <a:gd name="connsiteY24" fmla="*/ 665055 h 1530621"/>
                <a:gd name="connsiteX25" fmla="*/ 713609 w 1256480"/>
                <a:gd name="connsiteY25" fmla="*/ 697267 h 1530621"/>
                <a:gd name="connsiteX26" fmla="*/ 768438 w 1256480"/>
                <a:gd name="connsiteY26" fmla="*/ 672365 h 1530621"/>
                <a:gd name="connsiteX27" fmla="*/ 907793 w 1256480"/>
                <a:gd name="connsiteY27" fmla="*/ 443914 h 1530621"/>
                <a:gd name="connsiteX28" fmla="*/ 917159 w 1256480"/>
                <a:gd name="connsiteY28" fmla="*/ 396625 h 1530621"/>
                <a:gd name="connsiteX29" fmla="*/ 1214145 w 1256480"/>
                <a:gd name="connsiteY29" fmla="*/ 99639 h 1530621"/>
                <a:gd name="connsiteX30" fmla="*/ 1214374 w 1256480"/>
                <a:gd name="connsiteY30" fmla="*/ 50979 h 153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56480" h="1530621">
                  <a:moveTo>
                    <a:pt x="1214374" y="50979"/>
                  </a:moveTo>
                  <a:cubicBezTo>
                    <a:pt x="1200943" y="37740"/>
                    <a:pt x="1179373" y="37740"/>
                    <a:pt x="1165942" y="50979"/>
                  </a:cubicBezTo>
                  <a:lnTo>
                    <a:pt x="870784" y="346137"/>
                  </a:lnTo>
                  <a:cubicBezTo>
                    <a:pt x="847196" y="339480"/>
                    <a:pt x="821847" y="345925"/>
                    <a:pt x="804304" y="363043"/>
                  </a:cubicBezTo>
                  <a:cubicBezTo>
                    <a:pt x="799507" y="367840"/>
                    <a:pt x="714295" y="507195"/>
                    <a:pt x="714295" y="507195"/>
                  </a:cubicBezTo>
                  <a:lnTo>
                    <a:pt x="688708" y="398224"/>
                  </a:lnTo>
                  <a:cubicBezTo>
                    <a:pt x="685320" y="384175"/>
                    <a:pt x="678311" y="371256"/>
                    <a:pt x="668376" y="360758"/>
                  </a:cubicBezTo>
                  <a:cubicBezTo>
                    <a:pt x="626270" y="326721"/>
                    <a:pt x="577811" y="301404"/>
                    <a:pt x="525823" y="286283"/>
                  </a:cubicBezTo>
                  <a:cubicBezTo>
                    <a:pt x="489069" y="278422"/>
                    <a:pt x="451679" y="273910"/>
                    <a:pt x="414110" y="272805"/>
                  </a:cubicBezTo>
                  <a:cubicBezTo>
                    <a:pt x="376208" y="273389"/>
                    <a:pt x="338555" y="279076"/>
                    <a:pt x="302169" y="289710"/>
                  </a:cubicBezTo>
                  <a:cubicBezTo>
                    <a:pt x="249710" y="303463"/>
                    <a:pt x="201050" y="328926"/>
                    <a:pt x="159844" y="364185"/>
                  </a:cubicBezTo>
                  <a:cubicBezTo>
                    <a:pt x="149820" y="374618"/>
                    <a:pt x="142796" y="387560"/>
                    <a:pt x="139512" y="401651"/>
                  </a:cubicBezTo>
                  <a:cubicBezTo>
                    <a:pt x="139512" y="401651"/>
                    <a:pt x="41050" y="815147"/>
                    <a:pt x="41050" y="822001"/>
                  </a:cubicBezTo>
                  <a:cubicBezTo>
                    <a:pt x="41050" y="859853"/>
                    <a:pt x="71734" y="890536"/>
                    <a:pt x="109585" y="890536"/>
                  </a:cubicBezTo>
                  <a:cubicBezTo>
                    <a:pt x="139919" y="889757"/>
                    <a:pt x="166129" y="869123"/>
                    <a:pt x="174008" y="839820"/>
                  </a:cubicBezTo>
                  <a:lnTo>
                    <a:pt x="245285" y="544890"/>
                  </a:lnTo>
                  <a:lnTo>
                    <a:pt x="245285" y="1493190"/>
                  </a:lnTo>
                  <a:lnTo>
                    <a:pt x="380299" y="1493190"/>
                  </a:lnTo>
                  <a:lnTo>
                    <a:pt x="380299" y="882997"/>
                  </a:lnTo>
                  <a:lnTo>
                    <a:pt x="448835" y="882997"/>
                  </a:lnTo>
                  <a:lnTo>
                    <a:pt x="448835" y="1493190"/>
                  </a:lnTo>
                  <a:lnTo>
                    <a:pt x="583621" y="1493190"/>
                  </a:lnTo>
                  <a:lnTo>
                    <a:pt x="583621" y="540549"/>
                  </a:lnTo>
                  <a:lnTo>
                    <a:pt x="608750" y="647921"/>
                  </a:lnTo>
                  <a:cubicBezTo>
                    <a:pt x="610493" y="655344"/>
                    <a:pt x="615426" y="661614"/>
                    <a:pt x="622229" y="665055"/>
                  </a:cubicBezTo>
                  <a:cubicBezTo>
                    <a:pt x="648499" y="685218"/>
                    <a:pt x="680502" y="696499"/>
                    <a:pt x="713609" y="697267"/>
                  </a:cubicBezTo>
                  <a:cubicBezTo>
                    <a:pt x="735166" y="700284"/>
                    <a:pt x="756526" y="690582"/>
                    <a:pt x="768438" y="672365"/>
                  </a:cubicBezTo>
                  <a:lnTo>
                    <a:pt x="907793" y="443914"/>
                  </a:lnTo>
                  <a:cubicBezTo>
                    <a:pt x="916700" y="429869"/>
                    <a:pt x="920042" y="413005"/>
                    <a:pt x="917159" y="396625"/>
                  </a:cubicBezTo>
                  <a:lnTo>
                    <a:pt x="1214145" y="99639"/>
                  </a:lnTo>
                  <a:cubicBezTo>
                    <a:pt x="1227597" y="86245"/>
                    <a:pt x="1227699" y="64499"/>
                    <a:pt x="1214374" y="50979"/>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F1DEC850-C13B-4B96-BD41-31637D1606FA}"/>
                </a:ext>
              </a:extLst>
            </p:cNvPr>
            <p:cNvSpPr/>
            <p:nvPr/>
          </p:nvSpPr>
          <p:spPr>
            <a:xfrm>
              <a:off x="9716394" y="1984240"/>
              <a:ext cx="1370706" cy="1005184"/>
            </a:xfrm>
            <a:custGeom>
              <a:avLst/>
              <a:gdLst>
                <a:gd name="connsiteX0" fmla="*/ 1251840 w 1370705"/>
                <a:gd name="connsiteY0" fmla="*/ 41050 h 1005184"/>
                <a:gd name="connsiteX1" fmla="*/ 132430 w 1370705"/>
                <a:gd name="connsiteY1" fmla="*/ 41050 h 1005184"/>
                <a:gd name="connsiteX2" fmla="*/ 41050 w 1370705"/>
                <a:gd name="connsiteY2" fmla="*/ 132430 h 1005184"/>
                <a:gd name="connsiteX3" fmla="*/ 41050 w 1370705"/>
                <a:gd name="connsiteY3" fmla="*/ 214673 h 1005184"/>
                <a:gd name="connsiteX4" fmla="*/ 132430 w 1370705"/>
                <a:gd name="connsiteY4" fmla="*/ 269501 h 1005184"/>
                <a:gd name="connsiteX5" fmla="*/ 132430 w 1370705"/>
                <a:gd name="connsiteY5" fmla="*/ 132430 h 1005184"/>
                <a:gd name="connsiteX6" fmla="*/ 1251840 w 1370705"/>
                <a:gd name="connsiteY6" fmla="*/ 132430 h 1005184"/>
                <a:gd name="connsiteX7" fmla="*/ 1251840 w 1370705"/>
                <a:gd name="connsiteY7" fmla="*/ 886318 h 1005184"/>
                <a:gd name="connsiteX8" fmla="*/ 472137 w 1370705"/>
                <a:gd name="connsiteY8" fmla="*/ 886318 h 1005184"/>
                <a:gd name="connsiteX9" fmla="*/ 416395 w 1370705"/>
                <a:gd name="connsiteY9" fmla="*/ 977699 h 1005184"/>
                <a:gd name="connsiteX10" fmla="*/ 1251840 w 1370705"/>
                <a:gd name="connsiteY10" fmla="*/ 977699 h 1005184"/>
                <a:gd name="connsiteX11" fmla="*/ 1343220 w 1370705"/>
                <a:gd name="connsiteY11" fmla="*/ 886318 h 1005184"/>
                <a:gd name="connsiteX12" fmla="*/ 1343220 w 1370705"/>
                <a:gd name="connsiteY12" fmla="*/ 132430 h 1005184"/>
                <a:gd name="connsiteX13" fmla="*/ 1251840 w 1370705"/>
                <a:gd name="connsiteY13" fmla="*/ 41050 h 1005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70705" h="1005184">
                  <a:moveTo>
                    <a:pt x="1251840" y="41050"/>
                  </a:moveTo>
                  <a:lnTo>
                    <a:pt x="132430" y="41050"/>
                  </a:lnTo>
                  <a:cubicBezTo>
                    <a:pt x="81963" y="41050"/>
                    <a:pt x="41050" y="81963"/>
                    <a:pt x="41050" y="132430"/>
                  </a:cubicBezTo>
                  <a:lnTo>
                    <a:pt x="41050" y="214673"/>
                  </a:lnTo>
                  <a:cubicBezTo>
                    <a:pt x="75980" y="224181"/>
                    <a:pt x="107602" y="243156"/>
                    <a:pt x="132430" y="269501"/>
                  </a:cubicBezTo>
                  <a:lnTo>
                    <a:pt x="132430" y="132430"/>
                  </a:lnTo>
                  <a:lnTo>
                    <a:pt x="1251840" y="132430"/>
                  </a:lnTo>
                  <a:lnTo>
                    <a:pt x="1251840" y="886318"/>
                  </a:lnTo>
                  <a:lnTo>
                    <a:pt x="472137" y="886318"/>
                  </a:lnTo>
                  <a:lnTo>
                    <a:pt x="416395" y="977699"/>
                  </a:lnTo>
                  <a:lnTo>
                    <a:pt x="1251840" y="977699"/>
                  </a:lnTo>
                  <a:cubicBezTo>
                    <a:pt x="1302307" y="977699"/>
                    <a:pt x="1343220" y="936785"/>
                    <a:pt x="1343220" y="886318"/>
                  </a:cubicBezTo>
                  <a:lnTo>
                    <a:pt x="1343220" y="132430"/>
                  </a:lnTo>
                  <a:cubicBezTo>
                    <a:pt x="1343220" y="81963"/>
                    <a:pt x="1302307" y="41050"/>
                    <a:pt x="1251840" y="41050"/>
                  </a:cubicBezTo>
                  <a:close/>
                </a:path>
              </a:pathLst>
            </a:custGeom>
            <a:solidFill>
              <a:srgbClr val="0C244C"/>
            </a:solidFill>
            <a:ln w="22820" cap="flat">
              <a:solidFill>
                <a:srgbClr val="0C244C"/>
              </a:solidFill>
              <a:prstDash val="solid"/>
              <a:miter/>
            </a:ln>
          </p:spPr>
          <p:txBody>
            <a:bodyPr rtlCol="0" anchor="ctr"/>
            <a:lstStyle/>
            <a:p>
              <a:endParaRPr lang="en-AU"/>
            </a:p>
          </p:txBody>
        </p:sp>
      </p:grpSp>
      <p:sp>
        <p:nvSpPr>
          <p:cNvPr id="33" name="Title 3">
            <a:extLst>
              <a:ext uri="{FF2B5EF4-FFF2-40B4-BE49-F238E27FC236}">
                <a16:creationId xmlns:a16="http://schemas.microsoft.com/office/drawing/2014/main" id="{43C81D9B-B684-4DEB-816F-EC80894467C6}"/>
              </a:ext>
            </a:extLst>
          </p:cNvPr>
          <p:cNvSpPr>
            <a:spLocks noGrp="1"/>
          </p:cNvSpPr>
          <p:nvPr>
            <p:ph type="title"/>
          </p:nvPr>
        </p:nvSpPr>
        <p:spPr>
          <a:xfrm>
            <a:off x="989593" y="350357"/>
            <a:ext cx="11910855" cy="548338"/>
          </a:xfrm>
        </p:spPr>
        <p:txBody>
          <a:bodyPr/>
          <a:lstStyle/>
          <a:p>
            <a:r>
              <a:rPr lang="en-US" sz="3600" dirty="0"/>
              <a:t>Poverty in our world today</a:t>
            </a:r>
          </a:p>
        </p:txBody>
      </p:sp>
      <p:sp>
        <p:nvSpPr>
          <p:cNvPr id="34" name="bg object 21">
            <a:extLst>
              <a:ext uri="{FF2B5EF4-FFF2-40B4-BE49-F238E27FC236}">
                <a16:creationId xmlns:a16="http://schemas.microsoft.com/office/drawing/2014/main" id="{D0B4081A-9D79-4A25-8763-8589E5249A03}"/>
              </a:ext>
            </a:extLst>
          </p:cNvPr>
          <p:cNvSpPr>
            <a:spLocks noChangeAspect="1"/>
          </p:cNvSpPr>
          <p:nvPr/>
        </p:nvSpPr>
        <p:spPr>
          <a:xfrm>
            <a:off x="386835" y="363228"/>
            <a:ext cx="523310" cy="522597"/>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2566608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F65E6EAA-887B-4FD2-8D73-FD1ECAF3C673}"/>
              </a:ext>
            </a:extLst>
          </p:cNvPr>
          <p:cNvSpPr txBox="1">
            <a:spLocks/>
          </p:cNvSpPr>
          <p:nvPr/>
        </p:nvSpPr>
        <p:spPr>
          <a:xfrm>
            <a:off x="698549" y="3457328"/>
            <a:ext cx="2724927" cy="1921122"/>
          </a:xfrm>
          <a:prstGeom prst="rect">
            <a:avLst/>
          </a:prstGeom>
        </p:spPr>
        <p:txBody>
          <a:bodyPr lIns="91440" tIns="45720" rIns="91440" bIns="45720" anchor="t"/>
          <a:lstStyle>
            <a:lvl1pPr marL="0" indent="0" algn="l" defTabSz="756232" rtl="0" eaLnBrk="1" latinLnBrk="0" hangingPunct="1">
              <a:lnSpc>
                <a:spcPct val="90000"/>
              </a:lnSpc>
              <a:spcBef>
                <a:spcPts val="827"/>
              </a:spcBef>
              <a:buFontTx/>
              <a:buNone/>
              <a:defRPr sz="1489"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sz="2000" b="1" dirty="0">
                <a:solidFill>
                  <a:srgbClr val="63B1A4"/>
                </a:solidFill>
                <a:latin typeface="Arial" panose="020B0604020202020204" pitchFamily="34" charset="0"/>
                <a:ea typeface="Roboto Light" panose="02000000000000000000" pitchFamily="2" charset="0"/>
              </a:rPr>
              <a:t>HEALTH FACTORS</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Poor health</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Communicable diseases, such as COVID-19, malaria and influenza</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Living with a disability</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Poor sanitation</a:t>
            </a:r>
          </a:p>
          <a:p>
            <a:endParaRPr lang="en-US" sz="1600" dirty="0"/>
          </a:p>
        </p:txBody>
      </p:sp>
      <p:sp>
        <p:nvSpPr>
          <p:cNvPr id="11" name="TextBox 10">
            <a:extLst>
              <a:ext uri="{FF2B5EF4-FFF2-40B4-BE49-F238E27FC236}">
                <a16:creationId xmlns:a16="http://schemas.microsoft.com/office/drawing/2014/main" id="{8B874CC3-1EB6-4046-8FE7-1E0690B83991}"/>
              </a:ext>
            </a:extLst>
          </p:cNvPr>
          <p:cNvSpPr txBox="1"/>
          <p:nvPr/>
        </p:nvSpPr>
        <p:spPr>
          <a:xfrm>
            <a:off x="698549" y="1653162"/>
            <a:ext cx="11891120" cy="707886"/>
          </a:xfrm>
          <a:prstGeom prst="rect">
            <a:avLst/>
          </a:prstGeom>
          <a:noFill/>
        </p:spPr>
        <p:txBody>
          <a:bodyPr wrap="square" lIns="91440" tIns="45720" rIns="91440" bIns="45720" rtlCol="0" anchor="t">
            <a:spAutoFit/>
          </a:bodyPr>
          <a:lstStyle/>
          <a:p>
            <a:r>
              <a:rPr lang="en-AU" sz="2000" dirty="0">
                <a:solidFill>
                  <a:srgbClr val="0C244C"/>
                </a:solidFill>
                <a:latin typeface="Arial" panose="020B0604020202020204" pitchFamily="34" charset="0"/>
                <a:ea typeface="Roboto Light" panose="02000000000000000000" pitchFamily="2" charset="0"/>
              </a:rPr>
              <a:t>It would be impossible to list all the factors that cause and keep poverty alive in our world today.  Here are some of the main ones that Caritas Australia confronts every day.</a:t>
            </a:r>
          </a:p>
        </p:txBody>
      </p:sp>
      <p:pic>
        <p:nvPicPr>
          <p:cNvPr id="12" name="Graphic 11" descr="First aid kit">
            <a:extLst>
              <a:ext uri="{FF2B5EF4-FFF2-40B4-BE49-F238E27FC236}">
                <a16:creationId xmlns:a16="http://schemas.microsoft.com/office/drawing/2014/main" id="{60527980-90AD-41E1-8177-8C6FA1C0A3F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16869" y="2668825"/>
            <a:ext cx="692917" cy="692917"/>
          </a:xfrm>
          <a:prstGeom prst="rect">
            <a:avLst/>
          </a:prstGeom>
        </p:spPr>
      </p:pic>
      <p:sp>
        <p:nvSpPr>
          <p:cNvPr id="13" name="Text Placeholder 4">
            <a:extLst>
              <a:ext uri="{FF2B5EF4-FFF2-40B4-BE49-F238E27FC236}">
                <a16:creationId xmlns:a16="http://schemas.microsoft.com/office/drawing/2014/main" id="{8132999A-9E68-4991-B44D-88FF55E5240F}"/>
              </a:ext>
            </a:extLst>
          </p:cNvPr>
          <p:cNvSpPr txBox="1">
            <a:spLocks/>
          </p:cNvSpPr>
          <p:nvPr/>
        </p:nvSpPr>
        <p:spPr>
          <a:xfrm>
            <a:off x="3844942" y="3457328"/>
            <a:ext cx="2724927" cy="1921122"/>
          </a:xfrm>
          <a:prstGeom prst="rect">
            <a:avLst/>
          </a:prstGeom>
        </p:spPr>
        <p:txBody>
          <a:bodyPr lIns="91440" tIns="45720" rIns="91440" bIns="45720" anchor="t"/>
          <a:lstStyle>
            <a:lvl1pPr marL="0" indent="0" algn="l" defTabSz="756232" rtl="0" eaLnBrk="1" latinLnBrk="0" hangingPunct="1">
              <a:lnSpc>
                <a:spcPct val="90000"/>
              </a:lnSpc>
              <a:spcBef>
                <a:spcPts val="827"/>
              </a:spcBef>
              <a:buFontTx/>
              <a:buNone/>
              <a:defRPr sz="1489"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sz="2000" b="1" dirty="0">
                <a:solidFill>
                  <a:srgbClr val="63B1A4"/>
                </a:solidFill>
                <a:latin typeface="Arial" panose="020B0604020202020204" pitchFamily="34" charset="0"/>
                <a:ea typeface="Roboto Light" panose="02000000000000000000" pitchFamily="2" charset="0"/>
              </a:rPr>
              <a:t>POLITICAL FACTORS</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Indigenous injustice</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Conflicts and wars</a:t>
            </a:r>
          </a:p>
          <a:p>
            <a:endParaRPr lang="en-US" sz="2000" dirty="0">
              <a:latin typeface="Arial" panose="020B0604020202020204" pitchFamily="34" charset="0"/>
            </a:endParaRPr>
          </a:p>
        </p:txBody>
      </p:sp>
      <p:sp>
        <p:nvSpPr>
          <p:cNvPr id="14" name="Text Placeholder 4">
            <a:extLst>
              <a:ext uri="{FF2B5EF4-FFF2-40B4-BE49-F238E27FC236}">
                <a16:creationId xmlns:a16="http://schemas.microsoft.com/office/drawing/2014/main" id="{96F20274-E38A-4D84-A2E1-6965CD877867}"/>
              </a:ext>
            </a:extLst>
          </p:cNvPr>
          <p:cNvSpPr txBox="1">
            <a:spLocks/>
          </p:cNvSpPr>
          <p:nvPr/>
        </p:nvSpPr>
        <p:spPr>
          <a:xfrm>
            <a:off x="10532874" y="3453493"/>
            <a:ext cx="2725200" cy="1921122"/>
          </a:xfrm>
          <a:prstGeom prst="rect">
            <a:avLst/>
          </a:prstGeom>
        </p:spPr>
        <p:txBody>
          <a:bodyPr lIns="91440" tIns="45720" rIns="91440" bIns="45720" anchor="t"/>
          <a:lstStyle>
            <a:lvl1pPr marL="0" indent="0" algn="l" defTabSz="756232" rtl="0" eaLnBrk="1" latinLnBrk="0" hangingPunct="1">
              <a:lnSpc>
                <a:spcPct val="90000"/>
              </a:lnSpc>
              <a:spcBef>
                <a:spcPts val="827"/>
              </a:spcBef>
              <a:buFontTx/>
              <a:buNone/>
              <a:defRPr sz="1489"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sz="2000" b="1" dirty="0">
                <a:solidFill>
                  <a:srgbClr val="63B1A4"/>
                </a:solidFill>
                <a:latin typeface="Arial" panose="020B0604020202020204" pitchFamily="34" charset="0"/>
                <a:ea typeface="Roboto Light" panose="02000000000000000000" pitchFamily="2" charset="0"/>
              </a:rPr>
              <a:t>OTHER FACTORS</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Gender inequalities</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Racism</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Disability discrimination </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Lack of education</a:t>
            </a:r>
          </a:p>
          <a:p>
            <a:endParaRPr lang="en-US" dirty="0"/>
          </a:p>
        </p:txBody>
      </p:sp>
      <p:sp>
        <p:nvSpPr>
          <p:cNvPr id="15" name="Text Placeholder 4">
            <a:extLst>
              <a:ext uri="{FF2B5EF4-FFF2-40B4-BE49-F238E27FC236}">
                <a16:creationId xmlns:a16="http://schemas.microsoft.com/office/drawing/2014/main" id="{CB7E92CE-E361-4760-AA00-5713A9DD3FD8}"/>
              </a:ext>
            </a:extLst>
          </p:cNvPr>
          <p:cNvSpPr txBox="1">
            <a:spLocks/>
          </p:cNvSpPr>
          <p:nvPr/>
        </p:nvSpPr>
        <p:spPr>
          <a:xfrm>
            <a:off x="7296137" y="3453493"/>
            <a:ext cx="2724927" cy="1921122"/>
          </a:xfrm>
          <a:prstGeom prst="rect">
            <a:avLst/>
          </a:prstGeom>
        </p:spPr>
        <p:txBody>
          <a:bodyPr lIns="91440" tIns="45720" rIns="91440" bIns="45720" anchor="t"/>
          <a:lstStyle>
            <a:lvl1pPr marL="0" indent="0" algn="l" defTabSz="756232" rtl="0" eaLnBrk="1" latinLnBrk="0" hangingPunct="1">
              <a:lnSpc>
                <a:spcPct val="90000"/>
              </a:lnSpc>
              <a:spcBef>
                <a:spcPts val="827"/>
              </a:spcBef>
              <a:buFontTx/>
              <a:buNone/>
              <a:defRPr sz="1489"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sz="2000" b="1" dirty="0">
                <a:solidFill>
                  <a:srgbClr val="63B1A4"/>
                </a:solidFill>
                <a:latin typeface="Arial" panose="020B0604020202020204" pitchFamily="34" charset="0"/>
                <a:ea typeface="Roboto Light" panose="02000000000000000000" pitchFamily="2" charset="0"/>
              </a:rPr>
              <a:t>NATURAL FACTORS</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Natural disasters</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Climate change</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Unclean water</a:t>
            </a:r>
          </a:p>
          <a:p>
            <a:endParaRPr lang="en-US" dirty="0"/>
          </a:p>
        </p:txBody>
      </p:sp>
      <p:pic>
        <p:nvPicPr>
          <p:cNvPr id="16" name="Graphic 15" descr="Cycle with people">
            <a:extLst>
              <a:ext uri="{FF2B5EF4-FFF2-40B4-BE49-F238E27FC236}">
                <a16:creationId xmlns:a16="http://schemas.microsoft.com/office/drawing/2014/main" id="{D357F5E6-4B43-4D99-8C9A-329D47C8CEE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50205" y="2558083"/>
            <a:ext cx="914400" cy="914400"/>
          </a:xfrm>
          <a:prstGeom prst="rect">
            <a:avLst/>
          </a:prstGeom>
        </p:spPr>
      </p:pic>
      <p:pic>
        <p:nvPicPr>
          <p:cNvPr id="17" name="Graphic 16" descr="Deciduous tree">
            <a:extLst>
              <a:ext uri="{FF2B5EF4-FFF2-40B4-BE49-F238E27FC236}">
                <a16:creationId xmlns:a16="http://schemas.microsoft.com/office/drawing/2014/main" id="{6573D66F-7D99-4848-AD87-9D2ECA592DE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18340" y="2539093"/>
            <a:ext cx="914400" cy="914400"/>
          </a:xfrm>
          <a:prstGeom prst="rect">
            <a:avLst/>
          </a:prstGeom>
        </p:spPr>
      </p:pic>
      <p:pic>
        <p:nvPicPr>
          <p:cNvPr id="18" name="Graphic 17" descr="Books">
            <a:extLst>
              <a:ext uri="{FF2B5EF4-FFF2-40B4-BE49-F238E27FC236}">
                <a16:creationId xmlns:a16="http://schemas.microsoft.com/office/drawing/2014/main" id="{7EADD24C-C575-421C-9245-2D890049C892}"/>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1195396" y="2558083"/>
            <a:ext cx="914400" cy="914400"/>
          </a:xfrm>
          <a:prstGeom prst="rect">
            <a:avLst/>
          </a:prstGeom>
        </p:spPr>
      </p:pic>
      <p:sp>
        <p:nvSpPr>
          <p:cNvPr id="21" name="Title 3">
            <a:extLst>
              <a:ext uri="{FF2B5EF4-FFF2-40B4-BE49-F238E27FC236}">
                <a16:creationId xmlns:a16="http://schemas.microsoft.com/office/drawing/2014/main" id="{61264CDB-F8C5-4FA7-808A-85C2B19277E6}"/>
              </a:ext>
            </a:extLst>
          </p:cNvPr>
          <p:cNvSpPr>
            <a:spLocks noGrp="1"/>
          </p:cNvSpPr>
          <p:nvPr>
            <p:ph type="title"/>
          </p:nvPr>
        </p:nvSpPr>
        <p:spPr>
          <a:xfrm>
            <a:off x="989593" y="350357"/>
            <a:ext cx="11910855" cy="548338"/>
          </a:xfrm>
        </p:spPr>
        <p:txBody>
          <a:bodyPr/>
          <a:lstStyle/>
          <a:p>
            <a:r>
              <a:rPr lang="en-US" sz="3600" dirty="0"/>
              <a:t>CAUSES OF POVERTY</a:t>
            </a:r>
          </a:p>
        </p:txBody>
      </p:sp>
      <p:sp>
        <p:nvSpPr>
          <p:cNvPr id="22" name="bg object 21">
            <a:extLst>
              <a:ext uri="{FF2B5EF4-FFF2-40B4-BE49-F238E27FC236}">
                <a16:creationId xmlns:a16="http://schemas.microsoft.com/office/drawing/2014/main" id="{C1A08718-7BC4-4A30-AFD6-8A287FCBFEE8}"/>
              </a:ext>
            </a:extLst>
          </p:cNvPr>
          <p:cNvSpPr>
            <a:spLocks noChangeAspect="1"/>
          </p:cNvSpPr>
          <p:nvPr/>
        </p:nvSpPr>
        <p:spPr>
          <a:xfrm>
            <a:off x="386835" y="363228"/>
            <a:ext cx="523310" cy="522597"/>
          </a:xfrm>
          <a:prstGeom prst="rect">
            <a:avLst/>
          </a:prstGeom>
          <a:blipFill>
            <a:blip r:embed="rId10"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1880667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ED73FA39-A6D6-44BF-A982-0177DF5FAF13}"/>
              </a:ext>
            </a:extLst>
          </p:cNvPr>
          <p:cNvSpPr txBox="1">
            <a:spLocks/>
          </p:cNvSpPr>
          <p:nvPr/>
        </p:nvSpPr>
        <p:spPr>
          <a:xfrm>
            <a:off x="7322918" y="4727573"/>
            <a:ext cx="4211568" cy="397304"/>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b="1" kern="0">
                <a:solidFill>
                  <a:sysClr val="windowText" lastClr="000000"/>
                </a:solidFill>
              </a:rPr>
              <a:t>Credit: </a:t>
            </a:r>
            <a:r>
              <a:rPr lang="en-US" kern="0">
                <a:solidFill>
                  <a:sysClr val="windowText" lastClr="000000"/>
                </a:solidFill>
              </a:rPr>
              <a:t>United Nations</a:t>
            </a:r>
          </a:p>
        </p:txBody>
      </p:sp>
      <p:pic>
        <p:nvPicPr>
          <p:cNvPr id="13" name="Picture 6" descr="A diagram displaying the 17 Sustainable Development Goals developed by the United Nations.">
            <a:extLst>
              <a:ext uri="{FF2B5EF4-FFF2-40B4-BE49-F238E27FC236}">
                <a16:creationId xmlns:a16="http://schemas.microsoft.com/office/drawing/2014/main" id="{7E2E8E0C-D7D5-4DA1-9EAD-EFAD570C671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79292" y="1989364"/>
            <a:ext cx="6698819" cy="433453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3">
            <a:extLst>
              <a:ext uri="{FF2B5EF4-FFF2-40B4-BE49-F238E27FC236}">
                <a16:creationId xmlns:a16="http://schemas.microsoft.com/office/drawing/2014/main" id="{B314E104-211E-44EC-8F6A-8061C3F7A7CB}"/>
              </a:ext>
            </a:extLst>
          </p:cNvPr>
          <p:cNvSpPr txBox="1">
            <a:spLocks/>
          </p:cNvSpPr>
          <p:nvPr/>
        </p:nvSpPr>
        <p:spPr>
          <a:xfrm>
            <a:off x="6101404" y="5924961"/>
            <a:ext cx="4211568" cy="397304"/>
          </a:xfrm>
          <a:prstGeom prst="rect">
            <a:avLst/>
          </a:prstGeom>
        </p:spPr>
        <p:txBody>
          <a:bodyPr>
            <a:noAutofit/>
          </a:bodyPr>
          <a:lstStyle>
            <a:lvl1pPr marL="0" indent="0" algn="l" defTabSz="457200" rtl="0" eaLnBrk="1" latinLnBrk="0" hangingPunct="1">
              <a:spcBef>
                <a:spcPct val="20000"/>
              </a:spcBef>
              <a:buFontTx/>
              <a:buNone/>
              <a:defRPr sz="1050" kern="1200">
                <a:solidFill>
                  <a:schemeClr val="tx1"/>
                </a:solidFill>
                <a:latin typeface="Arial"/>
                <a:ea typeface="+mn-ea"/>
                <a:cs typeface="Arial"/>
              </a:defRPr>
            </a:lvl1pPr>
            <a:lvl2pPr marL="457200" indent="0" algn="l" defTabSz="457200" rtl="0" eaLnBrk="1" latinLnBrk="0" hangingPunct="1">
              <a:spcBef>
                <a:spcPct val="20000"/>
              </a:spcBef>
              <a:buFontTx/>
              <a:buNone/>
              <a:defRPr sz="1400" kern="1200">
                <a:solidFill>
                  <a:schemeClr val="tx1"/>
                </a:solidFill>
                <a:latin typeface=""/>
                <a:ea typeface="+mn-ea"/>
                <a:cs typeface="+mn-cs"/>
              </a:defRPr>
            </a:lvl2pPr>
            <a:lvl3pPr marL="914400" indent="0" algn="l" defTabSz="457200" rtl="0" eaLnBrk="1" latinLnBrk="0" hangingPunct="1">
              <a:spcBef>
                <a:spcPct val="20000"/>
              </a:spcBef>
              <a:buFontTx/>
              <a:buNone/>
              <a:defRPr sz="1400" kern="1200">
                <a:solidFill>
                  <a:schemeClr val="tx1"/>
                </a:solidFill>
                <a:latin typeface=""/>
                <a:ea typeface="+mn-ea"/>
                <a:cs typeface="+mn-cs"/>
              </a:defRPr>
            </a:lvl3pPr>
            <a:lvl4pPr marL="1371600" indent="0" algn="l" defTabSz="457200" rtl="0" eaLnBrk="1" latinLnBrk="0" hangingPunct="1">
              <a:spcBef>
                <a:spcPct val="20000"/>
              </a:spcBef>
              <a:buFontTx/>
              <a:buNone/>
              <a:defRPr sz="1400" kern="1200">
                <a:solidFill>
                  <a:schemeClr val="tx1"/>
                </a:solidFill>
                <a:latin typeface=""/>
                <a:ea typeface="+mn-ea"/>
                <a:cs typeface="+mn-cs"/>
              </a:defRPr>
            </a:lvl4pPr>
            <a:lvl5pPr marL="1828800" indent="0" algn="l" defTabSz="457200" rtl="0" eaLnBrk="1" latinLnBrk="0" hangingPunct="1">
              <a:spcBef>
                <a:spcPct val="20000"/>
              </a:spcBef>
              <a:buFontTx/>
              <a:buNone/>
              <a:defRPr sz="1400" kern="1200">
                <a:solidFill>
                  <a:schemeClr val="tx1"/>
                </a:solidFill>
                <a:latin typefac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1000" b="1" dirty="0">
                <a:latin typeface="Arial" panose="020B0604020202020204" pitchFamily="34" charset="0"/>
                <a:ea typeface="Roboto Light" panose="02000000000000000000" pitchFamily="2" charset="0"/>
              </a:rPr>
              <a:t>Credit: </a:t>
            </a:r>
            <a:r>
              <a:rPr lang="en-US" sz="1000" dirty="0">
                <a:latin typeface="Arial" panose="020B0604020202020204" pitchFamily="34" charset="0"/>
                <a:ea typeface="Roboto Light" panose="02000000000000000000" pitchFamily="2" charset="0"/>
              </a:rPr>
              <a:t>United Nations</a:t>
            </a:r>
          </a:p>
        </p:txBody>
      </p:sp>
      <p:sp>
        <p:nvSpPr>
          <p:cNvPr id="4" name="Title 3">
            <a:extLst>
              <a:ext uri="{FF2B5EF4-FFF2-40B4-BE49-F238E27FC236}">
                <a16:creationId xmlns:a16="http://schemas.microsoft.com/office/drawing/2014/main" id="{09C69C8A-734D-114C-AEBB-260BFB866D92}"/>
              </a:ext>
            </a:extLst>
          </p:cNvPr>
          <p:cNvSpPr>
            <a:spLocks noGrp="1"/>
          </p:cNvSpPr>
          <p:nvPr>
            <p:ph type="title"/>
          </p:nvPr>
        </p:nvSpPr>
        <p:spPr>
          <a:xfrm>
            <a:off x="1049751" y="394738"/>
            <a:ext cx="11910855" cy="873497"/>
          </a:xfrm>
        </p:spPr>
        <p:txBody>
          <a:bodyPr/>
          <a:lstStyle/>
          <a:p>
            <a:r>
              <a:rPr lang="en-US" sz="3600" dirty="0"/>
              <a:t>Sustainable development goals</a:t>
            </a:r>
          </a:p>
        </p:txBody>
      </p:sp>
      <p:sp>
        <p:nvSpPr>
          <p:cNvPr id="20" name="Text Placeholder 1">
            <a:extLst>
              <a:ext uri="{FF2B5EF4-FFF2-40B4-BE49-F238E27FC236}">
                <a16:creationId xmlns:a16="http://schemas.microsoft.com/office/drawing/2014/main" id="{22CF120D-4DF0-5947-806F-9F977665772A}"/>
              </a:ext>
            </a:extLst>
          </p:cNvPr>
          <p:cNvSpPr txBox="1">
            <a:spLocks/>
          </p:cNvSpPr>
          <p:nvPr/>
        </p:nvSpPr>
        <p:spPr>
          <a:xfrm>
            <a:off x="720804" y="1712165"/>
            <a:ext cx="5092974" cy="4610100"/>
          </a:xfrm>
          <a:prstGeom prst="rect">
            <a:avLst/>
          </a:prstGeom>
        </p:spPr>
        <p:txBody>
          <a:bodyPr lIns="91440" tIns="45720" rIns="91440" bIns="45720" anchor="t"/>
          <a:lstStyle>
            <a:lvl1pPr marL="0" indent="0" algn="l" defTabSz="756232" rtl="0" eaLnBrk="1" latinLnBrk="0" hangingPunct="1">
              <a:lnSpc>
                <a:spcPct val="90000"/>
              </a:lnSpc>
              <a:spcBef>
                <a:spcPts val="827"/>
              </a:spcBef>
              <a:buFontTx/>
              <a:buNone/>
              <a:defRPr sz="1489"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D86075"/>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a:lnSpc>
                <a:spcPct val="100000"/>
              </a:lnSpc>
            </a:pPr>
            <a:r>
              <a:rPr lang="en-US" sz="2400" dirty="0">
                <a:latin typeface="Arial" panose="020B0604020202020204" pitchFamily="34" charset="0"/>
                <a:ea typeface="Roboto Light" panose="02000000000000000000" pitchFamily="2" charset="0"/>
              </a:rPr>
              <a:t>In 2015, the Sustainable Development Goals (SDGs) were released.</a:t>
            </a:r>
          </a:p>
          <a:p>
            <a:pPr>
              <a:lnSpc>
                <a:spcPct val="100000"/>
              </a:lnSpc>
            </a:pPr>
            <a:r>
              <a:rPr lang="en-US" sz="2400" dirty="0">
                <a:latin typeface="Arial" panose="020B0604020202020204" pitchFamily="34" charset="0"/>
                <a:ea typeface="Roboto Light" panose="02000000000000000000" pitchFamily="2" charset="0"/>
              </a:rPr>
              <a:t>These are </a:t>
            </a:r>
            <a:r>
              <a:rPr lang="en-US" sz="2400" b="1" dirty="0">
                <a:solidFill>
                  <a:srgbClr val="D86075"/>
                </a:solidFill>
                <a:latin typeface="Arial" panose="020B0604020202020204" pitchFamily="34" charset="0"/>
                <a:ea typeface="Roboto Light" panose="02000000000000000000" pitchFamily="2" charset="0"/>
              </a:rPr>
              <a:t>1</a:t>
            </a:r>
            <a:r>
              <a:rPr lang="en-AU" sz="2400" b="1" dirty="0">
                <a:solidFill>
                  <a:srgbClr val="D86075"/>
                </a:solidFill>
                <a:latin typeface="Arial" panose="020B0604020202020204" pitchFamily="34" charset="0"/>
                <a:ea typeface="Roboto Light" panose="02000000000000000000" pitchFamily="2" charset="0"/>
              </a:rPr>
              <a:t>7</a:t>
            </a:r>
            <a:r>
              <a:rPr lang="en-AU" sz="2400" dirty="0">
                <a:solidFill>
                  <a:srgbClr val="D86075"/>
                </a:solidFill>
                <a:latin typeface="Arial" panose="020B0604020202020204" pitchFamily="34" charset="0"/>
                <a:ea typeface="Roboto Light" panose="02000000000000000000" pitchFamily="2" charset="0"/>
              </a:rPr>
              <a:t> </a:t>
            </a:r>
            <a:r>
              <a:rPr lang="en-AU" sz="2400" b="1" dirty="0">
                <a:solidFill>
                  <a:srgbClr val="D86075"/>
                </a:solidFill>
                <a:latin typeface="Arial" panose="020B0604020202020204" pitchFamily="34" charset="0"/>
                <a:ea typeface="Roboto Light" panose="02000000000000000000" pitchFamily="2" charset="0"/>
              </a:rPr>
              <a:t>goals for everyone, everywhere.</a:t>
            </a:r>
            <a:r>
              <a:rPr lang="en-AU" sz="2400" dirty="0">
                <a:solidFill>
                  <a:srgbClr val="D86075"/>
                </a:solidFill>
                <a:latin typeface="Arial" panose="020B0604020202020204" pitchFamily="34" charset="0"/>
                <a:ea typeface="Roboto Light" panose="02000000000000000000" pitchFamily="2" charset="0"/>
              </a:rPr>
              <a:t> </a:t>
            </a:r>
            <a:r>
              <a:rPr lang="en-AU" sz="2400" dirty="0">
                <a:latin typeface="Arial" panose="020B0604020202020204" pitchFamily="34" charset="0"/>
                <a:ea typeface="Roboto Light" panose="02000000000000000000" pitchFamily="2" charset="0"/>
              </a:rPr>
              <a:t>All 17 goals are interconnected, and they aim to overall achieve 3 extraordinary things by 2030:</a:t>
            </a:r>
          </a:p>
          <a:p>
            <a:pPr>
              <a:lnSpc>
                <a:spcPct val="100000"/>
              </a:lnSpc>
            </a:pPr>
            <a:r>
              <a:rPr lang="en-AU" sz="2400" dirty="0">
                <a:latin typeface="Arial" panose="020B0604020202020204" pitchFamily="34" charset="0"/>
                <a:ea typeface="Roboto Light" panose="02000000000000000000" pitchFamily="2" charset="0"/>
              </a:rPr>
              <a:t>•End extreme poverty</a:t>
            </a:r>
          </a:p>
          <a:p>
            <a:pPr>
              <a:lnSpc>
                <a:spcPct val="100000"/>
              </a:lnSpc>
            </a:pPr>
            <a:r>
              <a:rPr lang="en-AU" sz="2400" dirty="0">
                <a:latin typeface="Arial" panose="020B0604020202020204" pitchFamily="34" charset="0"/>
                <a:ea typeface="Roboto Light" panose="02000000000000000000" pitchFamily="2" charset="0"/>
              </a:rPr>
              <a:t>•Fight inequality and injustice </a:t>
            </a:r>
          </a:p>
          <a:p>
            <a:pPr>
              <a:lnSpc>
                <a:spcPct val="100000"/>
              </a:lnSpc>
            </a:pPr>
            <a:r>
              <a:rPr lang="en-AU" sz="2400" dirty="0">
                <a:latin typeface="Arial" panose="020B0604020202020204" pitchFamily="34" charset="0"/>
                <a:ea typeface="Roboto Light" panose="02000000000000000000" pitchFamily="2" charset="0"/>
              </a:rPr>
              <a:t>•Fix climate change</a:t>
            </a:r>
          </a:p>
          <a:p>
            <a:pPr>
              <a:lnSpc>
                <a:spcPct val="100000"/>
              </a:lnSpc>
            </a:pPr>
            <a:endParaRPr lang="en-US" sz="2400" dirty="0">
              <a:latin typeface="Arial" panose="020B0604020202020204" pitchFamily="34" charset="0"/>
              <a:ea typeface="Roboto Light" panose="02000000000000000000" pitchFamily="2" charset="0"/>
            </a:endParaRPr>
          </a:p>
          <a:p>
            <a:pPr>
              <a:lnSpc>
                <a:spcPct val="100000"/>
              </a:lnSpc>
            </a:pPr>
            <a:endParaRPr lang="en-AU" sz="2400" dirty="0">
              <a:latin typeface="Arial" panose="020B0604020202020204" pitchFamily="34" charset="0"/>
            </a:endParaRPr>
          </a:p>
        </p:txBody>
      </p:sp>
      <p:sp>
        <p:nvSpPr>
          <p:cNvPr id="10" name="bg object 21">
            <a:extLst>
              <a:ext uri="{FF2B5EF4-FFF2-40B4-BE49-F238E27FC236}">
                <a16:creationId xmlns:a16="http://schemas.microsoft.com/office/drawing/2014/main" id="{3BE89248-8AA8-4B5D-A5FB-8A70D1E62DAF}"/>
              </a:ext>
            </a:extLst>
          </p:cNvPr>
          <p:cNvSpPr>
            <a:spLocks noChangeAspect="1"/>
          </p:cNvSpPr>
          <p:nvPr/>
        </p:nvSpPr>
        <p:spPr>
          <a:xfrm>
            <a:off x="386835" y="363228"/>
            <a:ext cx="523310" cy="522597"/>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1042793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63B772-2D74-2E47-8499-8CE8ADD450ED}"/>
              </a:ext>
            </a:extLst>
          </p:cNvPr>
          <p:cNvSpPr>
            <a:spLocks noGrp="1"/>
          </p:cNvSpPr>
          <p:nvPr>
            <p:ph type="body" sz="quarter" idx="10"/>
          </p:nvPr>
        </p:nvSpPr>
        <p:spPr>
          <a:xfrm>
            <a:off x="397029" y="2277724"/>
            <a:ext cx="5717208" cy="4159457"/>
          </a:xfrm>
        </p:spPr>
        <p:txBody>
          <a:bodyPr lIns="91440" tIns="45720" rIns="91440" bIns="45720" anchor="t"/>
          <a:lstStyle/>
          <a:p>
            <a:pPr>
              <a:lnSpc>
                <a:spcPct val="100000"/>
              </a:lnSpc>
              <a:spcAft>
                <a:spcPts val="1200"/>
              </a:spcAft>
            </a:pPr>
            <a:r>
              <a:rPr lang="en-US" sz="2400" kern="0" dirty="0">
                <a:solidFill>
                  <a:srgbClr val="0C244C"/>
                </a:solidFill>
                <a:latin typeface="Arial" panose="020B0604020202020204" pitchFamily="34" charset="0"/>
                <a:ea typeface="Roboto Light" panose="02000000000000000000" pitchFamily="2" charset="0"/>
              </a:rPr>
              <a:t>Goal 1 of the Sustainable Development Goals is</a:t>
            </a:r>
            <a:r>
              <a:rPr lang="en-US" sz="2400" b="1" kern="0" dirty="0">
                <a:solidFill>
                  <a:srgbClr val="0C244C"/>
                </a:solidFill>
                <a:latin typeface="Arial" panose="020B0604020202020204" pitchFamily="34" charset="0"/>
                <a:ea typeface="Roboto Light" panose="02000000000000000000" pitchFamily="2" charset="0"/>
              </a:rPr>
              <a:t> No Poverty.</a:t>
            </a:r>
          </a:p>
          <a:p>
            <a:pPr>
              <a:lnSpc>
                <a:spcPct val="100000"/>
              </a:lnSpc>
              <a:spcAft>
                <a:spcPts val="1200"/>
              </a:spcAft>
            </a:pPr>
            <a:r>
              <a:rPr lang="en-US" sz="2400" kern="0" dirty="0">
                <a:solidFill>
                  <a:srgbClr val="0C244C"/>
                </a:solidFill>
                <a:latin typeface="Arial" panose="020B0604020202020204" pitchFamily="34" charset="0"/>
                <a:ea typeface="Roboto Light" panose="02000000000000000000" pitchFamily="2" charset="0"/>
              </a:rPr>
              <a:t>It aims to end</a:t>
            </a:r>
            <a:r>
              <a:rPr lang="en-AU" sz="2400" kern="0" dirty="0">
                <a:solidFill>
                  <a:srgbClr val="0C244C"/>
                </a:solidFill>
                <a:latin typeface="Arial" panose="020B0604020202020204" pitchFamily="34" charset="0"/>
                <a:ea typeface="Roboto Light" panose="02000000000000000000" pitchFamily="2" charset="0"/>
              </a:rPr>
              <a:t> poverty in all its forms everywhere by 2030. </a:t>
            </a:r>
          </a:p>
          <a:p>
            <a:pPr>
              <a:lnSpc>
                <a:spcPct val="100000"/>
              </a:lnSpc>
              <a:spcAft>
                <a:spcPts val="1200"/>
              </a:spcAft>
            </a:pPr>
            <a:r>
              <a:rPr lang="en-AU" sz="2400" b="1" kern="0" dirty="0">
                <a:solidFill>
                  <a:srgbClr val="0C244C"/>
                </a:solidFill>
                <a:ea typeface="Roboto Light"/>
              </a:rPr>
              <a:t>Caritas Australia</a:t>
            </a:r>
            <a:r>
              <a:rPr lang="en-AU" sz="2400" kern="0" dirty="0">
                <a:solidFill>
                  <a:srgbClr val="0C244C"/>
                </a:solidFill>
                <a:ea typeface="Roboto Light"/>
              </a:rPr>
              <a:t> works towards achieving this goal through supporting communities to </a:t>
            </a:r>
            <a:r>
              <a:rPr lang="en-AU" sz="2400" kern="0" dirty="0">
                <a:solidFill>
                  <a:srgbClr val="FF0000"/>
                </a:solidFill>
                <a:ea typeface="Roboto Light"/>
              </a:rPr>
              <a:t>develop their community resources, education and advocacy. (I'm not sure what this means?)</a:t>
            </a:r>
            <a:endParaRPr lang="en-US" sz="2400" b="1" kern="0" dirty="0">
              <a:solidFill>
                <a:srgbClr val="FF0000"/>
              </a:solidFill>
              <a:ea typeface="Roboto Light"/>
            </a:endParaRPr>
          </a:p>
          <a:p>
            <a:endParaRPr lang="en-US" sz="2400" dirty="0"/>
          </a:p>
        </p:txBody>
      </p:sp>
      <p:sp>
        <p:nvSpPr>
          <p:cNvPr id="4" name="Text Placeholder 3">
            <a:extLst>
              <a:ext uri="{FF2B5EF4-FFF2-40B4-BE49-F238E27FC236}">
                <a16:creationId xmlns:a16="http://schemas.microsoft.com/office/drawing/2014/main" id="{E466657E-CDFD-3844-8421-CA7165E529E6}"/>
              </a:ext>
            </a:extLst>
          </p:cNvPr>
          <p:cNvSpPr>
            <a:spLocks noGrp="1"/>
          </p:cNvSpPr>
          <p:nvPr>
            <p:ph type="body" sz="quarter" idx="11"/>
          </p:nvPr>
        </p:nvSpPr>
        <p:spPr/>
        <p:txBody>
          <a:bodyPr lIns="91440" tIns="45720" rIns="91440" bIns="45720" anchor="t">
            <a:noAutofit/>
          </a:bodyPr>
          <a:lstStyle/>
          <a:p>
            <a:r>
              <a:rPr lang="en-US" sz="1000" b="1" kern="0" dirty="0">
                <a:latin typeface="Arial" panose="020B0604020202020204" pitchFamily="34" charset="0"/>
                <a:ea typeface="Roboto Light" panose="02000000000000000000" pitchFamily="2" charset="0"/>
              </a:rPr>
              <a:t>Credit: </a:t>
            </a:r>
            <a:r>
              <a:rPr lang="en-US" sz="1000" kern="0" dirty="0">
                <a:latin typeface="Arial" panose="020B0604020202020204" pitchFamily="34" charset="0"/>
                <a:ea typeface="Roboto Light" panose="02000000000000000000" pitchFamily="2" charset="0"/>
              </a:rPr>
              <a:t>United Nations</a:t>
            </a:r>
          </a:p>
          <a:p>
            <a:endParaRPr lang="en-US" sz="1000" dirty="0"/>
          </a:p>
        </p:txBody>
      </p:sp>
      <p:pic>
        <p:nvPicPr>
          <p:cNvPr id="10" name="Picture Placeholder 9">
            <a:extLst>
              <a:ext uri="{FF2B5EF4-FFF2-40B4-BE49-F238E27FC236}">
                <a16:creationId xmlns:a16="http://schemas.microsoft.com/office/drawing/2014/main" id="{12C3E07E-CC76-A948-B7BD-E73496E487D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711" b="711"/>
          <a:stretch/>
        </p:blipFill>
        <p:spPr/>
      </p:pic>
      <p:sp>
        <p:nvSpPr>
          <p:cNvPr id="6" name="Title 5">
            <a:extLst>
              <a:ext uri="{FF2B5EF4-FFF2-40B4-BE49-F238E27FC236}">
                <a16:creationId xmlns:a16="http://schemas.microsoft.com/office/drawing/2014/main" id="{CCE1B6C4-AD45-624A-9DA7-FC94B63815AC}"/>
              </a:ext>
            </a:extLst>
          </p:cNvPr>
          <p:cNvSpPr>
            <a:spLocks noGrp="1"/>
          </p:cNvSpPr>
          <p:nvPr>
            <p:ph type="title"/>
          </p:nvPr>
        </p:nvSpPr>
        <p:spPr>
          <a:xfrm>
            <a:off x="369814" y="765780"/>
            <a:ext cx="5876022" cy="1062514"/>
          </a:xfrm>
        </p:spPr>
        <p:txBody>
          <a:bodyPr/>
          <a:lstStyle/>
          <a:p>
            <a:r>
              <a:rPr lang="en-US" sz="3600" dirty="0">
                <a:solidFill>
                  <a:srgbClr val="0C244C"/>
                </a:solidFill>
              </a:rPr>
              <a:t>Sustainable development goals</a:t>
            </a:r>
          </a:p>
        </p:txBody>
      </p:sp>
    </p:spTree>
    <p:extLst>
      <p:ext uri="{BB962C8B-B14F-4D97-AF65-F5344CB8AC3E}">
        <p14:creationId xmlns:p14="http://schemas.microsoft.com/office/powerpoint/2010/main" val="1494874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701353-AF84-874F-9D99-CB58B7F9C63C}"/>
              </a:ext>
            </a:extLst>
          </p:cNvPr>
          <p:cNvSpPr>
            <a:spLocks noGrp="1"/>
          </p:cNvSpPr>
          <p:nvPr>
            <p:ph type="body" sz="quarter" idx="10"/>
          </p:nvPr>
        </p:nvSpPr>
        <p:spPr>
          <a:xfrm>
            <a:off x="6938275" y="6295388"/>
            <a:ext cx="6042807" cy="667487"/>
          </a:xfrm>
        </p:spPr>
        <p:txBody>
          <a:bodyPr lIns="91440" tIns="45720" rIns="91440" bIns="45720" anchor="t">
            <a:noAutofit/>
          </a:bodyPr>
          <a:lstStyle/>
          <a:p>
            <a:r>
              <a:rPr lang="en-AU" sz="1000" dirty="0">
                <a:solidFill>
                  <a:schemeClr val="tx1"/>
                </a:solidFill>
                <a:ea typeface="Roboto Light"/>
              </a:rPr>
              <a:t>Thirty-two-year-old Sakun lives with her sister in a village in a rural area of Chhattisgarh, India’s poorest state. A member of the Gond tribal community, she developed polio as a child and relies on crutches to move around. Sakun’s shop - is closed due to COVID-19 and she can’t access nourishing food. </a:t>
            </a:r>
            <a:r>
              <a:rPr lang="en-AU" sz="1000" b="1" dirty="0">
                <a:solidFill>
                  <a:schemeClr val="tx1"/>
                </a:solidFill>
                <a:ea typeface="Roboto Light"/>
              </a:rPr>
              <a:t> Credit: </a:t>
            </a:r>
            <a:r>
              <a:rPr lang="en-AU" sz="1000" dirty="0">
                <a:solidFill>
                  <a:schemeClr val="tx1"/>
                </a:solidFill>
                <a:ea typeface="Roboto Light"/>
              </a:rPr>
              <a:t>Caritas India</a:t>
            </a:r>
            <a:endParaRPr lang="en-US" sz="1000">
              <a:solidFill>
                <a:schemeClr val="tx1"/>
              </a:solidFill>
              <a:ea typeface="Roboto Light"/>
            </a:endParaRPr>
          </a:p>
          <a:p>
            <a:pPr>
              <a:lnSpc>
                <a:spcPct val="100000"/>
              </a:lnSpc>
            </a:pPr>
            <a:endParaRPr lang="en-AU" sz="1400" dirty="0"/>
          </a:p>
          <a:p>
            <a:pPr>
              <a:lnSpc>
                <a:spcPct val="100000"/>
              </a:lnSpc>
            </a:pPr>
            <a:endParaRPr lang="en-US" dirty="0"/>
          </a:p>
        </p:txBody>
      </p:sp>
      <p:sp>
        <p:nvSpPr>
          <p:cNvPr id="5" name="Text Placeholder 4">
            <a:extLst>
              <a:ext uri="{FF2B5EF4-FFF2-40B4-BE49-F238E27FC236}">
                <a16:creationId xmlns:a16="http://schemas.microsoft.com/office/drawing/2014/main" id="{9AAD9843-CC9C-A949-8C9E-56718628B89B}"/>
              </a:ext>
            </a:extLst>
          </p:cNvPr>
          <p:cNvSpPr>
            <a:spLocks noGrp="1"/>
          </p:cNvSpPr>
          <p:nvPr>
            <p:ph type="body" sz="quarter" idx="11"/>
          </p:nvPr>
        </p:nvSpPr>
        <p:spPr>
          <a:xfrm>
            <a:off x="530169" y="2512744"/>
            <a:ext cx="5469326" cy="247108"/>
          </a:xfrm>
        </p:spPr>
        <p:txBody>
          <a:bodyPr lIns="91440" tIns="45720" rIns="91440" bIns="45720" anchor="t"/>
          <a:lstStyle/>
          <a:p>
            <a:pPr>
              <a:lnSpc>
                <a:spcPct val="100000"/>
              </a:lnSpc>
            </a:pPr>
            <a:r>
              <a:rPr lang="en-AU" sz="2400" kern="0" dirty="0">
                <a:solidFill>
                  <a:srgbClr val="0C244C"/>
                </a:solidFill>
                <a:latin typeface="Arial" panose="020B0604020202020204" pitchFamily="34" charset="0"/>
                <a:ea typeface="Roboto Light" panose="02000000000000000000" pitchFamily="2" charset="0"/>
              </a:rPr>
              <a:t>Unfortunately we are not going to reach the goal of zero poverty by 2030. </a:t>
            </a:r>
          </a:p>
          <a:p>
            <a:pPr>
              <a:lnSpc>
                <a:spcPct val="100000"/>
              </a:lnSpc>
            </a:pPr>
            <a:r>
              <a:rPr lang="en-AU" sz="2400" kern="0" dirty="0">
                <a:solidFill>
                  <a:srgbClr val="0C244C"/>
                </a:solidFill>
                <a:latin typeface="Arial" panose="020B0604020202020204" pitchFamily="34" charset="0"/>
                <a:ea typeface="Roboto Light" panose="02000000000000000000" pitchFamily="2" charset="0"/>
              </a:rPr>
              <a:t>COVID-19 has led to a rise in global poverty. </a:t>
            </a:r>
          </a:p>
          <a:p>
            <a:pPr>
              <a:lnSpc>
                <a:spcPct val="100000"/>
              </a:lnSpc>
            </a:pPr>
            <a:r>
              <a:rPr lang="en-AU" sz="2400" kern="0" dirty="0">
                <a:solidFill>
                  <a:srgbClr val="0C244C"/>
                </a:solidFill>
                <a:latin typeface="Arial" panose="020B0604020202020204" pitchFamily="34" charset="0"/>
                <a:ea typeface="Roboto Light" panose="02000000000000000000" pitchFamily="2" charset="0"/>
              </a:rPr>
              <a:t>An additional 119-124 million people were pushed back into extreme poverty in 2020.</a:t>
            </a:r>
          </a:p>
          <a:p>
            <a:pPr>
              <a:lnSpc>
                <a:spcPct val="100000"/>
              </a:lnSpc>
            </a:pPr>
            <a:endParaRPr lang="en-AU" sz="2000" kern="0" dirty="0">
              <a:latin typeface="Arial" panose="020B0604020202020204" pitchFamily="34" charset="0"/>
              <a:ea typeface="Roboto Light" panose="02000000000000000000" pitchFamily="2" charset="0"/>
            </a:endParaRPr>
          </a:p>
          <a:p>
            <a:endParaRPr lang="en-US" sz="1400" b="1" kern="0" dirty="0">
              <a:latin typeface="Arial" panose="020B0604020202020204" pitchFamily="34" charset="0"/>
              <a:ea typeface="Roboto Light" panose="02000000000000000000" pitchFamily="2" charset="0"/>
            </a:endParaRPr>
          </a:p>
        </p:txBody>
      </p:sp>
      <p:pic>
        <p:nvPicPr>
          <p:cNvPr id="11" name="Picture Placeholder 10">
            <a:extLst>
              <a:ext uri="{FF2B5EF4-FFF2-40B4-BE49-F238E27FC236}">
                <a16:creationId xmlns:a16="http://schemas.microsoft.com/office/drawing/2014/main" id="{45A8CAA2-A7D6-7B4F-80A6-0D7887F576AA}"/>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p:pic>
      <p:sp>
        <p:nvSpPr>
          <p:cNvPr id="7" name="Title 6">
            <a:extLst>
              <a:ext uri="{FF2B5EF4-FFF2-40B4-BE49-F238E27FC236}">
                <a16:creationId xmlns:a16="http://schemas.microsoft.com/office/drawing/2014/main" id="{3BD276F0-A595-AC4D-BEB4-C9D5BDD6A4F4}"/>
              </a:ext>
            </a:extLst>
          </p:cNvPr>
          <p:cNvSpPr>
            <a:spLocks noGrp="1"/>
          </p:cNvSpPr>
          <p:nvPr>
            <p:ph type="title"/>
          </p:nvPr>
        </p:nvSpPr>
        <p:spPr>
          <a:xfrm>
            <a:off x="326821" y="789226"/>
            <a:ext cx="5876022" cy="1062514"/>
          </a:xfrm>
        </p:spPr>
        <p:txBody>
          <a:bodyPr/>
          <a:lstStyle/>
          <a:p>
            <a:r>
              <a:rPr lang="en-US" sz="3600" dirty="0">
                <a:solidFill>
                  <a:srgbClr val="0C244C"/>
                </a:solidFill>
              </a:rPr>
              <a:t>Sustainable development goals</a:t>
            </a:r>
            <a:br>
              <a:rPr lang="en-US" sz="3600" dirty="0">
                <a:solidFill>
                  <a:srgbClr val="0C244C"/>
                </a:solidFill>
              </a:rPr>
            </a:br>
            <a:endParaRPr lang="en-US" dirty="0">
              <a:solidFill>
                <a:srgbClr val="0C244C"/>
              </a:solidFill>
            </a:endParaRPr>
          </a:p>
        </p:txBody>
      </p:sp>
    </p:spTree>
    <p:extLst>
      <p:ext uri="{BB962C8B-B14F-4D97-AF65-F5344CB8AC3E}">
        <p14:creationId xmlns:p14="http://schemas.microsoft.com/office/powerpoint/2010/main" val="1754894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F047B7-4608-4543-9870-D7E972DA47DF}"/>
              </a:ext>
            </a:extLst>
          </p:cNvPr>
          <p:cNvSpPr>
            <a:spLocks noGrp="1"/>
          </p:cNvSpPr>
          <p:nvPr>
            <p:ph type="body" sz="quarter" idx="10"/>
          </p:nvPr>
        </p:nvSpPr>
        <p:spPr>
          <a:xfrm>
            <a:off x="528628" y="1766006"/>
            <a:ext cx="6193642" cy="4794728"/>
          </a:xfrm>
        </p:spPr>
        <p:txBody>
          <a:bodyPr lIns="91440" tIns="45720" rIns="91440" bIns="45720" anchor="t"/>
          <a:lstStyle/>
          <a:p>
            <a:pPr>
              <a:lnSpc>
                <a:spcPct val="100000"/>
              </a:lnSpc>
            </a:pPr>
            <a:r>
              <a:rPr lang="en-AU" sz="2400" dirty="0">
                <a:latin typeface="Arial" panose="020B0604020202020204" pitchFamily="34" charset="0"/>
                <a:ea typeface="Roboto Light" panose="02000000000000000000" pitchFamily="2" charset="0"/>
              </a:rPr>
              <a:t>Climate change is one of the single biggest threats to reducing poverty. </a:t>
            </a:r>
          </a:p>
          <a:p>
            <a:pPr>
              <a:lnSpc>
                <a:spcPct val="100000"/>
              </a:lnSpc>
            </a:pPr>
            <a:r>
              <a:rPr lang="en-AU" sz="2400" dirty="0">
                <a:latin typeface="Arial" panose="020B0604020202020204" pitchFamily="34" charset="0"/>
                <a:ea typeface="Roboto Light" panose="02000000000000000000" pitchFamily="2" charset="0"/>
              </a:rPr>
              <a:t>The encyclical,</a:t>
            </a:r>
            <a:r>
              <a:rPr lang="en-AU" sz="2400" i="1" dirty="0">
                <a:latin typeface="Arial" panose="020B0604020202020204" pitchFamily="34" charset="0"/>
                <a:ea typeface="Roboto Light" panose="02000000000000000000" pitchFamily="2" charset="0"/>
              </a:rPr>
              <a:t> </a:t>
            </a:r>
            <a:r>
              <a:rPr lang="en-AU" sz="2400" i="1" dirty="0" err="1">
                <a:latin typeface="Arial" panose="020B0604020202020204" pitchFamily="34" charset="0"/>
                <a:ea typeface="Roboto Light" panose="02000000000000000000" pitchFamily="2" charset="0"/>
                <a:hlinkClick r:id="rId2"/>
              </a:rPr>
              <a:t>Laudato</a:t>
            </a:r>
            <a:r>
              <a:rPr lang="en-AU" sz="2400" i="1" dirty="0">
                <a:latin typeface="Arial" panose="020B0604020202020204" pitchFamily="34" charset="0"/>
                <a:ea typeface="Roboto Light" panose="02000000000000000000" pitchFamily="2" charset="0"/>
                <a:hlinkClick r:id="rId2"/>
              </a:rPr>
              <a:t> Si’</a:t>
            </a:r>
            <a:r>
              <a:rPr lang="en-AU" sz="2400" i="1" dirty="0">
                <a:latin typeface="Arial" panose="020B0604020202020204" pitchFamily="34" charset="0"/>
                <a:ea typeface="Roboto Light" panose="02000000000000000000" pitchFamily="2" charset="0"/>
              </a:rPr>
              <a:t>, </a:t>
            </a:r>
            <a:r>
              <a:rPr lang="en-AU" sz="2400" dirty="0">
                <a:latin typeface="Arial" panose="020B0604020202020204" pitchFamily="34" charset="0"/>
                <a:ea typeface="Roboto Light" panose="02000000000000000000" pitchFamily="2" charset="0"/>
              </a:rPr>
              <a:t>emphasises the link between climate change and poverty. Natural disasters such as droughts, floods and cyclones are becoming more frequent and the majority of them are occurring in developing countries. </a:t>
            </a:r>
          </a:p>
          <a:p>
            <a:pPr>
              <a:lnSpc>
                <a:spcPct val="100000"/>
              </a:lnSpc>
            </a:pPr>
            <a:r>
              <a:rPr lang="en-AU" sz="2400" dirty="0">
                <a:latin typeface="Arial" panose="020B0604020202020204" pitchFamily="34" charset="0"/>
                <a:ea typeface="Roboto Light" panose="02000000000000000000" pitchFamily="2" charset="0"/>
              </a:rPr>
              <a:t>Many of the world’s poorest countries have made small contributions to climate change, yet they are the most vulnerable to its effects and find it more difficult to make necessary adaptations. </a:t>
            </a:r>
          </a:p>
          <a:p>
            <a:pPr>
              <a:lnSpc>
                <a:spcPct val="100000"/>
              </a:lnSpc>
            </a:pPr>
            <a:endParaRPr lang="en-AU" sz="2400" dirty="0"/>
          </a:p>
        </p:txBody>
      </p:sp>
      <p:pic>
        <p:nvPicPr>
          <p:cNvPr id="15" name="Picture Placeholder 14">
            <a:extLst>
              <a:ext uri="{FF2B5EF4-FFF2-40B4-BE49-F238E27FC236}">
                <a16:creationId xmlns:a16="http://schemas.microsoft.com/office/drawing/2014/main" id="{FF84BC09-8831-475A-85A2-A5F0FCD5BCC5}"/>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b="-212"/>
          <a:stretch/>
        </p:blipFill>
        <p:spPr>
          <a:xfrm>
            <a:off x="7439172" y="1775332"/>
            <a:ext cx="5468938" cy="4402730"/>
          </a:xfrm>
        </p:spPr>
      </p:pic>
      <p:sp>
        <p:nvSpPr>
          <p:cNvPr id="17" name="Title 16">
            <a:extLst>
              <a:ext uri="{FF2B5EF4-FFF2-40B4-BE49-F238E27FC236}">
                <a16:creationId xmlns:a16="http://schemas.microsoft.com/office/drawing/2014/main" id="{5497A72E-BAF0-4CA0-8B13-F657F960E757}"/>
              </a:ext>
            </a:extLst>
          </p:cNvPr>
          <p:cNvSpPr>
            <a:spLocks noGrp="1"/>
          </p:cNvSpPr>
          <p:nvPr>
            <p:ph type="title"/>
          </p:nvPr>
        </p:nvSpPr>
        <p:spPr>
          <a:xfrm>
            <a:off x="1080663" y="367199"/>
            <a:ext cx="11910855" cy="873497"/>
          </a:xfrm>
        </p:spPr>
        <p:txBody>
          <a:bodyPr/>
          <a:lstStyle/>
          <a:p>
            <a:r>
              <a:rPr lang="en-AU" dirty="0"/>
              <a:t>Poverty &amp; climate change</a:t>
            </a:r>
          </a:p>
        </p:txBody>
      </p:sp>
      <p:sp>
        <p:nvSpPr>
          <p:cNvPr id="11" name="Text Placeholder 10">
            <a:extLst>
              <a:ext uri="{FF2B5EF4-FFF2-40B4-BE49-F238E27FC236}">
                <a16:creationId xmlns:a16="http://schemas.microsoft.com/office/drawing/2014/main" id="{3A28038E-4074-4AB4-878E-F7D90B156ED4}"/>
              </a:ext>
            </a:extLst>
          </p:cNvPr>
          <p:cNvSpPr>
            <a:spLocks noGrp="1"/>
          </p:cNvSpPr>
          <p:nvPr>
            <p:ph type="body" sz="quarter" idx="4294967295"/>
          </p:nvPr>
        </p:nvSpPr>
        <p:spPr>
          <a:xfrm>
            <a:off x="7522580" y="6313084"/>
            <a:ext cx="5591037" cy="492050"/>
          </a:xfrm>
          <a:prstGeom prst="rect">
            <a:avLst/>
          </a:prstGeom>
        </p:spPr>
        <p:txBody>
          <a:bodyPr/>
          <a:lstStyle/>
          <a:p>
            <a:pPr marL="0" indent="0">
              <a:buNone/>
            </a:pPr>
            <a:r>
              <a:rPr lang="en-AU" sz="1000" dirty="0" err="1">
                <a:latin typeface="Arial" panose="020B0604020202020204" pitchFamily="34" charset="0"/>
                <a:ea typeface="Roboto Light" panose="02000000000000000000" pitchFamily="2" charset="0"/>
              </a:rPr>
              <a:t>Aloma</a:t>
            </a:r>
            <a:r>
              <a:rPr lang="en-AU" sz="1000" dirty="0">
                <a:latin typeface="Arial" panose="020B0604020202020204" pitchFamily="34" charset="0"/>
                <a:ea typeface="Roboto Light" panose="02000000000000000000" pitchFamily="2" charset="0"/>
              </a:rPr>
              <a:t> standing next to mangroves grown in the Community Mangrove Nursery and planted by community members. </a:t>
            </a:r>
            <a:r>
              <a:rPr lang="en-AU" sz="1000" b="1" dirty="0">
                <a:latin typeface="Arial" panose="020B0604020202020204" pitchFamily="34" charset="0"/>
                <a:ea typeface="Roboto Light" panose="02000000000000000000" pitchFamily="2" charset="0"/>
              </a:rPr>
              <a:t>Credit: </a:t>
            </a:r>
            <a:r>
              <a:rPr lang="en-AU" sz="1000" dirty="0">
                <a:latin typeface="Arial" panose="020B0604020202020204" pitchFamily="34" charset="0"/>
                <a:ea typeface="Roboto Light" panose="02000000000000000000" pitchFamily="2" charset="0"/>
              </a:rPr>
              <a:t>Richard Wainwright</a:t>
            </a:r>
          </a:p>
        </p:txBody>
      </p:sp>
      <p:sp>
        <p:nvSpPr>
          <p:cNvPr id="4" name="Title 3">
            <a:extLst>
              <a:ext uri="{FF2B5EF4-FFF2-40B4-BE49-F238E27FC236}">
                <a16:creationId xmlns:a16="http://schemas.microsoft.com/office/drawing/2014/main" id="{53F3B3A4-137E-4AF0-9765-0B2D1F20A10D}"/>
              </a:ext>
            </a:extLst>
          </p:cNvPr>
          <p:cNvSpPr txBox="1">
            <a:spLocks/>
          </p:cNvSpPr>
          <p:nvPr/>
        </p:nvSpPr>
        <p:spPr>
          <a:xfrm>
            <a:off x="1072800" y="367200"/>
            <a:ext cx="11291075" cy="873497"/>
          </a:xfrm>
          <a:prstGeom prst="rect">
            <a:avLst/>
          </a:prstGeom>
        </p:spPr>
        <p:txBody>
          <a:bodyPr vert="horz" lIns="91440" tIns="45720" rIns="91440" bIns="45720" rtlCol="0" anchor="t" anchorCtr="0">
            <a:noAutofit/>
          </a:bodyPr>
          <a:lstStyle>
            <a:lvl1pPr algn="l" defTabSz="756232" rtl="0" eaLnBrk="1" latinLnBrk="0" hangingPunct="1">
              <a:lnSpc>
                <a:spcPct val="90000"/>
              </a:lnSpc>
              <a:spcBef>
                <a:spcPct val="0"/>
              </a:spcBef>
              <a:buNone/>
              <a:defRPr sz="3639" b="1" i="0" kern="1200" cap="all" normalizeH="0" baseline="0">
                <a:solidFill>
                  <a:srgbClr val="D86075"/>
                </a:solidFill>
                <a:latin typeface="Arial"/>
                <a:ea typeface="+mj-ea"/>
                <a:cs typeface="Arial"/>
              </a:defRPr>
            </a:lvl1pPr>
          </a:lstStyle>
          <a:p>
            <a:endParaRPr lang="en-US"/>
          </a:p>
        </p:txBody>
      </p:sp>
      <p:sp>
        <p:nvSpPr>
          <p:cNvPr id="12" name="bg object 21">
            <a:extLst>
              <a:ext uri="{FF2B5EF4-FFF2-40B4-BE49-F238E27FC236}">
                <a16:creationId xmlns:a16="http://schemas.microsoft.com/office/drawing/2014/main" id="{99E584C6-83DD-4210-85A9-57A1AC7E870F}"/>
              </a:ext>
            </a:extLst>
          </p:cNvPr>
          <p:cNvSpPr>
            <a:spLocks noChangeAspect="1"/>
          </p:cNvSpPr>
          <p:nvPr/>
        </p:nvSpPr>
        <p:spPr>
          <a:xfrm>
            <a:off x="386835" y="363228"/>
            <a:ext cx="523310" cy="522597"/>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1807073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BA8FA3C2-21CC-49E7-99AD-4D72AA8470BE}"/>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a:xfrm>
            <a:off x="7330302" y="943184"/>
            <a:ext cx="5469328" cy="5391575"/>
          </a:xfrm>
        </p:spPr>
      </p:pic>
      <p:sp>
        <p:nvSpPr>
          <p:cNvPr id="10" name="Text Placeholder 9">
            <a:extLst>
              <a:ext uri="{FF2B5EF4-FFF2-40B4-BE49-F238E27FC236}">
                <a16:creationId xmlns:a16="http://schemas.microsoft.com/office/drawing/2014/main" id="{6C421392-486E-4A95-903D-281924CB169D}"/>
              </a:ext>
            </a:extLst>
          </p:cNvPr>
          <p:cNvSpPr>
            <a:spLocks noGrp="1"/>
          </p:cNvSpPr>
          <p:nvPr>
            <p:ph type="body" sz="quarter" idx="13"/>
          </p:nvPr>
        </p:nvSpPr>
        <p:spPr>
          <a:xfrm>
            <a:off x="528628" y="2277724"/>
            <a:ext cx="5717208" cy="4159457"/>
          </a:xfrm>
        </p:spPr>
        <p:txBody>
          <a:bodyPr lIns="91440" tIns="45720" rIns="91440" bIns="45720" anchor="t"/>
          <a:lstStyle/>
          <a:p>
            <a:pPr>
              <a:lnSpc>
                <a:spcPct val="100000"/>
              </a:lnSpc>
              <a:spcBef>
                <a:spcPts val="0"/>
              </a:spcBef>
              <a:spcAft>
                <a:spcPts val="600"/>
              </a:spcAft>
            </a:pPr>
            <a:r>
              <a:rPr lang="en-AU" sz="2400" dirty="0">
                <a:latin typeface="Arial" panose="020B0604020202020204" pitchFamily="34" charset="0"/>
                <a:ea typeface="Roboto Light" panose="02000000000000000000" pitchFamily="2" charset="0"/>
              </a:rPr>
              <a:t>Our partner communities have told us the seas are rising around their homes, rains are coming earlier or later, the droughts are lasting longer, the farming seasons are more unpredictable, fresh water is becoming scarcer, and extreme weather events such as cyclones are becoming fiercer. </a:t>
            </a:r>
          </a:p>
          <a:p>
            <a:pPr>
              <a:lnSpc>
                <a:spcPct val="100000"/>
              </a:lnSpc>
              <a:spcBef>
                <a:spcPts val="0"/>
              </a:spcBef>
              <a:spcAft>
                <a:spcPts val="600"/>
              </a:spcAft>
            </a:pPr>
            <a:r>
              <a:rPr lang="en-AU" sz="2400" dirty="0">
                <a:latin typeface="Arial" panose="020B0604020202020204" pitchFamily="34" charset="0"/>
                <a:ea typeface="Roboto Light" panose="02000000000000000000" pitchFamily="2" charset="0"/>
              </a:rPr>
              <a:t>They have spoken of the harsh impacts this is having on their families, livelihoods, health, crops and food security. </a:t>
            </a:r>
            <a:endParaRPr lang="en-AU" sz="2400" dirty="0"/>
          </a:p>
        </p:txBody>
      </p:sp>
      <p:sp>
        <p:nvSpPr>
          <p:cNvPr id="7" name="Title 6">
            <a:extLst>
              <a:ext uri="{FF2B5EF4-FFF2-40B4-BE49-F238E27FC236}">
                <a16:creationId xmlns:a16="http://schemas.microsoft.com/office/drawing/2014/main" id="{567016E9-5A0E-414B-B927-F4E28FC94B12}"/>
              </a:ext>
            </a:extLst>
          </p:cNvPr>
          <p:cNvSpPr>
            <a:spLocks noGrp="1"/>
          </p:cNvSpPr>
          <p:nvPr>
            <p:ph type="title"/>
          </p:nvPr>
        </p:nvSpPr>
        <p:spPr>
          <a:xfrm>
            <a:off x="528628" y="763890"/>
            <a:ext cx="5323271" cy="1062514"/>
          </a:xfrm>
        </p:spPr>
        <p:txBody>
          <a:bodyPr/>
          <a:lstStyle/>
          <a:p>
            <a:r>
              <a:rPr lang="en-AU" dirty="0">
                <a:solidFill>
                  <a:srgbClr val="0C244C"/>
                </a:solidFill>
              </a:rPr>
              <a:t>Effects of Climate change</a:t>
            </a:r>
          </a:p>
        </p:txBody>
      </p:sp>
      <p:sp>
        <p:nvSpPr>
          <p:cNvPr id="9" name="Text Placeholder 7">
            <a:extLst>
              <a:ext uri="{FF2B5EF4-FFF2-40B4-BE49-F238E27FC236}">
                <a16:creationId xmlns:a16="http://schemas.microsoft.com/office/drawing/2014/main" id="{4C782F2A-1764-4A06-B127-70EF207D7884}"/>
              </a:ext>
            </a:extLst>
          </p:cNvPr>
          <p:cNvSpPr txBox="1">
            <a:spLocks/>
          </p:cNvSpPr>
          <p:nvPr/>
        </p:nvSpPr>
        <p:spPr>
          <a:xfrm>
            <a:off x="7482702" y="6466027"/>
            <a:ext cx="5469326" cy="247108"/>
          </a:xfrm>
          <a:prstGeom prst="rect">
            <a:avLst/>
          </a:prstGeom>
        </p:spPr>
        <p:txBody>
          <a:bodyPr>
            <a:noAutofit/>
          </a:bodyPr>
          <a:lstStyle>
            <a:lvl1pPr marL="0" indent="0" algn="l" defTabSz="756232" rtl="0" eaLnBrk="1" latinLnBrk="0" hangingPunct="1">
              <a:lnSpc>
                <a:spcPct val="90000"/>
              </a:lnSpc>
              <a:spcBef>
                <a:spcPts val="827"/>
              </a:spcBef>
              <a:buFontTx/>
              <a:buNone/>
              <a:defRPr sz="992" kern="1200" baseline="0">
                <a:solidFill>
                  <a:schemeClr val="tx1"/>
                </a:solidFill>
                <a:latin typeface="Arial"/>
                <a:ea typeface="+mn-ea"/>
                <a:cs typeface="Arial"/>
              </a:defRPr>
            </a:lvl1pPr>
            <a:lvl2pPr marL="378116" indent="0" algn="l" defTabSz="756232" rtl="0" eaLnBrk="1" latinLnBrk="0" hangingPunct="1">
              <a:lnSpc>
                <a:spcPct val="90000"/>
              </a:lnSpc>
              <a:spcBef>
                <a:spcPts val="414"/>
              </a:spcBef>
              <a:buFontTx/>
              <a:buNone/>
              <a:defRPr sz="1158" kern="1200">
                <a:solidFill>
                  <a:schemeClr val="tx1"/>
                </a:solidFill>
                <a:latin typeface=""/>
                <a:ea typeface="+mn-ea"/>
                <a:cs typeface="+mn-cs"/>
              </a:defRPr>
            </a:lvl2pPr>
            <a:lvl3pPr marL="756232" indent="0" algn="l" defTabSz="756232" rtl="0" eaLnBrk="1" latinLnBrk="0" hangingPunct="1">
              <a:lnSpc>
                <a:spcPct val="90000"/>
              </a:lnSpc>
              <a:spcBef>
                <a:spcPts val="414"/>
              </a:spcBef>
              <a:buFontTx/>
              <a:buNone/>
              <a:defRPr sz="1158" kern="1200">
                <a:solidFill>
                  <a:schemeClr val="tx1"/>
                </a:solidFill>
                <a:latin typeface=""/>
                <a:ea typeface="+mn-ea"/>
                <a:cs typeface="+mn-cs"/>
              </a:defRPr>
            </a:lvl3pPr>
            <a:lvl4pPr marL="1134347" indent="0" algn="l" defTabSz="756232" rtl="0" eaLnBrk="1" latinLnBrk="0" hangingPunct="1">
              <a:lnSpc>
                <a:spcPct val="90000"/>
              </a:lnSpc>
              <a:spcBef>
                <a:spcPts val="414"/>
              </a:spcBef>
              <a:buFontTx/>
              <a:buNone/>
              <a:defRPr sz="1158" kern="1200">
                <a:solidFill>
                  <a:schemeClr val="tx1"/>
                </a:solidFill>
                <a:latin typeface=""/>
                <a:ea typeface="+mn-ea"/>
                <a:cs typeface="+mn-cs"/>
              </a:defRPr>
            </a:lvl4pPr>
            <a:lvl5pPr marL="1512463" indent="0" algn="l" defTabSz="756232" rtl="0" eaLnBrk="1" latinLnBrk="0" hangingPunct="1">
              <a:lnSpc>
                <a:spcPct val="90000"/>
              </a:lnSpc>
              <a:spcBef>
                <a:spcPts val="414"/>
              </a:spcBef>
              <a:buFontTx/>
              <a:buNone/>
              <a:defRPr sz="1158" kern="1200">
                <a:solidFill>
                  <a:schemeClr val="tx1"/>
                </a:solidFill>
                <a:latin typeface=""/>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dirty="0"/>
              <a:t>Rice grains. Niger, West Africa. </a:t>
            </a:r>
            <a:r>
              <a:rPr lang="en-AU" sz="1000" b="1" dirty="0">
                <a:latin typeface="Arial" panose="020B0604020202020204" pitchFamily="34" charset="0"/>
                <a:ea typeface="Roboto Light" panose="02000000000000000000" pitchFamily="2" charset="0"/>
              </a:rPr>
              <a:t>Credit: </a:t>
            </a:r>
            <a:r>
              <a:rPr lang="en-AU" sz="1000" dirty="0">
                <a:latin typeface="Arial" panose="020B0604020202020204" pitchFamily="34" charset="0"/>
                <a:ea typeface="Roboto Light" panose="02000000000000000000" pitchFamily="2" charset="0"/>
              </a:rPr>
              <a:t>Francois Therrien</a:t>
            </a:r>
          </a:p>
        </p:txBody>
      </p:sp>
    </p:spTree>
    <p:extLst>
      <p:ext uri="{BB962C8B-B14F-4D97-AF65-F5344CB8AC3E}">
        <p14:creationId xmlns:p14="http://schemas.microsoft.com/office/powerpoint/2010/main" val="768245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BB24F5B-DBE6-544F-922D-126C6029C88E}"/>
              </a:ext>
            </a:extLst>
          </p:cNvPr>
          <p:cNvSpPr>
            <a:spLocks noGrp="1"/>
          </p:cNvSpPr>
          <p:nvPr>
            <p:ph type="body" sz="quarter" idx="10"/>
          </p:nvPr>
        </p:nvSpPr>
        <p:spPr>
          <a:xfrm>
            <a:off x="1019637" y="1419185"/>
            <a:ext cx="11622936" cy="4973451"/>
          </a:xfrm>
        </p:spPr>
        <p:txBody>
          <a:bodyPr lIns="91440" tIns="45720" rIns="91440" bIns="45720" numCol="2" spcCol="180000" anchor="t"/>
          <a:lstStyle/>
          <a:p>
            <a:pPr>
              <a:lnSpc>
                <a:spcPct val="100000"/>
              </a:lnSpc>
              <a:spcBef>
                <a:spcPts val="100"/>
              </a:spcBef>
            </a:pPr>
            <a:r>
              <a:rPr lang="en-AU" sz="1200" b="1" kern="0" dirty="0">
                <a:solidFill>
                  <a:srgbClr val="63B1A4"/>
                </a:solidFill>
                <a:latin typeface="Arial" panose="020B0604020202020204" pitchFamily="34" charset="0"/>
                <a:ea typeface="Roboto Light" panose="02000000000000000000" pitchFamily="2" charset="0"/>
              </a:rPr>
              <a:t>RELIGIOUS EDUCATION</a:t>
            </a:r>
            <a:endParaRPr lang="en-US" sz="1200" dirty="0">
              <a:ea typeface="Roboto Light" panose="02000000000000000000" pitchFamily="2" charset="0"/>
            </a:endParaRPr>
          </a:p>
          <a:p>
            <a:pPr>
              <a:lnSpc>
                <a:spcPct val="100000"/>
              </a:lnSpc>
              <a:spcBef>
                <a:spcPts val="100"/>
              </a:spcBef>
            </a:pPr>
            <a:r>
              <a:rPr lang="en-AU" sz="1200" kern="0" dirty="0">
                <a:latin typeface="Arial" panose="020B0604020202020204" pitchFamily="34" charset="0"/>
              </a:rPr>
              <a:t>While there are many Religious Education Curricula around the country, it is not surprising that there are many common themes. Here are the common themes in this resource.</a:t>
            </a:r>
            <a:endParaRPr lang="en-AU" sz="1200" dirty="0">
              <a:latin typeface="Arial" panose="020B0604020202020204" pitchFamily="34" charset="0"/>
            </a:endParaRPr>
          </a:p>
          <a:p>
            <a:pPr marL="285750" indent="-285750">
              <a:lnSpc>
                <a:spcPct val="100000"/>
              </a:lnSpc>
              <a:spcBef>
                <a:spcPts val="100"/>
              </a:spcBef>
              <a:buFont typeface="Arial"/>
              <a:buChar char="•"/>
            </a:pPr>
            <a:r>
              <a:rPr lang="en-AU" sz="1200" kern="0" dirty="0">
                <a:latin typeface="Arial" panose="020B0604020202020204" pitchFamily="34" charset="0"/>
              </a:rPr>
              <a:t>Living the mission of Jesus </a:t>
            </a:r>
          </a:p>
          <a:p>
            <a:pPr marL="285750" indent="-285750">
              <a:lnSpc>
                <a:spcPct val="100000"/>
              </a:lnSpc>
              <a:spcBef>
                <a:spcPts val="100"/>
              </a:spcBef>
              <a:buFont typeface="Arial"/>
              <a:buChar char="•"/>
            </a:pPr>
            <a:r>
              <a:rPr lang="en-AU" sz="1200" kern="0" dirty="0">
                <a:latin typeface="Arial" panose="020B0604020202020204" pitchFamily="34" charset="0"/>
              </a:rPr>
              <a:t>Loving our neighbours</a:t>
            </a:r>
            <a:endParaRPr lang="en-AU" sz="1200" dirty="0">
              <a:latin typeface="Arial" panose="020B0604020202020204" pitchFamily="34" charset="0"/>
            </a:endParaRPr>
          </a:p>
          <a:p>
            <a:pPr marL="285750" indent="-285750">
              <a:lnSpc>
                <a:spcPct val="100000"/>
              </a:lnSpc>
              <a:spcBef>
                <a:spcPts val="100"/>
              </a:spcBef>
              <a:buFont typeface="Arial"/>
              <a:buChar char="•"/>
            </a:pPr>
            <a:r>
              <a:rPr lang="en-AU" sz="1200" kern="0" dirty="0">
                <a:latin typeface="Arial" panose="020B0604020202020204" pitchFamily="34" charset="0"/>
              </a:rPr>
              <a:t>Catholic Social Teachings: Human Dignity, Preferential Option for the Poor, Solidarity, Subsidiarity and Participation, Care for our Common Home and the Common Good. </a:t>
            </a:r>
          </a:p>
          <a:p>
            <a:pPr marL="285750" indent="-285750">
              <a:lnSpc>
                <a:spcPct val="100000"/>
              </a:lnSpc>
              <a:spcBef>
                <a:spcPts val="100"/>
              </a:spcBef>
              <a:buFont typeface="Arial"/>
              <a:buChar char="•"/>
            </a:pPr>
            <a:r>
              <a:rPr lang="en-US" sz="1200" kern="0" dirty="0">
                <a:latin typeface="Arial" panose="020B0604020202020204" pitchFamily="34" charset="0"/>
              </a:rPr>
              <a:t>Charity and Justice </a:t>
            </a:r>
          </a:p>
          <a:p>
            <a:pPr marL="285750" indent="-285750">
              <a:lnSpc>
                <a:spcPct val="100000"/>
              </a:lnSpc>
              <a:spcBef>
                <a:spcPts val="100"/>
              </a:spcBef>
              <a:buFont typeface="Arial"/>
              <a:buChar char="•"/>
            </a:pPr>
            <a:r>
              <a:rPr lang="en-US" sz="1200" kern="0" dirty="0">
                <a:latin typeface="Arial" panose="020B0604020202020204" pitchFamily="34" charset="0"/>
              </a:rPr>
              <a:t>Sharing (fair share) </a:t>
            </a:r>
            <a:endParaRPr lang="en-AU" sz="1200" b="1" kern="0" dirty="0">
              <a:solidFill>
                <a:srgbClr val="63B1A4"/>
              </a:solidFill>
              <a:latin typeface="Arial" panose="020B0604020202020204" pitchFamily="34" charset="0"/>
              <a:ea typeface="Roboto Light" panose="02000000000000000000" pitchFamily="2" charset="0"/>
            </a:endParaRPr>
          </a:p>
          <a:p>
            <a:pPr marL="285750" indent="-285750">
              <a:lnSpc>
                <a:spcPct val="100000"/>
              </a:lnSpc>
              <a:spcBef>
                <a:spcPts val="100"/>
              </a:spcBef>
              <a:buFont typeface="Arial"/>
              <a:buChar char="•"/>
            </a:pPr>
            <a:endParaRPr lang="en-AU" sz="1200" b="1" kern="0" dirty="0">
              <a:solidFill>
                <a:srgbClr val="63B1A4"/>
              </a:solidFill>
              <a:latin typeface="Arial" panose="020B0604020202020204" pitchFamily="34" charset="0"/>
            </a:endParaRPr>
          </a:p>
          <a:p>
            <a:pPr>
              <a:lnSpc>
                <a:spcPct val="100000"/>
              </a:lnSpc>
              <a:spcBef>
                <a:spcPts val="100"/>
              </a:spcBef>
            </a:pPr>
            <a:r>
              <a:rPr lang="en-AU" sz="1200" b="1" kern="0" dirty="0">
                <a:solidFill>
                  <a:srgbClr val="63B1A4"/>
                </a:solidFill>
                <a:latin typeface="Arial" panose="020B0604020202020204" pitchFamily="34" charset="0"/>
              </a:rPr>
              <a:t>CIVICS AND CITIZENSHIP</a:t>
            </a:r>
          </a:p>
          <a:p>
            <a:pPr>
              <a:lnSpc>
                <a:spcPct val="100000"/>
              </a:lnSpc>
              <a:spcBef>
                <a:spcPts val="100"/>
              </a:spcBef>
              <a:spcAft>
                <a:spcPts val="600"/>
              </a:spcAft>
            </a:pPr>
            <a:r>
              <a:rPr lang="en-US" sz="1200" b="1" kern="0" dirty="0">
                <a:latin typeface="Arial" panose="020B0604020202020204" pitchFamily="34" charset="0"/>
              </a:rPr>
              <a:t>Year 3: </a:t>
            </a:r>
            <a:r>
              <a:rPr lang="en-US" sz="1200" kern="0" dirty="0">
                <a:latin typeface="Arial" panose="020B0604020202020204" pitchFamily="34" charset="0"/>
              </a:rPr>
              <a:t>Why people participate within communities and how students can actively participate and contribute (ACHASSK072). </a:t>
            </a:r>
          </a:p>
          <a:p>
            <a:pPr>
              <a:lnSpc>
                <a:spcPct val="100000"/>
              </a:lnSpc>
              <a:spcBef>
                <a:spcPts val="100"/>
              </a:spcBef>
              <a:spcAft>
                <a:spcPts val="600"/>
              </a:spcAft>
            </a:pPr>
            <a:r>
              <a:rPr lang="en-US" sz="1200" b="1" kern="0" dirty="0">
                <a:latin typeface="Arial" panose="020B0604020202020204" pitchFamily="34" charset="0"/>
              </a:rPr>
              <a:t>Year 4: </a:t>
            </a:r>
            <a:r>
              <a:rPr lang="en-US" sz="1200" kern="0" dirty="0">
                <a:latin typeface="Arial" panose="020B0604020202020204" pitchFamily="34" charset="0"/>
              </a:rPr>
              <a:t>The different cultural, religious and/or social groups to which they and others in the community belong (ACHASSK093).</a:t>
            </a:r>
          </a:p>
          <a:p>
            <a:pPr>
              <a:lnSpc>
                <a:spcPct val="100000"/>
              </a:lnSpc>
              <a:spcBef>
                <a:spcPts val="100"/>
              </a:spcBef>
              <a:spcAft>
                <a:spcPts val="600"/>
              </a:spcAft>
            </a:pPr>
            <a:r>
              <a:rPr lang="en-US" sz="1200" b="1" kern="0" dirty="0">
                <a:latin typeface="Arial" panose="020B0604020202020204" pitchFamily="34" charset="0"/>
              </a:rPr>
              <a:t>Year 5: </a:t>
            </a:r>
            <a:r>
              <a:rPr lang="en-US" sz="1200" kern="0" dirty="0">
                <a:latin typeface="Arial" panose="020B0604020202020204" pitchFamily="34" charset="0"/>
              </a:rPr>
              <a:t>How people with shared beliefs and values work together to achieve a civic goal (ACHASSK118). </a:t>
            </a:r>
          </a:p>
          <a:p>
            <a:pPr>
              <a:lnSpc>
                <a:spcPct val="100000"/>
              </a:lnSpc>
              <a:spcBef>
                <a:spcPts val="100"/>
              </a:spcBef>
              <a:spcAft>
                <a:spcPts val="600"/>
              </a:spcAft>
            </a:pPr>
            <a:r>
              <a:rPr lang="en-US" sz="1200" b="1" kern="0" dirty="0">
                <a:latin typeface="Arial" panose="020B0604020202020204" pitchFamily="34" charset="0"/>
              </a:rPr>
              <a:t>Year 6: </a:t>
            </a:r>
            <a:r>
              <a:rPr lang="en-US" sz="1200" kern="0" dirty="0">
                <a:latin typeface="Arial" panose="020B0604020202020204" pitchFamily="34" charset="0"/>
              </a:rPr>
              <a:t>The obligations citizens may consider they have beyond their own national borders as active and informed global citizens (ACHASSK148). </a:t>
            </a:r>
            <a:endParaRPr lang="en-AU" sz="1200" kern="0" dirty="0">
              <a:latin typeface="Arial" panose="020B0604020202020204" pitchFamily="34" charset="0"/>
            </a:endParaRPr>
          </a:p>
          <a:p>
            <a:pPr>
              <a:lnSpc>
                <a:spcPct val="100000"/>
              </a:lnSpc>
              <a:spcBef>
                <a:spcPts val="100"/>
              </a:spcBef>
            </a:pPr>
            <a:endParaRPr lang="en-AU" sz="1200" b="1" kern="0" dirty="0">
              <a:solidFill>
                <a:srgbClr val="63B1A4"/>
              </a:solidFill>
              <a:latin typeface="Arial" panose="020B0604020202020204" pitchFamily="34" charset="0"/>
              <a:ea typeface="Roboto Light" panose="02000000000000000000" pitchFamily="2" charset="0"/>
            </a:endParaRPr>
          </a:p>
          <a:p>
            <a:pPr>
              <a:lnSpc>
                <a:spcPct val="100000"/>
              </a:lnSpc>
              <a:spcBef>
                <a:spcPts val="100"/>
              </a:spcBef>
            </a:pPr>
            <a:endParaRPr lang="en-AU" sz="1200" b="1" kern="0" dirty="0">
              <a:solidFill>
                <a:srgbClr val="63B1A4"/>
              </a:solidFill>
              <a:latin typeface="Arial" panose="020B0604020202020204" pitchFamily="34" charset="0"/>
              <a:ea typeface="Roboto Light" panose="02000000000000000000" pitchFamily="2" charset="0"/>
            </a:endParaRPr>
          </a:p>
          <a:p>
            <a:pPr>
              <a:lnSpc>
                <a:spcPct val="100000"/>
              </a:lnSpc>
              <a:spcBef>
                <a:spcPts val="100"/>
              </a:spcBef>
            </a:pPr>
            <a:endParaRPr lang="en-AU" sz="1200" b="1" kern="0" dirty="0">
              <a:solidFill>
                <a:srgbClr val="63B1A4"/>
              </a:solidFill>
              <a:latin typeface="Arial" panose="020B0604020202020204" pitchFamily="34" charset="0"/>
              <a:ea typeface="Roboto Light" panose="02000000000000000000" pitchFamily="2" charset="0"/>
            </a:endParaRPr>
          </a:p>
          <a:p>
            <a:pPr>
              <a:lnSpc>
                <a:spcPct val="100000"/>
              </a:lnSpc>
              <a:spcBef>
                <a:spcPts val="100"/>
              </a:spcBef>
            </a:pPr>
            <a:endParaRPr lang="en-AU" sz="1200" b="1" kern="0" dirty="0">
              <a:solidFill>
                <a:srgbClr val="63B1A4"/>
              </a:solidFill>
              <a:latin typeface="Arial" panose="020B0604020202020204" pitchFamily="34" charset="0"/>
              <a:ea typeface="Roboto Light" panose="02000000000000000000" pitchFamily="2" charset="0"/>
            </a:endParaRPr>
          </a:p>
          <a:p>
            <a:pPr>
              <a:lnSpc>
                <a:spcPct val="100000"/>
              </a:lnSpc>
              <a:spcBef>
                <a:spcPts val="100"/>
              </a:spcBef>
            </a:pPr>
            <a:endParaRPr lang="en-AU" sz="1200" b="1" kern="0" dirty="0">
              <a:solidFill>
                <a:srgbClr val="63B1A4"/>
              </a:solidFill>
              <a:latin typeface="Arial" panose="020B0604020202020204" pitchFamily="34" charset="0"/>
              <a:ea typeface="Roboto Light" panose="02000000000000000000" pitchFamily="2" charset="0"/>
            </a:endParaRPr>
          </a:p>
          <a:p>
            <a:pPr>
              <a:lnSpc>
                <a:spcPct val="100000"/>
              </a:lnSpc>
              <a:spcBef>
                <a:spcPts val="100"/>
              </a:spcBef>
            </a:pPr>
            <a:r>
              <a:rPr lang="en-AU" sz="1200" b="1" kern="0" dirty="0">
                <a:solidFill>
                  <a:srgbClr val="63B1A4"/>
                </a:solidFill>
                <a:latin typeface="Arial" panose="020B0604020202020204" pitchFamily="34" charset="0"/>
                <a:ea typeface="Roboto Light" panose="02000000000000000000" pitchFamily="2" charset="0"/>
              </a:rPr>
              <a:t>GEOGRAPHY</a:t>
            </a:r>
            <a:endParaRPr lang="en-AU" sz="1200" dirty="0">
              <a:latin typeface="Arial" panose="020B0604020202020204" pitchFamily="34" charset="0"/>
            </a:endParaRPr>
          </a:p>
          <a:p>
            <a:pPr>
              <a:lnSpc>
                <a:spcPct val="100000"/>
              </a:lnSpc>
              <a:spcBef>
                <a:spcPts val="100"/>
              </a:spcBef>
            </a:pPr>
            <a:r>
              <a:rPr lang="en-US" sz="1200" b="1" kern="0" dirty="0">
                <a:latin typeface="Arial" panose="020B0604020202020204" pitchFamily="34" charset="0"/>
              </a:rPr>
              <a:t>Year 3: </a:t>
            </a:r>
            <a:r>
              <a:rPr lang="en-US" sz="1200" kern="0" dirty="0">
                <a:latin typeface="Arial" panose="020B0604020202020204" pitchFamily="34" charset="0"/>
              </a:rPr>
              <a:t>The location of Australia’s </a:t>
            </a:r>
            <a:r>
              <a:rPr lang="en-US" sz="1200" kern="0" dirty="0" err="1">
                <a:latin typeface="Arial" panose="020B0604020202020204" pitchFamily="34" charset="0"/>
              </a:rPr>
              <a:t>neighbouring</a:t>
            </a:r>
            <a:r>
              <a:rPr lang="en-US" sz="1200" kern="0" dirty="0">
                <a:latin typeface="Arial" panose="020B0604020202020204" pitchFamily="34" charset="0"/>
              </a:rPr>
              <a:t> countries and the diverse characteristics of their places (ACHASSK067)</a:t>
            </a:r>
          </a:p>
          <a:p>
            <a:pPr>
              <a:lnSpc>
                <a:spcPct val="100000"/>
              </a:lnSpc>
              <a:spcBef>
                <a:spcPts val="100"/>
              </a:spcBef>
              <a:spcAft>
                <a:spcPts val="600"/>
              </a:spcAft>
            </a:pPr>
            <a:r>
              <a:rPr lang="en-US" sz="1200" kern="0" dirty="0">
                <a:latin typeface="Arial" panose="020B0604020202020204" pitchFamily="34" charset="0"/>
              </a:rPr>
              <a:t>The similarities and differences between places in terms of their type of settlement, demographic characteristics and the lives of the people who live there, and people’s perceptions of these places (ACHASSK069)</a:t>
            </a:r>
          </a:p>
          <a:p>
            <a:pPr>
              <a:lnSpc>
                <a:spcPct val="100000"/>
              </a:lnSpc>
              <a:spcBef>
                <a:spcPts val="100"/>
              </a:spcBef>
              <a:spcAft>
                <a:spcPts val="600"/>
              </a:spcAft>
            </a:pPr>
            <a:r>
              <a:rPr lang="en-US" sz="1200" b="1" kern="0" dirty="0">
                <a:latin typeface="Arial" panose="020B0604020202020204" pitchFamily="34" charset="0"/>
              </a:rPr>
              <a:t>Year 4: </a:t>
            </a:r>
            <a:r>
              <a:rPr lang="en-US" sz="1200" kern="0" dirty="0">
                <a:latin typeface="Arial" panose="020B0604020202020204" pitchFamily="34" charset="0"/>
              </a:rPr>
              <a:t>The importance of environments, including natural vegetation, to animals and people (ACHASSK088)</a:t>
            </a:r>
          </a:p>
          <a:p>
            <a:pPr>
              <a:lnSpc>
                <a:spcPct val="100000"/>
              </a:lnSpc>
              <a:spcBef>
                <a:spcPts val="100"/>
              </a:spcBef>
              <a:spcAft>
                <a:spcPts val="600"/>
              </a:spcAft>
            </a:pPr>
            <a:r>
              <a:rPr lang="en-US" sz="1200" b="1" kern="0" dirty="0">
                <a:latin typeface="Arial" panose="020B0604020202020204" pitchFamily="34" charset="0"/>
              </a:rPr>
              <a:t>Year 5: </a:t>
            </a:r>
            <a:r>
              <a:rPr lang="en-US" sz="1200" kern="0" dirty="0">
                <a:latin typeface="Arial" panose="020B0604020202020204" pitchFamily="34" charset="0"/>
              </a:rPr>
              <a:t>Types of resources (natural, human, capital) and the ways societies use them to satisfy the needs and wants of present and future generations (ACHASSK120)</a:t>
            </a:r>
          </a:p>
          <a:p>
            <a:pPr>
              <a:lnSpc>
                <a:spcPct val="100000"/>
              </a:lnSpc>
              <a:spcBef>
                <a:spcPts val="100"/>
              </a:spcBef>
            </a:pPr>
            <a:r>
              <a:rPr lang="en-AU" sz="1200" b="1" kern="0" dirty="0">
                <a:latin typeface="Arial" panose="020B0604020202020204" pitchFamily="34" charset="0"/>
              </a:rPr>
              <a:t>Year 6: </a:t>
            </a:r>
            <a:r>
              <a:rPr lang="en-AU" sz="1200" kern="0" dirty="0">
                <a:latin typeface="Arial" panose="020B0604020202020204" pitchFamily="34" charset="0"/>
              </a:rPr>
              <a:t>Differences in the economic, demographic and social characteristics of countries across the world (ACHASSK139)</a:t>
            </a:r>
            <a:br>
              <a:rPr lang="en-AU" sz="1200" kern="0" dirty="0">
                <a:latin typeface="Arial" panose="020B0604020202020204" pitchFamily="34" charset="0"/>
              </a:rPr>
            </a:br>
            <a:r>
              <a:rPr lang="en-AU" sz="1200" kern="0" dirty="0">
                <a:latin typeface="Arial" panose="020B0604020202020204" pitchFamily="34" charset="0"/>
              </a:rPr>
              <a:t>Australia’s connections with other countries and how these change people and places (ACHASSK141) </a:t>
            </a:r>
          </a:p>
          <a:p>
            <a:pPr>
              <a:lnSpc>
                <a:spcPct val="100000"/>
              </a:lnSpc>
              <a:spcBef>
                <a:spcPts val="100"/>
              </a:spcBef>
            </a:pPr>
            <a:endParaRPr lang="en-AU" sz="1200" b="1" kern="0" dirty="0">
              <a:solidFill>
                <a:srgbClr val="63B1A4"/>
              </a:solidFill>
              <a:latin typeface="Arial" panose="020B0604020202020204" pitchFamily="34" charset="0"/>
            </a:endParaRPr>
          </a:p>
          <a:p>
            <a:pPr>
              <a:lnSpc>
                <a:spcPct val="100000"/>
              </a:lnSpc>
              <a:spcBef>
                <a:spcPts val="100"/>
              </a:spcBef>
            </a:pPr>
            <a:r>
              <a:rPr lang="en-AU" sz="1200" b="1" kern="0" dirty="0">
                <a:solidFill>
                  <a:srgbClr val="63B1A4"/>
                </a:solidFill>
                <a:latin typeface="Arial" panose="020B0604020202020204" pitchFamily="34" charset="0"/>
              </a:rPr>
              <a:t>ECONOMICS AND BUSINESS</a:t>
            </a:r>
            <a:endParaRPr lang="en-US" sz="1200" kern="0" dirty="0">
              <a:latin typeface="Arial" panose="020B0604020202020204" pitchFamily="34" charset="0"/>
            </a:endParaRPr>
          </a:p>
          <a:p>
            <a:pPr>
              <a:lnSpc>
                <a:spcPct val="100000"/>
              </a:lnSpc>
              <a:spcBef>
                <a:spcPts val="100"/>
              </a:spcBef>
            </a:pPr>
            <a:r>
              <a:rPr lang="en-AU" sz="1200" b="1" kern="0" dirty="0">
                <a:latin typeface="Arial" panose="020B0604020202020204" pitchFamily="34" charset="0"/>
              </a:rPr>
              <a:t>Year 5: </a:t>
            </a:r>
            <a:r>
              <a:rPr lang="en-AU" sz="1200" kern="0" dirty="0">
                <a:latin typeface="Arial" panose="020B0604020202020204" pitchFamily="34" charset="0"/>
              </a:rPr>
              <a:t>The difference between needs and wants and why choices need to be made about how limited resources are used (ACHASSK119)</a:t>
            </a:r>
          </a:p>
          <a:p>
            <a:pPr>
              <a:lnSpc>
                <a:spcPct val="100000"/>
              </a:lnSpc>
              <a:spcBef>
                <a:spcPts val="100"/>
              </a:spcBef>
              <a:spcAft>
                <a:spcPts val="600"/>
              </a:spcAft>
            </a:pPr>
            <a:r>
              <a:rPr lang="en-AU" sz="1200" kern="0" dirty="0">
                <a:latin typeface="Arial" panose="020B0604020202020204" pitchFamily="34" charset="0"/>
              </a:rPr>
              <a:t>Types of resources (natural, human, capital) and the ways societies use them to satisfy the needs and wants of present and future generations (ACHASSK120)</a:t>
            </a:r>
          </a:p>
          <a:p>
            <a:pPr>
              <a:lnSpc>
                <a:spcPct val="100000"/>
              </a:lnSpc>
              <a:spcBef>
                <a:spcPts val="100"/>
              </a:spcBef>
              <a:spcAft>
                <a:spcPts val="600"/>
              </a:spcAft>
            </a:pPr>
            <a:r>
              <a:rPr lang="en-AU" sz="1200" b="1" kern="0" dirty="0">
                <a:latin typeface="Arial" panose="020B0604020202020204" pitchFamily="34" charset="0"/>
              </a:rPr>
              <a:t>Year 6: </a:t>
            </a:r>
            <a:r>
              <a:rPr lang="en-AU" sz="1200" kern="0" dirty="0">
                <a:latin typeface="Arial" panose="020B0604020202020204" pitchFamily="34" charset="0"/>
              </a:rPr>
              <a:t>How the concept of opportunity cost involves choices about the alternative use of resources and the need to consider trade-offs (ACHASSK149)</a:t>
            </a:r>
          </a:p>
          <a:p>
            <a:pPr>
              <a:lnSpc>
                <a:spcPct val="100000"/>
              </a:lnSpc>
            </a:pPr>
            <a:endParaRPr lang="en-AU" sz="1200" kern="0" dirty="0">
              <a:solidFill>
                <a:srgbClr val="63B1A4"/>
              </a:solidFill>
              <a:latin typeface="Arial" panose="020B0604020202020204" pitchFamily="34" charset="0"/>
            </a:endParaRPr>
          </a:p>
        </p:txBody>
      </p:sp>
      <p:sp>
        <p:nvSpPr>
          <p:cNvPr id="10" name="bg object 21">
            <a:extLst>
              <a:ext uri="{FF2B5EF4-FFF2-40B4-BE49-F238E27FC236}">
                <a16:creationId xmlns:a16="http://schemas.microsoft.com/office/drawing/2014/main" id="{66A163C4-0CDC-1646-AE3B-A12CD9200FB8}"/>
              </a:ext>
            </a:extLst>
          </p:cNvPr>
          <p:cNvSpPr>
            <a:spLocks noChangeAspect="1"/>
          </p:cNvSpPr>
          <p:nvPr/>
        </p:nvSpPr>
        <p:spPr>
          <a:xfrm>
            <a:off x="528625" y="504825"/>
            <a:ext cx="381520" cy="381000"/>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 name="Title 5">
            <a:extLst>
              <a:ext uri="{FF2B5EF4-FFF2-40B4-BE49-F238E27FC236}">
                <a16:creationId xmlns:a16="http://schemas.microsoft.com/office/drawing/2014/main" id="{81AC39E0-A1FB-0D4A-8E34-2FB3787D7E2A}"/>
              </a:ext>
            </a:extLst>
          </p:cNvPr>
          <p:cNvSpPr>
            <a:spLocks noGrp="1"/>
          </p:cNvSpPr>
          <p:nvPr>
            <p:ph type="title"/>
          </p:nvPr>
        </p:nvSpPr>
        <p:spPr>
          <a:xfrm>
            <a:off x="1019637" y="436012"/>
            <a:ext cx="11792361" cy="518625"/>
          </a:xfrm>
        </p:spPr>
        <p:txBody>
          <a:bodyPr/>
          <a:lstStyle/>
          <a:p>
            <a:r>
              <a:rPr lang="en-US">
                <a:solidFill>
                  <a:srgbClr val="0C244C"/>
                </a:solidFill>
              </a:rPr>
              <a:t>Curriculum links</a:t>
            </a:r>
          </a:p>
        </p:txBody>
      </p:sp>
    </p:spTree>
    <p:extLst>
      <p:ext uri="{BB962C8B-B14F-4D97-AF65-F5344CB8AC3E}">
        <p14:creationId xmlns:p14="http://schemas.microsoft.com/office/powerpoint/2010/main" val="2440990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B91A9AE-71C3-7549-BF47-0903BEE19FF9}"/>
              </a:ext>
            </a:extLst>
          </p:cNvPr>
          <p:cNvSpPr>
            <a:spLocks noGrp="1"/>
          </p:cNvSpPr>
          <p:nvPr>
            <p:ph type="body" sz="quarter" idx="10"/>
          </p:nvPr>
        </p:nvSpPr>
        <p:spPr>
          <a:xfrm>
            <a:off x="528628" y="1766006"/>
            <a:ext cx="6193642" cy="4794728"/>
          </a:xfrm>
        </p:spPr>
        <p:txBody>
          <a:bodyPr lIns="91440" tIns="45720" rIns="91440" bIns="45720" anchor="t"/>
          <a:lstStyle/>
          <a:p>
            <a:pPr>
              <a:lnSpc>
                <a:spcPct val="100000"/>
              </a:lnSpc>
              <a:spcAft>
                <a:spcPts val="1200"/>
              </a:spcAft>
            </a:pPr>
            <a:r>
              <a:rPr lang="en-US" sz="2400" kern="0" dirty="0">
                <a:latin typeface="Arial" panose="020B0604020202020204" pitchFamily="34" charset="0"/>
                <a:ea typeface="Roboto Light" panose="02000000000000000000" pitchFamily="2" charset="0"/>
              </a:rPr>
              <a:t>In 2015,  Pope Francis wrote a letter, or encyclical, called </a:t>
            </a:r>
            <a:r>
              <a:rPr lang="en-US" sz="2400" i="1" kern="0" dirty="0" err="1">
                <a:latin typeface="Arial" panose="020B0604020202020204" pitchFamily="34" charset="0"/>
                <a:ea typeface="Roboto Light" panose="02000000000000000000" pitchFamily="2" charset="0"/>
              </a:rPr>
              <a:t>Laudato</a:t>
            </a:r>
            <a:r>
              <a:rPr lang="en-US" sz="2400" i="1" kern="0" dirty="0">
                <a:latin typeface="Arial" panose="020B0604020202020204" pitchFamily="34" charset="0"/>
                <a:ea typeface="Roboto Light" panose="02000000000000000000" pitchFamily="2" charset="0"/>
              </a:rPr>
              <a:t> Si'</a:t>
            </a:r>
            <a:r>
              <a:rPr lang="en-US" sz="2400" kern="0" dirty="0">
                <a:latin typeface="Arial" panose="020B0604020202020204" pitchFamily="34" charset="0"/>
                <a:ea typeface="Roboto Light" panose="02000000000000000000" pitchFamily="2" charset="0"/>
              </a:rPr>
              <a:t> to all people.</a:t>
            </a:r>
          </a:p>
          <a:p>
            <a:pPr>
              <a:lnSpc>
                <a:spcPct val="100000"/>
              </a:lnSpc>
              <a:spcAft>
                <a:spcPts val="1200"/>
              </a:spcAft>
            </a:pPr>
            <a:r>
              <a:rPr lang="en-US" sz="2400" kern="0" dirty="0">
                <a:latin typeface="Arial" panose="020B0604020202020204" pitchFamily="34" charset="0"/>
                <a:ea typeface="Roboto Light" panose="02000000000000000000" pitchFamily="2" charset="0"/>
              </a:rPr>
              <a:t>This encyclical is based on the Catholic Social Teaching </a:t>
            </a:r>
            <a:r>
              <a:rPr lang="en-US" sz="2400" b="1" i="1" kern="0" dirty="0">
                <a:latin typeface="Arial" panose="020B0604020202020204" pitchFamily="34" charset="0"/>
                <a:ea typeface="Roboto Light" panose="02000000000000000000" pitchFamily="2" charset="0"/>
              </a:rPr>
              <a:t>Care For Our Common</a:t>
            </a:r>
            <a:r>
              <a:rPr lang="en-US" sz="2400" b="1" kern="0" dirty="0">
                <a:latin typeface="Arial" panose="020B0604020202020204" pitchFamily="34" charset="0"/>
                <a:ea typeface="Roboto Light" panose="02000000000000000000" pitchFamily="2" charset="0"/>
              </a:rPr>
              <a:t> </a:t>
            </a:r>
            <a:r>
              <a:rPr lang="en-US" sz="2400" b="1" i="1" kern="0" dirty="0">
                <a:latin typeface="Arial" panose="020B0604020202020204" pitchFamily="34" charset="0"/>
                <a:ea typeface="Roboto Light" panose="02000000000000000000" pitchFamily="2" charset="0"/>
              </a:rPr>
              <a:t>Home</a:t>
            </a:r>
            <a:r>
              <a:rPr lang="en-US" sz="2400" b="1" kern="0" dirty="0">
                <a:latin typeface="Arial" panose="020B0604020202020204" pitchFamily="34" charset="0"/>
                <a:ea typeface="Roboto Light" panose="02000000000000000000" pitchFamily="2" charset="0"/>
              </a:rPr>
              <a:t> </a:t>
            </a:r>
            <a:r>
              <a:rPr lang="en-US" sz="2400" kern="0" dirty="0">
                <a:latin typeface="Arial" panose="020B0604020202020204" pitchFamily="34" charset="0"/>
                <a:ea typeface="Roboto Light" panose="02000000000000000000" pitchFamily="2" charset="0"/>
              </a:rPr>
              <a:t>and the idea that everything is connected.</a:t>
            </a:r>
            <a:r>
              <a:rPr lang="en-US" sz="2400" b="1" kern="0" dirty="0">
                <a:latin typeface="Arial" panose="020B0604020202020204" pitchFamily="34" charset="0"/>
                <a:ea typeface="Roboto Light" panose="02000000000000000000" pitchFamily="2" charset="0"/>
              </a:rPr>
              <a:t> </a:t>
            </a:r>
          </a:p>
          <a:p>
            <a:pPr>
              <a:lnSpc>
                <a:spcPct val="100000"/>
              </a:lnSpc>
              <a:spcAft>
                <a:spcPts val="1200"/>
              </a:spcAft>
            </a:pPr>
            <a:r>
              <a:rPr lang="en-US" sz="2400" kern="0" dirty="0">
                <a:latin typeface="Arial" panose="020B0604020202020204" pitchFamily="34" charset="0"/>
                <a:ea typeface="Roboto Light" panose="02000000000000000000" pitchFamily="2" charset="0"/>
              </a:rPr>
              <a:t>He explained that 'Nature cannot be regarded as something separate from ourselves...We are part of nature"  (LS#139)</a:t>
            </a:r>
            <a:endParaRPr lang="en-US" sz="2400" dirty="0">
              <a:ea typeface="Roboto Light" panose="02000000000000000000" pitchFamily="2" charset="0"/>
            </a:endParaRPr>
          </a:p>
        </p:txBody>
      </p:sp>
      <p:sp>
        <p:nvSpPr>
          <p:cNvPr id="6" name="Title 5">
            <a:extLst>
              <a:ext uri="{FF2B5EF4-FFF2-40B4-BE49-F238E27FC236}">
                <a16:creationId xmlns:a16="http://schemas.microsoft.com/office/drawing/2014/main" id="{1CAB582A-40FC-5C4B-B44A-E4E08ECFF957}"/>
              </a:ext>
            </a:extLst>
          </p:cNvPr>
          <p:cNvSpPr>
            <a:spLocks noGrp="1"/>
          </p:cNvSpPr>
          <p:nvPr>
            <p:ph type="title"/>
          </p:nvPr>
        </p:nvSpPr>
        <p:spPr>
          <a:xfrm>
            <a:off x="1050213" y="363228"/>
            <a:ext cx="11910855" cy="873497"/>
          </a:xfrm>
        </p:spPr>
        <p:txBody>
          <a:bodyPr/>
          <a:lstStyle/>
          <a:p>
            <a:r>
              <a:rPr lang="en-AU" sz="3600" dirty="0"/>
              <a:t>LAUDATO SI’ </a:t>
            </a:r>
          </a:p>
        </p:txBody>
      </p:sp>
      <p:pic>
        <p:nvPicPr>
          <p:cNvPr id="3" name="Graphic 4" descr="Rainy scene outline">
            <a:extLst>
              <a:ext uri="{FF2B5EF4-FFF2-40B4-BE49-F238E27FC236}">
                <a16:creationId xmlns:a16="http://schemas.microsoft.com/office/drawing/2014/main" id="{03639A7E-9265-496A-964E-5E01BAC6BD5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90339" y="2016553"/>
            <a:ext cx="3977410" cy="3988833"/>
          </a:xfrm>
          <a:prstGeom prst="rect">
            <a:avLst/>
          </a:prstGeom>
        </p:spPr>
      </p:pic>
      <p:sp>
        <p:nvSpPr>
          <p:cNvPr id="16" name="bg object 21">
            <a:extLst>
              <a:ext uri="{FF2B5EF4-FFF2-40B4-BE49-F238E27FC236}">
                <a16:creationId xmlns:a16="http://schemas.microsoft.com/office/drawing/2014/main" id="{A57005FB-F136-432F-A452-14CCB3D375D6}"/>
              </a:ext>
            </a:extLst>
          </p:cNvPr>
          <p:cNvSpPr>
            <a:spLocks noChangeAspect="1"/>
          </p:cNvSpPr>
          <p:nvPr/>
        </p:nvSpPr>
        <p:spPr>
          <a:xfrm>
            <a:off x="386835" y="363228"/>
            <a:ext cx="523310" cy="522597"/>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901779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ground, outdoor, sky, dirt&#10;&#10;Description automatically generated">
            <a:extLst>
              <a:ext uri="{FF2B5EF4-FFF2-40B4-BE49-F238E27FC236}">
                <a16:creationId xmlns:a16="http://schemas.microsoft.com/office/drawing/2014/main" id="{0160F9DD-DF34-4121-A040-9F5D55BD71AD}"/>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13444538" cy="6986955"/>
          </a:xfrm>
        </p:spPr>
      </p:pic>
      <p:sp>
        <p:nvSpPr>
          <p:cNvPr id="4" name="Text Placeholder 3">
            <a:extLst>
              <a:ext uri="{FF2B5EF4-FFF2-40B4-BE49-F238E27FC236}">
                <a16:creationId xmlns:a16="http://schemas.microsoft.com/office/drawing/2014/main" id="{EE2C08DB-DD71-4851-AC8D-B45C4E5AF26B}"/>
              </a:ext>
            </a:extLst>
          </p:cNvPr>
          <p:cNvSpPr>
            <a:spLocks noGrp="1"/>
          </p:cNvSpPr>
          <p:nvPr>
            <p:ph type="body" sz="quarter" idx="11"/>
          </p:nvPr>
        </p:nvSpPr>
        <p:spPr>
          <a:xfrm>
            <a:off x="7604066" y="6724166"/>
            <a:ext cx="5746173" cy="519237"/>
          </a:xfrm>
        </p:spPr>
        <p:txBody>
          <a:bodyPr lIns="91440" tIns="45720" rIns="91440" bIns="45720" anchor="t">
            <a:noAutofit/>
          </a:bodyPr>
          <a:lstStyle/>
          <a:p>
            <a:r>
              <a:rPr lang="en-US" sz="1200" b="1" dirty="0">
                <a:solidFill>
                  <a:schemeClr val="bg1"/>
                </a:solidFill>
                <a:latin typeface="Arial" panose="020B0604020202020204" pitchFamily="34" charset="0"/>
                <a:cs typeface="Arial"/>
              </a:rPr>
              <a:t>Credit: </a:t>
            </a:r>
            <a:r>
              <a:rPr lang="en-US" sz="1200" dirty="0">
                <a:solidFill>
                  <a:schemeClr val="bg1"/>
                </a:solidFill>
                <a:latin typeface="Arial" panose="020B0604020202020204" pitchFamily="34" charset="0"/>
                <a:cs typeface="Arial"/>
              </a:rPr>
              <a:t>Ivy  Khoury</a:t>
            </a:r>
          </a:p>
        </p:txBody>
      </p:sp>
      <p:sp>
        <p:nvSpPr>
          <p:cNvPr id="8" name="Round Diagonal Corner Rectangle 4">
            <a:extLst>
              <a:ext uri="{FF2B5EF4-FFF2-40B4-BE49-F238E27FC236}">
                <a16:creationId xmlns:a16="http://schemas.microsoft.com/office/drawing/2014/main" id="{898B348D-7ECB-45B3-B29F-6B1E2D8972F9}"/>
              </a:ext>
            </a:extLst>
          </p:cNvPr>
          <p:cNvSpPr/>
          <p:nvPr/>
        </p:nvSpPr>
        <p:spPr>
          <a:xfrm rot="16200000">
            <a:off x="4518969" y="580013"/>
            <a:ext cx="1723847" cy="10222523"/>
          </a:xfrm>
          <a:prstGeom prst="round2DiagRect">
            <a:avLst>
              <a:gd name="adj1" fmla="val 16667"/>
              <a:gd name="adj2" fmla="val 0"/>
            </a:avLst>
          </a:prstGeom>
          <a:solidFill>
            <a:srgbClr val="E4DBCA"/>
          </a:solidFill>
          <a:ln w="38100">
            <a:solidFill>
              <a:srgbClr val="D86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A269765-81F8-40B9-9E74-4E4679D93475}"/>
              </a:ext>
            </a:extLst>
          </p:cNvPr>
          <p:cNvSpPr>
            <a:spLocks noGrp="1"/>
          </p:cNvSpPr>
          <p:nvPr>
            <p:ph type="title"/>
          </p:nvPr>
        </p:nvSpPr>
        <p:spPr>
          <a:xfrm>
            <a:off x="439825" y="5085800"/>
            <a:ext cx="10052329" cy="1260475"/>
          </a:xfrm>
          <a:noFill/>
        </p:spPr>
        <p:txBody>
          <a:bodyPr/>
          <a:lstStyle/>
          <a:p>
            <a:pPr>
              <a:lnSpc>
                <a:spcPct val="100000"/>
              </a:lnSpc>
              <a:spcBef>
                <a:spcPts val="400"/>
              </a:spcBef>
            </a:pPr>
            <a:r>
              <a:rPr lang="en-US" sz="3600" cap="none" dirty="0">
                <a:solidFill>
                  <a:srgbClr val="0C244C"/>
                </a:solidFill>
                <a:latin typeface="Garamond" panose="02020404030301010803" pitchFamily="18" charset="0"/>
              </a:rPr>
              <a:t>We have to hear both the cry of the earth and the cry of the poor. </a:t>
            </a:r>
            <a:br>
              <a:rPr lang="en-US" sz="3600" cap="none" dirty="0">
                <a:solidFill>
                  <a:srgbClr val="0C244C"/>
                </a:solidFill>
                <a:latin typeface="Arial" panose="020B0604020202020204" pitchFamily="34" charset="0"/>
              </a:rPr>
            </a:br>
            <a:br>
              <a:rPr lang="en-US" sz="500" cap="none" dirty="0">
                <a:solidFill>
                  <a:srgbClr val="0C244C"/>
                </a:solidFill>
                <a:latin typeface="Arial" panose="020B0604020202020204" pitchFamily="34" charset="0"/>
              </a:rPr>
            </a:br>
            <a:endParaRPr lang="en-US" sz="2000" cap="none" dirty="0">
              <a:solidFill>
                <a:srgbClr val="0C244C"/>
              </a:solidFill>
              <a:latin typeface="Arial" panose="020B0604020202020204" pitchFamily="34" charset="0"/>
            </a:endParaRPr>
          </a:p>
        </p:txBody>
      </p:sp>
      <p:sp>
        <p:nvSpPr>
          <p:cNvPr id="2" name="TextBox 1">
            <a:extLst>
              <a:ext uri="{FF2B5EF4-FFF2-40B4-BE49-F238E27FC236}">
                <a16:creationId xmlns:a16="http://schemas.microsoft.com/office/drawing/2014/main" id="{24015C38-7D7F-4A83-815B-13614B04FB42}"/>
              </a:ext>
            </a:extLst>
          </p:cNvPr>
          <p:cNvSpPr txBox="1"/>
          <p:nvPr/>
        </p:nvSpPr>
        <p:spPr>
          <a:xfrm>
            <a:off x="6902341" y="5985611"/>
            <a:ext cx="3733042" cy="400110"/>
          </a:xfrm>
          <a:prstGeom prst="rect">
            <a:avLst/>
          </a:prstGeom>
          <a:noFill/>
        </p:spPr>
        <p:txBody>
          <a:bodyPr wrap="square" rtlCol="0">
            <a:spAutoFit/>
          </a:bodyPr>
          <a:lstStyle/>
          <a:p>
            <a:r>
              <a:rPr lang="en-US" sz="2000" dirty="0"/>
              <a:t>Francis, </a:t>
            </a:r>
            <a:r>
              <a:rPr lang="en-US" sz="2000" i="1" dirty="0" err="1"/>
              <a:t>Laudato</a:t>
            </a:r>
            <a:r>
              <a:rPr lang="en-US" sz="2000" i="1" dirty="0"/>
              <a:t> Si’ </a:t>
            </a:r>
            <a:r>
              <a:rPr lang="en-US" sz="2000" dirty="0"/>
              <a:t>n 49</a:t>
            </a:r>
            <a:endParaRPr lang="en-AU" sz="2000" dirty="0"/>
          </a:p>
        </p:txBody>
      </p:sp>
    </p:spTree>
    <p:extLst>
      <p:ext uri="{BB962C8B-B14F-4D97-AF65-F5344CB8AC3E}">
        <p14:creationId xmlns:p14="http://schemas.microsoft.com/office/powerpoint/2010/main" val="3088360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B1FC988-B4A2-419F-BC73-EA5C3D582194}"/>
              </a:ext>
            </a:extLst>
          </p:cNvPr>
          <p:cNvSpPr>
            <a:spLocks noGrp="1"/>
          </p:cNvSpPr>
          <p:nvPr>
            <p:ph type="body" sz="quarter" idx="10"/>
          </p:nvPr>
        </p:nvSpPr>
        <p:spPr/>
        <p:txBody>
          <a:bodyPr lIns="91440" tIns="45720" rIns="91440" bIns="45720" anchor="t"/>
          <a:lstStyle/>
          <a:p>
            <a:r>
              <a:rPr lang="en-AU" sz="2400" dirty="0">
                <a:solidFill>
                  <a:srgbClr val="0C244C"/>
                </a:solidFill>
                <a:latin typeface="Arial" panose="020B0604020202020204" pitchFamily="34" charset="0"/>
                <a:ea typeface="Roboto Light" panose="02000000000000000000" pitchFamily="2" charset="0"/>
              </a:rPr>
              <a:t>Pope Francis, in his third encyclical, </a:t>
            </a:r>
            <a:r>
              <a:rPr lang="en-AU" sz="2400" b="1" i="1" dirty="0">
                <a:solidFill>
                  <a:srgbClr val="0C244C"/>
                </a:solidFill>
                <a:latin typeface="Arial" panose="020B0604020202020204" pitchFamily="34" charset="0"/>
                <a:ea typeface="Roboto Light" panose="02000000000000000000" pitchFamily="2" charset="0"/>
                <a:hlinkClick r:id="rId2">
                  <a:extLst>
                    <a:ext uri="{A12FA001-AC4F-418D-AE19-62706E023703}">
                      <ahyp:hlinkClr xmlns:ahyp="http://schemas.microsoft.com/office/drawing/2018/hyperlinkcolor" val="tx"/>
                    </a:ext>
                  </a:extLst>
                </a:hlinkClick>
              </a:rPr>
              <a:t>Fratelli Tutti</a:t>
            </a:r>
            <a:r>
              <a:rPr lang="en-AU" sz="2400" dirty="0">
                <a:solidFill>
                  <a:srgbClr val="0C244C"/>
                </a:solidFill>
                <a:latin typeface="Arial" panose="020B0604020202020204" pitchFamily="34" charset="0"/>
                <a:ea typeface="Roboto Light" panose="02000000000000000000" pitchFamily="2" charset="0"/>
              </a:rPr>
              <a:t>, encourages us to dream as one global family sharing our common home. </a:t>
            </a:r>
          </a:p>
          <a:p>
            <a:endParaRPr lang="en-AU" dirty="0"/>
          </a:p>
        </p:txBody>
      </p:sp>
      <p:pic>
        <p:nvPicPr>
          <p:cNvPr id="30" name="Picture Placeholder 29">
            <a:extLst>
              <a:ext uri="{FF2B5EF4-FFF2-40B4-BE49-F238E27FC236}">
                <a16:creationId xmlns:a16="http://schemas.microsoft.com/office/drawing/2014/main" id="{8FBF62F3-4D54-4244-B1EB-6983AF0A7AD3}"/>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8129444" y="1775332"/>
            <a:ext cx="4778666" cy="4332391"/>
          </a:xfrm>
        </p:spPr>
      </p:pic>
      <p:sp>
        <p:nvSpPr>
          <p:cNvPr id="2" name="Title 1">
            <a:extLst>
              <a:ext uri="{FF2B5EF4-FFF2-40B4-BE49-F238E27FC236}">
                <a16:creationId xmlns:a16="http://schemas.microsoft.com/office/drawing/2014/main" id="{9EEDA35B-2CB8-4692-84AB-783B3F65DFFC}"/>
              </a:ext>
            </a:extLst>
          </p:cNvPr>
          <p:cNvSpPr>
            <a:spLocks noGrp="1"/>
          </p:cNvSpPr>
          <p:nvPr>
            <p:ph type="title"/>
          </p:nvPr>
        </p:nvSpPr>
        <p:spPr>
          <a:xfrm>
            <a:off x="1096643" y="363228"/>
            <a:ext cx="11910855" cy="873497"/>
          </a:xfrm>
        </p:spPr>
        <p:txBody>
          <a:bodyPr/>
          <a:lstStyle/>
          <a:p>
            <a:r>
              <a:rPr lang="en-US" dirty="0"/>
              <a:t>FRATELLI TUTTI</a:t>
            </a:r>
            <a:endParaRPr lang="en-AU" dirty="0"/>
          </a:p>
        </p:txBody>
      </p:sp>
      <p:sp>
        <p:nvSpPr>
          <p:cNvPr id="25" name="Text Placeholder 24">
            <a:extLst>
              <a:ext uri="{FF2B5EF4-FFF2-40B4-BE49-F238E27FC236}">
                <a16:creationId xmlns:a16="http://schemas.microsoft.com/office/drawing/2014/main" id="{8B89A377-4478-4154-B6EE-0DAD2373CF41}"/>
              </a:ext>
            </a:extLst>
          </p:cNvPr>
          <p:cNvSpPr>
            <a:spLocks noGrp="1"/>
          </p:cNvSpPr>
          <p:nvPr>
            <p:ph type="body" sz="quarter" idx="4294967295"/>
          </p:nvPr>
        </p:nvSpPr>
        <p:spPr>
          <a:xfrm>
            <a:off x="8067312" y="6207452"/>
            <a:ext cx="4840798" cy="457566"/>
          </a:xfrm>
          <a:prstGeom prst="rect">
            <a:avLst/>
          </a:prstGeom>
        </p:spPr>
        <p:txBody>
          <a:bodyPr lIns="91440" tIns="45720" rIns="91440" bIns="45720" anchor="t">
            <a:noAutofit/>
          </a:bodyPr>
          <a:lstStyle/>
          <a:p>
            <a:pPr marL="0" indent="0">
              <a:buNone/>
            </a:pPr>
            <a:r>
              <a:rPr lang="en-AU" sz="1000" dirty="0">
                <a:latin typeface="Arial" panose="020B0604020202020204" pitchFamily="34" charset="0"/>
                <a:ea typeface="Roboto Light" panose="02000000000000000000" pitchFamily="2" charset="0"/>
              </a:rPr>
              <a:t>Rosella and family hands. For Rosella, a mother of five, escaping violence was her first step to a new life. </a:t>
            </a:r>
            <a:r>
              <a:rPr lang="en-AU" sz="1000" b="1" dirty="0">
                <a:latin typeface="Arial" panose="020B0604020202020204" pitchFamily="34" charset="0"/>
                <a:ea typeface="Roboto Light" panose="02000000000000000000" pitchFamily="2" charset="0"/>
              </a:rPr>
              <a:t>Credit:</a:t>
            </a:r>
            <a:r>
              <a:rPr lang="en-AU" sz="1000" dirty="0">
                <a:latin typeface="Arial" panose="020B0604020202020204" pitchFamily="34" charset="0"/>
                <a:ea typeface="Roboto Light" panose="02000000000000000000" pitchFamily="2" charset="0"/>
              </a:rPr>
              <a:t> Suzy McIntyre Caritas Australia</a:t>
            </a:r>
          </a:p>
        </p:txBody>
      </p:sp>
      <p:sp>
        <p:nvSpPr>
          <p:cNvPr id="22" name="Rectangle 21">
            <a:extLst>
              <a:ext uri="{FF2B5EF4-FFF2-40B4-BE49-F238E27FC236}">
                <a16:creationId xmlns:a16="http://schemas.microsoft.com/office/drawing/2014/main" id="{2C9A2D85-FA9D-40B7-B45D-7843C3D7FDA0}"/>
              </a:ext>
            </a:extLst>
          </p:cNvPr>
          <p:cNvSpPr/>
          <p:nvPr/>
        </p:nvSpPr>
        <p:spPr>
          <a:xfrm>
            <a:off x="8129592" y="776666"/>
            <a:ext cx="4307676" cy="1323439"/>
          </a:xfrm>
          <a:prstGeom prst="rect">
            <a:avLst/>
          </a:prstGeom>
        </p:spPr>
        <p:txBody>
          <a:bodyPr wrap="square">
            <a:spAutoFit/>
          </a:bodyPr>
          <a:lstStyle/>
          <a:p>
            <a:endParaRPr lang="en-AU" sz="2400" dirty="0">
              <a:solidFill>
                <a:schemeClr val="bg1"/>
              </a:solidFill>
              <a:latin typeface="Garamond" panose="02020404030301010803" pitchFamily="18" charset="0"/>
              <a:ea typeface="Roboto Light" panose="02000000000000000000" pitchFamily="2" charset="0"/>
            </a:endParaRPr>
          </a:p>
          <a:p>
            <a:endParaRPr lang="en-AU" sz="2400" dirty="0">
              <a:latin typeface="Garamond" panose="02020404030301010803" pitchFamily="18" charset="0"/>
              <a:ea typeface="Roboto Light" panose="02000000000000000000" pitchFamily="2" charset="0"/>
            </a:endParaRPr>
          </a:p>
          <a:p>
            <a:endParaRPr lang="en-AU" sz="3200" dirty="0">
              <a:latin typeface="Arial" panose="020B0604020202020204" pitchFamily="34" charset="0"/>
              <a:ea typeface="Roboto Light" panose="02000000000000000000" pitchFamily="2" charset="0"/>
            </a:endParaRPr>
          </a:p>
        </p:txBody>
      </p:sp>
      <p:sp>
        <p:nvSpPr>
          <p:cNvPr id="23" name="Rectangle 22">
            <a:extLst>
              <a:ext uri="{FF2B5EF4-FFF2-40B4-BE49-F238E27FC236}">
                <a16:creationId xmlns:a16="http://schemas.microsoft.com/office/drawing/2014/main" id="{D16EB50E-1729-45C4-ACC3-3C79C25473C9}"/>
              </a:ext>
            </a:extLst>
          </p:cNvPr>
          <p:cNvSpPr/>
          <p:nvPr/>
        </p:nvSpPr>
        <p:spPr>
          <a:xfrm>
            <a:off x="901939" y="3021304"/>
            <a:ext cx="6150132" cy="3539430"/>
          </a:xfrm>
          <a:prstGeom prst="rect">
            <a:avLst/>
          </a:prstGeom>
        </p:spPr>
        <p:txBody>
          <a:bodyPr wrap="square" lIns="91440" tIns="45720" rIns="91440" bIns="45720" anchor="t">
            <a:spAutoFit/>
          </a:bodyPr>
          <a:lstStyle/>
          <a:p>
            <a:r>
              <a:rPr lang="en-AU" sz="2800" b="1" dirty="0">
                <a:solidFill>
                  <a:srgbClr val="0C244C"/>
                </a:solidFill>
                <a:latin typeface="Garamond"/>
                <a:ea typeface="Roboto Light" panose="02000000000000000000" pitchFamily="2" charset="0"/>
              </a:rPr>
              <a:t>“Let us dream, then, as a single human family, as fellow travellers sharing the same flesh, as children of the same earth which is our common home, each of us bringing the richness of his or her beliefs and convictions, each of us with his or her own voice, brothers and sisters all.” n 8</a:t>
            </a:r>
          </a:p>
        </p:txBody>
      </p:sp>
      <p:sp>
        <p:nvSpPr>
          <p:cNvPr id="13" name="bg object 21">
            <a:extLst>
              <a:ext uri="{FF2B5EF4-FFF2-40B4-BE49-F238E27FC236}">
                <a16:creationId xmlns:a16="http://schemas.microsoft.com/office/drawing/2014/main" id="{B78D0B83-2CDC-4F36-B45D-854218794CFB}"/>
              </a:ext>
            </a:extLst>
          </p:cNvPr>
          <p:cNvSpPr>
            <a:spLocks noChangeAspect="1"/>
          </p:cNvSpPr>
          <p:nvPr/>
        </p:nvSpPr>
        <p:spPr>
          <a:xfrm>
            <a:off x="386835" y="363228"/>
            <a:ext cx="523310" cy="522597"/>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840727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B1FC988-B4A2-419F-BC73-EA5C3D582194}"/>
              </a:ext>
            </a:extLst>
          </p:cNvPr>
          <p:cNvSpPr>
            <a:spLocks noGrp="1"/>
          </p:cNvSpPr>
          <p:nvPr>
            <p:ph type="body" sz="quarter" idx="10"/>
          </p:nvPr>
        </p:nvSpPr>
        <p:spPr/>
        <p:txBody>
          <a:bodyPr lIns="91440" tIns="45720" rIns="91440" bIns="45720" anchor="t"/>
          <a:lstStyle/>
          <a:p>
            <a:pPr>
              <a:lnSpc>
                <a:spcPct val="100000"/>
              </a:lnSpc>
            </a:pPr>
            <a:r>
              <a:rPr lang="en-AU" sz="2600" b="1" dirty="0">
                <a:latin typeface="Garamond"/>
                <a:ea typeface="Roboto Light" panose="02000000000000000000" pitchFamily="2" charset="0"/>
              </a:rPr>
              <a:t>“</a:t>
            </a:r>
            <a:r>
              <a:rPr lang="en-AU" sz="2600" b="1" dirty="0">
                <a:latin typeface="Garamond"/>
                <a:ea typeface="Roboto Light" panose="02000000000000000000" pitchFamily="2" charset="0"/>
                <a:cs typeface="+mn-cs"/>
              </a:rPr>
              <a:t>Some people are born into economically stable families, receive a fine education, grow up well nourished, or naturally possess great talent. They will certainly not need a proactive state; they need only claim their freedom. Yet the same rule clearly does not apply to a disabled person, to someone born in dire poverty, to those lacking a good education and with little access to adequate health care.” </a:t>
            </a:r>
            <a:r>
              <a:rPr lang="en-AU" sz="2400" b="1" dirty="0">
                <a:latin typeface="Garamond"/>
                <a:ea typeface="Roboto Light" panose="02000000000000000000" pitchFamily="2" charset="0"/>
                <a:cs typeface="+mn-cs"/>
              </a:rPr>
              <a:t>n 109 </a:t>
            </a:r>
            <a:endParaRPr lang="en-AU" sz="2200" b="1" dirty="0">
              <a:latin typeface="Garamond"/>
              <a:ea typeface="Roboto Light" panose="02000000000000000000" pitchFamily="2" charset="0"/>
              <a:cs typeface="+mn-cs"/>
            </a:endParaRPr>
          </a:p>
          <a:p>
            <a:endParaRPr lang="en-AU" sz="2400" dirty="0"/>
          </a:p>
          <a:p>
            <a:endParaRPr lang="en-AU" sz="2400" dirty="0"/>
          </a:p>
          <a:p>
            <a:endParaRPr lang="en-AU" dirty="0"/>
          </a:p>
        </p:txBody>
      </p:sp>
      <p:sp>
        <p:nvSpPr>
          <p:cNvPr id="25" name="Text Placeholder 24">
            <a:extLst>
              <a:ext uri="{FF2B5EF4-FFF2-40B4-BE49-F238E27FC236}">
                <a16:creationId xmlns:a16="http://schemas.microsoft.com/office/drawing/2014/main" id="{8B89A377-4478-4154-B6EE-0DAD2373CF41}"/>
              </a:ext>
            </a:extLst>
          </p:cNvPr>
          <p:cNvSpPr>
            <a:spLocks noGrp="1"/>
          </p:cNvSpPr>
          <p:nvPr>
            <p:ph type="body" sz="quarter" idx="11"/>
          </p:nvPr>
        </p:nvSpPr>
        <p:spPr>
          <a:xfrm>
            <a:off x="7330302" y="6313627"/>
            <a:ext cx="5469326" cy="545820"/>
          </a:xfrm>
        </p:spPr>
        <p:txBody>
          <a:bodyPr lIns="91440" tIns="45720" rIns="91440" bIns="45720" anchor="t">
            <a:noAutofit/>
          </a:bodyPr>
          <a:lstStyle/>
          <a:p>
            <a:r>
              <a:rPr lang="en-AU" sz="1000" dirty="0">
                <a:solidFill>
                  <a:schemeClr val="tx1"/>
                </a:solidFill>
                <a:latin typeface="Arial" panose="020B0604020202020204" pitchFamily="34" charset="0"/>
                <a:ea typeface="Roboto Light" panose="02000000000000000000" pitchFamily="2" charset="0"/>
              </a:rPr>
              <a:t>Tawonga is the youngest of six children and was born with one weaker leg, so she walks with the aid of crutches. Her siblings also used to push her three kilometres to school in a donated wheelchair.</a:t>
            </a:r>
            <a:r>
              <a:rPr lang="en-AU" sz="1000" b="1" dirty="0">
                <a:solidFill>
                  <a:schemeClr val="tx1"/>
                </a:solidFill>
                <a:latin typeface="Arial" panose="020B0604020202020204" pitchFamily="34" charset="0"/>
                <a:ea typeface="Roboto Light" panose="02000000000000000000" pitchFamily="2" charset="0"/>
              </a:rPr>
              <a:t> Credit:</a:t>
            </a:r>
            <a:r>
              <a:rPr lang="en-AU" sz="1000" dirty="0">
                <a:solidFill>
                  <a:schemeClr val="tx1"/>
                </a:solidFill>
                <a:latin typeface="Arial" panose="020B0604020202020204" pitchFamily="34" charset="0"/>
                <a:ea typeface="Roboto Light" panose="02000000000000000000" pitchFamily="2" charset="0"/>
              </a:rPr>
              <a:t> </a:t>
            </a:r>
            <a:r>
              <a:rPr lang="en-AU" sz="1000" dirty="0" err="1">
                <a:solidFill>
                  <a:schemeClr val="tx1"/>
                </a:solidFill>
                <a:latin typeface="Arial" panose="020B0604020202020204" pitchFamily="34" charset="0"/>
                <a:ea typeface="Roboto Light" panose="02000000000000000000" pitchFamily="2" charset="0"/>
              </a:rPr>
              <a:t>Pilirani</a:t>
            </a:r>
            <a:r>
              <a:rPr lang="en-AU" sz="1000" dirty="0">
                <a:solidFill>
                  <a:schemeClr val="tx1"/>
                </a:solidFill>
                <a:latin typeface="Arial" panose="020B0604020202020204" pitchFamily="34" charset="0"/>
                <a:ea typeface="Roboto Light" panose="02000000000000000000" pitchFamily="2" charset="0"/>
              </a:rPr>
              <a:t> </a:t>
            </a:r>
            <a:r>
              <a:rPr lang="en-AU" sz="1000" dirty="0" err="1">
                <a:solidFill>
                  <a:schemeClr val="tx1"/>
                </a:solidFill>
                <a:latin typeface="Arial" panose="020B0604020202020204" pitchFamily="34" charset="0"/>
                <a:ea typeface="Roboto Light" panose="02000000000000000000" pitchFamily="2" charset="0"/>
              </a:rPr>
              <a:t>Chimombo</a:t>
            </a:r>
            <a:endParaRPr lang="en-AU" sz="1000" dirty="0">
              <a:solidFill>
                <a:schemeClr val="tx1"/>
              </a:solidFill>
              <a:latin typeface="Arial" panose="020B0604020202020204" pitchFamily="34" charset="0"/>
              <a:ea typeface="Roboto Light" panose="02000000000000000000" pitchFamily="2" charset="0"/>
            </a:endParaRPr>
          </a:p>
        </p:txBody>
      </p:sp>
      <p:pic>
        <p:nvPicPr>
          <p:cNvPr id="30" name="Picture Placeholder 29">
            <a:extLst>
              <a:ext uri="{FF2B5EF4-FFF2-40B4-BE49-F238E27FC236}">
                <a16:creationId xmlns:a16="http://schemas.microsoft.com/office/drawing/2014/main" id="{8FBF62F3-4D54-4244-B1EB-6983AF0A7AD3}"/>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a:stretch/>
        </p:blipFill>
        <p:spPr/>
      </p:pic>
      <p:sp>
        <p:nvSpPr>
          <p:cNvPr id="22" name="Rectangle 21">
            <a:extLst>
              <a:ext uri="{FF2B5EF4-FFF2-40B4-BE49-F238E27FC236}">
                <a16:creationId xmlns:a16="http://schemas.microsoft.com/office/drawing/2014/main" id="{2C9A2D85-FA9D-40B7-B45D-7843C3D7FDA0}"/>
              </a:ext>
            </a:extLst>
          </p:cNvPr>
          <p:cNvSpPr/>
          <p:nvPr/>
        </p:nvSpPr>
        <p:spPr>
          <a:xfrm>
            <a:off x="8129592" y="776666"/>
            <a:ext cx="4307676" cy="1323439"/>
          </a:xfrm>
          <a:prstGeom prst="rect">
            <a:avLst/>
          </a:prstGeom>
        </p:spPr>
        <p:txBody>
          <a:bodyPr wrap="square">
            <a:spAutoFit/>
          </a:bodyPr>
          <a:lstStyle/>
          <a:p>
            <a:endParaRPr lang="en-AU" sz="2400" dirty="0">
              <a:solidFill>
                <a:schemeClr val="bg1"/>
              </a:solidFill>
              <a:latin typeface="Garamond" panose="02020404030301010803" pitchFamily="18" charset="0"/>
              <a:ea typeface="Roboto Light" panose="02000000000000000000" pitchFamily="2" charset="0"/>
            </a:endParaRPr>
          </a:p>
          <a:p>
            <a:endParaRPr lang="en-AU" sz="2400" dirty="0">
              <a:latin typeface="Garamond" panose="02020404030301010803" pitchFamily="18" charset="0"/>
              <a:ea typeface="Roboto Light" panose="02000000000000000000" pitchFamily="2" charset="0"/>
            </a:endParaRPr>
          </a:p>
          <a:p>
            <a:endParaRPr lang="en-AU" sz="3200" dirty="0">
              <a:latin typeface="Arial" panose="020B0604020202020204" pitchFamily="34" charset="0"/>
              <a:ea typeface="Roboto Light" panose="02000000000000000000" pitchFamily="2" charset="0"/>
            </a:endParaRPr>
          </a:p>
        </p:txBody>
      </p:sp>
      <p:sp>
        <p:nvSpPr>
          <p:cNvPr id="3" name="Rectangle 2">
            <a:extLst>
              <a:ext uri="{FF2B5EF4-FFF2-40B4-BE49-F238E27FC236}">
                <a16:creationId xmlns:a16="http://schemas.microsoft.com/office/drawing/2014/main" id="{B2FBE612-66DB-49C7-91DF-E2C88C74C1D4}"/>
              </a:ext>
            </a:extLst>
          </p:cNvPr>
          <p:cNvSpPr/>
          <p:nvPr/>
        </p:nvSpPr>
        <p:spPr>
          <a:xfrm>
            <a:off x="352731" y="607388"/>
            <a:ext cx="5602594" cy="830997"/>
          </a:xfrm>
          <a:prstGeom prst="rect">
            <a:avLst/>
          </a:prstGeom>
        </p:spPr>
        <p:txBody>
          <a:bodyPr wrap="square">
            <a:spAutoFit/>
          </a:bodyPr>
          <a:lstStyle/>
          <a:p>
            <a:pPr>
              <a:spcBef>
                <a:spcPts val="0"/>
              </a:spcBef>
            </a:pPr>
            <a:r>
              <a:rPr lang="en-AU" sz="2400" dirty="0">
                <a:solidFill>
                  <a:srgbClr val="0C244C"/>
                </a:solidFill>
                <a:latin typeface="Arial" panose="020B0604020202020204" pitchFamily="34" charset="0"/>
                <a:ea typeface="Roboto Light" panose="02000000000000000000" pitchFamily="2" charset="0"/>
              </a:rPr>
              <a:t>Pope Francis goes onto to challenge us by saying: </a:t>
            </a:r>
            <a:endParaRPr lang="en-US" sz="2400" dirty="0">
              <a:ea typeface="Roboto Light" panose="02000000000000000000" pitchFamily="2" charset="0"/>
            </a:endParaRPr>
          </a:p>
        </p:txBody>
      </p:sp>
    </p:spTree>
    <p:extLst>
      <p:ext uri="{BB962C8B-B14F-4D97-AF65-F5344CB8AC3E}">
        <p14:creationId xmlns:p14="http://schemas.microsoft.com/office/powerpoint/2010/main" val="1071126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257A22-C10D-AA4F-8B03-DBE868FB99A5}"/>
              </a:ext>
            </a:extLst>
          </p:cNvPr>
          <p:cNvSpPr>
            <a:spLocks noGrp="1"/>
          </p:cNvSpPr>
          <p:nvPr>
            <p:ph type="title"/>
          </p:nvPr>
        </p:nvSpPr>
        <p:spPr>
          <a:xfrm>
            <a:off x="1016933" y="438988"/>
            <a:ext cx="11410672" cy="511024"/>
          </a:xfrm>
        </p:spPr>
        <p:txBody>
          <a:bodyPr/>
          <a:lstStyle/>
          <a:p>
            <a:r>
              <a:rPr lang="en-US"/>
              <a:t>Catholic social teaching</a:t>
            </a:r>
          </a:p>
        </p:txBody>
      </p:sp>
      <p:sp>
        <p:nvSpPr>
          <p:cNvPr id="5" name="Text Placeholder 4">
            <a:extLst>
              <a:ext uri="{FF2B5EF4-FFF2-40B4-BE49-F238E27FC236}">
                <a16:creationId xmlns:a16="http://schemas.microsoft.com/office/drawing/2014/main" id="{5520ECB8-BF06-3F4E-BE16-C201F35C332A}"/>
              </a:ext>
            </a:extLst>
          </p:cNvPr>
          <p:cNvSpPr>
            <a:spLocks noGrp="1"/>
          </p:cNvSpPr>
          <p:nvPr>
            <p:ph type="body" sz="quarter" idx="13"/>
          </p:nvPr>
        </p:nvSpPr>
        <p:spPr>
          <a:xfrm>
            <a:off x="8979210" y="3629025"/>
            <a:ext cx="3861254" cy="2931708"/>
          </a:xfrm>
        </p:spPr>
        <p:txBody>
          <a:bodyPr lIns="91440" tIns="45720" rIns="91440" bIns="45720" anchor="t"/>
          <a:lstStyle/>
          <a:p>
            <a:r>
              <a:rPr lang="en-US" sz="2500" b="1" dirty="0">
                <a:solidFill>
                  <a:srgbClr val="63B1A4"/>
                </a:solidFill>
                <a:latin typeface="Arial" panose="020B0604020202020204" pitchFamily="34" charset="0"/>
              </a:rPr>
              <a:t>SOLIDARITY</a:t>
            </a:r>
            <a:endParaRPr lang="en-AU" sz="2500" dirty="0">
              <a:solidFill>
                <a:srgbClr val="63B1A4"/>
              </a:solidFill>
              <a:latin typeface="Arial" panose="020B0604020202020204" pitchFamily="34" charset="0"/>
              <a:ea typeface="Roboto Light" panose="02000000000000000000" pitchFamily="2" charset="0"/>
            </a:endParaRPr>
          </a:p>
          <a:p>
            <a:pPr>
              <a:lnSpc>
                <a:spcPct val="100000"/>
              </a:lnSpc>
            </a:pPr>
            <a:r>
              <a:rPr lang="en-AU" sz="2000" dirty="0">
                <a:latin typeface="Arial" panose="020B0604020202020204" pitchFamily="34" charset="0"/>
                <a:ea typeface="Roboto Light" panose="02000000000000000000" pitchFamily="2" charset="0"/>
              </a:rPr>
              <a:t>We believe we are part of one human family and have a responsibility to help each person achieve their full potential.</a:t>
            </a:r>
            <a:endParaRPr lang="en-AU" dirty="0">
              <a:latin typeface="Arial" panose="020B0604020202020204" pitchFamily="34" charset="0"/>
            </a:endParaRPr>
          </a:p>
        </p:txBody>
      </p:sp>
      <p:sp>
        <p:nvSpPr>
          <p:cNvPr id="6" name="Text Placeholder 5">
            <a:extLst>
              <a:ext uri="{FF2B5EF4-FFF2-40B4-BE49-F238E27FC236}">
                <a16:creationId xmlns:a16="http://schemas.microsoft.com/office/drawing/2014/main" id="{54F01D41-E723-F540-A8B4-79683673DFD3}"/>
              </a:ext>
            </a:extLst>
          </p:cNvPr>
          <p:cNvSpPr>
            <a:spLocks noGrp="1"/>
          </p:cNvSpPr>
          <p:nvPr>
            <p:ph type="body" sz="quarter" idx="14"/>
          </p:nvPr>
        </p:nvSpPr>
        <p:spPr>
          <a:xfrm>
            <a:off x="4791643" y="3629025"/>
            <a:ext cx="3861254" cy="2931708"/>
          </a:xfrm>
        </p:spPr>
        <p:txBody>
          <a:bodyPr lIns="91440" tIns="45720" rIns="91440" bIns="45720" anchor="t"/>
          <a:lstStyle/>
          <a:p>
            <a:r>
              <a:rPr lang="en-AU" sz="2500" b="1" dirty="0">
                <a:solidFill>
                  <a:srgbClr val="63B1A4"/>
                </a:solidFill>
                <a:latin typeface="Arial" panose="020B0604020202020204" pitchFamily="34" charset="0"/>
              </a:rPr>
              <a:t>PREFERENTIAL OPTION FOR THE POOR</a:t>
            </a:r>
            <a:endParaRPr lang="en-AU" sz="1600" b="1" dirty="0">
              <a:solidFill>
                <a:srgbClr val="63B1A4"/>
              </a:solidFill>
              <a:latin typeface="Arial" panose="020B0604020202020204" pitchFamily="34" charset="0"/>
              <a:ea typeface="Roboto Light" panose="02000000000000000000" pitchFamily="2" charset="0"/>
            </a:endParaRPr>
          </a:p>
          <a:p>
            <a:pPr>
              <a:lnSpc>
                <a:spcPct val="100000"/>
              </a:lnSpc>
            </a:pPr>
            <a:r>
              <a:rPr lang="en-AU" sz="2000" dirty="0">
                <a:latin typeface="Arial" panose="020B0604020202020204" pitchFamily="34" charset="0"/>
                <a:ea typeface="Roboto Light" panose="02000000000000000000" pitchFamily="2" charset="0"/>
              </a:rPr>
              <a:t>We believe in prioritising the women, men and children most vulnerable to extreme poverty and injustice.</a:t>
            </a:r>
            <a:endParaRPr lang="en-US" dirty="0">
              <a:latin typeface="Arial" panose="020B0604020202020204" pitchFamily="34" charset="0"/>
            </a:endParaRPr>
          </a:p>
          <a:p>
            <a:pPr>
              <a:lnSpc>
                <a:spcPct val="100000"/>
              </a:lnSpc>
            </a:pPr>
            <a:endParaRPr lang="en-US" dirty="0"/>
          </a:p>
        </p:txBody>
      </p:sp>
      <p:sp>
        <p:nvSpPr>
          <p:cNvPr id="7" name="Text Placeholder 6">
            <a:extLst>
              <a:ext uri="{FF2B5EF4-FFF2-40B4-BE49-F238E27FC236}">
                <a16:creationId xmlns:a16="http://schemas.microsoft.com/office/drawing/2014/main" id="{65B14CDC-61CA-6B42-93F8-6F1EA37B7210}"/>
              </a:ext>
            </a:extLst>
          </p:cNvPr>
          <p:cNvSpPr>
            <a:spLocks noGrp="1"/>
          </p:cNvSpPr>
          <p:nvPr>
            <p:ph type="body" sz="quarter" idx="15"/>
          </p:nvPr>
        </p:nvSpPr>
        <p:spPr>
          <a:xfrm>
            <a:off x="604076" y="3629025"/>
            <a:ext cx="3861254" cy="2931708"/>
          </a:xfrm>
        </p:spPr>
        <p:txBody>
          <a:bodyPr lIns="91440" tIns="45720" rIns="91440" bIns="45720" anchor="t"/>
          <a:lstStyle/>
          <a:p>
            <a:r>
              <a:rPr lang="en-US" sz="2500" b="1" dirty="0">
                <a:solidFill>
                  <a:srgbClr val="63B1A4"/>
                </a:solidFill>
                <a:latin typeface="Arial" panose="020B0604020202020204" pitchFamily="34" charset="0"/>
              </a:rPr>
              <a:t>HUMAN DIGNITY</a:t>
            </a:r>
            <a:endParaRPr lang="en-AU" sz="2500" dirty="0">
              <a:solidFill>
                <a:srgbClr val="63B1A4"/>
              </a:solidFill>
              <a:latin typeface="Arial" panose="020B0604020202020204" pitchFamily="34" charset="0"/>
              <a:ea typeface="Roboto Light" panose="02000000000000000000" pitchFamily="2" charset="0"/>
            </a:endParaRPr>
          </a:p>
          <a:p>
            <a:pPr>
              <a:lnSpc>
                <a:spcPct val="100000"/>
              </a:lnSpc>
            </a:pPr>
            <a:r>
              <a:rPr lang="en-AU" sz="2000" dirty="0">
                <a:latin typeface="Arial" panose="020B0604020202020204" pitchFamily="34" charset="0"/>
                <a:ea typeface="Roboto Light" panose="02000000000000000000" pitchFamily="2" charset="0"/>
              </a:rPr>
              <a:t>We believe every human being is created in the image and likeness of God and therefore has inherent dignity that should always be safeguarded.</a:t>
            </a:r>
            <a:endParaRPr lang="en-US" sz="2000" dirty="0">
              <a:latin typeface="Arial" panose="020B0604020202020204" pitchFamily="34" charset="0"/>
            </a:endParaRPr>
          </a:p>
        </p:txBody>
      </p:sp>
      <p:pic>
        <p:nvPicPr>
          <p:cNvPr id="28" name="Picture 27">
            <a:extLst>
              <a:ext uri="{FF2B5EF4-FFF2-40B4-BE49-F238E27FC236}">
                <a16:creationId xmlns:a16="http://schemas.microsoft.com/office/drawing/2014/main" id="{D658E7C3-E549-EE44-BCBB-01D2D3B6B3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6869" y="1746754"/>
            <a:ext cx="1562100" cy="1587500"/>
          </a:xfrm>
          <a:prstGeom prst="rect">
            <a:avLst/>
          </a:prstGeom>
        </p:spPr>
      </p:pic>
      <p:pic>
        <p:nvPicPr>
          <p:cNvPr id="4" name="Picture 3" descr="Cheers">
            <a:extLst>
              <a:ext uri="{FF2B5EF4-FFF2-40B4-BE49-F238E27FC236}">
                <a16:creationId xmlns:a16="http://schemas.microsoft.com/office/drawing/2014/main" id="{F5F97709-F6CA-0044-98A2-73CFBD0089A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33941" y="1747893"/>
            <a:ext cx="1530350" cy="1530350"/>
          </a:xfrm>
          <a:prstGeom prst="rect">
            <a:avLst/>
          </a:prstGeom>
        </p:spPr>
      </p:pic>
      <p:pic>
        <p:nvPicPr>
          <p:cNvPr id="14" name="Picture 13">
            <a:extLst>
              <a:ext uri="{FF2B5EF4-FFF2-40B4-BE49-F238E27FC236}">
                <a16:creationId xmlns:a16="http://schemas.microsoft.com/office/drawing/2014/main" id="{210C315E-8285-5741-AF3B-F09AD320BD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46469" y="1813429"/>
            <a:ext cx="1682750" cy="1454150"/>
          </a:xfrm>
          <a:prstGeom prst="rect">
            <a:avLst/>
          </a:prstGeom>
        </p:spPr>
      </p:pic>
      <p:sp>
        <p:nvSpPr>
          <p:cNvPr id="10" name="bg object 21">
            <a:extLst>
              <a:ext uri="{FF2B5EF4-FFF2-40B4-BE49-F238E27FC236}">
                <a16:creationId xmlns:a16="http://schemas.microsoft.com/office/drawing/2014/main" id="{7E4FF7DD-B913-494E-8602-A05A8001E8AF}"/>
              </a:ext>
            </a:extLst>
          </p:cNvPr>
          <p:cNvSpPr>
            <a:spLocks noChangeAspect="1"/>
          </p:cNvSpPr>
          <p:nvPr/>
        </p:nvSpPr>
        <p:spPr>
          <a:xfrm>
            <a:off x="386835" y="363228"/>
            <a:ext cx="523310" cy="522597"/>
          </a:xfrm>
          <a:prstGeom prst="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3546529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858BED0-7876-BB4D-B2CD-0CE9DC5FDC5F}"/>
              </a:ext>
            </a:extLst>
          </p:cNvPr>
          <p:cNvSpPr>
            <a:spLocks noGrp="1"/>
          </p:cNvSpPr>
          <p:nvPr>
            <p:ph type="title"/>
          </p:nvPr>
        </p:nvSpPr>
        <p:spPr>
          <a:xfrm>
            <a:off x="994575" y="435600"/>
            <a:ext cx="11835404" cy="517800"/>
          </a:xfrm>
        </p:spPr>
        <p:txBody>
          <a:bodyPr/>
          <a:lstStyle/>
          <a:p>
            <a:r>
              <a:rPr lang="en-US"/>
              <a:t>Catholic social teaching</a:t>
            </a:r>
          </a:p>
        </p:txBody>
      </p:sp>
      <p:sp>
        <p:nvSpPr>
          <p:cNvPr id="26" name="Text Placeholder 4">
            <a:extLst>
              <a:ext uri="{FF2B5EF4-FFF2-40B4-BE49-F238E27FC236}">
                <a16:creationId xmlns:a16="http://schemas.microsoft.com/office/drawing/2014/main" id="{989A0415-B67C-CD4B-8814-6DC39DF346EB}"/>
              </a:ext>
            </a:extLst>
          </p:cNvPr>
          <p:cNvSpPr>
            <a:spLocks noGrp="1"/>
          </p:cNvSpPr>
          <p:nvPr>
            <p:ph type="body" sz="quarter" idx="13"/>
          </p:nvPr>
        </p:nvSpPr>
        <p:spPr>
          <a:xfrm>
            <a:off x="8966233" y="3473531"/>
            <a:ext cx="3861254" cy="4782517"/>
          </a:xfrm>
        </p:spPr>
        <p:txBody>
          <a:bodyPr lIns="91440" tIns="45720" rIns="91440" bIns="45720" anchor="t"/>
          <a:lstStyle/>
          <a:p>
            <a:r>
              <a:rPr lang="en-AU" sz="2500" b="1" dirty="0">
                <a:solidFill>
                  <a:srgbClr val="63B1A4"/>
                </a:solidFill>
                <a:latin typeface="Arial" panose="020B0604020202020204" pitchFamily="34" charset="0"/>
              </a:rPr>
              <a:t>CARE FOR OUR COMMON HOME</a:t>
            </a:r>
            <a:endParaRPr lang="en-AU" sz="2500" dirty="0">
              <a:solidFill>
                <a:srgbClr val="63B1A4"/>
              </a:solidFill>
              <a:latin typeface="Arial" panose="020B0604020202020204" pitchFamily="34" charset="0"/>
              <a:ea typeface="Roboto Light" panose="02000000000000000000" pitchFamily="2" charset="0"/>
            </a:endParaRPr>
          </a:p>
          <a:p>
            <a:pPr>
              <a:lnSpc>
                <a:spcPct val="100000"/>
              </a:lnSpc>
            </a:pPr>
            <a:r>
              <a:rPr lang="en-AU" sz="2000" dirty="0">
                <a:latin typeface="Arial" panose="020B0604020202020204" pitchFamily="34" charset="0"/>
                <a:ea typeface="Roboto Light" panose="02000000000000000000" pitchFamily="2" charset="0"/>
              </a:rPr>
              <a:t>We believe that care for our common home is vital for the common good of all people. We are to be protectors of creation and of one another. </a:t>
            </a:r>
            <a:endParaRPr lang="en-US" sz="2000" dirty="0">
              <a:latin typeface="Arial" panose="020B0604020202020204" pitchFamily="34" charset="0"/>
              <a:ea typeface="Roboto Light" panose="02000000000000000000" pitchFamily="2" charset="0"/>
            </a:endParaRPr>
          </a:p>
        </p:txBody>
      </p:sp>
      <p:sp>
        <p:nvSpPr>
          <p:cNvPr id="27" name="Text Placeholder 5">
            <a:extLst>
              <a:ext uri="{FF2B5EF4-FFF2-40B4-BE49-F238E27FC236}">
                <a16:creationId xmlns:a16="http://schemas.microsoft.com/office/drawing/2014/main" id="{0EEC866C-A7AF-2D48-B701-E1499B81808A}"/>
              </a:ext>
            </a:extLst>
          </p:cNvPr>
          <p:cNvSpPr>
            <a:spLocks noGrp="1"/>
          </p:cNvSpPr>
          <p:nvPr>
            <p:ph type="body" sz="quarter" idx="14"/>
          </p:nvPr>
        </p:nvSpPr>
        <p:spPr>
          <a:xfrm>
            <a:off x="4791643" y="3473531"/>
            <a:ext cx="3991113" cy="4782517"/>
          </a:xfrm>
        </p:spPr>
        <p:txBody>
          <a:bodyPr lIns="91440" tIns="45720" rIns="91440" bIns="45720" anchor="t"/>
          <a:lstStyle/>
          <a:p>
            <a:pPr>
              <a:spcBef>
                <a:spcPts val="0"/>
              </a:spcBef>
            </a:pPr>
            <a:r>
              <a:rPr lang="en-US" sz="2500" b="1" dirty="0">
                <a:solidFill>
                  <a:srgbClr val="63B1A4"/>
                </a:solidFill>
                <a:latin typeface="Arial" panose="020B0604020202020204" pitchFamily="34" charset="0"/>
              </a:rPr>
              <a:t>SUBSIDIARITY/</a:t>
            </a:r>
            <a:endParaRPr lang="en-US" dirty="0"/>
          </a:p>
          <a:p>
            <a:pPr>
              <a:spcBef>
                <a:spcPts val="0"/>
              </a:spcBef>
            </a:pPr>
            <a:r>
              <a:rPr lang="en-US" sz="2500" b="1" dirty="0">
                <a:solidFill>
                  <a:srgbClr val="63B1A4"/>
                </a:solidFill>
                <a:latin typeface="Arial" panose="020B0604020202020204" pitchFamily="34" charset="0"/>
              </a:rPr>
              <a:t>PARTICIPATION </a:t>
            </a:r>
          </a:p>
          <a:p>
            <a:pPr>
              <a:lnSpc>
                <a:spcPct val="100000"/>
              </a:lnSpc>
            </a:pPr>
            <a:r>
              <a:rPr lang="en-AU" sz="2000" dirty="0">
                <a:latin typeface="Arial" panose="020B0604020202020204" pitchFamily="34" charset="0"/>
                <a:ea typeface="Roboto Light" panose="02000000000000000000" pitchFamily="2" charset="0"/>
              </a:rPr>
              <a:t>We believe all people have the right to participate in decisions that affect their lives. Subsidiarity requires that decisions are made by the people closest and most affected by the issues and concerns of the community.</a:t>
            </a:r>
            <a:endParaRPr lang="en-AU" sz="2000" dirty="0">
              <a:latin typeface="Arial" panose="020B0604020202020204" pitchFamily="34" charset="0"/>
            </a:endParaRPr>
          </a:p>
          <a:p>
            <a:endParaRPr lang="en-US" dirty="0"/>
          </a:p>
        </p:txBody>
      </p:sp>
      <p:sp>
        <p:nvSpPr>
          <p:cNvPr id="28" name="Text Placeholder 6">
            <a:extLst>
              <a:ext uri="{FF2B5EF4-FFF2-40B4-BE49-F238E27FC236}">
                <a16:creationId xmlns:a16="http://schemas.microsoft.com/office/drawing/2014/main" id="{9B8AB7A0-1868-BB48-A0B5-BB0350C72991}"/>
              </a:ext>
            </a:extLst>
          </p:cNvPr>
          <p:cNvSpPr>
            <a:spLocks noGrp="1"/>
          </p:cNvSpPr>
          <p:nvPr>
            <p:ph type="body" sz="quarter" idx="15"/>
          </p:nvPr>
        </p:nvSpPr>
        <p:spPr>
          <a:xfrm>
            <a:off x="526212" y="3473531"/>
            <a:ext cx="3861254" cy="4782517"/>
          </a:xfrm>
        </p:spPr>
        <p:txBody>
          <a:bodyPr lIns="91440" tIns="45720" rIns="91440" bIns="45720" anchor="t"/>
          <a:lstStyle/>
          <a:p>
            <a:r>
              <a:rPr lang="en-AU" sz="2500" b="1" dirty="0">
                <a:solidFill>
                  <a:srgbClr val="63B1A4"/>
                </a:solidFill>
                <a:latin typeface="Arial" panose="020B0604020202020204" pitchFamily="34" charset="0"/>
              </a:rPr>
              <a:t>COMMON GOOD</a:t>
            </a:r>
            <a:endParaRPr lang="en-AU" sz="2500" dirty="0">
              <a:solidFill>
                <a:srgbClr val="63B1A4"/>
              </a:solidFill>
              <a:latin typeface="Arial" panose="020B0604020202020204" pitchFamily="34" charset="0"/>
              <a:ea typeface="Roboto Light" panose="02000000000000000000" pitchFamily="2" charset="0"/>
            </a:endParaRPr>
          </a:p>
          <a:p>
            <a:pPr>
              <a:lnSpc>
                <a:spcPct val="100000"/>
              </a:lnSpc>
            </a:pPr>
            <a:r>
              <a:rPr lang="en-AU" sz="2000" dirty="0">
                <a:latin typeface="Arial" panose="020B0604020202020204" pitchFamily="34" charset="0"/>
                <a:ea typeface="Roboto Light" panose="02000000000000000000" pitchFamily="2" charset="0"/>
              </a:rPr>
              <a:t>We believe the good of each human person is intimately related to the good of the whole community. We are all responsible for each other. </a:t>
            </a:r>
          </a:p>
        </p:txBody>
      </p:sp>
      <p:pic>
        <p:nvPicPr>
          <p:cNvPr id="32" name="Picture 31">
            <a:extLst>
              <a:ext uri="{FF2B5EF4-FFF2-40B4-BE49-F238E27FC236}">
                <a16:creationId xmlns:a16="http://schemas.microsoft.com/office/drawing/2014/main" id="{E8A3AE9E-513C-8C42-BD0A-3A7098AF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33538" y="1679877"/>
            <a:ext cx="910926" cy="1487050"/>
          </a:xfrm>
          <a:prstGeom prst="rect">
            <a:avLst/>
          </a:prstGeom>
        </p:spPr>
      </p:pic>
      <p:pic>
        <p:nvPicPr>
          <p:cNvPr id="33" name="Picture 32">
            <a:extLst>
              <a:ext uri="{FF2B5EF4-FFF2-40B4-BE49-F238E27FC236}">
                <a16:creationId xmlns:a16="http://schemas.microsoft.com/office/drawing/2014/main" id="{22238055-E5F8-9E43-BD8C-916E7154E2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44091" y="1679877"/>
            <a:ext cx="1538780" cy="1484817"/>
          </a:xfrm>
          <a:prstGeom prst="rect">
            <a:avLst/>
          </a:prstGeom>
        </p:spPr>
      </p:pic>
      <p:pic>
        <p:nvPicPr>
          <p:cNvPr id="34" name="Picture 33">
            <a:extLst>
              <a:ext uri="{FF2B5EF4-FFF2-40B4-BE49-F238E27FC236}">
                <a16:creationId xmlns:a16="http://schemas.microsoft.com/office/drawing/2014/main" id="{E78B970D-9DC1-8143-BBAC-9F7BA221D8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72733" y="1893692"/>
            <a:ext cx="1740471" cy="1270898"/>
          </a:xfrm>
          <a:prstGeom prst="rect">
            <a:avLst/>
          </a:prstGeom>
        </p:spPr>
      </p:pic>
      <p:sp>
        <p:nvSpPr>
          <p:cNvPr id="10" name="bg object 21">
            <a:extLst>
              <a:ext uri="{FF2B5EF4-FFF2-40B4-BE49-F238E27FC236}">
                <a16:creationId xmlns:a16="http://schemas.microsoft.com/office/drawing/2014/main" id="{DA71BF74-1D1E-4C1B-81DC-A9C942D2559F}"/>
              </a:ext>
            </a:extLst>
          </p:cNvPr>
          <p:cNvSpPr>
            <a:spLocks noChangeAspect="1"/>
          </p:cNvSpPr>
          <p:nvPr/>
        </p:nvSpPr>
        <p:spPr>
          <a:xfrm>
            <a:off x="386835" y="363228"/>
            <a:ext cx="523310" cy="522597"/>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34506259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DAE86A-7A4A-8643-BDB6-D24C49F09B6C}"/>
              </a:ext>
            </a:extLst>
          </p:cNvPr>
          <p:cNvSpPr>
            <a:spLocks noGrp="1"/>
          </p:cNvSpPr>
          <p:nvPr>
            <p:ph type="body" sz="quarter" idx="10"/>
          </p:nvPr>
        </p:nvSpPr>
        <p:spPr/>
        <p:txBody>
          <a:bodyPr lIns="91440" tIns="45720" rIns="91440" bIns="45720" anchor="t"/>
          <a:lstStyle/>
          <a:p>
            <a:pPr>
              <a:lnSpc>
                <a:spcPct val="100000"/>
              </a:lnSpc>
              <a:spcBef>
                <a:spcPts val="0"/>
              </a:spcBef>
              <a:spcAft>
                <a:spcPts val="600"/>
              </a:spcAft>
            </a:pPr>
            <a:r>
              <a:rPr lang="en-AU" sz="2400" kern="0" dirty="0">
                <a:latin typeface="Arial" panose="020B0604020202020204" pitchFamily="34" charset="0"/>
                <a:ea typeface="Roboto Light" panose="02000000000000000000" pitchFamily="2" charset="0"/>
              </a:rPr>
              <a:t>Caritas Australia believes that there is no justice in poverty, that’s why we continually seek justice alongside ending poverty.  </a:t>
            </a:r>
            <a:endParaRPr lang="en-US" sz="2400" dirty="0">
              <a:latin typeface="Arial" panose="020B0604020202020204" pitchFamily="34" charset="0"/>
              <a:ea typeface="Roboto Light" panose="02000000000000000000" pitchFamily="2" charset="0"/>
            </a:endParaRPr>
          </a:p>
          <a:p>
            <a:pPr>
              <a:lnSpc>
                <a:spcPct val="100000"/>
              </a:lnSpc>
              <a:spcBef>
                <a:spcPts val="0"/>
              </a:spcBef>
              <a:spcAft>
                <a:spcPts val="600"/>
              </a:spcAft>
            </a:pPr>
            <a:endParaRPr lang="en-AU" sz="2400" kern="0" dirty="0">
              <a:latin typeface="Arial" panose="020B0604020202020204" pitchFamily="34" charset="0"/>
              <a:ea typeface="Roboto Light" panose="02000000000000000000" pitchFamily="2" charset="0"/>
            </a:endParaRPr>
          </a:p>
          <a:p>
            <a:pPr>
              <a:lnSpc>
                <a:spcPct val="100000"/>
              </a:lnSpc>
              <a:spcBef>
                <a:spcPts val="0"/>
              </a:spcBef>
              <a:spcAft>
                <a:spcPts val="600"/>
              </a:spcAft>
            </a:pPr>
            <a:r>
              <a:rPr lang="en-AU" sz="2400" kern="0" dirty="0">
                <a:latin typeface="Arial" panose="020B0604020202020204" pitchFamily="34" charset="0"/>
                <a:ea typeface="Roboto Light" panose="02000000000000000000" pitchFamily="2" charset="0"/>
              </a:rPr>
              <a:t>Our approach draws upon several principles of </a:t>
            </a:r>
            <a:r>
              <a:rPr lang="en-AU" sz="2400" kern="0" dirty="0">
                <a:latin typeface="Arial" panose="020B0604020202020204" pitchFamily="34" charset="0"/>
                <a:ea typeface="Roboto Light" panose="02000000000000000000" pitchFamily="2" charset="0"/>
                <a:hlinkClick r:id="rId3">
                  <a:extLst>
                    <a:ext uri="{A12FA001-AC4F-418D-AE19-62706E023703}">
                      <ahyp:hlinkClr xmlns:ahyp="http://schemas.microsoft.com/office/drawing/2018/hyperlinkcolor" val="tx"/>
                    </a:ext>
                  </a:extLst>
                </a:hlinkClick>
              </a:rPr>
              <a:t>Catholic Social Teaching </a:t>
            </a:r>
            <a:r>
              <a:rPr lang="en-AU" sz="2400" kern="0" dirty="0">
                <a:latin typeface="Arial" panose="020B0604020202020204" pitchFamily="34" charset="0"/>
                <a:ea typeface="Roboto Light" panose="02000000000000000000" pitchFamily="2" charset="0"/>
              </a:rPr>
              <a:t>including:</a:t>
            </a:r>
            <a:endParaRPr lang="en-US" sz="2400" dirty="0">
              <a:latin typeface="Arial" panose="020B0604020202020204" pitchFamily="34" charset="0"/>
            </a:endParaRPr>
          </a:p>
          <a:p>
            <a:pPr marL="285750" indent="-285750">
              <a:lnSpc>
                <a:spcPct val="100000"/>
              </a:lnSpc>
              <a:spcBef>
                <a:spcPts val="0"/>
              </a:spcBef>
              <a:spcAft>
                <a:spcPts val="600"/>
              </a:spcAft>
              <a:buFont typeface="Arial" panose="020B0604020202020204" pitchFamily="34" charset="0"/>
              <a:buChar char="•"/>
            </a:pPr>
            <a:r>
              <a:rPr lang="en-AU" sz="2400" b="1" kern="0" dirty="0">
                <a:latin typeface="Arial" panose="020B0604020202020204" pitchFamily="34" charset="0"/>
                <a:ea typeface="Roboto Light" panose="02000000000000000000" pitchFamily="2" charset="0"/>
              </a:rPr>
              <a:t>Human dignity</a:t>
            </a:r>
          </a:p>
          <a:p>
            <a:pPr marL="285750" indent="-285750">
              <a:lnSpc>
                <a:spcPct val="100000"/>
              </a:lnSpc>
              <a:spcBef>
                <a:spcPts val="0"/>
              </a:spcBef>
              <a:spcAft>
                <a:spcPts val="600"/>
              </a:spcAft>
              <a:buFont typeface="Arial" panose="020B0604020202020204" pitchFamily="34" charset="0"/>
              <a:buChar char="•"/>
            </a:pPr>
            <a:r>
              <a:rPr lang="en-AU" sz="2400" b="1" kern="0" dirty="0">
                <a:latin typeface="Arial" panose="020B0604020202020204" pitchFamily="34" charset="0"/>
                <a:ea typeface="Roboto Light" panose="02000000000000000000" pitchFamily="2" charset="0"/>
              </a:rPr>
              <a:t>Solidarity</a:t>
            </a:r>
          </a:p>
          <a:p>
            <a:pPr marL="285750" indent="-285750">
              <a:lnSpc>
                <a:spcPct val="100000"/>
              </a:lnSpc>
              <a:spcBef>
                <a:spcPts val="0"/>
              </a:spcBef>
              <a:spcAft>
                <a:spcPts val="600"/>
              </a:spcAft>
              <a:buFont typeface="Arial" panose="020B0604020202020204" pitchFamily="34" charset="0"/>
              <a:buChar char="•"/>
            </a:pPr>
            <a:r>
              <a:rPr lang="en-AU" sz="2400" b="1" kern="0" dirty="0">
                <a:ea typeface="Roboto Light"/>
              </a:rPr>
              <a:t>Preferential option for the poor</a:t>
            </a:r>
            <a:endParaRPr lang="en-AU" sz="1450" dirty="0"/>
          </a:p>
          <a:p>
            <a:pPr marL="285750" indent="-285750">
              <a:lnSpc>
                <a:spcPct val="100000"/>
              </a:lnSpc>
              <a:spcBef>
                <a:spcPts val="0"/>
              </a:spcBef>
              <a:spcAft>
                <a:spcPts val="600"/>
              </a:spcAft>
              <a:buFont typeface="Arial" panose="020B0604020202020204" pitchFamily="34" charset="0"/>
              <a:buChar char="•"/>
            </a:pPr>
            <a:r>
              <a:rPr lang="en-AU" sz="2400" b="1" kern="0" dirty="0">
                <a:latin typeface="Arial" panose="020B0604020202020204" pitchFamily="34" charset="0"/>
                <a:ea typeface="Roboto Light" panose="02000000000000000000" pitchFamily="2" charset="0"/>
              </a:rPr>
              <a:t>The common good.</a:t>
            </a:r>
          </a:p>
          <a:p>
            <a:pPr>
              <a:spcAft>
                <a:spcPts val="600"/>
              </a:spcAft>
            </a:pPr>
            <a:endParaRPr lang="en-US" sz="1800" dirty="0"/>
          </a:p>
        </p:txBody>
      </p:sp>
      <p:pic>
        <p:nvPicPr>
          <p:cNvPr id="9" name="Picture Placeholder 8">
            <a:extLst>
              <a:ext uri="{FF2B5EF4-FFF2-40B4-BE49-F238E27FC236}">
                <a16:creationId xmlns:a16="http://schemas.microsoft.com/office/drawing/2014/main" id="{8803575B-980E-A944-8E0C-9388C2FFE4EC}"/>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a:xfrm>
            <a:off x="7958667" y="1775332"/>
            <a:ext cx="4949443" cy="4388401"/>
          </a:xfrm>
        </p:spPr>
      </p:pic>
      <p:sp>
        <p:nvSpPr>
          <p:cNvPr id="7" name="Title 6">
            <a:extLst>
              <a:ext uri="{FF2B5EF4-FFF2-40B4-BE49-F238E27FC236}">
                <a16:creationId xmlns:a16="http://schemas.microsoft.com/office/drawing/2014/main" id="{CA730579-2B34-EA40-8551-F98CCC9827C0}"/>
              </a:ext>
            </a:extLst>
          </p:cNvPr>
          <p:cNvSpPr>
            <a:spLocks noGrp="1"/>
          </p:cNvSpPr>
          <p:nvPr>
            <p:ph type="title"/>
          </p:nvPr>
        </p:nvSpPr>
        <p:spPr>
          <a:xfrm>
            <a:off x="997255" y="353923"/>
            <a:ext cx="11910855" cy="873497"/>
          </a:xfrm>
        </p:spPr>
        <p:txBody>
          <a:bodyPr/>
          <a:lstStyle/>
          <a:p>
            <a:pPr marL="11977">
              <a:spcBef>
                <a:spcPts val="409"/>
              </a:spcBef>
            </a:pPr>
            <a:r>
              <a:rPr lang="en-AU" sz="3600" dirty="0"/>
              <a:t>CARITAS AUSTRALIA’S RESPONSE</a:t>
            </a:r>
          </a:p>
        </p:txBody>
      </p:sp>
      <p:sp>
        <p:nvSpPr>
          <p:cNvPr id="4" name="Text Placeholder 3">
            <a:extLst>
              <a:ext uri="{FF2B5EF4-FFF2-40B4-BE49-F238E27FC236}">
                <a16:creationId xmlns:a16="http://schemas.microsoft.com/office/drawing/2014/main" id="{17FD3FA5-E493-0C48-981A-4AF49CE3EC28}"/>
              </a:ext>
            </a:extLst>
          </p:cNvPr>
          <p:cNvSpPr>
            <a:spLocks noGrp="1"/>
          </p:cNvSpPr>
          <p:nvPr>
            <p:ph type="body" sz="quarter" idx="4294967295"/>
          </p:nvPr>
        </p:nvSpPr>
        <p:spPr>
          <a:xfrm>
            <a:off x="7958668" y="6235562"/>
            <a:ext cx="4957244" cy="383647"/>
          </a:xfrm>
          <a:prstGeom prst="rect">
            <a:avLst/>
          </a:prstGeom>
        </p:spPr>
        <p:txBody>
          <a:bodyPr lIns="91440" tIns="45720" rIns="91440" bIns="45720" anchor="t">
            <a:noAutofit/>
          </a:bodyPr>
          <a:lstStyle/>
          <a:p>
            <a:pPr marL="0" indent="0">
              <a:buNone/>
            </a:pPr>
            <a:r>
              <a:rPr lang="en-AU" sz="1000" dirty="0">
                <a:solidFill>
                  <a:srgbClr val="58595B"/>
                </a:solidFill>
                <a:latin typeface="Arial" panose="020B0604020202020204" pitchFamily="34" charset="0"/>
                <a:ea typeface="Roboto Light" panose="02000000000000000000" pitchFamily="2" charset="0"/>
              </a:rPr>
              <a:t>Shirley (centre) poses for a picture with members of her </a:t>
            </a:r>
            <a:r>
              <a:rPr lang="en-AU" sz="1000" dirty="0" err="1">
                <a:solidFill>
                  <a:srgbClr val="58595B"/>
                </a:solidFill>
                <a:latin typeface="Arial" panose="020B0604020202020204" pitchFamily="34" charset="0"/>
                <a:ea typeface="Roboto Light" panose="02000000000000000000" pitchFamily="2" charset="0"/>
              </a:rPr>
              <a:t>Manide</a:t>
            </a:r>
            <a:r>
              <a:rPr lang="en-AU" sz="1000" dirty="0">
                <a:solidFill>
                  <a:srgbClr val="58595B"/>
                </a:solidFill>
                <a:latin typeface="Arial" panose="020B0604020202020204" pitchFamily="34" charset="0"/>
                <a:ea typeface="Roboto Light" panose="02000000000000000000" pitchFamily="2" charset="0"/>
              </a:rPr>
              <a:t> community outside their Tribal Hall in the Philippines.</a:t>
            </a:r>
            <a:r>
              <a:rPr lang="en-AU" sz="1000" b="1" dirty="0">
                <a:solidFill>
                  <a:srgbClr val="58595B"/>
                </a:solidFill>
                <a:latin typeface="Arial" panose="020B0604020202020204" pitchFamily="34" charset="0"/>
                <a:ea typeface="Roboto Light" panose="02000000000000000000" pitchFamily="2" charset="0"/>
              </a:rPr>
              <a:t> Credit:</a:t>
            </a:r>
            <a:r>
              <a:rPr lang="en-AU" sz="1000" dirty="0">
                <a:solidFill>
                  <a:srgbClr val="58595B"/>
                </a:solidFill>
                <a:latin typeface="Arial" panose="020B0604020202020204" pitchFamily="34" charset="0"/>
                <a:ea typeface="Roboto Light" panose="02000000000000000000" pitchFamily="2" charset="0"/>
              </a:rPr>
              <a:t> Richard Wainwright Caritas Australia.</a:t>
            </a:r>
          </a:p>
          <a:p>
            <a:endParaRPr lang="en-US" dirty="0"/>
          </a:p>
        </p:txBody>
      </p:sp>
      <p:sp>
        <p:nvSpPr>
          <p:cNvPr id="10" name="bg object 21">
            <a:extLst>
              <a:ext uri="{FF2B5EF4-FFF2-40B4-BE49-F238E27FC236}">
                <a16:creationId xmlns:a16="http://schemas.microsoft.com/office/drawing/2014/main" id="{D7D80365-E61F-4D7B-BFE6-CD1246838287}"/>
              </a:ext>
            </a:extLst>
          </p:cNvPr>
          <p:cNvSpPr>
            <a:spLocks noChangeAspect="1"/>
          </p:cNvSpPr>
          <p:nvPr/>
        </p:nvSpPr>
        <p:spPr>
          <a:xfrm>
            <a:off x="386835" y="363228"/>
            <a:ext cx="523310" cy="522597"/>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1069236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9FA58F-6184-6244-9FD5-AD85DCB0DA3C}"/>
              </a:ext>
            </a:extLst>
          </p:cNvPr>
          <p:cNvSpPr>
            <a:spLocks noGrp="1"/>
          </p:cNvSpPr>
          <p:nvPr>
            <p:ph type="title"/>
          </p:nvPr>
        </p:nvSpPr>
        <p:spPr>
          <a:xfrm>
            <a:off x="1005058" y="406058"/>
            <a:ext cx="11910855" cy="873497"/>
          </a:xfrm>
        </p:spPr>
        <p:txBody>
          <a:bodyPr/>
          <a:lstStyle/>
          <a:p>
            <a:r>
              <a:rPr lang="en-US" sz="3600" dirty="0"/>
              <a:t>Caritas Australia's Response</a:t>
            </a:r>
            <a:endParaRPr lang="en-US" dirty="0"/>
          </a:p>
        </p:txBody>
      </p:sp>
      <p:sp>
        <p:nvSpPr>
          <p:cNvPr id="2" name="Text Placeholder 1">
            <a:extLst>
              <a:ext uri="{FF2B5EF4-FFF2-40B4-BE49-F238E27FC236}">
                <a16:creationId xmlns:a16="http://schemas.microsoft.com/office/drawing/2014/main" id="{1C11E341-9163-3C4D-95FD-DD3D287E66E2}"/>
              </a:ext>
            </a:extLst>
          </p:cNvPr>
          <p:cNvSpPr>
            <a:spLocks noGrp="1"/>
          </p:cNvSpPr>
          <p:nvPr>
            <p:ph type="body" sz="quarter" idx="10"/>
          </p:nvPr>
        </p:nvSpPr>
        <p:spPr/>
        <p:txBody>
          <a:bodyPr lIns="91440" tIns="45720" rIns="91440" bIns="45720" anchor="t"/>
          <a:lstStyle/>
          <a:p>
            <a:pPr>
              <a:lnSpc>
                <a:spcPct val="100000"/>
              </a:lnSpc>
            </a:pPr>
            <a:endParaRPr lang="en-AU" sz="2000" dirty="0">
              <a:latin typeface="Arial" panose="020B0604020202020204" pitchFamily="34" charset="0"/>
              <a:ea typeface="Roboto Light" panose="02000000000000000000" pitchFamily="2" charset="0"/>
            </a:endParaRPr>
          </a:p>
          <a:p>
            <a:pPr>
              <a:lnSpc>
                <a:spcPct val="100000"/>
              </a:lnSpc>
            </a:pPr>
            <a:endParaRPr lang="en-AU" sz="2000" i="1" dirty="0">
              <a:latin typeface="Arial" panose="020B0604020202020204" pitchFamily="34" charset="0"/>
              <a:ea typeface="Roboto Light" panose="02000000000000000000" pitchFamily="2" charset="0"/>
            </a:endParaRPr>
          </a:p>
          <a:p>
            <a:pPr>
              <a:lnSpc>
                <a:spcPct val="100000"/>
              </a:lnSpc>
            </a:pPr>
            <a:endParaRPr lang="en-AU" sz="2000" dirty="0"/>
          </a:p>
          <a:p>
            <a:pPr>
              <a:lnSpc>
                <a:spcPct val="100000"/>
              </a:lnSpc>
            </a:pPr>
            <a:endParaRPr lang="en-US" sz="2000" dirty="0"/>
          </a:p>
        </p:txBody>
      </p:sp>
      <p:sp>
        <p:nvSpPr>
          <p:cNvPr id="9" name="Round Diagonal Corner Rectangle 8">
            <a:extLst>
              <a:ext uri="{FF2B5EF4-FFF2-40B4-BE49-F238E27FC236}">
                <a16:creationId xmlns:a16="http://schemas.microsoft.com/office/drawing/2014/main" id="{60F3653E-9800-0240-816B-534B78E49B41}"/>
              </a:ext>
            </a:extLst>
          </p:cNvPr>
          <p:cNvSpPr/>
          <p:nvPr/>
        </p:nvSpPr>
        <p:spPr>
          <a:xfrm>
            <a:off x="8283388" y="1782725"/>
            <a:ext cx="4516242" cy="4765437"/>
          </a:xfrm>
          <a:prstGeom prst="round2Diag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2200" dirty="0">
              <a:latin typeface="Arial" panose="020B0604020202020204" pitchFamily="34" charset="0"/>
              <a:cs typeface="Arial"/>
            </a:endParaRPr>
          </a:p>
        </p:txBody>
      </p:sp>
      <p:sp>
        <p:nvSpPr>
          <p:cNvPr id="3" name="TextBox 2">
            <a:extLst>
              <a:ext uri="{FF2B5EF4-FFF2-40B4-BE49-F238E27FC236}">
                <a16:creationId xmlns:a16="http://schemas.microsoft.com/office/drawing/2014/main" id="{E5215757-AF47-4A81-A334-36931A9202EC}"/>
              </a:ext>
            </a:extLst>
          </p:cNvPr>
          <p:cNvSpPr txBox="1"/>
          <p:nvPr/>
        </p:nvSpPr>
        <p:spPr>
          <a:xfrm>
            <a:off x="528626" y="1474978"/>
            <a:ext cx="7351118" cy="50731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AU" sz="2400" dirty="0">
                <a:solidFill>
                  <a:srgbClr val="0C244C"/>
                </a:solidFill>
                <a:latin typeface="Arial"/>
                <a:cs typeface="Arial"/>
              </a:rPr>
              <a:t>Our long-term programs focus on strategies that work towards ending poverty. With our partners we ensure that the communities are at the centre of the decision-making process.  </a:t>
            </a:r>
            <a:br>
              <a:rPr lang="en-US" sz="2400" dirty="0">
                <a:latin typeface="Arial" panose="020B0604020202020204" pitchFamily="34" charset="0"/>
                <a:cs typeface="Arial"/>
              </a:rPr>
            </a:br>
            <a:br>
              <a:rPr lang="en-US" sz="2400" dirty="0">
                <a:latin typeface="Arial" panose="020B0604020202020204" pitchFamily="34" charset="0"/>
                <a:cs typeface="Arial"/>
              </a:rPr>
            </a:br>
            <a:r>
              <a:rPr lang="en-AU" sz="2400" b="1" dirty="0">
                <a:solidFill>
                  <a:srgbClr val="0C244C"/>
                </a:solidFill>
                <a:latin typeface="Arial"/>
                <a:cs typeface="Arial"/>
              </a:rPr>
              <a:t>Strategies include providing, supporting or improving:</a:t>
            </a:r>
            <a:r>
              <a:rPr lang="en-US" sz="2400" dirty="0">
                <a:latin typeface="Arial"/>
                <a:cs typeface="Arial"/>
              </a:rPr>
              <a:t>​</a:t>
            </a:r>
            <a:endParaRPr lang="en-US" sz="2400" dirty="0">
              <a:latin typeface="Arial"/>
            </a:endParaRPr>
          </a:p>
          <a:p>
            <a:pPr marL="342900" indent="-342900">
              <a:spcAft>
                <a:spcPts val="200"/>
              </a:spcAft>
              <a:buFont typeface="Arial"/>
              <a:buChar char="•"/>
            </a:pPr>
            <a:r>
              <a:rPr lang="en-AU" sz="2400" dirty="0">
                <a:solidFill>
                  <a:srgbClr val="0C244C"/>
                </a:solidFill>
                <a:latin typeface="Arial" panose="020B0604020202020204" pitchFamily="34" charset="0"/>
                <a:cs typeface="Arial"/>
              </a:rPr>
              <a:t>education programs, including basic literacy and numeracy</a:t>
            </a:r>
            <a:r>
              <a:rPr lang="en-US" sz="2400" dirty="0">
                <a:latin typeface="Arial" panose="020B0604020202020204" pitchFamily="34" charset="0"/>
                <a:cs typeface="Arial"/>
              </a:rPr>
              <a:t>​</a:t>
            </a:r>
            <a:endParaRPr lang="en-US" sz="2400" dirty="0">
              <a:latin typeface="Arial" panose="020B0604020202020204" pitchFamily="34" charset="0"/>
              <a:ea typeface="Roboto Light" panose="02000000000000000000" pitchFamily="2" charset="0"/>
              <a:cs typeface="Arial"/>
            </a:endParaRPr>
          </a:p>
          <a:p>
            <a:pPr marL="342900" indent="-342900">
              <a:spcAft>
                <a:spcPts val="200"/>
              </a:spcAft>
              <a:buFont typeface="Arial"/>
              <a:buChar char="•"/>
            </a:pPr>
            <a:r>
              <a:rPr lang="en-AU" sz="2400" dirty="0">
                <a:solidFill>
                  <a:srgbClr val="0C244C"/>
                </a:solidFill>
                <a:latin typeface="Arial" panose="020B0604020202020204" pitchFamily="34" charset="0"/>
                <a:cs typeface="Arial"/>
              </a:rPr>
              <a:t>livelihood programs</a:t>
            </a:r>
            <a:r>
              <a:rPr lang="en-US" sz="2400" dirty="0">
                <a:latin typeface="Arial" panose="020B0604020202020204" pitchFamily="34" charset="0"/>
                <a:cs typeface="Arial"/>
              </a:rPr>
              <a:t>​</a:t>
            </a:r>
            <a:endParaRPr lang="en-US" sz="2400" dirty="0">
              <a:latin typeface="Arial" panose="020B0604020202020204" pitchFamily="34" charset="0"/>
              <a:ea typeface="Roboto Light" panose="02000000000000000000" pitchFamily="2" charset="0"/>
              <a:cs typeface="Arial"/>
            </a:endParaRPr>
          </a:p>
          <a:p>
            <a:pPr marL="342900" indent="-342900">
              <a:spcAft>
                <a:spcPts val="200"/>
              </a:spcAft>
              <a:buFont typeface="Arial"/>
              <a:buChar char="•"/>
            </a:pPr>
            <a:r>
              <a:rPr lang="en-AU" sz="2400" dirty="0">
                <a:solidFill>
                  <a:srgbClr val="0C244C"/>
                </a:solidFill>
                <a:latin typeface="Arial" panose="020B0604020202020204" pitchFamily="34" charset="0"/>
                <a:cs typeface="Arial"/>
              </a:rPr>
              <a:t>financial management practices</a:t>
            </a:r>
            <a:r>
              <a:rPr lang="en-US" sz="2400" dirty="0">
                <a:latin typeface="Arial" panose="020B0604020202020204" pitchFamily="34" charset="0"/>
                <a:cs typeface="Arial"/>
              </a:rPr>
              <a:t>​</a:t>
            </a:r>
            <a:endParaRPr lang="en-US" sz="2400" dirty="0">
              <a:latin typeface="Arial" panose="020B0604020202020204" pitchFamily="34" charset="0"/>
              <a:ea typeface="Roboto Light" panose="02000000000000000000" pitchFamily="2" charset="0"/>
              <a:cs typeface="Arial"/>
            </a:endParaRPr>
          </a:p>
          <a:p>
            <a:pPr marL="342900" indent="-342900">
              <a:spcAft>
                <a:spcPts val="200"/>
              </a:spcAft>
              <a:buFont typeface="Arial"/>
              <a:buChar char="•"/>
            </a:pPr>
            <a:r>
              <a:rPr lang="en-AU" sz="2400" dirty="0">
                <a:solidFill>
                  <a:srgbClr val="0C244C"/>
                </a:solidFill>
                <a:latin typeface="Arial" panose="020B0604020202020204" pitchFamily="34" charset="0"/>
                <a:cs typeface="Arial"/>
              </a:rPr>
              <a:t>water and sanitation practices and access</a:t>
            </a:r>
            <a:r>
              <a:rPr lang="en-US" sz="2400" dirty="0">
                <a:latin typeface="Arial" panose="020B0604020202020204" pitchFamily="34" charset="0"/>
                <a:cs typeface="Arial"/>
              </a:rPr>
              <a:t>​</a:t>
            </a:r>
            <a:endParaRPr lang="en-US" sz="2400" dirty="0">
              <a:latin typeface="Arial" panose="020B0604020202020204" pitchFamily="34" charset="0"/>
              <a:ea typeface="Roboto Light" panose="02000000000000000000" pitchFamily="2" charset="0"/>
              <a:cs typeface="Arial"/>
            </a:endParaRPr>
          </a:p>
          <a:p>
            <a:pPr marL="342900" indent="-342900">
              <a:spcAft>
                <a:spcPts val="200"/>
              </a:spcAft>
              <a:buFont typeface="Arial"/>
              <a:buChar char="•"/>
            </a:pPr>
            <a:r>
              <a:rPr lang="en-AU" sz="2400" dirty="0">
                <a:solidFill>
                  <a:srgbClr val="0C244C"/>
                </a:solidFill>
                <a:latin typeface="Arial" panose="020B0604020202020204" pitchFamily="34" charset="0"/>
                <a:cs typeface="Arial"/>
              </a:rPr>
              <a:t>leadership programs</a:t>
            </a:r>
            <a:r>
              <a:rPr lang="en-US" sz="2400" dirty="0">
                <a:latin typeface="Arial" panose="020B0604020202020204" pitchFamily="34" charset="0"/>
                <a:cs typeface="Arial"/>
              </a:rPr>
              <a:t>​</a:t>
            </a:r>
            <a:r>
              <a:rPr lang="en-AU" sz="2400" dirty="0">
                <a:solidFill>
                  <a:srgbClr val="0C244C"/>
                </a:solidFill>
                <a:latin typeface="Arial" panose="020B0604020202020204" pitchFamily="34" charset="0"/>
                <a:cs typeface="Arial"/>
              </a:rPr>
              <a:t>.</a:t>
            </a:r>
            <a:r>
              <a:rPr lang="en-AU" sz="2400" dirty="0">
                <a:latin typeface="Arial" panose="020B0604020202020204" pitchFamily="34" charset="0"/>
                <a:cs typeface="Arial"/>
              </a:rPr>
              <a:t>​</a:t>
            </a:r>
            <a:endParaRPr lang="en-AU" sz="2400" dirty="0">
              <a:latin typeface="Arial" panose="020B0604020202020204" pitchFamily="34" charset="0"/>
              <a:ea typeface="Roboto Light" panose="02000000000000000000" pitchFamily="2" charset="0"/>
              <a:cs typeface="Arial"/>
            </a:endParaRPr>
          </a:p>
        </p:txBody>
      </p:sp>
      <p:sp>
        <p:nvSpPr>
          <p:cNvPr id="7" name="bg object 21">
            <a:extLst>
              <a:ext uri="{FF2B5EF4-FFF2-40B4-BE49-F238E27FC236}">
                <a16:creationId xmlns:a16="http://schemas.microsoft.com/office/drawing/2014/main" id="{71EC51EC-312B-4FD6-8345-B6ED1A8216A3}"/>
              </a:ext>
            </a:extLst>
          </p:cNvPr>
          <p:cNvSpPr>
            <a:spLocks noChangeAspect="1"/>
          </p:cNvSpPr>
          <p:nvPr/>
        </p:nvSpPr>
        <p:spPr>
          <a:xfrm>
            <a:off x="386835" y="363228"/>
            <a:ext cx="523310" cy="522597"/>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Rectangle 4">
            <a:extLst>
              <a:ext uri="{FF2B5EF4-FFF2-40B4-BE49-F238E27FC236}">
                <a16:creationId xmlns:a16="http://schemas.microsoft.com/office/drawing/2014/main" id="{CD1C8987-C97A-40CB-A604-00D6C632ECBA}"/>
              </a:ext>
            </a:extLst>
          </p:cNvPr>
          <p:cNvSpPr/>
          <p:nvPr/>
        </p:nvSpPr>
        <p:spPr>
          <a:xfrm>
            <a:off x="8561294" y="2193355"/>
            <a:ext cx="4130658" cy="3816429"/>
          </a:xfrm>
          <a:prstGeom prst="rect">
            <a:avLst/>
          </a:prstGeom>
        </p:spPr>
        <p:txBody>
          <a:bodyPr wrap="square">
            <a:spAutoFit/>
          </a:bodyPr>
          <a:lstStyle/>
          <a:p>
            <a:r>
              <a:rPr lang="en-AU" sz="2200" dirty="0">
                <a:solidFill>
                  <a:schemeClr val="bg1"/>
                </a:solidFill>
                <a:latin typeface="Arial" panose="020B0604020202020204" pitchFamily="34" charset="0"/>
              </a:rPr>
              <a:t>In 2019-20 Caritas Australia reached </a:t>
            </a:r>
            <a:r>
              <a:rPr lang="en-AU" sz="2200" b="1" dirty="0">
                <a:solidFill>
                  <a:schemeClr val="bg1"/>
                </a:solidFill>
                <a:latin typeface="Arial" panose="020B0604020202020204" pitchFamily="34" charset="0"/>
              </a:rPr>
              <a:t>3.6 million people worldwide</a:t>
            </a:r>
            <a:r>
              <a:rPr lang="en-AU" sz="2200" dirty="0">
                <a:solidFill>
                  <a:schemeClr val="bg1"/>
                </a:solidFill>
                <a:latin typeface="Arial" panose="020B0604020202020204" pitchFamily="34" charset="0"/>
              </a:rPr>
              <a:t>, including Australia.</a:t>
            </a:r>
            <a:endParaRPr lang="en-AU" sz="2200" dirty="0">
              <a:solidFill>
                <a:schemeClr val="bg1"/>
              </a:solidFill>
              <a:latin typeface="Arial" panose="020B0604020202020204" pitchFamily="34" charset="0"/>
              <a:ea typeface="Roboto Light" panose="02000000000000000000" pitchFamily="2" charset="0"/>
            </a:endParaRPr>
          </a:p>
          <a:p>
            <a:endParaRPr lang="en-AU" sz="2200" dirty="0">
              <a:solidFill>
                <a:schemeClr val="bg1"/>
              </a:solidFill>
              <a:latin typeface="Arial" panose="020B0604020202020204" pitchFamily="34" charset="0"/>
            </a:endParaRPr>
          </a:p>
          <a:p>
            <a:r>
              <a:rPr lang="en-AU" sz="2200" dirty="0">
                <a:solidFill>
                  <a:schemeClr val="bg1"/>
                </a:solidFill>
                <a:latin typeface="Arial" panose="020B0604020202020204" pitchFamily="34" charset="0"/>
              </a:rPr>
              <a:t>We worked with </a:t>
            </a:r>
            <a:r>
              <a:rPr lang="en-AU" sz="2200" b="1" dirty="0">
                <a:solidFill>
                  <a:schemeClr val="bg1"/>
                </a:solidFill>
                <a:latin typeface="Arial" panose="020B0604020202020204" pitchFamily="34" charset="0"/>
              </a:rPr>
              <a:t>73 partners</a:t>
            </a:r>
            <a:r>
              <a:rPr lang="en-AU" sz="2200" dirty="0">
                <a:solidFill>
                  <a:schemeClr val="bg1"/>
                </a:solidFill>
                <a:latin typeface="Arial" panose="020B0604020202020204" pitchFamily="34" charset="0"/>
              </a:rPr>
              <a:t> </a:t>
            </a:r>
            <a:endParaRPr lang="en-US" sz="2200" dirty="0">
              <a:solidFill>
                <a:schemeClr val="bg1"/>
              </a:solidFill>
              <a:latin typeface="Arial" panose="020B0604020202020204" pitchFamily="34" charset="0"/>
              <a:ea typeface="Roboto Light" panose="02000000000000000000" pitchFamily="2" charset="0"/>
            </a:endParaRPr>
          </a:p>
          <a:p>
            <a:r>
              <a:rPr lang="en-AU" sz="2200" dirty="0">
                <a:solidFill>
                  <a:schemeClr val="bg1"/>
                </a:solidFill>
                <a:latin typeface="Arial" panose="020B0604020202020204" pitchFamily="34" charset="0"/>
              </a:rPr>
              <a:t>supporting </a:t>
            </a:r>
            <a:r>
              <a:rPr lang="en-AU" sz="2200" b="1" dirty="0">
                <a:solidFill>
                  <a:schemeClr val="bg1"/>
                </a:solidFill>
                <a:latin typeface="Arial" panose="020B0604020202020204" pitchFamily="34" charset="0"/>
              </a:rPr>
              <a:t>45 long-term projects in 18 countries</a:t>
            </a:r>
            <a:r>
              <a:rPr lang="en-AU" sz="2200" dirty="0">
                <a:solidFill>
                  <a:schemeClr val="bg1"/>
                </a:solidFill>
                <a:latin typeface="Arial" panose="020B0604020202020204" pitchFamily="34" charset="0"/>
              </a:rPr>
              <a:t>. </a:t>
            </a:r>
            <a:endParaRPr lang="en-US" sz="2200" dirty="0">
              <a:solidFill>
                <a:schemeClr val="bg1"/>
              </a:solidFill>
              <a:latin typeface="Arial" panose="020B0604020202020204" pitchFamily="34" charset="0"/>
              <a:ea typeface="Roboto Light" panose="02000000000000000000" pitchFamily="2" charset="0"/>
            </a:endParaRPr>
          </a:p>
          <a:p>
            <a:endParaRPr lang="en-AU" sz="2200" dirty="0">
              <a:solidFill>
                <a:schemeClr val="bg1"/>
              </a:solidFill>
              <a:latin typeface="Arial" panose="020B0604020202020204" pitchFamily="34" charset="0"/>
              <a:ea typeface="Roboto Light" panose="02000000000000000000" pitchFamily="2" charset="0"/>
            </a:endParaRPr>
          </a:p>
          <a:p>
            <a:r>
              <a:rPr lang="en-AU" sz="2200" dirty="0">
                <a:solidFill>
                  <a:schemeClr val="bg1"/>
                </a:solidFill>
                <a:latin typeface="Arial" panose="020B0604020202020204" pitchFamily="34" charset="0"/>
              </a:rPr>
              <a:t>We assisted </a:t>
            </a:r>
            <a:r>
              <a:rPr lang="en-AU" sz="2200" b="1" dirty="0">
                <a:solidFill>
                  <a:schemeClr val="bg1"/>
                </a:solidFill>
                <a:latin typeface="Arial" panose="020B0604020202020204" pitchFamily="34" charset="0"/>
              </a:rPr>
              <a:t>3.2 million people</a:t>
            </a:r>
            <a:endParaRPr lang="en-AU" sz="2200" dirty="0">
              <a:solidFill>
                <a:schemeClr val="bg1"/>
              </a:solidFill>
              <a:latin typeface="Arial" panose="020B0604020202020204" pitchFamily="34" charset="0"/>
              <a:ea typeface="Roboto Light" panose="02000000000000000000" pitchFamily="2" charset="0"/>
              <a:cs typeface="Arial"/>
            </a:endParaRPr>
          </a:p>
          <a:p>
            <a:r>
              <a:rPr lang="en-AU" sz="2200" dirty="0">
                <a:solidFill>
                  <a:schemeClr val="bg1"/>
                </a:solidFill>
                <a:latin typeface="Arial" panose="020B0604020202020204" pitchFamily="34" charset="0"/>
              </a:rPr>
              <a:t>in </a:t>
            </a:r>
            <a:r>
              <a:rPr lang="en-AU" sz="2200" b="1" dirty="0">
                <a:solidFill>
                  <a:schemeClr val="bg1"/>
                </a:solidFill>
                <a:latin typeface="Arial" panose="020B0604020202020204" pitchFamily="34" charset="0"/>
              </a:rPr>
              <a:t>23 countries</a:t>
            </a:r>
            <a:r>
              <a:rPr lang="en-AU" sz="2200" dirty="0">
                <a:solidFill>
                  <a:schemeClr val="bg1"/>
                </a:solidFill>
                <a:latin typeface="Arial" panose="020B0604020202020204" pitchFamily="34" charset="0"/>
              </a:rPr>
              <a:t> affected by disaster or conflict.   </a:t>
            </a:r>
            <a:endParaRPr lang="en-US" sz="2200" dirty="0">
              <a:solidFill>
                <a:schemeClr val="bg1"/>
              </a:solidFill>
              <a:latin typeface="Arial" panose="020B0604020202020204" pitchFamily="34" charset="0"/>
              <a:cs typeface="Arial"/>
            </a:endParaRPr>
          </a:p>
        </p:txBody>
      </p:sp>
    </p:spTree>
    <p:extLst>
      <p:ext uri="{BB962C8B-B14F-4D97-AF65-F5344CB8AC3E}">
        <p14:creationId xmlns:p14="http://schemas.microsoft.com/office/powerpoint/2010/main" val="11545029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9FA58F-6184-6244-9FD5-AD85DCB0DA3C}"/>
              </a:ext>
            </a:extLst>
          </p:cNvPr>
          <p:cNvSpPr>
            <a:spLocks noGrp="1"/>
          </p:cNvSpPr>
          <p:nvPr>
            <p:ph type="title"/>
          </p:nvPr>
        </p:nvSpPr>
        <p:spPr>
          <a:xfrm>
            <a:off x="1005058" y="406058"/>
            <a:ext cx="11910855" cy="873497"/>
          </a:xfrm>
        </p:spPr>
        <p:txBody>
          <a:bodyPr/>
          <a:lstStyle/>
          <a:p>
            <a:r>
              <a:rPr lang="en-US" sz="3600" dirty="0"/>
              <a:t>Caritas Australia's Response</a:t>
            </a:r>
            <a:endParaRPr lang="en-US" dirty="0"/>
          </a:p>
        </p:txBody>
      </p:sp>
      <p:pic>
        <p:nvPicPr>
          <p:cNvPr id="8" name="Picture Placeholder 16">
            <a:extLst>
              <a:ext uri="{FF2B5EF4-FFF2-40B4-BE49-F238E27FC236}">
                <a16:creationId xmlns:a16="http://schemas.microsoft.com/office/drawing/2014/main" id="{2C89996A-58FC-42F9-9A1B-E73D429897A0}"/>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528624" y="1743410"/>
            <a:ext cx="2897986" cy="2385110"/>
          </a:xfrm>
          <a:prstGeom prst="rect">
            <a:avLst/>
          </a:prstGeom>
        </p:spPr>
      </p:pic>
      <p:pic>
        <p:nvPicPr>
          <p:cNvPr id="10" name="Picture Placeholder 14">
            <a:extLst>
              <a:ext uri="{FF2B5EF4-FFF2-40B4-BE49-F238E27FC236}">
                <a16:creationId xmlns:a16="http://schemas.microsoft.com/office/drawing/2014/main" id="{E88AE9D7-389F-4483-8E3A-D6F51B0E65E5}"/>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3681269" y="1743409"/>
            <a:ext cx="2897986" cy="2385110"/>
          </a:xfrm>
          <a:prstGeom prst="rect">
            <a:avLst/>
          </a:prstGeom>
        </p:spPr>
      </p:pic>
      <p:pic>
        <p:nvPicPr>
          <p:cNvPr id="11" name="Picture Placeholder 24">
            <a:extLst>
              <a:ext uri="{FF2B5EF4-FFF2-40B4-BE49-F238E27FC236}">
                <a16:creationId xmlns:a16="http://schemas.microsoft.com/office/drawing/2014/main" id="{92167E36-279A-4DC2-94B5-2CFCB78A9A9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84"/>
          <a:stretch/>
        </p:blipFill>
        <p:spPr>
          <a:xfrm>
            <a:off x="9901643" y="1743409"/>
            <a:ext cx="2897986" cy="2385110"/>
          </a:xfrm>
          <a:prstGeom prst="rect">
            <a:avLst/>
          </a:prstGeom>
        </p:spPr>
      </p:pic>
      <p:pic>
        <p:nvPicPr>
          <p:cNvPr id="12" name="Picture Placeholder 22">
            <a:extLst>
              <a:ext uri="{FF2B5EF4-FFF2-40B4-BE49-F238E27FC236}">
                <a16:creationId xmlns:a16="http://schemas.microsoft.com/office/drawing/2014/main" id="{025660A2-A639-4F63-AFB8-4EE69836695B}"/>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6778091" y="1743410"/>
            <a:ext cx="2897986" cy="2385110"/>
          </a:xfrm>
          <a:prstGeom prst="rect">
            <a:avLst/>
          </a:prstGeom>
        </p:spPr>
      </p:pic>
      <p:sp>
        <p:nvSpPr>
          <p:cNvPr id="14" name="TextBox 13">
            <a:extLst>
              <a:ext uri="{FF2B5EF4-FFF2-40B4-BE49-F238E27FC236}">
                <a16:creationId xmlns:a16="http://schemas.microsoft.com/office/drawing/2014/main" id="{C7DE68C4-8F50-44BF-A918-A17F68F4CEBA}"/>
              </a:ext>
            </a:extLst>
          </p:cNvPr>
          <p:cNvSpPr txBox="1"/>
          <p:nvPr/>
        </p:nvSpPr>
        <p:spPr>
          <a:xfrm>
            <a:off x="480123" y="4288523"/>
            <a:ext cx="2946488" cy="1892826"/>
          </a:xfrm>
          <a:prstGeom prst="rect">
            <a:avLst/>
          </a:prstGeom>
          <a:noFill/>
        </p:spPr>
        <p:txBody>
          <a:bodyPr wrap="square" lIns="91440" tIns="45720" rIns="91440" bIns="45720" rtlCol="0" anchor="t">
            <a:spAutoFit/>
          </a:bodyPr>
          <a:lstStyle/>
          <a:p>
            <a:r>
              <a:rPr lang="en-AU" sz="1400" b="1" dirty="0">
                <a:solidFill>
                  <a:srgbClr val="0C244C"/>
                </a:solidFill>
                <a:latin typeface="Arial" panose="020B0604020202020204" pitchFamily="34" charset="0"/>
                <a:ea typeface="Roboto Light" panose="02000000000000000000" pitchFamily="2" charset="0"/>
              </a:rPr>
              <a:t>EDUCATION</a:t>
            </a:r>
          </a:p>
          <a:p>
            <a:pPr>
              <a:spcAft>
                <a:spcPts val="600"/>
              </a:spcAft>
            </a:pPr>
            <a:r>
              <a:rPr lang="en-AU" sz="1400" dirty="0">
                <a:solidFill>
                  <a:srgbClr val="0C244C"/>
                </a:solidFill>
                <a:latin typeface="Arial" panose="020B0604020202020204" pitchFamily="34" charset="0"/>
                <a:ea typeface="Roboto Light" panose="02000000000000000000" pitchFamily="2" charset="0"/>
              </a:rPr>
              <a:t>After participating in a literacy and numeracy program Oliva teaches adults from her community inside her home in Tanzania.</a:t>
            </a:r>
          </a:p>
          <a:p>
            <a:r>
              <a:rPr lang="en-AU" sz="1400" dirty="0">
                <a:solidFill>
                  <a:srgbClr val="0C244C"/>
                </a:solidFill>
                <a:latin typeface="Arial" panose="020B0604020202020204" pitchFamily="34" charset="0"/>
                <a:ea typeface="Roboto Light" panose="02000000000000000000" pitchFamily="2" charset="0"/>
              </a:rPr>
              <a:t>Learn more</a:t>
            </a:r>
          </a:p>
          <a:p>
            <a:r>
              <a:rPr lang="en-AU" sz="1400" dirty="0">
                <a:latin typeface="Arial" panose="020B0604020202020204" pitchFamily="34" charset="0"/>
                <a:ea typeface="Roboto Light" panose="02000000000000000000" pitchFamily="2" charset="0"/>
                <a:hlinkClick r:id="rId7"/>
              </a:rPr>
              <a:t>Watch</a:t>
            </a:r>
            <a:endParaRPr lang="en-AU" sz="1400" dirty="0">
              <a:latin typeface="Arial" panose="020B0604020202020204" pitchFamily="34" charset="0"/>
              <a:ea typeface="Roboto Light" panose="02000000000000000000" pitchFamily="2" charset="0"/>
            </a:endParaRPr>
          </a:p>
          <a:p>
            <a:r>
              <a:rPr lang="en-AU" sz="1400" dirty="0">
                <a:latin typeface="Arial" panose="020B0604020202020204" pitchFamily="34" charset="0"/>
                <a:ea typeface="Roboto Light" panose="02000000000000000000" pitchFamily="2" charset="0"/>
                <a:hlinkClick r:id="rId8"/>
              </a:rPr>
              <a:t>Read</a:t>
            </a:r>
            <a:endParaRPr lang="en-AU" sz="1400" dirty="0">
              <a:latin typeface="Arial" panose="020B0604020202020204" pitchFamily="34" charset="0"/>
              <a:ea typeface="Roboto Light" panose="02000000000000000000" pitchFamily="2" charset="0"/>
            </a:endParaRPr>
          </a:p>
        </p:txBody>
      </p:sp>
      <p:sp>
        <p:nvSpPr>
          <p:cNvPr id="15" name="TextBox 14">
            <a:extLst>
              <a:ext uri="{FF2B5EF4-FFF2-40B4-BE49-F238E27FC236}">
                <a16:creationId xmlns:a16="http://schemas.microsoft.com/office/drawing/2014/main" id="{F9410468-2760-4817-BDD1-101240BA6F29}"/>
              </a:ext>
            </a:extLst>
          </p:cNvPr>
          <p:cNvSpPr txBox="1"/>
          <p:nvPr/>
        </p:nvSpPr>
        <p:spPr>
          <a:xfrm>
            <a:off x="3657018" y="4282106"/>
            <a:ext cx="2946488" cy="2513509"/>
          </a:xfrm>
          <a:prstGeom prst="rect">
            <a:avLst/>
          </a:prstGeom>
          <a:noFill/>
        </p:spPr>
        <p:txBody>
          <a:bodyPr wrap="square" lIns="91440" tIns="45720" rIns="91440" bIns="45720" rtlCol="0" anchor="t">
            <a:spAutoFit/>
          </a:bodyPr>
          <a:lstStyle/>
          <a:p>
            <a:r>
              <a:rPr lang="en-AU" sz="1400" b="1" dirty="0">
                <a:solidFill>
                  <a:srgbClr val="0C244C"/>
                </a:solidFill>
                <a:latin typeface="Arial" panose="020B0604020202020204" pitchFamily="34" charset="0"/>
                <a:ea typeface="Roboto Light" panose="02000000000000000000" pitchFamily="2" charset="0"/>
              </a:rPr>
              <a:t>LIVELIHOOD PROGRAMS</a:t>
            </a:r>
          </a:p>
          <a:p>
            <a:pPr>
              <a:spcAft>
                <a:spcPts val="400"/>
              </a:spcAft>
            </a:pPr>
            <a:r>
              <a:rPr lang="en-AU" sz="1400" dirty="0">
                <a:solidFill>
                  <a:srgbClr val="0C244C"/>
                </a:solidFill>
                <a:latin typeface="Arial" panose="020B0604020202020204" pitchFamily="34" charset="0"/>
                <a:ea typeface="Roboto Light" panose="02000000000000000000" pitchFamily="2" charset="0"/>
              </a:rPr>
              <a:t>In Indonesia, Tati (centre) and women from her community made woollen orangutan dolls and bamboo baskets to sell to tourists.  This livelihood project became part of the community eco-tourism project.</a:t>
            </a:r>
          </a:p>
          <a:p>
            <a:r>
              <a:rPr lang="en-AU" sz="1400" dirty="0">
                <a:solidFill>
                  <a:srgbClr val="0C244C"/>
                </a:solidFill>
                <a:latin typeface="Arial" panose="020B0604020202020204" pitchFamily="34" charset="0"/>
                <a:ea typeface="Roboto Light" panose="02000000000000000000" pitchFamily="2" charset="0"/>
              </a:rPr>
              <a:t>Learn more</a:t>
            </a:r>
          </a:p>
          <a:p>
            <a:r>
              <a:rPr lang="en-AU" sz="1400" dirty="0">
                <a:latin typeface="Arial" panose="020B0604020202020204" pitchFamily="34" charset="0"/>
                <a:ea typeface="Roboto Light" panose="02000000000000000000" pitchFamily="2" charset="0"/>
                <a:hlinkClick r:id="rId9"/>
              </a:rPr>
              <a:t>Watch</a:t>
            </a:r>
            <a:endParaRPr lang="en-AU" sz="1400" dirty="0">
              <a:latin typeface="Arial" panose="020B0604020202020204" pitchFamily="34" charset="0"/>
              <a:ea typeface="Roboto Light" panose="02000000000000000000" pitchFamily="2" charset="0"/>
            </a:endParaRPr>
          </a:p>
          <a:p>
            <a:r>
              <a:rPr lang="en-AU" sz="1400" dirty="0">
                <a:latin typeface="Arial" panose="020B0604020202020204" pitchFamily="34" charset="0"/>
                <a:ea typeface="Roboto Light" panose="02000000000000000000" pitchFamily="2" charset="0"/>
                <a:hlinkClick r:id="rId10"/>
              </a:rPr>
              <a:t>Read</a:t>
            </a:r>
            <a:endParaRPr lang="en-AU" sz="1400" dirty="0">
              <a:latin typeface="Arial" panose="020B0604020202020204" pitchFamily="34" charset="0"/>
              <a:ea typeface="Roboto Light" panose="02000000000000000000" pitchFamily="2" charset="0"/>
            </a:endParaRPr>
          </a:p>
        </p:txBody>
      </p:sp>
      <p:sp>
        <p:nvSpPr>
          <p:cNvPr id="16" name="TextBox 15">
            <a:extLst>
              <a:ext uri="{FF2B5EF4-FFF2-40B4-BE49-F238E27FC236}">
                <a16:creationId xmlns:a16="http://schemas.microsoft.com/office/drawing/2014/main" id="{BB6F50D2-E90C-4AE6-8F3F-AC96A929AC7F}"/>
              </a:ext>
            </a:extLst>
          </p:cNvPr>
          <p:cNvSpPr txBox="1"/>
          <p:nvPr/>
        </p:nvSpPr>
        <p:spPr>
          <a:xfrm>
            <a:off x="6833913" y="4286974"/>
            <a:ext cx="2946488" cy="1892826"/>
          </a:xfrm>
          <a:prstGeom prst="rect">
            <a:avLst/>
          </a:prstGeom>
          <a:noFill/>
        </p:spPr>
        <p:txBody>
          <a:bodyPr wrap="square" lIns="91440" tIns="45720" rIns="91440" bIns="45720" rtlCol="0" anchor="t">
            <a:spAutoFit/>
          </a:bodyPr>
          <a:lstStyle/>
          <a:p>
            <a:r>
              <a:rPr lang="en-AU" sz="1400" b="1" dirty="0">
                <a:solidFill>
                  <a:srgbClr val="0C244C"/>
                </a:solidFill>
                <a:latin typeface="Arial" panose="020B0604020202020204" pitchFamily="34" charset="0"/>
                <a:ea typeface="Roboto Light" panose="02000000000000000000" pitchFamily="2" charset="0"/>
              </a:rPr>
              <a:t>WATER AND SANITATION</a:t>
            </a:r>
          </a:p>
          <a:p>
            <a:pPr>
              <a:spcAft>
                <a:spcPts val="600"/>
              </a:spcAft>
            </a:pPr>
            <a:r>
              <a:rPr lang="en-AU" sz="1400" dirty="0">
                <a:solidFill>
                  <a:srgbClr val="0C244C"/>
                </a:solidFill>
                <a:latin typeface="Arial" panose="020B0604020202020204" pitchFamily="34" charset="0"/>
                <a:ea typeface="Roboto Light" panose="02000000000000000000" pitchFamily="2" charset="0"/>
              </a:rPr>
              <a:t>Peter, in his school in the Solomon Islands, now has access to a reliable water system that was installed. </a:t>
            </a:r>
          </a:p>
          <a:p>
            <a:r>
              <a:rPr lang="en-AU" sz="1400" dirty="0">
                <a:solidFill>
                  <a:srgbClr val="0C244C"/>
                </a:solidFill>
                <a:latin typeface="Arial" panose="020B0604020202020204" pitchFamily="34" charset="0"/>
                <a:ea typeface="Roboto Light" panose="02000000000000000000" pitchFamily="2" charset="0"/>
              </a:rPr>
              <a:t>Learn more</a:t>
            </a:r>
          </a:p>
          <a:p>
            <a:r>
              <a:rPr lang="en-AU" sz="1400" dirty="0">
                <a:latin typeface="Arial" panose="020B0604020202020204" pitchFamily="34" charset="0"/>
                <a:ea typeface="Roboto Light" panose="02000000000000000000" pitchFamily="2" charset="0"/>
                <a:hlinkClick r:id="rId11"/>
              </a:rPr>
              <a:t>Watch</a:t>
            </a:r>
            <a:endParaRPr lang="en-AU" sz="1400" dirty="0">
              <a:latin typeface="Arial" panose="020B0604020202020204" pitchFamily="34" charset="0"/>
              <a:ea typeface="Roboto Light" panose="02000000000000000000" pitchFamily="2" charset="0"/>
            </a:endParaRPr>
          </a:p>
          <a:p>
            <a:r>
              <a:rPr lang="en-AU" sz="1400" dirty="0">
                <a:latin typeface="Arial" panose="020B0604020202020204" pitchFamily="34" charset="0"/>
                <a:ea typeface="Roboto Light" panose="02000000000000000000" pitchFamily="2" charset="0"/>
                <a:hlinkClick r:id="rId12"/>
              </a:rPr>
              <a:t>Read</a:t>
            </a:r>
            <a:endParaRPr lang="en-AU" sz="1400" dirty="0">
              <a:latin typeface="Arial" panose="020B0604020202020204" pitchFamily="34" charset="0"/>
              <a:ea typeface="Roboto Light" panose="02000000000000000000" pitchFamily="2" charset="0"/>
            </a:endParaRPr>
          </a:p>
        </p:txBody>
      </p:sp>
      <p:sp>
        <p:nvSpPr>
          <p:cNvPr id="17" name="TextBox 16">
            <a:extLst>
              <a:ext uri="{FF2B5EF4-FFF2-40B4-BE49-F238E27FC236}">
                <a16:creationId xmlns:a16="http://schemas.microsoft.com/office/drawing/2014/main" id="{AB847988-2A14-4709-989C-702687361145}"/>
              </a:ext>
            </a:extLst>
          </p:cNvPr>
          <p:cNvSpPr txBox="1"/>
          <p:nvPr/>
        </p:nvSpPr>
        <p:spPr>
          <a:xfrm>
            <a:off x="9973498" y="4282106"/>
            <a:ext cx="2946488" cy="2108269"/>
          </a:xfrm>
          <a:prstGeom prst="rect">
            <a:avLst/>
          </a:prstGeom>
          <a:noFill/>
        </p:spPr>
        <p:txBody>
          <a:bodyPr wrap="square" lIns="91440" tIns="45720" rIns="91440" bIns="45720" rtlCol="0" anchor="t">
            <a:spAutoFit/>
          </a:bodyPr>
          <a:lstStyle/>
          <a:p>
            <a:r>
              <a:rPr lang="en-AU" sz="1400" b="1" dirty="0">
                <a:solidFill>
                  <a:srgbClr val="0C244C"/>
                </a:solidFill>
                <a:latin typeface="Arial" panose="020B0604020202020204" pitchFamily="34" charset="0"/>
                <a:ea typeface="Roboto Light" panose="02000000000000000000" pitchFamily="2" charset="0"/>
              </a:rPr>
              <a:t>LEADERSHIP PROGRAMS</a:t>
            </a:r>
          </a:p>
          <a:p>
            <a:pPr>
              <a:spcAft>
                <a:spcPts val="600"/>
              </a:spcAft>
            </a:pPr>
            <a:r>
              <a:rPr lang="en-AU" sz="1400" dirty="0">
                <a:solidFill>
                  <a:srgbClr val="0C244C"/>
                </a:solidFill>
                <a:latin typeface="Arial" panose="020B0604020202020204" pitchFamily="34" charset="0"/>
                <a:ea typeface="Roboto Light" panose="02000000000000000000" pitchFamily="2" charset="0"/>
              </a:rPr>
              <a:t>Evangeline went from seeking employment to being a Senior </a:t>
            </a:r>
            <a:r>
              <a:rPr lang="en-AU" sz="1400" dirty="0" err="1">
                <a:solidFill>
                  <a:srgbClr val="0C244C"/>
                </a:solidFill>
                <a:latin typeface="Arial" panose="020B0604020202020204" pitchFamily="34" charset="0"/>
                <a:ea typeface="Roboto Light" panose="02000000000000000000" pitchFamily="2" charset="0"/>
              </a:rPr>
              <a:t>Artsworker</a:t>
            </a:r>
            <a:r>
              <a:rPr lang="en-AU" sz="1400" dirty="0">
                <a:solidFill>
                  <a:srgbClr val="0C244C"/>
                </a:solidFill>
                <a:latin typeface="Arial" panose="020B0604020202020204" pitchFamily="34" charset="0"/>
                <a:ea typeface="Roboto Light" panose="02000000000000000000" pitchFamily="2" charset="0"/>
              </a:rPr>
              <a:t> and an inspirational leader for youth at </a:t>
            </a:r>
            <a:r>
              <a:rPr lang="en-AU" sz="1400" dirty="0" err="1">
                <a:solidFill>
                  <a:srgbClr val="0C244C"/>
                </a:solidFill>
                <a:latin typeface="Arial" panose="020B0604020202020204" pitchFamily="34" charset="0"/>
                <a:ea typeface="Roboto Light" panose="02000000000000000000" pitchFamily="2" charset="0"/>
              </a:rPr>
              <a:t>Djilpin</a:t>
            </a:r>
            <a:r>
              <a:rPr lang="en-AU" sz="1400" dirty="0">
                <a:solidFill>
                  <a:srgbClr val="0C244C"/>
                </a:solidFill>
                <a:latin typeface="Arial" panose="020B0604020202020204" pitchFamily="34" charset="0"/>
                <a:ea typeface="Roboto Light" panose="02000000000000000000" pitchFamily="2" charset="0"/>
              </a:rPr>
              <a:t> Arts Aboriginal Corporation.</a:t>
            </a:r>
          </a:p>
          <a:p>
            <a:r>
              <a:rPr lang="en-AU" sz="1400" dirty="0">
                <a:solidFill>
                  <a:srgbClr val="0C244C"/>
                </a:solidFill>
                <a:latin typeface="Arial" panose="020B0604020202020204" pitchFamily="34" charset="0"/>
                <a:ea typeface="Roboto Light" panose="02000000000000000000" pitchFamily="2" charset="0"/>
              </a:rPr>
              <a:t>Learn more</a:t>
            </a:r>
          </a:p>
          <a:p>
            <a:r>
              <a:rPr lang="en-AU" sz="1400" dirty="0">
                <a:latin typeface="Arial" panose="020B0604020202020204" pitchFamily="34" charset="0"/>
                <a:ea typeface="Roboto Light" panose="02000000000000000000" pitchFamily="2" charset="0"/>
                <a:hlinkClick r:id="rId13"/>
              </a:rPr>
              <a:t>Watch</a:t>
            </a:r>
            <a:endParaRPr lang="en-AU" sz="1400" dirty="0">
              <a:latin typeface="Arial" panose="020B0604020202020204" pitchFamily="34" charset="0"/>
              <a:ea typeface="Roboto Light" panose="02000000000000000000" pitchFamily="2" charset="0"/>
            </a:endParaRPr>
          </a:p>
          <a:p>
            <a:r>
              <a:rPr lang="en-AU" sz="1400" dirty="0">
                <a:latin typeface="Arial" panose="020B0604020202020204" pitchFamily="34" charset="0"/>
                <a:ea typeface="Roboto Light" panose="02000000000000000000" pitchFamily="2" charset="0"/>
                <a:hlinkClick r:id="rId14"/>
              </a:rPr>
              <a:t>Read</a:t>
            </a:r>
            <a:endParaRPr lang="en-AU" sz="1400" dirty="0">
              <a:latin typeface="Arial" panose="020B0604020202020204" pitchFamily="34" charset="0"/>
              <a:ea typeface="Roboto Light" panose="02000000000000000000" pitchFamily="2" charset="0"/>
            </a:endParaRPr>
          </a:p>
        </p:txBody>
      </p:sp>
      <p:sp>
        <p:nvSpPr>
          <p:cNvPr id="22" name="bg object 21">
            <a:extLst>
              <a:ext uri="{FF2B5EF4-FFF2-40B4-BE49-F238E27FC236}">
                <a16:creationId xmlns:a16="http://schemas.microsoft.com/office/drawing/2014/main" id="{FBC74270-0BAA-4989-BDC9-58BF1EEFABAC}"/>
              </a:ext>
            </a:extLst>
          </p:cNvPr>
          <p:cNvSpPr>
            <a:spLocks noChangeAspect="1"/>
          </p:cNvSpPr>
          <p:nvPr/>
        </p:nvSpPr>
        <p:spPr>
          <a:xfrm>
            <a:off x="386835" y="363228"/>
            <a:ext cx="523310" cy="522597"/>
          </a:xfrm>
          <a:prstGeom prst="rect">
            <a:avLst/>
          </a:prstGeom>
          <a:blipFill>
            <a:blip r:embed="rId15"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3268819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5E972EE7-B643-4C4A-9BE9-90098D8C0C3A}"/>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1"/>
          <a:stretch/>
        </p:blipFill>
        <p:spPr>
          <a:xfrm>
            <a:off x="-21431" y="2409824"/>
            <a:ext cx="13465969" cy="5153026"/>
          </a:xfrm>
        </p:spPr>
      </p:pic>
      <p:sp>
        <p:nvSpPr>
          <p:cNvPr id="6" name="Title 5">
            <a:extLst>
              <a:ext uri="{FF2B5EF4-FFF2-40B4-BE49-F238E27FC236}">
                <a16:creationId xmlns:a16="http://schemas.microsoft.com/office/drawing/2014/main" id="{7B2B71B0-685E-F241-9CA1-C9835AD91CFE}"/>
              </a:ext>
            </a:extLst>
          </p:cNvPr>
          <p:cNvSpPr>
            <a:spLocks noGrp="1"/>
          </p:cNvSpPr>
          <p:nvPr>
            <p:ph type="ctrTitle"/>
          </p:nvPr>
        </p:nvSpPr>
        <p:spPr>
          <a:xfrm>
            <a:off x="440243" y="644795"/>
            <a:ext cx="10083404" cy="779967"/>
          </a:xfrm>
        </p:spPr>
        <p:txBody>
          <a:bodyPr/>
          <a:lstStyle/>
          <a:p>
            <a:r>
              <a:rPr lang="en-US"/>
              <a:t>Case study</a:t>
            </a:r>
          </a:p>
        </p:txBody>
      </p:sp>
      <p:sp>
        <p:nvSpPr>
          <p:cNvPr id="4" name="Round Diagonal Corner Rectangle 1">
            <a:hlinkClick r:id="rId4"/>
            <a:extLst>
              <a:ext uri="{FF2B5EF4-FFF2-40B4-BE49-F238E27FC236}">
                <a16:creationId xmlns:a16="http://schemas.microsoft.com/office/drawing/2014/main" id="{50333C5F-0CA9-4E82-BACB-17A106B3DBC1}"/>
              </a:ext>
            </a:extLst>
          </p:cNvPr>
          <p:cNvSpPr/>
          <p:nvPr/>
        </p:nvSpPr>
        <p:spPr>
          <a:xfrm rot="16200000">
            <a:off x="10313657" y="2003595"/>
            <a:ext cx="1859939" cy="3115513"/>
          </a:xfrm>
          <a:prstGeom prst="round2DiagRect">
            <a:avLst/>
          </a:prstGeom>
          <a:solidFill>
            <a:srgbClr val="C3DDD7"/>
          </a:solidFill>
          <a:ln w="38100">
            <a:solidFill>
              <a:srgbClr val="D86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6">
            <a:extLst>
              <a:ext uri="{FF2B5EF4-FFF2-40B4-BE49-F238E27FC236}">
                <a16:creationId xmlns:a16="http://schemas.microsoft.com/office/drawing/2014/main" id="{B54D86F2-C677-4573-A32C-10F021F75868}"/>
              </a:ext>
            </a:extLst>
          </p:cNvPr>
          <p:cNvSpPr txBox="1">
            <a:spLocks/>
          </p:cNvSpPr>
          <p:nvPr/>
        </p:nvSpPr>
        <p:spPr bwMode="auto">
          <a:xfrm>
            <a:off x="9825675" y="3601592"/>
            <a:ext cx="2795303" cy="84115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0834" tIns="50417" rIns="100834" bIns="50417" numCol="1" anchor="t" anchorCtr="0" compatLnSpc="1">
            <a:prstTxWarp prst="textNoShape">
              <a:avLst/>
            </a:prstTxWarp>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2400" dirty="0">
                <a:solidFill>
                  <a:srgbClr val="0C244C"/>
                </a:solidFill>
                <a:latin typeface="Arial" panose="020B0604020202020204" pitchFamily="34" charset="0"/>
                <a:hlinkClick r:id="rId4">
                  <a:extLst>
                    <a:ext uri="{A12FA001-AC4F-418D-AE19-62706E023703}">
                      <ahyp:hlinkClr xmlns:ahyp="http://schemas.microsoft.com/office/drawing/2018/hyperlinkcolor" val="tx"/>
                    </a:ext>
                  </a:extLst>
                </a:hlinkClick>
              </a:rPr>
              <a:t>Watch </a:t>
            </a:r>
            <a:r>
              <a:rPr lang="en-US" sz="2400" dirty="0" err="1">
                <a:solidFill>
                  <a:srgbClr val="0C244C"/>
                </a:solidFill>
                <a:latin typeface="Arial" panose="020B0604020202020204" pitchFamily="34" charset="0"/>
                <a:hlinkClick r:id="rId4">
                  <a:extLst>
                    <a:ext uri="{A12FA001-AC4F-418D-AE19-62706E023703}">
                      <ahyp:hlinkClr xmlns:ahyp="http://schemas.microsoft.com/office/drawing/2018/hyperlinkcolor" val="tx"/>
                    </a:ext>
                  </a:extLst>
                </a:hlinkClick>
              </a:rPr>
              <a:t>Dinia’s</a:t>
            </a:r>
            <a:endParaRPr lang="en-US" sz="2400" dirty="0">
              <a:solidFill>
                <a:srgbClr val="0C244C"/>
              </a:solidFill>
              <a:latin typeface="Arial" panose="020B0604020202020204" pitchFamily="34" charset="0"/>
              <a:hlinkClick r:id="rId4">
                <a:extLst>
                  <a:ext uri="{A12FA001-AC4F-418D-AE19-62706E023703}">
                    <ahyp:hlinkClr xmlns:ahyp="http://schemas.microsoft.com/office/drawing/2018/hyperlinkcolor" val="tx"/>
                  </a:ext>
                </a:extLst>
              </a:hlinkClick>
            </a:endParaRPr>
          </a:p>
          <a:p>
            <a:pPr marL="0" indent="0" algn="ctr">
              <a:spcBef>
                <a:spcPts val="0"/>
              </a:spcBef>
              <a:buNone/>
            </a:pPr>
            <a:r>
              <a:rPr lang="en-US" sz="2400" dirty="0">
                <a:solidFill>
                  <a:srgbClr val="0C244C"/>
                </a:solidFill>
                <a:latin typeface="Arial" panose="020B0604020202020204" pitchFamily="34" charset="0"/>
                <a:hlinkClick r:id="rId4">
                  <a:extLst>
                    <a:ext uri="{A12FA001-AC4F-418D-AE19-62706E023703}">
                      <ahyp:hlinkClr xmlns:ahyp="http://schemas.microsoft.com/office/drawing/2018/hyperlinkcolor" val="tx"/>
                    </a:ext>
                  </a:extLst>
                </a:hlinkClick>
              </a:rPr>
              <a:t>story here</a:t>
            </a:r>
            <a:endParaRPr lang="en-US" sz="2400" dirty="0">
              <a:solidFill>
                <a:srgbClr val="0C244C"/>
              </a:solidFill>
              <a:cs typeface="Arial" panose="020B0604020202020204"/>
            </a:endParaRPr>
          </a:p>
          <a:p>
            <a:pPr marL="0" indent="0">
              <a:buNone/>
            </a:pPr>
            <a:endParaRPr lang="en-US" sz="1800" dirty="0">
              <a:solidFill>
                <a:schemeClr val="bg1"/>
              </a:solidFill>
            </a:endParaRPr>
          </a:p>
        </p:txBody>
      </p:sp>
      <p:grpSp>
        <p:nvGrpSpPr>
          <p:cNvPr id="7" name="Group 6">
            <a:extLst>
              <a:ext uri="{FF2B5EF4-FFF2-40B4-BE49-F238E27FC236}">
                <a16:creationId xmlns:a16="http://schemas.microsoft.com/office/drawing/2014/main" id="{D388693F-63E4-4D7A-B9D6-F4B6B100306E}"/>
              </a:ext>
            </a:extLst>
          </p:cNvPr>
          <p:cNvGrpSpPr/>
          <p:nvPr/>
        </p:nvGrpSpPr>
        <p:grpSpPr>
          <a:xfrm>
            <a:off x="10885134" y="2813230"/>
            <a:ext cx="716983" cy="677584"/>
            <a:chOff x="10882691" y="682213"/>
            <a:chExt cx="953312" cy="953312"/>
          </a:xfrm>
        </p:grpSpPr>
        <p:sp>
          <p:nvSpPr>
            <p:cNvPr id="8" name="Oval 7">
              <a:hlinkClick r:id="rId4"/>
              <a:extLst>
                <a:ext uri="{FF2B5EF4-FFF2-40B4-BE49-F238E27FC236}">
                  <a16:creationId xmlns:a16="http://schemas.microsoft.com/office/drawing/2014/main" id="{C87CD696-5F4D-412F-9083-9C70EB182E52}"/>
                </a:ext>
              </a:extLst>
            </p:cNvPr>
            <p:cNvSpPr/>
            <p:nvPr/>
          </p:nvSpPr>
          <p:spPr>
            <a:xfrm>
              <a:off x="10882691" y="682213"/>
              <a:ext cx="953312" cy="953312"/>
            </a:xfrm>
            <a:prstGeom prst="ellipse">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9">
              <a:extLst>
                <a:ext uri="{FF2B5EF4-FFF2-40B4-BE49-F238E27FC236}">
                  <a16:creationId xmlns:a16="http://schemas.microsoft.com/office/drawing/2014/main" id="{D2AFDEC6-EA4B-491E-ABFA-06972E30A75D}"/>
                </a:ext>
              </a:extLst>
            </p:cNvPr>
            <p:cNvSpPr/>
            <p:nvPr/>
          </p:nvSpPr>
          <p:spPr>
            <a:xfrm rot="5400000">
              <a:off x="11173400" y="965468"/>
              <a:ext cx="457200" cy="394138"/>
            </a:xfrm>
            <a:prstGeom prst="triangle">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81265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A5EBDAC-FFBD-9841-9F69-A64E78ADC745}"/>
              </a:ext>
            </a:extLst>
          </p:cNvPr>
          <p:cNvSpPr>
            <a:spLocks noGrp="1"/>
          </p:cNvSpPr>
          <p:nvPr>
            <p:ph type="ctrTitle"/>
          </p:nvPr>
        </p:nvSpPr>
        <p:spPr>
          <a:xfrm>
            <a:off x="450876" y="421512"/>
            <a:ext cx="10083404" cy="845313"/>
          </a:xfrm>
        </p:spPr>
        <p:txBody>
          <a:bodyPr/>
          <a:lstStyle/>
          <a:p>
            <a:r>
              <a:rPr lang="en-US"/>
              <a:t>Poverty</a:t>
            </a:r>
          </a:p>
        </p:txBody>
      </p:sp>
      <p:pic>
        <p:nvPicPr>
          <p:cNvPr id="7" name="Picture Placeholder 22">
            <a:extLst>
              <a:ext uri="{FF2B5EF4-FFF2-40B4-BE49-F238E27FC236}">
                <a16:creationId xmlns:a16="http://schemas.microsoft.com/office/drawing/2014/main" id="{7AE3BA45-B1CA-4A16-8099-0990C8C69A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80538" y="2431842"/>
            <a:ext cx="4464000" cy="4540458"/>
          </a:xfrm>
          <a:prstGeom prst="rect">
            <a:avLst/>
          </a:prstGeom>
        </p:spPr>
      </p:pic>
      <p:pic>
        <p:nvPicPr>
          <p:cNvPr id="14" name="Picture 13">
            <a:extLst>
              <a:ext uri="{FF2B5EF4-FFF2-40B4-BE49-F238E27FC236}">
                <a16:creationId xmlns:a16="http://schemas.microsoft.com/office/drawing/2014/main" id="{3F5D2F54-9678-4106-83AF-88814CBA70D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5"/>
          <a:stretch/>
        </p:blipFill>
        <p:spPr>
          <a:xfrm>
            <a:off x="4462668" y="2431843"/>
            <a:ext cx="4517870" cy="4540457"/>
          </a:xfrm>
          <a:prstGeom prst="rect">
            <a:avLst/>
          </a:prstGeom>
        </p:spPr>
      </p:pic>
      <p:pic>
        <p:nvPicPr>
          <p:cNvPr id="15" name="Picture Placeholder 16">
            <a:extLst>
              <a:ext uri="{FF2B5EF4-FFF2-40B4-BE49-F238E27FC236}">
                <a16:creationId xmlns:a16="http://schemas.microsoft.com/office/drawing/2014/main" id="{317B94BD-5A9E-4329-84F3-1D81157DEB8D}"/>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a:ext>
            </a:extLst>
          </a:blip>
          <a:srcRect/>
          <a:stretch/>
        </p:blipFill>
        <p:spPr>
          <a:xfrm>
            <a:off x="-1332" y="2431843"/>
            <a:ext cx="4464000" cy="4540457"/>
          </a:xfrm>
        </p:spPr>
      </p:pic>
    </p:spTree>
    <p:extLst>
      <p:ext uri="{BB962C8B-B14F-4D97-AF65-F5344CB8AC3E}">
        <p14:creationId xmlns:p14="http://schemas.microsoft.com/office/powerpoint/2010/main" val="181948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1A4852-ADC3-E74B-A06B-443D4C9F98AD}"/>
              </a:ext>
            </a:extLst>
          </p:cNvPr>
          <p:cNvSpPr>
            <a:spLocks noGrp="1"/>
          </p:cNvSpPr>
          <p:nvPr>
            <p:ph type="body" sz="quarter" idx="10"/>
          </p:nvPr>
        </p:nvSpPr>
        <p:spPr/>
        <p:txBody>
          <a:bodyPr lIns="91440" tIns="45720" rIns="91440" bIns="45720" anchor="t"/>
          <a:lstStyle/>
          <a:p>
            <a:pPr>
              <a:lnSpc>
                <a:spcPct val="100000"/>
              </a:lnSpc>
              <a:spcBef>
                <a:spcPts val="0"/>
              </a:spcBef>
              <a:spcAft>
                <a:spcPts val="1200"/>
              </a:spcAft>
            </a:pPr>
            <a:r>
              <a:rPr lang="en-AU" sz="2200" dirty="0">
                <a:ea typeface="Roboto Light"/>
              </a:rPr>
              <a:t>Dinia lives in the Philippines. In the Philippines, millions of people only live on $1.90 a day. Dinia struggled every day to get food and enough money for her children to go to school. </a:t>
            </a:r>
            <a:endParaRPr lang="en-US" sz="2200" dirty="0">
              <a:ea typeface="Roboto Light"/>
            </a:endParaRPr>
          </a:p>
          <a:p>
            <a:pPr fontAlgn="t">
              <a:lnSpc>
                <a:spcPct val="100000"/>
              </a:lnSpc>
              <a:spcBef>
                <a:spcPts val="0"/>
              </a:spcBef>
              <a:spcAft>
                <a:spcPts val="1200"/>
              </a:spcAft>
            </a:pPr>
            <a:r>
              <a:rPr lang="en-AU" sz="2200" dirty="0">
                <a:ea typeface="Roboto Light"/>
              </a:rPr>
              <a:t>Sadly, her husband died, and this made things even harder for Dinia. Dinia heard about a program run by Caritas Australia's partner SPACFI (</a:t>
            </a:r>
            <a:r>
              <a:rPr lang="en-US" sz="2200" dirty="0">
                <a:ea typeface="Roboto Light"/>
              </a:rPr>
              <a:t>Socio Pastoral Action Center Foundation Inc.). When she joined, she learned lots of things that have helped make her life better.</a:t>
            </a:r>
            <a:endParaRPr lang="en-AU" sz="2200" dirty="0">
              <a:ea typeface="Roboto Light"/>
            </a:endParaRPr>
          </a:p>
          <a:p>
            <a:pPr fontAlgn="t">
              <a:lnSpc>
                <a:spcPct val="100000"/>
              </a:lnSpc>
              <a:spcAft>
                <a:spcPts val="1200"/>
              </a:spcAft>
            </a:pPr>
            <a:endParaRPr lang="en-AU" sz="2000" dirty="0">
              <a:latin typeface="Arial" panose="020B0604020202020204" pitchFamily="34" charset="0"/>
              <a:ea typeface="Roboto Light" panose="02000000000000000000" pitchFamily="2" charset="0"/>
            </a:endParaRPr>
          </a:p>
          <a:p>
            <a:pPr>
              <a:lnSpc>
                <a:spcPct val="100000"/>
              </a:lnSpc>
              <a:spcAft>
                <a:spcPts val="1200"/>
              </a:spcAft>
            </a:pPr>
            <a:endParaRPr lang="en-US" sz="2000" dirty="0"/>
          </a:p>
        </p:txBody>
      </p:sp>
      <p:sp>
        <p:nvSpPr>
          <p:cNvPr id="7" name="Title 6">
            <a:extLst>
              <a:ext uri="{FF2B5EF4-FFF2-40B4-BE49-F238E27FC236}">
                <a16:creationId xmlns:a16="http://schemas.microsoft.com/office/drawing/2014/main" id="{C315C641-6757-F84B-9145-2407F17DC804}"/>
              </a:ext>
            </a:extLst>
          </p:cNvPr>
          <p:cNvSpPr>
            <a:spLocks noGrp="1"/>
          </p:cNvSpPr>
          <p:nvPr>
            <p:ph type="title"/>
          </p:nvPr>
        </p:nvSpPr>
        <p:spPr>
          <a:xfrm>
            <a:off x="1007269" y="763889"/>
            <a:ext cx="5238566" cy="1062514"/>
          </a:xfrm>
        </p:spPr>
        <p:txBody>
          <a:bodyPr/>
          <a:lstStyle/>
          <a:p>
            <a:r>
              <a:rPr lang="en-US"/>
              <a:t>DINIA,</a:t>
            </a:r>
            <a:br>
              <a:rPr lang="en-US"/>
            </a:br>
            <a:r>
              <a:rPr lang="en-US"/>
              <a:t>PHILIPPINES</a:t>
            </a:r>
          </a:p>
        </p:txBody>
      </p:sp>
      <p:sp>
        <p:nvSpPr>
          <p:cNvPr id="26" name="Text Placeholder 3">
            <a:extLst>
              <a:ext uri="{FF2B5EF4-FFF2-40B4-BE49-F238E27FC236}">
                <a16:creationId xmlns:a16="http://schemas.microsoft.com/office/drawing/2014/main" id="{8EDD1D21-2ACE-4DBF-A5D5-A21F4F4E244D}"/>
              </a:ext>
            </a:extLst>
          </p:cNvPr>
          <p:cNvSpPr txBox="1">
            <a:spLocks/>
          </p:cNvSpPr>
          <p:nvPr/>
        </p:nvSpPr>
        <p:spPr>
          <a:xfrm>
            <a:off x="900536" y="2242544"/>
            <a:ext cx="5376597" cy="3886241"/>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kern="0">
                <a:solidFill>
                  <a:sysClr val="windowText" lastClr="000000"/>
                </a:solidFill>
              </a:rPr>
              <a:t> </a:t>
            </a:r>
          </a:p>
        </p:txBody>
      </p:sp>
      <p:sp>
        <p:nvSpPr>
          <p:cNvPr id="19" name="bg object 21">
            <a:extLst>
              <a:ext uri="{FF2B5EF4-FFF2-40B4-BE49-F238E27FC236}">
                <a16:creationId xmlns:a16="http://schemas.microsoft.com/office/drawing/2014/main" id="{094DA918-80A7-704B-B80F-E3C8A2EFE595}"/>
              </a:ext>
            </a:extLst>
          </p:cNvPr>
          <p:cNvSpPr>
            <a:spLocks noChangeAspect="1"/>
          </p:cNvSpPr>
          <p:nvPr/>
        </p:nvSpPr>
        <p:spPr>
          <a:xfrm>
            <a:off x="528625" y="920207"/>
            <a:ext cx="381520" cy="381000"/>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10" name="Picture Placeholder 6">
            <a:extLst>
              <a:ext uri="{FF2B5EF4-FFF2-40B4-BE49-F238E27FC236}">
                <a16:creationId xmlns:a16="http://schemas.microsoft.com/office/drawing/2014/main" id="{F406C65C-B32B-43FB-8896-1FC351285C51}"/>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446582" y="737210"/>
            <a:ext cx="5469328" cy="5391575"/>
          </a:xfrm>
          <a:prstGeom prst="rect">
            <a:avLst/>
          </a:prstGeom>
        </p:spPr>
      </p:pic>
      <p:sp>
        <p:nvSpPr>
          <p:cNvPr id="8" name="Text Placeholder 7">
            <a:extLst>
              <a:ext uri="{FF2B5EF4-FFF2-40B4-BE49-F238E27FC236}">
                <a16:creationId xmlns:a16="http://schemas.microsoft.com/office/drawing/2014/main" id="{6F677EBA-EA58-4289-9999-F058DD8A5BE3}"/>
              </a:ext>
            </a:extLst>
          </p:cNvPr>
          <p:cNvSpPr>
            <a:spLocks noGrp="1"/>
          </p:cNvSpPr>
          <p:nvPr>
            <p:ph type="body" sz="quarter" idx="11"/>
          </p:nvPr>
        </p:nvSpPr>
        <p:spPr>
          <a:xfrm>
            <a:off x="7446584" y="6313626"/>
            <a:ext cx="5469326" cy="247108"/>
          </a:xfrm>
        </p:spPr>
        <p:txBody>
          <a:bodyPr/>
          <a:lstStyle/>
          <a:p>
            <a:pPr>
              <a:spcBef>
                <a:spcPts val="0"/>
              </a:spcBef>
            </a:pPr>
            <a:r>
              <a:rPr lang="en-AU" sz="1000" dirty="0" err="1">
                <a:solidFill>
                  <a:srgbClr val="000000"/>
                </a:solidFill>
                <a:latin typeface="Arial" panose="020B0604020202020204" pitchFamily="34" charset="0"/>
              </a:rPr>
              <a:t>Dinia</a:t>
            </a:r>
            <a:r>
              <a:rPr lang="en-AU" sz="1000" dirty="0">
                <a:solidFill>
                  <a:srgbClr val="000000"/>
                </a:solidFill>
                <a:latin typeface="Arial" panose="020B0604020202020204" pitchFamily="34" charset="0"/>
              </a:rPr>
              <a:t> and her son </a:t>
            </a:r>
            <a:r>
              <a:rPr lang="en-AU" sz="1000" dirty="0" err="1">
                <a:solidFill>
                  <a:srgbClr val="000000"/>
                </a:solidFill>
                <a:latin typeface="Arial" panose="020B0604020202020204" pitchFamily="34" charset="0"/>
              </a:rPr>
              <a:t>Lydon</a:t>
            </a:r>
            <a:r>
              <a:rPr lang="en-AU" sz="1000" dirty="0">
                <a:solidFill>
                  <a:srgbClr val="000000"/>
                </a:solidFill>
                <a:latin typeface="Arial" panose="020B0604020202020204" pitchFamily="34" charset="0"/>
              </a:rPr>
              <a:t> (21) with her family, community members and SPACFI staff. </a:t>
            </a:r>
            <a:endParaRPr lang="en-US" sz="1000" dirty="0">
              <a:latin typeface="Arial" panose="020B0604020202020204" pitchFamily="34" charset="0"/>
            </a:endParaRPr>
          </a:p>
          <a:p>
            <a:pPr>
              <a:spcBef>
                <a:spcPts val="0"/>
              </a:spcBef>
            </a:pPr>
            <a:r>
              <a:rPr lang="en-AU" sz="1000" b="1" dirty="0">
                <a:solidFill>
                  <a:srgbClr val="000000"/>
                </a:solidFill>
                <a:latin typeface="Arial" panose="020B0604020202020204" pitchFamily="34" charset="0"/>
              </a:rPr>
              <a:t>Credit</a:t>
            </a:r>
            <a:r>
              <a:rPr lang="en-AU" sz="1000" dirty="0">
                <a:solidFill>
                  <a:srgbClr val="000000"/>
                </a:solidFill>
                <a:latin typeface="Arial" panose="020B0604020202020204" pitchFamily="34" charset="0"/>
              </a:rPr>
              <a:t>: Richard Wainwright</a:t>
            </a:r>
            <a:endParaRPr lang="en-AU" sz="1000" dirty="0">
              <a:latin typeface="Arial" panose="020B0604020202020204" pitchFamily="34" charset="0"/>
            </a:endParaRPr>
          </a:p>
          <a:p>
            <a:endParaRPr lang="en-AU" sz="1000" dirty="0"/>
          </a:p>
        </p:txBody>
      </p:sp>
    </p:spTree>
    <p:extLst>
      <p:ext uri="{BB962C8B-B14F-4D97-AF65-F5344CB8AC3E}">
        <p14:creationId xmlns:p14="http://schemas.microsoft.com/office/powerpoint/2010/main" val="3184092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8">
            <a:extLst>
              <a:ext uri="{FF2B5EF4-FFF2-40B4-BE49-F238E27FC236}">
                <a16:creationId xmlns:a16="http://schemas.microsoft.com/office/drawing/2014/main" id="{12A26F1F-549E-AD4D-AC71-B3A3C9DCCFED}"/>
              </a:ext>
            </a:extLst>
          </p:cNvPr>
          <p:cNvPicPr>
            <a:picLocks noGrp="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
        <p:nvSpPr>
          <p:cNvPr id="2" name="Text Placeholder 1">
            <a:extLst>
              <a:ext uri="{FF2B5EF4-FFF2-40B4-BE49-F238E27FC236}">
                <a16:creationId xmlns:a16="http://schemas.microsoft.com/office/drawing/2014/main" id="{8B84FC3E-8572-7145-8775-75F386EC1460}"/>
              </a:ext>
            </a:extLst>
          </p:cNvPr>
          <p:cNvSpPr>
            <a:spLocks noGrp="1"/>
          </p:cNvSpPr>
          <p:nvPr>
            <p:ph type="body" sz="quarter" idx="11"/>
          </p:nvPr>
        </p:nvSpPr>
        <p:spPr>
          <a:xfrm>
            <a:off x="7330302" y="6265921"/>
            <a:ext cx="5469326" cy="247108"/>
          </a:xfrm>
        </p:spPr>
        <p:txBody>
          <a:bodyPr lIns="91440" tIns="45720" rIns="91440" bIns="45720" anchor="t">
            <a:noAutofit/>
          </a:bodyPr>
          <a:lstStyle/>
          <a:p>
            <a:pPr>
              <a:spcBef>
                <a:spcPts val="0"/>
              </a:spcBef>
            </a:pPr>
            <a:r>
              <a:rPr lang="en-AU" sz="1000" dirty="0" err="1">
                <a:latin typeface="Arial" panose="020B0604020202020204" pitchFamily="34" charset="0"/>
                <a:ea typeface="Roboto Light" panose="02000000000000000000" pitchFamily="2" charset="0"/>
              </a:rPr>
              <a:t>Dinia</a:t>
            </a:r>
            <a:r>
              <a:rPr lang="en-AU" sz="1000" dirty="0">
                <a:latin typeface="Arial" panose="020B0604020202020204" pitchFamily="34" charset="0"/>
                <a:ea typeface="Roboto Light" panose="02000000000000000000" pitchFamily="2" charset="0"/>
              </a:rPr>
              <a:t> received Bing, the mother pig (behind), as part of a hog dispersal program to provide an alternative income source for her family. </a:t>
            </a:r>
            <a:r>
              <a:rPr lang="en-AU" sz="1000" dirty="0" err="1">
                <a:latin typeface="Arial" panose="020B0604020202020204" pitchFamily="34" charset="0"/>
                <a:ea typeface="Roboto Light" panose="02000000000000000000" pitchFamily="2" charset="0"/>
              </a:rPr>
              <a:t>Dinia</a:t>
            </a:r>
            <a:r>
              <a:rPr lang="en-AU" sz="1000" dirty="0">
                <a:latin typeface="Arial" panose="020B0604020202020204" pitchFamily="34" charset="0"/>
                <a:ea typeface="Roboto Light" panose="02000000000000000000" pitchFamily="2" charset="0"/>
              </a:rPr>
              <a:t> bred 8 piglets for dispersal to her neighbours in the program and now owns her own pigs for sale and consumption.</a:t>
            </a:r>
            <a:r>
              <a:rPr lang="en-AU" sz="1000" dirty="0">
                <a:solidFill>
                  <a:srgbClr val="000000"/>
                </a:solidFill>
                <a:latin typeface="Arial" panose="020B0604020202020204" pitchFamily="34" charset="0"/>
                <a:ea typeface="Roboto Light" panose="02000000000000000000" pitchFamily="2" charset="0"/>
              </a:rPr>
              <a:t> </a:t>
            </a:r>
            <a:r>
              <a:rPr lang="en-AU" sz="1000" b="1" dirty="0">
                <a:solidFill>
                  <a:srgbClr val="000000"/>
                </a:solidFill>
                <a:latin typeface="Arial" panose="020B0604020202020204" pitchFamily="34" charset="0"/>
              </a:rPr>
              <a:t>Credit: </a:t>
            </a:r>
            <a:r>
              <a:rPr lang="en-AU" sz="1000" dirty="0">
                <a:solidFill>
                  <a:srgbClr val="000000"/>
                </a:solidFill>
                <a:latin typeface="Arial" panose="020B0604020202020204" pitchFamily="34" charset="0"/>
              </a:rPr>
              <a:t>Richard Wainwright</a:t>
            </a:r>
            <a:endParaRPr lang="en-AU" sz="1000" dirty="0">
              <a:latin typeface="Arial" panose="020B0604020202020204" pitchFamily="34" charset="0"/>
            </a:endParaRPr>
          </a:p>
        </p:txBody>
      </p:sp>
      <p:sp>
        <p:nvSpPr>
          <p:cNvPr id="24" name="Text Placeholder 3">
            <a:extLst>
              <a:ext uri="{FF2B5EF4-FFF2-40B4-BE49-F238E27FC236}">
                <a16:creationId xmlns:a16="http://schemas.microsoft.com/office/drawing/2014/main" id="{3E761A40-C74A-9A4D-8191-3A5ED28DC0DF}"/>
              </a:ext>
            </a:extLst>
          </p:cNvPr>
          <p:cNvSpPr>
            <a:spLocks noGrp="1"/>
          </p:cNvSpPr>
          <p:nvPr>
            <p:ph type="body" sz="quarter" idx="13"/>
          </p:nvPr>
        </p:nvSpPr>
        <p:spPr/>
        <p:txBody>
          <a:bodyPr lIns="91440" tIns="45720" rIns="91440" bIns="45720" anchor="t"/>
          <a:lstStyle/>
          <a:p>
            <a:pPr>
              <a:lnSpc>
                <a:spcPct val="100000"/>
              </a:lnSpc>
              <a:spcBef>
                <a:spcPts val="0"/>
              </a:spcBef>
              <a:spcAft>
                <a:spcPts val="1200"/>
              </a:spcAft>
            </a:pPr>
            <a:r>
              <a:rPr lang="en-AU" sz="2400" dirty="0" err="1">
                <a:ea typeface="Roboto Light"/>
              </a:rPr>
              <a:t>Dinia</a:t>
            </a:r>
            <a:r>
              <a:rPr lang="en-AU" sz="2400" dirty="0">
                <a:ea typeface="Roboto Light"/>
              </a:rPr>
              <a:t> learnt how to grow rice and vegetables without chemicals, how to sell chips and to make medicines from plants.</a:t>
            </a:r>
          </a:p>
          <a:p>
            <a:pPr>
              <a:lnSpc>
                <a:spcPct val="100000"/>
              </a:lnSpc>
              <a:spcBef>
                <a:spcPts val="0"/>
              </a:spcBef>
              <a:spcAft>
                <a:spcPts val="1200"/>
              </a:spcAft>
            </a:pPr>
            <a:r>
              <a:rPr lang="en-AU" sz="2400" dirty="0">
                <a:ea typeface="Roboto Light"/>
              </a:rPr>
              <a:t>Dinia also raises pigs. When the sow has piglets, she keeps some but gives some to a neighbour.</a:t>
            </a:r>
            <a:endParaRPr lang="en-US" sz="2400" dirty="0">
              <a:ea typeface="Roboto Light"/>
              <a:cs typeface="Arial" panose="020B0604020202020204" pitchFamily="34" charset="0"/>
            </a:endParaRPr>
          </a:p>
          <a:p>
            <a:pPr>
              <a:lnSpc>
                <a:spcPct val="100000"/>
              </a:lnSpc>
              <a:spcBef>
                <a:spcPts val="0"/>
              </a:spcBef>
              <a:spcAft>
                <a:spcPts val="1200"/>
              </a:spcAft>
            </a:pPr>
            <a:r>
              <a:rPr lang="en-AU" sz="2400" dirty="0">
                <a:ea typeface="Roboto Light"/>
              </a:rPr>
              <a:t>The whole community shares and learns together. Dinia is a leader in her community now. </a:t>
            </a:r>
            <a:endParaRPr lang="en-AU" sz="2400" dirty="0">
              <a:ea typeface="Roboto Light"/>
              <a:cs typeface="Arial" panose="020B0604020202020204" pitchFamily="34" charset="0"/>
            </a:endParaRPr>
          </a:p>
        </p:txBody>
      </p:sp>
      <p:sp>
        <p:nvSpPr>
          <p:cNvPr id="7" name="Title 6">
            <a:extLst>
              <a:ext uri="{FF2B5EF4-FFF2-40B4-BE49-F238E27FC236}">
                <a16:creationId xmlns:a16="http://schemas.microsoft.com/office/drawing/2014/main" id="{8F323271-4173-B84F-BD4F-01B655C7BC34}"/>
              </a:ext>
            </a:extLst>
          </p:cNvPr>
          <p:cNvSpPr>
            <a:spLocks noGrp="1"/>
          </p:cNvSpPr>
          <p:nvPr>
            <p:ph type="title"/>
          </p:nvPr>
        </p:nvSpPr>
        <p:spPr/>
        <p:txBody>
          <a:bodyPr/>
          <a:lstStyle/>
          <a:p>
            <a:r>
              <a:rPr lang="en-US"/>
              <a:t>DINIA,</a:t>
            </a:r>
            <a:br>
              <a:rPr lang="en-US"/>
            </a:br>
            <a:r>
              <a:rPr lang="en-US"/>
              <a:t>PHILIPPINES</a:t>
            </a:r>
          </a:p>
        </p:txBody>
      </p:sp>
      <p:sp>
        <p:nvSpPr>
          <p:cNvPr id="22" name="bg object 21">
            <a:extLst>
              <a:ext uri="{FF2B5EF4-FFF2-40B4-BE49-F238E27FC236}">
                <a16:creationId xmlns:a16="http://schemas.microsoft.com/office/drawing/2014/main" id="{27C49DE7-9933-8148-8989-C73C8D2C8F04}"/>
              </a:ext>
            </a:extLst>
          </p:cNvPr>
          <p:cNvSpPr>
            <a:spLocks noChangeAspect="1"/>
          </p:cNvSpPr>
          <p:nvPr/>
        </p:nvSpPr>
        <p:spPr>
          <a:xfrm>
            <a:off x="528625" y="920207"/>
            <a:ext cx="381520" cy="381000"/>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3530382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p:txBody>
          <a:bodyPr/>
          <a:lstStyle/>
          <a:p>
            <a:r>
              <a:rPr lang="en-US"/>
              <a:t> </a:t>
            </a:r>
          </a:p>
        </p:txBody>
      </p:sp>
      <p:sp>
        <p:nvSpPr>
          <p:cNvPr id="43" name="Title 2"/>
          <p:cNvSpPr txBox="1">
            <a:spLocks/>
          </p:cNvSpPr>
          <p:nvPr/>
        </p:nvSpPr>
        <p:spPr>
          <a:xfrm>
            <a:off x="2116739" y="512825"/>
            <a:ext cx="8028742" cy="785536"/>
          </a:xfrm>
          <a:prstGeom prst="rect">
            <a:avLst/>
          </a:prstGeom>
        </p:spPr>
        <p:txBody>
          <a:bodyPr vert="horz" lIns="100834" tIns="50417" rIns="100834" bIns="50417" rtlCol="0" anchor="t" anchorCtr="0">
            <a:noAutofit/>
          </a:bodyPr>
          <a:lstStyle>
            <a:lvl1pPr algn="l" defTabSz="457200" rtl="0" eaLnBrk="1" latinLnBrk="0" hangingPunct="1">
              <a:spcBef>
                <a:spcPct val="0"/>
              </a:spcBef>
              <a:buNone/>
              <a:defRPr sz="4400" b="1" i="0" kern="1200" cap="all" normalizeH="0" baseline="0">
                <a:solidFill>
                  <a:srgbClr val="E50269"/>
                </a:solidFill>
                <a:latin typeface="Arial"/>
                <a:ea typeface="+mj-ea"/>
                <a:cs typeface="Arial"/>
              </a:defRPr>
            </a:lvl1pPr>
          </a:lstStyle>
          <a:p>
            <a:endParaRPr lang="en-US" sz="4411">
              <a:solidFill>
                <a:srgbClr val="0C6263"/>
              </a:solidFill>
            </a:endParaRPr>
          </a:p>
        </p:txBody>
      </p:sp>
      <p:pic>
        <p:nvPicPr>
          <p:cNvPr id="4" name="Picture 3">
            <a:extLst>
              <a:ext uri="{FF2B5EF4-FFF2-40B4-BE49-F238E27FC236}">
                <a16:creationId xmlns:a16="http://schemas.microsoft.com/office/drawing/2014/main" id="{0C902C53-2944-4F51-B600-BC740671129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290" y="0"/>
            <a:ext cx="13463828" cy="6953956"/>
          </a:xfrm>
          <a:prstGeom prst="rect">
            <a:avLst/>
          </a:prstGeom>
        </p:spPr>
      </p:pic>
      <p:sp>
        <p:nvSpPr>
          <p:cNvPr id="10" name="Round Diagonal Corner Rectangle 1">
            <a:extLst>
              <a:ext uri="{FF2B5EF4-FFF2-40B4-BE49-F238E27FC236}">
                <a16:creationId xmlns:a16="http://schemas.microsoft.com/office/drawing/2014/main" id="{088EC8C7-E5B9-6148-AE7D-8E78170643DE}"/>
              </a:ext>
            </a:extLst>
          </p:cNvPr>
          <p:cNvSpPr/>
          <p:nvPr/>
        </p:nvSpPr>
        <p:spPr>
          <a:xfrm rot="16200000">
            <a:off x="8404489" y="273314"/>
            <a:ext cx="4358258" cy="4614252"/>
          </a:xfrm>
          <a:prstGeom prst="round2DiagRect">
            <a:avLst/>
          </a:prstGeom>
          <a:solidFill>
            <a:srgbClr val="C3DDD7"/>
          </a:solidFill>
          <a:ln w="38100">
            <a:solidFill>
              <a:srgbClr val="D86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29780" y="896973"/>
            <a:ext cx="4307676" cy="3862596"/>
          </a:xfrm>
          <a:prstGeom prst="rect">
            <a:avLst/>
          </a:prstGeom>
        </p:spPr>
        <p:txBody>
          <a:bodyPr wrap="square" lIns="91440" tIns="45720" rIns="91440" bIns="45720" anchor="t">
            <a:spAutoFit/>
          </a:bodyPr>
          <a:lstStyle/>
          <a:p>
            <a:pPr algn="ctr"/>
            <a:r>
              <a:rPr lang="en-AU" sz="3600" dirty="0">
                <a:solidFill>
                  <a:srgbClr val="0C244C"/>
                </a:solidFill>
                <a:latin typeface="Garamond"/>
              </a:rPr>
              <a:t>"As much as possible I will try to help (my neighbours), so that we are on the same level"</a:t>
            </a:r>
            <a:endParaRPr lang="en-US" sz="3600" dirty="0">
              <a:solidFill>
                <a:srgbClr val="0C244C"/>
              </a:solidFill>
              <a:latin typeface="Garamond"/>
              <a:cs typeface="Arial"/>
            </a:endParaRPr>
          </a:p>
          <a:p>
            <a:pPr algn="ctr"/>
            <a:r>
              <a:rPr lang="en-AU" sz="3600" i="1" dirty="0" err="1">
                <a:solidFill>
                  <a:srgbClr val="0C244C"/>
                </a:solidFill>
                <a:latin typeface="Garamond"/>
              </a:rPr>
              <a:t>Dinia</a:t>
            </a:r>
            <a:endParaRPr lang="en-US" sz="3600" dirty="0">
              <a:solidFill>
                <a:srgbClr val="0C244C"/>
              </a:solidFill>
              <a:cs typeface="Arial"/>
            </a:endParaRPr>
          </a:p>
          <a:p>
            <a:pPr algn="ctr"/>
            <a:endParaRPr lang="en-AU" sz="2900" dirty="0">
              <a:solidFill>
                <a:srgbClr val="FF0000"/>
              </a:solidFill>
              <a:latin typeface="Garamond" panose="02020404030301010803" pitchFamily="18" charset="0"/>
              <a:ea typeface="Roboto Light" panose="02000000000000000000" pitchFamily="2" charset="0"/>
            </a:endParaRPr>
          </a:p>
        </p:txBody>
      </p:sp>
      <p:sp>
        <p:nvSpPr>
          <p:cNvPr id="9" name="TextBox 8">
            <a:extLst>
              <a:ext uri="{FF2B5EF4-FFF2-40B4-BE49-F238E27FC236}">
                <a16:creationId xmlns:a16="http://schemas.microsoft.com/office/drawing/2014/main" id="{3ADC7BEB-CC9D-4E2D-9B45-F80B4585DFF9}"/>
              </a:ext>
            </a:extLst>
          </p:cNvPr>
          <p:cNvSpPr txBox="1"/>
          <p:nvPr/>
        </p:nvSpPr>
        <p:spPr>
          <a:xfrm>
            <a:off x="8975840" y="6527377"/>
            <a:ext cx="4355171" cy="276999"/>
          </a:xfrm>
          <a:prstGeom prst="rect">
            <a:avLst/>
          </a:prstGeom>
          <a:noFill/>
        </p:spPr>
        <p:txBody>
          <a:bodyPr wrap="square" rtlCol="0">
            <a:spAutoFit/>
          </a:bodyPr>
          <a:lstStyle/>
          <a:p>
            <a:pPr algn="r"/>
            <a:r>
              <a:rPr lang="en-AU" sz="1200" dirty="0">
                <a:solidFill>
                  <a:schemeClr val="bg1"/>
                </a:solidFill>
                <a:latin typeface="Arial" panose="020B0604020202020204" pitchFamily="34" charset="0"/>
                <a:ea typeface="Roboto Light" panose="02000000000000000000" pitchFamily="2" charset="0"/>
              </a:rPr>
              <a:t>Credit: Richard Wainwright</a:t>
            </a:r>
          </a:p>
        </p:txBody>
      </p:sp>
    </p:spTree>
    <p:extLst>
      <p:ext uri="{BB962C8B-B14F-4D97-AF65-F5344CB8AC3E}">
        <p14:creationId xmlns:p14="http://schemas.microsoft.com/office/powerpoint/2010/main" val="42547795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F1796-EF59-47C6-823D-10D6F708174A}"/>
              </a:ext>
            </a:extLst>
          </p:cNvPr>
          <p:cNvSpPr>
            <a:spLocks noGrp="1"/>
          </p:cNvSpPr>
          <p:nvPr>
            <p:ph type="title"/>
          </p:nvPr>
        </p:nvSpPr>
        <p:spPr>
          <a:xfrm>
            <a:off x="678006" y="434349"/>
            <a:ext cx="11107593" cy="777564"/>
          </a:xfrm>
        </p:spPr>
        <p:txBody>
          <a:bodyPr/>
          <a:lstStyle/>
          <a:p>
            <a:pPr>
              <a:lnSpc>
                <a:spcPct val="100000"/>
              </a:lnSpc>
              <a:spcAft>
                <a:spcPts val="600"/>
              </a:spcAft>
            </a:pPr>
            <a:r>
              <a:rPr lang="en-AU" sz="3600" dirty="0">
                <a:latin typeface="Arial" panose="020B0604020202020204" pitchFamily="34" charset="0"/>
                <a:ea typeface="Roboto Medium" pitchFamily="2" charset="0"/>
              </a:rPr>
              <a:t>Additional Case Studies</a:t>
            </a:r>
            <a:br>
              <a:rPr lang="en-AU" sz="3600" dirty="0">
                <a:latin typeface="Arial" panose="020B0604020202020204" pitchFamily="34" charset="0"/>
                <a:ea typeface="Roboto Light" panose="02000000000000000000" pitchFamily="2" charset="0"/>
              </a:rPr>
            </a:br>
            <a:r>
              <a:rPr lang="en-AU" sz="1400" cap="none" dirty="0">
                <a:solidFill>
                  <a:schemeClr val="bg1"/>
                </a:solidFill>
                <a:latin typeface="Arial" panose="020B0604020202020204" pitchFamily="34" charset="0"/>
                <a:ea typeface="Roboto Light" panose="02000000000000000000" pitchFamily="2" charset="0"/>
              </a:rPr>
              <a:t>Click the pictures below to learn more about others who have been assisted by Caritas Australia and partners to alleviate poverty.</a:t>
            </a:r>
            <a:br>
              <a:rPr lang="en-AU" sz="1400" cap="none" dirty="0">
                <a:solidFill>
                  <a:schemeClr val="bg1"/>
                </a:solidFill>
                <a:latin typeface="Arial" panose="020B0604020202020204" pitchFamily="34" charset="0"/>
                <a:ea typeface="Roboto Light" panose="02000000000000000000" pitchFamily="2" charset="0"/>
              </a:rPr>
            </a:br>
            <a:endParaRPr lang="en-AU" sz="1400" dirty="0">
              <a:solidFill>
                <a:schemeClr val="bg1"/>
              </a:solidFill>
              <a:latin typeface="Arial" panose="020B0604020202020204" pitchFamily="34" charset="0"/>
              <a:ea typeface="Roboto Light" panose="02000000000000000000" pitchFamily="2" charset="0"/>
            </a:endParaRPr>
          </a:p>
        </p:txBody>
      </p:sp>
      <p:pic>
        <p:nvPicPr>
          <p:cNvPr id="8" name="Picture Placeholder 7">
            <a:hlinkClick r:id="rId3"/>
            <a:extLst>
              <a:ext uri="{FF2B5EF4-FFF2-40B4-BE49-F238E27FC236}">
                <a16:creationId xmlns:a16="http://schemas.microsoft.com/office/drawing/2014/main" id="{0F4D5C0E-9B46-4524-B5CE-CF5C988287EF}"/>
              </a:ext>
            </a:extLst>
          </p:cNvPr>
          <p:cNvPicPr>
            <a:picLocks noGrp="1" noChangeAspect="1"/>
          </p:cNvPicPr>
          <p:nvPr>
            <p:ph type="pic" sz="quarter" idx="13"/>
          </p:nvPr>
        </p:nvPicPr>
        <p:blipFill>
          <a:blip r:embed="rId4" cstate="print">
            <a:extLst>
              <a:ext uri="{28A0092B-C50C-407E-A947-70E740481C1C}">
                <a14:useLocalDpi xmlns:a14="http://schemas.microsoft.com/office/drawing/2010/main"/>
              </a:ext>
            </a:extLst>
          </a:blip>
          <a:srcRect/>
          <a:stretch>
            <a:fillRect/>
          </a:stretch>
        </p:blipFill>
        <p:spPr>
          <a:xfrm>
            <a:off x="459354" y="1743369"/>
            <a:ext cx="3811474" cy="4340913"/>
          </a:xfrm>
        </p:spPr>
      </p:pic>
      <p:pic>
        <p:nvPicPr>
          <p:cNvPr id="17" name="Picture Placeholder 16">
            <a:hlinkClick r:id="rId5"/>
            <a:extLst>
              <a:ext uri="{FF2B5EF4-FFF2-40B4-BE49-F238E27FC236}">
                <a16:creationId xmlns:a16="http://schemas.microsoft.com/office/drawing/2014/main" id="{D534493C-1541-42C9-AC58-0B947057EC2C}"/>
              </a:ext>
            </a:extLst>
          </p:cNvPr>
          <p:cNvPicPr>
            <a:picLocks noGrp="1" noChangeAspect="1"/>
          </p:cNvPicPr>
          <p:nvPr>
            <p:ph type="pic" sz="quarter" idx="14"/>
          </p:nvPr>
        </p:nvPicPr>
        <p:blipFill>
          <a:blip r:embed="rId6" cstate="print">
            <a:extLst>
              <a:ext uri="{28A0092B-C50C-407E-A947-70E740481C1C}">
                <a14:useLocalDpi xmlns:a14="http://schemas.microsoft.com/office/drawing/2010/main"/>
              </a:ext>
            </a:extLst>
          </a:blip>
          <a:srcRect/>
          <a:stretch>
            <a:fillRect/>
          </a:stretch>
        </p:blipFill>
        <p:spPr>
          <a:xfrm>
            <a:off x="4799729" y="1743368"/>
            <a:ext cx="3811474" cy="4340913"/>
          </a:xfrm>
        </p:spPr>
      </p:pic>
      <p:pic>
        <p:nvPicPr>
          <p:cNvPr id="11" name="Picture Placeholder 10">
            <a:hlinkClick r:id="rId7"/>
            <a:extLst>
              <a:ext uri="{FF2B5EF4-FFF2-40B4-BE49-F238E27FC236}">
                <a16:creationId xmlns:a16="http://schemas.microsoft.com/office/drawing/2014/main" id="{9906BBA8-1A50-4A44-8561-EC8809CE11B6}"/>
              </a:ext>
            </a:extLst>
          </p:cNvPr>
          <p:cNvPicPr>
            <a:picLocks noGrp="1" noChangeAspect="1"/>
          </p:cNvPicPr>
          <p:nvPr>
            <p:ph type="pic" sz="quarter" idx="15"/>
          </p:nvPr>
        </p:nvPicPr>
        <p:blipFill>
          <a:blip r:embed="rId8" cstate="print">
            <a:extLst>
              <a:ext uri="{28A0092B-C50C-407E-A947-70E740481C1C}">
                <a14:useLocalDpi xmlns:a14="http://schemas.microsoft.com/office/drawing/2010/main"/>
              </a:ext>
            </a:extLst>
          </a:blip>
          <a:srcRect/>
          <a:stretch>
            <a:fillRect/>
          </a:stretch>
        </p:blipFill>
        <p:spPr>
          <a:xfrm>
            <a:off x="9054608" y="1743370"/>
            <a:ext cx="3811474" cy="4340912"/>
          </a:xfrm>
        </p:spPr>
      </p:pic>
      <p:sp>
        <p:nvSpPr>
          <p:cNvPr id="4" name="Text Placeholder 3">
            <a:extLst>
              <a:ext uri="{FF2B5EF4-FFF2-40B4-BE49-F238E27FC236}">
                <a16:creationId xmlns:a16="http://schemas.microsoft.com/office/drawing/2014/main" id="{3AD5B62A-0D34-4069-AA5D-FB1250E4BD3D}"/>
              </a:ext>
            </a:extLst>
          </p:cNvPr>
          <p:cNvSpPr>
            <a:spLocks noGrp="1"/>
          </p:cNvSpPr>
          <p:nvPr>
            <p:ph type="body" sz="quarter" idx="11"/>
          </p:nvPr>
        </p:nvSpPr>
        <p:spPr>
          <a:xfrm>
            <a:off x="468706" y="6301731"/>
            <a:ext cx="3802122" cy="270441"/>
          </a:xfrm>
        </p:spPr>
        <p:txBody>
          <a:bodyPr/>
          <a:lstStyle/>
          <a:p>
            <a:r>
              <a:rPr lang="en-AU" sz="1000" b="1" dirty="0">
                <a:solidFill>
                  <a:srgbClr val="0C244C"/>
                </a:solidFill>
                <a:latin typeface="Arial" panose="020B0604020202020204" pitchFamily="34" charset="0"/>
                <a:ea typeface="Roboto Light" panose="02000000000000000000" pitchFamily="2" charset="0"/>
              </a:rPr>
              <a:t>Photo credit: </a:t>
            </a:r>
            <a:r>
              <a:rPr lang="en-AU" sz="1000" dirty="0" err="1">
                <a:solidFill>
                  <a:srgbClr val="0C244C"/>
                </a:solidFill>
                <a:latin typeface="Arial" panose="020B0604020202020204" pitchFamily="34" charset="0"/>
                <a:ea typeface="Roboto Light" panose="02000000000000000000" pitchFamily="2" charset="0"/>
              </a:rPr>
              <a:t>Pilirani</a:t>
            </a:r>
            <a:r>
              <a:rPr lang="en-AU" sz="1000" dirty="0">
                <a:solidFill>
                  <a:srgbClr val="0C244C"/>
                </a:solidFill>
                <a:latin typeface="Arial" panose="020B0604020202020204" pitchFamily="34" charset="0"/>
                <a:ea typeface="Roboto Light" panose="02000000000000000000" pitchFamily="2" charset="0"/>
              </a:rPr>
              <a:t> </a:t>
            </a:r>
            <a:r>
              <a:rPr lang="en-AU" sz="1000" dirty="0" err="1">
                <a:solidFill>
                  <a:srgbClr val="0C244C"/>
                </a:solidFill>
                <a:latin typeface="Arial" panose="020B0604020202020204" pitchFamily="34" charset="0"/>
                <a:ea typeface="Roboto Light" panose="02000000000000000000" pitchFamily="2" charset="0"/>
              </a:rPr>
              <a:t>Chimombo</a:t>
            </a:r>
            <a:r>
              <a:rPr lang="en-AU" sz="1000" dirty="0">
                <a:solidFill>
                  <a:srgbClr val="0C244C"/>
                </a:solidFill>
                <a:latin typeface="Arial" panose="020B0604020202020204" pitchFamily="34" charset="0"/>
                <a:ea typeface="Roboto Light" panose="02000000000000000000" pitchFamily="2" charset="0"/>
              </a:rPr>
              <a:t> </a:t>
            </a:r>
          </a:p>
        </p:txBody>
      </p:sp>
      <p:sp>
        <p:nvSpPr>
          <p:cNvPr id="5" name="Text Placeholder 4">
            <a:extLst>
              <a:ext uri="{FF2B5EF4-FFF2-40B4-BE49-F238E27FC236}">
                <a16:creationId xmlns:a16="http://schemas.microsoft.com/office/drawing/2014/main" id="{AE629387-0B09-43B3-B05E-7498177586C0}"/>
              </a:ext>
            </a:extLst>
          </p:cNvPr>
          <p:cNvSpPr>
            <a:spLocks noGrp="1"/>
          </p:cNvSpPr>
          <p:nvPr>
            <p:ph type="body" sz="quarter" idx="16"/>
          </p:nvPr>
        </p:nvSpPr>
        <p:spPr>
          <a:xfrm>
            <a:off x="4799729" y="6301731"/>
            <a:ext cx="3802122" cy="270441"/>
          </a:xfrm>
        </p:spPr>
        <p:txBody>
          <a:bodyPr/>
          <a:lstStyle/>
          <a:p>
            <a:r>
              <a:rPr lang="en-AU" sz="1000" b="1" dirty="0">
                <a:solidFill>
                  <a:srgbClr val="0C244C"/>
                </a:solidFill>
                <a:latin typeface="Arial" panose="020B0604020202020204" pitchFamily="34" charset="0"/>
                <a:ea typeface="Roboto Light" panose="02000000000000000000" pitchFamily="2" charset="0"/>
              </a:rPr>
              <a:t>Photo credit: </a:t>
            </a:r>
            <a:r>
              <a:rPr lang="en-AU" sz="1000" dirty="0">
                <a:solidFill>
                  <a:srgbClr val="0C244C"/>
                </a:solidFill>
                <a:latin typeface="Arial" panose="020B0604020202020204" pitchFamily="34" charset="0"/>
                <a:ea typeface="Roboto Light" panose="02000000000000000000" pitchFamily="2" charset="0"/>
              </a:rPr>
              <a:t>Richard Wainwright</a:t>
            </a:r>
          </a:p>
          <a:p>
            <a:endParaRPr lang="en-AU" sz="1100" dirty="0">
              <a:solidFill>
                <a:srgbClr val="0C244C"/>
              </a:solidFill>
              <a:latin typeface="Arial" panose="020B0604020202020204" pitchFamily="34" charset="0"/>
              <a:ea typeface="Roboto Light" panose="02000000000000000000" pitchFamily="2" charset="0"/>
            </a:endParaRPr>
          </a:p>
        </p:txBody>
      </p:sp>
      <p:sp>
        <p:nvSpPr>
          <p:cNvPr id="6" name="Text Placeholder 5">
            <a:extLst>
              <a:ext uri="{FF2B5EF4-FFF2-40B4-BE49-F238E27FC236}">
                <a16:creationId xmlns:a16="http://schemas.microsoft.com/office/drawing/2014/main" id="{A8904BA0-5672-478B-8BF2-B10587B7FC86}"/>
              </a:ext>
            </a:extLst>
          </p:cNvPr>
          <p:cNvSpPr>
            <a:spLocks noGrp="1"/>
          </p:cNvSpPr>
          <p:nvPr>
            <p:ph type="body" sz="quarter" idx="17"/>
          </p:nvPr>
        </p:nvSpPr>
        <p:spPr>
          <a:xfrm>
            <a:off x="9054608" y="6301731"/>
            <a:ext cx="3802122" cy="270441"/>
          </a:xfrm>
        </p:spPr>
        <p:txBody>
          <a:bodyPr/>
          <a:lstStyle/>
          <a:p>
            <a:r>
              <a:rPr lang="en-AU" sz="1000" b="1" dirty="0">
                <a:solidFill>
                  <a:srgbClr val="0C244C"/>
                </a:solidFill>
                <a:latin typeface="Arial" panose="020B0604020202020204" pitchFamily="34" charset="0"/>
                <a:ea typeface="Roboto Light" panose="02000000000000000000" pitchFamily="2" charset="0"/>
              </a:rPr>
              <a:t>Photo credit: </a:t>
            </a:r>
            <a:r>
              <a:rPr lang="en-AU" sz="1000" dirty="0">
                <a:solidFill>
                  <a:srgbClr val="0C244C"/>
                </a:solidFill>
                <a:latin typeface="Arial" panose="020B0604020202020204" pitchFamily="34" charset="0"/>
                <a:ea typeface="Roboto Light" panose="02000000000000000000" pitchFamily="2" charset="0"/>
              </a:rPr>
              <a:t>Richard Wainwright</a:t>
            </a:r>
          </a:p>
          <a:p>
            <a:endParaRPr lang="en-AU" sz="1100" dirty="0">
              <a:solidFill>
                <a:srgbClr val="0C244C"/>
              </a:solidFill>
              <a:latin typeface="Arial" panose="020B0604020202020204" pitchFamily="34" charset="0"/>
              <a:ea typeface="Roboto Light" panose="02000000000000000000" pitchFamily="2" charset="0"/>
            </a:endParaRPr>
          </a:p>
        </p:txBody>
      </p:sp>
      <p:sp>
        <p:nvSpPr>
          <p:cNvPr id="14" name="TextBox 13">
            <a:extLst>
              <a:ext uri="{FF2B5EF4-FFF2-40B4-BE49-F238E27FC236}">
                <a16:creationId xmlns:a16="http://schemas.microsoft.com/office/drawing/2014/main" id="{6449BA02-25AC-4DA5-9DD3-586A745CCD0D}"/>
              </a:ext>
            </a:extLst>
          </p:cNvPr>
          <p:cNvSpPr txBox="1"/>
          <p:nvPr/>
        </p:nvSpPr>
        <p:spPr>
          <a:xfrm>
            <a:off x="2215852" y="2897370"/>
            <a:ext cx="244663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000" b="1" i="0" u="none" strike="noStrike" kern="1200" cap="none" spc="0" normalizeH="0" baseline="0" noProof="0" dirty="0">
              <a:ln>
                <a:noFill/>
              </a:ln>
              <a:solidFill>
                <a:prstClr val="white"/>
              </a:solidFill>
              <a:effectLst/>
              <a:uLnTx/>
              <a:uFillTx/>
              <a:latin typeface="Arial" panose="020B0604020202020204" pitchFamily="34" charset="0"/>
              <a:ea typeface="Roboto Light" panose="02000000000000000000" pitchFamily="2" charset="0"/>
            </a:endParaRPr>
          </a:p>
        </p:txBody>
      </p:sp>
      <p:sp>
        <p:nvSpPr>
          <p:cNvPr id="15" name="TextBox 14">
            <a:extLst>
              <a:ext uri="{FF2B5EF4-FFF2-40B4-BE49-F238E27FC236}">
                <a16:creationId xmlns:a16="http://schemas.microsoft.com/office/drawing/2014/main" id="{AC03BDC1-3E64-4EBA-BB71-C6261EE38D3F}"/>
              </a:ext>
            </a:extLst>
          </p:cNvPr>
          <p:cNvSpPr txBox="1"/>
          <p:nvPr/>
        </p:nvSpPr>
        <p:spPr>
          <a:xfrm>
            <a:off x="6878342" y="2986032"/>
            <a:ext cx="244663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000" b="1" i="0" u="none" strike="noStrike" kern="1200" cap="none" spc="0" normalizeH="0" baseline="0" noProof="0" dirty="0">
              <a:ln>
                <a:noFill/>
              </a:ln>
              <a:solidFill>
                <a:prstClr val="white"/>
              </a:solidFill>
              <a:effectLst/>
              <a:uLnTx/>
              <a:uFillTx/>
              <a:latin typeface="Arial" panose="020B0604020202020204" pitchFamily="34" charset="0"/>
              <a:ea typeface="Roboto Light" panose="02000000000000000000" pitchFamily="2" charset="0"/>
            </a:endParaRPr>
          </a:p>
        </p:txBody>
      </p:sp>
      <p:sp>
        <p:nvSpPr>
          <p:cNvPr id="3" name="TextBox 2">
            <a:extLst>
              <a:ext uri="{FF2B5EF4-FFF2-40B4-BE49-F238E27FC236}">
                <a16:creationId xmlns:a16="http://schemas.microsoft.com/office/drawing/2014/main" id="{08D3A0CA-6DC4-4E63-BAA5-24B066BE6FFD}"/>
              </a:ext>
            </a:extLst>
          </p:cNvPr>
          <p:cNvSpPr txBox="1"/>
          <p:nvPr/>
        </p:nvSpPr>
        <p:spPr>
          <a:xfrm>
            <a:off x="459354" y="1791443"/>
            <a:ext cx="14982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Arial" panose="020B0604020202020204" pitchFamily="34" charset="0"/>
                <a:ea typeface="Roboto Light" panose="02000000000000000000" pitchFamily="2" charset="0"/>
              </a:rPr>
              <a:t>TAWONGA</a:t>
            </a:r>
          </a:p>
        </p:txBody>
      </p:sp>
      <p:sp>
        <p:nvSpPr>
          <p:cNvPr id="16" name="TextBox 15">
            <a:extLst>
              <a:ext uri="{FF2B5EF4-FFF2-40B4-BE49-F238E27FC236}">
                <a16:creationId xmlns:a16="http://schemas.microsoft.com/office/drawing/2014/main" id="{CEA22530-FE7C-4310-A655-94F6097D981A}"/>
              </a:ext>
            </a:extLst>
          </p:cNvPr>
          <p:cNvSpPr txBox="1"/>
          <p:nvPr/>
        </p:nvSpPr>
        <p:spPr>
          <a:xfrm>
            <a:off x="4835312" y="1774224"/>
            <a:ext cx="14982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Arial" panose="020B0604020202020204" pitchFamily="34" charset="0"/>
                <a:ea typeface="Roboto Light" panose="02000000000000000000" pitchFamily="2" charset="0"/>
              </a:rPr>
              <a:t>RATTANAK</a:t>
            </a:r>
          </a:p>
        </p:txBody>
      </p:sp>
      <p:sp>
        <p:nvSpPr>
          <p:cNvPr id="19" name="TextBox 18">
            <a:extLst>
              <a:ext uri="{FF2B5EF4-FFF2-40B4-BE49-F238E27FC236}">
                <a16:creationId xmlns:a16="http://schemas.microsoft.com/office/drawing/2014/main" id="{6F04617D-9DCA-409B-A6D1-9DE790B03043}"/>
              </a:ext>
            </a:extLst>
          </p:cNvPr>
          <p:cNvSpPr txBox="1"/>
          <p:nvPr/>
        </p:nvSpPr>
        <p:spPr>
          <a:xfrm>
            <a:off x="9054608" y="1791443"/>
            <a:ext cx="14982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Arial" panose="020B0604020202020204" pitchFamily="34" charset="0"/>
                <a:ea typeface="Roboto Light" panose="02000000000000000000" pitchFamily="2" charset="0"/>
              </a:rPr>
              <a:t>JANAKI</a:t>
            </a:r>
          </a:p>
        </p:txBody>
      </p:sp>
    </p:spTree>
    <p:extLst>
      <p:ext uri="{BB962C8B-B14F-4D97-AF65-F5344CB8AC3E}">
        <p14:creationId xmlns:p14="http://schemas.microsoft.com/office/powerpoint/2010/main" val="1496863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957869-66E9-4AA1-921B-925E6B292F28}"/>
              </a:ext>
            </a:extLst>
          </p:cNvPr>
          <p:cNvSpPr>
            <a:spLocks noGrp="1"/>
          </p:cNvSpPr>
          <p:nvPr>
            <p:ph type="body" sz="quarter" idx="4294967295"/>
          </p:nvPr>
        </p:nvSpPr>
        <p:spPr>
          <a:xfrm>
            <a:off x="1738224" y="1593003"/>
            <a:ext cx="9968089" cy="3791797"/>
          </a:xfrm>
          <a:prstGeom prst="rect">
            <a:avLst/>
          </a:prstGeom>
        </p:spPr>
        <p:txBody>
          <a:bodyPr lIns="91440" tIns="45720" rIns="91440" bIns="45720" anchor="t">
            <a:noAutofit/>
          </a:bodyPr>
          <a:lstStyle/>
          <a:p>
            <a:pPr marL="0" indent="0" algn="ctr">
              <a:spcAft>
                <a:spcPts val="1800"/>
              </a:spcAft>
              <a:buNone/>
            </a:pPr>
            <a:r>
              <a:rPr lang="en-AU" sz="6000" dirty="0">
                <a:solidFill>
                  <a:srgbClr val="0C244C"/>
                </a:solidFill>
                <a:latin typeface="Garamond"/>
              </a:rPr>
              <a:t>Our love is not to be just words or mere talk, but something real and active.</a:t>
            </a:r>
          </a:p>
          <a:p>
            <a:pPr marL="0" indent="0" algn="ctr">
              <a:buNone/>
            </a:pPr>
            <a:r>
              <a:rPr lang="en-AU" sz="3200" dirty="0">
                <a:solidFill>
                  <a:srgbClr val="0C244C"/>
                </a:solidFill>
                <a:latin typeface="Garamond"/>
              </a:rPr>
              <a:t>1 John 3:18</a:t>
            </a:r>
          </a:p>
        </p:txBody>
      </p:sp>
      <p:sp>
        <p:nvSpPr>
          <p:cNvPr id="4" name="Rectangle 3">
            <a:extLst>
              <a:ext uri="{FF2B5EF4-FFF2-40B4-BE49-F238E27FC236}">
                <a16:creationId xmlns:a16="http://schemas.microsoft.com/office/drawing/2014/main" id="{A8DA46FF-CA71-4B91-97BA-7DDFF8C5BFBC}"/>
              </a:ext>
            </a:extLst>
          </p:cNvPr>
          <p:cNvSpPr/>
          <p:nvPr/>
        </p:nvSpPr>
        <p:spPr>
          <a:xfrm>
            <a:off x="5102578" y="5384800"/>
            <a:ext cx="2235200" cy="1004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8736207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6DA680-D28D-4F17-B389-4F9796F58A49}"/>
              </a:ext>
            </a:extLst>
          </p:cNvPr>
          <p:cNvSpPr>
            <a:spLocks noGrp="1"/>
          </p:cNvSpPr>
          <p:nvPr>
            <p:ph type="ctrTitle"/>
          </p:nvPr>
        </p:nvSpPr>
        <p:spPr>
          <a:xfrm>
            <a:off x="461508" y="581025"/>
            <a:ext cx="10083404" cy="755046"/>
          </a:xfrm>
        </p:spPr>
        <p:txBody>
          <a:bodyPr/>
          <a:lstStyle/>
          <a:p>
            <a:r>
              <a:rPr lang="en-AU"/>
              <a:t>Call to action</a:t>
            </a:r>
            <a:endParaRPr lang="en-AU">
              <a:solidFill>
                <a:srgbClr val="0C244C"/>
              </a:solidFill>
              <a:latin typeface="+mn-lt"/>
            </a:endParaRPr>
          </a:p>
        </p:txBody>
      </p:sp>
      <p:pic>
        <p:nvPicPr>
          <p:cNvPr id="16" name="Picture 15" descr="Paper hearts that children have written what they love about creation.">
            <a:extLst>
              <a:ext uri="{FF2B5EF4-FFF2-40B4-BE49-F238E27FC236}">
                <a16:creationId xmlns:a16="http://schemas.microsoft.com/office/drawing/2014/main" id="{E3C4128D-4F60-4F0D-B5F8-ED6ADB5BAEB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427111"/>
            <a:ext cx="13444537" cy="4554714"/>
          </a:xfrm>
          <a:prstGeom prst="rect">
            <a:avLst/>
          </a:prstGeom>
        </p:spPr>
      </p:pic>
    </p:spTree>
    <p:extLst>
      <p:ext uri="{BB962C8B-B14F-4D97-AF65-F5344CB8AC3E}">
        <p14:creationId xmlns:p14="http://schemas.microsoft.com/office/powerpoint/2010/main" val="26260218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E6A3DD-616A-4313-ABA1-399A49D4354A}"/>
              </a:ext>
            </a:extLst>
          </p:cNvPr>
          <p:cNvSpPr>
            <a:spLocks noGrp="1"/>
          </p:cNvSpPr>
          <p:nvPr>
            <p:ph type="body" sz="quarter" idx="13"/>
          </p:nvPr>
        </p:nvSpPr>
        <p:spPr>
          <a:xfrm>
            <a:off x="528628" y="2401277"/>
            <a:ext cx="5859838" cy="4159457"/>
          </a:xfrm>
        </p:spPr>
        <p:txBody>
          <a:bodyPr lIns="91440" tIns="45720" rIns="91440" bIns="45720" anchor="t"/>
          <a:lstStyle/>
          <a:p>
            <a:pPr marL="285750" indent="-285750">
              <a:lnSpc>
                <a:spcPct val="100000"/>
              </a:lnSpc>
              <a:spcBef>
                <a:spcPts val="0"/>
              </a:spcBef>
              <a:spcAft>
                <a:spcPts val="1200"/>
              </a:spcAft>
              <a:buFont typeface="Arial" panose="020B0604020202020204" pitchFamily="34" charset="0"/>
              <a:buChar char="•"/>
            </a:pPr>
            <a:r>
              <a:rPr lang="en-AU" sz="2400" dirty="0">
                <a:latin typeface="Arial" panose="020B0604020202020204" pitchFamily="34" charset="0"/>
                <a:ea typeface="Roboto Light" panose="02000000000000000000" pitchFamily="2" charset="0"/>
              </a:rPr>
              <a:t>What are the causes and consequences of poverty? </a:t>
            </a:r>
          </a:p>
          <a:p>
            <a:pPr marL="285750" indent="-285750">
              <a:lnSpc>
                <a:spcPct val="100000"/>
              </a:lnSpc>
              <a:spcBef>
                <a:spcPts val="0"/>
              </a:spcBef>
              <a:spcAft>
                <a:spcPts val="1200"/>
              </a:spcAft>
              <a:buFont typeface="Arial" panose="020B0604020202020204" pitchFamily="34" charset="0"/>
              <a:buChar char="•"/>
            </a:pPr>
            <a:r>
              <a:rPr lang="en-AU" sz="2400" dirty="0">
                <a:latin typeface="Arial" panose="020B0604020202020204" pitchFamily="34" charset="0"/>
                <a:ea typeface="Roboto Light" panose="02000000000000000000" pitchFamily="2" charset="0"/>
              </a:rPr>
              <a:t>How does your faith inspire you to act?</a:t>
            </a:r>
          </a:p>
          <a:p>
            <a:pPr marL="285750" indent="-285750">
              <a:lnSpc>
                <a:spcPct val="100000"/>
              </a:lnSpc>
              <a:spcBef>
                <a:spcPts val="0"/>
              </a:spcBef>
              <a:spcAft>
                <a:spcPts val="1200"/>
              </a:spcAft>
              <a:buFont typeface="Arial" panose="020B0604020202020204" pitchFamily="34" charset="0"/>
              <a:buChar char="•"/>
            </a:pPr>
            <a:r>
              <a:rPr lang="en-AU" sz="2400" dirty="0">
                <a:latin typeface="Arial" panose="020B0604020202020204" pitchFamily="34" charset="0"/>
                <a:ea typeface="Roboto Light" panose="02000000000000000000" pitchFamily="2" charset="0"/>
              </a:rPr>
              <a:t>How can you get involved and support the agencies of the Church?</a:t>
            </a:r>
          </a:p>
          <a:p>
            <a:pPr marL="285750" indent="-285750">
              <a:lnSpc>
                <a:spcPct val="100000"/>
              </a:lnSpc>
              <a:spcBef>
                <a:spcPts val="0"/>
              </a:spcBef>
              <a:spcAft>
                <a:spcPts val="1200"/>
              </a:spcAft>
              <a:buFont typeface="Arial" panose="020B0604020202020204" pitchFamily="34" charset="0"/>
              <a:buChar char="•"/>
            </a:pPr>
            <a:r>
              <a:rPr lang="en-AU" sz="2400" dirty="0">
                <a:latin typeface="Arial" panose="020B0604020202020204" pitchFamily="34" charset="0"/>
                <a:ea typeface="Roboto Light" panose="02000000000000000000" pitchFamily="2" charset="0"/>
              </a:rPr>
              <a:t>Read the latest </a:t>
            </a:r>
            <a:r>
              <a:rPr lang="en-AU" sz="2400" dirty="0">
                <a:latin typeface="Arial" panose="020B0604020202020204" pitchFamily="34" charset="0"/>
                <a:ea typeface="Roboto Light" panose="02000000000000000000" pitchFamily="2" charset="0"/>
                <a:hlinkClick r:id="rId3">
                  <a:extLst>
                    <a:ext uri="{A12FA001-AC4F-418D-AE19-62706E023703}">
                      <ahyp:hlinkClr xmlns:ahyp="http://schemas.microsoft.com/office/drawing/2018/hyperlinkcolor" val="tx"/>
                    </a:ext>
                  </a:extLst>
                </a:hlinkClick>
              </a:rPr>
              <a:t>Caritas News</a:t>
            </a:r>
            <a:endParaRPr lang="en-AU" sz="2400" dirty="0">
              <a:latin typeface="Arial" panose="020B0604020202020204" pitchFamily="34" charset="0"/>
              <a:ea typeface="Roboto Light" panose="02000000000000000000" pitchFamily="2" charset="0"/>
            </a:endParaRPr>
          </a:p>
          <a:p>
            <a:pPr lvl="2" indent="0">
              <a:lnSpc>
                <a:spcPct val="100000"/>
              </a:lnSpc>
              <a:spcBef>
                <a:spcPts val="0"/>
              </a:spcBef>
              <a:spcAft>
                <a:spcPts val="1200"/>
              </a:spcAft>
              <a:buNone/>
            </a:pPr>
            <a:endParaRPr lang="en-AU" sz="2400" dirty="0">
              <a:solidFill>
                <a:srgbClr val="0C244C"/>
              </a:solidFill>
              <a:latin typeface="Arial" panose="020B0604020202020204" pitchFamily="34" charset="0"/>
              <a:ea typeface="Roboto Light" panose="02000000000000000000" pitchFamily="2" charset="0"/>
            </a:endParaRPr>
          </a:p>
        </p:txBody>
      </p:sp>
      <p:sp>
        <p:nvSpPr>
          <p:cNvPr id="5" name="Title 4">
            <a:extLst>
              <a:ext uri="{FF2B5EF4-FFF2-40B4-BE49-F238E27FC236}">
                <a16:creationId xmlns:a16="http://schemas.microsoft.com/office/drawing/2014/main" id="{B20E58BB-109D-4145-89A3-A85CE8759B2F}"/>
              </a:ext>
            </a:extLst>
          </p:cNvPr>
          <p:cNvSpPr>
            <a:spLocks noGrp="1"/>
          </p:cNvSpPr>
          <p:nvPr>
            <p:ph type="title"/>
          </p:nvPr>
        </p:nvSpPr>
        <p:spPr/>
        <p:txBody>
          <a:bodyPr/>
          <a:lstStyle/>
          <a:p>
            <a:r>
              <a:rPr lang="en-AU"/>
              <a:t>LEARN</a:t>
            </a:r>
          </a:p>
        </p:txBody>
      </p:sp>
      <p:grpSp>
        <p:nvGrpSpPr>
          <p:cNvPr id="13" name="Group 12">
            <a:extLst>
              <a:ext uri="{FF2B5EF4-FFF2-40B4-BE49-F238E27FC236}">
                <a16:creationId xmlns:a16="http://schemas.microsoft.com/office/drawing/2014/main" id="{E5596DE9-FA9D-4530-A36A-CFBC1B8E9F07}"/>
              </a:ext>
            </a:extLst>
          </p:cNvPr>
          <p:cNvGrpSpPr/>
          <p:nvPr/>
        </p:nvGrpSpPr>
        <p:grpSpPr>
          <a:xfrm>
            <a:off x="8425228" y="1295146"/>
            <a:ext cx="3724274" cy="4624388"/>
            <a:chOff x="8530159" y="1100274"/>
            <a:chExt cx="3724274" cy="4624388"/>
          </a:xfrm>
        </p:grpSpPr>
        <p:grpSp>
          <p:nvGrpSpPr>
            <p:cNvPr id="12" name="Group 11">
              <a:extLst>
                <a:ext uri="{FF2B5EF4-FFF2-40B4-BE49-F238E27FC236}">
                  <a16:creationId xmlns:a16="http://schemas.microsoft.com/office/drawing/2014/main" id="{8CF2546A-821F-4AAC-826D-BDE388EEF46A}"/>
                </a:ext>
              </a:extLst>
            </p:cNvPr>
            <p:cNvGrpSpPr/>
            <p:nvPr/>
          </p:nvGrpSpPr>
          <p:grpSpPr>
            <a:xfrm>
              <a:off x="8530159" y="1100274"/>
              <a:ext cx="3724274" cy="4624388"/>
              <a:chOff x="8485188" y="1147763"/>
              <a:chExt cx="3724274" cy="4624388"/>
            </a:xfrm>
          </p:grpSpPr>
          <p:sp>
            <p:nvSpPr>
              <p:cNvPr id="7" name="AutoShape 3">
                <a:extLst>
                  <a:ext uri="{FF2B5EF4-FFF2-40B4-BE49-F238E27FC236}">
                    <a16:creationId xmlns:a16="http://schemas.microsoft.com/office/drawing/2014/main" id="{DB45E827-486C-4285-B936-AC7FB5FF2C71}"/>
                  </a:ext>
                </a:extLst>
              </p:cNvPr>
              <p:cNvSpPr>
                <a:spLocks noChangeAspect="1" noChangeArrowheads="1" noTextEdit="1"/>
              </p:cNvSpPr>
              <p:nvPr/>
            </p:nvSpPr>
            <p:spPr bwMode="auto">
              <a:xfrm>
                <a:off x="8485188" y="1166813"/>
                <a:ext cx="3668712" cy="4562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 name="Freeform 5">
                <a:extLst>
                  <a:ext uri="{FF2B5EF4-FFF2-40B4-BE49-F238E27FC236}">
                    <a16:creationId xmlns:a16="http://schemas.microsoft.com/office/drawing/2014/main" id="{FDF82141-5C5C-4949-8928-B032B299AF47}"/>
                  </a:ext>
                </a:extLst>
              </p:cNvPr>
              <p:cNvSpPr>
                <a:spLocks noEditPoints="1"/>
              </p:cNvSpPr>
              <p:nvPr/>
            </p:nvSpPr>
            <p:spPr bwMode="auto">
              <a:xfrm>
                <a:off x="9817100" y="1147763"/>
                <a:ext cx="2392362" cy="2598738"/>
              </a:xfrm>
              <a:custGeom>
                <a:avLst/>
                <a:gdLst>
                  <a:gd name="T0" fmla="*/ 371 w 469"/>
                  <a:gd name="T1" fmla="*/ 0 h 530"/>
                  <a:gd name="T2" fmla="*/ 371 w 469"/>
                  <a:gd name="T3" fmla="*/ 0 h 530"/>
                  <a:gd name="T4" fmla="*/ 97 w 469"/>
                  <a:gd name="T5" fmla="*/ 0 h 530"/>
                  <a:gd name="T6" fmla="*/ 0 w 469"/>
                  <a:gd name="T7" fmla="*/ 96 h 530"/>
                  <a:gd name="T8" fmla="*/ 0 w 469"/>
                  <a:gd name="T9" fmla="*/ 321 h 530"/>
                  <a:gd name="T10" fmla="*/ 97 w 469"/>
                  <a:gd name="T11" fmla="*/ 418 h 530"/>
                  <a:gd name="T12" fmla="*/ 122 w 469"/>
                  <a:gd name="T13" fmla="*/ 418 h 530"/>
                  <a:gd name="T14" fmla="*/ 95 w 469"/>
                  <a:gd name="T15" fmla="*/ 506 h 530"/>
                  <a:gd name="T16" fmla="*/ 111 w 469"/>
                  <a:gd name="T17" fmla="*/ 517 h 530"/>
                  <a:gd name="T18" fmla="*/ 226 w 469"/>
                  <a:gd name="T19" fmla="*/ 418 h 530"/>
                  <a:gd name="T20" fmla="*/ 371 w 469"/>
                  <a:gd name="T21" fmla="*/ 418 h 530"/>
                  <a:gd name="T22" fmla="*/ 469 w 469"/>
                  <a:gd name="T23" fmla="*/ 321 h 530"/>
                  <a:gd name="T24" fmla="*/ 469 w 469"/>
                  <a:gd name="T25" fmla="*/ 96 h 530"/>
                  <a:gd name="T26" fmla="*/ 371 w 469"/>
                  <a:gd name="T27" fmla="*/ 0 h 530"/>
                  <a:gd name="T28" fmla="*/ 436 w 469"/>
                  <a:gd name="T29" fmla="*/ 321 h 530"/>
                  <a:gd name="T30" fmla="*/ 436 w 469"/>
                  <a:gd name="T31" fmla="*/ 321 h 530"/>
                  <a:gd name="T32" fmla="*/ 371 w 469"/>
                  <a:gd name="T33" fmla="*/ 386 h 530"/>
                  <a:gd name="T34" fmla="*/ 213 w 469"/>
                  <a:gd name="T35" fmla="*/ 386 h 530"/>
                  <a:gd name="T36" fmla="*/ 149 w 469"/>
                  <a:gd name="T37" fmla="*/ 442 h 530"/>
                  <a:gd name="T38" fmla="*/ 166 w 469"/>
                  <a:gd name="T39" fmla="*/ 386 h 530"/>
                  <a:gd name="T40" fmla="*/ 97 w 469"/>
                  <a:gd name="T41" fmla="*/ 386 h 530"/>
                  <a:gd name="T42" fmla="*/ 32 w 469"/>
                  <a:gd name="T43" fmla="*/ 321 h 530"/>
                  <a:gd name="T44" fmla="*/ 32 w 469"/>
                  <a:gd name="T45" fmla="*/ 96 h 530"/>
                  <a:gd name="T46" fmla="*/ 97 w 469"/>
                  <a:gd name="T47" fmla="*/ 31 h 530"/>
                  <a:gd name="T48" fmla="*/ 371 w 469"/>
                  <a:gd name="T49" fmla="*/ 31 h 530"/>
                  <a:gd name="T50" fmla="*/ 436 w 469"/>
                  <a:gd name="T51" fmla="*/ 96 h 530"/>
                  <a:gd name="T52" fmla="*/ 436 w 469"/>
                  <a:gd name="T53" fmla="*/ 321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9" h="530">
                    <a:moveTo>
                      <a:pt x="371" y="0"/>
                    </a:moveTo>
                    <a:lnTo>
                      <a:pt x="371" y="0"/>
                    </a:lnTo>
                    <a:lnTo>
                      <a:pt x="97" y="0"/>
                    </a:lnTo>
                    <a:cubicBezTo>
                      <a:pt x="43" y="0"/>
                      <a:pt x="0" y="42"/>
                      <a:pt x="0" y="96"/>
                    </a:cubicBezTo>
                    <a:lnTo>
                      <a:pt x="0" y="321"/>
                    </a:lnTo>
                    <a:cubicBezTo>
                      <a:pt x="0" y="375"/>
                      <a:pt x="43" y="418"/>
                      <a:pt x="97" y="418"/>
                    </a:cubicBezTo>
                    <a:lnTo>
                      <a:pt x="122" y="418"/>
                    </a:lnTo>
                    <a:lnTo>
                      <a:pt x="95" y="506"/>
                    </a:lnTo>
                    <a:cubicBezTo>
                      <a:pt x="89" y="526"/>
                      <a:pt x="96" y="530"/>
                      <a:pt x="111" y="517"/>
                    </a:cubicBezTo>
                    <a:lnTo>
                      <a:pt x="226" y="418"/>
                    </a:lnTo>
                    <a:lnTo>
                      <a:pt x="371" y="418"/>
                    </a:lnTo>
                    <a:cubicBezTo>
                      <a:pt x="425" y="418"/>
                      <a:pt x="469" y="375"/>
                      <a:pt x="469" y="321"/>
                    </a:cubicBezTo>
                    <a:lnTo>
                      <a:pt x="469" y="96"/>
                    </a:lnTo>
                    <a:cubicBezTo>
                      <a:pt x="469" y="42"/>
                      <a:pt x="425" y="0"/>
                      <a:pt x="371" y="0"/>
                    </a:cubicBezTo>
                    <a:close/>
                    <a:moveTo>
                      <a:pt x="436" y="321"/>
                    </a:moveTo>
                    <a:lnTo>
                      <a:pt x="436" y="321"/>
                    </a:lnTo>
                    <a:cubicBezTo>
                      <a:pt x="436" y="357"/>
                      <a:pt x="407" y="386"/>
                      <a:pt x="371" y="386"/>
                    </a:cubicBezTo>
                    <a:lnTo>
                      <a:pt x="213" y="386"/>
                    </a:lnTo>
                    <a:lnTo>
                      <a:pt x="149" y="442"/>
                    </a:lnTo>
                    <a:lnTo>
                      <a:pt x="166" y="386"/>
                    </a:lnTo>
                    <a:lnTo>
                      <a:pt x="97" y="386"/>
                    </a:lnTo>
                    <a:cubicBezTo>
                      <a:pt x="61" y="386"/>
                      <a:pt x="32" y="357"/>
                      <a:pt x="32" y="321"/>
                    </a:cubicBezTo>
                    <a:lnTo>
                      <a:pt x="32" y="96"/>
                    </a:lnTo>
                    <a:cubicBezTo>
                      <a:pt x="32" y="60"/>
                      <a:pt x="61" y="31"/>
                      <a:pt x="97" y="31"/>
                    </a:cubicBezTo>
                    <a:lnTo>
                      <a:pt x="371" y="31"/>
                    </a:lnTo>
                    <a:cubicBezTo>
                      <a:pt x="407" y="31"/>
                      <a:pt x="436" y="60"/>
                      <a:pt x="436" y="96"/>
                    </a:cubicBezTo>
                    <a:lnTo>
                      <a:pt x="436" y="321"/>
                    </a:lnTo>
                    <a:close/>
                  </a:path>
                </a:pathLst>
              </a:custGeom>
              <a:solidFill>
                <a:srgbClr val="0C244C"/>
              </a:solidFill>
              <a:ln w="0">
                <a:solidFill>
                  <a:srgbClr val="0C244C"/>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9" name="Freeform 6">
                <a:extLst>
                  <a:ext uri="{FF2B5EF4-FFF2-40B4-BE49-F238E27FC236}">
                    <a16:creationId xmlns:a16="http://schemas.microsoft.com/office/drawing/2014/main" id="{6A7FE034-3FBE-4FCD-9F90-01EDB1CC606D}"/>
                  </a:ext>
                </a:extLst>
              </p:cNvPr>
              <p:cNvSpPr>
                <a:spLocks/>
              </p:cNvSpPr>
              <p:nvPr/>
            </p:nvSpPr>
            <p:spPr bwMode="auto">
              <a:xfrm>
                <a:off x="8485188" y="4483101"/>
                <a:ext cx="2147887" cy="1289050"/>
              </a:xfrm>
              <a:custGeom>
                <a:avLst/>
                <a:gdLst>
                  <a:gd name="T0" fmla="*/ 282 w 421"/>
                  <a:gd name="T1" fmla="*/ 0 h 263"/>
                  <a:gd name="T2" fmla="*/ 282 w 421"/>
                  <a:gd name="T3" fmla="*/ 0 h 263"/>
                  <a:gd name="T4" fmla="*/ 138 w 421"/>
                  <a:gd name="T5" fmla="*/ 0 h 263"/>
                  <a:gd name="T6" fmla="*/ 0 w 421"/>
                  <a:gd name="T7" fmla="*/ 139 h 263"/>
                  <a:gd name="T8" fmla="*/ 0 w 421"/>
                  <a:gd name="T9" fmla="*/ 236 h 263"/>
                  <a:gd name="T10" fmla="*/ 27 w 421"/>
                  <a:gd name="T11" fmla="*/ 263 h 263"/>
                  <a:gd name="T12" fmla="*/ 393 w 421"/>
                  <a:gd name="T13" fmla="*/ 263 h 263"/>
                  <a:gd name="T14" fmla="*/ 421 w 421"/>
                  <a:gd name="T15" fmla="*/ 236 h 263"/>
                  <a:gd name="T16" fmla="*/ 421 w 421"/>
                  <a:gd name="T17" fmla="*/ 139 h 263"/>
                  <a:gd name="T18" fmla="*/ 282 w 421"/>
                  <a:gd name="T19"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263">
                    <a:moveTo>
                      <a:pt x="282" y="0"/>
                    </a:moveTo>
                    <a:lnTo>
                      <a:pt x="282" y="0"/>
                    </a:lnTo>
                    <a:lnTo>
                      <a:pt x="138" y="0"/>
                    </a:lnTo>
                    <a:cubicBezTo>
                      <a:pt x="62" y="0"/>
                      <a:pt x="0" y="63"/>
                      <a:pt x="0" y="139"/>
                    </a:cubicBezTo>
                    <a:lnTo>
                      <a:pt x="0" y="236"/>
                    </a:lnTo>
                    <a:cubicBezTo>
                      <a:pt x="0" y="251"/>
                      <a:pt x="12" y="263"/>
                      <a:pt x="27" y="263"/>
                    </a:cubicBezTo>
                    <a:lnTo>
                      <a:pt x="393" y="263"/>
                    </a:lnTo>
                    <a:cubicBezTo>
                      <a:pt x="409" y="263"/>
                      <a:pt x="421" y="251"/>
                      <a:pt x="421" y="236"/>
                    </a:cubicBezTo>
                    <a:lnTo>
                      <a:pt x="421" y="139"/>
                    </a:lnTo>
                    <a:cubicBezTo>
                      <a:pt x="421" y="63"/>
                      <a:pt x="359" y="0"/>
                      <a:pt x="282" y="0"/>
                    </a:cubicBezTo>
                    <a:close/>
                  </a:path>
                </a:pathLst>
              </a:custGeom>
              <a:solidFill>
                <a:srgbClr val="0C244C"/>
              </a:solidFill>
              <a:ln w="0">
                <a:solidFill>
                  <a:srgbClr val="0C244C"/>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 name="Freeform 7">
                <a:extLst>
                  <a:ext uri="{FF2B5EF4-FFF2-40B4-BE49-F238E27FC236}">
                    <a16:creationId xmlns:a16="http://schemas.microsoft.com/office/drawing/2014/main" id="{7EEB72BB-247A-4730-BB8D-310627A3AD7D}"/>
                  </a:ext>
                </a:extLst>
              </p:cNvPr>
              <p:cNvSpPr>
                <a:spLocks/>
              </p:cNvSpPr>
              <p:nvPr/>
            </p:nvSpPr>
            <p:spPr bwMode="auto">
              <a:xfrm>
                <a:off x="9040813" y="3335338"/>
                <a:ext cx="1076325" cy="1035050"/>
              </a:xfrm>
              <a:custGeom>
                <a:avLst/>
                <a:gdLst>
                  <a:gd name="T0" fmla="*/ 105 w 211"/>
                  <a:gd name="T1" fmla="*/ 211 h 211"/>
                  <a:gd name="T2" fmla="*/ 105 w 211"/>
                  <a:gd name="T3" fmla="*/ 211 h 211"/>
                  <a:gd name="T4" fmla="*/ 211 w 211"/>
                  <a:gd name="T5" fmla="*/ 105 h 211"/>
                  <a:gd name="T6" fmla="*/ 179 w 211"/>
                  <a:gd name="T7" fmla="*/ 30 h 211"/>
                  <a:gd name="T8" fmla="*/ 105 w 211"/>
                  <a:gd name="T9" fmla="*/ 0 h 211"/>
                  <a:gd name="T10" fmla="*/ 3 w 211"/>
                  <a:gd name="T11" fmla="*/ 80 h 211"/>
                  <a:gd name="T12" fmla="*/ 0 w 211"/>
                  <a:gd name="T13" fmla="*/ 105 h 211"/>
                  <a:gd name="T14" fmla="*/ 105 w 211"/>
                  <a:gd name="T15" fmla="*/ 211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1" h="211">
                    <a:moveTo>
                      <a:pt x="105" y="211"/>
                    </a:moveTo>
                    <a:lnTo>
                      <a:pt x="105" y="211"/>
                    </a:lnTo>
                    <a:cubicBezTo>
                      <a:pt x="164" y="211"/>
                      <a:pt x="211" y="163"/>
                      <a:pt x="211" y="105"/>
                    </a:cubicBezTo>
                    <a:cubicBezTo>
                      <a:pt x="211" y="76"/>
                      <a:pt x="199" y="49"/>
                      <a:pt x="179" y="30"/>
                    </a:cubicBezTo>
                    <a:cubicBezTo>
                      <a:pt x="160" y="12"/>
                      <a:pt x="134" y="0"/>
                      <a:pt x="105" y="0"/>
                    </a:cubicBezTo>
                    <a:cubicBezTo>
                      <a:pt x="56" y="0"/>
                      <a:pt x="15" y="34"/>
                      <a:pt x="3" y="80"/>
                    </a:cubicBezTo>
                    <a:cubicBezTo>
                      <a:pt x="1" y="88"/>
                      <a:pt x="0" y="97"/>
                      <a:pt x="0" y="105"/>
                    </a:cubicBezTo>
                    <a:cubicBezTo>
                      <a:pt x="0" y="163"/>
                      <a:pt x="47" y="211"/>
                      <a:pt x="105" y="211"/>
                    </a:cubicBezTo>
                    <a:close/>
                  </a:path>
                </a:pathLst>
              </a:custGeom>
              <a:solidFill>
                <a:srgbClr val="0C244C"/>
              </a:solidFill>
              <a:ln w="0">
                <a:solidFill>
                  <a:srgbClr val="0C244C"/>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
          <p:nvSpPr>
            <p:cNvPr id="11" name="Freeform 8">
              <a:extLst>
                <a:ext uri="{FF2B5EF4-FFF2-40B4-BE49-F238E27FC236}">
                  <a16:creationId xmlns:a16="http://schemas.microsoft.com/office/drawing/2014/main" id="{D779DA6D-F0C0-468A-91B9-4A62ADC3A0BD}"/>
                </a:ext>
              </a:extLst>
            </p:cNvPr>
            <p:cNvSpPr>
              <a:spLocks noEditPoints="1"/>
            </p:cNvSpPr>
            <p:nvPr/>
          </p:nvSpPr>
          <p:spPr bwMode="auto">
            <a:xfrm>
              <a:off x="10648950" y="1617663"/>
              <a:ext cx="687387" cy="981075"/>
            </a:xfrm>
            <a:custGeom>
              <a:avLst/>
              <a:gdLst>
                <a:gd name="T0" fmla="*/ 41 w 135"/>
                <a:gd name="T1" fmla="*/ 67 h 200"/>
                <a:gd name="T2" fmla="*/ 41 w 135"/>
                <a:gd name="T3" fmla="*/ 67 h 200"/>
                <a:gd name="T4" fmla="*/ 69 w 135"/>
                <a:gd name="T5" fmla="*/ 32 h 200"/>
                <a:gd name="T6" fmla="*/ 92 w 135"/>
                <a:gd name="T7" fmla="*/ 56 h 200"/>
                <a:gd name="T8" fmla="*/ 72 w 135"/>
                <a:gd name="T9" fmla="*/ 86 h 200"/>
                <a:gd name="T10" fmla="*/ 48 w 135"/>
                <a:gd name="T11" fmla="*/ 129 h 200"/>
                <a:gd name="T12" fmla="*/ 48 w 135"/>
                <a:gd name="T13" fmla="*/ 141 h 200"/>
                <a:gd name="T14" fmla="*/ 85 w 135"/>
                <a:gd name="T15" fmla="*/ 141 h 200"/>
                <a:gd name="T16" fmla="*/ 85 w 135"/>
                <a:gd name="T17" fmla="*/ 131 h 200"/>
                <a:gd name="T18" fmla="*/ 112 w 135"/>
                <a:gd name="T19" fmla="*/ 99 h 200"/>
                <a:gd name="T20" fmla="*/ 135 w 135"/>
                <a:gd name="T21" fmla="*/ 53 h 200"/>
                <a:gd name="T22" fmla="*/ 67 w 135"/>
                <a:gd name="T23" fmla="*/ 0 h 200"/>
                <a:gd name="T24" fmla="*/ 0 w 135"/>
                <a:gd name="T25" fmla="*/ 67 h 200"/>
                <a:gd name="T26" fmla="*/ 41 w 135"/>
                <a:gd name="T27" fmla="*/ 67 h 200"/>
                <a:gd name="T28" fmla="*/ 45 w 135"/>
                <a:gd name="T29" fmla="*/ 200 h 200"/>
                <a:gd name="T30" fmla="*/ 45 w 135"/>
                <a:gd name="T31" fmla="*/ 200 h 200"/>
                <a:gd name="T32" fmla="*/ 88 w 135"/>
                <a:gd name="T33" fmla="*/ 200 h 200"/>
                <a:gd name="T34" fmla="*/ 88 w 135"/>
                <a:gd name="T35" fmla="*/ 158 h 200"/>
                <a:gd name="T36" fmla="*/ 45 w 135"/>
                <a:gd name="T37" fmla="*/ 158 h 200"/>
                <a:gd name="T38" fmla="*/ 45 w 135"/>
                <a:gd name="T3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5" h="200">
                  <a:moveTo>
                    <a:pt x="41" y="67"/>
                  </a:moveTo>
                  <a:lnTo>
                    <a:pt x="41" y="67"/>
                  </a:lnTo>
                  <a:cubicBezTo>
                    <a:pt x="41" y="48"/>
                    <a:pt x="49" y="32"/>
                    <a:pt x="69" y="32"/>
                  </a:cubicBezTo>
                  <a:cubicBezTo>
                    <a:pt x="84" y="32"/>
                    <a:pt x="92" y="40"/>
                    <a:pt x="92" y="56"/>
                  </a:cubicBezTo>
                  <a:cubicBezTo>
                    <a:pt x="92" y="71"/>
                    <a:pt x="83" y="77"/>
                    <a:pt x="72" y="86"/>
                  </a:cubicBezTo>
                  <a:cubicBezTo>
                    <a:pt x="61" y="94"/>
                    <a:pt x="50" y="105"/>
                    <a:pt x="48" y="129"/>
                  </a:cubicBezTo>
                  <a:lnTo>
                    <a:pt x="48" y="141"/>
                  </a:lnTo>
                  <a:lnTo>
                    <a:pt x="85" y="141"/>
                  </a:lnTo>
                  <a:lnTo>
                    <a:pt x="85" y="131"/>
                  </a:lnTo>
                  <a:cubicBezTo>
                    <a:pt x="88" y="115"/>
                    <a:pt x="101" y="108"/>
                    <a:pt x="112" y="99"/>
                  </a:cubicBezTo>
                  <a:cubicBezTo>
                    <a:pt x="124" y="90"/>
                    <a:pt x="135" y="79"/>
                    <a:pt x="135" y="53"/>
                  </a:cubicBezTo>
                  <a:cubicBezTo>
                    <a:pt x="135" y="31"/>
                    <a:pt x="119" y="0"/>
                    <a:pt x="67" y="0"/>
                  </a:cubicBezTo>
                  <a:cubicBezTo>
                    <a:pt x="27" y="0"/>
                    <a:pt x="1" y="28"/>
                    <a:pt x="0" y="67"/>
                  </a:cubicBezTo>
                  <a:lnTo>
                    <a:pt x="41" y="67"/>
                  </a:lnTo>
                  <a:close/>
                  <a:moveTo>
                    <a:pt x="45" y="200"/>
                  </a:moveTo>
                  <a:lnTo>
                    <a:pt x="45" y="200"/>
                  </a:lnTo>
                  <a:lnTo>
                    <a:pt x="88" y="200"/>
                  </a:lnTo>
                  <a:lnTo>
                    <a:pt x="88" y="158"/>
                  </a:lnTo>
                  <a:lnTo>
                    <a:pt x="45" y="158"/>
                  </a:lnTo>
                  <a:lnTo>
                    <a:pt x="45" y="200"/>
                  </a:lnTo>
                  <a:close/>
                </a:path>
              </a:pathLst>
            </a:custGeom>
            <a:solidFill>
              <a:srgbClr val="0C244C"/>
            </a:solidFill>
            <a:ln w="0">
              <a:solidFill>
                <a:srgbClr val="0C244C"/>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1511839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6B481F6-45E8-4EC8-BDEF-6A56C054F4CA}"/>
              </a:ext>
            </a:extLst>
          </p:cNvPr>
          <p:cNvSpPr>
            <a:spLocks noGrp="1"/>
          </p:cNvSpPr>
          <p:nvPr>
            <p:ph type="body" sz="quarter" idx="13"/>
          </p:nvPr>
        </p:nvSpPr>
        <p:spPr/>
        <p:txBody>
          <a:bodyPr lIns="91440" tIns="45720" rIns="91440" bIns="45720" anchor="t"/>
          <a:lstStyle/>
          <a:p>
            <a:pPr marL="285750" indent="-285750">
              <a:buFont typeface="Arial" panose="020B0604020202020204" pitchFamily="34" charset="0"/>
              <a:buChar char="•"/>
            </a:pPr>
            <a:r>
              <a:rPr lang="en-AU" sz="2400" dirty="0">
                <a:latin typeface="Arial" panose="020B0604020202020204" pitchFamily="34" charset="0"/>
                <a:ea typeface="Roboto Light" panose="02000000000000000000" pitchFamily="2" charset="0"/>
              </a:rPr>
              <a:t>For all those experiencing and at risk of poverty</a:t>
            </a:r>
          </a:p>
          <a:p>
            <a:pPr marL="285750" indent="-285750">
              <a:buFont typeface="Arial" panose="020B0604020202020204" pitchFamily="34" charset="0"/>
              <a:buChar char="•"/>
            </a:pPr>
            <a:r>
              <a:rPr lang="en-AU" sz="2400" dirty="0">
                <a:latin typeface="Arial" panose="020B0604020202020204" pitchFamily="34" charset="0"/>
                <a:ea typeface="Roboto Light" panose="02000000000000000000" pitchFamily="2" charset="0"/>
              </a:rPr>
              <a:t>For our community to work together to combat poverty</a:t>
            </a:r>
          </a:p>
          <a:p>
            <a:pPr marL="285750" indent="-285750">
              <a:buFont typeface="Arial" panose="020B0604020202020204" pitchFamily="34" charset="0"/>
              <a:buChar char="•"/>
            </a:pPr>
            <a:r>
              <a:rPr lang="en-AU" sz="2400" dirty="0">
                <a:latin typeface="Arial" panose="020B0604020202020204" pitchFamily="34" charset="0"/>
                <a:ea typeface="Roboto Light" panose="02000000000000000000" pitchFamily="2" charset="0"/>
              </a:rPr>
              <a:t>For our Church to continue to amplify the voice of the poor and marginalised and promote charity and justice</a:t>
            </a:r>
          </a:p>
          <a:p>
            <a:pPr marL="285750" indent="-285750">
              <a:buFont typeface="Arial" panose="020B0604020202020204" pitchFamily="34" charset="0"/>
              <a:buChar char="•"/>
            </a:pPr>
            <a:r>
              <a:rPr lang="en-AU" sz="2400" dirty="0">
                <a:latin typeface="Arial" panose="020B0604020202020204" pitchFamily="34" charset="0"/>
                <a:ea typeface="Roboto Light" panose="02000000000000000000" pitchFamily="2" charset="0"/>
                <a:hlinkClick r:id="rId2"/>
              </a:rPr>
              <a:t>Caritas Prayer Service on Poverty</a:t>
            </a:r>
            <a:endParaRPr lang="en-AU" sz="2400" dirty="0"/>
          </a:p>
        </p:txBody>
      </p:sp>
      <p:sp>
        <p:nvSpPr>
          <p:cNvPr id="5" name="Title 4">
            <a:extLst>
              <a:ext uri="{FF2B5EF4-FFF2-40B4-BE49-F238E27FC236}">
                <a16:creationId xmlns:a16="http://schemas.microsoft.com/office/drawing/2014/main" id="{4DC71F22-063B-43E7-9398-6476EBF8C6C6}"/>
              </a:ext>
            </a:extLst>
          </p:cNvPr>
          <p:cNvSpPr>
            <a:spLocks noGrp="1"/>
          </p:cNvSpPr>
          <p:nvPr>
            <p:ph type="title"/>
          </p:nvPr>
        </p:nvSpPr>
        <p:spPr/>
        <p:txBody>
          <a:bodyPr/>
          <a:lstStyle/>
          <a:p>
            <a:r>
              <a:rPr lang="en-AU"/>
              <a:t>Pray</a:t>
            </a:r>
          </a:p>
        </p:txBody>
      </p:sp>
      <p:grpSp>
        <p:nvGrpSpPr>
          <p:cNvPr id="2" name="Group 4">
            <a:extLst>
              <a:ext uri="{FF2B5EF4-FFF2-40B4-BE49-F238E27FC236}">
                <a16:creationId xmlns:a16="http://schemas.microsoft.com/office/drawing/2014/main" id="{31BC31C6-5820-4AF6-B709-A3C331F72168}"/>
              </a:ext>
            </a:extLst>
          </p:cNvPr>
          <p:cNvGrpSpPr>
            <a:grpSpLocks noChangeAspect="1"/>
          </p:cNvGrpSpPr>
          <p:nvPr/>
        </p:nvGrpSpPr>
        <p:grpSpPr bwMode="auto">
          <a:xfrm>
            <a:off x="8740391" y="1295146"/>
            <a:ext cx="2649147" cy="3657912"/>
            <a:chOff x="5002" y="352"/>
            <a:chExt cx="583" cy="805"/>
          </a:xfrm>
        </p:grpSpPr>
        <p:sp>
          <p:nvSpPr>
            <p:cNvPr id="8" name="AutoShape 3">
              <a:extLst>
                <a:ext uri="{FF2B5EF4-FFF2-40B4-BE49-F238E27FC236}">
                  <a16:creationId xmlns:a16="http://schemas.microsoft.com/office/drawing/2014/main" id="{F6A1241D-AFCF-4D0D-8298-7041172F5E09}"/>
                </a:ext>
              </a:extLst>
            </p:cNvPr>
            <p:cNvSpPr>
              <a:spLocks noChangeAspect="1" noChangeArrowheads="1" noTextEdit="1"/>
            </p:cNvSpPr>
            <p:nvPr/>
          </p:nvSpPr>
          <p:spPr bwMode="auto">
            <a:xfrm>
              <a:off x="5006" y="359"/>
              <a:ext cx="572"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 name="Freeform 5">
              <a:extLst>
                <a:ext uri="{FF2B5EF4-FFF2-40B4-BE49-F238E27FC236}">
                  <a16:creationId xmlns:a16="http://schemas.microsoft.com/office/drawing/2014/main" id="{350A5A2E-28B6-4424-84C2-3F5D5F656910}"/>
                </a:ext>
              </a:extLst>
            </p:cNvPr>
            <p:cNvSpPr>
              <a:spLocks/>
            </p:cNvSpPr>
            <p:nvPr/>
          </p:nvSpPr>
          <p:spPr bwMode="auto">
            <a:xfrm>
              <a:off x="5063" y="703"/>
              <a:ext cx="52" cy="125"/>
            </a:xfrm>
            <a:custGeom>
              <a:avLst/>
              <a:gdLst>
                <a:gd name="T0" fmla="*/ 132 w 164"/>
                <a:gd name="T1" fmla="*/ 213 h 395"/>
                <a:gd name="T2" fmla="*/ 132 w 164"/>
                <a:gd name="T3" fmla="*/ 213 h 395"/>
                <a:gd name="T4" fmla="*/ 164 w 164"/>
                <a:gd name="T5" fmla="*/ 184 h 395"/>
                <a:gd name="T6" fmla="*/ 146 w 164"/>
                <a:gd name="T7" fmla="*/ 129 h 395"/>
                <a:gd name="T8" fmla="*/ 151 w 164"/>
                <a:gd name="T9" fmla="*/ 113 h 395"/>
                <a:gd name="T10" fmla="*/ 144 w 164"/>
                <a:gd name="T11" fmla="*/ 113 h 395"/>
                <a:gd name="T12" fmla="*/ 99 w 164"/>
                <a:gd name="T13" fmla="*/ 81 h 395"/>
                <a:gd name="T14" fmla="*/ 95 w 164"/>
                <a:gd name="T15" fmla="*/ 81 h 395"/>
                <a:gd name="T16" fmla="*/ 94 w 164"/>
                <a:gd name="T17" fmla="*/ 81 h 395"/>
                <a:gd name="T18" fmla="*/ 94 w 164"/>
                <a:gd name="T19" fmla="*/ 81 h 395"/>
                <a:gd name="T20" fmla="*/ 49 w 164"/>
                <a:gd name="T21" fmla="*/ 61 h 395"/>
                <a:gd name="T22" fmla="*/ 31 w 164"/>
                <a:gd name="T23" fmla="*/ 21 h 395"/>
                <a:gd name="T24" fmla="*/ 0 w 164"/>
                <a:gd name="T25" fmla="*/ 0 h 395"/>
                <a:gd name="T26" fmla="*/ 3 w 164"/>
                <a:gd name="T27" fmla="*/ 332 h 395"/>
                <a:gd name="T28" fmla="*/ 41 w 164"/>
                <a:gd name="T29" fmla="*/ 384 h 395"/>
                <a:gd name="T30" fmla="*/ 108 w 164"/>
                <a:gd name="T31" fmla="*/ 395 h 395"/>
                <a:gd name="T32" fmla="*/ 117 w 164"/>
                <a:gd name="T33" fmla="*/ 341 h 395"/>
                <a:gd name="T34" fmla="*/ 81 w 164"/>
                <a:gd name="T35" fmla="*/ 268 h 395"/>
                <a:gd name="T36" fmla="*/ 132 w 164"/>
                <a:gd name="T37" fmla="*/ 213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4" h="395">
                  <a:moveTo>
                    <a:pt x="132" y="213"/>
                  </a:moveTo>
                  <a:lnTo>
                    <a:pt x="132" y="213"/>
                  </a:lnTo>
                  <a:cubicBezTo>
                    <a:pt x="139" y="200"/>
                    <a:pt x="150" y="190"/>
                    <a:pt x="164" y="184"/>
                  </a:cubicBezTo>
                  <a:cubicBezTo>
                    <a:pt x="150" y="170"/>
                    <a:pt x="143" y="150"/>
                    <a:pt x="146" y="129"/>
                  </a:cubicBezTo>
                  <a:cubicBezTo>
                    <a:pt x="147" y="123"/>
                    <a:pt x="149" y="118"/>
                    <a:pt x="151" y="113"/>
                  </a:cubicBezTo>
                  <a:cubicBezTo>
                    <a:pt x="149" y="113"/>
                    <a:pt x="146" y="113"/>
                    <a:pt x="144" y="113"/>
                  </a:cubicBezTo>
                  <a:cubicBezTo>
                    <a:pt x="125" y="109"/>
                    <a:pt x="108" y="97"/>
                    <a:pt x="99" y="81"/>
                  </a:cubicBezTo>
                  <a:cubicBezTo>
                    <a:pt x="98" y="81"/>
                    <a:pt x="96" y="81"/>
                    <a:pt x="95" y="81"/>
                  </a:cubicBezTo>
                  <a:lnTo>
                    <a:pt x="94" y="81"/>
                  </a:lnTo>
                  <a:lnTo>
                    <a:pt x="94" y="81"/>
                  </a:lnTo>
                  <a:cubicBezTo>
                    <a:pt x="77" y="81"/>
                    <a:pt x="61" y="74"/>
                    <a:pt x="49" y="61"/>
                  </a:cubicBezTo>
                  <a:cubicBezTo>
                    <a:pt x="38" y="50"/>
                    <a:pt x="32" y="36"/>
                    <a:pt x="31" y="21"/>
                  </a:cubicBezTo>
                  <a:cubicBezTo>
                    <a:pt x="19" y="17"/>
                    <a:pt x="8" y="10"/>
                    <a:pt x="0" y="0"/>
                  </a:cubicBezTo>
                  <a:lnTo>
                    <a:pt x="3" y="332"/>
                  </a:lnTo>
                  <a:cubicBezTo>
                    <a:pt x="23" y="342"/>
                    <a:pt x="38" y="362"/>
                    <a:pt x="41" y="384"/>
                  </a:cubicBezTo>
                  <a:lnTo>
                    <a:pt x="108" y="395"/>
                  </a:lnTo>
                  <a:lnTo>
                    <a:pt x="117" y="341"/>
                  </a:lnTo>
                  <a:cubicBezTo>
                    <a:pt x="91" y="327"/>
                    <a:pt x="76" y="298"/>
                    <a:pt x="81" y="268"/>
                  </a:cubicBezTo>
                  <a:cubicBezTo>
                    <a:pt x="85" y="240"/>
                    <a:pt x="106" y="219"/>
                    <a:pt x="132" y="213"/>
                  </a:cubicBezTo>
                  <a:close/>
                </a:path>
              </a:pathLst>
            </a:custGeom>
            <a:solidFill>
              <a:srgbClr val="0C244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 name="Freeform 6">
              <a:extLst>
                <a:ext uri="{FF2B5EF4-FFF2-40B4-BE49-F238E27FC236}">
                  <a16:creationId xmlns:a16="http://schemas.microsoft.com/office/drawing/2014/main" id="{E6241991-C4CB-488B-B005-34AE639F2039}"/>
                </a:ext>
              </a:extLst>
            </p:cNvPr>
            <p:cNvSpPr>
              <a:spLocks/>
            </p:cNvSpPr>
            <p:nvPr/>
          </p:nvSpPr>
          <p:spPr bwMode="auto">
            <a:xfrm>
              <a:off x="5066" y="352"/>
              <a:ext cx="225" cy="357"/>
            </a:xfrm>
            <a:custGeom>
              <a:avLst/>
              <a:gdLst>
                <a:gd name="T0" fmla="*/ 182 w 711"/>
                <a:gd name="T1" fmla="*/ 522 h 1124"/>
                <a:gd name="T2" fmla="*/ 182 w 711"/>
                <a:gd name="T3" fmla="*/ 522 h 1124"/>
                <a:gd name="T4" fmla="*/ 2 w 711"/>
                <a:gd name="T5" fmla="*/ 898 h 1124"/>
                <a:gd name="T6" fmla="*/ 0 w 711"/>
                <a:gd name="T7" fmla="*/ 901 h 1124"/>
                <a:gd name="T8" fmla="*/ 30 w 711"/>
                <a:gd name="T9" fmla="*/ 951 h 1124"/>
                <a:gd name="T10" fmla="*/ 65 w 711"/>
                <a:gd name="T11" fmla="*/ 1005 h 1124"/>
                <a:gd name="T12" fmla="*/ 89 w 711"/>
                <a:gd name="T13" fmla="*/ 1021 h 1124"/>
                <a:gd name="T14" fmla="*/ 107 w 711"/>
                <a:gd name="T15" fmla="*/ 1061 h 1124"/>
                <a:gd name="T16" fmla="*/ 142 w 711"/>
                <a:gd name="T17" fmla="*/ 1090 h 1124"/>
                <a:gd name="T18" fmla="*/ 147 w 711"/>
                <a:gd name="T19" fmla="*/ 1090 h 1124"/>
                <a:gd name="T20" fmla="*/ 157 w 711"/>
                <a:gd name="T21" fmla="*/ 1091 h 1124"/>
                <a:gd name="T22" fmla="*/ 197 w 711"/>
                <a:gd name="T23" fmla="*/ 1114 h 1124"/>
                <a:gd name="T24" fmla="*/ 213 w 711"/>
                <a:gd name="T25" fmla="*/ 1112 h 1124"/>
                <a:gd name="T26" fmla="*/ 223 w 711"/>
                <a:gd name="T27" fmla="*/ 1113 h 1124"/>
                <a:gd name="T28" fmla="*/ 250 w 711"/>
                <a:gd name="T29" fmla="*/ 1124 h 1124"/>
                <a:gd name="T30" fmla="*/ 284 w 711"/>
                <a:gd name="T31" fmla="*/ 1114 h 1124"/>
                <a:gd name="T32" fmla="*/ 294 w 711"/>
                <a:gd name="T33" fmla="*/ 1115 h 1124"/>
                <a:gd name="T34" fmla="*/ 305 w 711"/>
                <a:gd name="T35" fmla="*/ 1118 h 1124"/>
                <a:gd name="T36" fmla="*/ 305 w 711"/>
                <a:gd name="T37" fmla="*/ 934 h 1124"/>
                <a:gd name="T38" fmla="*/ 454 w 711"/>
                <a:gd name="T39" fmla="*/ 721 h 1124"/>
                <a:gd name="T40" fmla="*/ 674 w 711"/>
                <a:gd name="T41" fmla="*/ 237 h 1124"/>
                <a:gd name="T42" fmla="*/ 570 w 711"/>
                <a:gd name="T43" fmla="*/ 21 h 1124"/>
                <a:gd name="T44" fmla="*/ 380 w 711"/>
                <a:gd name="T45" fmla="*/ 110 h 1124"/>
                <a:gd name="T46" fmla="*/ 245 w 711"/>
                <a:gd name="T47" fmla="*/ 391 h 1124"/>
                <a:gd name="T48" fmla="*/ 182 w 711"/>
                <a:gd name="T49" fmla="*/ 522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1" h="1124">
                  <a:moveTo>
                    <a:pt x="182" y="522"/>
                  </a:moveTo>
                  <a:lnTo>
                    <a:pt x="182" y="522"/>
                  </a:lnTo>
                  <a:lnTo>
                    <a:pt x="2" y="898"/>
                  </a:lnTo>
                  <a:cubicBezTo>
                    <a:pt x="1" y="899"/>
                    <a:pt x="1" y="900"/>
                    <a:pt x="0" y="901"/>
                  </a:cubicBezTo>
                  <a:cubicBezTo>
                    <a:pt x="17" y="912"/>
                    <a:pt x="29" y="930"/>
                    <a:pt x="30" y="951"/>
                  </a:cubicBezTo>
                  <a:cubicBezTo>
                    <a:pt x="50" y="961"/>
                    <a:pt x="64" y="982"/>
                    <a:pt x="65" y="1005"/>
                  </a:cubicBezTo>
                  <a:cubicBezTo>
                    <a:pt x="74" y="1008"/>
                    <a:pt x="82" y="1014"/>
                    <a:pt x="89" y="1021"/>
                  </a:cubicBezTo>
                  <a:cubicBezTo>
                    <a:pt x="99" y="1032"/>
                    <a:pt x="106" y="1046"/>
                    <a:pt x="107" y="1061"/>
                  </a:cubicBezTo>
                  <a:cubicBezTo>
                    <a:pt x="122" y="1066"/>
                    <a:pt x="135" y="1077"/>
                    <a:pt x="142" y="1090"/>
                  </a:cubicBezTo>
                  <a:cubicBezTo>
                    <a:pt x="144" y="1090"/>
                    <a:pt x="145" y="1090"/>
                    <a:pt x="147" y="1090"/>
                  </a:cubicBezTo>
                  <a:cubicBezTo>
                    <a:pt x="150" y="1090"/>
                    <a:pt x="154" y="1090"/>
                    <a:pt x="157" y="1091"/>
                  </a:cubicBezTo>
                  <a:cubicBezTo>
                    <a:pt x="173" y="1094"/>
                    <a:pt x="187" y="1102"/>
                    <a:pt x="197" y="1114"/>
                  </a:cubicBezTo>
                  <a:cubicBezTo>
                    <a:pt x="202" y="1113"/>
                    <a:pt x="207" y="1112"/>
                    <a:pt x="213" y="1112"/>
                  </a:cubicBezTo>
                  <a:cubicBezTo>
                    <a:pt x="216" y="1112"/>
                    <a:pt x="220" y="1112"/>
                    <a:pt x="223" y="1113"/>
                  </a:cubicBezTo>
                  <a:cubicBezTo>
                    <a:pt x="233" y="1114"/>
                    <a:pt x="242" y="1118"/>
                    <a:pt x="250" y="1124"/>
                  </a:cubicBezTo>
                  <a:cubicBezTo>
                    <a:pt x="260" y="1118"/>
                    <a:pt x="272" y="1114"/>
                    <a:pt x="284" y="1114"/>
                  </a:cubicBezTo>
                  <a:cubicBezTo>
                    <a:pt x="287" y="1114"/>
                    <a:pt x="291" y="1114"/>
                    <a:pt x="294" y="1115"/>
                  </a:cubicBezTo>
                  <a:cubicBezTo>
                    <a:pt x="298" y="1116"/>
                    <a:pt x="302" y="1117"/>
                    <a:pt x="305" y="1118"/>
                  </a:cubicBezTo>
                  <a:lnTo>
                    <a:pt x="305" y="934"/>
                  </a:lnTo>
                  <a:cubicBezTo>
                    <a:pt x="305" y="873"/>
                    <a:pt x="359" y="743"/>
                    <a:pt x="454" y="721"/>
                  </a:cubicBezTo>
                  <a:lnTo>
                    <a:pt x="674" y="237"/>
                  </a:lnTo>
                  <a:cubicBezTo>
                    <a:pt x="711" y="149"/>
                    <a:pt x="663" y="47"/>
                    <a:pt x="570" y="21"/>
                  </a:cubicBezTo>
                  <a:cubicBezTo>
                    <a:pt x="493" y="0"/>
                    <a:pt x="412" y="37"/>
                    <a:pt x="380" y="110"/>
                  </a:cubicBezTo>
                  <a:lnTo>
                    <a:pt x="245" y="391"/>
                  </a:lnTo>
                  <a:cubicBezTo>
                    <a:pt x="245" y="391"/>
                    <a:pt x="192" y="498"/>
                    <a:pt x="182" y="522"/>
                  </a:cubicBezTo>
                  <a:close/>
                </a:path>
              </a:pathLst>
            </a:custGeom>
            <a:solidFill>
              <a:srgbClr val="0C244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1" name="Freeform 7">
              <a:extLst>
                <a:ext uri="{FF2B5EF4-FFF2-40B4-BE49-F238E27FC236}">
                  <a16:creationId xmlns:a16="http://schemas.microsoft.com/office/drawing/2014/main" id="{338EF57D-B48E-41FE-8DB2-33E1155A6EA3}"/>
                </a:ext>
              </a:extLst>
            </p:cNvPr>
            <p:cNvSpPr>
              <a:spLocks/>
            </p:cNvSpPr>
            <p:nvPr/>
          </p:nvSpPr>
          <p:spPr bwMode="auto">
            <a:xfrm>
              <a:off x="5002" y="592"/>
              <a:ext cx="287" cy="565"/>
            </a:xfrm>
            <a:custGeom>
              <a:avLst/>
              <a:gdLst>
                <a:gd name="T0" fmla="*/ 897 w 905"/>
                <a:gd name="T1" fmla="*/ 811 h 1781"/>
                <a:gd name="T2" fmla="*/ 897 w 905"/>
                <a:gd name="T3" fmla="*/ 811 h 1781"/>
                <a:gd name="T4" fmla="*/ 897 w 905"/>
                <a:gd name="T5" fmla="*/ 731 h 1781"/>
                <a:gd name="T6" fmla="*/ 898 w 905"/>
                <a:gd name="T7" fmla="*/ 717 h 1781"/>
                <a:gd name="T8" fmla="*/ 898 w 905"/>
                <a:gd name="T9" fmla="*/ 182 h 1781"/>
                <a:gd name="T10" fmla="*/ 745 w 905"/>
                <a:gd name="T11" fmla="*/ 4 h 1781"/>
                <a:gd name="T12" fmla="*/ 647 w 905"/>
                <a:gd name="T13" fmla="*/ 21 h 1781"/>
                <a:gd name="T14" fmla="*/ 638 w 905"/>
                <a:gd name="T15" fmla="*/ 25 h 1781"/>
                <a:gd name="T16" fmla="*/ 635 w 905"/>
                <a:gd name="T17" fmla="*/ 27 h 1781"/>
                <a:gd name="T18" fmla="*/ 628 w 905"/>
                <a:gd name="T19" fmla="*/ 31 h 1781"/>
                <a:gd name="T20" fmla="*/ 615 w 905"/>
                <a:gd name="T21" fmla="*/ 40 h 1781"/>
                <a:gd name="T22" fmla="*/ 587 w 905"/>
                <a:gd name="T23" fmla="*/ 68 h 1781"/>
                <a:gd name="T24" fmla="*/ 579 w 905"/>
                <a:gd name="T25" fmla="*/ 79 h 1781"/>
                <a:gd name="T26" fmla="*/ 578 w 905"/>
                <a:gd name="T27" fmla="*/ 79 h 1781"/>
                <a:gd name="T28" fmla="*/ 571 w 905"/>
                <a:gd name="T29" fmla="*/ 91 h 1781"/>
                <a:gd name="T30" fmla="*/ 548 w 905"/>
                <a:gd name="T31" fmla="*/ 178 h 1781"/>
                <a:gd name="T32" fmla="*/ 548 w 905"/>
                <a:gd name="T33" fmla="*/ 465 h 1781"/>
                <a:gd name="T34" fmla="*/ 548 w 905"/>
                <a:gd name="T35" fmla="*/ 701 h 1781"/>
                <a:gd name="T36" fmla="*/ 531 w 905"/>
                <a:gd name="T37" fmla="*/ 718 h 1781"/>
                <a:gd name="T38" fmla="*/ 524 w 905"/>
                <a:gd name="T39" fmla="*/ 718 h 1781"/>
                <a:gd name="T40" fmla="*/ 505 w 905"/>
                <a:gd name="T41" fmla="*/ 699 h 1781"/>
                <a:gd name="T42" fmla="*/ 505 w 905"/>
                <a:gd name="T43" fmla="*/ 632 h 1781"/>
                <a:gd name="T44" fmla="*/ 504 w 905"/>
                <a:gd name="T45" fmla="*/ 483 h 1781"/>
                <a:gd name="T46" fmla="*/ 484 w 905"/>
                <a:gd name="T47" fmla="*/ 486 h 1781"/>
                <a:gd name="T48" fmla="*/ 473 w 905"/>
                <a:gd name="T49" fmla="*/ 485 h 1781"/>
                <a:gd name="T50" fmla="*/ 465 w 905"/>
                <a:gd name="T51" fmla="*/ 484 h 1781"/>
                <a:gd name="T52" fmla="*/ 465 w 905"/>
                <a:gd name="T53" fmla="*/ 499 h 1781"/>
                <a:gd name="T54" fmla="*/ 431 w 905"/>
                <a:gd name="T55" fmla="*/ 545 h 1781"/>
                <a:gd name="T56" fmla="*/ 452 w 905"/>
                <a:gd name="T57" fmla="*/ 583 h 1781"/>
                <a:gd name="T58" fmla="*/ 482 w 905"/>
                <a:gd name="T59" fmla="*/ 652 h 1781"/>
                <a:gd name="T60" fmla="*/ 424 w 905"/>
                <a:gd name="T61" fmla="*/ 709 h 1781"/>
                <a:gd name="T62" fmla="*/ 415 w 905"/>
                <a:gd name="T63" fmla="*/ 764 h 1781"/>
                <a:gd name="T64" fmla="*/ 482 w 905"/>
                <a:gd name="T65" fmla="*/ 775 h 1781"/>
                <a:gd name="T66" fmla="*/ 543 w 905"/>
                <a:gd name="T67" fmla="*/ 737 h 1781"/>
                <a:gd name="T68" fmla="*/ 555 w 905"/>
                <a:gd name="T69" fmla="*/ 738 h 1781"/>
                <a:gd name="T70" fmla="*/ 610 w 905"/>
                <a:gd name="T71" fmla="*/ 790 h 1781"/>
                <a:gd name="T72" fmla="*/ 644 w 905"/>
                <a:gd name="T73" fmla="*/ 861 h 1781"/>
                <a:gd name="T74" fmla="*/ 589 w 905"/>
                <a:gd name="T75" fmla="*/ 917 h 1781"/>
                <a:gd name="T76" fmla="*/ 531 w 905"/>
                <a:gd name="T77" fmla="*/ 949 h 1781"/>
                <a:gd name="T78" fmla="*/ 520 w 905"/>
                <a:gd name="T79" fmla="*/ 948 h 1781"/>
                <a:gd name="T80" fmla="*/ 463 w 905"/>
                <a:gd name="T81" fmla="*/ 890 h 1781"/>
                <a:gd name="T82" fmla="*/ 396 w 905"/>
                <a:gd name="T83" fmla="*/ 879 h 1781"/>
                <a:gd name="T84" fmla="*/ 353 w 905"/>
                <a:gd name="T85" fmla="*/ 1137 h 1781"/>
                <a:gd name="T86" fmla="*/ 377 w 905"/>
                <a:gd name="T87" fmla="*/ 1158 h 1781"/>
                <a:gd name="T88" fmla="*/ 389 w 905"/>
                <a:gd name="T89" fmla="*/ 1209 h 1781"/>
                <a:gd name="T90" fmla="*/ 338 w 905"/>
                <a:gd name="T91" fmla="*/ 1265 h 1781"/>
                <a:gd name="T92" fmla="*/ 278 w 905"/>
                <a:gd name="T93" fmla="*/ 1300 h 1781"/>
                <a:gd name="T94" fmla="*/ 267 w 905"/>
                <a:gd name="T95" fmla="*/ 1299 h 1781"/>
                <a:gd name="T96" fmla="*/ 210 w 905"/>
                <a:gd name="T97" fmla="*/ 1243 h 1781"/>
                <a:gd name="T98" fmla="*/ 180 w 905"/>
                <a:gd name="T99" fmla="*/ 1174 h 1781"/>
                <a:gd name="T100" fmla="*/ 238 w 905"/>
                <a:gd name="T101" fmla="*/ 1117 h 1781"/>
                <a:gd name="T102" fmla="*/ 281 w 905"/>
                <a:gd name="T103" fmla="*/ 860 h 1781"/>
                <a:gd name="T104" fmla="*/ 214 w 905"/>
                <a:gd name="T105" fmla="*/ 848 h 1781"/>
                <a:gd name="T106" fmla="*/ 196 w 905"/>
                <a:gd name="T107" fmla="*/ 871 h 1781"/>
                <a:gd name="T108" fmla="*/ 196 w 905"/>
                <a:gd name="T109" fmla="*/ 959 h 1781"/>
                <a:gd name="T110" fmla="*/ 81 w 905"/>
                <a:gd name="T111" fmla="*/ 1268 h 1781"/>
                <a:gd name="T112" fmla="*/ 47 w 905"/>
                <a:gd name="T113" fmla="*/ 1302 h 1781"/>
                <a:gd name="T114" fmla="*/ 47 w 905"/>
                <a:gd name="T115" fmla="*/ 1473 h 1781"/>
                <a:gd name="T116" fmla="*/ 310 w 905"/>
                <a:gd name="T117" fmla="*/ 1734 h 1781"/>
                <a:gd name="T118" fmla="*/ 479 w 905"/>
                <a:gd name="T119" fmla="*/ 1735 h 1781"/>
                <a:gd name="T120" fmla="*/ 787 w 905"/>
                <a:gd name="T121" fmla="*/ 1434 h 1781"/>
                <a:gd name="T122" fmla="*/ 891 w 905"/>
                <a:gd name="T123" fmla="*/ 1212 h 1781"/>
                <a:gd name="T124" fmla="*/ 897 w 905"/>
                <a:gd name="T125" fmla="*/ 811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5" h="1781">
                  <a:moveTo>
                    <a:pt x="897" y="811"/>
                  </a:moveTo>
                  <a:lnTo>
                    <a:pt x="897" y="811"/>
                  </a:lnTo>
                  <a:cubicBezTo>
                    <a:pt x="897" y="811"/>
                    <a:pt x="897" y="780"/>
                    <a:pt x="897" y="731"/>
                  </a:cubicBezTo>
                  <a:cubicBezTo>
                    <a:pt x="897" y="726"/>
                    <a:pt x="898" y="722"/>
                    <a:pt x="898" y="717"/>
                  </a:cubicBezTo>
                  <a:lnTo>
                    <a:pt x="898" y="182"/>
                  </a:lnTo>
                  <a:cubicBezTo>
                    <a:pt x="898" y="93"/>
                    <a:pt x="833" y="15"/>
                    <a:pt x="745" y="4"/>
                  </a:cubicBezTo>
                  <a:cubicBezTo>
                    <a:pt x="709" y="0"/>
                    <a:pt x="676" y="6"/>
                    <a:pt x="647" y="21"/>
                  </a:cubicBezTo>
                  <a:cubicBezTo>
                    <a:pt x="644" y="22"/>
                    <a:pt x="641" y="23"/>
                    <a:pt x="638" y="25"/>
                  </a:cubicBezTo>
                  <a:cubicBezTo>
                    <a:pt x="637" y="26"/>
                    <a:pt x="636" y="26"/>
                    <a:pt x="635" y="27"/>
                  </a:cubicBezTo>
                  <a:cubicBezTo>
                    <a:pt x="633" y="28"/>
                    <a:pt x="630" y="30"/>
                    <a:pt x="628" y="31"/>
                  </a:cubicBezTo>
                  <a:cubicBezTo>
                    <a:pt x="624" y="34"/>
                    <a:pt x="619" y="37"/>
                    <a:pt x="615" y="40"/>
                  </a:cubicBezTo>
                  <a:cubicBezTo>
                    <a:pt x="604" y="48"/>
                    <a:pt x="595" y="57"/>
                    <a:pt x="587" y="68"/>
                  </a:cubicBezTo>
                  <a:cubicBezTo>
                    <a:pt x="584" y="72"/>
                    <a:pt x="581" y="75"/>
                    <a:pt x="579" y="79"/>
                  </a:cubicBezTo>
                  <a:cubicBezTo>
                    <a:pt x="579" y="79"/>
                    <a:pt x="579" y="79"/>
                    <a:pt x="578" y="79"/>
                  </a:cubicBezTo>
                  <a:cubicBezTo>
                    <a:pt x="576" y="83"/>
                    <a:pt x="574" y="87"/>
                    <a:pt x="571" y="91"/>
                  </a:cubicBezTo>
                  <a:cubicBezTo>
                    <a:pt x="556" y="116"/>
                    <a:pt x="548" y="146"/>
                    <a:pt x="548" y="178"/>
                  </a:cubicBezTo>
                  <a:lnTo>
                    <a:pt x="548" y="465"/>
                  </a:lnTo>
                  <a:lnTo>
                    <a:pt x="548" y="701"/>
                  </a:lnTo>
                  <a:cubicBezTo>
                    <a:pt x="548" y="710"/>
                    <a:pt x="541" y="718"/>
                    <a:pt x="531" y="718"/>
                  </a:cubicBezTo>
                  <a:cubicBezTo>
                    <a:pt x="529" y="718"/>
                    <a:pt x="527" y="718"/>
                    <a:pt x="524" y="718"/>
                  </a:cubicBezTo>
                  <a:cubicBezTo>
                    <a:pt x="514" y="718"/>
                    <a:pt x="505" y="709"/>
                    <a:pt x="505" y="699"/>
                  </a:cubicBezTo>
                  <a:lnTo>
                    <a:pt x="505" y="632"/>
                  </a:lnTo>
                  <a:lnTo>
                    <a:pt x="504" y="483"/>
                  </a:lnTo>
                  <a:cubicBezTo>
                    <a:pt x="498" y="485"/>
                    <a:pt x="491" y="486"/>
                    <a:pt x="484" y="486"/>
                  </a:cubicBezTo>
                  <a:cubicBezTo>
                    <a:pt x="480" y="486"/>
                    <a:pt x="477" y="486"/>
                    <a:pt x="473" y="485"/>
                  </a:cubicBezTo>
                  <a:cubicBezTo>
                    <a:pt x="470" y="485"/>
                    <a:pt x="468" y="484"/>
                    <a:pt x="465" y="484"/>
                  </a:cubicBezTo>
                  <a:cubicBezTo>
                    <a:pt x="466" y="489"/>
                    <a:pt x="465" y="494"/>
                    <a:pt x="465" y="499"/>
                  </a:cubicBezTo>
                  <a:cubicBezTo>
                    <a:pt x="461" y="520"/>
                    <a:pt x="448" y="536"/>
                    <a:pt x="431" y="545"/>
                  </a:cubicBezTo>
                  <a:cubicBezTo>
                    <a:pt x="441" y="555"/>
                    <a:pt x="449" y="568"/>
                    <a:pt x="452" y="583"/>
                  </a:cubicBezTo>
                  <a:cubicBezTo>
                    <a:pt x="474" y="598"/>
                    <a:pt x="487" y="625"/>
                    <a:pt x="482" y="652"/>
                  </a:cubicBezTo>
                  <a:cubicBezTo>
                    <a:pt x="477" y="682"/>
                    <a:pt x="454" y="705"/>
                    <a:pt x="424" y="709"/>
                  </a:cubicBezTo>
                  <a:lnTo>
                    <a:pt x="415" y="764"/>
                  </a:lnTo>
                  <a:lnTo>
                    <a:pt x="482" y="775"/>
                  </a:lnTo>
                  <a:cubicBezTo>
                    <a:pt x="494" y="752"/>
                    <a:pt x="517" y="737"/>
                    <a:pt x="543" y="737"/>
                  </a:cubicBezTo>
                  <a:cubicBezTo>
                    <a:pt x="547" y="737"/>
                    <a:pt x="551" y="738"/>
                    <a:pt x="555" y="738"/>
                  </a:cubicBezTo>
                  <a:cubicBezTo>
                    <a:pt x="582" y="743"/>
                    <a:pt x="604" y="764"/>
                    <a:pt x="610" y="790"/>
                  </a:cubicBezTo>
                  <a:cubicBezTo>
                    <a:pt x="635" y="804"/>
                    <a:pt x="649" y="832"/>
                    <a:pt x="644" y="861"/>
                  </a:cubicBezTo>
                  <a:cubicBezTo>
                    <a:pt x="639" y="890"/>
                    <a:pt x="617" y="912"/>
                    <a:pt x="589" y="917"/>
                  </a:cubicBezTo>
                  <a:cubicBezTo>
                    <a:pt x="576" y="937"/>
                    <a:pt x="555" y="949"/>
                    <a:pt x="531" y="949"/>
                  </a:cubicBezTo>
                  <a:cubicBezTo>
                    <a:pt x="527" y="949"/>
                    <a:pt x="523" y="949"/>
                    <a:pt x="520" y="948"/>
                  </a:cubicBezTo>
                  <a:cubicBezTo>
                    <a:pt x="489" y="943"/>
                    <a:pt x="467" y="919"/>
                    <a:pt x="463" y="890"/>
                  </a:cubicBezTo>
                  <a:lnTo>
                    <a:pt x="396" y="879"/>
                  </a:lnTo>
                  <a:lnTo>
                    <a:pt x="353" y="1137"/>
                  </a:lnTo>
                  <a:cubicBezTo>
                    <a:pt x="363" y="1142"/>
                    <a:pt x="371" y="1149"/>
                    <a:pt x="377" y="1158"/>
                  </a:cubicBezTo>
                  <a:cubicBezTo>
                    <a:pt x="388" y="1173"/>
                    <a:pt x="392" y="1191"/>
                    <a:pt x="389" y="1209"/>
                  </a:cubicBezTo>
                  <a:cubicBezTo>
                    <a:pt x="385" y="1237"/>
                    <a:pt x="364" y="1258"/>
                    <a:pt x="338" y="1265"/>
                  </a:cubicBezTo>
                  <a:cubicBezTo>
                    <a:pt x="326" y="1286"/>
                    <a:pt x="303" y="1300"/>
                    <a:pt x="278" y="1300"/>
                  </a:cubicBezTo>
                  <a:cubicBezTo>
                    <a:pt x="274" y="1300"/>
                    <a:pt x="270" y="1299"/>
                    <a:pt x="267" y="1299"/>
                  </a:cubicBezTo>
                  <a:cubicBezTo>
                    <a:pt x="238" y="1294"/>
                    <a:pt x="216" y="1271"/>
                    <a:pt x="210" y="1243"/>
                  </a:cubicBezTo>
                  <a:cubicBezTo>
                    <a:pt x="188" y="1229"/>
                    <a:pt x="175" y="1202"/>
                    <a:pt x="180" y="1174"/>
                  </a:cubicBezTo>
                  <a:cubicBezTo>
                    <a:pt x="185" y="1144"/>
                    <a:pt x="209" y="1122"/>
                    <a:pt x="238" y="1117"/>
                  </a:cubicBezTo>
                  <a:lnTo>
                    <a:pt x="281" y="860"/>
                  </a:lnTo>
                  <a:lnTo>
                    <a:pt x="214" y="848"/>
                  </a:lnTo>
                  <a:cubicBezTo>
                    <a:pt x="209" y="857"/>
                    <a:pt x="203" y="865"/>
                    <a:pt x="196" y="871"/>
                  </a:cubicBezTo>
                  <a:lnTo>
                    <a:pt x="196" y="959"/>
                  </a:lnTo>
                  <a:cubicBezTo>
                    <a:pt x="197" y="1085"/>
                    <a:pt x="165" y="1186"/>
                    <a:pt x="81" y="1268"/>
                  </a:cubicBezTo>
                  <a:lnTo>
                    <a:pt x="47" y="1302"/>
                  </a:lnTo>
                  <a:cubicBezTo>
                    <a:pt x="1" y="1348"/>
                    <a:pt x="0" y="1425"/>
                    <a:pt x="47" y="1473"/>
                  </a:cubicBezTo>
                  <a:lnTo>
                    <a:pt x="310" y="1734"/>
                  </a:lnTo>
                  <a:cubicBezTo>
                    <a:pt x="357" y="1781"/>
                    <a:pt x="432" y="1781"/>
                    <a:pt x="479" y="1735"/>
                  </a:cubicBezTo>
                  <a:lnTo>
                    <a:pt x="787" y="1434"/>
                  </a:lnTo>
                  <a:cubicBezTo>
                    <a:pt x="788" y="1433"/>
                    <a:pt x="874" y="1325"/>
                    <a:pt x="891" y="1212"/>
                  </a:cubicBezTo>
                  <a:cubicBezTo>
                    <a:pt x="905" y="1125"/>
                    <a:pt x="898" y="848"/>
                    <a:pt x="897" y="811"/>
                  </a:cubicBezTo>
                  <a:close/>
                </a:path>
              </a:pathLst>
            </a:custGeom>
            <a:solidFill>
              <a:srgbClr val="0C244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2" name="Freeform 8">
              <a:extLst>
                <a:ext uri="{FF2B5EF4-FFF2-40B4-BE49-F238E27FC236}">
                  <a16:creationId xmlns:a16="http://schemas.microsoft.com/office/drawing/2014/main" id="{E99C937C-21FB-4357-AB0C-21CD3B777DE4}"/>
                </a:ext>
              </a:extLst>
            </p:cNvPr>
            <p:cNvSpPr>
              <a:spLocks/>
            </p:cNvSpPr>
            <p:nvPr/>
          </p:nvSpPr>
          <p:spPr bwMode="auto">
            <a:xfrm>
              <a:off x="5296" y="352"/>
              <a:ext cx="289" cy="805"/>
            </a:xfrm>
            <a:custGeom>
              <a:avLst/>
              <a:gdLst>
                <a:gd name="T0" fmla="*/ 864 w 911"/>
                <a:gd name="T1" fmla="*/ 2058 h 2537"/>
                <a:gd name="T2" fmla="*/ 864 w 911"/>
                <a:gd name="T3" fmla="*/ 2058 h 2537"/>
                <a:gd name="T4" fmla="*/ 830 w 911"/>
                <a:gd name="T5" fmla="*/ 2024 h 2537"/>
                <a:gd name="T6" fmla="*/ 715 w 911"/>
                <a:gd name="T7" fmla="*/ 1715 h 2537"/>
                <a:gd name="T8" fmla="*/ 719 w 911"/>
                <a:gd name="T9" fmla="*/ 1100 h 2537"/>
                <a:gd name="T10" fmla="*/ 721 w 911"/>
                <a:gd name="T11" fmla="*/ 1073 h 2537"/>
                <a:gd name="T12" fmla="*/ 721 w 911"/>
                <a:gd name="T13" fmla="*/ 957 h 2537"/>
                <a:gd name="T14" fmla="*/ 709 w 911"/>
                <a:gd name="T15" fmla="*/ 898 h 2537"/>
                <a:gd name="T16" fmla="*/ 331 w 911"/>
                <a:gd name="T17" fmla="*/ 110 h 2537"/>
                <a:gd name="T18" fmla="*/ 141 w 911"/>
                <a:gd name="T19" fmla="*/ 21 h 2537"/>
                <a:gd name="T20" fmla="*/ 37 w 911"/>
                <a:gd name="T21" fmla="*/ 237 h 2537"/>
                <a:gd name="T22" fmla="*/ 257 w 911"/>
                <a:gd name="T23" fmla="*/ 721 h 2537"/>
                <a:gd name="T24" fmla="*/ 406 w 911"/>
                <a:gd name="T25" fmla="*/ 934 h 2537"/>
                <a:gd name="T26" fmla="*/ 406 w 911"/>
                <a:gd name="T27" fmla="*/ 1197 h 2537"/>
                <a:gd name="T28" fmla="*/ 407 w 911"/>
                <a:gd name="T29" fmla="*/ 1198 h 2537"/>
                <a:gd name="T30" fmla="*/ 406 w 911"/>
                <a:gd name="T31" fmla="*/ 1388 h 2537"/>
                <a:gd name="T32" fmla="*/ 406 w 911"/>
                <a:gd name="T33" fmla="*/ 1473 h 2537"/>
                <a:gd name="T34" fmla="*/ 403 w 911"/>
                <a:gd name="T35" fmla="*/ 1476 h 2537"/>
                <a:gd name="T36" fmla="*/ 363 w 911"/>
                <a:gd name="T37" fmla="*/ 1476 h 2537"/>
                <a:gd name="T38" fmla="*/ 363 w 911"/>
                <a:gd name="T39" fmla="*/ 1473 h 2537"/>
                <a:gd name="T40" fmla="*/ 363 w 911"/>
                <a:gd name="T41" fmla="*/ 1468 h 2537"/>
                <a:gd name="T42" fmla="*/ 363 w 911"/>
                <a:gd name="T43" fmla="*/ 1221 h 2537"/>
                <a:gd name="T44" fmla="*/ 363 w 911"/>
                <a:gd name="T45" fmla="*/ 934 h 2537"/>
                <a:gd name="T46" fmla="*/ 340 w 911"/>
                <a:gd name="T47" fmla="*/ 847 h 2537"/>
                <a:gd name="T48" fmla="*/ 333 w 911"/>
                <a:gd name="T49" fmla="*/ 835 h 2537"/>
                <a:gd name="T50" fmla="*/ 332 w 911"/>
                <a:gd name="T51" fmla="*/ 835 h 2537"/>
                <a:gd name="T52" fmla="*/ 324 w 911"/>
                <a:gd name="T53" fmla="*/ 824 h 2537"/>
                <a:gd name="T54" fmla="*/ 296 w 911"/>
                <a:gd name="T55" fmla="*/ 797 h 2537"/>
                <a:gd name="T56" fmla="*/ 283 w 911"/>
                <a:gd name="T57" fmla="*/ 787 h 2537"/>
                <a:gd name="T58" fmla="*/ 276 w 911"/>
                <a:gd name="T59" fmla="*/ 783 h 2537"/>
                <a:gd name="T60" fmla="*/ 273 w 911"/>
                <a:gd name="T61" fmla="*/ 781 h 2537"/>
                <a:gd name="T62" fmla="*/ 264 w 911"/>
                <a:gd name="T63" fmla="*/ 777 h 2537"/>
                <a:gd name="T64" fmla="*/ 166 w 911"/>
                <a:gd name="T65" fmla="*/ 760 h 2537"/>
                <a:gd name="T66" fmla="*/ 13 w 911"/>
                <a:gd name="T67" fmla="*/ 938 h 2537"/>
                <a:gd name="T68" fmla="*/ 13 w 911"/>
                <a:gd name="T69" fmla="*/ 1473 h 2537"/>
                <a:gd name="T70" fmla="*/ 14 w 911"/>
                <a:gd name="T71" fmla="*/ 1487 h 2537"/>
                <a:gd name="T72" fmla="*/ 14 w 911"/>
                <a:gd name="T73" fmla="*/ 1567 h 2537"/>
                <a:gd name="T74" fmla="*/ 20 w 911"/>
                <a:gd name="T75" fmla="*/ 1968 h 2537"/>
                <a:gd name="T76" fmla="*/ 124 w 911"/>
                <a:gd name="T77" fmla="*/ 2190 h 2537"/>
                <a:gd name="T78" fmla="*/ 432 w 911"/>
                <a:gd name="T79" fmla="*/ 2491 h 2537"/>
                <a:gd name="T80" fmla="*/ 601 w 911"/>
                <a:gd name="T81" fmla="*/ 2491 h 2537"/>
                <a:gd name="T82" fmla="*/ 864 w 911"/>
                <a:gd name="T83" fmla="*/ 2229 h 2537"/>
                <a:gd name="T84" fmla="*/ 864 w 911"/>
                <a:gd name="T85" fmla="*/ 2058 h 2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11" h="2537">
                  <a:moveTo>
                    <a:pt x="864" y="2058"/>
                  </a:moveTo>
                  <a:lnTo>
                    <a:pt x="864" y="2058"/>
                  </a:lnTo>
                  <a:lnTo>
                    <a:pt x="830" y="2024"/>
                  </a:lnTo>
                  <a:cubicBezTo>
                    <a:pt x="745" y="1942"/>
                    <a:pt x="714" y="1841"/>
                    <a:pt x="715" y="1715"/>
                  </a:cubicBezTo>
                  <a:lnTo>
                    <a:pt x="719" y="1100"/>
                  </a:lnTo>
                  <a:cubicBezTo>
                    <a:pt x="720" y="1091"/>
                    <a:pt x="721" y="1082"/>
                    <a:pt x="721" y="1073"/>
                  </a:cubicBezTo>
                  <a:lnTo>
                    <a:pt x="721" y="957"/>
                  </a:lnTo>
                  <a:cubicBezTo>
                    <a:pt x="721" y="937"/>
                    <a:pt x="717" y="917"/>
                    <a:pt x="709" y="898"/>
                  </a:cubicBezTo>
                  <a:lnTo>
                    <a:pt x="331" y="110"/>
                  </a:lnTo>
                  <a:cubicBezTo>
                    <a:pt x="299" y="37"/>
                    <a:pt x="218" y="0"/>
                    <a:pt x="141" y="21"/>
                  </a:cubicBezTo>
                  <a:cubicBezTo>
                    <a:pt x="48" y="47"/>
                    <a:pt x="0" y="149"/>
                    <a:pt x="37" y="237"/>
                  </a:cubicBezTo>
                  <a:lnTo>
                    <a:pt x="257" y="721"/>
                  </a:lnTo>
                  <a:cubicBezTo>
                    <a:pt x="351" y="743"/>
                    <a:pt x="406" y="873"/>
                    <a:pt x="406" y="934"/>
                  </a:cubicBezTo>
                  <a:lnTo>
                    <a:pt x="406" y="1197"/>
                  </a:lnTo>
                  <a:cubicBezTo>
                    <a:pt x="406" y="1198"/>
                    <a:pt x="406" y="1198"/>
                    <a:pt x="407" y="1198"/>
                  </a:cubicBezTo>
                  <a:lnTo>
                    <a:pt x="406" y="1388"/>
                  </a:lnTo>
                  <a:lnTo>
                    <a:pt x="406" y="1473"/>
                  </a:lnTo>
                  <a:lnTo>
                    <a:pt x="403" y="1476"/>
                  </a:lnTo>
                  <a:lnTo>
                    <a:pt x="363" y="1476"/>
                  </a:lnTo>
                  <a:cubicBezTo>
                    <a:pt x="363" y="1475"/>
                    <a:pt x="363" y="1474"/>
                    <a:pt x="363" y="1473"/>
                  </a:cubicBezTo>
                  <a:lnTo>
                    <a:pt x="363" y="1468"/>
                  </a:lnTo>
                  <a:lnTo>
                    <a:pt x="363" y="1221"/>
                  </a:lnTo>
                  <a:lnTo>
                    <a:pt x="363" y="934"/>
                  </a:lnTo>
                  <a:cubicBezTo>
                    <a:pt x="363" y="902"/>
                    <a:pt x="354" y="872"/>
                    <a:pt x="340" y="847"/>
                  </a:cubicBezTo>
                  <a:cubicBezTo>
                    <a:pt x="337" y="843"/>
                    <a:pt x="335" y="839"/>
                    <a:pt x="333" y="835"/>
                  </a:cubicBezTo>
                  <a:cubicBezTo>
                    <a:pt x="332" y="835"/>
                    <a:pt x="332" y="835"/>
                    <a:pt x="332" y="835"/>
                  </a:cubicBezTo>
                  <a:cubicBezTo>
                    <a:pt x="330" y="831"/>
                    <a:pt x="327" y="828"/>
                    <a:pt x="324" y="824"/>
                  </a:cubicBezTo>
                  <a:cubicBezTo>
                    <a:pt x="316" y="813"/>
                    <a:pt x="307" y="804"/>
                    <a:pt x="296" y="797"/>
                  </a:cubicBezTo>
                  <a:cubicBezTo>
                    <a:pt x="292" y="793"/>
                    <a:pt x="287" y="790"/>
                    <a:pt x="283" y="787"/>
                  </a:cubicBezTo>
                  <a:cubicBezTo>
                    <a:pt x="281" y="786"/>
                    <a:pt x="278" y="784"/>
                    <a:pt x="276" y="783"/>
                  </a:cubicBezTo>
                  <a:cubicBezTo>
                    <a:pt x="275" y="782"/>
                    <a:pt x="274" y="782"/>
                    <a:pt x="273" y="781"/>
                  </a:cubicBezTo>
                  <a:cubicBezTo>
                    <a:pt x="270" y="779"/>
                    <a:pt x="267" y="778"/>
                    <a:pt x="264" y="777"/>
                  </a:cubicBezTo>
                  <a:cubicBezTo>
                    <a:pt x="235" y="762"/>
                    <a:pt x="202" y="756"/>
                    <a:pt x="166" y="760"/>
                  </a:cubicBezTo>
                  <a:cubicBezTo>
                    <a:pt x="78" y="771"/>
                    <a:pt x="13" y="849"/>
                    <a:pt x="13" y="938"/>
                  </a:cubicBezTo>
                  <a:lnTo>
                    <a:pt x="13" y="1473"/>
                  </a:lnTo>
                  <a:cubicBezTo>
                    <a:pt x="13" y="1478"/>
                    <a:pt x="14" y="1482"/>
                    <a:pt x="14" y="1487"/>
                  </a:cubicBezTo>
                  <a:cubicBezTo>
                    <a:pt x="14" y="1536"/>
                    <a:pt x="14" y="1567"/>
                    <a:pt x="14" y="1567"/>
                  </a:cubicBezTo>
                  <a:cubicBezTo>
                    <a:pt x="13" y="1604"/>
                    <a:pt x="6" y="1881"/>
                    <a:pt x="20" y="1968"/>
                  </a:cubicBezTo>
                  <a:cubicBezTo>
                    <a:pt x="37" y="2081"/>
                    <a:pt x="123" y="2189"/>
                    <a:pt x="124" y="2190"/>
                  </a:cubicBezTo>
                  <a:lnTo>
                    <a:pt x="432" y="2491"/>
                  </a:lnTo>
                  <a:cubicBezTo>
                    <a:pt x="479" y="2537"/>
                    <a:pt x="554" y="2537"/>
                    <a:pt x="601" y="2491"/>
                  </a:cubicBezTo>
                  <a:lnTo>
                    <a:pt x="864" y="2229"/>
                  </a:lnTo>
                  <a:cubicBezTo>
                    <a:pt x="911" y="2181"/>
                    <a:pt x="911" y="2104"/>
                    <a:pt x="864" y="2058"/>
                  </a:cubicBezTo>
                  <a:close/>
                </a:path>
              </a:pathLst>
            </a:custGeom>
            <a:solidFill>
              <a:srgbClr val="0C244C"/>
            </a:solidFill>
            <a:ln w="0">
              <a:solidFill>
                <a:srgbClr val="0C244C"/>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3" name="Freeform 9">
              <a:extLst>
                <a:ext uri="{FF2B5EF4-FFF2-40B4-BE49-F238E27FC236}">
                  <a16:creationId xmlns:a16="http://schemas.microsoft.com/office/drawing/2014/main" id="{5D64533D-0CAA-4709-8991-A27C84A7B771}"/>
                </a:ext>
              </a:extLst>
            </p:cNvPr>
            <p:cNvSpPr>
              <a:spLocks/>
            </p:cNvSpPr>
            <p:nvPr/>
          </p:nvSpPr>
          <p:spPr bwMode="auto">
            <a:xfrm>
              <a:off x="5026" y="766"/>
              <a:ext cx="173" cy="231"/>
            </a:xfrm>
            <a:custGeom>
              <a:avLst/>
              <a:gdLst>
                <a:gd name="T0" fmla="*/ 4 w 548"/>
                <a:gd name="T1" fmla="*/ 217 h 726"/>
                <a:gd name="T2" fmla="*/ 4 w 548"/>
                <a:gd name="T3" fmla="*/ 217 h 726"/>
                <a:gd name="T4" fmla="*/ 50 w 548"/>
                <a:gd name="T5" fmla="*/ 182 h 726"/>
                <a:gd name="T6" fmla="*/ 98 w 548"/>
                <a:gd name="T7" fmla="*/ 152 h 726"/>
                <a:gd name="T8" fmla="*/ 133 w 548"/>
                <a:gd name="T9" fmla="*/ 200 h 726"/>
                <a:gd name="T10" fmla="*/ 131 w 548"/>
                <a:gd name="T11" fmla="*/ 206 h 726"/>
                <a:gd name="T12" fmla="*/ 248 w 548"/>
                <a:gd name="T13" fmla="*/ 225 h 726"/>
                <a:gd name="T14" fmla="*/ 265 w 548"/>
                <a:gd name="T15" fmla="*/ 121 h 726"/>
                <a:gd name="T16" fmla="*/ 260 w 548"/>
                <a:gd name="T17" fmla="*/ 120 h 726"/>
                <a:gd name="T18" fmla="*/ 225 w 548"/>
                <a:gd name="T19" fmla="*/ 72 h 726"/>
                <a:gd name="T20" fmla="*/ 269 w 548"/>
                <a:gd name="T21" fmla="*/ 36 h 726"/>
                <a:gd name="T22" fmla="*/ 317 w 548"/>
                <a:gd name="T23" fmla="*/ 4 h 726"/>
                <a:gd name="T24" fmla="*/ 352 w 548"/>
                <a:gd name="T25" fmla="*/ 50 h 726"/>
                <a:gd name="T26" fmla="*/ 382 w 548"/>
                <a:gd name="T27" fmla="*/ 98 h 726"/>
                <a:gd name="T28" fmla="*/ 333 w 548"/>
                <a:gd name="T29" fmla="*/ 133 h 726"/>
                <a:gd name="T30" fmla="*/ 328 w 548"/>
                <a:gd name="T31" fmla="*/ 131 h 726"/>
                <a:gd name="T32" fmla="*/ 310 w 548"/>
                <a:gd name="T33" fmla="*/ 236 h 726"/>
                <a:gd name="T34" fmla="*/ 427 w 548"/>
                <a:gd name="T35" fmla="*/ 255 h 726"/>
                <a:gd name="T36" fmla="*/ 428 w 548"/>
                <a:gd name="T37" fmla="*/ 250 h 726"/>
                <a:gd name="T38" fmla="*/ 476 w 548"/>
                <a:gd name="T39" fmla="*/ 215 h 726"/>
                <a:gd name="T40" fmla="*/ 512 w 548"/>
                <a:gd name="T41" fmla="*/ 258 h 726"/>
                <a:gd name="T42" fmla="*/ 544 w 548"/>
                <a:gd name="T43" fmla="*/ 307 h 726"/>
                <a:gd name="T44" fmla="*/ 498 w 548"/>
                <a:gd name="T45" fmla="*/ 342 h 726"/>
                <a:gd name="T46" fmla="*/ 450 w 548"/>
                <a:gd name="T47" fmla="*/ 372 h 726"/>
                <a:gd name="T48" fmla="*/ 415 w 548"/>
                <a:gd name="T49" fmla="*/ 323 h 726"/>
                <a:gd name="T50" fmla="*/ 417 w 548"/>
                <a:gd name="T51" fmla="*/ 318 h 726"/>
                <a:gd name="T52" fmla="*/ 300 w 548"/>
                <a:gd name="T53" fmla="*/ 298 h 726"/>
                <a:gd name="T54" fmla="*/ 249 w 548"/>
                <a:gd name="T55" fmla="*/ 606 h 726"/>
                <a:gd name="T56" fmla="*/ 254 w 548"/>
                <a:gd name="T57" fmla="*/ 606 h 726"/>
                <a:gd name="T58" fmla="*/ 289 w 548"/>
                <a:gd name="T59" fmla="*/ 655 h 726"/>
                <a:gd name="T60" fmla="*/ 245 w 548"/>
                <a:gd name="T61" fmla="*/ 690 h 726"/>
                <a:gd name="T62" fmla="*/ 197 w 548"/>
                <a:gd name="T63" fmla="*/ 722 h 726"/>
                <a:gd name="T64" fmla="*/ 162 w 548"/>
                <a:gd name="T65" fmla="*/ 676 h 726"/>
                <a:gd name="T66" fmla="*/ 132 w 548"/>
                <a:gd name="T67" fmla="*/ 629 h 726"/>
                <a:gd name="T68" fmla="*/ 181 w 548"/>
                <a:gd name="T69" fmla="*/ 594 h 726"/>
                <a:gd name="T70" fmla="*/ 186 w 548"/>
                <a:gd name="T71" fmla="*/ 595 h 726"/>
                <a:gd name="T72" fmla="*/ 237 w 548"/>
                <a:gd name="T73" fmla="*/ 288 h 726"/>
                <a:gd name="T74" fmla="*/ 121 w 548"/>
                <a:gd name="T75" fmla="*/ 268 h 726"/>
                <a:gd name="T76" fmla="*/ 120 w 548"/>
                <a:gd name="T77" fmla="*/ 274 h 726"/>
                <a:gd name="T78" fmla="*/ 71 w 548"/>
                <a:gd name="T79" fmla="*/ 308 h 726"/>
                <a:gd name="T80" fmla="*/ 36 w 548"/>
                <a:gd name="T81" fmla="*/ 265 h 726"/>
                <a:gd name="T82" fmla="*/ 4 w 548"/>
                <a:gd name="T83" fmla="*/ 217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8" h="726">
                  <a:moveTo>
                    <a:pt x="4" y="217"/>
                  </a:moveTo>
                  <a:lnTo>
                    <a:pt x="4" y="217"/>
                  </a:lnTo>
                  <a:cubicBezTo>
                    <a:pt x="8" y="194"/>
                    <a:pt x="28" y="179"/>
                    <a:pt x="50" y="182"/>
                  </a:cubicBezTo>
                  <a:cubicBezTo>
                    <a:pt x="56" y="161"/>
                    <a:pt x="76" y="148"/>
                    <a:pt x="98" y="152"/>
                  </a:cubicBezTo>
                  <a:cubicBezTo>
                    <a:pt x="121" y="155"/>
                    <a:pt x="137" y="177"/>
                    <a:pt x="133" y="200"/>
                  </a:cubicBezTo>
                  <a:cubicBezTo>
                    <a:pt x="132" y="202"/>
                    <a:pt x="132" y="204"/>
                    <a:pt x="131" y="206"/>
                  </a:cubicBezTo>
                  <a:lnTo>
                    <a:pt x="248" y="225"/>
                  </a:lnTo>
                  <a:lnTo>
                    <a:pt x="265" y="121"/>
                  </a:lnTo>
                  <a:cubicBezTo>
                    <a:pt x="264" y="121"/>
                    <a:pt x="262" y="121"/>
                    <a:pt x="260" y="120"/>
                  </a:cubicBezTo>
                  <a:cubicBezTo>
                    <a:pt x="237" y="117"/>
                    <a:pt x="221" y="95"/>
                    <a:pt x="225" y="72"/>
                  </a:cubicBezTo>
                  <a:cubicBezTo>
                    <a:pt x="229" y="50"/>
                    <a:pt x="248" y="35"/>
                    <a:pt x="269" y="36"/>
                  </a:cubicBezTo>
                  <a:cubicBezTo>
                    <a:pt x="274" y="15"/>
                    <a:pt x="295" y="0"/>
                    <a:pt x="317" y="4"/>
                  </a:cubicBezTo>
                  <a:cubicBezTo>
                    <a:pt x="339" y="8"/>
                    <a:pt x="354" y="28"/>
                    <a:pt x="352" y="50"/>
                  </a:cubicBezTo>
                  <a:cubicBezTo>
                    <a:pt x="372" y="56"/>
                    <a:pt x="386" y="76"/>
                    <a:pt x="382" y="98"/>
                  </a:cubicBezTo>
                  <a:cubicBezTo>
                    <a:pt x="378" y="121"/>
                    <a:pt x="356" y="137"/>
                    <a:pt x="333" y="133"/>
                  </a:cubicBezTo>
                  <a:cubicBezTo>
                    <a:pt x="331" y="132"/>
                    <a:pt x="330" y="132"/>
                    <a:pt x="328" y="131"/>
                  </a:cubicBezTo>
                  <a:lnTo>
                    <a:pt x="310" y="236"/>
                  </a:lnTo>
                  <a:lnTo>
                    <a:pt x="427" y="255"/>
                  </a:lnTo>
                  <a:cubicBezTo>
                    <a:pt x="427" y="253"/>
                    <a:pt x="427" y="251"/>
                    <a:pt x="428" y="250"/>
                  </a:cubicBezTo>
                  <a:cubicBezTo>
                    <a:pt x="431" y="226"/>
                    <a:pt x="453" y="211"/>
                    <a:pt x="476" y="215"/>
                  </a:cubicBezTo>
                  <a:cubicBezTo>
                    <a:pt x="498" y="218"/>
                    <a:pt x="513" y="237"/>
                    <a:pt x="512" y="258"/>
                  </a:cubicBezTo>
                  <a:cubicBezTo>
                    <a:pt x="533" y="264"/>
                    <a:pt x="548" y="284"/>
                    <a:pt x="544" y="307"/>
                  </a:cubicBezTo>
                  <a:cubicBezTo>
                    <a:pt x="540" y="329"/>
                    <a:pt x="520" y="344"/>
                    <a:pt x="498" y="342"/>
                  </a:cubicBezTo>
                  <a:cubicBezTo>
                    <a:pt x="492" y="362"/>
                    <a:pt x="472" y="375"/>
                    <a:pt x="450" y="372"/>
                  </a:cubicBezTo>
                  <a:cubicBezTo>
                    <a:pt x="427" y="368"/>
                    <a:pt x="411" y="346"/>
                    <a:pt x="415" y="323"/>
                  </a:cubicBezTo>
                  <a:cubicBezTo>
                    <a:pt x="416" y="321"/>
                    <a:pt x="416" y="319"/>
                    <a:pt x="417" y="318"/>
                  </a:cubicBezTo>
                  <a:lnTo>
                    <a:pt x="300" y="298"/>
                  </a:lnTo>
                  <a:lnTo>
                    <a:pt x="249" y="606"/>
                  </a:lnTo>
                  <a:cubicBezTo>
                    <a:pt x="251" y="606"/>
                    <a:pt x="252" y="606"/>
                    <a:pt x="254" y="606"/>
                  </a:cubicBezTo>
                  <a:cubicBezTo>
                    <a:pt x="277" y="610"/>
                    <a:pt x="293" y="632"/>
                    <a:pt x="289" y="655"/>
                  </a:cubicBezTo>
                  <a:cubicBezTo>
                    <a:pt x="285" y="676"/>
                    <a:pt x="266" y="691"/>
                    <a:pt x="245" y="690"/>
                  </a:cubicBezTo>
                  <a:cubicBezTo>
                    <a:pt x="240" y="712"/>
                    <a:pt x="219" y="726"/>
                    <a:pt x="197" y="722"/>
                  </a:cubicBezTo>
                  <a:cubicBezTo>
                    <a:pt x="175" y="719"/>
                    <a:pt x="160" y="698"/>
                    <a:pt x="162" y="676"/>
                  </a:cubicBezTo>
                  <a:cubicBezTo>
                    <a:pt x="142" y="670"/>
                    <a:pt x="129" y="650"/>
                    <a:pt x="132" y="629"/>
                  </a:cubicBezTo>
                  <a:cubicBezTo>
                    <a:pt x="136" y="605"/>
                    <a:pt x="158" y="590"/>
                    <a:pt x="181" y="594"/>
                  </a:cubicBezTo>
                  <a:cubicBezTo>
                    <a:pt x="183" y="594"/>
                    <a:pt x="184" y="595"/>
                    <a:pt x="186" y="595"/>
                  </a:cubicBezTo>
                  <a:lnTo>
                    <a:pt x="237" y="288"/>
                  </a:lnTo>
                  <a:lnTo>
                    <a:pt x="121" y="268"/>
                  </a:lnTo>
                  <a:cubicBezTo>
                    <a:pt x="121" y="270"/>
                    <a:pt x="121" y="272"/>
                    <a:pt x="120" y="274"/>
                  </a:cubicBezTo>
                  <a:cubicBezTo>
                    <a:pt x="116" y="297"/>
                    <a:pt x="95" y="312"/>
                    <a:pt x="71" y="308"/>
                  </a:cubicBezTo>
                  <a:cubicBezTo>
                    <a:pt x="50" y="305"/>
                    <a:pt x="35" y="286"/>
                    <a:pt x="36" y="265"/>
                  </a:cubicBezTo>
                  <a:cubicBezTo>
                    <a:pt x="15" y="260"/>
                    <a:pt x="0" y="239"/>
                    <a:pt x="4" y="217"/>
                  </a:cubicBezTo>
                  <a:close/>
                </a:path>
              </a:pathLst>
            </a:custGeom>
            <a:solidFill>
              <a:srgbClr val="0C244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4" name="Freeform 10">
              <a:extLst>
                <a:ext uri="{FF2B5EF4-FFF2-40B4-BE49-F238E27FC236}">
                  <a16:creationId xmlns:a16="http://schemas.microsoft.com/office/drawing/2014/main" id="{63F8EE9F-09C0-44E0-9C58-9B900886ABF1}"/>
                </a:ext>
              </a:extLst>
            </p:cNvPr>
            <p:cNvSpPr>
              <a:spLocks/>
            </p:cNvSpPr>
            <p:nvPr/>
          </p:nvSpPr>
          <p:spPr bwMode="auto">
            <a:xfrm>
              <a:off x="5026" y="476"/>
              <a:ext cx="136" cy="284"/>
            </a:xfrm>
            <a:custGeom>
              <a:avLst/>
              <a:gdLst>
                <a:gd name="T0" fmla="*/ 416 w 431"/>
                <a:gd name="T1" fmla="*/ 750 h 894"/>
                <a:gd name="T2" fmla="*/ 345 w 431"/>
                <a:gd name="T3" fmla="*/ 748 h 894"/>
                <a:gd name="T4" fmla="*/ 279 w 431"/>
                <a:gd name="T5" fmla="*/ 726 h 894"/>
                <a:gd name="T6" fmla="*/ 250 w 431"/>
                <a:gd name="T7" fmla="*/ 731 h 894"/>
                <a:gd name="T8" fmla="*/ 200 w 431"/>
                <a:gd name="T9" fmla="*/ 696 h 894"/>
                <a:gd name="T10" fmla="*/ 169 w 431"/>
                <a:gd name="T11" fmla="*/ 637 h 894"/>
                <a:gd name="T12" fmla="*/ 164 w 431"/>
                <a:gd name="T13" fmla="*/ 617 h 894"/>
                <a:gd name="T14" fmla="*/ 127 w 431"/>
                <a:gd name="T15" fmla="*/ 579 h 894"/>
                <a:gd name="T16" fmla="*/ 93 w 431"/>
                <a:gd name="T17" fmla="*/ 527 h 894"/>
                <a:gd name="T18" fmla="*/ 96 w 431"/>
                <a:gd name="T19" fmla="*/ 513 h 894"/>
                <a:gd name="T20" fmla="*/ 61 w 431"/>
                <a:gd name="T21" fmla="*/ 468 h 894"/>
                <a:gd name="T22" fmla="*/ 61 w 431"/>
                <a:gd name="T23" fmla="*/ 404 h 894"/>
                <a:gd name="T24" fmla="*/ 80 w 431"/>
                <a:gd name="T25" fmla="*/ 335 h 894"/>
                <a:gd name="T26" fmla="*/ 119 w 431"/>
                <a:gd name="T27" fmla="*/ 280 h 894"/>
                <a:gd name="T28" fmla="*/ 167 w 431"/>
                <a:gd name="T29" fmla="*/ 252 h 894"/>
                <a:gd name="T30" fmla="*/ 204 w 431"/>
                <a:gd name="T31" fmla="*/ 196 h 894"/>
                <a:gd name="T32" fmla="*/ 207 w 431"/>
                <a:gd name="T33" fmla="*/ 170 h 894"/>
                <a:gd name="T34" fmla="*/ 252 w 431"/>
                <a:gd name="T35" fmla="*/ 120 h 894"/>
                <a:gd name="T36" fmla="*/ 300 w 431"/>
                <a:gd name="T37" fmla="*/ 73 h 894"/>
                <a:gd name="T38" fmla="*/ 310 w 431"/>
                <a:gd name="T39" fmla="*/ 78 h 894"/>
                <a:gd name="T40" fmla="*/ 342 w 431"/>
                <a:gd name="T41" fmla="*/ 11 h 894"/>
                <a:gd name="T42" fmla="*/ 286 w 431"/>
                <a:gd name="T43" fmla="*/ 54 h 894"/>
                <a:gd name="T44" fmla="*/ 233 w 431"/>
                <a:gd name="T45" fmla="*/ 64 h 894"/>
                <a:gd name="T46" fmla="*/ 229 w 431"/>
                <a:gd name="T47" fmla="*/ 98 h 894"/>
                <a:gd name="T48" fmla="*/ 185 w 431"/>
                <a:gd name="T49" fmla="*/ 151 h 894"/>
                <a:gd name="T50" fmla="*/ 132 w 431"/>
                <a:gd name="T51" fmla="*/ 174 h 894"/>
                <a:gd name="T52" fmla="*/ 138 w 431"/>
                <a:gd name="T53" fmla="*/ 207 h 894"/>
                <a:gd name="T54" fmla="*/ 98 w 431"/>
                <a:gd name="T55" fmla="*/ 263 h 894"/>
                <a:gd name="T56" fmla="*/ 50 w 431"/>
                <a:gd name="T57" fmla="*/ 290 h 894"/>
                <a:gd name="T58" fmla="*/ 24 w 431"/>
                <a:gd name="T59" fmla="*/ 359 h 894"/>
                <a:gd name="T60" fmla="*/ 4 w 431"/>
                <a:gd name="T61" fmla="*/ 428 h 894"/>
                <a:gd name="T62" fmla="*/ 39 w 431"/>
                <a:gd name="T63" fmla="*/ 473 h 894"/>
                <a:gd name="T64" fmla="*/ 51 w 431"/>
                <a:gd name="T65" fmla="*/ 542 h 894"/>
                <a:gd name="T66" fmla="*/ 55 w 431"/>
                <a:gd name="T67" fmla="*/ 564 h 894"/>
                <a:gd name="T68" fmla="*/ 92 w 431"/>
                <a:gd name="T69" fmla="*/ 602 h 894"/>
                <a:gd name="T70" fmla="*/ 126 w 431"/>
                <a:gd name="T71" fmla="*/ 654 h 894"/>
                <a:gd name="T72" fmla="*/ 131 w 431"/>
                <a:gd name="T73" fmla="*/ 674 h 894"/>
                <a:gd name="T74" fmla="*/ 182 w 431"/>
                <a:gd name="T75" fmla="*/ 710 h 894"/>
                <a:gd name="T76" fmla="*/ 212 w 431"/>
                <a:gd name="T77" fmla="*/ 768 h 894"/>
                <a:gd name="T78" fmla="*/ 267 w 431"/>
                <a:gd name="T79" fmla="*/ 800 h 894"/>
                <a:gd name="T80" fmla="*/ 319 w 431"/>
                <a:gd name="T81" fmla="*/ 817 h 894"/>
                <a:gd name="T82" fmla="*/ 321 w 431"/>
                <a:gd name="T83" fmla="*/ 890 h 894"/>
                <a:gd name="T84" fmla="*/ 347 w 431"/>
                <a:gd name="T85" fmla="*/ 822 h 894"/>
                <a:gd name="T86" fmla="*/ 403 w 431"/>
                <a:gd name="T87" fmla="*/ 824 h 894"/>
                <a:gd name="T88" fmla="*/ 431 w 431"/>
                <a:gd name="T89" fmla="*/ 757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1" h="894">
                  <a:moveTo>
                    <a:pt x="416" y="750"/>
                  </a:moveTo>
                  <a:lnTo>
                    <a:pt x="416" y="750"/>
                  </a:lnTo>
                  <a:cubicBezTo>
                    <a:pt x="398" y="747"/>
                    <a:pt x="381" y="758"/>
                    <a:pt x="375" y="775"/>
                  </a:cubicBezTo>
                  <a:cubicBezTo>
                    <a:pt x="371" y="761"/>
                    <a:pt x="360" y="751"/>
                    <a:pt x="345" y="748"/>
                  </a:cubicBezTo>
                  <a:cubicBezTo>
                    <a:pt x="331" y="746"/>
                    <a:pt x="318" y="751"/>
                    <a:pt x="310" y="761"/>
                  </a:cubicBezTo>
                  <a:cubicBezTo>
                    <a:pt x="309" y="744"/>
                    <a:pt x="296" y="729"/>
                    <a:pt x="279" y="726"/>
                  </a:cubicBezTo>
                  <a:cubicBezTo>
                    <a:pt x="268" y="725"/>
                    <a:pt x="258" y="728"/>
                    <a:pt x="250" y="734"/>
                  </a:cubicBezTo>
                  <a:cubicBezTo>
                    <a:pt x="250" y="733"/>
                    <a:pt x="250" y="732"/>
                    <a:pt x="250" y="731"/>
                  </a:cubicBezTo>
                  <a:cubicBezTo>
                    <a:pt x="250" y="710"/>
                    <a:pt x="234" y="693"/>
                    <a:pt x="213" y="693"/>
                  </a:cubicBezTo>
                  <a:cubicBezTo>
                    <a:pt x="208" y="693"/>
                    <a:pt x="204" y="694"/>
                    <a:pt x="200" y="696"/>
                  </a:cubicBezTo>
                  <a:cubicBezTo>
                    <a:pt x="204" y="690"/>
                    <a:pt x="206" y="683"/>
                    <a:pt x="206" y="675"/>
                  </a:cubicBezTo>
                  <a:cubicBezTo>
                    <a:pt x="207" y="654"/>
                    <a:pt x="190" y="637"/>
                    <a:pt x="169" y="637"/>
                  </a:cubicBezTo>
                  <a:cubicBezTo>
                    <a:pt x="165" y="637"/>
                    <a:pt x="160" y="638"/>
                    <a:pt x="156" y="639"/>
                  </a:cubicBezTo>
                  <a:cubicBezTo>
                    <a:pt x="161" y="633"/>
                    <a:pt x="164" y="626"/>
                    <a:pt x="164" y="617"/>
                  </a:cubicBezTo>
                  <a:cubicBezTo>
                    <a:pt x="164" y="597"/>
                    <a:pt x="148" y="580"/>
                    <a:pt x="127" y="579"/>
                  </a:cubicBezTo>
                  <a:cubicBezTo>
                    <a:pt x="127" y="579"/>
                    <a:pt x="127" y="579"/>
                    <a:pt x="127" y="579"/>
                  </a:cubicBezTo>
                  <a:cubicBezTo>
                    <a:pt x="129" y="575"/>
                    <a:pt x="130" y="570"/>
                    <a:pt x="130" y="565"/>
                  </a:cubicBezTo>
                  <a:cubicBezTo>
                    <a:pt x="130" y="544"/>
                    <a:pt x="113" y="527"/>
                    <a:pt x="93" y="527"/>
                  </a:cubicBezTo>
                  <a:cubicBezTo>
                    <a:pt x="91" y="527"/>
                    <a:pt x="90" y="527"/>
                    <a:pt x="89" y="528"/>
                  </a:cubicBezTo>
                  <a:cubicBezTo>
                    <a:pt x="92" y="523"/>
                    <a:pt x="94" y="519"/>
                    <a:pt x="96" y="513"/>
                  </a:cubicBezTo>
                  <a:cubicBezTo>
                    <a:pt x="100" y="493"/>
                    <a:pt x="87" y="473"/>
                    <a:pt x="67" y="469"/>
                  </a:cubicBezTo>
                  <a:cubicBezTo>
                    <a:pt x="65" y="468"/>
                    <a:pt x="63" y="468"/>
                    <a:pt x="61" y="468"/>
                  </a:cubicBezTo>
                  <a:cubicBezTo>
                    <a:pt x="69" y="463"/>
                    <a:pt x="75" y="454"/>
                    <a:pt x="78" y="444"/>
                  </a:cubicBezTo>
                  <a:cubicBezTo>
                    <a:pt x="81" y="428"/>
                    <a:pt x="74" y="412"/>
                    <a:pt x="61" y="404"/>
                  </a:cubicBezTo>
                  <a:cubicBezTo>
                    <a:pt x="78" y="404"/>
                    <a:pt x="93" y="392"/>
                    <a:pt x="97" y="375"/>
                  </a:cubicBezTo>
                  <a:cubicBezTo>
                    <a:pt x="101" y="359"/>
                    <a:pt x="93" y="344"/>
                    <a:pt x="80" y="335"/>
                  </a:cubicBezTo>
                  <a:cubicBezTo>
                    <a:pt x="100" y="339"/>
                    <a:pt x="119" y="326"/>
                    <a:pt x="124" y="307"/>
                  </a:cubicBezTo>
                  <a:cubicBezTo>
                    <a:pt x="126" y="297"/>
                    <a:pt x="124" y="287"/>
                    <a:pt x="119" y="280"/>
                  </a:cubicBezTo>
                  <a:cubicBezTo>
                    <a:pt x="120" y="280"/>
                    <a:pt x="121" y="280"/>
                    <a:pt x="122" y="280"/>
                  </a:cubicBezTo>
                  <a:cubicBezTo>
                    <a:pt x="142" y="285"/>
                    <a:pt x="162" y="272"/>
                    <a:pt x="167" y="252"/>
                  </a:cubicBezTo>
                  <a:cubicBezTo>
                    <a:pt x="169" y="241"/>
                    <a:pt x="166" y="230"/>
                    <a:pt x="160" y="221"/>
                  </a:cubicBezTo>
                  <a:cubicBezTo>
                    <a:pt x="179" y="226"/>
                    <a:pt x="199" y="215"/>
                    <a:pt x="204" y="196"/>
                  </a:cubicBezTo>
                  <a:cubicBezTo>
                    <a:pt x="207" y="186"/>
                    <a:pt x="206" y="176"/>
                    <a:pt x="202" y="168"/>
                  </a:cubicBezTo>
                  <a:cubicBezTo>
                    <a:pt x="203" y="168"/>
                    <a:pt x="205" y="169"/>
                    <a:pt x="207" y="170"/>
                  </a:cubicBezTo>
                  <a:cubicBezTo>
                    <a:pt x="227" y="176"/>
                    <a:pt x="248" y="165"/>
                    <a:pt x="254" y="145"/>
                  </a:cubicBezTo>
                  <a:cubicBezTo>
                    <a:pt x="257" y="136"/>
                    <a:pt x="256" y="127"/>
                    <a:pt x="252" y="120"/>
                  </a:cubicBezTo>
                  <a:cubicBezTo>
                    <a:pt x="268" y="125"/>
                    <a:pt x="287" y="119"/>
                    <a:pt x="296" y="104"/>
                  </a:cubicBezTo>
                  <a:cubicBezTo>
                    <a:pt x="302" y="95"/>
                    <a:pt x="303" y="83"/>
                    <a:pt x="300" y="73"/>
                  </a:cubicBezTo>
                  <a:cubicBezTo>
                    <a:pt x="301" y="74"/>
                    <a:pt x="301" y="74"/>
                    <a:pt x="302" y="75"/>
                  </a:cubicBezTo>
                  <a:cubicBezTo>
                    <a:pt x="305" y="76"/>
                    <a:pt x="307" y="78"/>
                    <a:pt x="310" y="78"/>
                  </a:cubicBezTo>
                  <a:lnTo>
                    <a:pt x="343" y="12"/>
                  </a:lnTo>
                  <a:cubicBezTo>
                    <a:pt x="342" y="12"/>
                    <a:pt x="342" y="11"/>
                    <a:pt x="342" y="11"/>
                  </a:cubicBezTo>
                  <a:cubicBezTo>
                    <a:pt x="324" y="0"/>
                    <a:pt x="301" y="6"/>
                    <a:pt x="290" y="23"/>
                  </a:cubicBezTo>
                  <a:cubicBezTo>
                    <a:pt x="284" y="33"/>
                    <a:pt x="283" y="44"/>
                    <a:pt x="286" y="54"/>
                  </a:cubicBezTo>
                  <a:cubicBezTo>
                    <a:pt x="286" y="53"/>
                    <a:pt x="285" y="53"/>
                    <a:pt x="284" y="52"/>
                  </a:cubicBezTo>
                  <a:cubicBezTo>
                    <a:pt x="267" y="41"/>
                    <a:pt x="244" y="47"/>
                    <a:pt x="233" y="64"/>
                  </a:cubicBezTo>
                  <a:cubicBezTo>
                    <a:pt x="226" y="75"/>
                    <a:pt x="225" y="88"/>
                    <a:pt x="230" y="99"/>
                  </a:cubicBezTo>
                  <a:cubicBezTo>
                    <a:pt x="229" y="98"/>
                    <a:pt x="229" y="98"/>
                    <a:pt x="229" y="98"/>
                  </a:cubicBezTo>
                  <a:cubicBezTo>
                    <a:pt x="209" y="92"/>
                    <a:pt x="188" y="103"/>
                    <a:pt x="182" y="123"/>
                  </a:cubicBezTo>
                  <a:cubicBezTo>
                    <a:pt x="179" y="133"/>
                    <a:pt x="181" y="143"/>
                    <a:pt x="185" y="151"/>
                  </a:cubicBezTo>
                  <a:cubicBezTo>
                    <a:pt x="183" y="150"/>
                    <a:pt x="181" y="150"/>
                    <a:pt x="179" y="149"/>
                  </a:cubicBezTo>
                  <a:cubicBezTo>
                    <a:pt x="159" y="143"/>
                    <a:pt x="138" y="154"/>
                    <a:pt x="132" y="174"/>
                  </a:cubicBezTo>
                  <a:cubicBezTo>
                    <a:pt x="129" y="186"/>
                    <a:pt x="132" y="198"/>
                    <a:pt x="139" y="207"/>
                  </a:cubicBezTo>
                  <a:cubicBezTo>
                    <a:pt x="138" y="207"/>
                    <a:pt x="138" y="207"/>
                    <a:pt x="138" y="207"/>
                  </a:cubicBezTo>
                  <a:cubicBezTo>
                    <a:pt x="118" y="203"/>
                    <a:pt x="98" y="216"/>
                    <a:pt x="93" y="236"/>
                  </a:cubicBezTo>
                  <a:cubicBezTo>
                    <a:pt x="91" y="245"/>
                    <a:pt x="93" y="255"/>
                    <a:pt x="98" y="263"/>
                  </a:cubicBezTo>
                  <a:cubicBezTo>
                    <a:pt x="97" y="263"/>
                    <a:pt x="96" y="262"/>
                    <a:pt x="95" y="262"/>
                  </a:cubicBezTo>
                  <a:cubicBezTo>
                    <a:pt x="75" y="258"/>
                    <a:pt x="55" y="270"/>
                    <a:pt x="50" y="290"/>
                  </a:cubicBezTo>
                  <a:cubicBezTo>
                    <a:pt x="47" y="306"/>
                    <a:pt x="54" y="322"/>
                    <a:pt x="67" y="330"/>
                  </a:cubicBezTo>
                  <a:cubicBezTo>
                    <a:pt x="47" y="327"/>
                    <a:pt x="28" y="339"/>
                    <a:pt x="24" y="359"/>
                  </a:cubicBezTo>
                  <a:cubicBezTo>
                    <a:pt x="20" y="375"/>
                    <a:pt x="28" y="390"/>
                    <a:pt x="41" y="399"/>
                  </a:cubicBezTo>
                  <a:cubicBezTo>
                    <a:pt x="24" y="399"/>
                    <a:pt x="8" y="411"/>
                    <a:pt x="4" y="428"/>
                  </a:cubicBezTo>
                  <a:cubicBezTo>
                    <a:pt x="0" y="448"/>
                    <a:pt x="13" y="468"/>
                    <a:pt x="33" y="473"/>
                  </a:cubicBezTo>
                  <a:cubicBezTo>
                    <a:pt x="35" y="473"/>
                    <a:pt x="37" y="473"/>
                    <a:pt x="39" y="473"/>
                  </a:cubicBezTo>
                  <a:cubicBezTo>
                    <a:pt x="31" y="478"/>
                    <a:pt x="25" y="487"/>
                    <a:pt x="22" y="497"/>
                  </a:cubicBezTo>
                  <a:cubicBezTo>
                    <a:pt x="18" y="517"/>
                    <a:pt x="31" y="537"/>
                    <a:pt x="51" y="542"/>
                  </a:cubicBezTo>
                  <a:cubicBezTo>
                    <a:pt x="55" y="543"/>
                    <a:pt x="59" y="543"/>
                    <a:pt x="62" y="542"/>
                  </a:cubicBezTo>
                  <a:cubicBezTo>
                    <a:pt x="58" y="548"/>
                    <a:pt x="55" y="556"/>
                    <a:pt x="55" y="564"/>
                  </a:cubicBezTo>
                  <a:cubicBezTo>
                    <a:pt x="54" y="585"/>
                    <a:pt x="71" y="602"/>
                    <a:pt x="92" y="602"/>
                  </a:cubicBezTo>
                  <a:cubicBezTo>
                    <a:pt x="92" y="602"/>
                    <a:pt x="92" y="602"/>
                    <a:pt x="92" y="602"/>
                  </a:cubicBezTo>
                  <a:cubicBezTo>
                    <a:pt x="90" y="607"/>
                    <a:pt x="89" y="611"/>
                    <a:pt x="89" y="616"/>
                  </a:cubicBezTo>
                  <a:cubicBezTo>
                    <a:pt x="89" y="637"/>
                    <a:pt x="105" y="654"/>
                    <a:pt x="126" y="654"/>
                  </a:cubicBezTo>
                  <a:cubicBezTo>
                    <a:pt x="131" y="654"/>
                    <a:pt x="135" y="653"/>
                    <a:pt x="139" y="652"/>
                  </a:cubicBezTo>
                  <a:cubicBezTo>
                    <a:pt x="134" y="658"/>
                    <a:pt x="131" y="666"/>
                    <a:pt x="131" y="674"/>
                  </a:cubicBezTo>
                  <a:cubicBezTo>
                    <a:pt x="131" y="695"/>
                    <a:pt x="148" y="712"/>
                    <a:pt x="168" y="712"/>
                  </a:cubicBezTo>
                  <a:cubicBezTo>
                    <a:pt x="173" y="712"/>
                    <a:pt x="177" y="711"/>
                    <a:pt x="182" y="710"/>
                  </a:cubicBezTo>
                  <a:cubicBezTo>
                    <a:pt x="178" y="715"/>
                    <a:pt x="175" y="723"/>
                    <a:pt x="175" y="730"/>
                  </a:cubicBezTo>
                  <a:cubicBezTo>
                    <a:pt x="175" y="751"/>
                    <a:pt x="191" y="768"/>
                    <a:pt x="212" y="768"/>
                  </a:cubicBezTo>
                  <a:cubicBezTo>
                    <a:pt x="221" y="768"/>
                    <a:pt x="229" y="765"/>
                    <a:pt x="236" y="760"/>
                  </a:cubicBezTo>
                  <a:cubicBezTo>
                    <a:pt x="234" y="779"/>
                    <a:pt x="247" y="797"/>
                    <a:pt x="267" y="800"/>
                  </a:cubicBezTo>
                  <a:cubicBezTo>
                    <a:pt x="280" y="803"/>
                    <a:pt x="293" y="797"/>
                    <a:pt x="301" y="787"/>
                  </a:cubicBezTo>
                  <a:cubicBezTo>
                    <a:pt x="302" y="799"/>
                    <a:pt x="309" y="811"/>
                    <a:pt x="319" y="817"/>
                  </a:cubicBezTo>
                  <a:cubicBezTo>
                    <a:pt x="305" y="820"/>
                    <a:pt x="293" y="832"/>
                    <a:pt x="290" y="847"/>
                  </a:cubicBezTo>
                  <a:cubicBezTo>
                    <a:pt x="287" y="868"/>
                    <a:pt x="301" y="887"/>
                    <a:pt x="321" y="890"/>
                  </a:cubicBezTo>
                  <a:cubicBezTo>
                    <a:pt x="342" y="894"/>
                    <a:pt x="361" y="880"/>
                    <a:pt x="364" y="860"/>
                  </a:cubicBezTo>
                  <a:cubicBezTo>
                    <a:pt x="367" y="844"/>
                    <a:pt x="359" y="829"/>
                    <a:pt x="347" y="822"/>
                  </a:cubicBezTo>
                  <a:cubicBezTo>
                    <a:pt x="359" y="819"/>
                    <a:pt x="370" y="810"/>
                    <a:pt x="374" y="797"/>
                  </a:cubicBezTo>
                  <a:cubicBezTo>
                    <a:pt x="378" y="811"/>
                    <a:pt x="389" y="822"/>
                    <a:pt x="403" y="824"/>
                  </a:cubicBezTo>
                  <a:cubicBezTo>
                    <a:pt x="414" y="826"/>
                    <a:pt x="423" y="823"/>
                    <a:pt x="431" y="818"/>
                  </a:cubicBezTo>
                  <a:lnTo>
                    <a:pt x="431" y="757"/>
                  </a:lnTo>
                  <a:cubicBezTo>
                    <a:pt x="427" y="754"/>
                    <a:pt x="422" y="751"/>
                    <a:pt x="416" y="750"/>
                  </a:cubicBezTo>
                  <a:close/>
                </a:path>
              </a:pathLst>
            </a:custGeom>
            <a:solidFill>
              <a:srgbClr val="0C244C"/>
            </a:solidFill>
            <a:ln w="0">
              <a:solidFill>
                <a:srgbClr val="0C244C"/>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 name="Freeform 11">
              <a:extLst>
                <a:ext uri="{FF2B5EF4-FFF2-40B4-BE49-F238E27FC236}">
                  <a16:creationId xmlns:a16="http://schemas.microsoft.com/office/drawing/2014/main" id="{EFA54A18-8E70-4569-A0A3-57A7BF4DA521}"/>
                </a:ext>
              </a:extLst>
            </p:cNvPr>
            <p:cNvSpPr>
              <a:spLocks/>
            </p:cNvSpPr>
            <p:nvPr/>
          </p:nvSpPr>
          <p:spPr bwMode="auto">
            <a:xfrm>
              <a:off x="5233" y="525"/>
              <a:ext cx="27" cy="57"/>
            </a:xfrm>
            <a:custGeom>
              <a:avLst/>
              <a:gdLst>
                <a:gd name="T0" fmla="*/ 81 w 86"/>
                <a:gd name="T1" fmla="*/ 116 h 178"/>
                <a:gd name="T2" fmla="*/ 81 w 86"/>
                <a:gd name="T3" fmla="*/ 116 h 178"/>
                <a:gd name="T4" fmla="*/ 54 w 86"/>
                <a:gd name="T5" fmla="*/ 71 h 178"/>
                <a:gd name="T6" fmla="*/ 37 w 86"/>
                <a:gd name="T7" fmla="*/ 71 h 178"/>
                <a:gd name="T8" fmla="*/ 59 w 86"/>
                <a:gd name="T9" fmla="*/ 45 h 178"/>
                <a:gd name="T10" fmla="*/ 32 w 86"/>
                <a:gd name="T11" fmla="*/ 0 h 178"/>
                <a:gd name="T12" fmla="*/ 31 w 86"/>
                <a:gd name="T13" fmla="*/ 0 h 178"/>
                <a:gd name="T14" fmla="*/ 0 w 86"/>
                <a:gd name="T15" fmla="*/ 66 h 178"/>
                <a:gd name="T16" fmla="*/ 15 w 86"/>
                <a:gd name="T17" fmla="*/ 73 h 178"/>
                <a:gd name="T18" fmla="*/ 31 w 86"/>
                <a:gd name="T19" fmla="*/ 73 h 178"/>
                <a:gd name="T20" fmla="*/ 9 w 86"/>
                <a:gd name="T21" fmla="*/ 99 h 178"/>
                <a:gd name="T22" fmla="*/ 36 w 86"/>
                <a:gd name="T23" fmla="*/ 144 h 178"/>
                <a:gd name="T24" fmla="*/ 38 w 86"/>
                <a:gd name="T25" fmla="*/ 144 h 178"/>
                <a:gd name="T26" fmla="*/ 12 w 86"/>
                <a:gd name="T27" fmla="*/ 162 h 178"/>
                <a:gd name="T28" fmla="*/ 81 w 86"/>
                <a:gd name="T29" fmla="*/ 178 h 178"/>
                <a:gd name="T30" fmla="*/ 53 w 86"/>
                <a:gd name="T31" fmla="*/ 145 h 178"/>
                <a:gd name="T32" fmla="*/ 51 w 86"/>
                <a:gd name="T33" fmla="*/ 144 h 178"/>
                <a:gd name="T34" fmla="*/ 81 w 86"/>
                <a:gd name="T35" fmla="*/ 11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78">
                  <a:moveTo>
                    <a:pt x="81" y="116"/>
                  </a:moveTo>
                  <a:lnTo>
                    <a:pt x="81" y="116"/>
                  </a:lnTo>
                  <a:cubicBezTo>
                    <a:pt x="86" y="96"/>
                    <a:pt x="74" y="76"/>
                    <a:pt x="54" y="71"/>
                  </a:cubicBezTo>
                  <a:cubicBezTo>
                    <a:pt x="48" y="70"/>
                    <a:pt x="42" y="70"/>
                    <a:pt x="37" y="71"/>
                  </a:cubicBezTo>
                  <a:cubicBezTo>
                    <a:pt x="48" y="67"/>
                    <a:pt x="56" y="57"/>
                    <a:pt x="59" y="45"/>
                  </a:cubicBezTo>
                  <a:cubicBezTo>
                    <a:pt x="64" y="25"/>
                    <a:pt x="52" y="5"/>
                    <a:pt x="32" y="0"/>
                  </a:cubicBezTo>
                  <a:cubicBezTo>
                    <a:pt x="32" y="0"/>
                    <a:pt x="31" y="0"/>
                    <a:pt x="31" y="0"/>
                  </a:cubicBezTo>
                  <a:lnTo>
                    <a:pt x="0" y="66"/>
                  </a:lnTo>
                  <a:cubicBezTo>
                    <a:pt x="4" y="69"/>
                    <a:pt x="9" y="72"/>
                    <a:pt x="15" y="73"/>
                  </a:cubicBezTo>
                  <a:cubicBezTo>
                    <a:pt x="20" y="74"/>
                    <a:pt x="26" y="74"/>
                    <a:pt x="31" y="73"/>
                  </a:cubicBezTo>
                  <a:cubicBezTo>
                    <a:pt x="21" y="77"/>
                    <a:pt x="12" y="87"/>
                    <a:pt x="9" y="99"/>
                  </a:cubicBezTo>
                  <a:cubicBezTo>
                    <a:pt x="4" y="119"/>
                    <a:pt x="16" y="139"/>
                    <a:pt x="36" y="144"/>
                  </a:cubicBezTo>
                  <a:cubicBezTo>
                    <a:pt x="37" y="144"/>
                    <a:pt x="37" y="144"/>
                    <a:pt x="38" y="144"/>
                  </a:cubicBezTo>
                  <a:cubicBezTo>
                    <a:pt x="27" y="146"/>
                    <a:pt x="18" y="153"/>
                    <a:pt x="12" y="162"/>
                  </a:cubicBezTo>
                  <a:cubicBezTo>
                    <a:pt x="36" y="164"/>
                    <a:pt x="60" y="169"/>
                    <a:pt x="81" y="178"/>
                  </a:cubicBezTo>
                  <a:cubicBezTo>
                    <a:pt x="80" y="162"/>
                    <a:pt x="69" y="148"/>
                    <a:pt x="53" y="145"/>
                  </a:cubicBezTo>
                  <a:cubicBezTo>
                    <a:pt x="52" y="145"/>
                    <a:pt x="52" y="145"/>
                    <a:pt x="51" y="144"/>
                  </a:cubicBezTo>
                  <a:cubicBezTo>
                    <a:pt x="65" y="142"/>
                    <a:pt x="77" y="131"/>
                    <a:pt x="81" y="116"/>
                  </a:cubicBezTo>
                  <a:close/>
                </a:path>
              </a:pathLst>
            </a:custGeom>
            <a:solidFill>
              <a:srgbClr val="0C244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14568331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04F79A6-6A1C-47BF-B76D-F309EE7FE58C}"/>
              </a:ext>
            </a:extLst>
          </p:cNvPr>
          <p:cNvSpPr>
            <a:spLocks noGrp="1"/>
          </p:cNvSpPr>
          <p:nvPr>
            <p:ph type="body" sz="quarter" idx="13"/>
          </p:nvPr>
        </p:nvSpPr>
        <p:spPr/>
        <p:txBody>
          <a:bodyPr lIns="91440" tIns="45720" rIns="91440" bIns="45720" anchor="t"/>
          <a:lstStyle/>
          <a:p>
            <a:pPr marL="285750" indent="-285750">
              <a:buFont typeface="Arial" panose="020B0604020202020204" pitchFamily="34" charset="0"/>
              <a:buChar char="•"/>
            </a:pPr>
            <a:r>
              <a:rPr lang="en-AU" sz="2400" b="1" dirty="0">
                <a:latin typeface="Arial" panose="020B0604020202020204" pitchFamily="34" charset="0"/>
                <a:ea typeface="Roboto Light" panose="02000000000000000000" pitchFamily="2" charset="0"/>
              </a:rPr>
              <a:t>Raise awareness </a:t>
            </a:r>
            <a:r>
              <a:rPr lang="en-AU" sz="2400" dirty="0">
                <a:latin typeface="Arial" panose="020B0604020202020204" pitchFamily="34" charset="0"/>
                <a:ea typeface="Roboto Light" panose="02000000000000000000" pitchFamily="2" charset="0"/>
              </a:rPr>
              <a:t>of poverty with your family, friends and community</a:t>
            </a:r>
          </a:p>
          <a:p>
            <a:pPr marL="285750" indent="-285750">
              <a:buFont typeface="Arial" panose="020B0604020202020204" pitchFamily="34" charset="0"/>
              <a:buChar char="•"/>
            </a:pPr>
            <a:r>
              <a:rPr lang="en-AU" sz="2400" b="1" dirty="0">
                <a:latin typeface="Arial" panose="020B0604020202020204" pitchFamily="34" charset="0"/>
                <a:ea typeface="Roboto Light" panose="02000000000000000000" pitchFamily="2" charset="0"/>
              </a:rPr>
              <a:t>Have a voice. </a:t>
            </a:r>
            <a:r>
              <a:rPr lang="en-AU" sz="2400" dirty="0">
                <a:latin typeface="Arial" panose="020B0604020202020204" pitchFamily="34" charset="0"/>
                <a:ea typeface="Roboto Light" panose="02000000000000000000" pitchFamily="2" charset="0"/>
              </a:rPr>
              <a:t>Participate in advocacy campaigns.</a:t>
            </a:r>
          </a:p>
          <a:p>
            <a:pPr marL="285750" indent="-285750">
              <a:buFont typeface="Arial" panose="020B0604020202020204" pitchFamily="34" charset="0"/>
              <a:buChar char="•"/>
            </a:pPr>
            <a:r>
              <a:rPr lang="en-AU" sz="2400" b="1" dirty="0">
                <a:latin typeface="Arial" panose="020B0604020202020204" pitchFamily="34" charset="0"/>
                <a:ea typeface="Roboto Light" panose="02000000000000000000" pitchFamily="2" charset="0"/>
              </a:rPr>
              <a:t>Fundraise</a:t>
            </a:r>
            <a:r>
              <a:rPr lang="en-AU" sz="2400" dirty="0">
                <a:latin typeface="Arial" panose="020B0604020202020204" pitchFamily="34" charset="0"/>
                <a:ea typeface="Roboto Light" panose="02000000000000000000" pitchFamily="2" charset="0"/>
              </a:rPr>
              <a:t> to support the work of church agencies.</a:t>
            </a:r>
          </a:p>
          <a:p>
            <a:pPr marL="285750" indent="-285750">
              <a:buFont typeface="Arial" panose="020B0604020202020204" pitchFamily="34" charset="0"/>
              <a:buChar char="•"/>
            </a:pPr>
            <a:r>
              <a:rPr lang="en-AU" sz="2400" b="1" dirty="0">
                <a:latin typeface="Arial" panose="020B0604020202020204" pitchFamily="34" charset="0"/>
                <a:ea typeface="Roboto Light" panose="02000000000000000000" pitchFamily="2" charset="0"/>
              </a:rPr>
              <a:t>Volunteer</a:t>
            </a:r>
            <a:r>
              <a:rPr lang="en-AU" sz="2400" dirty="0">
                <a:latin typeface="Arial" panose="020B0604020202020204" pitchFamily="34" charset="0"/>
                <a:ea typeface="Roboto Light" panose="02000000000000000000" pitchFamily="2" charset="0"/>
              </a:rPr>
              <a:t>. Ask about volunteering opportunities with local church agencies.</a:t>
            </a:r>
          </a:p>
          <a:p>
            <a:pPr marL="285750" indent="-285750">
              <a:buFont typeface="Arial" panose="020B0604020202020204" pitchFamily="34" charset="0"/>
              <a:buChar char="•"/>
            </a:pPr>
            <a:r>
              <a:rPr lang="en-AU" sz="2400" b="1" dirty="0">
                <a:latin typeface="Arial" panose="020B0604020202020204" pitchFamily="34" charset="0"/>
                <a:ea typeface="Roboto Light" panose="02000000000000000000" pitchFamily="2" charset="0"/>
              </a:rPr>
              <a:t>Donate </a:t>
            </a:r>
            <a:r>
              <a:rPr lang="en-AU" sz="2400" dirty="0">
                <a:latin typeface="Arial" panose="020B0604020202020204" pitchFamily="34" charset="0"/>
                <a:ea typeface="Roboto Light" panose="02000000000000000000" pitchFamily="2" charset="0"/>
              </a:rPr>
              <a:t>goods in kind such as food and blankets to local agencies.</a:t>
            </a:r>
          </a:p>
          <a:p>
            <a:endParaRPr lang="en-AU" sz="2400" dirty="0"/>
          </a:p>
        </p:txBody>
      </p:sp>
      <p:sp>
        <p:nvSpPr>
          <p:cNvPr id="5" name="Title 4">
            <a:extLst>
              <a:ext uri="{FF2B5EF4-FFF2-40B4-BE49-F238E27FC236}">
                <a16:creationId xmlns:a16="http://schemas.microsoft.com/office/drawing/2014/main" id="{7A5DE354-0C8C-4999-8AC0-3DAECD69C35E}"/>
              </a:ext>
            </a:extLst>
          </p:cNvPr>
          <p:cNvSpPr>
            <a:spLocks noGrp="1"/>
          </p:cNvSpPr>
          <p:nvPr>
            <p:ph type="title"/>
          </p:nvPr>
        </p:nvSpPr>
        <p:spPr/>
        <p:txBody>
          <a:bodyPr/>
          <a:lstStyle/>
          <a:p>
            <a:r>
              <a:rPr lang="en-AU"/>
              <a:t>ACT</a:t>
            </a:r>
          </a:p>
        </p:txBody>
      </p:sp>
      <p:grpSp>
        <p:nvGrpSpPr>
          <p:cNvPr id="2" name="Group 1">
            <a:extLst>
              <a:ext uri="{FF2B5EF4-FFF2-40B4-BE49-F238E27FC236}">
                <a16:creationId xmlns:a16="http://schemas.microsoft.com/office/drawing/2014/main" id="{F8D3A732-B3EA-42B8-B03A-89632BC26622}"/>
              </a:ext>
            </a:extLst>
          </p:cNvPr>
          <p:cNvGrpSpPr/>
          <p:nvPr/>
        </p:nvGrpSpPr>
        <p:grpSpPr>
          <a:xfrm>
            <a:off x="7659971" y="1295146"/>
            <a:ext cx="5076242" cy="4326165"/>
            <a:chOff x="7659971" y="1295146"/>
            <a:chExt cx="5076242" cy="4326165"/>
          </a:xfrm>
        </p:grpSpPr>
        <p:sp>
          <p:nvSpPr>
            <p:cNvPr id="7" name="AutoShape 3">
              <a:extLst>
                <a:ext uri="{FF2B5EF4-FFF2-40B4-BE49-F238E27FC236}">
                  <a16:creationId xmlns:a16="http://schemas.microsoft.com/office/drawing/2014/main" id="{D5199621-10EA-4E45-9B53-1AA2B5799EA8}"/>
                </a:ext>
              </a:extLst>
            </p:cNvPr>
            <p:cNvSpPr>
              <a:spLocks noChangeAspect="1" noChangeArrowheads="1" noTextEdit="1"/>
            </p:cNvSpPr>
            <p:nvPr/>
          </p:nvSpPr>
          <p:spPr bwMode="auto">
            <a:xfrm>
              <a:off x="8218059" y="1512999"/>
              <a:ext cx="3876239" cy="41083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8" name="Freeform 5">
              <a:extLst>
                <a:ext uri="{FF2B5EF4-FFF2-40B4-BE49-F238E27FC236}">
                  <a16:creationId xmlns:a16="http://schemas.microsoft.com/office/drawing/2014/main" id="{658C825C-0EF7-4B78-ACBC-BBDFEA3B74A7}"/>
                </a:ext>
              </a:extLst>
            </p:cNvPr>
            <p:cNvSpPr>
              <a:spLocks/>
            </p:cNvSpPr>
            <p:nvPr/>
          </p:nvSpPr>
          <p:spPr bwMode="auto">
            <a:xfrm>
              <a:off x="10975872" y="2305331"/>
              <a:ext cx="1191564" cy="1285965"/>
            </a:xfrm>
            <a:custGeom>
              <a:avLst/>
              <a:gdLst>
                <a:gd name="T0" fmla="*/ 111 w 222"/>
                <a:gd name="T1" fmla="*/ 222 h 222"/>
                <a:gd name="T2" fmla="*/ 111 w 222"/>
                <a:gd name="T3" fmla="*/ 222 h 222"/>
                <a:gd name="T4" fmla="*/ 222 w 222"/>
                <a:gd name="T5" fmla="*/ 111 h 222"/>
                <a:gd name="T6" fmla="*/ 189 w 222"/>
                <a:gd name="T7" fmla="*/ 32 h 222"/>
                <a:gd name="T8" fmla="*/ 111 w 222"/>
                <a:gd name="T9" fmla="*/ 0 h 222"/>
                <a:gd name="T10" fmla="*/ 4 w 222"/>
                <a:gd name="T11" fmla="*/ 85 h 222"/>
                <a:gd name="T12" fmla="*/ 0 w 222"/>
                <a:gd name="T13" fmla="*/ 111 h 222"/>
                <a:gd name="T14" fmla="*/ 111 w 222"/>
                <a:gd name="T15" fmla="*/ 222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222">
                  <a:moveTo>
                    <a:pt x="111" y="222"/>
                  </a:moveTo>
                  <a:lnTo>
                    <a:pt x="111" y="222"/>
                  </a:lnTo>
                  <a:cubicBezTo>
                    <a:pt x="172" y="222"/>
                    <a:pt x="222" y="172"/>
                    <a:pt x="222" y="111"/>
                  </a:cubicBezTo>
                  <a:cubicBezTo>
                    <a:pt x="222" y="80"/>
                    <a:pt x="209" y="52"/>
                    <a:pt x="189" y="32"/>
                  </a:cubicBezTo>
                  <a:cubicBezTo>
                    <a:pt x="169" y="13"/>
                    <a:pt x="141" y="0"/>
                    <a:pt x="111" y="0"/>
                  </a:cubicBezTo>
                  <a:cubicBezTo>
                    <a:pt x="59" y="0"/>
                    <a:pt x="15" y="36"/>
                    <a:pt x="4" y="85"/>
                  </a:cubicBezTo>
                  <a:cubicBezTo>
                    <a:pt x="1" y="93"/>
                    <a:pt x="0" y="102"/>
                    <a:pt x="0" y="111"/>
                  </a:cubicBezTo>
                  <a:cubicBezTo>
                    <a:pt x="0" y="172"/>
                    <a:pt x="50" y="222"/>
                    <a:pt x="111" y="222"/>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9" name="Freeform 6">
              <a:extLst>
                <a:ext uri="{FF2B5EF4-FFF2-40B4-BE49-F238E27FC236}">
                  <a16:creationId xmlns:a16="http://schemas.microsoft.com/office/drawing/2014/main" id="{3FD133E4-6C97-40AF-ACE4-1F9732120A4B}"/>
                </a:ext>
              </a:extLst>
            </p:cNvPr>
            <p:cNvSpPr>
              <a:spLocks/>
            </p:cNvSpPr>
            <p:nvPr/>
          </p:nvSpPr>
          <p:spPr bwMode="auto">
            <a:xfrm>
              <a:off x="9634659" y="1295146"/>
              <a:ext cx="1164560" cy="1252092"/>
            </a:xfrm>
            <a:custGeom>
              <a:avLst/>
              <a:gdLst>
                <a:gd name="T0" fmla="*/ 108 w 217"/>
                <a:gd name="T1" fmla="*/ 216 h 216"/>
                <a:gd name="T2" fmla="*/ 108 w 217"/>
                <a:gd name="T3" fmla="*/ 216 h 216"/>
                <a:gd name="T4" fmla="*/ 217 w 217"/>
                <a:gd name="T5" fmla="*/ 107 h 216"/>
                <a:gd name="T6" fmla="*/ 184 w 217"/>
                <a:gd name="T7" fmla="*/ 30 h 216"/>
                <a:gd name="T8" fmla="*/ 108 w 217"/>
                <a:gd name="T9" fmla="*/ 0 h 216"/>
                <a:gd name="T10" fmla="*/ 3 w 217"/>
                <a:gd name="T11" fmla="*/ 82 h 216"/>
                <a:gd name="T12" fmla="*/ 0 w 217"/>
                <a:gd name="T13" fmla="*/ 107 h 216"/>
                <a:gd name="T14" fmla="*/ 108 w 217"/>
                <a:gd name="T15" fmla="*/ 21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7" h="216">
                  <a:moveTo>
                    <a:pt x="108" y="216"/>
                  </a:moveTo>
                  <a:lnTo>
                    <a:pt x="108" y="216"/>
                  </a:lnTo>
                  <a:cubicBezTo>
                    <a:pt x="168" y="216"/>
                    <a:pt x="217" y="167"/>
                    <a:pt x="217" y="107"/>
                  </a:cubicBezTo>
                  <a:cubicBezTo>
                    <a:pt x="217" y="77"/>
                    <a:pt x="204" y="50"/>
                    <a:pt x="184" y="30"/>
                  </a:cubicBezTo>
                  <a:cubicBezTo>
                    <a:pt x="165" y="11"/>
                    <a:pt x="138" y="0"/>
                    <a:pt x="108" y="0"/>
                  </a:cubicBezTo>
                  <a:cubicBezTo>
                    <a:pt x="57" y="0"/>
                    <a:pt x="15" y="34"/>
                    <a:pt x="3" y="82"/>
                  </a:cubicBezTo>
                  <a:cubicBezTo>
                    <a:pt x="1" y="90"/>
                    <a:pt x="0" y="98"/>
                    <a:pt x="0" y="107"/>
                  </a:cubicBezTo>
                  <a:cubicBezTo>
                    <a:pt x="0" y="167"/>
                    <a:pt x="48" y="216"/>
                    <a:pt x="108" y="216"/>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 name="Freeform 7">
              <a:extLst>
                <a:ext uri="{FF2B5EF4-FFF2-40B4-BE49-F238E27FC236}">
                  <a16:creationId xmlns:a16="http://schemas.microsoft.com/office/drawing/2014/main" id="{6E87F60C-7A54-48C5-9CCB-D6DED77203A9}"/>
                </a:ext>
              </a:extLst>
            </p:cNvPr>
            <p:cNvSpPr>
              <a:spLocks noEditPoints="1"/>
            </p:cNvSpPr>
            <p:nvPr/>
          </p:nvSpPr>
          <p:spPr bwMode="auto">
            <a:xfrm>
              <a:off x="9028188" y="2685149"/>
              <a:ext cx="2329119" cy="1576305"/>
            </a:xfrm>
            <a:custGeom>
              <a:avLst/>
              <a:gdLst>
                <a:gd name="T0" fmla="*/ 434 w 434"/>
                <a:gd name="T1" fmla="*/ 193 h 272"/>
                <a:gd name="T2" fmla="*/ 434 w 434"/>
                <a:gd name="T3" fmla="*/ 193 h 272"/>
                <a:gd name="T4" fmla="*/ 434 w 434"/>
                <a:gd name="T5" fmla="*/ 167 h 272"/>
                <a:gd name="T6" fmla="*/ 340 w 434"/>
                <a:gd name="T7" fmla="*/ 60 h 272"/>
                <a:gd name="T8" fmla="*/ 340 w 434"/>
                <a:gd name="T9" fmla="*/ 9 h 272"/>
                <a:gd name="T10" fmla="*/ 291 w 434"/>
                <a:gd name="T11" fmla="*/ 0 h 272"/>
                <a:gd name="T12" fmla="*/ 143 w 434"/>
                <a:gd name="T13" fmla="*/ 0 h 272"/>
                <a:gd name="T14" fmla="*/ 94 w 434"/>
                <a:gd name="T15" fmla="*/ 10 h 272"/>
                <a:gd name="T16" fmla="*/ 94 w 434"/>
                <a:gd name="T17" fmla="*/ 60 h 272"/>
                <a:gd name="T18" fmla="*/ 78 w 434"/>
                <a:gd name="T19" fmla="*/ 116 h 272"/>
                <a:gd name="T20" fmla="*/ 53 w 434"/>
                <a:gd name="T21" fmla="*/ 145 h 272"/>
                <a:gd name="T22" fmla="*/ 0 w 434"/>
                <a:gd name="T23" fmla="*/ 167 h 272"/>
                <a:gd name="T24" fmla="*/ 0 w 434"/>
                <a:gd name="T25" fmla="*/ 193 h 272"/>
                <a:gd name="T26" fmla="*/ 55 w 434"/>
                <a:gd name="T27" fmla="*/ 193 h 272"/>
                <a:gd name="T28" fmla="*/ 182 w 434"/>
                <a:gd name="T29" fmla="*/ 272 h 272"/>
                <a:gd name="T30" fmla="*/ 250 w 434"/>
                <a:gd name="T31" fmla="*/ 272 h 272"/>
                <a:gd name="T32" fmla="*/ 377 w 434"/>
                <a:gd name="T33" fmla="*/ 193 h 272"/>
                <a:gd name="T34" fmla="*/ 434 w 434"/>
                <a:gd name="T35" fmla="*/ 193 h 272"/>
                <a:gd name="T36" fmla="*/ 434 w 434"/>
                <a:gd name="T37" fmla="*/ 166 h 272"/>
                <a:gd name="T38" fmla="*/ 434 w 434"/>
                <a:gd name="T39" fmla="*/ 166 h 272"/>
                <a:gd name="T40" fmla="*/ 434 w 434"/>
                <a:gd name="T41" fmla="*/ 167 h 272"/>
                <a:gd name="T42" fmla="*/ 434 w 434"/>
                <a:gd name="T43" fmla="*/ 166 h 272"/>
                <a:gd name="T44" fmla="*/ 434 w 434"/>
                <a:gd name="T45" fmla="*/ 16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 h="272">
                  <a:moveTo>
                    <a:pt x="434" y="193"/>
                  </a:moveTo>
                  <a:lnTo>
                    <a:pt x="434" y="193"/>
                  </a:lnTo>
                  <a:lnTo>
                    <a:pt x="434" y="167"/>
                  </a:lnTo>
                  <a:cubicBezTo>
                    <a:pt x="381" y="160"/>
                    <a:pt x="340" y="115"/>
                    <a:pt x="340" y="60"/>
                  </a:cubicBezTo>
                  <a:lnTo>
                    <a:pt x="340" y="9"/>
                  </a:lnTo>
                  <a:cubicBezTo>
                    <a:pt x="325" y="4"/>
                    <a:pt x="308" y="0"/>
                    <a:pt x="291" y="0"/>
                  </a:cubicBezTo>
                  <a:lnTo>
                    <a:pt x="143" y="0"/>
                  </a:lnTo>
                  <a:cubicBezTo>
                    <a:pt x="125" y="0"/>
                    <a:pt x="109" y="4"/>
                    <a:pt x="94" y="10"/>
                  </a:cubicBezTo>
                  <a:lnTo>
                    <a:pt x="94" y="60"/>
                  </a:lnTo>
                  <a:cubicBezTo>
                    <a:pt x="94" y="81"/>
                    <a:pt x="88" y="100"/>
                    <a:pt x="78" y="116"/>
                  </a:cubicBezTo>
                  <a:cubicBezTo>
                    <a:pt x="72" y="127"/>
                    <a:pt x="63" y="137"/>
                    <a:pt x="53" y="145"/>
                  </a:cubicBezTo>
                  <a:cubicBezTo>
                    <a:pt x="38" y="157"/>
                    <a:pt x="20" y="165"/>
                    <a:pt x="0" y="167"/>
                  </a:cubicBezTo>
                  <a:lnTo>
                    <a:pt x="0" y="193"/>
                  </a:lnTo>
                  <a:lnTo>
                    <a:pt x="55" y="193"/>
                  </a:lnTo>
                  <a:cubicBezTo>
                    <a:pt x="111" y="193"/>
                    <a:pt x="159" y="225"/>
                    <a:pt x="182" y="272"/>
                  </a:cubicBezTo>
                  <a:lnTo>
                    <a:pt x="250" y="272"/>
                  </a:lnTo>
                  <a:cubicBezTo>
                    <a:pt x="274" y="225"/>
                    <a:pt x="322" y="193"/>
                    <a:pt x="377" y="193"/>
                  </a:cubicBezTo>
                  <a:lnTo>
                    <a:pt x="434" y="193"/>
                  </a:lnTo>
                  <a:close/>
                  <a:moveTo>
                    <a:pt x="434" y="166"/>
                  </a:moveTo>
                  <a:lnTo>
                    <a:pt x="434" y="166"/>
                  </a:lnTo>
                  <a:lnTo>
                    <a:pt x="434" y="167"/>
                  </a:lnTo>
                  <a:lnTo>
                    <a:pt x="434" y="166"/>
                  </a:lnTo>
                  <a:cubicBezTo>
                    <a:pt x="434" y="166"/>
                    <a:pt x="434" y="166"/>
                    <a:pt x="434" y="166"/>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1" name="Freeform 8">
              <a:extLst>
                <a:ext uri="{FF2B5EF4-FFF2-40B4-BE49-F238E27FC236}">
                  <a16:creationId xmlns:a16="http://schemas.microsoft.com/office/drawing/2014/main" id="{CBB6C4FC-A15C-4669-8DE1-B91C5B7F1D87}"/>
                </a:ext>
              </a:extLst>
            </p:cNvPr>
            <p:cNvSpPr>
              <a:spLocks/>
            </p:cNvSpPr>
            <p:nvPr/>
          </p:nvSpPr>
          <p:spPr bwMode="auto">
            <a:xfrm>
              <a:off x="10407094" y="3919094"/>
              <a:ext cx="2329119" cy="1576305"/>
            </a:xfrm>
            <a:custGeom>
              <a:avLst/>
              <a:gdLst>
                <a:gd name="T0" fmla="*/ 291 w 434"/>
                <a:gd name="T1" fmla="*/ 0 h 272"/>
                <a:gd name="T2" fmla="*/ 291 w 434"/>
                <a:gd name="T3" fmla="*/ 0 h 272"/>
                <a:gd name="T4" fmla="*/ 143 w 434"/>
                <a:gd name="T5" fmla="*/ 0 h 272"/>
                <a:gd name="T6" fmla="*/ 0 w 434"/>
                <a:gd name="T7" fmla="*/ 143 h 272"/>
                <a:gd name="T8" fmla="*/ 0 w 434"/>
                <a:gd name="T9" fmla="*/ 243 h 272"/>
                <a:gd name="T10" fmla="*/ 29 w 434"/>
                <a:gd name="T11" fmla="*/ 272 h 272"/>
                <a:gd name="T12" fmla="*/ 406 w 434"/>
                <a:gd name="T13" fmla="*/ 272 h 272"/>
                <a:gd name="T14" fmla="*/ 434 w 434"/>
                <a:gd name="T15" fmla="*/ 243 h 272"/>
                <a:gd name="T16" fmla="*/ 434 w 434"/>
                <a:gd name="T17" fmla="*/ 143 h 272"/>
                <a:gd name="T18" fmla="*/ 291 w 434"/>
                <a:gd name="T19"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4" h="272">
                  <a:moveTo>
                    <a:pt x="291" y="0"/>
                  </a:moveTo>
                  <a:lnTo>
                    <a:pt x="291" y="0"/>
                  </a:lnTo>
                  <a:lnTo>
                    <a:pt x="143" y="0"/>
                  </a:lnTo>
                  <a:cubicBezTo>
                    <a:pt x="64" y="0"/>
                    <a:pt x="0" y="64"/>
                    <a:pt x="0" y="143"/>
                  </a:cubicBezTo>
                  <a:lnTo>
                    <a:pt x="0" y="243"/>
                  </a:lnTo>
                  <a:cubicBezTo>
                    <a:pt x="0" y="259"/>
                    <a:pt x="13" y="272"/>
                    <a:pt x="29" y="272"/>
                  </a:cubicBezTo>
                  <a:lnTo>
                    <a:pt x="406" y="272"/>
                  </a:lnTo>
                  <a:cubicBezTo>
                    <a:pt x="422" y="272"/>
                    <a:pt x="434" y="259"/>
                    <a:pt x="434" y="243"/>
                  </a:cubicBezTo>
                  <a:lnTo>
                    <a:pt x="434" y="143"/>
                  </a:lnTo>
                  <a:cubicBezTo>
                    <a:pt x="434" y="64"/>
                    <a:pt x="370" y="0"/>
                    <a:pt x="291" y="0"/>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2" name="Freeform 9">
              <a:extLst>
                <a:ext uri="{FF2B5EF4-FFF2-40B4-BE49-F238E27FC236}">
                  <a16:creationId xmlns:a16="http://schemas.microsoft.com/office/drawing/2014/main" id="{9956016E-1299-42DD-9CBD-CA1EDB2BD6A1}"/>
                </a:ext>
              </a:extLst>
            </p:cNvPr>
            <p:cNvSpPr>
              <a:spLocks/>
            </p:cNvSpPr>
            <p:nvPr/>
          </p:nvSpPr>
          <p:spPr bwMode="auto">
            <a:xfrm>
              <a:off x="7659971" y="3919094"/>
              <a:ext cx="2329119" cy="1576305"/>
            </a:xfrm>
            <a:custGeom>
              <a:avLst/>
              <a:gdLst>
                <a:gd name="T0" fmla="*/ 291 w 434"/>
                <a:gd name="T1" fmla="*/ 0 h 272"/>
                <a:gd name="T2" fmla="*/ 291 w 434"/>
                <a:gd name="T3" fmla="*/ 0 h 272"/>
                <a:gd name="T4" fmla="*/ 143 w 434"/>
                <a:gd name="T5" fmla="*/ 0 h 272"/>
                <a:gd name="T6" fmla="*/ 0 w 434"/>
                <a:gd name="T7" fmla="*/ 143 h 272"/>
                <a:gd name="T8" fmla="*/ 0 w 434"/>
                <a:gd name="T9" fmla="*/ 243 h 272"/>
                <a:gd name="T10" fmla="*/ 28 w 434"/>
                <a:gd name="T11" fmla="*/ 272 h 272"/>
                <a:gd name="T12" fmla="*/ 405 w 434"/>
                <a:gd name="T13" fmla="*/ 272 h 272"/>
                <a:gd name="T14" fmla="*/ 434 w 434"/>
                <a:gd name="T15" fmla="*/ 243 h 272"/>
                <a:gd name="T16" fmla="*/ 434 w 434"/>
                <a:gd name="T17" fmla="*/ 143 h 272"/>
                <a:gd name="T18" fmla="*/ 291 w 434"/>
                <a:gd name="T19"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4" h="272">
                  <a:moveTo>
                    <a:pt x="291" y="0"/>
                  </a:moveTo>
                  <a:lnTo>
                    <a:pt x="291" y="0"/>
                  </a:lnTo>
                  <a:lnTo>
                    <a:pt x="143" y="0"/>
                  </a:lnTo>
                  <a:cubicBezTo>
                    <a:pt x="64" y="0"/>
                    <a:pt x="0" y="64"/>
                    <a:pt x="0" y="143"/>
                  </a:cubicBezTo>
                  <a:lnTo>
                    <a:pt x="0" y="243"/>
                  </a:lnTo>
                  <a:cubicBezTo>
                    <a:pt x="0" y="259"/>
                    <a:pt x="12" y="272"/>
                    <a:pt x="28" y="272"/>
                  </a:cubicBezTo>
                  <a:lnTo>
                    <a:pt x="405" y="272"/>
                  </a:lnTo>
                  <a:cubicBezTo>
                    <a:pt x="421" y="272"/>
                    <a:pt x="434" y="259"/>
                    <a:pt x="434" y="243"/>
                  </a:cubicBezTo>
                  <a:lnTo>
                    <a:pt x="434" y="143"/>
                  </a:lnTo>
                  <a:cubicBezTo>
                    <a:pt x="434" y="64"/>
                    <a:pt x="370" y="0"/>
                    <a:pt x="291" y="0"/>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3" name="Freeform 10">
              <a:extLst>
                <a:ext uri="{FF2B5EF4-FFF2-40B4-BE49-F238E27FC236}">
                  <a16:creationId xmlns:a16="http://schemas.microsoft.com/office/drawing/2014/main" id="{7134FEF8-EBFD-43A3-9977-1782C9125B58}"/>
                </a:ext>
              </a:extLst>
            </p:cNvPr>
            <p:cNvSpPr>
              <a:spLocks/>
            </p:cNvSpPr>
            <p:nvPr/>
          </p:nvSpPr>
          <p:spPr bwMode="auto">
            <a:xfrm>
              <a:off x="8260816" y="2285931"/>
              <a:ext cx="1164560" cy="1256931"/>
            </a:xfrm>
            <a:custGeom>
              <a:avLst/>
              <a:gdLst>
                <a:gd name="T0" fmla="*/ 109 w 217"/>
                <a:gd name="T1" fmla="*/ 217 h 217"/>
                <a:gd name="T2" fmla="*/ 109 w 217"/>
                <a:gd name="T3" fmla="*/ 217 h 217"/>
                <a:gd name="T4" fmla="*/ 217 w 217"/>
                <a:gd name="T5" fmla="*/ 109 h 217"/>
                <a:gd name="T6" fmla="*/ 185 w 217"/>
                <a:gd name="T7" fmla="*/ 31 h 217"/>
                <a:gd name="T8" fmla="*/ 109 w 217"/>
                <a:gd name="T9" fmla="*/ 0 h 217"/>
                <a:gd name="T10" fmla="*/ 4 w 217"/>
                <a:gd name="T11" fmla="*/ 83 h 217"/>
                <a:gd name="T12" fmla="*/ 0 w 217"/>
                <a:gd name="T13" fmla="*/ 109 h 217"/>
                <a:gd name="T14" fmla="*/ 109 w 217"/>
                <a:gd name="T15" fmla="*/ 217 h 2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7" h="217">
                  <a:moveTo>
                    <a:pt x="109" y="217"/>
                  </a:moveTo>
                  <a:lnTo>
                    <a:pt x="109" y="217"/>
                  </a:lnTo>
                  <a:cubicBezTo>
                    <a:pt x="169" y="217"/>
                    <a:pt x="217" y="169"/>
                    <a:pt x="217" y="109"/>
                  </a:cubicBezTo>
                  <a:cubicBezTo>
                    <a:pt x="217" y="79"/>
                    <a:pt x="205" y="51"/>
                    <a:pt x="185" y="31"/>
                  </a:cubicBezTo>
                  <a:cubicBezTo>
                    <a:pt x="165" y="12"/>
                    <a:pt x="139" y="0"/>
                    <a:pt x="109" y="0"/>
                  </a:cubicBezTo>
                  <a:cubicBezTo>
                    <a:pt x="58" y="0"/>
                    <a:pt x="15" y="36"/>
                    <a:pt x="4" y="83"/>
                  </a:cubicBezTo>
                  <a:cubicBezTo>
                    <a:pt x="2" y="91"/>
                    <a:pt x="0" y="100"/>
                    <a:pt x="0" y="109"/>
                  </a:cubicBezTo>
                  <a:cubicBezTo>
                    <a:pt x="0" y="169"/>
                    <a:pt x="49" y="217"/>
                    <a:pt x="109" y="217"/>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3455942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46E9280F-5F45-44CF-A1A6-BDEB3D690E62}"/>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b="-838"/>
          <a:stretch/>
        </p:blipFill>
        <p:spPr>
          <a:xfrm>
            <a:off x="528624" y="1743409"/>
            <a:ext cx="2897986" cy="2385109"/>
          </a:xfrm>
        </p:spPr>
      </p:pic>
      <p:pic>
        <p:nvPicPr>
          <p:cNvPr id="22" name="Picture Placeholder 21">
            <a:extLst>
              <a:ext uri="{FF2B5EF4-FFF2-40B4-BE49-F238E27FC236}">
                <a16:creationId xmlns:a16="http://schemas.microsoft.com/office/drawing/2014/main" id="{442FACE0-73DB-4EE0-95C6-0C8E69550BD5}"/>
              </a:ext>
            </a:extLst>
          </p:cNvPr>
          <p:cNvPicPr>
            <a:picLocks noGrp="1" noChangeAspect="1"/>
          </p:cNvPicPr>
          <p:nvPr>
            <p:ph type="pic" sz="quarter" idx="14"/>
          </p:nvPr>
        </p:nvPicPr>
        <p:blipFill>
          <a:blip r:embed="rId4" cstate="print">
            <a:extLst>
              <a:ext uri="{28A0092B-C50C-407E-A947-70E740481C1C}">
                <a14:useLocalDpi xmlns:a14="http://schemas.microsoft.com/office/drawing/2010/main"/>
              </a:ext>
            </a:extLst>
          </a:blip>
          <a:stretch>
            <a:fillRect/>
          </a:stretch>
        </p:blipFill>
        <p:spPr>
          <a:xfrm>
            <a:off x="9922183" y="1743410"/>
            <a:ext cx="2856905" cy="2385110"/>
          </a:xfrm>
        </p:spPr>
      </p:pic>
      <p:pic>
        <p:nvPicPr>
          <p:cNvPr id="20" name="Picture Placeholder 19">
            <a:extLst>
              <a:ext uri="{FF2B5EF4-FFF2-40B4-BE49-F238E27FC236}">
                <a16:creationId xmlns:a16="http://schemas.microsoft.com/office/drawing/2014/main" id="{493BA51C-F698-4D87-933E-9CF072246E96}"/>
              </a:ext>
            </a:extLst>
          </p:cNvPr>
          <p:cNvPicPr>
            <a:picLocks noGrp="1" noChangeAspect="1"/>
          </p:cNvPicPr>
          <p:nvPr>
            <p:ph type="pic" sz="quarter" idx="15"/>
          </p:nvPr>
        </p:nvPicPr>
        <p:blipFill>
          <a:blip r:embed="rId5" cstate="print">
            <a:extLst>
              <a:ext uri="{28A0092B-C50C-407E-A947-70E740481C1C}">
                <a14:useLocalDpi xmlns:a14="http://schemas.microsoft.com/office/drawing/2010/main"/>
              </a:ext>
            </a:extLst>
          </a:blip>
          <a:srcRect/>
          <a:stretch>
            <a:fillRect/>
          </a:stretch>
        </p:blipFill>
        <p:spPr/>
      </p:pic>
      <p:sp>
        <p:nvSpPr>
          <p:cNvPr id="2" name="Text Placeholder 1">
            <a:extLst>
              <a:ext uri="{FF2B5EF4-FFF2-40B4-BE49-F238E27FC236}">
                <a16:creationId xmlns:a16="http://schemas.microsoft.com/office/drawing/2014/main" id="{2E6E4CA5-C840-4B67-8154-79A6CA04672B}"/>
              </a:ext>
            </a:extLst>
          </p:cNvPr>
          <p:cNvSpPr>
            <a:spLocks noGrp="1"/>
          </p:cNvSpPr>
          <p:nvPr>
            <p:ph type="body" sz="quarter" idx="10"/>
          </p:nvPr>
        </p:nvSpPr>
        <p:spPr>
          <a:xfrm>
            <a:off x="528625" y="4428989"/>
            <a:ext cx="12311839" cy="399035"/>
          </a:xfrm>
        </p:spPr>
        <p:txBody>
          <a:bodyPr/>
          <a:lstStyle/>
          <a:p>
            <a:pPr algn="ctr"/>
            <a:r>
              <a:rPr lang="en-AU" dirty="0">
                <a:latin typeface="Arial" panose="020B0604020202020204" pitchFamily="34" charset="0"/>
                <a:ea typeface="Roboto Light" panose="02000000000000000000" pitchFamily="2" charset="0"/>
              </a:rPr>
              <a:t>There are many ways you can make a difference in the lives of others through fundraising.   </a:t>
            </a:r>
          </a:p>
        </p:txBody>
      </p:sp>
      <p:sp>
        <p:nvSpPr>
          <p:cNvPr id="13" name="TextBox 12">
            <a:extLst>
              <a:ext uri="{FF2B5EF4-FFF2-40B4-BE49-F238E27FC236}">
                <a16:creationId xmlns:a16="http://schemas.microsoft.com/office/drawing/2014/main" id="{0793C94F-5354-4E23-812B-15972C0B9D59}"/>
              </a:ext>
            </a:extLst>
          </p:cNvPr>
          <p:cNvSpPr txBox="1"/>
          <p:nvPr/>
        </p:nvSpPr>
        <p:spPr>
          <a:xfrm>
            <a:off x="528624" y="4847274"/>
            <a:ext cx="2897986" cy="1938992"/>
          </a:xfrm>
          <a:prstGeom prst="rect">
            <a:avLst/>
          </a:prstGeom>
          <a:noFill/>
        </p:spPr>
        <p:txBody>
          <a:bodyPr wrap="square" rtlCol="0">
            <a:spAutoFit/>
          </a:bodyPr>
          <a:lstStyle/>
          <a:p>
            <a:r>
              <a:rPr lang="en-AU" sz="1500" b="1" dirty="0">
                <a:solidFill>
                  <a:srgbClr val="0C244C"/>
                </a:solidFill>
                <a:latin typeface="Arial" panose="020B0604020202020204" pitchFamily="34" charset="0"/>
                <a:ea typeface="Roboto Light" panose="02000000000000000000" pitchFamily="2" charset="0"/>
              </a:rPr>
              <a:t>Caritas Kitchen</a:t>
            </a:r>
          </a:p>
          <a:p>
            <a:r>
              <a:rPr lang="en-AU" sz="1500" dirty="0">
                <a:solidFill>
                  <a:srgbClr val="0C244C"/>
                </a:solidFill>
                <a:latin typeface="Arial" panose="020B0604020202020204" pitchFamily="34" charset="0"/>
                <a:ea typeface="Roboto Light" panose="02000000000000000000" pitchFamily="2" charset="0"/>
              </a:rPr>
              <a:t>Share good food with good friends and the money you raise will help people in need to create better lives for themselves.</a:t>
            </a:r>
          </a:p>
          <a:p>
            <a:endParaRPr lang="en-AU" sz="1500" dirty="0">
              <a:latin typeface="Arial" panose="020B0604020202020204" pitchFamily="34" charset="0"/>
              <a:ea typeface="Roboto Light" panose="02000000000000000000" pitchFamily="2" charset="0"/>
            </a:endParaRPr>
          </a:p>
          <a:p>
            <a:r>
              <a:rPr lang="en-AU" sz="1500" dirty="0">
                <a:latin typeface="Arial" panose="020B0604020202020204" pitchFamily="34" charset="0"/>
                <a:ea typeface="Roboto Light" panose="02000000000000000000" pitchFamily="2" charset="0"/>
                <a:hlinkClick r:id="rId6"/>
              </a:rPr>
              <a:t>Learn more</a:t>
            </a:r>
            <a:endParaRPr lang="en-AU" sz="1500" dirty="0">
              <a:latin typeface="Arial" panose="020B0604020202020204" pitchFamily="34" charset="0"/>
              <a:ea typeface="Roboto Light" panose="02000000000000000000" pitchFamily="2" charset="0"/>
            </a:endParaRPr>
          </a:p>
        </p:txBody>
      </p:sp>
      <p:sp>
        <p:nvSpPr>
          <p:cNvPr id="14" name="TextBox 13">
            <a:extLst>
              <a:ext uri="{FF2B5EF4-FFF2-40B4-BE49-F238E27FC236}">
                <a16:creationId xmlns:a16="http://schemas.microsoft.com/office/drawing/2014/main" id="{5EA9DC37-FC68-4D90-8BAF-DD07BCE9AD4A}"/>
              </a:ext>
            </a:extLst>
          </p:cNvPr>
          <p:cNvSpPr txBox="1"/>
          <p:nvPr/>
        </p:nvSpPr>
        <p:spPr>
          <a:xfrm>
            <a:off x="9901643" y="4847274"/>
            <a:ext cx="2897986" cy="1477328"/>
          </a:xfrm>
          <a:prstGeom prst="rect">
            <a:avLst/>
          </a:prstGeom>
          <a:noFill/>
        </p:spPr>
        <p:txBody>
          <a:bodyPr wrap="square" lIns="91440" tIns="45720" rIns="91440" bIns="45720" rtlCol="0" anchor="t">
            <a:spAutoFit/>
          </a:bodyPr>
          <a:lstStyle/>
          <a:p>
            <a:r>
              <a:rPr lang="en-AU" sz="1500" b="1" dirty="0">
                <a:solidFill>
                  <a:srgbClr val="0C244C"/>
                </a:solidFill>
                <a:latin typeface="Arial" panose="020B0604020202020204" pitchFamily="34" charset="0"/>
                <a:ea typeface="Roboto Light" panose="02000000000000000000" pitchFamily="2" charset="0"/>
              </a:rPr>
              <a:t>Hold your own event</a:t>
            </a:r>
          </a:p>
          <a:p>
            <a:r>
              <a:rPr lang="en-AU" sz="1500" dirty="0">
                <a:solidFill>
                  <a:srgbClr val="0C244C"/>
                </a:solidFill>
                <a:latin typeface="Arial"/>
                <a:ea typeface="Roboto Light"/>
                <a:cs typeface="Arial"/>
              </a:rPr>
              <a:t>Get your friends or school community together and host your own event.</a:t>
            </a:r>
          </a:p>
          <a:p>
            <a:endParaRPr lang="en-AU" sz="1500" dirty="0">
              <a:latin typeface="Arial" panose="020B0604020202020204" pitchFamily="34" charset="0"/>
              <a:ea typeface="Roboto Light" panose="02000000000000000000" pitchFamily="2" charset="0"/>
            </a:endParaRPr>
          </a:p>
          <a:p>
            <a:r>
              <a:rPr lang="en-AU" sz="1500" dirty="0">
                <a:latin typeface="Arial" panose="020B0604020202020204" pitchFamily="34" charset="0"/>
                <a:ea typeface="Roboto Light" panose="02000000000000000000" pitchFamily="2" charset="0"/>
                <a:hlinkClick r:id="rId7"/>
              </a:rPr>
              <a:t>Learn more</a:t>
            </a:r>
            <a:endParaRPr lang="en-AU" sz="1500" dirty="0">
              <a:latin typeface="Arial" panose="020B0604020202020204" pitchFamily="34" charset="0"/>
              <a:ea typeface="Roboto Light" panose="02000000000000000000" pitchFamily="2" charset="0"/>
            </a:endParaRPr>
          </a:p>
        </p:txBody>
      </p:sp>
      <p:sp>
        <p:nvSpPr>
          <p:cNvPr id="15" name="TextBox 14">
            <a:extLst>
              <a:ext uri="{FF2B5EF4-FFF2-40B4-BE49-F238E27FC236}">
                <a16:creationId xmlns:a16="http://schemas.microsoft.com/office/drawing/2014/main" id="{DE5C9563-4749-4935-A360-1EAF88A798CD}"/>
              </a:ext>
            </a:extLst>
          </p:cNvPr>
          <p:cNvSpPr txBox="1"/>
          <p:nvPr/>
        </p:nvSpPr>
        <p:spPr>
          <a:xfrm>
            <a:off x="3681269" y="4847274"/>
            <a:ext cx="2897986" cy="1938992"/>
          </a:xfrm>
          <a:prstGeom prst="rect">
            <a:avLst/>
          </a:prstGeom>
          <a:noFill/>
        </p:spPr>
        <p:txBody>
          <a:bodyPr wrap="square" rtlCol="0">
            <a:spAutoFit/>
          </a:bodyPr>
          <a:lstStyle/>
          <a:p>
            <a:r>
              <a:rPr lang="en-AU" sz="1500" b="1" dirty="0">
                <a:solidFill>
                  <a:srgbClr val="0C244C"/>
                </a:solidFill>
                <a:latin typeface="Arial" panose="020B0604020202020204" pitchFamily="34" charset="0"/>
                <a:ea typeface="Roboto Light" panose="02000000000000000000" pitchFamily="2" charset="0"/>
              </a:rPr>
              <a:t>Caritas Ks</a:t>
            </a:r>
          </a:p>
          <a:p>
            <a:r>
              <a:rPr lang="en-AU" sz="1500" dirty="0">
                <a:solidFill>
                  <a:srgbClr val="0C244C"/>
                </a:solidFill>
                <a:latin typeface="Arial" panose="020B0604020202020204" pitchFamily="34" charset="0"/>
                <a:ea typeface="Roboto Light" panose="02000000000000000000" pitchFamily="2" charset="0"/>
              </a:rPr>
              <a:t>Get your school together to hold a Caritas Ks fundraising event by walking, running, cycling or swimming kilometres for compassion.</a:t>
            </a:r>
          </a:p>
          <a:p>
            <a:endParaRPr lang="en-AU" sz="1500" dirty="0">
              <a:latin typeface="Arial" panose="020B0604020202020204" pitchFamily="34" charset="0"/>
              <a:ea typeface="Roboto Light" panose="02000000000000000000" pitchFamily="2" charset="0"/>
            </a:endParaRPr>
          </a:p>
          <a:p>
            <a:r>
              <a:rPr lang="en-AU" sz="1500" dirty="0">
                <a:latin typeface="Arial" panose="020B0604020202020204" pitchFamily="34" charset="0"/>
                <a:ea typeface="Roboto Light" panose="02000000000000000000" pitchFamily="2" charset="0"/>
                <a:hlinkClick r:id="rId8"/>
              </a:rPr>
              <a:t>Learn more</a:t>
            </a:r>
            <a:endParaRPr lang="en-AU" sz="1500" dirty="0">
              <a:latin typeface="Arial" panose="020B0604020202020204" pitchFamily="34" charset="0"/>
              <a:ea typeface="Roboto Light" panose="02000000000000000000" pitchFamily="2" charset="0"/>
            </a:endParaRPr>
          </a:p>
        </p:txBody>
      </p:sp>
      <p:sp>
        <p:nvSpPr>
          <p:cNvPr id="16" name="TextBox 15">
            <a:extLst>
              <a:ext uri="{FF2B5EF4-FFF2-40B4-BE49-F238E27FC236}">
                <a16:creationId xmlns:a16="http://schemas.microsoft.com/office/drawing/2014/main" id="{31E503C5-234B-406D-BDAF-2E01661C8531}"/>
              </a:ext>
            </a:extLst>
          </p:cNvPr>
          <p:cNvSpPr txBox="1"/>
          <p:nvPr/>
        </p:nvSpPr>
        <p:spPr>
          <a:xfrm>
            <a:off x="6865285" y="4847274"/>
            <a:ext cx="2897986" cy="1938992"/>
          </a:xfrm>
          <a:prstGeom prst="rect">
            <a:avLst/>
          </a:prstGeom>
          <a:noFill/>
        </p:spPr>
        <p:txBody>
          <a:bodyPr wrap="square" lIns="91440" tIns="45720" rIns="91440" bIns="45720" rtlCol="0" anchor="t">
            <a:spAutoFit/>
          </a:bodyPr>
          <a:lstStyle/>
          <a:p>
            <a:r>
              <a:rPr lang="en-AU" sz="1500" b="1" dirty="0">
                <a:solidFill>
                  <a:srgbClr val="0C244C"/>
                </a:solidFill>
                <a:latin typeface="Arial" panose="020B0604020202020204" pitchFamily="34" charset="0"/>
                <a:ea typeface="Roboto Light" panose="02000000000000000000" pitchFamily="2" charset="0"/>
              </a:rPr>
              <a:t>Women for the World</a:t>
            </a:r>
            <a:endParaRPr lang="en-US" dirty="0">
              <a:solidFill>
                <a:srgbClr val="000000"/>
              </a:solidFill>
              <a:latin typeface="Arial" panose="020B0604020202020204" pitchFamily="34" charset="0"/>
              <a:ea typeface="Roboto Light" panose="02000000000000000000" pitchFamily="2" charset="0"/>
            </a:endParaRPr>
          </a:p>
          <a:p>
            <a:r>
              <a:rPr lang="en-AU" sz="1500" dirty="0">
                <a:solidFill>
                  <a:srgbClr val="0C244C"/>
                </a:solidFill>
                <a:latin typeface="Arial" panose="020B0604020202020204" pitchFamily="34" charset="0"/>
                <a:ea typeface="Roboto Light" panose="02000000000000000000" pitchFamily="2" charset="0"/>
              </a:rPr>
              <a:t>Host a Women for the World event and help empower women in some of the world’s most marginalised communities.</a:t>
            </a:r>
            <a:endParaRPr lang="en-US" dirty="0"/>
          </a:p>
          <a:p>
            <a:endParaRPr lang="en-AU" sz="1500" dirty="0">
              <a:latin typeface="Arial" panose="020B0604020202020204" pitchFamily="34" charset="0"/>
              <a:ea typeface="Roboto Light" panose="02000000000000000000" pitchFamily="2" charset="0"/>
            </a:endParaRPr>
          </a:p>
          <a:p>
            <a:r>
              <a:rPr lang="en-AU" sz="1500" dirty="0">
                <a:latin typeface="Arial" panose="020B0604020202020204" pitchFamily="34" charset="0"/>
                <a:ea typeface="Roboto Light" panose="02000000000000000000" pitchFamily="2" charset="0"/>
                <a:hlinkClick r:id="rId9"/>
              </a:rPr>
              <a:t>Learn more</a:t>
            </a:r>
            <a:endParaRPr lang="en-AU" sz="1500" dirty="0">
              <a:latin typeface="Arial" panose="020B0604020202020204" pitchFamily="34" charset="0"/>
              <a:ea typeface="Roboto Light" panose="02000000000000000000" pitchFamily="2" charset="0"/>
            </a:endParaRPr>
          </a:p>
        </p:txBody>
      </p:sp>
      <p:sp>
        <p:nvSpPr>
          <p:cNvPr id="27" name="Title 1">
            <a:extLst>
              <a:ext uri="{FF2B5EF4-FFF2-40B4-BE49-F238E27FC236}">
                <a16:creationId xmlns:a16="http://schemas.microsoft.com/office/drawing/2014/main" id="{6316BBDD-8CCA-43B6-9B21-021AB1C3FA3D}"/>
              </a:ext>
            </a:extLst>
          </p:cNvPr>
          <p:cNvSpPr txBox="1">
            <a:spLocks/>
          </p:cNvSpPr>
          <p:nvPr/>
        </p:nvSpPr>
        <p:spPr>
          <a:xfrm>
            <a:off x="1072800" y="367200"/>
            <a:ext cx="10163930" cy="555862"/>
          </a:xfrm>
          <a:prstGeom prst="rect">
            <a:avLst/>
          </a:prstGeom>
        </p:spPr>
        <p:txBody>
          <a:bodyPr/>
          <a:lstStyle>
            <a:lvl1pPr algn="l" defTabSz="756232" rtl="0" eaLnBrk="1" latinLnBrk="0" hangingPunct="1">
              <a:lnSpc>
                <a:spcPct val="90000"/>
              </a:lnSpc>
              <a:spcBef>
                <a:spcPct val="0"/>
              </a:spcBef>
              <a:buNone/>
              <a:defRPr sz="3639" kern="1200">
                <a:solidFill>
                  <a:schemeClr val="tx1"/>
                </a:solidFill>
                <a:latin typeface="+mj-lt"/>
                <a:ea typeface="+mj-ea"/>
                <a:cs typeface="+mj-cs"/>
              </a:defRPr>
            </a:lvl1pPr>
          </a:lstStyle>
          <a:p>
            <a:r>
              <a:rPr lang="en-AU" b="1">
                <a:solidFill>
                  <a:srgbClr val="0C244C"/>
                </a:solidFill>
              </a:rPr>
              <a:t>FUNDRAISE</a:t>
            </a:r>
          </a:p>
        </p:txBody>
      </p:sp>
      <p:sp>
        <p:nvSpPr>
          <p:cNvPr id="28" name="bg object 21">
            <a:extLst>
              <a:ext uri="{FF2B5EF4-FFF2-40B4-BE49-F238E27FC236}">
                <a16:creationId xmlns:a16="http://schemas.microsoft.com/office/drawing/2014/main" id="{9F9A9551-55B9-443C-B7EB-D094E45827A3}"/>
              </a:ext>
            </a:extLst>
          </p:cNvPr>
          <p:cNvSpPr>
            <a:spLocks noChangeAspect="1"/>
          </p:cNvSpPr>
          <p:nvPr/>
        </p:nvSpPr>
        <p:spPr>
          <a:xfrm>
            <a:off x="528625" y="384903"/>
            <a:ext cx="381520" cy="381000"/>
          </a:xfrm>
          <a:prstGeom prst="rect">
            <a:avLst/>
          </a:prstGeom>
          <a:blipFill>
            <a:blip r:embed="rId10"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5" name="Picture Placeholder 4">
            <a:extLst>
              <a:ext uri="{FF2B5EF4-FFF2-40B4-BE49-F238E27FC236}">
                <a16:creationId xmlns:a16="http://schemas.microsoft.com/office/drawing/2014/main" id="{5EFC938E-9419-4163-AB3F-652E91E19907}"/>
              </a:ext>
            </a:extLst>
          </p:cNvPr>
          <p:cNvPicPr>
            <a:picLocks noGrp="1" noChangeAspect="1"/>
          </p:cNvPicPr>
          <p:nvPr>
            <p:ph type="pic" sz="quarter" idx="13"/>
          </p:nvPr>
        </p:nvPicPr>
        <p:blipFill>
          <a:blip r:embed="rId11"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70630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person, child, young, little&#10;&#10;Description automatically generated">
            <a:extLst>
              <a:ext uri="{FF2B5EF4-FFF2-40B4-BE49-F238E27FC236}">
                <a16:creationId xmlns:a16="http://schemas.microsoft.com/office/drawing/2014/main" id="{5BBBE219-4CA2-4E11-8D50-0CA519B8B0A1}"/>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a:stretch/>
        </p:blipFill>
        <p:spPr/>
      </p:pic>
      <p:sp>
        <p:nvSpPr>
          <p:cNvPr id="3" name="Text Placeholder 2">
            <a:extLst>
              <a:ext uri="{FF2B5EF4-FFF2-40B4-BE49-F238E27FC236}">
                <a16:creationId xmlns:a16="http://schemas.microsoft.com/office/drawing/2014/main" id="{B85F8EEA-14E4-4D19-B90E-C9F7767214F9}"/>
              </a:ext>
            </a:extLst>
          </p:cNvPr>
          <p:cNvSpPr>
            <a:spLocks noGrp="1"/>
          </p:cNvSpPr>
          <p:nvPr>
            <p:ph type="body" sz="quarter" idx="11"/>
          </p:nvPr>
        </p:nvSpPr>
        <p:spPr/>
        <p:txBody>
          <a:bodyPr lIns="91440" tIns="45720" rIns="91440" bIns="45720" anchor="t">
            <a:noAutofit/>
          </a:bodyPr>
          <a:lstStyle/>
          <a:p>
            <a:pPr>
              <a:spcBef>
                <a:spcPts val="0"/>
              </a:spcBef>
            </a:pPr>
            <a:r>
              <a:rPr lang="en-AU" sz="1000" dirty="0">
                <a:latin typeface="Arial" panose="020B0604020202020204" pitchFamily="34" charset="0"/>
              </a:rPr>
              <a:t>Child looks out from his home in the Philippines. </a:t>
            </a:r>
            <a:r>
              <a:rPr lang="en-AU" sz="1000" b="1" dirty="0">
                <a:latin typeface="Arial" panose="020B0604020202020204" pitchFamily="34" charset="0"/>
              </a:rPr>
              <a:t>Credit</a:t>
            </a:r>
            <a:r>
              <a:rPr lang="en-AU" sz="1000" dirty="0">
                <a:latin typeface="Arial" panose="020B0604020202020204" pitchFamily="34" charset="0"/>
              </a:rPr>
              <a:t>: Richard Wainwright, Caritas Australia</a:t>
            </a:r>
            <a:endParaRPr lang="en-US" sz="1000" dirty="0">
              <a:latin typeface="Arial" panose="020B0604020202020204" pitchFamily="34" charset="0"/>
            </a:endParaRPr>
          </a:p>
        </p:txBody>
      </p:sp>
      <p:sp>
        <p:nvSpPr>
          <p:cNvPr id="4" name="Text Placeholder 3">
            <a:extLst>
              <a:ext uri="{FF2B5EF4-FFF2-40B4-BE49-F238E27FC236}">
                <a16:creationId xmlns:a16="http://schemas.microsoft.com/office/drawing/2014/main" id="{614E0EE1-3DF8-4F7E-8314-AE7E923DF439}"/>
              </a:ext>
            </a:extLst>
          </p:cNvPr>
          <p:cNvSpPr>
            <a:spLocks noGrp="1"/>
          </p:cNvSpPr>
          <p:nvPr>
            <p:ph type="body" sz="quarter" idx="13"/>
          </p:nvPr>
        </p:nvSpPr>
        <p:spPr>
          <a:xfrm>
            <a:off x="528627" y="2055998"/>
            <a:ext cx="5717208" cy="4617626"/>
          </a:xfrm>
        </p:spPr>
        <p:txBody>
          <a:bodyPr lIns="91440" tIns="45720" rIns="91440" bIns="45720" anchor="t"/>
          <a:lstStyle/>
          <a:p>
            <a:pPr marL="285750" indent="-285750">
              <a:buFont typeface="Arial" panose="020B0604020202020204" pitchFamily="34" charset="0"/>
              <a:buChar char="•"/>
            </a:pPr>
            <a:r>
              <a:rPr lang="en-AU" sz="1800" b="1" dirty="0">
                <a:latin typeface="Arial" panose="020B0604020202020204" pitchFamily="34" charset="0"/>
              </a:rPr>
              <a:t>What is poverty?</a:t>
            </a:r>
          </a:p>
          <a:p>
            <a:pPr marL="285750" indent="-285750">
              <a:buFont typeface="Arial" panose="020B0604020202020204" pitchFamily="34" charset="0"/>
              <a:buChar char="•"/>
            </a:pPr>
            <a:r>
              <a:rPr lang="en-AU" sz="1800" b="1" dirty="0">
                <a:latin typeface="Arial" panose="020B0604020202020204" pitchFamily="34" charset="0"/>
              </a:rPr>
              <a:t>Extreme poverty</a:t>
            </a:r>
          </a:p>
          <a:p>
            <a:pPr marL="285750" indent="-285750">
              <a:buFont typeface="Arial" panose="020B0604020202020204" pitchFamily="34" charset="0"/>
              <a:buChar char="•"/>
            </a:pPr>
            <a:r>
              <a:rPr lang="en-AU" sz="1800" b="1" dirty="0">
                <a:latin typeface="Arial" panose="020B0604020202020204" pitchFamily="34" charset="0"/>
              </a:rPr>
              <a:t>Who is at risk of poverty in Australia today?</a:t>
            </a:r>
          </a:p>
          <a:p>
            <a:pPr marL="285750" indent="-285750">
              <a:buFont typeface="Arial" panose="020B0604020202020204" pitchFamily="34" charset="0"/>
              <a:buChar char="•"/>
            </a:pPr>
            <a:r>
              <a:rPr lang="en-AU" sz="1800" b="1" dirty="0">
                <a:latin typeface="Arial" panose="020B0604020202020204" pitchFamily="34" charset="0"/>
              </a:rPr>
              <a:t>Poverty in our world today</a:t>
            </a:r>
          </a:p>
          <a:p>
            <a:pPr marL="285750" indent="-285750">
              <a:buFont typeface="Arial" panose="020B0604020202020204" pitchFamily="34" charset="0"/>
              <a:buChar char="•"/>
            </a:pPr>
            <a:r>
              <a:rPr lang="en-AU" sz="1800" b="1" dirty="0">
                <a:latin typeface="Arial" panose="020B0604020202020204" pitchFamily="34" charset="0"/>
              </a:rPr>
              <a:t>Causes of poverty</a:t>
            </a:r>
          </a:p>
          <a:p>
            <a:pPr marL="285750" indent="-285750">
              <a:buFont typeface="Arial" panose="020B0604020202020204" pitchFamily="34" charset="0"/>
              <a:buChar char="•"/>
            </a:pPr>
            <a:r>
              <a:rPr lang="en-AU" sz="1800" b="1" dirty="0">
                <a:latin typeface="Arial" panose="020B0604020202020204" pitchFamily="34" charset="0"/>
              </a:rPr>
              <a:t>Sustainable Development Goals</a:t>
            </a:r>
          </a:p>
          <a:p>
            <a:pPr marL="285750" indent="-285750">
              <a:buFont typeface="Arial" panose="020B0604020202020204" pitchFamily="34" charset="0"/>
              <a:buChar char="•"/>
            </a:pPr>
            <a:r>
              <a:rPr lang="en-AU" sz="1800" b="1" dirty="0">
                <a:latin typeface="Arial" panose="020B0604020202020204" pitchFamily="34" charset="0"/>
              </a:rPr>
              <a:t>Poverty &amp; Climate Change</a:t>
            </a:r>
          </a:p>
          <a:p>
            <a:pPr marL="285750" indent="-285750">
              <a:buFont typeface="Arial" panose="020B0604020202020204" pitchFamily="34" charset="0"/>
              <a:buChar char="•"/>
            </a:pPr>
            <a:r>
              <a:rPr lang="en-AU" sz="1800" b="1" dirty="0" err="1">
                <a:latin typeface="Arial" panose="020B0604020202020204" pitchFamily="34" charset="0"/>
              </a:rPr>
              <a:t>Laudato</a:t>
            </a:r>
            <a:r>
              <a:rPr lang="en-AU" sz="1800" b="1" dirty="0">
                <a:latin typeface="Arial" panose="020B0604020202020204" pitchFamily="34" charset="0"/>
              </a:rPr>
              <a:t> Si’</a:t>
            </a:r>
          </a:p>
          <a:p>
            <a:pPr marL="285750" indent="-285750">
              <a:buFont typeface="Arial" panose="020B0604020202020204" pitchFamily="34" charset="0"/>
              <a:buChar char="•"/>
            </a:pPr>
            <a:r>
              <a:rPr lang="en-AU" sz="1800" b="1" dirty="0">
                <a:latin typeface="Arial" panose="020B0604020202020204" pitchFamily="34" charset="0"/>
              </a:rPr>
              <a:t>Fratelli Tutti</a:t>
            </a:r>
          </a:p>
          <a:p>
            <a:pPr marL="285750" indent="-285750">
              <a:buFont typeface="Arial" panose="020B0604020202020204" pitchFamily="34" charset="0"/>
              <a:buChar char="•"/>
            </a:pPr>
            <a:r>
              <a:rPr lang="en-AU" sz="1800" b="1" dirty="0">
                <a:latin typeface="Arial" panose="020B0604020202020204" pitchFamily="34" charset="0"/>
              </a:rPr>
              <a:t>Catholic Social Teaching</a:t>
            </a:r>
          </a:p>
          <a:p>
            <a:pPr marL="285750" indent="-285750">
              <a:buFont typeface="Arial" panose="020B0604020202020204" pitchFamily="34" charset="0"/>
              <a:buChar char="•"/>
            </a:pPr>
            <a:r>
              <a:rPr lang="en-AU" sz="1800" b="1" dirty="0">
                <a:latin typeface="Arial" panose="020B0604020202020204" pitchFamily="34" charset="0"/>
              </a:rPr>
              <a:t>Caritas Australia’s response</a:t>
            </a:r>
          </a:p>
          <a:p>
            <a:pPr marL="285750" indent="-285750">
              <a:buFont typeface="Arial" panose="020B0604020202020204" pitchFamily="34" charset="0"/>
              <a:buChar char="•"/>
            </a:pPr>
            <a:r>
              <a:rPr lang="en-AU" sz="1800" b="1" dirty="0">
                <a:latin typeface="Arial" panose="020B0604020202020204" pitchFamily="34" charset="0"/>
              </a:rPr>
              <a:t>Case study</a:t>
            </a:r>
          </a:p>
          <a:p>
            <a:pPr marL="285750" indent="-285750">
              <a:buFont typeface="Arial" panose="020B0604020202020204" pitchFamily="34" charset="0"/>
              <a:buChar char="•"/>
            </a:pPr>
            <a:r>
              <a:rPr lang="en-AU" sz="1800" b="1" dirty="0">
                <a:latin typeface="Arial" panose="020B0604020202020204" pitchFamily="34" charset="0"/>
              </a:rPr>
              <a:t>Call to action</a:t>
            </a: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p:txBody>
      </p:sp>
      <p:sp>
        <p:nvSpPr>
          <p:cNvPr id="5" name="Title 4">
            <a:extLst>
              <a:ext uri="{FF2B5EF4-FFF2-40B4-BE49-F238E27FC236}">
                <a16:creationId xmlns:a16="http://schemas.microsoft.com/office/drawing/2014/main" id="{D217C6DC-30FA-4F28-98EA-B21B3B6F94BA}"/>
              </a:ext>
            </a:extLst>
          </p:cNvPr>
          <p:cNvSpPr>
            <a:spLocks noGrp="1"/>
          </p:cNvSpPr>
          <p:nvPr>
            <p:ph type="title"/>
          </p:nvPr>
        </p:nvSpPr>
        <p:spPr/>
        <p:txBody>
          <a:bodyPr/>
          <a:lstStyle/>
          <a:p>
            <a:r>
              <a:rPr lang="en-AU" sz="4000" dirty="0"/>
              <a:t>Contents</a:t>
            </a:r>
          </a:p>
        </p:txBody>
      </p:sp>
    </p:spTree>
    <p:extLst>
      <p:ext uri="{BB962C8B-B14F-4D97-AF65-F5344CB8AC3E}">
        <p14:creationId xmlns:p14="http://schemas.microsoft.com/office/powerpoint/2010/main" val="8578982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98970D9-274D-4E0E-B9A6-B3C767C29947}"/>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843416" y="1743408"/>
            <a:ext cx="2304517" cy="1896671"/>
          </a:xfrm>
        </p:spPr>
      </p:pic>
      <p:sp>
        <p:nvSpPr>
          <p:cNvPr id="3" name="Text Placeholder 2">
            <a:extLst>
              <a:ext uri="{FF2B5EF4-FFF2-40B4-BE49-F238E27FC236}">
                <a16:creationId xmlns:a16="http://schemas.microsoft.com/office/drawing/2014/main" id="{D7D20255-73AB-47CD-B7F1-D284ACDAC731}"/>
              </a:ext>
            </a:extLst>
          </p:cNvPr>
          <p:cNvSpPr>
            <a:spLocks noGrp="1"/>
          </p:cNvSpPr>
          <p:nvPr>
            <p:ph type="body" sz="quarter" idx="10"/>
          </p:nvPr>
        </p:nvSpPr>
        <p:spPr>
          <a:xfrm>
            <a:off x="843416" y="3641264"/>
            <a:ext cx="2304517" cy="361570"/>
          </a:xfrm>
        </p:spPr>
        <p:txBody>
          <a:bodyPr/>
          <a:lstStyle/>
          <a:p>
            <a:r>
              <a:rPr lang="en-AU" sz="1200" b="1" dirty="0">
                <a:latin typeface="Arial" panose="020B0604020202020204" pitchFamily="34" charset="0"/>
                <a:ea typeface="Roboto Light" panose="02000000000000000000" pitchFamily="2" charset="0"/>
              </a:rPr>
              <a:t>$5 </a:t>
            </a:r>
            <a:r>
              <a:rPr lang="en-AU" sz="1200" dirty="0">
                <a:latin typeface="Arial" panose="020B0604020202020204" pitchFamily="34" charset="0"/>
                <a:ea typeface="Roboto Light" panose="02000000000000000000" pitchFamily="2" charset="0"/>
              </a:rPr>
              <a:t>can buy a chicken that provides eggs for a school in the Solomon Islands</a:t>
            </a:r>
          </a:p>
        </p:txBody>
      </p:sp>
      <p:sp>
        <p:nvSpPr>
          <p:cNvPr id="9" name="Title 1">
            <a:extLst>
              <a:ext uri="{FF2B5EF4-FFF2-40B4-BE49-F238E27FC236}">
                <a16:creationId xmlns:a16="http://schemas.microsoft.com/office/drawing/2014/main" id="{285173D4-3272-4D94-9759-14E6195339F2}"/>
              </a:ext>
            </a:extLst>
          </p:cNvPr>
          <p:cNvSpPr txBox="1">
            <a:spLocks/>
          </p:cNvSpPr>
          <p:nvPr/>
        </p:nvSpPr>
        <p:spPr>
          <a:xfrm>
            <a:off x="1072800" y="367200"/>
            <a:ext cx="10163930" cy="555862"/>
          </a:xfrm>
          <a:prstGeom prst="rect">
            <a:avLst/>
          </a:prstGeom>
        </p:spPr>
        <p:txBody>
          <a:bodyPr/>
          <a:lstStyle>
            <a:lvl1pPr algn="l" defTabSz="756232" rtl="0" eaLnBrk="1" latinLnBrk="0" hangingPunct="1">
              <a:lnSpc>
                <a:spcPct val="90000"/>
              </a:lnSpc>
              <a:spcBef>
                <a:spcPct val="0"/>
              </a:spcBef>
              <a:buNone/>
              <a:defRPr sz="3639" kern="1200">
                <a:solidFill>
                  <a:schemeClr val="tx1"/>
                </a:solidFill>
                <a:latin typeface="+mj-lt"/>
                <a:ea typeface="+mj-ea"/>
                <a:cs typeface="+mj-cs"/>
              </a:defRPr>
            </a:lvl1pPr>
          </a:lstStyle>
          <a:p>
            <a:r>
              <a:rPr lang="en-AU" b="1">
                <a:solidFill>
                  <a:srgbClr val="0C244C"/>
                </a:solidFill>
              </a:rPr>
              <a:t>WHAT YOUR DONATIONS CAN DO</a:t>
            </a:r>
          </a:p>
        </p:txBody>
      </p:sp>
      <p:sp>
        <p:nvSpPr>
          <p:cNvPr id="10" name="bg object 21">
            <a:extLst>
              <a:ext uri="{FF2B5EF4-FFF2-40B4-BE49-F238E27FC236}">
                <a16:creationId xmlns:a16="http://schemas.microsoft.com/office/drawing/2014/main" id="{E702FAA9-8837-47ED-8C09-873B6DD13D73}"/>
              </a:ext>
            </a:extLst>
          </p:cNvPr>
          <p:cNvSpPr>
            <a:spLocks noChangeAspect="1"/>
          </p:cNvSpPr>
          <p:nvPr/>
        </p:nvSpPr>
        <p:spPr>
          <a:xfrm>
            <a:off x="528625" y="384903"/>
            <a:ext cx="381520" cy="381000"/>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16" name="Picture Placeholder 6">
            <a:extLst>
              <a:ext uri="{FF2B5EF4-FFF2-40B4-BE49-F238E27FC236}">
                <a16:creationId xmlns:a16="http://schemas.microsoft.com/office/drawing/2014/main" id="{F3A7CE04-BB9D-4F5A-8A27-A601ABA8D06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967288" y="1743408"/>
            <a:ext cx="2304517" cy="1896671"/>
          </a:xfrm>
          <a:prstGeom prst="rect">
            <a:avLst/>
          </a:prstGeom>
        </p:spPr>
      </p:pic>
      <p:sp>
        <p:nvSpPr>
          <p:cNvPr id="17" name="Text Placeholder 2">
            <a:extLst>
              <a:ext uri="{FF2B5EF4-FFF2-40B4-BE49-F238E27FC236}">
                <a16:creationId xmlns:a16="http://schemas.microsoft.com/office/drawing/2014/main" id="{AA0B45CD-F4D5-4E8E-8634-80E082CAA8DB}"/>
              </a:ext>
            </a:extLst>
          </p:cNvPr>
          <p:cNvSpPr txBox="1">
            <a:spLocks/>
          </p:cNvSpPr>
          <p:nvPr/>
        </p:nvSpPr>
        <p:spPr>
          <a:xfrm>
            <a:off x="3967288" y="3638893"/>
            <a:ext cx="2249218" cy="230934"/>
          </a:xfrm>
          <a:prstGeom prst="rect">
            <a:avLst/>
          </a:prstGeom>
        </p:spPr>
        <p:txBody>
          <a:bodyPr/>
          <a:lstStyle>
            <a:lvl1pPr marL="0" indent="0" algn="l" defTabSz="756232" rtl="0" eaLnBrk="1" latinLnBrk="0" hangingPunct="1">
              <a:lnSpc>
                <a:spcPct val="90000"/>
              </a:lnSpc>
              <a:spcBef>
                <a:spcPts val="827"/>
              </a:spcBef>
              <a:buFontTx/>
              <a:buNone/>
              <a:defRPr sz="1489" b="0"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sz="1200" b="1" dirty="0">
                <a:latin typeface="Arial" panose="020B0604020202020204" pitchFamily="34" charset="0"/>
                <a:ea typeface="Roboto Light" panose="02000000000000000000" pitchFamily="2" charset="0"/>
              </a:rPr>
              <a:t>$10 </a:t>
            </a:r>
            <a:r>
              <a:rPr lang="en-AU" sz="1200" dirty="0">
                <a:latin typeface="Arial" panose="020B0604020202020204" pitchFamily="34" charset="0"/>
                <a:ea typeface="Roboto Light" panose="02000000000000000000" pitchFamily="2" charset="0"/>
              </a:rPr>
              <a:t>Provides a COVID-19 prevention kit for one family in a refugee camp</a:t>
            </a:r>
          </a:p>
        </p:txBody>
      </p:sp>
      <p:pic>
        <p:nvPicPr>
          <p:cNvPr id="18" name="Picture Placeholder 6">
            <a:extLst>
              <a:ext uri="{FF2B5EF4-FFF2-40B4-BE49-F238E27FC236}">
                <a16:creationId xmlns:a16="http://schemas.microsoft.com/office/drawing/2014/main" id="{A47988C9-91F9-480E-89DE-B676FC54E2B8}"/>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3973776" y="4392910"/>
            <a:ext cx="2304517" cy="1896671"/>
          </a:xfrm>
          <a:prstGeom prst="rect">
            <a:avLst/>
          </a:prstGeom>
        </p:spPr>
      </p:pic>
      <p:sp>
        <p:nvSpPr>
          <p:cNvPr id="19" name="Text Placeholder 2">
            <a:extLst>
              <a:ext uri="{FF2B5EF4-FFF2-40B4-BE49-F238E27FC236}">
                <a16:creationId xmlns:a16="http://schemas.microsoft.com/office/drawing/2014/main" id="{EC668179-D7D1-47D6-880D-8C1D26F1A398}"/>
              </a:ext>
            </a:extLst>
          </p:cNvPr>
          <p:cNvSpPr txBox="1">
            <a:spLocks/>
          </p:cNvSpPr>
          <p:nvPr/>
        </p:nvSpPr>
        <p:spPr>
          <a:xfrm>
            <a:off x="3973776" y="6290765"/>
            <a:ext cx="2304517" cy="361570"/>
          </a:xfrm>
          <a:prstGeom prst="rect">
            <a:avLst/>
          </a:prstGeom>
        </p:spPr>
        <p:txBody>
          <a:bodyPr/>
          <a:lstStyle>
            <a:lvl1pPr marL="0" indent="0" algn="l" defTabSz="756232" rtl="0" eaLnBrk="1" latinLnBrk="0" hangingPunct="1">
              <a:lnSpc>
                <a:spcPct val="90000"/>
              </a:lnSpc>
              <a:spcBef>
                <a:spcPts val="827"/>
              </a:spcBef>
              <a:buFontTx/>
              <a:buNone/>
              <a:defRPr sz="1489" b="0"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sz="1200" b="1" dirty="0">
                <a:latin typeface="Arial" panose="020B0604020202020204" pitchFamily="34" charset="0"/>
                <a:ea typeface="Roboto Light" panose="02000000000000000000" pitchFamily="2" charset="0"/>
              </a:rPr>
              <a:t>$160 </a:t>
            </a:r>
            <a:r>
              <a:rPr lang="en-AU" sz="1200" dirty="0">
                <a:latin typeface="Arial" panose="020B0604020202020204" pitchFamily="34" charset="0"/>
                <a:ea typeface="Roboto Light" panose="02000000000000000000" pitchFamily="2" charset="0"/>
              </a:rPr>
              <a:t>Provides one family with materials to build their own toilet in Indonesia</a:t>
            </a:r>
          </a:p>
        </p:txBody>
      </p:sp>
      <p:sp>
        <p:nvSpPr>
          <p:cNvPr id="21" name="Text Placeholder 2">
            <a:extLst>
              <a:ext uri="{FF2B5EF4-FFF2-40B4-BE49-F238E27FC236}">
                <a16:creationId xmlns:a16="http://schemas.microsoft.com/office/drawing/2014/main" id="{9C7D3569-25FA-4102-9396-934552A8EBAB}"/>
              </a:ext>
            </a:extLst>
          </p:cNvPr>
          <p:cNvSpPr txBox="1">
            <a:spLocks/>
          </p:cNvSpPr>
          <p:nvPr/>
        </p:nvSpPr>
        <p:spPr>
          <a:xfrm>
            <a:off x="10347089" y="3641264"/>
            <a:ext cx="2304517" cy="361570"/>
          </a:xfrm>
          <a:prstGeom prst="rect">
            <a:avLst/>
          </a:prstGeom>
        </p:spPr>
        <p:txBody>
          <a:bodyPr/>
          <a:lstStyle>
            <a:lvl1pPr marL="0" indent="0" algn="l" defTabSz="756232" rtl="0" eaLnBrk="1" latinLnBrk="0" hangingPunct="1">
              <a:lnSpc>
                <a:spcPct val="90000"/>
              </a:lnSpc>
              <a:spcBef>
                <a:spcPts val="827"/>
              </a:spcBef>
              <a:buFontTx/>
              <a:buNone/>
              <a:defRPr sz="1489" b="0"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sz="1200" b="1" dirty="0">
                <a:latin typeface="Arial" panose="020B0604020202020204" pitchFamily="34" charset="0"/>
                <a:ea typeface="Roboto Light" panose="02000000000000000000" pitchFamily="2" charset="0"/>
              </a:rPr>
              <a:t>$51 </a:t>
            </a:r>
            <a:r>
              <a:rPr lang="en-AU" sz="1200" dirty="0">
                <a:latin typeface="Arial" panose="020B0604020202020204" pitchFamily="34" charset="0"/>
                <a:ea typeface="Roboto Light" panose="02000000000000000000" pitchFamily="2" charset="0"/>
              </a:rPr>
              <a:t>a month can provide seeds for families in the Democratic Republic of Congo for farming</a:t>
            </a:r>
          </a:p>
        </p:txBody>
      </p:sp>
      <p:pic>
        <p:nvPicPr>
          <p:cNvPr id="22" name="Picture Placeholder 6">
            <a:extLst>
              <a:ext uri="{FF2B5EF4-FFF2-40B4-BE49-F238E27FC236}">
                <a16:creationId xmlns:a16="http://schemas.microsoft.com/office/drawing/2014/main" id="{06B02368-9590-43AA-A67C-3DCCC2EA9AB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166245" y="4391724"/>
            <a:ext cx="2304516" cy="1895485"/>
          </a:xfrm>
          <a:prstGeom prst="rect">
            <a:avLst/>
          </a:prstGeom>
        </p:spPr>
      </p:pic>
      <p:sp>
        <p:nvSpPr>
          <p:cNvPr id="23" name="Text Placeholder 2">
            <a:extLst>
              <a:ext uri="{FF2B5EF4-FFF2-40B4-BE49-F238E27FC236}">
                <a16:creationId xmlns:a16="http://schemas.microsoft.com/office/drawing/2014/main" id="{2A54389F-2C6B-4235-86EF-A0C0917B463C}"/>
              </a:ext>
            </a:extLst>
          </p:cNvPr>
          <p:cNvSpPr txBox="1">
            <a:spLocks/>
          </p:cNvSpPr>
          <p:nvPr/>
        </p:nvSpPr>
        <p:spPr>
          <a:xfrm>
            <a:off x="7091449" y="6284311"/>
            <a:ext cx="2442484" cy="361570"/>
          </a:xfrm>
          <a:prstGeom prst="rect">
            <a:avLst/>
          </a:prstGeom>
        </p:spPr>
        <p:txBody>
          <a:bodyPr/>
          <a:lstStyle>
            <a:lvl1pPr marL="0" indent="0" algn="l" defTabSz="756232" rtl="0" eaLnBrk="1" latinLnBrk="0" hangingPunct="1">
              <a:lnSpc>
                <a:spcPct val="90000"/>
              </a:lnSpc>
              <a:spcBef>
                <a:spcPts val="827"/>
              </a:spcBef>
              <a:buFontTx/>
              <a:buNone/>
              <a:defRPr sz="1489" b="0"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sz="1200" b="1" dirty="0">
                <a:latin typeface="Arial" panose="020B0604020202020204" pitchFamily="34" charset="0"/>
                <a:ea typeface="Roboto Light" panose="02000000000000000000" pitchFamily="2" charset="0"/>
              </a:rPr>
              <a:t>$600 </a:t>
            </a:r>
            <a:r>
              <a:rPr lang="en-US" sz="1200" dirty="0"/>
              <a:t>can construct a water point to provide clean, reliable water for a community in Tanzania. </a:t>
            </a:r>
            <a:endParaRPr lang="en-AU" sz="1200" dirty="0">
              <a:latin typeface="Arial" panose="020B0604020202020204" pitchFamily="34" charset="0"/>
              <a:ea typeface="Roboto Light" panose="02000000000000000000" pitchFamily="2" charset="0"/>
            </a:endParaRPr>
          </a:p>
        </p:txBody>
      </p:sp>
      <p:pic>
        <p:nvPicPr>
          <p:cNvPr id="24" name="Picture Placeholder 6">
            <a:extLst>
              <a:ext uri="{FF2B5EF4-FFF2-40B4-BE49-F238E27FC236}">
                <a16:creationId xmlns:a16="http://schemas.microsoft.com/office/drawing/2014/main" id="{3F481414-838A-491E-9903-FA9C7E3BBEE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61531" y="4392910"/>
            <a:ext cx="2286402" cy="1895485"/>
          </a:xfrm>
          <a:prstGeom prst="rect">
            <a:avLst/>
          </a:prstGeom>
        </p:spPr>
      </p:pic>
      <p:sp>
        <p:nvSpPr>
          <p:cNvPr id="25" name="Text Placeholder 2">
            <a:extLst>
              <a:ext uri="{FF2B5EF4-FFF2-40B4-BE49-F238E27FC236}">
                <a16:creationId xmlns:a16="http://schemas.microsoft.com/office/drawing/2014/main" id="{E473AFF7-76FC-47D9-B0C2-01646DFD0E12}"/>
              </a:ext>
            </a:extLst>
          </p:cNvPr>
          <p:cNvSpPr txBox="1">
            <a:spLocks/>
          </p:cNvSpPr>
          <p:nvPr/>
        </p:nvSpPr>
        <p:spPr>
          <a:xfrm>
            <a:off x="843416" y="6290765"/>
            <a:ext cx="2304517" cy="361570"/>
          </a:xfrm>
          <a:prstGeom prst="rect">
            <a:avLst/>
          </a:prstGeom>
        </p:spPr>
        <p:txBody>
          <a:bodyPr/>
          <a:lstStyle>
            <a:lvl1pPr marL="0" indent="0" algn="l" defTabSz="756232" rtl="0" eaLnBrk="1" latinLnBrk="0" hangingPunct="1">
              <a:lnSpc>
                <a:spcPct val="90000"/>
              </a:lnSpc>
              <a:spcBef>
                <a:spcPts val="827"/>
              </a:spcBef>
              <a:buFontTx/>
              <a:buNone/>
              <a:defRPr sz="1489" b="0"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sz="1200" b="1" dirty="0">
                <a:latin typeface="Arial" panose="020B0604020202020204" pitchFamily="34" charset="0"/>
                <a:ea typeface="Roboto Light" panose="02000000000000000000" pitchFamily="2" charset="0"/>
              </a:rPr>
              <a:t>$125 </a:t>
            </a:r>
            <a:r>
              <a:rPr lang="en-AU" sz="1200" dirty="0">
                <a:latin typeface="Arial" panose="020B0604020202020204" pitchFamily="34" charset="0"/>
                <a:ea typeface="Roboto Light" panose="02000000000000000000" pitchFamily="2" charset="0"/>
              </a:rPr>
              <a:t>can provide two families with water and sanitation kits</a:t>
            </a:r>
          </a:p>
        </p:txBody>
      </p:sp>
      <p:sp>
        <p:nvSpPr>
          <p:cNvPr id="27" name="Text Placeholder 2">
            <a:extLst>
              <a:ext uri="{FF2B5EF4-FFF2-40B4-BE49-F238E27FC236}">
                <a16:creationId xmlns:a16="http://schemas.microsoft.com/office/drawing/2014/main" id="{DEA71162-849C-413A-BC8B-B5BBCD442F35}"/>
              </a:ext>
            </a:extLst>
          </p:cNvPr>
          <p:cNvSpPr txBox="1">
            <a:spLocks/>
          </p:cNvSpPr>
          <p:nvPr/>
        </p:nvSpPr>
        <p:spPr>
          <a:xfrm>
            <a:off x="10347089" y="6290765"/>
            <a:ext cx="2304517" cy="361570"/>
          </a:xfrm>
          <a:prstGeom prst="rect">
            <a:avLst/>
          </a:prstGeom>
        </p:spPr>
        <p:txBody>
          <a:bodyPr/>
          <a:lstStyle>
            <a:lvl1pPr marL="0" indent="0" algn="l" defTabSz="756232" rtl="0" eaLnBrk="1" latinLnBrk="0" hangingPunct="1">
              <a:lnSpc>
                <a:spcPct val="90000"/>
              </a:lnSpc>
              <a:spcBef>
                <a:spcPts val="827"/>
              </a:spcBef>
              <a:buFontTx/>
              <a:buNone/>
              <a:defRPr sz="1489" b="0"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sz="1200" b="1" dirty="0">
                <a:latin typeface="Arial" panose="020B0604020202020204" pitchFamily="34" charset="0"/>
                <a:ea typeface="Roboto Light" panose="02000000000000000000" pitchFamily="2" charset="0"/>
              </a:rPr>
              <a:t>$1200 </a:t>
            </a:r>
            <a:r>
              <a:rPr lang="en-AU" sz="1200" dirty="0">
                <a:latin typeface="Arial" panose="020B0604020202020204" pitchFamily="34" charset="0"/>
                <a:ea typeface="Roboto Light" panose="02000000000000000000" pitchFamily="2" charset="0"/>
              </a:rPr>
              <a:t>can train midwives and provide them with equipment to assist in Bangladesh for a year</a:t>
            </a:r>
          </a:p>
        </p:txBody>
      </p:sp>
      <p:pic>
        <p:nvPicPr>
          <p:cNvPr id="29" name="Picture 28">
            <a:extLst>
              <a:ext uri="{FF2B5EF4-FFF2-40B4-BE49-F238E27FC236}">
                <a16:creationId xmlns:a16="http://schemas.microsoft.com/office/drawing/2014/main" id="{B18BB3F8-F4BC-4661-A80F-36FF8A4A796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64"/>
          <a:stretch/>
        </p:blipFill>
        <p:spPr>
          <a:xfrm>
            <a:off x="10365204" y="4391724"/>
            <a:ext cx="2286402" cy="1896671"/>
          </a:xfrm>
          <a:prstGeom prst="rect">
            <a:avLst/>
          </a:prstGeom>
        </p:spPr>
      </p:pic>
      <p:pic>
        <p:nvPicPr>
          <p:cNvPr id="31" name="Picture 30">
            <a:extLst>
              <a:ext uri="{FF2B5EF4-FFF2-40B4-BE49-F238E27FC236}">
                <a16:creationId xmlns:a16="http://schemas.microsoft.com/office/drawing/2014/main" id="{BF49F57A-951A-4224-892D-04A3B840E59B}"/>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0347089" y="1743408"/>
            <a:ext cx="2304517" cy="1895485"/>
          </a:xfrm>
          <a:prstGeom prst="rect">
            <a:avLst/>
          </a:prstGeom>
        </p:spPr>
      </p:pic>
      <p:pic>
        <p:nvPicPr>
          <p:cNvPr id="33" name="Picture 32">
            <a:extLst>
              <a:ext uri="{FF2B5EF4-FFF2-40B4-BE49-F238E27FC236}">
                <a16:creationId xmlns:a16="http://schemas.microsoft.com/office/drawing/2014/main" id="{E8425CBF-7BA4-48D9-9F5D-543071336ADE}"/>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216728" y="1743409"/>
            <a:ext cx="2254033" cy="1895484"/>
          </a:xfrm>
          <a:prstGeom prst="rect">
            <a:avLst/>
          </a:prstGeom>
        </p:spPr>
      </p:pic>
      <p:sp>
        <p:nvSpPr>
          <p:cNvPr id="34" name="Text Placeholder 2">
            <a:extLst>
              <a:ext uri="{FF2B5EF4-FFF2-40B4-BE49-F238E27FC236}">
                <a16:creationId xmlns:a16="http://schemas.microsoft.com/office/drawing/2014/main" id="{BAAE5D1A-7E26-4265-A5C3-D641F968CC89}"/>
              </a:ext>
            </a:extLst>
          </p:cNvPr>
          <p:cNvSpPr txBox="1">
            <a:spLocks/>
          </p:cNvSpPr>
          <p:nvPr/>
        </p:nvSpPr>
        <p:spPr>
          <a:xfrm>
            <a:off x="7166245" y="3653738"/>
            <a:ext cx="2304517" cy="361570"/>
          </a:xfrm>
          <a:prstGeom prst="rect">
            <a:avLst/>
          </a:prstGeom>
        </p:spPr>
        <p:txBody>
          <a:bodyPr/>
          <a:lstStyle>
            <a:lvl1pPr marL="0" indent="0" algn="l" defTabSz="756232" rtl="0" eaLnBrk="1" latinLnBrk="0" hangingPunct="1">
              <a:lnSpc>
                <a:spcPct val="90000"/>
              </a:lnSpc>
              <a:spcBef>
                <a:spcPts val="827"/>
              </a:spcBef>
              <a:buFontTx/>
              <a:buNone/>
              <a:defRPr sz="1489" b="0"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sz="1200" b="1" dirty="0">
                <a:latin typeface="Arial" panose="020B0604020202020204" pitchFamily="34" charset="0"/>
                <a:ea typeface="Roboto Light" panose="02000000000000000000" pitchFamily="2" charset="0"/>
              </a:rPr>
              <a:t>$27 </a:t>
            </a:r>
            <a:r>
              <a:rPr lang="en-AU" sz="1200" dirty="0">
                <a:latin typeface="Arial" panose="020B0604020202020204" pitchFamily="34" charset="0"/>
                <a:ea typeface="Roboto Light" panose="02000000000000000000" pitchFamily="2" charset="0"/>
              </a:rPr>
              <a:t>a month could cover learning materials for a child with severe disabilities in Vietnam</a:t>
            </a:r>
          </a:p>
        </p:txBody>
      </p:sp>
    </p:spTree>
    <p:extLst>
      <p:ext uri="{BB962C8B-B14F-4D97-AF65-F5344CB8AC3E}">
        <p14:creationId xmlns:p14="http://schemas.microsoft.com/office/powerpoint/2010/main" val="7547041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C2D8AA-23C7-1548-933C-6C7F63E09EE9}"/>
              </a:ext>
            </a:extLst>
          </p:cNvPr>
          <p:cNvSpPr>
            <a:spLocks noGrp="1"/>
          </p:cNvSpPr>
          <p:nvPr>
            <p:ph type="title"/>
          </p:nvPr>
        </p:nvSpPr>
        <p:spPr>
          <a:xfrm>
            <a:off x="987740" y="454109"/>
            <a:ext cx="12191599" cy="863431"/>
          </a:xfrm>
        </p:spPr>
        <p:txBody>
          <a:bodyPr/>
          <a:lstStyle/>
          <a:p>
            <a:r>
              <a:rPr lang="en-US"/>
              <a:t>Caritas Australia education resources</a:t>
            </a:r>
          </a:p>
        </p:txBody>
      </p:sp>
      <p:sp>
        <p:nvSpPr>
          <p:cNvPr id="4" name="Text Placeholder 3">
            <a:extLst>
              <a:ext uri="{FF2B5EF4-FFF2-40B4-BE49-F238E27FC236}">
                <a16:creationId xmlns:a16="http://schemas.microsoft.com/office/drawing/2014/main" id="{EE840B57-C529-5D4C-8A98-6468FECB75D0}"/>
              </a:ext>
            </a:extLst>
          </p:cNvPr>
          <p:cNvSpPr>
            <a:spLocks noGrp="1"/>
          </p:cNvSpPr>
          <p:nvPr>
            <p:ph type="body" sz="quarter" idx="10"/>
          </p:nvPr>
        </p:nvSpPr>
        <p:spPr>
          <a:xfrm>
            <a:off x="987740" y="1522666"/>
            <a:ext cx="11180813" cy="4685121"/>
          </a:xfrm>
        </p:spPr>
        <p:txBody>
          <a:bodyPr lIns="91440" tIns="45720" rIns="91440" bIns="45720" anchor="t"/>
          <a:lstStyle/>
          <a:p>
            <a:pPr>
              <a:defRPr/>
            </a:pPr>
            <a:r>
              <a:rPr lang="en-AU" sz="2200" kern="0" dirty="0">
                <a:latin typeface="Arial" panose="020B0604020202020204" pitchFamily="34" charset="0"/>
                <a:ea typeface="Roboto Light" panose="02000000000000000000" pitchFamily="2" charset="0"/>
              </a:rPr>
              <a:t>For more resources, please visit: </a:t>
            </a:r>
            <a:r>
              <a:rPr lang="en-AU" sz="2200" kern="0" dirty="0">
                <a:ea typeface="Roboto Light" panose="02000000000000000000" pitchFamily="2" charset="0"/>
                <a:hlinkClick r:id="rId3"/>
              </a:rPr>
              <a:t>caritas.org.au/resources/school-resources/</a:t>
            </a:r>
            <a:endParaRPr lang="en-AU" sz="2200" kern="0" dirty="0">
              <a:ea typeface="Roboto Light" panose="02000000000000000000" pitchFamily="2" charset="0"/>
            </a:endParaRPr>
          </a:p>
          <a:p>
            <a:pPr>
              <a:defRPr/>
            </a:pPr>
            <a:endParaRPr lang="en-AU" sz="2200" kern="0" dirty="0">
              <a:latin typeface="Arial" panose="020B0604020202020204" pitchFamily="34" charset="0"/>
              <a:ea typeface="Roboto Light" panose="02000000000000000000" pitchFamily="2" charset="0"/>
            </a:endParaRPr>
          </a:p>
          <a:p>
            <a:pPr>
              <a:defRPr/>
            </a:pPr>
            <a:r>
              <a:rPr lang="en-AU" sz="2200" b="1" kern="0" dirty="0">
                <a:latin typeface="Arial" panose="020B0604020202020204" pitchFamily="34" charset="0"/>
                <a:ea typeface="Roboto Light" panose="02000000000000000000" pitchFamily="2" charset="0"/>
              </a:rPr>
              <a:t>We would love to hear from you! </a:t>
            </a:r>
            <a:br>
              <a:rPr lang="en-AU" sz="2200" kern="0" dirty="0">
                <a:latin typeface="Arial" panose="020B0604020202020204" pitchFamily="34" charset="0"/>
                <a:ea typeface="Roboto Light" panose="02000000000000000000" pitchFamily="2" charset="0"/>
              </a:rPr>
            </a:br>
            <a:r>
              <a:rPr lang="en-AU" sz="2200" kern="0" dirty="0">
                <a:latin typeface="Arial" panose="020B0604020202020204" pitchFamily="34" charset="0"/>
                <a:ea typeface="Roboto Light" panose="02000000000000000000" pitchFamily="2" charset="0"/>
              </a:rPr>
              <a:t>To send feedback, enquiries or comments, please email us as </a:t>
            </a:r>
            <a:r>
              <a:rPr lang="en-AU" sz="2200" kern="0" dirty="0">
                <a:latin typeface="Arial" panose="020B0604020202020204" pitchFamily="34" charset="0"/>
                <a:ea typeface="Roboto Light" panose="02000000000000000000" pitchFamily="2" charset="0"/>
                <a:hlinkClick r:id="rId4">
                  <a:extLst>
                    <a:ext uri="{A12FA001-AC4F-418D-AE19-62706E023703}">
                      <ahyp:hlinkClr xmlns:ahyp="http://schemas.microsoft.com/office/drawing/2018/hyperlinkcolor" val="tx"/>
                    </a:ext>
                  </a:extLst>
                </a:hlinkClick>
              </a:rPr>
              <a:t>education@caritas.org.au</a:t>
            </a:r>
            <a:r>
              <a:rPr lang="en-AU" sz="2200" kern="0" dirty="0">
                <a:latin typeface="Arial" panose="020B0604020202020204" pitchFamily="34" charset="0"/>
                <a:ea typeface="Roboto Light" panose="02000000000000000000" pitchFamily="2" charset="0"/>
              </a:rPr>
              <a:t> </a:t>
            </a:r>
          </a:p>
          <a:p>
            <a:pPr>
              <a:defRPr/>
            </a:pPr>
            <a:endParaRPr lang="en-AU" sz="2200" kern="0" dirty="0">
              <a:latin typeface="Arial" panose="020B0604020202020204" pitchFamily="34" charset="0"/>
              <a:ea typeface="Roboto Light" panose="02000000000000000000" pitchFamily="2" charset="0"/>
            </a:endParaRPr>
          </a:p>
          <a:p>
            <a:pPr>
              <a:defRPr/>
            </a:pPr>
            <a:r>
              <a:rPr lang="en-AU" sz="2200" b="1" kern="0" dirty="0">
                <a:latin typeface="Arial" panose="020B0604020202020204" pitchFamily="34" charset="0"/>
                <a:ea typeface="Roboto Light" panose="02000000000000000000" pitchFamily="2" charset="0"/>
              </a:rPr>
              <a:t>Stay up to date with events and resources!</a:t>
            </a:r>
          </a:p>
          <a:p>
            <a:pPr>
              <a:defRPr/>
            </a:pPr>
            <a:r>
              <a:rPr lang="en-AU" sz="2200" kern="0" dirty="0">
                <a:latin typeface="Arial" panose="020B0604020202020204" pitchFamily="34" charset="0"/>
                <a:ea typeface="Roboto Light" panose="02000000000000000000" pitchFamily="2" charset="0"/>
              </a:rPr>
              <a:t>Teachers - Subscribe to </a:t>
            </a:r>
            <a:r>
              <a:rPr lang="en-AU" sz="2200" kern="0" dirty="0">
                <a:latin typeface="Arial" panose="020B0604020202020204" pitchFamily="34" charset="0"/>
                <a:ea typeface="Roboto Light" panose="02000000000000000000" pitchFamily="2" charset="0"/>
                <a:hlinkClick r:id="rId5"/>
              </a:rPr>
              <a:t>Caritas Australia’s Education e-newsletter</a:t>
            </a:r>
            <a:r>
              <a:rPr lang="en-AU" sz="2200" kern="0" dirty="0">
                <a:latin typeface="Arial" panose="020B0604020202020204" pitchFamily="34" charset="0"/>
                <a:ea typeface="Roboto Light" panose="02000000000000000000" pitchFamily="2" charset="0"/>
              </a:rPr>
              <a:t> </a:t>
            </a:r>
            <a:endParaRPr lang="en-AU" sz="2200" kern="0" dirty="0">
              <a:latin typeface="Arial" panose="020B0604020202020204" pitchFamily="34" charset="0"/>
            </a:endParaRPr>
          </a:p>
          <a:p>
            <a:endParaRPr lang="en-AU" sz="1400" kern="0" dirty="0">
              <a:latin typeface="Arial" panose="020B0604020202020204" pitchFamily="34" charset="0"/>
              <a:ea typeface="Roboto Light" panose="02000000000000000000" pitchFamily="2" charset="0"/>
            </a:endParaRPr>
          </a:p>
          <a:p>
            <a:r>
              <a:rPr lang="en-AU" sz="1400" kern="0" dirty="0">
                <a:latin typeface="Arial" panose="020B0604020202020204" pitchFamily="34" charset="0"/>
                <a:ea typeface="Roboto Light" panose="02000000000000000000" pitchFamily="2" charset="0"/>
              </a:rPr>
              <a:t>This resource was last updated September 2021.</a:t>
            </a:r>
          </a:p>
          <a:p>
            <a:endParaRPr lang="en-US" sz="1800" dirty="0"/>
          </a:p>
        </p:txBody>
      </p:sp>
      <p:sp>
        <p:nvSpPr>
          <p:cNvPr id="10" name="bg object 21">
            <a:extLst>
              <a:ext uri="{FF2B5EF4-FFF2-40B4-BE49-F238E27FC236}">
                <a16:creationId xmlns:a16="http://schemas.microsoft.com/office/drawing/2014/main" id="{640B8A6F-75E4-B741-8818-5D6466F7FBF2}"/>
              </a:ext>
            </a:extLst>
          </p:cNvPr>
          <p:cNvSpPr>
            <a:spLocks noChangeAspect="1"/>
          </p:cNvSpPr>
          <p:nvPr/>
        </p:nvSpPr>
        <p:spPr>
          <a:xfrm>
            <a:off x="528625" y="504825"/>
            <a:ext cx="381520" cy="381000"/>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9" name="Picture 8">
            <a:extLst>
              <a:ext uri="{FF2B5EF4-FFF2-40B4-BE49-F238E27FC236}">
                <a16:creationId xmlns:a16="http://schemas.microsoft.com/office/drawing/2014/main" id="{E5EB552D-755E-4BD0-9FC1-6E397520909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584727" y="5164558"/>
            <a:ext cx="9986838" cy="1248355"/>
          </a:xfrm>
          <a:prstGeom prst="rect">
            <a:avLst/>
          </a:prstGeom>
        </p:spPr>
      </p:pic>
    </p:spTree>
    <p:extLst>
      <p:ext uri="{BB962C8B-B14F-4D97-AF65-F5344CB8AC3E}">
        <p14:creationId xmlns:p14="http://schemas.microsoft.com/office/powerpoint/2010/main" val="15435790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0AF6FA-869A-4033-9499-D1AFC5266520}"/>
              </a:ext>
            </a:extLst>
          </p:cNvPr>
          <p:cNvSpPr>
            <a:spLocks noGrp="1"/>
          </p:cNvSpPr>
          <p:nvPr>
            <p:ph type="body" sz="quarter" idx="11"/>
          </p:nvPr>
        </p:nvSpPr>
        <p:spPr/>
        <p:txBody>
          <a:bodyPr/>
          <a:lstStyle/>
          <a:p>
            <a:r>
              <a:rPr lang="en-US"/>
              <a:t>Thank you</a:t>
            </a:r>
          </a:p>
        </p:txBody>
      </p:sp>
    </p:spTree>
    <p:extLst>
      <p:ext uri="{BB962C8B-B14F-4D97-AF65-F5344CB8AC3E}">
        <p14:creationId xmlns:p14="http://schemas.microsoft.com/office/powerpoint/2010/main" val="152945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p:txBody>
          <a:bodyPr/>
          <a:lstStyle/>
          <a:p>
            <a:r>
              <a:rPr lang="en-US"/>
              <a:t> </a:t>
            </a:r>
          </a:p>
        </p:txBody>
      </p:sp>
      <p:sp>
        <p:nvSpPr>
          <p:cNvPr id="43" name="Title 2"/>
          <p:cNvSpPr txBox="1">
            <a:spLocks/>
          </p:cNvSpPr>
          <p:nvPr/>
        </p:nvSpPr>
        <p:spPr>
          <a:xfrm>
            <a:off x="2116739" y="512825"/>
            <a:ext cx="8028742" cy="785536"/>
          </a:xfrm>
          <a:prstGeom prst="rect">
            <a:avLst/>
          </a:prstGeom>
        </p:spPr>
        <p:txBody>
          <a:bodyPr vert="horz" lIns="100834" tIns="50417" rIns="100834" bIns="50417" rtlCol="0" anchor="t" anchorCtr="0">
            <a:noAutofit/>
          </a:bodyPr>
          <a:lstStyle>
            <a:lvl1pPr algn="l" defTabSz="457200" rtl="0" eaLnBrk="1" latinLnBrk="0" hangingPunct="1">
              <a:spcBef>
                <a:spcPct val="0"/>
              </a:spcBef>
              <a:buNone/>
              <a:defRPr sz="4400" b="1" i="0" kern="1200" cap="all" normalizeH="0" baseline="0">
                <a:solidFill>
                  <a:srgbClr val="E50269"/>
                </a:solidFill>
                <a:latin typeface="Arial"/>
                <a:ea typeface="+mj-ea"/>
                <a:cs typeface="Arial"/>
              </a:defRPr>
            </a:lvl1pPr>
          </a:lstStyle>
          <a:p>
            <a:endParaRPr lang="en-US" sz="4411">
              <a:solidFill>
                <a:srgbClr val="0C6263"/>
              </a:solidFill>
            </a:endParaRPr>
          </a:p>
        </p:txBody>
      </p:sp>
      <p:pic>
        <p:nvPicPr>
          <p:cNvPr id="4" name="Picture 3">
            <a:extLst>
              <a:ext uri="{FF2B5EF4-FFF2-40B4-BE49-F238E27FC236}">
                <a16:creationId xmlns:a16="http://schemas.microsoft.com/office/drawing/2014/main" id="{0C902C53-2944-4F51-B600-BC740671129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311"/>
          <a:stretch/>
        </p:blipFill>
        <p:spPr>
          <a:xfrm>
            <a:off x="1" y="-52388"/>
            <a:ext cx="13545364" cy="7034213"/>
          </a:xfrm>
          <a:prstGeom prst="rect">
            <a:avLst/>
          </a:prstGeom>
        </p:spPr>
      </p:pic>
      <p:sp>
        <p:nvSpPr>
          <p:cNvPr id="9" name="TextBox 8">
            <a:extLst>
              <a:ext uri="{FF2B5EF4-FFF2-40B4-BE49-F238E27FC236}">
                <a16:creationId xmlns:a16="http://schemas.microsoft.com/office/drawing/2014/main" id="{3ADC7BEB-CC9D-4E2D-9B45-F80B4585DFF9}"/>
              </a:ext>
            </a:extLst>
          </p:cNvPr>
          <p:cNvSpPr txBox="1"/>
          <p:nvPr/>
        </p:nvSpPr>
        <p:spPr>
          <a:xfrm>
            <a:off x="8876489" y="6629881"/>
            <a:ext cx="4355171" cy="276999"/>
          </a:xfrm>
          <a:prstGeom prst="rect">
            <a:avLst/>
          </a:prstGeom>
          <a:noFill/>
        </p:spPr>
        <p:txBody>
          <a:bodyPr wrap="square" rtlCol="0">
            <a:spAutoFit/>
          </a:bodyPr>
          <a:lstStyle/>
          <a:p>
            <a:pPr algn="r"/>
            <a:r>
              <a:rPr lang="en-AU" sz="1200" dirty="0">
                <a:solidFill>
                  <a:schemeClr val="bg1"/>
                </a:solidFill>
                <a:latin typeface="Arial" panose="020B0604020202020204" pitchFamily="34" charset="0"/>
                <a:ea typeface="Roboto Light" panose="02000000000000000000" pitchFamily="2" charset="0"/>
              </a:rPr>
              <a:t>Credit: Richard Wainwright</a:t>
            </a:r>
          </a:p>
        </p:txBody>
      </p:sp>
      <p:sp>
        <p:nvSpPr>
          <p:cNvPr id="12" name="Rectangle 11">
            <a:extLst>
              <a:ext uri="{FF2B5EF4-FFF2-40B4-BE49-F238E27FC236}">
                <a16:creationId xmlns:a16="http://schemas.microsoft.com/office/drawing/2014/main" id="{BCB850A2-F07E-4F4E-BFF0-42CFDDAED620}"/>
              </a:ext>
            </a:extLst>
          </p:cNvPr>
          <p:cNvSpPr/>
          <p:nvPr/>
        </p:nvSpPr>
        <p:spPr>
          <a:xfrm>
            <a:off x="9059691" y="377883"/>
            <a:ext cx="4307676" cy="4862870"/>
          </a:xfrm>
          <a:prstGeom prst="rect">
            <a:avLst/>
          </a:prstGeom>
        </p:spPr>
        <p:txBody>
          <a:bodyPr wrap="square">
            <a:spAutoFit/>
          </a:bodyPr>
          <a:lstStyle/>
          <a:p>
            <a:pPr algn="ctr"/>
            <a:r>
              <a:rPr lang="en-AU" sz="2800" dirty="0">
                <a:solidFill>
                  <a:schemeClr val="bg1"/>
                </a:solidFill>
                <a:latin typeface="Garamond" panose="02020404030301010803" pitchFamily="18" charset="0"/>
              </a:rPr>
              <a:t>If every human being possesses an inalienable dignity, if all people are my brothers and sisters, and if the world truly belongs to everyone, then it matters little whether my neighbour was born in my country or elsewhere. </a:t>
            </a:r>
          </a:p>
          <a:p>
            <a:pPr algn="ctr" fontAlgn="t"/>
            <a:r>
              <a:rPr lang="en-AU" sz="2900" i="1" dirty="0">
                <a:solidFill>
                  <a:schemeClr val="bg1"/>
                </a:solidFill>
                <a:latin typeface="Garamond" panose="02020404030301010803" pitchFamily="18" charset="0"/>
                <a:ea typeface="Roboto Light" panose="02000000000000000000" pitchFamily="2" charset="0"/>
              </a:rPr>
              <a:t>Pope Francis Fratelli Tutti #125</a:t>
            </a:r>
          </a:p>
        </p:txBody>
      </p:sp>
      <p:sp>
        <p:nvSpPr>
          <p:cNvPr id="13" name="Round Diagonal Corner Rectangle 1">
            <a:extLst>
              <a:ext uri="{FF2B5EF4-FFF2-40B4-BE49-F238E27FC236}">
                <a16:creationId xmlns:a16="http://schemas.microsoft.com/office/drawing/2014/main" id="{80A9D1E9-6B52-4862-9B73-66ECE60D607D}"/>
              </a:ext>
            </a:extLst>
          </p:cNvPr>
          <p:cNvSpPr/>
          <p:nvPr/>
        </p:nvSpPr>
        <p:spPr>
          <a:xfrm rot="16200000">
            <a:off x="8053589" y="507342"/>
            <a:ext cx="5666115" cy="4863266"/>
          </a:xfrm>
          <a:prstGeom prst="round2Diag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9A73DF2-FDFD-491A-8BE6-760B0CD5AF0F}"/>
              </a:ext>
            </a:extLst>
          </p:cNvPr>
          <p:cNvPicPr>
            <a:picLocks noChangeAspect="1"/>
          </p:cNvPicPr>
          <p:nvPr/>
        </p:nvPicPr>
        <p:blipFill>
          <a:blip r:embed="rId4"/>
          <a:stretch>
            <a:fillRect/>
          </a:stretch>
        </p:blipFill>
        <p:spPr>
          <a:xfrm>
            <a:off x="8585206" y="443678"/>
            <a:ext cx="4602879" cy="4834547"/>
          </a:xfrm>
          <a:prstGeom prst="rect">
            <a:avLst/>
          </a:prstGeom>
        </p:spPr>
      </p:pic>
    </p:spTree>
    <p:extLst>
      <p:ext uri="{BB962C8B-B14F-4D97-AF65-F5344CB8AC3E}">
        <p14:creationId xmlns:p14="http://schemas.microsoft.com/office/powerpoint/2010/main" val="2796563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CDF330EF-1124-4229-ADBD-A2396DBC6002}"/>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t="-187"/>
          <a:stretch/>
        </p:blipFill>
        <p:spPr>
          <a:xfrm>
            <a:off x="0" y="-714375"/>
            <a:ext cx="13444538" cy="7696200"/>
          </a:xfrm>
        </p:spPr>
      </p:pic>
      <p:sp>
        <p:nvSpPr>
          <p:cNvPr id="2" name="Round Diagonal Corner Rectangle 1">
            <a:hlinkClick r:id="rId4"/>
            <a:extLst>
              <a:ext uri="{FF2B5EF4-FFF2-40B4-BE49-F238E27FC236}">
                <a16:creationId xmlns:a16="http://schemas.microsoft.com/office/drawing/2014/main" id="{203AD82F-6C6C-FB49-83F3-CC8C5AEBBA65}"/>
              </a:ext>
            </a:extLst>
          </p:cNvPr>
          <p:cNvSpPr/>
          <p:nvPr/>
        </p:nvSpPr>
        <p:spPr>
          <a:xfrm rot="16200000">
            <a:off x="757101" y="32454"/>
            <a:ext cx="2808513" cy="3527375"/>
          </a:xfrm>
          <a:prstGeom prst="round2Diag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1"/>
          </p:nvPr>
        </p:nvSpPr>
        <p:spPr>
          <a:xfrm>
            <a:off x="9156442" y="6538808"/>
            <a:ext cx="4309629" cy="519217"/>
          </a:xfrm>
        </p:spPr>
        <p:txBody>
          <a:bodyPr lIns="91440" tIns="45720" rIns="91440" bIns="45720" anchor="t">
            <a:noAutofit/>
          </a:bodyPr>
          <a:lstStyle/>
          <a:p>
            <a:r>
              <a:rPr lang="en-US" sz="1200" dirty="0">
                <a:solidFill>
                  <a:schemeClr val="bg1"/>
                </a:solidFill>
                <a:latin typeface="Arial" panose="020B0604020202020204" pitchFamily="34" charset="0"/>
              </a:rPr>
              <a:t>Credit: </a:t>
            </a:r>
            <a:r>
              <a:rPr lang="en-US" sz="1200" b="1" dirty="0">
                <a:solidFill>
                  <a:schemeClr val="bg1"/>
                </a:solidFill>
                <a:latin typeface="Arial" panose="020B0604020202020204" pitchFamily="34" charset="0"/>
              </a:rPr>
              <a:t> </a:t>
            </a:r>
            <a:r>
              <a:rPr lang="en-US" sz="1200" dirty="0">
                <a:solidFill>
                  <a:schemeClr val="bg1"/>
                </a:solidFill>
                <a:latin typeface="Arial" panose="020B0604020202020204" pitchFamily="34" charset="0"/>
              </a:rPr>
              <a:t>Richard Wainwright</a:t>
            </a:r>
          </a:p>
        </p:txBody>
      </p:sp>
      <p:sp>
        <p:nvSpPr>
          <p:cNvPr id="13" name="Text Placeholder 6"/>
          <p:cNvSpPr txBox="1">
            <a:spLocks/>
          </p:cNvSpPr>
          <p:nvPr/>
        </p:nvSpPr>
        <p:spPr bwMode="auto">
          <a:xfrm>
            <a:off x="636727" y="1854250"/>
            <a:ext cx="3049258" cy="56542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0834" tIns="50417" rIns="100834" bIns="50417" numCol="1" anchor="t" anchorCtr="0" compatLnSpc="1">
            <a:prstTxWarp prst="textNoShape">
              <a:avLst/>
            </a:prstTxWarp>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solidFill>
                  <a:schemeClr val="bg1"/>
                </a:solidFill>
                <a:latin typeface="Arial" panose="020B0604020202020204" pitchFamily="34" charset="0"/>
                <a:ea typeface="Roboto Light" panose="02000000000000000000" pitchFamily="2" charset="0"/>
              </a:rPr>
              <a:t>Start exploring poverty by watching this film about </a:t>
            </a:r>
            <a:r>
              <a:rPr lang="en-US" sz="1800" dirty="0" err="1">
                <a:solidFill>
                  <a:schemeClr val="bg1"/>
                </a:solidFill>
                <a:latin typeface="Arial" panose="020B0604020202020204" pitchFamily="34" charset="0"/>
                <a:ea typeface="Roboto Light" panose="02000000000000000000" pitchFamily="2" charset="0"/>
                <a:hlinkClick r:id="rId4"/>
              </a:rPr>
              <a:t>Dinia</a:t>
            </a:r>
            <a:r>
              <a:rPr lang="en-US" sz="1800" dirty="0">
                <a:solidFill>
                  <a:schemeClr val="bg1"/>
                </a:solidFill>
                <a:latin typeface="Arial" panose="020B0604020202020204" pitchFamily="34" charset="0"/>
                <a:ea typeface="Roboto Light" panose="02000000000000000000" pitchFamily="2" charset="0"/>
                <a:hlinkClick r:id="rId4"/>
              </a:rPr>
              <a:t> from the Philippines. </a:t>
            </a:r>
            <a:endParaRPr lang="en-US" sz="1800" dirty="0">
              <a:solidFill>
                <a:schemeClr val="bg1"/>
              </a:solidFill>
              <a:latin typeface="Arial" panose="020B0604020202020204" pitchFamily="34" charset="0"/>
              <a:ea typeface="Roboto Light" panose="02000000000000000000" pitchFamily="2" charset="0"/>
            </a:endParaRPr>
          </a:p>
          <a:p>
            <a:pPr marL="0" indent="0">
              <a:buNone/>
            </a:pPr>
            <a:endParaRPr lang="en-US" sz="1800" dirty="0">
              <a:solidFill>
                <a:schemeClr val="bg1"/>
              </a:solidFill>
            </a:endParaRPr>
          </a:p>
        </p:txBody>
      </p:sp>
      <p:grpSp>
        <p:nvGrpSpPr>
          <p:cNvPr id="12" name="Group 11">
            <a:extLst>
              <a:ext uri="{FF2B5EF4-FFF2-40B4-BE49-F238E27FC236}">
                <a16:creationId xmlns:a16="http://schemas.microsoft.com/office/drawing/2014/main" id="{60330211-AB6E-884B-A48C-E70BEACEC378}"/>
              </a:ext>
            </a:extLst>
          </p:cNvPr>
          <p:cNvGrpSpPr/>
          <p:nvPr/>
        </p:nvGrpSpPr>
        <p:grpSpPr>
          <a:xfrm>
            <a:off x="1684700" y="703062"/>
            <a:ext cx="953312" cy="953312"/>
            <a:chOff x="10882691" y="682213"/>
            <a:chExt cx="953312" cy="953312"/>
          </a:xfrm>
        </p:grpSpPr>
        <p:sp>
          <p:nvSpPr>
            <p:cNvPr id="6" name="Oval 5">
              <a:hlinkClick r:id="rId4"/>
              <a:extLst>
                <a:ext uri="{FF2B5EF4-FFF2-40B4-BE49-F238E27FC236}">
                  <a16:creationId xmlns:a16="http://schemas.microsoft.com/office/drawing/2014/main" id="{7A112353-ADD5-274A-84EE-134D948F7203}"/>
                </a:ext>
              </a:extLst>
            </p:cNvPr>
            <p:cNvSpPr/>
            <p:nvPr/>
          </p:nvSpPr>
          <p:spPr>
            <a:xfrm>
              <a:off x="10882691" y="682213"/>
              <a:ext cx="953312" cy="953312"/>
            </a:xfrm>
            <a:prstGeom prst="ellipse">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9">
              <a:hlinkClick r:id="rId4"/>
              <a:extLst>
                <a:ext uri="{FF2B5EF4-FFF2-40B4-BE49-F238E27FC236}">
                  <a16:creationId xmlns:a16="http://schemas.microsoft.com/office/drawing/2014/main" id="{5BEC9855-8DB0-2549-8E1A-052E48F19A16}"/>
                </a:ext>
              </a:extLst>
            </p:cNvPr>
            <p:cNvSpPr/>
            <p:nvPr/>
          </p:nvSpPr>
          <p:spPr>
            <a:xfrm rot="5400000">
              <a:off x="11173400" y="965468"/>
              <a:ext cx="457200" cy="394138"/>
            </a:xfrm>
            <a:prstGeom prst="triangle">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9FA58F-6184-6244-9FD5-AD85DCB0DA3C}"/>
              </a:ext>
            </a:extLst>
          </p:cNvPr>
          <p:cNvSpPr>
            <a:spLocks noGrp="1"/>
          </p:cNvSpPr>
          <p:nvPr>
            <p:ph type="title"/>
          </p:nvPr>
        </p:nvSpPr>
        <p:spPr>
          <a:xfrm>
            <a:off x="1005058" y="363228"/>
            <a:ext cx="11910855" cy="873497"/>
          </a:xfrm>
        </p:spPr>
        <p:txBody>
          <a:bodyPr/>
          <a:lstStyle/>
          <a:p>
            <a:r>
              <a:rPr lang="en-US" sz="3600" dirty="0"/>
              <a:t>What is Poverty?</a:t>
            </a:r>
            <a:endParaRPr lang="en-US" dirty="0"/>
          </a:p>
        </p:txBody>
      </p:sp>
      <p:sp>
        <p:nvSpPr>
          <p:cNvPr id="2" name="Text Placeholder 1">
            <a:extLst>
              <a:ext uri="{FF2B5EF4-FFF2-40B4-BE49-F238E27FC236}">
                <a16:creationId xmlns:a16="http://schemas.microsoft.com/office/drawing/2014/main" id="{1C11E341-9163-3C4D-95FD-DD3D287E66E2}"/>
              </a:ext>
            </a:extLst>
          </p:cNvPr>
          <p:cNvSpPr>
            <a:spLocks noGrp="1"/>
          </p:cNvSpPr>
          <p:nvPr>
            <p:ph type="body" sz="quarter" idx="10"/>
          </p:nvPr>
        </p:nvSpPr>
        <p:spPr>
          <a:xfrm>
            <a:off x="528626" y="1766006"/>
            <a:ext cx="6193644" cy="4794728"/>
          </a:xfrm>
        </p:spPr>
        <p:txBody>
          <a:bodyPr lIns="91440" tIns="45720" rIns="91440" bIns="45720" anchor="t"/>
          <a:lstStyle/>
          <a:p>
            <a:pPr>
              <a:lnSpc>
                <a:spcPct val="100000"/>
              </a:lnSpc>
            </a:pPr>
            <a:r>
              <a:rPr lang="en-AU" sz="2400" b="1" dirty="0">
                <a:latin typeface="Arial" panose="020B0604020202020204" pitchFamily="34" charset="0"/>
                <a:ea typeface="Roboto Medium" pitchFamily="2" charset="0"/>
              </a:rPr>
              <a:t>Poverty</a:t>
            </a:r>
            <a:r>
              <a:rPr lang="en-AU" sz="2400" dirty="0">
                <a:latin typeface="Arial" panose="020B0604020202020204" pitchFamily="34" charset="0"/>
                <a:ea typeface="Roboto Light" panose="02000000000000000000" pitchFamily="2" charset="0"/>
              </a:rPr>
              <a:t> means not having enough money for basic needs such as food, drinking water, shelter or toiletries.</a:t>
            </a:r>
          </a:p>
          <a:p>
            <a:pPr>
              <a:lnSpc>
                <a:spcPct val="100000"/>
              </a:lnSpc>
            </a:pPr>
            <a:r>
              <a:rPr lang="en-AU" sz="2400" dirty="0">
                <a:latin typeface="Arial" panose="020B0604020202020204" pitchFamily="34" charset="0"/>
                <a:ea typeface="Roboto Light" panose="02000000000000000000" pitchFamily="2" charset="0"/>
              </a:rPr>
              <a:t>It is a state or condition in which a person or community lacks the financial resources and essentials for a minimum standard of living. Poverty means that the income level from employment is so low that basic human needs can't be met. </a:t>
            </a:r>
          </a:p>
          <a:p>
            <a:pPr>
              <a:lnSpc>
                <a:spcPct val="100000"/>
              </a:lnSpc>
            </a:pPr>
            <a:endParaRPr lang="en-AU" sz="2400" dirty="0">
              <a:latin typeface="Arial" panose="020B0604020202020204" pitchFamily="34" charset="0"/>
              <a:ea typeface="Roboto Light" panose="02000000000000000000" pitchFamily="2" charset="0"/>
            </a:endParaRPr>
          </a:p>
          <a:p>
            <a:pPr>
              <a:lnSpc>
                <a:spcPct val="100000"/>
              </a:lnSpc>
            </a:pPr>
            <a:endParaRPr lang="en-AU" sz="2400" dirty="0">
              <a:latin typeface="Arial" panose="020B0604020202020204" pitchFamily="34" charset="0"/>
              <a:ea typeface="Roboto Light" panose="02000000000000000000" pitchFamily="2" charset="0"/>
            </a:endParaRPr>
          </a:p>
          <a:p>
            <a:pPr>
              <a:lnSpc>
                <a:spcPct val="100000"/>
              </a:lnSpc>
            </a:pPr>
            <a:endParaRPr lang="en-US" sz="2400" dirty="0">
              <a:latin typeface="Arial" panose="020B0604020202020204" pitchFamily="34" charset="0"/>
              <a:ea typeface="Roboto Light" panose="02000000000000000000" pitchFamily="2" charset="0"/>
            </a:endParaRPr>
          </a:p>
        </p:txBody>
      </p:sp>
      <p:sp>
        <p:nvSpPr>
          <p:cNvPr id="13" name="bg object 21">
            <a:extLst>
              <a:ext uri="{FF2B5EF4-FFF2-40B4-BE49-F238E27FC236}">
                <a16:creationId xmlns:a16="http://schemas.microsoft.com/office/drawing/2014/main" id="{EB501492-D11E-9E4A-99D7-01073DAF672B}"/>
              </a:ext>
            </a:extLst>
          </p:cNvPr>
          <p:cNvSpPr>
            <a:spLocks noChangeAspect="1"/>
          </p:cNvSpPr>
          <p:nvPr/>
        </p:nvSpPr>
        <p:spPr>
          <a:xfrm>
            <a:off x="386835" y="363228"/>
            <a:ext cx="523310" cy="522597"/>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6" name="Picture 4" descr="A picture containing concrete, cement, dirty&#10;&#10;Description automatically generated">
            <a:extLst>
              <a:ext uri="{FF2B5EF4-FFF2-40B4-BE49-F238E27FC236}">
                <a16:creationId xmlns:a16="http://schemas.microsoft.com/office/drawing/2014/main" id="{F0DAD02C-0339-49BA-8DB1-389998FB964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93890" y="1766005"/>
            <a:ext cx="5047538" cy="4397727"/>
          </a:xfrm>
          <a:prstGeom prst="rect">
            <a:avLst/>
          </a:prstGeom>
        </p:spPr>
      </p:pic>
      <p:sp>
        <p:nvSpPr>
          <p:cNvPr id="7" name="TextBox 6">
            <a:extLst>
              <a:ext uri="{FF2B5EF4-FFF2-40B4-BE49-F238E27FC236}">
                <a16:creationId xmlns:a16="http://schemas.microsoft.com/office/drawing/2014/main" id="{22CF163E-7986-429B-ACEB-44E3A6AA5F38}"/>
              </a:ext>
            </a:extLst>
          </p:cNvPr>
          <p:cNvSpPr txBox="1"/>
          <p:nvPr/>
        </p:nvSpPr>
        <p:spPr>
          <a:xfrm>
            <a:off x="7793890" y="6314513"/>
            <a:ext cx="504971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Arial" panose="020B0604020202020204" pitchFamily="34" charset="0"/>
                <a:ea typeface="Roboto Light" panose="02000000000000000000" pitchFamily="2" charset="0"/>
                <a:cs typeface="+mn-lt"/>
              </a:rPr>
              <a:t>Water tank construction at a school in the Solomon Islands.</a:t>
            </a:r>
            <a:r>
              <a:rPr lang="en-US" sz="1000" dirty="0">
                <a:latin typeface="Arial" panose="020B0604020202020204" pitchFamily="34" charset="0"/>
                <a:ea typeface="Roboto Light" panose="02000000000000000000" pitchFamily="2" charset="0"/>
                <a:cs typeface="Arial"/>
              </a:rPr>
              <a:t> </a:t>
            </a:r>
            <a:r>
              <a:rPr lang="en-US" sz="1000" b="1" dirty="0">
                <a:latin typeface="Arial" panose="020B0604020202020204" pitchFamily="34" charset="0"/>
                <a:ea typeface="Roboto Light" panose="02000000000000000000" pitchFamily="2" charset="0"/>
              </a:rPr>
              <a:t>Credit: </a:t>
            </a:r>
            <a:r>
              <a:rPr lang="en-US" sz="1000" dirty="0">
                <a:latin typeface="Arial" panose="020B0604020202020204" pitchFamily="34" charset="0"/>
                <a:ea typeface="Roboto Light" panose="02000000000000000000" pitchFamily="2" charset="0"/>
              </a:rPr>
              <a:t>Cassandra Hill</a:t>
            </a:r>
            <a:endParaRPr lang="en-US" dirty="0">
              <a:latin typeface="Arial" panose="020B0604020202020204" pitchFamily="34" charset="0"/>
              <a:ea typeface="Roboto Light" panose="02000000000000000000" pitchFamily="2" charset="0"/>
            </a:endParaRPr>
          </a:p>
        </p:txBody>
      </p:sp>
    </p:spTree>
    <p:extLst>
      <p:ext uri="{BB962C8B-B14F-4D97-AF65-F5344CB8AC3E}">
        <p14:creationId xmlns:p14="http://schemas.microsoft.com/office/powerpoint/2010/main" val="1128145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B9F8590-923C-491D-B818-F24EF1692A8D}"/>
              </a:ext>
            </a:extLst>
          </p:cNvPr>
          <p:cNvSpPr>
            <a:spLocks noGrp="1"/>
          </p:cNvSpPr>
          <p:nvPr>
            <p:ph type="body" sz="quarter" idx="10"/>
          </p:nvPr>
        </p:nvSpPr>
        <p:spPr>
          <a:xfrm>
            <a:off x="528628" y="1766006"/>
            <a:ext cx="6193642" cy="4794728"/>
          </a:xfrm>
        </p:spPr>
        <p:txBody>
          <a:bodyPr lIns="91440" tIns="45720" rIns="91440" bIns="45720" anchor="t"/>
          <a:lstStyle/>
          <a:p>
            <a:r>
              <a:rPr lang="en-AU" sz="2400" b="1" dirty="0">
                <a:latin typeface="Arial" panose="020B0604020202020204" pitchFamily="34" charset="0"/>
                <a:ea typeface="Roboto Medium" pitchFamily="2" charset="0"/>
              </a:rPr>
              <a:t>Extreme poverty </a:t>
            </a:r>
            <a:r>
              <a:rPr lang="en-AU" sz="2400" dirty="0">
                <a:latin typeface="Arial" panose="020B0604020202020204" pitchFamily="34" charset="0"/>
                <a:ea typeface="Roboto Light" panose="02000000000000000000" pitchFamily="2" charset="0"/>
              </a:rPr>
              <a:t>is when people are living below the international poverty line. </a:t>
            </a:r>
          </a:p>
          <a:p>
            <a:endParaRPr lang="en-AU" sz="2400" dirty="0">
              <a:latin typeface="Arial" panose="020B0604020202020204" pitchFamily="34" charset="0"/>
              <a:ea typeface="Roboto Light" panose="02000000000000000000" pitchFamily="2" charset="0"/>
            </a:endParaRPr>
          </a:p>
          <a:p>
            <a:r>
              <a:rPr lang="en-AU" sz="2400" dirty="0">
                <a:latin typeface="Arial" panose="020B0604020202020204" pitchFamily="34" charset="0"/>
                <a:ea typeface="Roboto Light" panose="02000000000000000000" pitchFamily="2" charset="0"/>
              </a:rPr>
              <a:t>The </a:t>
            </a:r>
            <a:r>
              <a:rPr lang="en-AU" sz="2400" b="1" dirty="0">
                <a:latin typeface="Arial" panose="020B0604020202020204" pitchFamily="34" charset="0"/>
                <a:ea typeface="Roboto Medium" pitchFamily="2" charset="0"/>
              </a:rPr>
              <a:t>International Poverty Line</a:t>
            </a:r>
            <a:r>
              <a:rPr lang="en-AU" sz="2400" dirty="0">
                <a:latin typeface="Arial" panose="020B0604020202020204" pitchFamily="34" charset="0"/>
                <a:ea typeface="Roboto Medium" pitchFamily="2" charset="0"/>
              </a:rPr>
              <a:t> </a:t>
            </a:r>
            <a:r>
              <a:rPr lang="en-AU" sz="2400" dirty="0">
                <a:latin typeface="Arial" panose="020B0604020202020204" pitchFamily="34" charset="0"/>
                <a:ea typeface="Roboto Light" panose="02000000000000000000" pitchFamily="2" charset="0"/>
              </a:rPr>
              <a:t>is $1.90 (PPP)* per day and it means that people don’t have enough money to meet their </a:t>
            </a:r>
            <a:r>
              <a:rPr lang="en-AU" sz="2400" b="1" dirty="0">
                <a:latin typeface="Arial" panose="020B0604020202020204" pitchFamily="34" charset="0"/>
                <a:ea typeface="Roboto Light" panose="02000000000000000000" pitchFamily="2" charset="0"/>
              </a:rPr>
              <a:t>basic needs of food, clothing and shelter.</a:t>
            </a:r>
          </a:p>
          <a:p>
            <a:endParaRPr lang="en-AU" sz="2800" b="1" dirty="0">
              <a:latin typeface="Arial" panose="020B0604020202020204" pitchFamily="34" charset="0"/>
              <a:ea typeface="Roboto Light" panose="02000000000000000000" pitchFamily="2" charset="0"/>
            </a:endParaRPr>
          </a:p>
          <a:p>
            <a:pPr>
              <a:spcBef>
                <a:spcPts val="0"/>
              </a:spcBef>
            </a:pPr>
            <a:endParaRPr lang="en-AU" sz="2800" dirty="0">
              <a:latin typeface="Arial" panose="020B0604020202020204" pitchFamily="34" charset="0"/>
              <a:ea typeface="Roboto Light" panose="02000000000000000000" pitchFamily="2" charset="0"/>
            </a:endParaRPr>
          </a:p>
          <a:p>
            <a:pPr>
              <a:spcBef>
                <a:spcPts val="0"/>
              </a:spcBef>
            </a:pPr>
            <a:r>
              <a:rPr lang="en-AU" sz="1600" dirty="0">
                <a:latin typeface="Arial" panose="020B0604020202020204" pitchFamily="34" charset="0"/>
                <a:ea typeface="Roboto Light" panose="02000000000000000000" pitchFamily="2" charset="0"/>
              </a:rPr>
              <a:t>* PPP (Purchasing Power Parity) </a:t>
            </a:r>
          </a:p>
          <a:p>
            <a:endParaRPr lang="en-AU" sz="2800" dirty="0">
              <a:latin typeface="Arial" panose="020B0604020202020204" pitchFamily="34" charset="0"/>
              <a:ea typeface="Roboto Light" panose="02000000000000000000" pitchFamily="2" charset="0"/>
            </a:endParaRPr>
          </a:p>
          <a:p>
            <a:endParaRPr lang="en-AU" sz="2800" dirty="0">
              <a:latin typeface="Arial" panose="020B0604020202020204" pitchFamily="34" charset="0"/>
              <a:ea typeface="Roboto Light" panose="02000000000000000000" pitchFamily="2" charset="0"/>
            </a:endParaRPr>
          </a:p>
        </p:txBody>
      </p:sp>
      <p:pic>
        <p:nvPicPr>
          <p:cNvPr id="17" name="Graphic 17" descr="Fresh Laundry with solid fill">
            <a:extLst>
              <a:ext uri="{FF2B5EF4-FFF2-40B4-BE49-F238E27FC236}">
                <a16:creationId xmlns:a16="http://schemas.microsoft.com/office/drawing/2014/main" id="{F8680003-404B-4B37-A70B-DBDCC927B403}"/>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t="3401" b="3401"/>
          <a:stretch/>
        </p:blipFill>
        <p:spPr/>
      </p:pic>
      <p:pic>
        <p:nvPicPr>
          <p:cNvPr id="16" name="Graphic 16" descr="Food Safety with solid fill">
            <a:extLst>
              <a:ext uri="{FF2B5EF4-FFF2-40B4-BE49-F238E27FC236}">
                <a16:creationId xmlns:a16="http://schemas.microsoft.com/office/drawing/2014/main" id="{59CA0E30-F15C-4D5B-9280-5EFE38FC1B86}"/>
              </a:ext>
            </a:extLst>
          </p:cNvPr>
          <p:cNvPicPr>
            <a:picLocks noGrp="1" noChangeAspect="1"/>
          </p:cNvPicPr>
          <p:nvPr>
            <p:ph type="pic" sz="quarter" idx="13"/>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p:pic>
      <p:pic>
        <p:nvPicPr>
          <p:cNvPr id="18" name="Graphic 18" descr="Home with solid fill">
            <a:extLst>
              <a:ext uri="{FF2B5EF4-FFF2-40B4-BE49-F238E27FC236}">
                <a16:creationId xmlns:a16="http://schemas.microsoft.com/office/drawing/2014/main" id="{E5501C52-2D35-4B69-B722-57B84817BC30}"/>
              </a:ext>
            </a:extLst>
          </p:cNvPr>
          <p:cNvPicPr>
            <a:picLocks noGrp="1" noChangeAspect="1"/>
          </p:cNvPicPr>
          <p:nvPr>
            <p:ph type="pic" sz="quarter" idx="14"/>
          </p:nvPr>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t="3401" b="3401"/>
          <a:stretch/>
        </p:blipFill>
        <p:spPr/>
      </p:pic>
      <p:sp>
        <p:nvSpPr>
          <p:cNvPr id="2" name="Title 1">
            <a:extLst>
              <a:ext uri="{FF2B5EF4-FFF2-40B4-BE49-F238E27FC236}">
                <a16:creationId xmlns:a16="http://schemas.microsoft.com/office/drawing/2014/main" id="{567FA042-D8BA-4593-85BF-B9B6ABE8F36C}"/>
              </a:ext>
            </a:extLst>
          </p:cNvPr>
          <p:cNvSpPr>
            <a:spLocks noGrp="1"/>
          </p:cNvSpPr>
          <p:nvPr>
            <p:ph type="title"/>
          </p:nvPr>
        </p:nvSpPr>
        <p:spPr>
          <a:xfrm>
            <a:off x="1005058" y="391339"/>
            <a:ext cx="11910855" cy="873497"/>
          </a:xfrm>
        </p:spPr>
        <p:txBody>
          <a:bodyPr/>
          <a:lstStyle/>
          <a:p>
            <a:r>
              <a:rPr lang="en-AU" sz="3600" dirty="0"/>
              <a:t>Extreme Poverty</a:t>
            </a:r>
            <a:endParaRPr lang="en-AU" dirty="0"/>
          </a:p>
        </p:txBody>
      </p:sp>
      <p:sp>
        <p:nvSpPr>
          <p:cNvPr id="3" name="Graphic 18" descr="Dollar with solid fill">
            <a:extLst>
              <a:ext uri="{FF2B5EF4-FFF2-40B4-BE49-F238E27FC236}">
                <a16:creationId xmlns:a16="http://schemas.microsoft.com/office/drawing/2014/main" id="{9CDB99C7-B9EF-478B-B0FF-A83D82C60DA5}"/>
              </a:ext>
            </a:extLst>
          </p:cNvPr>
          <p:cNvSpPr/>
          <p:nvPr/>
        </p:nvSpPr>
        <p:spPr>
          <a:xfrm>
            <a:off x="8662623" y="4331051"/>
            <a:ext cx="1045154" cy="2163228"/>
          </a:xfrm>
          <a:custGeom>
            <a:avLst/>
            <a:gdLst>
              <a:gd name="connsiteX0" fmla="*/ 883429 w 1045154"/>
              <a:gd name="connsiteY0" fmla="*/ 1140100 h 2163228"/>
              <a:gd name="connsiteX1" fmla="*/ 593459 w 1045154"/>
              <a:gd name="connsiteY1" fmla="*/ 1005689 h 2163228"/>
              <a:gd name="connsiteX2" fmla="*/ 593459 w 1045154"/>
              <a:gd name="connsiteY2" fmla="*/ 417971 h 2163228"/>
              <a:gd name="connsiteX3" fmla="*/ 852560 w 1045154"/>
              <a:gd name="connsiteY3" fmla="*/ 541202 h 2163228"/>
              <a:gd name="connsiteX4" fmla="*/ 969229 w 1045154"/>
              <a:gd name="connsiteY4" fmla="*/ 429395 h 2163228"/>
              <a:gd name="connsiteX5" fmla="*/ 593459 w 1045154"/>
              <a:gd name="connsiteY5" fmla="*/ 257552 h 2163228"/>
              <a:gd name="connsiteX6" fmla="*/ 593459 w 1045154"/>
              <a:gd name="connsiteY6" fmla="*/ 46333 h 2163228"/>
              <a:gd name="connsiteX7" fmla="*/ 447624 w 1045154"/>
              <a:gd name="connsiteY7" fmla="*/ 46333 h 2163228"/>
              <a:gd name="connsiteX8" fmla="*/ 447624 w 1045154"/>
              <a:gd name="connsiteY8" fmla="*/ 266788 h 2163228"/>
              <a:gd name="connsiteX9" fmla="*/ 304705 w 1045154"/>
              <a:gd name="connsiteY9" fmla="*/ 317831 h 2163228"/>
              <a:gd name="connsiteX10" fmla="*/ 101994 w 1045154"/>
              <a:gd name="connsiteY10" fmla="*/ 852561 h 2163228"/>
              <a:gd name="connsiteX11" fmla="*/ 447624 w 1045154"/>
              <a:gd name="connsiteY11" fmla="*/ 1125274 h 2163228"/>
              <a:gd name="connsiteX12" fmla="*/ 447624 w 1045154"/>
              <a:gd name="connsiteY12" fmla="*/ 1761603 h 2163228"/>
              <a:gd name="connsiteX13" fmla="*/ 163002 w 1045154"/>
              <a:gd name="connsiteY13" fmla="*/ 1601913 h 2163228"/>
              <a:gd name="connsiteX14" fmla="*/ 46333 w 1045154"/>
              <a:gd name="connsiteY14" fmla="*/ 1713477 h 2163228"/>
              <a:gd name="connsiteX15" fmla="*/ 241996 w 1045154"/>
              <a:gd name="connsiteY15" fmla="*/ 1869279 h 2163228"/>
              <a:gd name="connsiteX16" fmla="*/ 447624 w 1045154"/>
              <a:gd name="connsiteY16" fmla="*/ 1923481 h 2163228"/>
              <a:gd name="connsiteX17" fmla="*/ 447624 w 1045154"/>
              <a:gd name="connsiteY17" fmla="*/ 2136644 h 2163228"/>
              <a:gd name="connsiteX18" fmla="*/ 593459 w 1045154"/>
              <a:gd name="connsiteY18" fmla="*/ 2136644 h 2163228"/>
              <a:gd name="connsiteX19" fmla="*/ 593459 w 1045154"/>
              <a:gd name="connsiteY19" fmla="*/ 1917890 h 2163228"/>
              <a:gd name="connsiteX20" fmla="*/ 980410 w 1045154"/>
              <a:gd name="connsiteY20" fmla="*/ 1626219 h 2163228"/>
              <a:gd name="connsiteX21" fmla="*/ 883429 w 1045154"/>
              <a:gd name="connsiteY21" fmla="*/ 1140100 h 2163228"/>
              <a:gd name="connsiteX22" fmla="*/ 326094 w 1045154"/>
              <a:gd name="connsiteY22" fmla="*/ 890478 h 2163228"/>
              <a:gd name="connsiteX23" fmla="*/ 366685 w 1045154"/>
              <a:gd name="connsiteY23" fmla="*/ 469013 h 2163228"/>
              <a:gd name="connsiteX24" fmla="*/ 447624 w 1045154"/>
              <a:gd name="connsiteY24" fmla="*/ 431825 h 2163228"/>
              <a:gd name="connsiteX25" fmla="*/ 447624 w 1045154"/>
              <a:gd name="connsiteY25" fmla="*/ 959021 h 2163228"/>
              <a:gd name="connsiteX26" fmla="*/ 326094 w 1045154"/>
              <a:gd name="connsiteY26" fmla="*/ 890478 h 2163228"/>
              <a:gd name="connsiteX27" fmla="*/ 765788 w 1045154"/>
              <a:gd name="connsiteY27" fmla="*/ 1663893 h 2163228"/>
              <a:gd name="connsiteX28" fmla="*/ 593459 w 1045154"/>
              <a:gd name="connsiteY28" fmla="*/ 1755041 h 2163228"/>
              <a:gd name="connsiteX29" fmla="*/ 593459 w 1045154"/>
              <a:gd name="connsiteY29" fmla="*/ 1174372 h 2163228"/>
              <a:gd name="connsiteX30" fmla="*/ 841866 w 1045154"/>
              <a:gd name="connsiteY30" fmla="*/ 1353507 h 2163228"/>
              <a:gd name="connsiteX31" fmla="*/ 765788 w 1045154"/>
              <a:gd name="connsiteY31" fmla="*/ 1663893 h 2163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5154" h="2163228">
                <a:moveTo>
                  <a:pt x="883429" y="1140100"/>
                </a:moveTo>
                <a:cubicBezTo>
                  <a:pt x="801275" y="1070099"/>
                  <a:pt x="694572" y="1037286"/>
                  <a:pt x="593459" y="1005689"/>
                </a:cubicBezTo>
                <a:lnTo>
                  <a:pt x="593459" y="417971"/>
                </a:lnTo>
                <a:cubicBezTo>
                  <a:pt x="691631" y="427300"/>
                  <a:pt x="783374" y="470934"/>
                  <a:pt x="852560" y="541202"/>
                </a:cubicBezTo>
                <a:lnTo>
                  <a:pt x="969229" y="429395"/>
                </a:lnTo>
                <a:cubicBezTo>
                  <a:pt x="869385" y="327828"/>
                  <a:pt x="735593" y="266642"/>
                  <a:pt x="593459" y="257552"/>
                </a:cubicBezTo>
                <a:lnTo>
                  <a:pt x="593459" y="46333"/>
                </a:lnTo>
                <a:lnTo>
                  <a:pt x="447624" y="46333"/>
                </a:lnTo>
                <a:lnTo>
                  <a:pt x="447624" y="266788"/>
                </a:lnTo>
                <a:cubicBezTo>
                  <a:pt x="397685" y="276508"/>
                  <a:pt x="349503" y="293717"/>
                  <a:pt x="304705" y="317831"/>
                </a:cubicBezTo>
                <a:cubicBezTo>
                  <a:pt x="120466" y="418214"/>
                  <a:pt x="26402" y="653982"/>
                  <a:pt x="101994" y="852561"/>
                </a:cubicBezTo>
                <a:cubicBezTo>
                  <a:pt x="160571" y="1005689"/>
                  <a:pt x="301788" y="1073988"/>
                  <a:pt x="447624" y="1125274"/>
                </a:cubicBezTo>
                <a:lnTo>
                  <a:pt x="447624" y="1761603"/>
                </a:lnTo>
                <a:cubicBezTo>
                  <a:pt x="334601" y="1747749"/>
                  <a:pt x="240781" y="1682852"/>
                  <a:pt x="163002" y="1601913"/>
                </a:cubicBezTo>
                <a:lnTo>
                  <a:pt x="46333" y="1713477"/>
                </a:lnTo>
                <a:cubicBezTo>
                  <a:pt x="101884" y="1776513"/>
                  <a:pt x="168120" y="1829256"/>
                  <a:pt x="241996" y="1869279"/>
                </a:cubicBezTo>
                <a:cubicBezTo>
                  <a:pt x="306564" y="1899994"/>
                  <a:pt x="376303" y="1918376"/>
                  <a:pt x="447624" y="1923481"/>
                </a:cubicBezTo>
                <a:lnTo>
                  <a:pt x="447624" y="2136644"/>
                </a:lnTo>
                <a:lnTo>
                  <a:pt x="593459" y="2136644"/>
                </a:lnTo>
                <a:lnTo>
                  <a:pt x="593459" y="1917890"/>
                </a:lnTo>
                <a:cubicBezTo>
                  <a:pt x="760684" y="1889939"/>
                  <a:pt x="914297" y="1787125"/>
                  <a:pt x="980410" y="1626219"/>
                </a:cubicBezTo>
                <a:cubicBezTo>
                  <a:pt x="1046522" y="1465314"/>
                  <a:pt x="1022459" y="1258956"/>
                  <a:pt x="883429" y="1140100"/>
                </a:cubicBezTo>
                <a:close/>
                <a:moveTo>
                  <a:pt x="326094" y="890478"/>
                </a:moveTo>
                <a:cubicBezTo>
                  <a:pt x="192412" y="777699"/>
                  <a:pt x="224982" y="559432"/>
                  <a:pt x="366685" y="469013"/>
                </a:cubicBezTo>
                <a:cubicBezTo>
                  <a:pt x="391800" y="452906"/>
                  <a:pt x="419043" y="440388"/>
                  <a:pt x="447624" y="431825"/>
                </a:cubicBezTo>
                <a:lnTo>
                  <a:pt x="447624" y="959021"/>
                </a:lnTo>
                <a:cubicBezTo>
                  <a:pt x="403618" y="943016"/>
                  <a:pt x="362558" y="919857"/>
                  <a:pt x="326094" y="890478"/>
                </a:cubicBezTo>
                <a:close/>
                <a:moveTo>
                  <a:pt x="765788" y="1663893"/>
                </a:moveTo>
                <a:cubicBezTo>
                  <a:pt x="718348" y="1710272"/>
                  <a:pt x="658495" y="1741928"/>
                  <a:pt x="593459" y="1755041"/>
                </a:cubicBezTo>
                <a:lnTo>
                  <a:pt x="593459" y="1174372"/>
                </a:lnTo>
                <a:cubicBezTo>
                  <a:pt x="690683" y="1207671"/>
                  <a:pt x="802247" y="1249963"/>
                  <a:pt x="841866" y="1353507"/>
                </a:cubicBezTo>
                <a:cubicBezTo>
                  <a:pt x="881484" y="1457050"/>
                  <a:pt x="841623" y="1586601"/>
                  <a:pt x="765788" y="1663893"/>
                </a:cubicBezTo>
                <a:close/>
              </a:path>
            </a:pathLst>
          </a:custGeom>
          <a:solidFill>
            <a:srgbClr val="C3DDD7"/>
          </a:solidFill>
          <a:ln w="24209" cap="flat">
            <a:noFill/>
            <a:prstDash val="solid"/>
            <a:miter/>
          </a:ln>
        </p:spPr>
        <p:txBody>
          <a:bodyPr rtlCol="0" anchor="ctr"/>
          <a:lstStyle/>
          <a:p>
            <a:endParaRPr lang="en-AU"/>
          </a:p>
        </p:txBody>
      </p:sp>
      <p:sp>
        <p:nvSpPr>
          <p:cNvPr id="11" name="bg object 21">
            <a:extLst>
              <a:ext uri="{FF2B5EF4-FFF2-40B4-BE49-F238E27FC236}">
                <a16:creationId xmlns:a16="http://schemas.microsoft.com/office/drawing/2014/main" id="{A769D3DB-D865-47B1-9AA8-7E1029FDC637}"/>
              </a:ext>
            </a:extLst>
          </p:cNvPr>
          <p:cNvSpPr>
            <a:spLocks noChangeAspect="1"/>
          </p:cNvSpPr>
          <p:nvPr/>
        </p:nvSpPr>
        <p:spPr>
          <a:xfrm>
            <a:off x="386835" y="363228"/>
            <a:ext cx="523310" cy="522597"/>
          </a:xfrm>
          <a:prstGeom prst="rect">
            <a:avLst/>
          </a:prstGeom>
          <a:blipFill>
            <a:blip r:embed="rId9"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785536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E6636-099D-44D1-A694-39E7417313B7}"/>
              </a:ext>
            </a:extLst>
          </p:cNvPr>
          <p:cNvSpPr>
            <a:spLocks noGrp="1"/>
          </p:cNvSpPr>
          <p:nvPr>
            <p:ph type="title"/>
          </p:nvPr>
        </p:nvSpPr>
        <p:spPr>
          <a:xfrm>
            <a:off x="1053563" y="379893"/>
            <a:ext cx="12237893" cy="555862"/>
          </a:xfrm>
        </p:spPr>
        <p:txBody>
          <a:bodyPr/>
          <a:lstStyle/>
          <a:p>
            <a:r>
              <a:rPr lang="en-US" sz="3600" dirty="0"/>
              <a:t>Who is at Risk of Poverty in Australia? </a:t>
            </a:r>
            <a:endParaRPr lang="en-AU" sz="3600" dirty="0"/>
          </a:p>
        </p:txBody>
      </p:sp>
      <p:pic>
        <p:nvPicPr>
          <p:cNvPr id="10" name="Picture Placeholder 11" descr="Books">
            <a:extLst>
              <a:ext uri="{FF2B5EF4-FFF2-40B4-BE49-F238E27FC236}">
                <a16:creationId xmlns:a16="http://schemas.microsoft.com/office/drawing/2014/main" id="{5BF355FE-3B13-430F-9A6C-8D7CDDB4094F}"/>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6106" r="6106"/>
          <a:stretch>
            <a:fillRect/>
          </a:stretch>
        </p:blipFill>
        <p:spPr>
          <a:xfrm>
            <a:off x="1267687" y="1743369"/>
            <a:ext cx="1234281" cy="1405980"/>
          </a:xfrm>
          <a:prstGeom prst="rect">
            <a:avLst/>
          </a:prstGeom>
        </p:spPr>
      </p:pic>
      <p:sp>
        <p:nvSpPr>
          <p:cNvPr id="11" name="Text Placeholder 5">
            <a:extLst>
              <a:ext uri="{FF2B5EF4-FFF2-40B4-BE49-F238E27FC236}">
                <a16:creationId xmlns:a16="http://schemas.microsoft.com/office/drawing/2014/main" id="{8EB77A7A-F2A0-4767-8C57-7ADB1ED36609}"/>
              </a:ext>
            </a:extLst>
          </p:cNvPr>
          <p:cNvSpPr>
            <a:spLocks noGrp="1"/>
          </p:cNvSpPr>
          <p:nvPr>
            <p:ph type="body" sz="quarter" idx="11"/>
          </p:nvPr>
        </p:nvSpPr>
        <p:spPr>
          <a:xfrm>
            <a:off x="715458" y="3474628"/>
            <a:ext cx="3111212" cy="306797"/>
          </a:xfrm>
        </p:spPr>
        <p:txBody>
          <a:bodyPr/>
          <a:lstStyle/>
          <a:p>
            <a:pPr algn="ctr"/>
            <a:r>
              <a:rPr lang="en-AU" sz="1800" dirty="0">
                <a:solidFill>
                  <a:srgbClr val="0C244C"/>
                </a:solidFill>
                <a:latin typeface="Arial" panose="020B0604020202020204" pitchFamily="34" charset="0"/>
                <a:ea typeface="Roboto Light" panose="02000000000000000000" pitchFamily="2" charset="0"/>
              </a:rPr>
              <a:t>Those with low education attainment</a:t>
            </a:r>
          </a:p>
        </p:txBody>
      </p:sp>
      <p:grpSp>
        <p:nvGrpSpPr>
          <p:cNvPr id="12" name="Group 11">
            <a:extLst>
              <a:ext uri="{FF2B5EF4-FFF2-40B4-BE49-F238E27FC236}">
                <a16:creationId xmlns:a16="http://schemas.microsoft.com/office/drawing/2014/main" id="{9F879771-7CB4-4113-B3E9-ECB7C1E95CD6}"/>
              </a:ext>
            </a:extLst>
          </p:cNvPr>
          <p:cNvGrpSpPr/>
          <p:nvPr/>
        </p:nvGrpSpPr>
        <p:grpSpPr>
          <a:xfrm>
            <a:off x="5464969" y="2043872"/>
            <a:ext cx="2514600" cy="804974"/>
            <a:chOff x="4873307" y="2103892"/>
            <a:chExt cx="1309684" cy="389933"/>
          </a:xfrm>
        </p:grpSpPr>
        <p:pic>
          <p:nvPicPr>
            <p:cNvPr id="13" name="Picture 2">
              <a:extLst>
                <a:ext uri="{FF2B5EF4-FFF2-40B4-BE49-F238E27FC236}">
                  <a16:creationId xmlns:a16="http://schemas.microsoft.com/office/drawing/2014/main" id="{CE2F786B-D00A-407A-8C96-58E285851E8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73307" y="2103892"/>
              <a:ext cx="648072" cy="388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descr="https://upload.wikimedia.org/wikipedia/en/thumb/1/1d/Flag_of_the_Torres_Strait_Islanders.svg/100px-Flag_of_the_Torres_Strait_Islanders.svg.png">
              <a:extLst>
                <a:ext uri="{FF2B5EF4-FFF2-40B4-BE49-F238E27FC236}">
                  <a16:creationId xmlns:a16="http://schemas.microsoft.com/office/drawing/2014/main" id="{F9DBF0ED-9DC2-4E46-B435-0AD36EDD29B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02692" y="2105025"/>
              <a:ext cx="580299" cy="388800"/>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Graphic 14" descr="Australia">
            <a:extLst>
              <a:ext uri="{FF2B5EF4-FFF2-40B4-BE49-F238E27FC236}">
                <a16:creationId xmlns:a16="http://schemas.microsoft.com/office/drawing/2014/main" id="{D935069D-41BC-4174-977C-FA8043EED21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532269" y="4208980"/>
            <a:ext cx="1524000" cy="1524000"/>
          </a:xfrm>
          <a:prstGeom prst="rect">
            <a:avLst/>
          </a:prstGeom>
        </p:spPr>
      </p:pic>
      <p:sp>
        <p:nvSpPr>
          <p:cNvPr id="16" name="TextBox 15">
            <a:extLst>
              <a:ext uri="{FF2B5EF4-FFF2-40B4-BE49-F238E27FC236}">
                <a16:creationId xmlns:a16="http://schemas.microsoft.com/office/drawing/2014/main" id="{8C68815D-BA0A-48AA-B6CE-6AC4ED233637}"/>
              </a:ext>
            </a:extLst>
          </p:cNvPr>
          <p:cNvSpPr txBox="1"/>
          <p:nvPr/>
        </p:nvSpPr>
        <p:spPr>
          <a:xfrm>
            <a:off x="1257665" y="4577010"/>
            <a:ext cx="1244303" cy="830997"/>
          </a:xfrm>
          <a:prstGeom prst="rect">
            <a:avLst/>
          </a:prstGeom>
          <a:noFill/>
        </p:spPr>
        <p:txBody>
          <a:bodyPr wrap="square" rtlCol="0">
            <a:spAutoFit/>
          </a:bodyPr>
          <a:lstStyle/>
          <a:p>
            <a:r>
              <a:rPr lang="en-AU" sz="4800" b="1" dirty="0">
                <a:solidFill>
                  <a:srgbClr val="0C244C"/>
                </a:solidFill>
                <a:latin typeface="Arial" panose="020B0604020202020204" pitchFamily="34" charset="0"/>
                <a:ea typeface="Roboto Light" panose="02000000000000000000" pitchFamily="2" charset="0"/>
              </a:rPr>
              <a:t>&gt;65</a:t>
            </a:r>
          </a:p>
        </p:txBody>
      </p:sp>
      <p:pic>
        <p:nvPicPr>
          <p:cNvPr id="17" name="Picture 6">
            <a:extLst>
              <a:ext uri="{FF2B5EF4-FFF2-40B4-BE49-F238E27FC236}">
                <a16:creationId xmlns:a16="http://schemas.microsoft.com/office/drawing/2014/main" id="{5AB62EE5-F30A-4AAE-B29F-F7139BD15B50}"/>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94450" y="4480158"/>
            <a:ext cx="1229641" cy="102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Placeholder 5">
            <a:extLst>
              <a:ext uri="{FF2B5EF4-FFF2-40B4-BE49-F238E27FC236}">
                <a16:creationId xmlns:a16="http://schemas.microsoft.com/office/drawing/2014/main" id="{55CC95AC-1A91-4A55-823F-2D2B3813F8A2}"/>
              </a:ext>
            </a:extLst>
          </p:cNvPr>
          <p:cNvSpPr txBox="1">
            <a:spLocks/>
          </p:cNvSpPr>
          <p:nvPr/>
        </p:nvSpPr>
        <p:spPr>
          <a:xfrm>
            <a:off x="5153665" y="3505990"/>
            <a:ext cx="3111212" cy="306797"/>
          </a:xfrm>
          <a:prstGeom prst="rect">
            <a:avLst/>
          </a:prstGeom>
        </p:spPr>
        <p:txBody>
          <a:bodyPr>
            <a:noAutofit/>
          </a:bodyPr>
          <a:lstStyle>
            <a:lvl1pPr marL="0" indent="0" algn="l" defTabSz="756232" rtl="0" eaLnBrk="1" latinLnBrk="0" hangingPunct="1">
              <a:lnSpc>
                <a:spcPct val="90000"/>
              </a:lnSpc>
              <a:spcBef>
                <a:spcPts val="827"/>
              </a:spcBef>
              <a:buFontTx/>
              <a:buNone/>
              <a:defRPr sz="992" kern="1200" baseline="0">
                <a:solidFill>
                  <a:schemeClr val="tx1"/>
                </a:solidFill>
                <a:latin typeface="Arial"/>
                <a:ea typeface="+mn-ea"/>
                <a:cs typeface="Arial"/>
              </a:defRPr>
            </a:lvl1pPr>
            <a:lvl2pPr marL="378116" indent="0" algn="l" defTabSz="756232" rtl="0" eaLnBrk="1" latinLnBrk="0" hangingPunct="1">
              <a:lnSpc>
                <a:spcPct val="90000"/>
              </a:lnSpc>
              <a:spcBef>
                <a:spcPts val="414"/>
              </a:spcBef>
              <a:buFontTx/>
              <a:buNone/>
              <a:defRPr sz="1158" kern="1200">
                <a:solidFill>
                  <a:schemeClr val="tx1"/>
                </a:solidFill>
                <a:latin typeface=""/>
                <a:ea typeface="+mn-ea"/>
                <a:cs typeface="+mn-cs"/>
              </a:defRPr>
            </a:lvl2pPr>
            <a:lvl3pPr marL="756232" indent="0" algn="l" defTabSz="756232" rtl="0" eaLnBrk="1" latinLnBrk="0" hangingPunct="1">
              <a:lnSpc>
                <a:spcPct val="90000"/>
              </a:lnSpc>
              <a:spcBef>
                <a:spcPts val="414"/>
              </a:spcBef>
              <a:buFontTx/>
              <a:buNone/>
              <a:defRPr sz="1158" kern="1200">
                <a:solidFill>
                  <a:schemeClr val="tx1"/>
                </a:solidFill>
                <a:latin typeface=""/>
                <a:ea typeface="+mn-ea"/>
                <a:cs typeface="+mn-cs"/>
              </a:defRPr>
            </a:lvl3pPr>
            <a:lvl4pPr marL="1134347" indent="0" algn="l" defTabSz="756232" rtl="0" eaLnBrk="1" latinLnBrk="0" hangingPunct="1">
              <a:lnSpc>
                <a:spcPct val="90000"/>
              </a:lnSpc>
              <a:spcBef>
                <a:spcPts val="414"/>
              </a:spcBef>
              <a:buFontTx/>
              <a:buNone/>
              <a:defRPr sz="1158" kern="1200">
                <a:solidFill>
                  <a:schemeClr val="tx1"/>
                </a:solidFill>
                <a:latin typeface=""/>
                <a:ea typeface="+mn-ea"/>
                <a:cs typeface="+mn-cs"/>
              </a:defRPr>
            </a:lvl4pPr>
            <a:lvl5pPr marL="1512463" indent="0" algn="l" defTabSz="756232" rtl="0" eaLnBrk="1" latinLnBrk="0" hangingPunct="1">
              <a:lnSpc>
                <a:spcPct val="90000"/>
              </a:lnSpc>
              <a:spcBef>
                <a:spcPts val="414"/>
              </a:spcBef>
              <a:buFontTx/>
              <a:buNone/>
              <a:defRPr sz="1158" kern="1200">
                <a:solidFill>
                  <a:schemeClr val="tx1"/>
                </a:solidFill>
                <a:latin typeface=""/>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algn="ctr"/>
            <a:r>
              <a:rPr lang="en-AU" sz="1800" dirty="0">
                <a:solidFill>
                  <a:srgbClr val="0C244C"/>
                </a:solidFill>
                <a:latin typeface="Arial" panose="020B0604020202020204" pitchFamily="34" charset="0"/>
                <a:ea typeface="Roboto Light" panose="02000000000000000000" pitchFamily="2" charset="0"/>
              </a:rPr>
              <a:t>Aboriginal and Torres Strait Islanders</a:t>
            </a:r>
          </a:p>
        </p:txBody>
      </p:sp>
      <p:sp>
        <p:nvSpPr>
          <p:cNvPr id="19" name="Text Placeholder 5">
            <a:extLst>
              <a:ext uri="{FF2B5EF4-FFF2-40B4-BE49-F238E27FC236}">
                <a16:creationId xmlns:a16="http://schemas.microsoft.com/office/drawing/2014/main" id="{ECF94531-509F-48F7-BBD6-217B84B96C50}"/>
              </a:ext>
            </a:extLst>
          </p:cNvPr>
          <p:cNvSpPr txBox="1">
            <a:spLocks/>
          </p:cNvSpPr>
          <p:nvPr/>
        </p:nvSpPr>
        <p:spPr>
          <a:xfrm>
            <a:off x="9286331" y="3450574"/>
            <a:ext cx="3111212" cy="306797"/>
          </a:xfrm>
          <a:prstGeom prst="rect">
            <a:avLst/>
          </a:prstGeom>
        </p:spPr>
        <p:txBody>
          <a:bodyPr>
            <a:noAutofit/>
          </a:bodyPr>
          <a:lstStyle>
            <a:lvl1pPr marL="0" indent="0" algn="l" defTabSz="756232" rtl="0" eaLnBrk="1" latinLnBrk="0" hangingPunct="1">
              <a:lnSpc>
                <a:spcPct val="90000"/>
              </a:lnSpc>
              <a:spcBef>
                <a:spcPts val="827"/>
              </a:spcBef>
              <a:buFontTx/>
              <a:buNone/>
              <a:defRPr sz="992" kern="1200" baseline="0">
                <a:solidFill>
                  <a:schemeClr val="tx1"/>
                </a:solidFill>
                <a:latin typeface="Arial"/>
                <a:ea typeface="+mn-ea"/>
                <a:cs typeface="Arial"/>
              </a:defRPr>
            </a:lvl1pPr>
            <a:lvl2pPr marL="378116" indent="0" algn="l" defTabSz="756232" rtl="0" eaLnBrk="1" latinLnBrk="0" hangingPunct="1">
              <a:lnSpc>
                <a:spcPct val="90000"/>
              </a:lnSpc>
              <a:spcBef>
                <a:spcPts val="414"/>
              </a:spcBef>
              <a:buFontTx/>
              <a:buNone/>
              <a:defRPr sz="1158" kern="1200">
                <a:solidFill>
                  <a:schemeClr val="tx1"/>
                </a:solidFill>
                <a:latin typeface=""/>
                <a:ea typeface="+mn-ea"/>
                <a:cs typeface="+mn-cs"/>
              </a:defRPr>
            </a:lvl2pPr>
            <a:lvl3pPr marL="756232" indent="0" algn="l" defTabSz="756232" rtl="0" eaLnBrk="1" latinLnBrk="0" hangingPunct="1">
              <a:lnSpc>
                <a:spcPct val="90000"/>
              </a:lnSpc>
              <a:spcBef>
                <a:spcPts val="414"/>
              </a:spcBef>
              <a:buFontTx/>
              <a:buNone/>
              <a:defRPr sz="1158" kern="1200">
                <a:solidFill>
                  <a:schemeClr val="tx1"/>
                </a:solidFill>
                <a:latin typeface=""/>
                <a:ea typeface="+mn-ea"/>
                <a:cs typeface="+mn-cs"/>
              </a:defRPr>
            </a:lvl3pPr>
            <a:lvl4pPr marL="1134347" indent="0" algn="l" defTabSz="756232" rtl="0" eaLnBrk="1" latinLnBrk="0" hangingPunct="1">
              <a:lnSpc>
                <a:spcPct val="90000"/>
              </a:lnSpc>
              <a:spcBef>
                <a:spcPts val="414"/>
              </a:spcBef>
              <a:buFontTx/>
              <a:buNone/>
              <a:defRPr sz="1158" kern="1200">
                <a:solidFill>
                  <a:schemeClr val="tx1"/>
                </a:solidFill>
                <a:latin typeface=""/>
                <a:ea typeface="+mn-ea"/>
                <a:cs typeface="+mn-cs"/>
              </a:defRPr>
            </a:lvl4pPr>
            <a:lvl5pPr marL="1512463" indent="0" algn="l" defTabSz="756232" rtl="0" eaLnBrk="1" latinLnBrk="0" hangingPunct="1">
              <a:lnSpc>
                <a:spcPct val="90000"/>
              </a:lnSpc>
              <a:spcBef>
                <a:spcPts val="414"/>
              </a:spcBef>
              <a:buFontTx/>
              <a:buNone/>
              <a:defRPr sz="1158" kern="1200">
                <a:solidFill>
                  <a:schemeClr val="tx1"/>
                </a:solidFill>
                <a:latin typeface=""/>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algn="ctr"/>
            <a:r>
              <a:rPr lang="en-AU" sz="1800" dirty="0">
                <a:solidFill>
                  <a:srgbClr val="0C244C"/>
                </a:solidFill>
                <a:latin typeface="Arial" panose="020B0604020202020204" pitchFamily="34" charset="0"/>
                <a:ea typeface="Roboto Light" panose="02000000000000000000" pitchFamily="2" charset="0"/>
              </a:rPr>
              <a:t>Sole parent families</a:t>
            </a:r>
          </a:p>
        </p:txBody>
      </p:sp>
      <p:sp>
        <p:nvSpPr>
          <p:cNvPr id="20" name="Text Placeholder 5">
            <a:extLst>
              <a:ext uri="{FF2B5EF4-FFF2-40B4-BE49-F238E27FC236}">
                <a16:creationId xmlns:a16="http://schemas.microsoft.com/office/drawing/2014/main" id="{29D2D8AF-6DAB-4A6D-A40A-803CFB3DF758}"/>
              </a:ext>
            </a:extLst>
          </p:cNvPr>
          <p:cNvSpPr txBox="1">
            <a:spLocks/>
          </p:cNvSpPr>
          <p:nvPr/>
        </p:nvSpPr>
        <p:spPr>
          <a:xfrm>
            <a:off x="715458" y="5973607"/>
            <a:ext cx="3111212" cy="306797"/>
          </a:xfrm>
          <a:prstGeom prst="rect">
            <a:avLst/>
          </a:prstGeom>
        </p:spPr>
        <p:txBody>
          <a:bodyPr>
            <a:noAutofit/>
          </a:bodyPr>
          <a:lstStyle>
            <a:lvl1pPr marL="0" indent="0" algn="l" defTabSz="756232" rtl="0" eaLnBrk="1" latinLnBrk="0" hangingPunct="1">
              <a:lnSpc>
                <a:spcPct val="90000"/>
              </a:lnSpc>
              <a:spcBef>
                <a:spcPts val="827"/>
              </a:spcBef>
              <a:buFontTx/>
              <a:buNone/>
              <a:defRPr sz="992" kern="1200" baseline="0">
                <a:solidFill>
                  <a:schemeClr val="tx1"/>
                </a:solidFill>
                <a:latin typeface="Arial"/>
                <a:ea typeface="+mn-ea"/>
                <a:cs typeface="Arial"/>
              </a:defRPr>
            </a:lvl1pPr>
            <a:lvl2pPr marL="378116" indent="0" algn="l" defTabSz="756232" rtl="0" eaLnBrk="1" latinLnBrk="0" hangingPunct="1">
              <a:lnSpc>
                <a:spcPct val="90000"/>
              </a:lnSpc>
              <a:spcBef>
                <a:spcPts val="414"/>
              </a:spcBef>
              <a:buFontTx/>
              <a:buNone/>
              <a:defRPr sz="1158" kern="1200">
                <a:solidFill>
                  <a:schemeClr val="tx1"/>
                </a:solidFill>
                <a:latin typeface=""/>
                <a:ea typeface="+mn-ea"/>
                <a:cs typeface="+mn-cs"/>
              </a:defRPr>
            </a:lvl2pPr>
            <a:lvl3pPr marL="756232" indent="0" algn="l" defTabSz="756232" rtl="0" eaLnBrk="1" latinLnBrk="0" hangingPunct="1">
              <a:lnSpc>
                <a:spcPct val="90000"/>
              </a:lnSpc>
              <a:spcBef>
                <a:spcPts val="414"/>
              </a:spcBef>
              <a:buFontTx/>
              <a:buNone/>
              <a:defRPr sz="1158" kern="1200">
                <a:solidFill>
                  <a:schemeClr val="tx1"/>
                </a:solidFill>
                <a:latin typeface=""/>
                <a:ea typeface="+mn-ea"/>
                <a:cs typeface="+mn-cs"/>
              </a:defRPr>
            </a:lvl3pPr>
            <a:lvl4pPr marL="1134347" indent="0" algn="l" defTabSz="756232" rtl="0" eaLnBrk="1" latinLnBrk="0" hangingPunct="1">
              <a:lnSpc>
                <a:spcPct val="90000"/>
              </a:lnSpc>
              <a:spcBef>
                <a:spcPts val="414"/>
              </a:spcBef>
              <a:buFontTx/>
              <a:buNone/>
              <a:defRPr sz="1158" kern="1200">
                <a:solidFill>
                  <a:schemeClr val="tx1"/>
                </a:solidFill>
                <a:latin typeface=""/>
                <a:ea typeface="+mn-ea"/>
                <a:cs typeface="+mn-cs"/>
              </a:defRPr>
            </a:lvl4pPr>
            <a:lvl5pPr marL="1512463" indent="0" algn="l" defTabSz="756232" rtl="0" eaLnBrk="1" latinLnBrk="0" hangingPunct="1">
              <a:lnSpc>
                <a:spcPct val="90000"/>
              </a:lnSpc>
              <a:spcBef>
                <a:spcPts val="414"/>
              </a:spcBef>
              <a:buFontTx/>
              <a:buNone/>
              <a:defRPr sz="1158" kern="1200">
                <a:solidFill>
                  <a:schemeClr val="tx1"/>
                </a:solidFill>
                <a:latin typeface=""/>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algn="ctr"/>
            <a:r>
              <a:rPr lang="en-AU" sz="1800" dirty="0">
                <a:solidFill>
                  <a:srgbClr val="0C244C"/>
                </a:solidFill>
                <a:latin typeface="Arial" panose="020B0604020202020204" pitchFamily="34" charset="0"/>
                <a:ea typeface="Roboto Light" panose="02000000000000000000" pitchFamily="2" charset="0"/>
              </a:rPr>
              <a:t>Those aged 65 and over</a:t>
            </a:r>
          </a:p>
        </p:txBody>
      </p:sp>
      <p:sp>
        <p:nvSpPr>
          <p:cNvPr id="21" name="Text Placeholder 5">
            <a:extLst>
              <a:ext uri="{FF2B5EF4-FFF2-40B4-BE49-F238E27FC236}">
                <a16:creationId xmlns:a16="http://schemas.microsoft.com/office/drawing/2014/main" id="{3FB20E13-AF5F-4DB6-BBE6-2A5C5C03DF3A}"/>
              </a:ext>
            </a:extLst>
          </p:cNvPr>
          <p:cNvSpPr txBox="1">
            <a:spLocks/>
          </p:cNvSpPr>
          <p:nvPr/>
        </p:nvSpPr>
        <p:spPr>
          <a:xfrm>
            <a:off x="5014263" y="5973606"/>
            <a:ext cx="3111212" cy="306797"/>
          </a:xfrm>
          <a:prstGeom prst="rect">
            <a:avLst/>
          </a:prstGeom>
        </p:spPr>
        <p:txBody>
          <a:bodyPr>
            <a:noAutofit/>
          </a:bodyPr>
          <a:lstStyle>
            <a:lvl1pPr marL="0" indent="0" algn="l" defTabSz="756232" rtl="0" eaLnBrk="1" latinLnBrk="0" hangingPunct="1">
              <a:lnSpc>
                <a:spcPct val="90000"/>
              </a:lnSpc>
              <a:spcBef>
                <a:spcPts val="827"/>
              </a:spcBef>
              <a:buFontTx/>
              <a:buNone/>
              <a:defRPr sz="992" kern="1200" baseline="0">
                <a:solidFill>
                  <a:schemeClr val="tx1"/>
                </a:solidFill>
                <a:latin typeface="Arial"/>
                <a:ea typeface="+mn-ea"/>
                <a:cs typeface="Arial"/>
              </a:defRPr>
            </a:lvl1pPr>
            <a:lvl2pPr marL="378116" indent="0" algn="l" defTabSz="756232" rtl="0" eaLnBrk="1" latinLnBrk="0" hangingPunct="1">
              <a:lnSpc>
                <a:spcPct val="90000"/>
              </a:lnSpc>
              <a:spcBef>
                <a:spcPts val="414"/>
              </a:spcBef>
              <a:buFontTx/>
              <a:buNone/>
              <a:defRPr sz="1158" kern="1200">
                <a:solidFill>
                  <a:schemeClr val="tx1"/>
                </a:solidFill>
                <a:latin typeface=""/>
                <a:ea typeface="+mn-ea"/>
                <a:cs typeface="+mn-cs"/>
              </a:defRPr>
            </a:lvl2pPr>
            <a:lvl3pPr marL="756232" indent="0" algn="l" defTabSz="756232" rtl="0" eaLnBrk="1" latinLnBrk="0" hangingPunct="1">
              <a:lnSpc>
                <a:spcPct val="90000"/>
              </a:lnSpc>
              <a:spcBef>
                <a:spcPts val="414"/>
              </a:spcBef>
              <a:buFontTx/>
              <a:buNone/>
              <a:defRPr sz="1158" kern="1200">
                <a:solidFill>
                  <a:schemeClr val="tx1"/>
                </a:solidFill>
                <a:latin typeface=""/>
                <a:ea typeface="+mn-ea"/>
                <a:cs typeface="+mn-cs"/>
              </a:defRPr>
            </a:lvl3pPr>
            <a:lvl4pPr marL="1134347" indent="0" algn="l" defTabSz="756232" rtl="0" eaLnBrk="1" latinLnBrk="0" hangingPunct="1">
              <a:lnSpc>
                <a:spcPct val="90000"/>
              </a:lnSpc>
              <a:spcBef>
                <a:spcPts val="414"/>
              </a:spcBef>
              <a:buFontTx/>
              <a:buNone/>
              <a:defRPr sz="1158" kern="1200">
                <a:solidFill>
                  <a:schemeClr val="tx1"/>
                </a:solidFill>
                <a:latin typeface=""/>
                <a:ea typeface="+mn-ea"/>
                <a:cs typeface="+mn-cs"/>
              </a:defRPr>
            </a:lvl4pPr>
            <a:lvl5pPr marL="1512463" indent="0" algn="l" defTabSz="756232" rtl="0" eaLnBrk="1" latinLnBrk="0" hangingPunct="1">
              <a:lnSpc>
                <a:spcPct val="90000"/>
              </a:lnSpc>
              <a:spcBef>
                <a:spcPts val="414"/>
              </a:spcBef>
              <a:buFontTx/>
              <a:buNone/>
              <a:defRPr sz="1158" kern="1200">
                <a:solidFill>
                  <a:schemeClr val="tx1"/>
                </a:solidFill>
                <a:latin typeface=""/>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algn="ctr"/>
            <a:r>
              <a:rPr lang="en-AU" sz="1800" dirty="0">
                <a:solidFill>
                  <a:srgbClr val="0C244C"/>
                </a:solidFill>
                <a:latin typeface="Arial" panose="020B0604020202020204" pitchFamily="34" charset="0"/>
                <a:ea typeface="Roboto Light" panose="02000000000000000000" pitchFamily="2" charset="0"/>
              </a:rPr>
              <a:t>Unemployed</a:t>
            </a:r>
          </a:p>
        </p:txBody>
      </p:sp>
      <p:sp>
        <p:nvSpPr>
          <p:cNvPr id="22" name="Text Placeholder 5">
            <a:extLst>
              <a:ext uri="{FF2B5EF4-FFF2-40B4-BE49-F238E27FC236}">
                <a16:creationId xmlns:a16="http://schemas.microsoft.com/office/drawing/2014/main" id="{B6C0AE4A-3F51-478F-9565-7F04B6729B07}"/>
              </a:ext>
            </a:extLst>
          </p:cNvPr>
          <p:cNvSpPr txBox="1">
            <a:spLocks/>
          </p:cNvSpPr>
          <p:nvPr/>
        </p:nvSpPr>
        <p:spPr>
          <a:xfrm>
            <a:off x="9520894" y="5973606"/>
            <a:ext cx="3111212" cy="306797"/>
          </a:xfrm>
          <a:prstGeom prst="rect">
            <a:avLst/>
          </a:prstGeom>
        </p:spPr>
        <p:txBody>
          <a:bodyPr>
            <a:noAutofit/>
          </a:bodyPr>
          <a:lstStyle>
            <a:lvl1pPr marL="0" indent="0" algn="l" defTabSz="756232" rtl="0" eaLnBrk="1" latinLnBrk="0" hangingPunct="1">
              <a:lnSpc>
                <a:spcPct val="90000"/>
              </a:lnSpc>
              <a:spcBef>
                <a:spcPts val="827"/>
              </a:spcBef>
              <a:buFontTx/>
              <a:buNone/>
              <a:defRPr sz="992" kern="1200" baseline="0">
                <a:solidFill>
                  <a:schemeClr val="tx1"/>
                </a:solidFill>
                <a:latin typeface="Arial"/>
                <a:ea typeface="+mn-ea"/>
                <a:cs typeface="Arial"/>
              </a:defRPr>
            </a:lvl1pPr>
            <a:lvl2pPr marL="378116" indent="0" algn="l" defTabSz="756232" rtl="0" eaLnBrk="1" latinLnBrk="0" hangingPunct="1">
              <a:lnSpc>
                <a:spcPct val="90000"/>
              </a:lnSpc>
              <a:spcBef>
                <a:spcPts val="414"/>
              </a:spcBef>
              <a:buFontTx/>
              <a:buNone/>
              <a:defRPr sz="1158" kern="1200">
                <a:solidFill>
                  <a:schemeClr val="tx1"/>
                </a:solidFill>
                <a:latin typeface=""/>
                <a:ea typeface="+mn-ea"/>
                <a:cs typeface="+mn-cs"/>
              </a:defRPr>
            </a:lvl2pPr>
            <a:lvl3pPr marL="756232" indent="0" algn="l" defTabSz="756232" rtl="0" eaLnBrk="1" latinLnBrk="0" hangingPunct="1">
              <a:lnSpc>
                <a:spcPct val="90000"/>
              </a:lnSpc>
              <a:spcBef>
                <a:spcPts val="414"/>
              </a:spcBef>
              <a:buFontTx/>
              <a:buNone/>
              <a:defRPr sz="1158" kern="1200">
                <a:solidFill>
                  <a:schemeClr val="tx1"/>
                </a:solidFill>
                <a:latin typeface=""/>
                <a:ea typeface="+mn-ea"/>
                <a:cs typeface="+mn-cs"/>
              </a:defRPr>
            </a:lvl3pPr>
            <a:lvl4pPr marL="1134347" indent="0" algn="l" defTabSz="756232" rtl="0" eaLnBrk="1" latinLnBrk="0" hangingPunct="1">
              <a:lnSpc>
                <a:spcPct val="90000"/>
              </a:lnSpc>
              <a:spcBef>
                <a:spcPts val="414"/>
              </a:spcBef>
              <a:buFontTx/>
              <a:buNone/>
              <a:defRPr sz="1158" kern="1200">
                <a:solidFill>
                  <a:schemeClr val="tx1"/>
                </a:solidFill>
                <a:latin typeface=""/>
                <a:ea typeface="+mn-ea"/>
                <a:cs typeface="+mn-cs"/>
              </a:defRPr>
            </a:lvl4pPr>
            <a:lvl5pPr marL="1512463" indent="0" algn="l" defTabSz="756232" rtl="0" eaLnBrk="1" latinLnBrk="0" hangingPunct="1">
              <a:lnSpc>
                <a:spcPct val="90000"/>
              </a:lnSpc>
              <a:spcBef>
                <a:spcPts val="414"/>
              </a:spcBef>
              <a:buFontTx/>
              <a:buNone/>
              <a:defRPr sz="1158" kern="1200">
                <a:solidFill>
                  <a:schemeClr val="tx1"/>
                </a:solidFill>
                <a:latin typeface=""/>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algn="ctr"/>
            <a:r>
              <a:rPr lang="en-AU" sz="1800" dirty="0">
                <a:solidFill>
                  <a:srgbClr val="0C244C"/>
                </a:solidFill>
                <a:latin typeface="Arial" panose="020B0604020202020204" pitchFamily="34" charset="0"/>
                <a:ea typeface="Roboto Light" panose="02000000000000000000" pitchFamily="2" charset="0"/>
              </a:rPr>
              <a:t>Those living in disadvantaged areas</a:t>
            </a:r>
          </a:p>
        </p:txBody>
      </p:sp>
      <p:pic>
        <p:nvPicPr>
          <p:cNvPr id="23" name="Graphic 22" descr="Woman with kid">
            <a:extLst>
              <a:ext uri="{FF2B5EF4-FFF2-40B4-BE49-F238E27FC236}">
                <a16:creationId xmlns:a16="http://schemas.microsoft.com/office/drawing/2014/main" id="{80605064-8012-4B4E-BF0E-E666E054E57F}"/>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401541" y="1807474"/>
            <a:ext cx="1349919" cy="1349919"/>
          </a:xfrm>
          <a:prstGeom prst="rect">
            <a:avLst/>
          </a:prstGeom>
        </p:spPr>
      </p:pic>
      <p:sp>
        <p:nvSpPr>
          <p:cNvPr id="24" name="bg object 21">
            <a:extLst>
              <a:ext uri="{FF2B5EF4-FFF2-40B4-BE49-F238E27FC236}">
                <a16:creationId xmlns:a16="http://schemas.microsoft.com/office/drawing/2014/main" id="{5D693398-AAEE-431C-B427-442AB2C70E0B}"/>
              </a:ext>
            </a:extLst>
          </p:cNvPr>
          <p:cNvSpPr>
            <a:spLocks noChangeAspect="1"/>
          </p:cNvSpPr>
          <p:nvPr/>
        </p:nvSpPr>
        <p:spPr>
          <a:xfrm>
            <a:off x="386835" y="363228"/>
            <a:ext cx="523310" cy="522597"/>
          </a:xfrm>
          <a:prstGeom prst="rect">
            <a:avLst/>
          </a:prstGeom>
          <a:blipFill>
            <a:blip r:embed="rId11"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756828161"/>
      </p:ext>
    </p:extLst>
  </p:cSld>
  <p:clrMapOvr>
    <a:masterClrMapping/>
  </p:clrMapOvr>
</p:sld>
</file>

<file path=ppt/theme/theme1.xml><?xml version="1.0" encoding="utf-8"?>
<a:theme xmlns:a="http://schemas.openxmlformats.org/drawingml/2006/main" name="Education 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Only" id="{13881B48-2DDF-184A-938B-59605512E7AC}" vid="{318FE15C-E0E6-E844-B559-BA56141B17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0D18022CAF0CF4E8F2A2F1633DCF88F" ma:contentTypeVersion="16" ma:contentTypeDescription="Create a new document." ma:contentTypeScope="" ma:versionID="9143bfe0f8b2f30595dcd0d50264b73d">
  <xsd:schema xmlns:xsd="http://www.w3.org/2001/XMLSchema" xmlns:xs="http://www.w3.org/2001/XMLSchema" xmlns:p="http://schemas.microsoft.com/office/2006/metadata/properties" xmlns:ns3="827c324d-dd95-45ea-85ed-7126813b518f" xmlns:ns4="9e00334d-dd00-4f78-9815-2808d8351382" targetNamespace="http://schemas.microsoft.com/office/2006/metadata/properties" ma:root="true" ma:fieldsID="d8a08a905825d5ec22cd5e383d20675b" ns3:_="" ns4:_="">
    <xsd:import namespace="827c324d-dd95-45ea-85ed-7126813b518f"/>
    <xsd:import namespace="9e00334d-dd00-4f78-9815-2808d8351382"/>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7c324d-dd95-45ea-85ed-7126813b518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e00334d-dd00-4f78-9815-2808d8351382"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BA37C6-62E4-4D0F-8FE2-0253EBEF683B}">
  <ds:schemaRefs>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9e00334d-dd00-4f78-9815-2808d8351382"/>
    <ds:schemaRef ds:uri="http://purl.org/dc/terms/"/>
    <ds:schemaRef ds:uri="827c324d-dd95-45ea-85ed-7126813b518f"/>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B02B2A76-F04A-43DE-8C51-E86C86E50DD5}">
  <ds:schemaRefs>
    <ds:schemaRef ds:uri="http://schemas.microsoft.com/sharepoint/v3/contenttype/forms"/>
  </ds:schemaRefs>
</ds:datastoreItem>
</file>

<file path=customXml/itemProps3.xml><?xml version="1.0" encoding="utf-8"?>
<ds:datastoreItem xmlns:ds="http://schemas.openxmlformats.org/officeDocument/2006/customXml" ds:itemID="{54105680-1FE4-4085-B8D6-8001F0C45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7c324d-dd95-45ea-85ed-7126813b518f"/>
    <ds:schemaRef ds:uri="9e00334d-dd00-4f78-9815-2808d83513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Education Only</Template>
  <TotalTime>295</TotalTime>
  <Words>5093</Words>
  <Application>Microsoft Office PowerPoint</Application>
  <PresentationFormat>Custom</PresentationFormat>
  <Paragraphs>440</Paragraphs>
  <Slides>42</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Garamond</vt:lpstr>
      <vt:lpstr>Proxima Nova</vt:lpstr>
      <vt:lpstr>Roboto light</vt:lpstr>
      <vt:lpstr>Roboto light</vt:lpstr>
      <vt:lpstr>Roboto Medium</vt:lpstr>
      <vt:lpstr>Education Only</vt:lpstr>
      <vt:lpstr>How to use this resource</vt:lpstr>
      <vt:lpstr>Curriculum links</vt:lpstr>
      <vt:lpstr>Poverty</vt:lpstr>
      <vt:lpstr>Contents</vt:lpstr>
      <vt:lpstr>PowerPoint Presentation</vt:lpstr>
      <vt:lpstr>PowerPoint Presentation</vt:lpstr>
      <vt:lpstr>What is Poverty?</vt:lpstr>
      <vt:lpstr>Extreme Poverty</vt:lpstr>
      <vt:lpstr>Who is at Risk of Poverty in Australia? </vt:lpstr>
      <vt:lpstr>Australia   2017-18</vt:lpstr>
      <vt:lpstr>PowerPoint Presentation</vt:lpstr>
      <vt:lpstr>Poverty in our world today</vt:lpstr>
      <vt:lpstr>Poverty in our world today</vt:lpstr>
      <vt:lpstr>CAUSES OF POVERTY</vt:lpstr>
      <vt:lpstr>Sustainable development goals</vt:lpstr>
      <vt:lpstr>Sustainable development goals</vt:lpstr>
      <vt:lpstr>Sustainable development goals </vt:lpstr>
      <vt:lpstr>Poverty &amp; climate change</vt:lpstr>
      <vt:lpstr>Effects of Climate change</vt:lpstr>
      <vt:lpstr>LAUDATO SI’ </vt:lpstr>
      <vt:lpstr>We have to hear both the cry of the earth and the cry of the poor.   </vt:lpstr>
      <vt:lpstr>FRATELLI TUTTI</vt:lpstr>
      <vt:lpstr>PowerPoint Presentation</vt:lpstr>
      <vt:lpstr>Catholic social teaching</vt:lpstr>
      <vt:lpstr>Catholic social teaching</vt:lpstr>
      <vt:lpstr>CARITAS AUSTRALIA’S RESPONSE</vt:lpstr>
      <vt:lpstr>Caritas Australia's Response</vt:lpstr>
      <vt:lpstr>Caritas Australia's Response</vt:lpstr>
      <vt:lpstr>Case study</vt:lpstr>
      <vt:lpstr>DINIA, PHILIPPINES</vt:lpstr>
      <vt:lpstr>DINIA, PHILIPPINES</vt:lpstr>
      <vt:lpstr>PowerPoint Presentation</vt:lpstr>
      <vt:lpstr>Additional Case Studies Click the pictures below to learn more about others who have been assisted by Caritas Australia and partners to alleviate poverty. </vt:lpstr>
      <vt:lpstr>PowerPoint Presentation</vt:lpstr>
      <vt:lpstr>Call to action</vt:lpstr>
      <vt:lpstr>LEARN</vt:lpstr>
      <vt:lpstr>Pray</vt:lpstr>
      <vt:lpstr>ACT</vt:lpstr>
      <vt:lpstr>PowerPoint Presentation</vt:lpstr>
      <vt:lpstr>PowerPoint Presentation</vt:lpstr>
      <vt:lpstr>Caritas Australia education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Poverty - Primary</dc:title>
  <dc:creator>Nicole Dobrohotoff</dc:creator>
  <cp:lastModifiedBy>Nicole Dobrohotoff</cp:lastModifiedBy>
  <cp:revision>74</cp:revision>
  <dcterms:created xsi:type="dcterms:W3CDTF">2020-09-07T01:18:04Z</dcterms:created>
  <dcterms:modified xsi:type="dcterms:W3CDTF">2021-09-28T08:20:54Z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2020-09-07T00:00:00Z</vt:filetime>
  </property>
  <property fmtid="{D5CDD505-2E9C-101B-9397-08002B2CF9AE}" pid="3" name="Creator">
    <vt:lpwstr>Adobe InDesign 15.1 (Macintosh)</vt:lpwstr>
  </property>
  <property fmtid="{D5CDD505-2E9C-101B-9397-08002B2CF9AE}" pid="4" name="LastSaved">
    <vt:filetime>2020-09-07T00:00:00Z</vt:filetime>
  </property>
  <property fmtid="{D5CDD505-2E9C-101B-9397-08002B2CF9AE}" pid="5" name="ContentTypeId">
    <vt:lpwstr>0x01010000D18022CAF0CF4E8F2A2F1633DCF88F</vt:lpwstr>
  </property>
  <property fmtid="{D5CDD505-2E9C-101B-9397-08002B2CF9AE}" pid="6" name="_dlc_DocIdItemGuid">
    <vt:lpwstr>bfc49255-13cf-4c77-be9e-f71f62fa9d38</vt:lpwstr>
  </property>
</Properties>
</file>