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 id="2147483816" r:id="rId5"/>
  </p:sldMasterIdLst>
  <p:notesMasterIdLst>
    <p:notesMasterId r:id="rId15"/>
  </p:notesMasterIdLst>
  <p:handoutMasterIdLst>
    <p:handoutMasterId r:id="rId16"/>
  </p:handoutMasterIdLst>
  <p:sldIdLst>
    <p:sldId id="256" r:id="rId6"/>
    <p:sldId id="561" r:id="rId7"/>
    <p:sldId id="580" r:id="rId8"/>
    <p:sldId id="564" r:id="rId9"/>
    <p:sldId id="563" r:id="rId10"/>
    <p:sldId id="576" r:id="rId11"/>
    <p:sldId id="578" r:id="rId12"/>
    <p:sldId id="566"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C21B81-68C7-CDC9-5D1E-2BF4DC3C010B}" name="Nicole Dobrohotoff" initials="ND" userId="S::nicoled@caritas.org.au::2dc4cf58-dc7e-422a-950b-38460c74cb76" providerId="AD"/>
  <p188:author id="{3C04C5D0-6B92-D3F0-FBBC-961B512960A2}" name="Dr Rebekah Pryor" initials="DP" userId="S::rebekah.pryor@caritas.org.au::8d859597-0c52-4ddc-b3e3-bd9b1ef69f3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44C"/>
    <a:srgbClr val="63B1A4"/>
    <a:srgbClr val="D86075"/>
    <a:srgbClr val="DF918A"/>
    <a:srgbClr val="C3DDD7"/>
    <a:srgbClr val="CD594F"/>
    <a:srgbClr val="82B5B8"/>
    <a:srgbClr val="FBC858"/>
    <a:srgbClr val="004751"/>
    <a:srgbClr val="68C6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11770-05E6-693E-F953-B9AAC5D4AD44}" v="4" dt="2023-06-15T00:23:21.820"/>
    <p1510:client id="{74987220-FDD6-B0DE-448C-980FFFAC2F39}" v="7" dt="2023-06-14T06:46:25.640"/>
    <p1510:client id="{6F7A087B-489A-46A4-D8CC-55A37D0C036E}" v="6" dt="2023-06-14T23:27:29.787"/>
    <p1510:client id="{19D629DD-0FB9-836D-7DCC-08A7416CA27B}" v="5" dt="2023-06-15T00:26:02.186"/>
    <p1510:client id="{EC659960-44B9-10C9-FE79-63E9F58C079C}" v="4" dt="2023-06-15T01:58:43.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72" y="162"/>
      </p:cViewPr>
      <p:guideLst>
        <p:guide orient="horz" pos="2795"/>
        <p:guide orient="horz" pos="4020"/>
        <p:guide pos="5352"/>
        <p:guide pos="7045"/>
      </p:guideLst>
    </p:cSldViewPr>
  </p:slideViewPr>
  <p:notesTextViewPr>
    <p:cViewPr>
      <p:scale>
        <a:sx n="1" d="1"/>
        <a:sy n="1" d="1"/>
      </p:scale>
      <p:origin x="0" y="-72"/>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ebekah Pryor" userId="S::rebekah.pryor@caritas.org.au::8d859597-0c52-4ddc-b3e3-bd9b1ef69f34" providerId="AD" clId="Web-{EC659960-44B9-10C9-FE79-63E9F58C079C}"/>
    <pc:docChg chg="">
      <pc:chgData name="Dr Rebekah Pryor" userId="S::rebekah.pryor@caritas.org.au::8d859597-0c52-4ddc-b3e3-bd9b1ef69f34" providerId="AD" clId="Web-{EC659960-44B9-10C9-FE79-63E9F58C079C}" dt="2023-06-15T01:58:43.320" v="3"/>
      <pc:docMkLst>
        <pc:docMk/>
      </pc:docMkLst>
      <pc:sldChg chg="delCm">
        <pc:chgData name="Dr Rebekah Pryor" userId="S::rebekah.pryor@caritas.org.au::8d859597-0c52-4ddc-b3e3-bd9b1ef69f34" providerId="AD" clId="Web-{EC659960-44B9-10C9-FE79-63E9F58C079C}" dt="2023-06-15T01:58:25.742" v="0"/>
        <pc:sldMkLst>
          <pc:docMk/>
          <pc:sldMk cId="3107686197" sldId="256"/>
        </pc:sldMkLst>
      </pc:sldChg>
      <pc:sldChg chg="delCm">
        <pc:chgData name="Dr Rebekah Pryor" userId="S::rebekah.pryor@caritas.org.au::8d859597-0c52-4ddc-b3e3-bd9b1ef69f34" providerId="AD" clId="Web-{EC659960-44B9-10C9-FE79-63E9F58C079C}" dt="2023-06-15T01:58:37.930" v="2"/>
        <pc:sldMkLst>
          <pc:docMk/>
          <pc:sldMk cId="2571509088" sldId="563"/>
        </pc:sldMkLst>
      </pc:sldChg>
      <pc:sldChg chg="delCm">
        <pc:chgData name="Dr Rebekah Pryor" userId="S::rebekah.pryor@caritas.org.au::8d859597-0c52-4ddc-b3e3-bd9b1ef69f34" providerId="AD" clId="Web-{EC659960-44B9-10C9-FE79-63E9F58C079C}" dt="2023-06-15T01:58:43.320" v="3"/>
        <pc:sldMkLst>
          <pc:docMk/>
          <pc:sldMk cId="2202538508" sldId="566"/>
        </pc:sldMkLst>
      </pc:sldChg>
      <pc:sldChg chg="delCm">
        <pc:chgData name="Dr Rebekah Pryor" userId="S::rebekah.pryor@caritas.org.au::8d859597-0c52-4ddc-b3e3-bd9b1ef69f34" providerId="AD" clId="Web-{EC659960-44B9-10C9-FE79-63E9F58C079C}" dt="2023-06-15T01:58:32.226" v="1"/>
        <pc:sldMkLst>
          <pc:docMk/>
          <pc:sldMk cId="3977604003" sldId="580"/>
        </pc:sldMkLst>
      </pc:sldChg>
    </pc:docChg>
  </pc:docChgLst>
  <pc:docChgLst>
    <pc:chgData name="Dr Rebekah Pryor" userId="8d859597-0c52-4ddc-b3e3-bd9b1ef69f34" providerId="ADAL" clId="{129534BF-CD79-4FCC-BB02-7258FA1BD0A6}"/>
    <pc:docChg chg="undo custSel addSld delSld modSld">
      <pc:chgData name="Dr Rebekah Pryor" userId="8d859597-0c52-4ddc-b3e3-bd9b1ef69f34" providerId="ADAL" clId="{129534BF-CD79-4FCC-BB02-7258FA1BD0A6}" dt="2023-06-15T01:55:29.144" v="1953" actId="20577"/>
      <pc:docMkLst>
        <pc:docMk/>
      </pc:docMkLst>
      <pc:sldChg chg="modSp">
        <pc:chgData name="Dr Rebekah Pryor" userId="8d859597-0c52-4ddc-b3e3-bd9b1ef69f34" providerId="ADAL" clId="{129534BF-CD79-4FCC-BB02-7258FA1BD0A6}" dt="2023-06-15T01:39:13.301" v="759" actId="962"/>
        <pc:sldMkLst>
          <pc:docMk/>
          <pc:sldMk cId="3107686197" sldId="256"/>
        </pc:sldMkLst>
        <pc:picChg chg="mod">
          <ac:chgData name="Dr Rebekah Pryor" userId="8d859597-0c52-4ddc-b3e3-bd9b1ef69f34" providerId="ADAL" clId="{129534BF-CD79-4FCC-BB02-7258FA1BD0A6}" dt="2023-06-15T01:39:13.301" v="759" actId="962"/>
          <ac:picMkLst>
            <pc:docMk/>
            <pc:sldMk cId="3107686197" sldId="256"/>
            <ac:picMk id="6" creationId="{0A561ED1-24DA-4D04-AC50-39247ED3DFC7}"/>
          </ac:picMkLst>
        </pc:picChg>
      </pc:sldChg>
      <pc:sldChg chg="add del">
        <pc:chgData name="Dr Rebekah Pryor" userId="8d859597-0c52-4ddc-b3e3-bd9b1ef69f34" providerId="ADAL" clId="{129534BF-CD79-4FCC-BB02-7258FA1BD0A6}" dt="2023-06-15T00:45:33.349" v="151" actId="2696"/>
        <pc:sldMkLst>
          <pc:docMk/>
          <pc:sldMk cId="3485532053" sldId="271"/>
        </pc:sldMkLst>
      </pc:sldChg>
      <pc:sldChg chg="add del">
        <pc:chgData name="Dr Rebekah Pryor" userId="8d859597-0c52-4ddc-b3e3-bd9b1ef69f34" providerId="ADAL" clId="{129534BF-CD79-4FCC-BB02-7258FA1BD0A6}" dt="2023-06-15T00:45:45.555" v="164" actId="2696"/>
        <pc:sldMkLst>
          <pc:docMk/>
          <pc:sldMk cId="2667429407" sldId="547"/>
        </pc:sldMkLst>
      </pc:sldChg>
      <pc:sldChg chg="add del">
        <pc:chgData name="Dr Rebekah Pryor" userId="8d859597-0c52-4ddc-b3e3-bd9b1ef69f34" providerId="ADAL" clId="{129534BF-CD79-4FCC-BB02-7258FA1BD0A6}" dt="2023-06-15T00:45:45.555" v="165" actId="2696"/>
        <pc:sldMkLst>
          <pc:docMk/>
          <pc:sldMk cId="1568186816" sldId="557"/>
        </pc:sldMkLst>
      </pc:sldChg>
      <pc:sldChg chg="modSp">
        <pc:chgData name="Dr Rebekah Pryor" userId="8d859597-0c52-4ddc-b3e3-bd9b1ef69f34" providerId="ADAL" clId="{129534BF-CD79-4FCC-BB02-7258FA1BD0A6}" dt="2023-06-15T01:33:39.111" v="509" actId="1038"/>
        <pc:sldMkLst>
          <pc:docMk/>
          <pc:sldMk cId="1335305896" sldId="561"/>
        </pc:sldMkLst>
        <pc:spChg chg="mod">
          <ac:chgData name="Dr Rebekah Pryor" userId="8d859597-0c52-4ddc-b3e3-bd9b1ef69f34" providerId="ADAL" clId="{129534BF-CD79-4FCC-BB02-7258FA1BD0A6}" dt="2023-06-15T01:33:39.111" v="509" actId="1038"/>
          <ac:spMkLst>
            <pc:docMk/>
            <pc:sldMk cId="1335305896" sldId="561"/>
            <ac:spMk id="4" creationId="{44C947F8-A9AC-4E4D-AB53-D8F257EDE668}"/>
          </ac:spMkLst>
        </pc:spChg>
        <pc:spChg chg="mod">
          <ac:chgData name="Dr Rebekah Pryor" userId="8d859597-0c52-4ddc-b3e3-bd9b1ef69f34" providerId="ADAL" clId="{129534BF-CD79-4FCC-BB02-7258FA1BD0A6}" dt="2023-06-15T01:33:32.825" v="507" actId="1035"/>
          <ac:spMkLst>
            <pc:docMk/>
            <pc:sldMk cId="1335305896" sldId="561"/>
            <ac:spMk id="5" creationId="{CD0AE8AF-90A8-4F31-8F6D-6CB2FC2448F3}"/>
          </ac:spMkLst>
        </pc:spChg>
        <pc:spChg chg="mod">
          <ac:chgData name="Dr Rebekah Pryor" userId="8d859597-0c52-4ddc-b3e3-bd9b1ef69f34" providerId="ADAL" clId="{129534BF-CD79-4FCC-BB02-7258FA1BD0A6}" dt="2023-06-15T01:33:16.956" v="494" actId="20577"/>
          <ac:spMkLst>
            <pc:docMk/>
            <pc:sldMk cId="1335305896" sldId="561"/>
            <ac:spMk id="7" creationId="{8C5B723E-96E0-B64A-AEAA-A290F4DDAB68}"/>
          </ac:spMkLst>
        </pc:spChg>
      </pc:sldChg>
      <pc:sldChg chg="addSp delSp modSp">
        <pc:chgData name="Dr Rebekah Pryor" userId="8d859597-0c52-4ddc-b3e3-bd9b1ef69f34" providerId="ADAL" clId="{129534BF-CD79-4FCC-BB02-7258FA1BD0A6}" dt="2023-06-15T01:55:29.144" v="1953" actId="20577"/>
        <pc:sldMkLst>
          <pc:docMk/>
          <pc:sldMk cId="2571509088" sldId="563"/>
        </pc:sldMkLst>
        <pc:spChg chg="add del mod ord">
          <ac:chgData name="Dr Rebekah Pryor" userId="8d859597-0c52-4ddc-b3e3-bd9b1ef69f34" providerId="ADAL" clId="{129534BF-CD79-4FCC-BB02-7258FA1BD0A6}" dt="2023-06-15T00:41:09.146" v="112" actId="478"/>
          <ac:spMkLst>
            <pc:docMk/>
            <pc:sldMk cId="2571509088" sldId="563"/>
            <ac:spMk id="5" creationId="{05D01DC9-3694-4669-82A8-2084A3781C32}"/>
          </ac:spMkLst>
        </pc:spChg>
        <pc:spChg chg="add mod">
          <ac:chgData name="Dr Rebekah Pryor" userId="8d859597-0c52-4ddc-b3e3-bd9b1ef69f34" providerId="ADAL" clId="{129534BF-CD79-4FCC-BB02-7258FA1BD0A6}" dt="2023-06-15T01:55:29.144" v="1953" actId="20577"/>
          <ac:spMkLst>
            <pc:docMk/>
            <pc:sldMk cId="2571509088" sldId="563"/>
            <ac:spMk id="6" creationId="{9B9A1B2E-2C10-4933-97F3-66F4EFEB2251}"/>
          </ac:spMkLst>
        </pc:spChg>
        <pc:spChg chg="mod">
          <ac:chgData name="Dr Rebekah Pryor" userId="8d859597-0c52-4ddc-b3e3-bd9b1ef69f34" providerId="ADAL" clId="{129534BF-CD79-4FCC-BB02-7258FA1BD0A6}" dt="2023-06-15T00:46:46.407" v="181" actId="1036"/>
          <ac:spMkLst>
            <pc:docMk/>
            <pc:sldMk cId="2571509088" sldId="563"/>
            <ac:spMk id="19" creationId="{09ECCCE8-4095-458E-8010-722161763A58}"/>
          </ac:spMkLst>
        </pc:spChg>
        <pc:spChg chg="del">
          <ac:chgData name="Dr Rebekah Pryor" userId="8d859597-0c52-4ddc-b3e3-bd9b1ef69f34" providerId="ADAL" clId="{129534BF-CD79-4FCC-BB02-7258FA1BD0A6}" dt="2023-06-15T00:35:50.144" v="52" actId="478"/>
          <ac:spMkLst>
            <pc:docMk/>
            <pc:sldMk cId="2571509088" sldId="563"/>
            <ac:spMk id="20" creationId="{E1C741E1-F866-415E-B99E-9261222263E0}"/>
          </ac:spMkLst>
        </pc:spChg>
        <pc:picChg chg="mod modCrop">
          <ac:chgData name="Dr Rebekah Pryor" userId="8d859597-0c52-4ddc-b3e3-bd9b1ef69f34" providerId="ADAL" clId="{129534BF-CD79-4FCC-BB02-7258FA1BD0A6}" dt="2023-06-15T01:49:30.926" v="1587" actId="962"/>
          <ac:picMkLst>
            <pc:docMk/>
            <pc:sldMk cId="2571509088" sldId="563"/>
            <ac:picMk id="16" creationId="{E8A2D4B5-174A-4A3C-B70C-80A67E5DC9DD}"/>
          </ac:picMkLst>
        </pc:picChg>
      </pc:sldChg>
      <pc:sldChg chg="addSp delSp modSp">
        <pc:chgData name="Dr Rebekah Pryor" userId="8d859597-0c52-4ddc-b3e3-bd9b1ef69f34" providerId="ADAL" clId="{129534BF-CD79-4FCC-BB02-7258FA1BD0A6}" dt="2023-06-15T01:47:12.148" v="1307" actId="962"/>
        <pc:sldMkLst>
          <pc:docMk/>
          <pc:sldMk cId="3034308484" sldId="564"/>
        </pc:sldMkLst>
        <pc:spChg chg="add mod">
          <ac:chgData name="Dr Rebekah Pryor" userId="8d859597-0c52-4ddc-b3e3-bd9b1ef69f34" providerId="ADAL" clId="{129534BF-CD79-4FCC-BB02-7258FA1BD0A6}" dt="2023-06-15T01:15:13.407" v="374" actId="403"/>
          <ac:spMkLst>
            <pc:docMk/>
            <pc:sldMk cId="3034308484" sldId="564"/>
            <ac:spMk id="5" creationId="{AE60A654-0403-47B5-9CC6-5CDB74E5E044}"/>
          </ac:spMkLst>
        </pc:spChg>
        <pc:spChg chg="mod">
          <ac:chgData name="Dr Rebekah Pryor" userId="8d859597-0c52-4ddc-b3e3-bd9b1ef69f34" providerId="ADAL" clId="{129534BF-CD79-4FCC-BB02-7258FA1BD0A6}" dt="2023-06-15T00:46:28.136" v="178" actId="1036"/>
          <ac:spMkLst>
            <pc:docMk/>
            <pc:sldMk cId="3034308484" sldId="564"/>
            <ac:spMk id="19" creationId="{09ECCCE8-4095-458E-8010-722161763A58}"/>
          </ac:spMkLst>
        </pc:spChg>
        <pc:spChg chg="del mod">
          <ac:chgData name="Dr Rebekah Pryor" userId="8d859597-0c52-4ddc-b3e3-bd9b1ef69f34" providerId="ADAL" clId="{129534BF-CD79-4FCC-BB02-7258FA1BD0A6}" dt="2023-06-15T00:40:11.291" v="107" actId="478"/>
          <ac:spMkLst>
            <pc:docMk/>
            <pc:sldMk cId="3034308484" sldId="564"/>
            <ac:spMk id="20" creationId="{E1C741E1-F866-415E-B99E-9261222263E0}"/>
          </ac:spMkLst>
        </pc:spChg>
        <pc:picChg chg="mod modCrop">
          <ac:chgData name="Dr Rebekah Pryor" userId="8d859597-0c52-4ddc-b3e3-bd9b1ef69f34" providerId="ADAL" clId="{129534BF-CD79-4FCC-BB02-7258FA1BD0A6}" dt="2023-06-15T01:47:12.148" v="1307" actId="962"/>
          <ac:picMkLst>
            <pc:docMk/>
            <pc:sldMk cId="3034308484" sldId="564"/>
            <ac:picMk id="7" creationId="{526BE06B-2F55-47A5-B423-BB20C8D2D184}"/>
          </ac:picMkLst>
        </pc:picChg>
      </pc:sldChg>
      <pc:sldChg chg="add del">
        <pc:chgData name="Dr Rebekah Pryor" userId="8d859597-0c52-4ddc-b3e3-bd9b1ef69f34" providerId="ADAL" clId="{129534BF-CD79-4FCC-BB02-7258FA1BD0A6}" dt="2023-06-15T00:45:41.342" v="162" actId="2696"/>
        <pc:sldMkLst>
          <pc:docMk/>
          <pc:sldMk cId="2535307009" sldId="565"/>
        </pc:sldMkLst>
      </pc:sldChg>
      <pc:sldChg chg="addSp delSp modSp">
        <pc:chgData name="Dr Rebekah Pryor" userId="8d859597-0c52-4ddc-b3e3-bd9b1ef69f34" providerId="ADAL" clId="{129534BF-CD79-4FCC-BB02-7258FA1BD0A6}" dt="2023-06-15T01:53:48.796" v="1939" actId="962"/>
        <pc:sldMkLst>
          <pc:docMk/>
          <pc:sldMk cId="2202538508" sldId="566"/>
        </pc:sldMkLst>
        <pc:spChg chg="add mod">
          <ac:chgData name="Dr Rebekah Pryor" userId="8d859597-0c52-4ddc-b3e3-bd9b1ef69f34" providerId="ADAL" clId="{129534BF-CD79-4FCC-BB02-7258FA1BD0A6}" dt="2023-06-15T01:16:15.254" v="392" actId="6549"/>
          <ac:spMkLst>
            <pc:docMk/>
            <pc:sldMk cId="2202538508" sldId="566"/>
            <ac:spMk id="6" creationId="{908E00A3-2BAF-4CC9-994B-4F840F3F08EE}"/>
          </ac:spMkLst>
        </pc:spChg>
        <pc:spChg chg="mod">
          <ac:chgData name="Dr Rebekah Pryor" userId="8d859597-0c52-4ddc-b3e3-bd9b1ef69f34" providerId="ADAL" clId="{129534BF-CD79-4FCC-BB02-7258FA1BD0A6}" dt="2023-06-15T00:48:02.442" v="195" actId="1035"/>
          <ac:spMkLst>
            <pc:docMk/>
            <pc:sldMk cId="2202538508" sldId="566"/>
            <ac:spMk id="19" creationId="{09ECCCE8-4095-458E-8010-722161763A58}"/>
          </ac:spMkLst>
        </pc:spChg>
        <pc:spChg chg="del">
          <ac:chgData name="Dr Rebekah Pryor" userId="8d859597-0c52-4ddc-b3e3-bd9b1ef69f34" providerId="ADAL" clId="{129534BF-CD79-4FCC-BB02-7258FA1BD0A6}" dt="2023-06-15T00:44:28.136" v="130" actId="478"/>
          <ac:spMkLst>
            <pc:docMk/>
            <pc:sldMk cId="2202538508" sldId="566"/>
            <ac:spMk id="20" creationId="{E1C741E1-F866-415E-B99E-9261222263E0}"/>
          </ac:spMkLst>
        </pc:spChg>
        <pc:picChg chg="mod">
          <ac:chgData name="Dr Rebekah Pryor" userId="8d859597-0c52-4ddc-b3e3-bd9b1ef69f34" providerId="ADAL" clId="{129534BF-CD79-4FCC-BB02-7258FA1BD0A6}" dt="2023-06-15T01:53:48.796" v="1939" actId="962"/>
          <ac:picMkLst>
            <pc:docMk/>
            <pc:sldMk cId="2202538508" sldId="566"/>
            <ac:picMk id="5" creationId="{60ED86E6-B05F-4543-88AE-0468C60FFF1F}"/>
          </ac:picMkLst>
        </pc:picChg>
      </pc:sldChg>
      <pc:sldChg chg="add del">
        <pc:chgData name="Dr Rebekah Pryor" userId="8d859597-0c52-4ddc-b3e3-bd9b1ef69f34" providerId="ADAL" clId="{129534BF-CD79-4FCC-BB02-7258FA1BD0A6}" dt="2023-06-15T00:45:45.556" v="166" actId="2696"/>
        <pc:sldMkLst>
          <pc:docMk/>
          <pc:sldMk cId="1104854075" sldId="567"/>
        </pc:sldMkLst>
      </pc:sldChg>
      <pc:sldChg chg="add del">
        <pc:chgData name="Dr Rebekah Pryor" userId="8d859597-0c52-4ddc-b3e3-bd9b1ef69f34" providerId="ADAL" clId="{129534BF-CD79-4FCC-BB02-7258FA1BD0A6}" dt="2023-06-15T00:45:45.557" v="167" actId="2696"/>
        <pc:sldMkLst>
          <pc:docMk/>
          <pc:sldMk cId="2580341073" sldId="568"/>
        </pc:sldMkLst>
      </pc:sldChg>
      <pc:sldChg chg="add del">
        <pc:chgData name="Dr Rebekah Pryor" userId="8d859597-0c52-4ddc-b3e3-bd9b1ef69f34" providerId="ADAL" clId="{129534BF-CD79-4FCC-BB02-7258FA1BD0A6}" dt="2023-06-15T00:45:45.557" v="168" actId="2696"/>
        <pc:sldMkLst>
          <pc:docMk/>
          <pc:sldMk cId="1833018669" sldId="569"/>
        </pc:sldMkLst>
      </pc:sldChg>
      <pc:sldChg chg="add del">
        <pc:chgData name="Dr Rebekah Pryor" userId="8d859597-0c52-4ddc-b3e3-bd9b1ef69f34" providerId="ADAL" clId="{129534BF-CD79-4FCC-BB02-7258FA1BD0A6}" dt="2023-06-15T00:45:45.554" v="163" actId="2696"/>
        <pc:sldMkLst>
          <pc:docMk/>
          <pc:sldMk cId="495948333" sldId="570"/>
        </pc:sldMkLst>
      </pc:sldChg>
      <pc:sldChg chg="add del">
        <pc:chgData name="Dr Rebekah Pryor" userId="8d859597-0c52-4ddc-b3e3-bd9b1ef69f34" providerId="ADAL" clId="{129534BF-CD79-4FCC-BB02-7258FA1BD0A6}" dt="2023-06-15T00:45:41.334" v="160" actId="2696"/>
        <pc:sldMkLst>
          <pc:docMk/>
          <pc:sldMk cId="1245289131" sldId="573"/>
        </pc:sldMkLst>
      </pc:sldChg>
      <pc:sldChg chg="add del">
        <pc:chgData name="Dr Rebekah Pryor" userId="8d859597-0c52-4ddc-b3e3-bd9b1ef69f34" providerId="ADAL" clId="{129534BF-CD79-4FCC-BB02-7258FA1BD0A6}" dt="2023-06-15T00:45:41.330" v="159" actId="2696"/>
        <pc:sldMkLst>
          <pc:docMk/>
          <pc:sldMk cId="3443010290" sldId="574"/>
        </pc:sldMkLst>
      </pc:sldChg>
      <pc:sldChg chg="add del">
        <pc:chgData name="Dr Rebekah Pryor" userId="8d859597-0c52-4ddc-b3e3-bd9b1ef69f34" providerId="ADAL" clId="{129534BF-CD79-4FCC-BB02-7258FA1BD0A6}" dt="2023-06-15T00:45:41.337" v="161" actId="2696"/>
        <pc:sldMkLst>
          <pc:docMk/>
          <pc:sldMk cId="694209784" sldId="575"/>
        </pc:sldMkLst>
      </pc:sldChg>
      <pc:sldChg chg="addSp delSp modSp">
        <pc:chgData name="Dr Rebekah Pryor" userId="8d859597-0c52-4ddc-b3e3-bd9b1ef69f34" providerId="ADAL" clId="{129534BF-CD79-4FCC-BB02-7258FA1BD0A6}" dt="2023-06-15T01:50:56.923" v="1883" actId="962"/>
        <pc:sldMkLst>
          <pc:docMk/>
          <pc:sldMk cId="3794429927" sldId="576"/>
        </pc:sldMkLst>
        <pc:spChg chg="add del mod ord">
          <ac:chgData name="Dr Rebekah Pryor" userId="8d859597-0c52-4ddc-b3e3-bd9b1ef69f34" providerId="ADAL" clId="{129534BF-CD79-4FCC-BB02-7258FA1BD0A6}" dt="2023-06-15T00:41:46.513" v="117" actId="478"/>
          <ac:spMkLst>
            <pc:docMk/>
            <pc:sldMk cId="3794429927" sldId="576"/>
            <ac:spMk id="6" creationId="{F0D6BCF5-ECC0-4C49-B5C9-1EFC0E21BD8F}"/>
          </ac:spMkLst>
        </pc:spChg>
        <pc:spChg chg="add mod">
          <ac:chgData name="Dr Rebekah Pryor" userId="8d859597-0c52-4ddc-b3e3-bd9b1ef69f34" providerId="ADAL" clId="{129534BF-CD79-4FCC-BB02-7258FA1BD0A6}" dt="2023-06-15T01:38:04.288" v="567" actId="20577"/>
          <ac:spMkLst>
            <pc:docMk/>
            <pc:sldMk cId="3794429927" sldId="576"/>
            <ac:spMk id="7" creationId="{6C25E7A1-7964-4E12-B1D0-7F780512069D}"/>
          </ac:spMkLst>
        </pc:spChg>
        <pc:spChg chg="mod">
          <ac:chgData name="Dr Rebekah Pryor" userId="8d859597-0c52-4ddc-b3e3-bd9b1ef69f34" providerId="ADAL" clId="{129534BF-CD79-4FCC-BB02-7258FA1BD0A6}" dt="2023-06-15T00:47:36.157" v="186" actId="1076"/>
          <ac:spMkLst>
            <pc:docMk/>
            <pc:sldMk cId="3794429927" sldId="576"/>
            <ac:spMk id="19" creationId="{09ECCCE8-4095-458E-8010-722161763A58}"/>
          </ac:spMkLst>
        </pc:spChg>
        <pc:spChg chg="del">
          <ac:chgData name="Dr Rebekah Pryor" userId="8d859597-0c52-4ddc-b3e3-bd9b1ef69f34" providerId="ADAL" clId="{129534BF-CD79-4FCC-BB02-7258FA1BD0A6}" dt="2023-06-15T00:36:38.653" v="57" actId="478"/>
          <ac:spMkLst>
            <pc:docMk/>
            <pc:sldMk cId="3794429927" sldId="576"/>
            <ac:spMk id="20" creationId="{E1C741E1-F866-415E-B99E-9261222263E0}"/>
          </ac:spMkLst>
        </pc:spChg>
        <pc:picChg chg="mod">
          <ac:chgData name="Dr Rebekah Pryor" userId="8d859597-0c52-4ddc-b3e3-bd9b1ef69f34" providerId="ADAL" clId="{129534BF-CD79-4FCC-BB02-7258FA1BD0A6}" dt="2023-06-15T01:50:56.923" v="1883" actId="962"/>
          <ac:picMkLst>
            <pc:docMk/>
            <pc:sldMk cId="3794429927" sldId="576"/>
            <ac:picMk id="5" creationId="{DC5C8ADA-EF72-4070-B6F9-F9FD079F3DC6}"/>
          </ac:picMkLst>
        </pc:picChg>
      </pc:sldChg>
      <pc:sldChg chg="addSp delSp modSp">
        <pc:chgData name="Dr Rebekah Pryor" userId="8d859597-0c52-4ddc-b3e3-bd9b1ef69f34" providerId="ADAL" clId="{129534BF-CD79-4FCC-BB02-7258FA1BD0A6}" dt="2023-06-15T01:52:59.043" v="1937" actId="962"/>
        <pc:sldMkLst>
          <pc:docMk/>
          <pc:sldMk cId="2850005400" sldId="578"/>
        </pc:sldMkLst>
        <pc:spChg chg="add mod">
          <ac:chgData name="Dr Rebekah Pryor" userId="8d859597-0c52-4ddc-b3e3-bd9b1ef69f34" providerId="ADAL" clId="{129534BF-CD79-4FCC-BB02-7258FA1BD0A6}" dt="2023-06-15T01:15:52.609" v="385" actId="403"/>
          <ac:spMkLst>
            <pc:docMk/>
            <pc:sldMk cId="2850005400" sldId="578"/>
            <ac:spMk id="6" creationId="{E8E4C261-2F63-4DF5-9B39-95B8C2FD7D87}"/>
          </ac:spMkLst>
        </pc:spChg>
        <pc:spChg chg="del">
          <ac:chgData name="Dr Rebekah Pryor" userId="8d859597-0c52-4ddc-b3e3-bd9b1ef69f34" providerId="ADAL" clId="{129534BF-CD79-4FCC-BB02-7258FA1BD0A6}" dt="2023-06-15T00:43:26.665" v="125" actId="478"/>
          <ac:spMkLst>
            <pc:docMk/>
            <pc:sldMk cId="2850005400" sldId="578"/>
            <ac:spMk id="9" creationId="{93E43378-504E-49B6-BB92-6B69C0983BAA}"/>
          </ac:spMkLst>
        </pc:spChg>
        <pc:spChg chg="mod">
          <ac:chgData name="Dr Rebekah Pryor" userId="8d859597-0c52-4ddc-b3e3-bd9b1ef69f34" providerId="ADAL" clId="{129534BF-CD79-4FCC-BB02-7258FA1BD0A6}" dt="2023-06-15T00:47:47.608" v="191" actId="1036"/>
          <ac:spMkLst>
            <pc:docMk/>
            <pc:sldMk cId="2850005400" sldId="578"/>
            <ac:spMk id="19" creationId="{09ECCCE8-4095-458E-8010-722161763A58}"/>
          </ac:spMkLst>
        </pc:spChg>
        <pc:picChg chg="mod">
          <ac:chgData name="Dr Rebekah Pryor" userId="8d859597-0c52-4ddc-b3e3-bd9b1ef69f34" providerId="ADAL" clId="{129534BF-CD79-4FCC-BB02-7258FA1BD0A6}" dt="2023-06-15T01:52:59.043" v="1937" actId="962"/>
          <ac:picMkLst>
            <pc:docMk/>
            <pc:sldMk cId="2850005400" sldId="578"/>
            <ac:picMk id="5" creationId="{0B4E475A-035F-4884-8674-DD7591D48DE1}"/>
          </ac:picMkLst>
        </pc:picChg>
      </pc:sldChg>
      <pc:sldChg chg="add del">
        <pc:chgData name="Dr Rebekah Pryor" userId="8d859597-0c52-4ddc-b3e3-bd9b1ef69f34" providerId="ADAL" clId="{129534BF-CD79-4FCC-BB02-7258FA1BD0A6}" dt="2023-06-15T00:45:41.326" v="158" actId="2696"/>
        <pc:sldMkLst>
          <pc:docMk/>
          <pc:sldMk cId="4145996610" sldId="579"/>
        </pc:sldMkLst>
      </pc:sldChg>
      <pc:sldChg chg="addSp delSp modSp">
        <pc:chgData name="Dr Rebekah Pryor" userId="8d859597-0c52-4ddc-b3e3-bd9b1ef69f34" providerId="ADAL" clId="{129534BF-CD79-4FCC-BB02-7258FA1BD0A6}" dt="2023-06-15T01:44:10.538" v="1001" actId="962"/>
        <pc:sldMkLst>
          <pc:docMk/>
          <pc:sldMk cId="3977604003" sldId="580"/>
        </pc:sldMkLst>
        <pc:spChg chg="add mod ord">
          <ac:chgData name="Dr Rebekah Pryor" userId="8d859597-0c52-4ddc-b3e3-bd9b1ef69f34" providerId="ADAL" clId="{129534BF-CD79-4FCC-BB02-7258FA1BD0A6}" dt="2023-06-15T01:42:06.525" v="839" actId="6549"/>
          <ac:spMkLst>
            <pc:docMk/>
            <pc:sldMk cId="3977604003" sldId="580"/>
            <ac:spMk id="6" creationId="{9217B29A-66B6-4D14-96F2-D48C79DDA9DA}"/>
          </ac:spMkLst>
        </pc:spChg>
        <pc:spChg chg="mod">
          <ac:chgData name="Dr Rebekah Pryor" userId="8d859597-0c52-4ddc-b3e3-bd9b1ef69f34" providerId="ADAL" clId="{129534BF-CD79-4FCC-BB02-7258FA1BD0A6}" dt="2023-06-15T00:46:35.502" v="179" actId="1035"/>
          <ac:spMkLst>
            <pc:docMk/>
            <pc:sldMk cId="3977604003" sldId="580"/>
            <ac:spMk id="7" creationId="{C251E34E-B2F5-4265-9A8E-F61FDDCC4F93}"/>
          </ac:spMkLst>
        </pc:spChg>
        <pc:spChg chg="del mod">
          <ac:chgData name="Dr Rebekah Pryor" userId="8d859597-0c52-4ddc-b3e3-bd9b1ef69f34" providerId="ADAL" clId="{129534BF-CD79-4FCC-BB02-7258FA1BD0A6}" dt="2023-06-15T00:34:21.765" v="28" actId="478"/>
          <ac:spMkLst>
            <pc:docMk/>
            <pc:sldMk cId="3977604003" sldId="580"/>
            <ac:spMk id="20" creationId="{E1C741E1-F866-415E-B99E-9261222263E0}"/>
          </ac:spMkLst>
        </pc:spChg>
        <pc:picChg chg="mod">
          <ac:chgData name="Dr Rebekah Pryor" userId="8d859597-0c52-4ddc-b3e3-bd9b1ef69f34" providerId="ADAL" clId="{129534BF-CD79-4FCC-BB02-7258FA1BD0A6}" dt="2023-06-15T01:44:10.538" v="1001" actId="962"/>
          <ac:picMkLst>
            <pc:docMk/>
            <pc:sldMk cId="3977604003" sldId="580"/>
            <ac:picMk id="5" creationId="{6039744C-41FC-4568-842A-DD38F61E77C6}"/>
          </ac:picMkLst>
        </pc:picChg>
      </pc:sldChg>
      <pc:sldChg chg="add del">
        <pc:chgData name="Dr Rebekah Pryor" userId="8d859597-0c52-4ddc-b3e3-bd9b1ef69f34" providerId="ADAL" clId="{129534BF-CD79-4FCC-BB02-7258FA1BD0A6}" dt="2023-06-15T00:41:28.452" v="115" actId="2696"/>
        <pc:sldMkLst>
          <pc:docMk/>
          <pc:sldMk cId="607045090" sldId="581"/>
        </pc:sldMkLst>
      </pc:sldChg>
      <pc:sldChg chg="add del">
        <pc:chgData name="Dr Rebekah Pryor" userId="8d859597-0c52-4ddc-b3e3-bd9b1ef69f34" providerId="ADAL" clId="{129534BF-CD79-4FCC-BB02-7258FA1BD0A6}" dt="2023-06-15T00:43:46.325" v="128" actId="2696"/>
        <pc:sldMkLst>
          <pc:docMk/>
          <pc:sldMk cId="3075049737" sldId="581"/>
        </pc:sldMkLst>
      </pc:sldChg>
      <pc:sldChg chg="add del">
        <pc:chgData name="Dr Rebekah Pryor" userId="8d859597-0c52-4ddc-b3e3-bd9b1ef69f34" providerId="ADAL" clId="{129534BF-CD79-4FCC-BB02-7258FA1BD0A6}" dt="2023-06-15T00:45:07.738" v="133" actId="2696"/>
        <pc:sldMkLst>
          <pc:docMk/>
          <pc:sldMk cId="3954554303" sldId="581"/>
        </pc:sldMkLst>
      </pc:sldChg>
      <pc:sldChg chg="add del">
        <pc:chgData name="Dr Rebekah Pryor" userId="8d859597-0c52-4ddc-b3e3-bd9b1ef69f34" providerId="ADAL" clId="{129534BF-CD79-4FCC-BB02-7258FA1BD0A6}" dt="2023-06-15T00:40:55.005" v="110" actId="2696"/>
        <pc:sldMkLst>
          <pc:docMk/>
          <pc:sldMk cId="4131206169" sldId="581"/>
        </pc:sldMkLst>
      </pc:sldChg>
      <pc:sldChg chg="add del">
        <pc:chgData name="Dr Rebekah Pryor" userId="8d859597-0c52-4ddc-b3e3-bd9b1ef69f34" providerId="ADAL" clId="{129534BF-CD79-4FCC-BB02-7258FA1BD0A6}" dt="2023-06-15T00:42:17.823" v="120" actId="2696"/>
        <pc:sldMkLst>
          <pc:docMk/>
          <pc:sldMk cId="4182840374" sldId="581"/>
        </pc:sldMkLst>
      </pc:sldChg>
    </pc:docChg>
  </pc:docChgLst>
  <pc:docChgLst>
    <pc:chgData name="Dr Rebekah Pryor" userId="8d859597-0c52-4ddc-b3e3-bd9b1ef69f34" providerId="ADAL" clId="{1317A209-F52B-49B3-8B1D-E20BB932ADD1}"/>
    <pc:docChg chg="modSld">
      <pc:chgData name="Dr Rebekah Pryor" userId="8d859597-0c52-4ddc-b3e3-bd9b1ef69f34" providerId="ADAL" clId="{1317A209-F52B-49B3-8B1D-E20BB932ADD1}" dt="2023-06-15T03:37:53.336" v="60" actId="20577"/>
      <pc:docMkLst>
        <pc:docMk/>
      </pc:docMkLst>
      <pc:sldChg chg="modNotesTx">
        <pc:chgData name="Dr Rebekah Pryor" userId="8d859597-0c52-4ddc-b3e3-bd9b1ef69f34" providerId="ADAL" clId="{1317A209-F52B-49B3-8B1D-E20BB932ADD1}" dt="2023-06-15T03:37:53.336" v="60" actId="20577"/>
        <pc:sldMkLst>
          <pc:docMk/>
          <pc:sldMk cId="3977604003" sldId="580"/>
        </pc:sldMkLst>
      </pc:sldChg>
    </pc:docChg>
  </pc:docChgLst>
  <pc:docChgLst>
    <pc:chgData name="Dr Rebekah Pryor" userId="S::rebekah.pryor@caritas.org.au::8d859597-0c52-4ddc-b3e3-bd9b1ef69f34" providerId="AD" clId="Web-{19D629DD-0FB9-836D-7DCC-08A7416CA27B}"/>
    <pc:docChg chg="delSld modSld">
      <pc:chgData name="Dr Rebekah Pryor" userId="S::rebekah.pryor@caritas.org.au::8d859597-0c52-4ddc-b3e3-bd9b1ef69f34" providerId="AD" clId="Web-{19D629DD-0FB9-836D-7DCC-08A7416CA27B}" dt="2023-06-15T00:26:02.186" v="4" actId="14100"/>
      <pc:docMkLst>
        <pc:docMk/>
      </pc:docMkLst>
      <pc:sldChg chg="delCm">
        <pc:chgData name="Dr Rebekah Pryor" userId="S::rebekah.pryor@caritas.org.au::8d859597-0c52-4ddc-b3e3-bd9b1ef69f34" providerId="AD" clId="Web-{19D629DD-0FB9-836D-7DCC-08A7416CA27B}" dt="2023-06-15T00:25:32.857" v="3"/>
        <pc:sldMkLst>
          <pc:docMk/>
          <pc:sldMk cId="3107686197" sldId="256"/>
        </pc:sldMkLst>
      </pc:sldChg>
      <pc:sldChg chg="del">
        <pc:chgData name="Dr Rebekah Pryor" userId="S::rebekah.pryor@caritas.org.au::8d859597-0c52-4ddc-b3e3-bd9b1ef69f34" providerId="AD" clId="Web-{19D629DD-0FB9-836D-7DCC-08A7416CA27B}" dt="2023-06-15T00:25:20.918" v="1"/>
        <pc:sldMkLst>
          <pc:docMk/>
          <pc:sldMk cId="3568376617" sldId="555"/>
        </pc:sldMkLst>
      </pc:sldChg>
      <pc:sldChg chg="del">
        <pc:chgData name="Dr Rebekah Pryor" userId="S::rebekah.pryor@caritas.org.au::8d859597-0c52-4ddc-b3e3-bd9b1ef69f34" providerId="AD" clId="Web-{19D629DD-0FB9-836D-7DCC-08A7416CA27B}" dt="2023-06-15T00:25:18.606" v="0"/>
        <pc:sldMkLst>
          <pc:docMk/>
          <pc:sldMk cId="3818683795" sldId="558"/>
        </pc:sldMkLst>
      </pc:sldChg>
      <pc:sldChg chg="delCm">
        <pc:chgData name="Dr Rebekah Pryor" userId="S::rebekah.pryor@caritas.org.au::8d859597-0c52-4ddc-b3e3-bd9b1ef69f34" providerId="AD" clId="Web-{19D629DD-0FB9-836D-7DCC-08A7416CA27B}" dt="2023-06-15T00:25:26.419" v="2"/>
        <pc:sldMkLst>
          <pc:docMk/>
          <pc:sldMk cId="1335305896" sldId="561"/>
        </pc:sldMkLst>
      </pc:sldChg>
      <pc:sldChg chg="modSp">
        <pc:chgData name="Dr Rebekah Pryor" userId="S::rebekah.pryor@caritas.org.au::8d859597-0c52-4ddc-b3e3-bd9b1ef69f34" providerId="AD" clId="Web-{19D629DD-0FB9-836D-7DCC-08A7416CA27B}" dt="2023-06-15T00:26:02.186" v="4" actId="14100"/>
        <pc:sldMkLst>
          <pc:docMk/>
          <pc:sldMk cId="2571509088" sldId="563"/>
        </pc:sldMkLst>
        <pc:spChg chg="mod">
          <ac:chgData name="Dr Rebekah Pryor" userId="S::rebekah.pryor@caritas.org.au::8d859597-0c52-4ddc-b3e3-bd9b1ef69f34" providerId="AD" clId="Web-{19D629DD-0FB9-836D-7DCC-08A7416CA27B}" dt="2023-06-15T00:26:02.186" v="4" actId="14100"/>
          <ac:spMkLst>
            <pc:docMk/>
            <pc:sldMk cId="2571509088" sldId="563"/>
            <ac:spMk id="20" creationId="{E1C741E1-F866-415E-B99E-9261222263E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6/15/2023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6/15/2023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Jamila and other women in a Rohingya refugee camp in Cox’s Bazar, Bangladesh</a:t>
            </a:r>
            <a:r>
              <a:rPr lang="en-AU" sz="1200"/>
              <a:t>. </a:t>
            </a:r>
            <a:r>
              <a:rPr lang="en-US" sz="1200"/>
              <a:t>Photo: </a:t>
            </a:r>
            <a:r>
              <a:rPr lang="en-US" sz="1200" err="1"/>
              <a:t>Inmanuel</a:t>
            </a:r>
            <a:r>
              <a:rPr lang="en-US" sz="1200"/>
              <a:t> Biswas/Caritas Bangladesh</a:t>
            </a:r>
          </a:p>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259805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Source: https://www.vatican.va/content/francesco/en/messages/migration/documents/20230511-world-migrants-day-2023.html</a:t>
            </a: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353051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Jamila and her daughter stand outside their shelter in a refugee camp in Cox’s Bazar, Bangladesh</a:t>
            </a:r>
            <a:r>
              <a:rPr lang="en-AU" sz="1200" dirty="0"/>
              <a:t>. </a:t>
            </a:r>
            <a:r>
              <a:rPr lang="en-US" sz="1200" dirty="0"/>
              <a:t>Photo: </a:t>
            </a:r>
            <a:r>
              <a:rPr lang="en-US" sz="1200" dirty="0" err="1"/>
              <a:t>Inmanuel</a:t>
            </a:r>
            <a:r>
              <a:rPr lang="en-US" sz="1200" dirty="0"/>
              <a:t> Biswas/Caritas Bangladesh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Prayer by Rebekah Pryor/</a:t>
            </a:r>
            <a:r>
              <a:rPr lang="en-US" sz="1200"/>
              <a:t>Caritas Australia, June 2023.</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52790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Conflict in Ukraine forces people to flee their homes and make their way to the border with Poland. Photo: Caritas Poland</a:t>
            </a:r>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a:p>
        </p:txBody>
      </p:sp>
    </p:spTree>
    <p:extLst>
      <p:ext uri="{BB962C8B-B14F-4D97-AF65-F5344CB8AC3E}">
        <p14:creationId xmlns:p14="http://schemas.microsoft.com/office/powerpoint/2010/main" val="112180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 woman making injera in an Internally Displaced Persons (IDP) camp in northern Ethiopia. Photo: Caritas Australia</a:t>
            </a:r>
          </a:p>
        </p:txBody>
      </p:sp>
      <p:sp>
        <p:nvSpPr>
          <p:cNvPr id="4" name="Slide Number Placeholder 3"/>
          <p:cNvSpPr>
            <a:spLocks noGrp="1"/>
          </p:cNvSpPr>
          <p:nvPr>
            <p:ph type="sldNum" sz="quarter" idx="5"/>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389660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a:solidFill>
                  <a:schemeClr val="tx1"/>
                </a:solidFill>
                <a:effectLst/>
                <a:latin typeface="+mn-lt"/>
                <a:ea typeface="+mn-ea"/>
                <a:cs typeface="+mn-cs"/>
              </a:rPr>
              <a:t>Caritas Australia’s local partners help communities access supplies in the Horn of Africa. Photo: Catholic Relief Services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348009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err="1">
                <a:solidFill>
                  <a:schemeClr val="tx1"/>
                </a:solidFill>
                <a:effectLst/>
                <a:latin typeface="+mn-lt"/>
                <a:ea typeface="+mn-ea"/>
                <a:cs typeface="+mn-cs"/>
              </a:rPr>
              <a:t>Ayoyo</a:t>
            </a:r>
            <a:r>
              <a:rPr lang="en-AU" sz="1200" b="0" i="0" u="none" strike="noStrike" kern="1200">
                <a:solidFill>
                  <a:schemeClr val="tx1"/>
                </a:solidFill>
                <a:effectLst/>
                <a:latin typeface="+mn-lt"/>
                <a:ea typeface="+mn-ea"/>
                <a:cs typeface="+mn-cs"/>
              </a:rPr>
              <a:t>, a community leader, works at the cash distribution centre in southwestern Ethiopia, where drought and other factors are causing widespread famine and displacing people from their homes. Photo: Zacharias </a:t>
            </a:r>
            <a:r>
              <a:rPr lang="en-AU" sz="1200" b="0" i="0" u="none" strike="noStrike" kern="1200" err="1">
                <a:solidFill>
                  <a:schemeClr val="tx1"/>
                </a:solidFill>
                <a:effectLst/>
                <a:latin typeface="+mn-lt"/>
                <a:ea typeface="+mn-ea"/>
                <a:cs typeface="+mn-cs"/>
              </a:rPr>
              <a:t>Abubeker</a:t>
            </a:r>
            <a:r>
              <a:rPr lang="en-AU" sz="1200" b="0" i="0" u="none" strike="noStrike" kern="1200">
                <a:solidFill>
                  <a:schemeClr val="tx1"/>
                </a:solidFill>
                <a:effectLst/>
                <a:latin typeface="+mn-lt"/>
                <a:ea typeface="+mn-ea"/>
                <a:cs typeface="+mn-cs"/>
              </a:rPr>
              <a:t>/Caritas Australia </a:t>
            </a:r>
            <a:r>
              <a:rPr lang="en-US" sz="1200" b="0" i="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205609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Jamila and other women in a Rohingya refugee camp in Cox’s Bazar, Bangladesh</a:t>
            </a:r>
            <a:r>
              <a:rPr lang="en-AU" sz="1200"/>
              <a:t>. </a:t>
            </a:r>
            <a:r>
              <a:rPr lang="en-US" sz="1200"/>
              <a:t>Photo: </a:t>
            </a:r>
            <a:r>
              <a:rPr lang="en-US" sz="1200" err="1"/>
              <a:t>Inmanuel</a:t>
            </a:r>
            <a:r>
              <a:rPr lang="en-US" sz="1200"/>
              <a:t> Biswas/Caritas Bangladesh</a:t>
            </a:r>
          </a:p>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394057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8110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D86075"/>
                </a:solidFill>
              </a:rPr>
              <a:t>Click to edit Master title style</a:t>
            </a:r>
            <a:endParaRPr lang="en-US">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8156104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250402"/>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9602595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23673614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42488585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63B1A4"/>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45952"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2375357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chemeClr val="tx2"/>
                </a:solidFill>
                <a:latin typeface="Arial"/>
                <a:cs typeface="Arial"/>
              </a:defRPr>
            </a:lvl1pPr>
            <a:lvl2pPr marL="0" indent="0">
              <a:spcBef>
                <a:spcPts val="188"/>
              </a:spcBef>
              <a:buFontTx/>
              <a:buNone/>
              <a:defRPr sz="2000" cap="all">
                <a:solidFill>
                  <a:schemeClr val="tx2"/>
                </a:solidFill>
                <a:latin typeface="Arial"/>
                <a:cs typeface="Arial"/>
              </a:defRPr>
            </a:lvl2pPr>
            <a:lvl3pPr marL="0" indent="-135000">
              <a:spcBef>
                <a:spcPts val="188"/>
              </a:spcBef>
              <a:buFont typeface="Arial"/>
              <a:buChar char="•"/>
              <a:defRPr sz="2000">
                <a:solidFill>
                  <a:schemeClr val="tx2"/>
                </a:solidFill>
                <a:latin typeface="Arial"/>
                <a:cs typeface="Arial"/>
              </a:defRPr>
            </a:lvl3pPr>
            <a:lvl4pPr marL="324000" indent="-171450">
              <a:spcBef>
                <a:spcPts val="188"/>
              </a:spcBef>
              <a:buFont typeface="Arial"/>
              <a:buChar char="•"/>
              <a:defRPr sz="2000">
                <a:solidFill>
                  <a:schemeClr val="tx2"/>
                </a:solidFill>
                <a:latin typeface="Arial"/>
                <a:cs typeface="Arial"/>
              </a:defRPr>
            </a:lvl4pPr>
            <a:lvl5pPr marL="445500" indent="-135000">
              <a:spcBef>
                <a:spcPts val="188"/>
              </a:spcBef>
              <a:buFont typeface="Arial"/>
              <a:buChar char="•"/>
              <a:defRPr sz="2000">
                <a:solidFill>
                  <a:schemeClr val="tx2"/>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0"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5459593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243062"/>
            <a:ext cx="10801200" cy="792088"/>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882946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91980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713000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90872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669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052736"/>
            <a:ext cx="11127797" cy="489654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9481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5591593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0"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939282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6847080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0" y="0"/>
            <a:ext cx="11644206" cy="97155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98351"/>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7930291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4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463674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43160"/>
            <a:ext cx="10801200" cy="792088"/>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1315524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7310806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235572"/>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732825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242728"/>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0900040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hasCustomPrompt="1"/>
          </p:nvPr>
        </p:nvSpPr>
        <p:spPr>
          <a:xfrm>
            <a:off x="479378" y="1601416"/>
            <a:ext cx="6497823" cy="4347864"/>
          </a:xfrm>
          <a:prstGeom prst="rect">
            <a:avLst/>
          </a:prstGeom>
        </p:spPr>
        <p:txBody>
          <a:bodyPr/>
          <a:lstStyle>
            <a:lvl1pPr marL="0" indent="0">
              <a:lnSpc>
                <a:spcPct val="110000"/>
              </a:lnSpc>
              <a:spcBef>
                <a:spcPts val="0"/>
              </a:spcBef>
              <a:spcAft>
                <a:spcPts val="1200"/>
              </a:spcAft>
              <a:buFontTx/>
              <a:buNone/>
              <a:defRPr sz="2800" cap="none" baseline="0">
                <a:solidFill>
                  <a:srgbClr val="0C244C"/>
                </a:solidFill>
                <a:latin typeface="Arial"/>
                <a:cs typeface="Arial"/>
              </a:defRPr>
            </a:lvl1pPr>
            <a:lvl2pPr marL="0" indent="0">
              <a:spcBef>
                <a:spcPts val="188"/>
              </a:spcBef>
              <a:buFontTx/>
              <a:buNone/>
              <a:defRPr sz="2800" cap="all">
                <a:solidFill>
                  <a:srgbClr val="0C244C"/>
                </a:solidFill>
                <a:latin typeface="Arial"/>
                <a:cs typeface="Arial"/>
              </a:defRPr>
            </a:lvl2pPr>
            <a:lvl3pPr marL="0" indent="-135000">
              <a:spcBef>
                <a:spcPts val="188"/>
              </a:spcBef>
              <a:buFont typeface="Arial"/>
              <a:buChar char="•"/>
              <a:defRPr sz="2800">
                <a:solidFill>
                  <a:srgbClr val="0C244C"/>
                </a:solidFill>
                <a:latin typeface="Arial"/>
                <a:cs typeface="Arial"/>
              </a:defRPr>
            </a:lvl3pPr>
            <a:lvl4pPr marL="324000" indent="-171450">
              <a:spcBef>
                <a:spcPts val="188"/>
              </a:spcBef>
              <a:buFont typeface="Arial"/>
              <a:buChar char="•"/>
              <a:defRPr sz="2800">
                <a:solidFill>
                  <a:srgbClr val="0C244C"/>
                </a:solidFill>
                <a:latin typeface="Arial"/>
                <a:cs typeface="Arial"/>
              </a:defRPr>
            </a:lvl4pPr>
            <a:lvl5pPr marL="445500" indent="-135000">
              <a:spcBef>
                <a:spcPts val="188"/>
              </a:spcBef>
              <a:buFont typeface="Arial"/>
              <a:buChar char="•"/>
              <a:defRPr sz="2800">
                <a:solidFill>
                  <a:srgbClr val="0C244C"/>
                </a:solidFill>
                <a:latin typeface="Arial"/>
                <a:cs typeface="Arial"/>
              </a:defRPr>
            </a:lvl5pPr>
          </a:lstStyle>
          <a:p>
            <a:pPr lvl="0"/>
            <a:r>
              <a:rPr lang="en-GB"/>
              <a:t>Click to edit Master text styles</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5"/>
            <a:ext cx="4431051" cy="434786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242728"/>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6983937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94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12544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2527512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50908"/>
            <a:ext cx="10732778" cy="581303"/>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25745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455711"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934439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455711" y="343728"/>
            <a:ext cx="10732778" cy="581303"/>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050080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89938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790629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3190001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20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5224272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939710" y="1346621"/>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20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795987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2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388635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5_Custom Layout">
    <p:bg>
      <p:bgPr>
        <a:solidFill>
          <a:schemeClr val="accent1"/>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7299181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9181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45_Title and Conten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FD4CBE5-4DCB-4A44-BE5E-2607C20751B1}"/>
              </a:ext>
            </a:extLst>
          </p:cNvPr>
          <p:cNvSpPr>
            <a:spLocks noGrp="1"/>
          </p:cNvSpPr>
          <p:nvPr>
            <p:ph type="body" sz="half" idx="2"/>
          </p:nvPr>
        </p:nvSpPr>
        <p:spPr>
          <a:xfrm>
            <a:off x="523875" y="1578054"/>
            <a:ext cx="11144250" cy="442269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7" name="Title 1">
            <a:extLst>
              <a:ext uri="{FF2B5EF4-FFF2-40B4-BE49-F238E27FC236}">
                <a16:creationId xmlns:a16="http://schemas.microsoft.com/office/drawing/2014/main" id="{D9238096-96B3-B943-89ED-70DA73287C44}"/>
              </a:ext>
            </a:extLst>
          </p:cNvPr>
          <p:cNvSpPr>
            <a:spLocks noGrp="1"/>
          </p:cNvSpPr>
          <p:nvPr>
            <p:ph type="title"/>
          </p:nvPr>
        </p:nvSpPr>
        <p:spPr>
          <a:xfrm>
            <a:off x="567530" y="535781"/>
            <a:ext cx="7385832" cy="562570"/>
          </a:xfrm>
          <a:prstGeom prst="rect">
            <a:avLst/>
          </a:prstGeom>
        </p:spPr>
        <p:txBody>
          <a:bodyPr/>
          <a:lstStyle>
            <a:lvl1pPr>
              <a:defRPr sz="2672"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0221087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W1 title">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8D0468F1-DB78-4D7D-A99A-324D33F3A930}"/>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69435" y="277813"/>
            <a:ext cx="1004887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a:extLst>
              <a:ext uri="{FF2B5EF4-FFF2-40B4-BE49-F238E27FC236}">
                <a16:creationId xmlns:a16="http://schemas.microsoft.com/office/drawing/2014/main" id="{B55E2FF6-F22D-4C00-812A-CA9C39B37A4F}"/>
              </a:ext>
            </a:extLst>
          </p:cNvPr>
          <p:cNvSpPr>
            <a:spLocks noGrp="1"/>
          </p:cNvSpPr>
          <p:nvPr>
            <p:ph type="pic" sz="quarter" idx="10"/>
          </p:nvPr>
        </p:nvSpPr>
        <p:spPr>
          <a:xfrm>
            <a:off x="0" y="1408113"/>
            <a:ext cx="6096000" cy="5449887"/>
          </a:xfrm>
          <a:prstGeom prst="rect">
            <a:avLst/>
          </a:prstGeom>
        </p:spPr>
        <p:txBody>
          <a:bodyPr/>
          <a:lstStyle/>
          <a:p>
            <a:endParaRPr lang="en-AU"/>
          </a:p>
        </p:txBody>
      </p:sp>
    </p:spTree>
    <p:extLst>
      <p:ext uri="{BB962C8B-B14F-4D97-AF65-F5344CB8AC3E}">
        <p14:creationId xmlns:p14="http://schemas.microsoft.com/office/powerpoint/2010/main" val="15073632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W1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4B19AB4-795D-4D4F-935C-45C27EC53DFC}"/>
              </a:ext>
            </a:extLst>
          </p:cNvPr>
          <p:cNvSpPr>
            <a:spLocks noGrp="1"/>
          </p:cNvSpPr>
          <p:nvPr>
            <p:ph type="pic" sz="quarter" idx="10"/>
          </p:nvPr>
        </p:nvSpPr>
        <p:spPr>
          <a:xfrm>
            <a:off x="6589053" y="1613812"/>
            <a:ext cx="5314022" cy="3940954"/>
          </a:xfrm>
          <a:prstGeom prst="rect">
            <a:avLst/>
          </a:prstGeom>
        </p:spPr>
        <p:txBody>
          <a:bodyPr/>
          <a:lstStyle/>
          <a:p>
            <a:endParaRPr lang="en-AU"/>
          </a:p>
        </p:txBody>
      </p:sp>
      <p:sp>
        <p:nvSpPr>
          <p:cNvPr id="7" name="Text Placeholder 6">
            <a:extLst>
              <a:ext uri="{FF2B5EF4-FFF2-40B4-BE49-F238E27FC236}">
                <a16:creationId xmlns:a16="http://schemas.microsoft.com/office/drawing/2014/main" id="{CDFD77B1-E272-47C7-B79C-01F491566CB6}"/>
              </a:ext>
            </a:extLst>
          </p:cNvPr>
          <p:cNvSpPr>
            <a:spLocks noGrp="1"/>
          </p:cNvSpPr>
          <p:nvPr>
            <p:ph type="body" sz="quarter" idx="11"/>
          </p:nvPr>
        </p:nvSpPr>
        <p:spPr>
          <a:xfrm>
            <a:off x="525463" y="1613812"/>
            <a:ext cx="5784802" cy="4406900"/>
          </a:xfrm>
          <a:prstGeom prst="rect">
            <a:avLst/>
          </a:prstGeom>
        </p:spPr>
        <p:txBody>
          <a:bodyPr/>
          <a:lstStyle>
            <a:lvl1pPr marL="0" indent="0">
              <a:spcAft>
                <a:spcPts val="1200"/>
              </a:spcAft>
              <a:buNone/>
              <a:defRPr sz="280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pic>
        <p:nvPicPr>
          <p:cNvPr id="9" name="Picture 8">
            <a:extLst>
              <a:ext uri="{FF2B5EF4-FFF2-40B4-BE49-F238E27FC236}">
                <a16:creationId xmlns:a16="http://schemas.microsoft.com/office/drawing/2014/main" id="{07FD3E9F-6924-4D7B-BD88-27A6352BC4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93629" y="6250616"/>
            <a:ext cx="2009446" cy="360000"/>
          </a:xfrm>
          <a:prstGeom prst="rect">
            <a:avLst/>
          </a:prstGeom>
        </p:spPr>
      </p:pic>
      <p:pic>
        <p:nvPicPr>
          <p:cNvPr id="6" name="Picture 3">
            <a:extLst>
              <a:ext uri="{FF2B5EF4-FFF2-40B4-BE49-F238E27FC236}">
                <a16:creationId xmlns:a16="http://schemas.microsoft.com/office/drawing/2014/main" id="{A3E9AC5F-106F-4D57-85D1-99E75D23463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269435" y="277813"/>
            <a:ext cx="1004887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7129F682-0FFA-415A-A76D-A4D22924A659}"/>
              </a:ext>
            </a:extLst>
          </p:cNvPr>
          <p:cNvSpPr>
            <a:spLocks noGrp="1"/>
          </p:cNvSpPr>
          <p:nvPr>
            <p:ph type="body" sz="quarter" idx="12"/>
          </p:nvPr>
        </p:nvSpPr>
        <p:spPr>
          <a:xfrm>
            <a:off x="6589713" y="5640324"/>
            <a:ext cx="5313362" cy="380387"/>
          </a:xfrm>
          <a:prstGeom prst="rect">
            <a:avLst/>
          </a:prstGeom>
        </p:spPr>
        <p:txBody>
          <a:bodyPr/>
          <a:lstStyle>
            <a:lvl1pPr marL="0" indent="0">
              <a:buNone/>
              <a:defRPr sz="1050">
                <a:solidFill>
                  <a:schemeClr val="bg1"/>
                </a:solidFill>
                <a:latin typeface="Arial" panose="020B0604020202020204" pitchFamily="34" charset="0"/>
                <a:cs typeface="Arial" panose="020B0604020202020204" pitchFamily="34" charset="0"/>
              </a:defRPr>
            </a:lvl1pPr>
            <a:lvl2pPr marL="457200" indent="0">
              <a:buNone/>
              <a:defRPr sz="1050">
                <a:solidFill>
                  <a:schemeClr val="bg1"/>
                </a:solidFill>
                <a:latin typeface="Arial" panose="020B0604020202020204" pitchFamily="34" charset="0"/>
                <a:cs typeface="Arial" panose="020B0604020202020204" pitchFamily="34" charset="0"/>
              </a:defRPr>
            </a:lvl2pPr>
            <a:lvl3pPr marL="914400" indent="0">
              <a:buNone/>
              <a:defRPr sz="1050">
                <a:solidFill>
                  <a:schemeClr val="bg1"/>
                </a:solidFill>
                <a:latin typeface="Arial" panose="020B0604020202020204" pitchFamily="34" charset="0"/>
                <a:cs typeface="Arial" panose="020B0604020202020204" pitchFamily="34" charset="0"/>
              </a:defRPr>
            </a:lvl3pPr>
            <a:lvl4pPr marL="1371600" indent="0">
              <a:buNone/>
              <a:defRPr sz="1050">
                <a:solidFill>
                  <a:schemeClr val="bg1"/>
                </a:solidFill>
                <a:latin typeface="Arial" panose="020B0604020202020204" pitchFamily="34" charset="0"/>
                <a:cs typeface="Arial" panose="020B0604020202020204" pitchFamily="34" charset="0"/>
              </a:defRPr>
            </a:lvl4pPr>
            <a:lvl5pPr marL="1828800" indent="0">
              <a:buNone/>
              <a:defRPr sz="1050">
                <a:solidFill>
                  <a:schemeClr val="bg1"/>
                </a:solidFill>
                <a:latin typeface="Arial" panose="020B0604020202020204" pitchFamily="34" charset="0"/>
                <a:cs typeface="Arial" panose="020B0604020202020204" pitchFamily="34" charset="0"/>
              </a:defRPr>
            </a:lvl5pPr>
          </a:lstStyle>
          <a:p>
            <a:pPr lvl="0"/>
            <a:r>
              <a:rPr lang="en-US"/>
              <a:t>Edit Master text styles</a:t>
            </a:r>
            <a:endParaRPr lang="en-AU"/>
          </a:p>
        </p:txBody>
      </p:sp>
    </p:spTree>
    <p:extLst>
      <p:ext uri="{BB962C8B-B14F-4D97-AF65-F5344CB8AC3E}">
        <p14:creationId xmlns:p14="http://schemas.microsoft.com/office/powerpoint/2010/main" val="3189909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W1 quo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BE3667E-0EB5-4A50-BF3B-602E07F52A82}"/>
              </a:ext>
            </a:extLst>
          </p:cNvPr>
          <p:cNvSpPr>
            <a:spLocks noGrp="1"/>
          </p:cNvSpPr>
          <p:nvPr>
            <p:ph type="pic" sz="quarter" idx="10"/>
          </p:nvPr>
        </p:nvSpPr>
        <p:spPr>
          <a:xfrm>
            <a:off x="374650" y="1408113"/>
            <a:ext cx="9429750" cy="5276850"/>
          </a:xfrm>
          <a:prstGeom prst="rect">
            <a:avLst/>
          </a:prstGeom>
        </p:spPr>
        <p:txBody>
          <a:bodyPr/>
          <a:lstStyle/>
          <a:p>
            <a:endParaRPr lang="en-AU"/>
          </a:p>
        </p:txBody>
      </p:sp>
      <p:pic>
        <p:nvPicPr>
          <p:cNvPr id="6" name="Picture 3">
            <a:extLst>
              <a:ext uri="{FF2B5EF4-FFF2-40B4-BE49-F238E27FC236}">
                <a16:creationId xmlns:a16="http://schemas.microsoft.com/office/drawing/2014/main" id="{3408E3B2-AAE1-4B45-A329-E4F592BD82A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69435" y="277813"/>
            <a:ext cx="1004887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432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D86075"/>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0662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C3DDD7"/>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658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4300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2532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20"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1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91948"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738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8962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085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9207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21575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16721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8568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9156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69122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6755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2478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chemeClr val="bg1">
                    <a:lumMod val="95000"/>
                  </a:schemeClr>
                </a:solidFill>
                <a:latin typeface="Arial"/>
                <a:cs typeface="Arial"/>
              </a:defRPr>
            </a:lvl1pPr>
            <a:lvl2pPr marL="0" indent="0">
              <a:spcBef>
                <a:spcPts val="188"/>
              </a:spcBef>
              <a:buFontTx/>
              <a:buNone/>
              <a:defRPr sz="1800" cap="all">
                <a:solidFill>
                  <a:schemeClr val="bg1">
                    <a:lumMod val="95000"/>
                  </a:schemeClr>
                </a:solidFill>
                <a:latin typeface="Arial"/>
                <a:cs typeface="Arial"/>
              </a:defRPr>
            </a:lvl2pPr>
            <a:lvl3pPr marL="0" indent="-135000">
              <a:spcBef>
                <a:spcPts val="188"/>
              </a:spcBef>
              <a:buFont typeface="Arial"/>
              <a:buChar char="•"/>
              <a:defRPr sz="1800">
                <a:solidFill>
                  <a:schemeClr val="bg1">
                    <a:lumMod val="95000"/>
                  </a:schemeClr>
                </a:solidFill>
                <a:latin typeface="Arial"/>
                <a:cs typeface="Arial"/>
              </a:defRPr>
            </a:lvl3pPr>
            <a:lvl4pPr marL="324000" indent="-171450">
              <a:spcBef>
                <a:spcPts val="188"/>
              </a:spcBef>
              <a:buFont typeface="Arial"/>
              <a:buChar char="•"/>
              <a:defRPr sz="1800">
                <a:solidFill>
                  <a:schemeClr val="bg1">
                    <a:lumMod val="95000"/>
                  </a:schemeClr>
                </a:solidFill>
                <a:latin typeface="Arial"/>
                <a:cs typeface="Arial"/>
              </a:defRPr>
            </a:lvl4pPr>
            <a:lvl5pPr marL="445500" indent="-135000">
              <a:spcBef>
                <a:spcPts val="188"/>
              </a:spcBef>
              <a:buFont typeface="Arial"/>
              <a:buChar char="•"/>
              <a:defRPr sz="1800">
                <a:solidFill>
                  <a:schemeClr val="bg1">
                    <a:lumMod val="95000"/>
                  </a:schemeClr>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17416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765552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3376501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D86075"/>
                </a:solidFill>
              </a:rPr>
              <a:t>Click to edit Master title style</a:t>
            </a:r>
            <a:endParaRPr lang="en-US">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758005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05744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269512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63B1A4"/>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76719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58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2231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87517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35827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79628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16507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523961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99186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07018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485187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42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345208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1653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7434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827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7990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18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22184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1251736" y="1336494"/>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8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750629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18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053761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288340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lvl1pPr marL="0" indent="0">
              <a:buNone/>
              <a:defRPr/>
            </a:lvl1pPr>
          </a:lstStyle>
          <a:p>
            <a:r>
              <a:rPr lang="en-GB"/>
              <a:t>Click icon to add picture</a:t>
            </a:r>
            <a:endParaRPr lang="en-US"/>
          </a:p>
        </p:txBody>
      </p:sp>
    </p:spTree>
    <p:extLst>
      <p:ext uri="{BB962C8B-B14F-4D97-AF65-F5344CB8AC3E}">
        <p14:creationId xmlns:p14="http://schemas.microsoft.com/office/powerpoint/2010/main" val="200094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581473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0286011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C24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chemeClr val="bg2"/>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2094276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390218"/>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624109"/>
            <a:ext cx="6087237" cy="533388"/>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963891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153310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1242485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0340977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8339473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85126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7338504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370793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110220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463572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572032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D86075"/>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hasCustomPrompt="1"/>
          </p:nvPr>
        </p:nvSpPr>
        <p:spPr>
          <a:xfrm>
            <a:off x="408870" y="4149080"/>
            <a:ext cx="11164827" cy="1872208"/>
          </a:xfrm>
          <a:prstGeom prst="rect">
            <a:avLst/>
          </a:prstGeom>
        </p:spPr>
        <p:txBody>
          <a:bodyPr anchor="t"/>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0734833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9080"/>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8219717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39398"/>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6714472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5373229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accent3"/>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35944"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3401926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1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5000"/>
            <a:ext cx="10145037" cy="374219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272827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11424" y="1482499"/>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2F777E19-EBE2-4E87-B507-4FB48D7D8E3D}"/>
              </a:ext>
            </a:extLst>
          </p:cNvPr>
          <p:cNvSpPr>
            <a:spLocks noGrp="1"/>
          </p:cNvSpPr>
          <p:nvPr>
            <p:ph type="title"/>
          </p:nvPr>
        </p:nvSpPr>
        <p:spPr>
          <a:xfrm>
            <a:off x="551384" y="341784"/>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205689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332208" y="-2382884"/>
            <a:ext cx="5464522"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7" y="711200"/>
            <a:ext cx="10145037" cy="4950049"/>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1279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3660347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7" y="1412777"/>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7242201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6" y="-191887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332913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accent6"/>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6" y="-191887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accent3"/>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903324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925899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7176348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80875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1245024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5853471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335360" y="692696"/>
            <a:ext cx="5184574" cy="4889086"/>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40848701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84679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742315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6233248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7388212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8851920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2327178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7502520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056911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7516079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34868759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36798508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4608110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4.xml"/><Relationship Id="rId21" Type="http://schemas.openxmlformats.org/officeDocument/2006/relationships/slideLayout" Target="../slideLayouts/slideLayout79.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63" Type="http://schemas.openxmlformats.org/officeDocument/2006/relationships/slideLayout" Target="../slideLayouts/slideLayout121.xml"/><Relationship Id="rId68" Type="http://schemas.openxmlformats.org/officeDocument/2006/relationships/slideLayout" Target="../slideLayouts/slideLayout126.xml"/><Relationship Id="rId16" Type="http://schemas.openxmlformats.org/officeDocument/2006/relationships/slideLayout" Target="../slideLayouts/slideLayout7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8" Type="http://schemas.openxmlformats.org/officeDocument/2006/relationships/slideLayout" Target="../slideLayouts/slideLayout116.xml"/><Relationship Id="rId66" Type="http://schemas.openxmlformats.org/officeDocument/2006/relationships/slideLayout" Target="../slideLayouts/slideLayout124.xml"/><Relationship Id="rId74" Type="http://schemas.openxmlformats.org/officeDocument/2006/relationships/slideLayout" Target="../slideLayouts/slideLayout132.xml"/><Relationship Id="rId79" Type="http://schemas.openxmlformats.org/officeDocument/2006/relationships/image" Target="../media/image1.emf"/><Relationship Id="rId5" Type="http://schemas.openxmlformats.org/officeDocument/2006/relationships/slideLayout" Target="../slideLayouts/slideLayout63.xml"/><Relationship Id="rId61" Type="http://schemas.openxmlformats.org/officeDocument/2006/relationships/slideLayout" Target="../slideLayouts/slideLayout119.xml"/><Relationship Id="rId19" Type="http://schemas.openxmlformats.org/officeDocument/2006/relationships/slideLayout" Target="../slideLayouts/slideLayout7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slideLayout" Target="../slideLayouts/slideLayout114.xml"/><Relationship Id="rId64" Type="http://schemas.openxmlformats.org/officeDocument/2006/relationships/slideLayout" Target="../slideLayouts/slideLayout122.xml"/><Relationship Id="rId69" Type="http://schemas.openxmlformats.org/officeDocument/2006/relationships/slideLayout" Target="../slideLayouts/slideLayout127.xml"/><Relationship Id="rId77" Type="http://schemas.openxmlformats.org/officeDocument/2006/relationships/slideLayout" Target="../slideLayouts/slideLayout135.xml"/><Relationship Id="rId8" Type="http://schemas.openxmlformats.org/officeDocument/2006/relationships/slideLayout" Target="../slideLayouts/slideLayout66.xml"/><Relationship Id="rId51" Type="http://schemas.openxmlformats.org/officeDocument/2006/relationships/slideLayout" Target="../slideLayouts/slideLayout109.xml"/><Relationship Id="rId72" Type="http://schemas.openxmlformats.org/officeDocument/2006/relationships/slideLayout" Target="../slideLayouts/slideLayout130.xml"/><Relationship Id="rId80" Type="http://schemas.openxmlformats.org/officeDocument/2006/relationships/image" Target="../media/image2.emf"/><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59" Type="http://schemas.openxmlformats.org/officeDocument/2006/relationships/slideLayout" Target="../slideLayouts/slideLayout117.xml"/><Relationship Id="rId67" Type="http://schemas.openxmlformats.org/officeDocument/2006/relationships/slideLayout" Target="../slideLayouts/slideLayout125.xml"/><Relationship Id="rId20" Type="http://schemas.openxmlformats.org/officeDocument/2006/relationships/slideLayout" Target="../slideLayouts/slideLayout78.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62" Type="http://schemas.openxmlformats.org/officeDocument/2006/relationships/slideLayout" Target="../slideLayouts/slideLayout120.xml"/><Relationship Id="rId70" Type="http://schemas.openxmlformats.org/officeDocument/2006/relationships/slideLayout" Target="../slideLayouts/slideLayout128.xml"/><Relationship Id="rId75" Type="http://schemas.openxmlformats.org/officeDocument/2006/relationships/slideLayout" Target="../slideLayouts/slideLayout13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57" Type="http://schemas.openxmlformats.org/officeDocument/2006/relationships/slideLayout" Target="../slideLayouts/slideLayout115.xml"/><Relationship Id="rId10" Type="http://schemas.openxmlformats.org/officeDocument/2006/relationships/slideLayout" Target="../slideLayouts/slideLayout68.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60" Type="http://schemas.openxmlformats.org/officeDocument/2006/relationships/slideLayout" Target="../slideLayouts/slideLayout118.xml"/><Relationship Id="rId65" Type="http://schemas.openxmlformats.org/officeDocument/2006/relationships/slideLayout" Target="../slideLayouts/slideLayout123.xml"/><Relationship Id="rId73" Type="http://schemas.openxmlformats.org/officeDocument/2006/relationships/slideLayout" Target="../slideLayouts/slideLayout131.xml"/><Relationship Id="rId78" Type="http://schemas.openxmlformats.org/officeDocument/2006/relationships/theme" Target="../theme/theme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9" Type="http://schemas.openxmlformats.org/officeDocument/2006/relationships/slideLayout" Target="../slideLayouts/slideLayout97.xml"/><Relationship Id="rId34" Type="http://schemas.openxmlformats.org/officeDocument/2006/relationships/slideLayout" Target="../slideLayouts/slideLayout92.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76" Type="http://schemas.openxmlformats.org/officeDocument/2006/relationships/slideLayout" Target="../slideLayouts/slideLayout134.xml"/><Relationship Id="rId7" Type="http://schemas.openxmlformats.org/officeDocument/2006/relationships/slideLayout" Target="../slideLayouts/slideLayout65.xml"/><Relationship Id="rId71" Type="http://schemas.openxmlformats.org/officeDocument/2006/relationships/slideLayout" Target="../slideLayouts/slideLayout129.xml"/><Relationship Id="rId2" Type="http://schemas.openxmlformats.org/officeDocument/2006/relationships/slideLayout" Target="../slideLayouts/slideLayout60.xml"/><Relationship Id="rId2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0"/>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61"/>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758" r:id="rId1"/>
    <p:sldLayoutId id="2147483765" r:id="rId2"/>
    <p:sldLayoutId id="2147483759" r:id="rId3"/>
    <p:sldLayoutId id="2147483766" r:id="rId4"/>
    <p:sldLayoutId id="2147483760" r:id="rId5"/>
    <p:sldLayoutId id="2147483761" r:id="rId6"/>
    <p:sldLayoutId id="2147483762" r:id="rId7"/>
    <p:sldLayoutId id="2147483763" r:id="rId8"/>
    <p:sldLayoutId id="2147483764"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79"/>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80"/>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364790318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 id="2147483859" r:id="rId43"/>
    <p:sldLayoutId id="2147483860" r:id="rId44"/>
    <p:sldLayoutId id="2147483861" r:id="rId45"/>
    <p:sldLayoutId id="2147483862" r:id="rId46"/>
    <p:sldLayoutId id="2147483863" r:id="rId47"/>
    <p:sldLayoutId id="2147483864" r:id="rId48"/>
    <p:sldLayoutId id="2147483865" r:id="rId49"/>
    <p:sldLayoutId id="2147483866" r:id="rId50"/>
    <p:sldLayoutId id="2147483867" r:id="rId51"/>
    <p:sldLayoutId id="2147483868" r:id="rId52"/>
    <p:sldLayoutId id="2147483869" r:id="rId53"/>
    <p:sldLayoutId id="2147483870" r:id="rId54"/>
    <p:sldLayoutId id="2147483871" r:id="rId55"/>
    <p:sldLayoutId id="2147483872" r:id="rId56"/>
    <p:sldLayoutId id="2147483873" r:id="rId57"/>
    <p:sldLayoutId id="2147483874" r:id="rId58"/>
    <p:sldLayoutId id="2147483875" r:id="rId59"/>
    <p:sldLayoutId id="2147483876" r:id="rId60"/>
    <p:sldLayoutId id="2147483877" r:id="rId61"/>
    <p:sldLayoutId id="2147483878" r:id="rId62"/>
    <p:sldLayoutId id="2147483879" r:id="rId63"/>
    <p:sldLayoutId id="2147483880" r:id="rId64"/>
    <p:sldLayoutId id="2147483881" r:id="rId65"/>
    <p:sldLayoutId id="2147483882" r:id="rId66"/>
    <p:sldLayoutId id="2147483883" r:id="rId67"/>
    <p:sldLayoutId id="2147483884" r:id="rId68"/>
    <p:sldLayoutId id="2147483885" r:id="rId69"/>
    <p:sldLayoutId id="2147483886" r:id="rId70"/>
    <p:sldLayoutId id="2147483887" r:id="rId71"/>
    <p:sldLayoutId id="2147483888" r:id="rId72"/>
    <p:sldLayoutId id="2147483889" r:id="rId73"/>
    <p:sldLayoutId id="2147483890" r:id="rId74"/>
    <p:sldLayoutId id="2147483891" r:id="rId75"/>
    <p:sldLayoutId id="2147483892" r:id="rId76"/>
    <p:sldLayoutId id="2147483893" r:id="rId7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women stand smiling together.">
            <a:extLst>
              <a:ext uri="{FF2B5EF4-FFF2-40B4-BE49-F238E27FC236}">
                <a16:creationId xmlns:a16="http://schemas.microsoft.com/office/drawing/2014/main" id="{0A561ED1-24DA-4D04-AC50-39247ED3DFC7}"/>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0"/>
            <a:ext cx="12192000" cy="2974999"/>
          </a:xfrm>
        </p:spPr>
      </p:pic>
      <p:sp>
        <p:nvSpPr>
          <p:cNvPr id="4" name="Title 3">
            <a:extLst>
              <a:ext uri="{FF2B5EF4-FFF2-40B4-BE49-F238E27FC236}">
                <a16:creationId xmlns:a16="http://schemas.microsoft.com/office/drawing/2014/main" id="{7702B456-E552-B044-8935-7245250B66F3}"/>
              </a:ext>
            </a:extLst>
          </p:cNvPr>
          <p:cNvSpPr>
            <a:spLocks noGrp="1"/>
          </p:cNvSpPr>
          <p:nvPr>
            <p:ph type="ctrTitle"/>
          </p:nvPr>
        </p:nvSpPr>
        <p:spPr>
          <a:xfrm>
            <a:off x="408870" y="3256100"/>
            <a:ext cx="10583673" cy="1264424"/>
          </a:xfrm>
        </p:spPr>
        <p:txBody>
          <a:bodyPr/>
          <a:lstStyle/>
          <a:p>
            <a:r>
              <a:rPr lang="en-US">
                <a:ea typeface="Roboto" pitchFamily="2" charset="0"/>
              </a:rPr>
              <a:t>Prayer for refugees</a:t>
            </a:r>
          </a:p>
        </p:txBody>
      </p:sp>
    </p:spTree>
    <p:extLst>
      <p:ext uri="{BB962C8B-B14F-4D97-AF65-F5344CB8AC3E}">
        <p14:creationId xmlns:p14="http://schemas.microsoft.com/office/powerpoint/2010/main" val="310768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F60727-9786-40D7-AF75-8FD2C59C5645}"/>
              </a:ext>
            </a:extLst>
          </p:cNvPr>
          <p:cNvSpPr>
            <a:spLocks noGrp="1"/>
          </p:cNvSpPr>
          <p:nvPr>
            <p:ph type="title"/>
          </p:nvPr>
        </p:nvSpPr>
        <p:spPr/>
        <p:txBody>
          <a:bodyPr/>
          <a:lstStyle/>
          <a:p>
            <a:r>
              <a:rPr lang="en-AU">
                <a:solidFill>
                  <a:schemeClr val="bg1"/>
                </a:solidFill>
              </a:rPr>
              <a:t>A message from Pope </a:t>
            </a:r>
            <a:r>
              <a:rPr lang="en-AU" err="1">
                <a:solidFill>
                  <a:schemeClr val="bg1"/>
                </a:solidFill>
              </a:rPr>
              <a:t>francis</a:t>
            </a:r>
            <a:endParaRPr lang="en-AU">
              <a:solidFill>
                <a:schemeClr val="bg1"/>
              </a:solidFill>
            </a:endParaRPr>
          </a:p>
        </p:txBody>
      </p:sp>
      <p:sp>
        <p:nvSpPr>
          <p:cNvPr id="7" name="Text Placeholder 6">
            <a:extLst>
              <a:ext uri="{FF2B5EF4-FFF2-40B4-BE49-F238E27FC236}">
                <a16:creationId xmlns:a16="http://schemas.microsoft.com/office/drawing/2014/main" id="{8C5B723E-96E0-B64A-AEAA-A290F4DDAB68}"/>
              </a:ext>
            </a:extLst>
          </p:cNvPr>
          <p:cNvSpPr>
            <a:spLocks noGrp="1"/>
          </p:cNvSpPr>
          <p:nvPr>
            <p:ph type="body" sz="quarter" idx="10"/>
          </p:nvPr>
        </p:nvSpPr>
        <p:spPr>
          <a:xfrm>
            <a:off x="1327121" y="1520893"/>
            <a:ext cx="9537757" cy="3450481"/>
          </a:xfrm>
        </p:spPr>
        <p:txBody>
          <a:bodyPr/>
          <a:lstStyle/>
          <a:p>
            <a:pPr algn="ctr">
              <a:lnSpc>
                <a:spcPct val="100000"/>
              </a:lnSpc>
              <a:spcBef>
                <a:spcPts val="0"/>
              </a:spcBef>
              <a:spcAft>
                <a:spcPts val="600"/>
              </a:spcAft>
            </a:pPr>
            <a:r>
              <a:rPr lang="en-US" sz="3600">
                <a:latin typeface="+mn-lt"/>
              </a:rPr>
              <a:t>Migrants flee because of poverty, fear or desperation. Eliminating these causes and thus putting an end to forced migration calls for shared commitment on the part of all… This commitment begins with asking what we can do, but also what we need to stop doing. </a:t>
            </a:r>
            <a:endParaRPr lang="en-US" sz="3600">
              <a:latin typeface="+mn-lt"/>
              <a:ea typeface="Roboto" pitchFamily="2" charset="0"/>
            </a:endParaRPr>
          </a:p>
          <a:p>
            <a:pPr algn="ctr"/>
            <a:endParaRPr lang="en-US" sz="1600">
              <a:latin typeface="+mn-lt"/>
              <a:ea typeface="Roboto" pitchFamily="2" charset="0"/>
            </a:endParaRPr>
          </a:p>
          <a:p>
            <a:pPr algn="ctr"/>
            <a:r>
              <a:rPr lang="en-US" sz="1600">
                <a:latin typeface="+mn-lt"/>
                <a:ea typeface="Roboto" pitchFamily="2" charset="0"/>
              </a:rPr>
              <a:t>Pope Francis’s message for the World Day of Migrants and Refugees 2023</a:t>
            </a:r>
            <a:endParaRPr lang="en-US" sz="2000" b="1">
              <a:latin typeface="+mn-lt"/>
              <a:ea typeface="Roboto" pitchFamily="2" charset="0"/>
            </a:endParaRPr>
          </a:p>
        </p:txBody>
      </p:sp>
      <p:sp>
        <p:nvSpPr>
          <p:cNvPr id="4" name="Freeform: Shape 3">
            <a:extLst>
              <a:ext uri="{FF2B5EF4-FFF2-40B4-BE49-F238E27FC236}">
                <a16:creationId xmlns:a16="http://schemas.microsoft.com/office/drawing/2014/main" id="{44C947F8-A9AC-4E4D-AB53-D8F257EDE668}"/>
              </a:ext>
            </a:extLst>
          </p:cNvPr>
          <p:cNvSpPr/>
          <p:nvPr/>
        </p:nvSpPr>
        <p:spPr>
          <a:xfrm>
            <a:off x="724630" y="1418679"/>
            <a:ext cx="618842" cy="642169"/>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DF918A"/>
          </a:solidFill>
          <a:ln w="9525" cap="flat">
            <a:noFill/>
            <a:prstDash val="solid"/>
            <a:miter/>
          </a:ln>
        </p:spPr>
        <p:txBody>
          <a:bodyPr rtlCol="0" anchor="ctr"/>
          <a:lstStyle/>
          <a:p>
            <a:endParaRPr lang="en-AU"/>
          </a:p>
        </p:txBody>
      </p:sp>
      <p:sp>
        <p:nvSpPr>
          <p:cNvPr id="5" name="Freeform: Shape 5">
            <a:extLst>
              <a:ext uri="{FF2B5EF4-FFF2-40B4-BE49-F238E27FC236}">
                <a16:creationId xmlns:a16="http://schemas.microsoft.com/office/drawing/2014/main" id="{CD0AE8AF-90A8-4F31-8F6D-6CB2FC2448F3}"/>
              </a:ext>
            </a:extLst>
          </p:cNvPr>
          <p:cNvSpPr/>
          <p:nvPr/>
        </p:nvSpPr>
        <p:spPr>
          <a:xfrm>
            <a:off x="10992544" y="5229200"/>
            <a:ext cx="408497" cy="465577"/>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DF918A"/>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133530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young woman holds her young daughter outside a bamboo and tarpaulin-covered shelter.">
            <a:extLst>
              <a:ext uri="{FF2B5EF4-FFF2-40B4-BE49-F238E27FC236}">
                <a16:creationId xmlns:a16="http://schemas.microsoft.com/office/drawing/2014/main" id="{6039744C-41FC-4568-842A-DD38F61E77C6}"/>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290658"/>
          </a:xfrm>
        </p:spPr>
      </p:pic>
      <p:sp>
        <p:nvSpPr>
          <p:cNvPr id="6" name="Round Diagonal Corner Rectangle 1">
            <a:extLst>
              <a:ext uri="{FF2B5EF4-FFF2-40B4-BE49-F238E27FC236}">
                <a16:creationId xmlns:a16="http://schemas.microsoft.com/office/drawing/2014/main" id="{9217B29A-66B6-4D14-96F2-D48C79DDA9DA}"/>
              </a:ext>
            </a:extLst>
          </p:cNvPr>
          <p:cNvSpPr/>
          <p:nvPr/>
        </p:nvSpPr>
        <p:spPr>
          <a:xfrm>
            <a:off x="426342" y="445329"/>
            <a:ext cx="5669657" cy="5400000"/>
          </a:xfrm>
          <a:prstGeom prst="round2Diag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nSpc>
                <a:spcPct val="110000"/>
              </a:lnSpc>
            </a:pPr>
            <a:r>
              <a:rPr lang="en-US" sz="4000">
                <a:ea typeface="Roboto" pitchFamily="2" charset="0"/>
              </a:rPr>
              <a:t>God of Love,</a:t>
            </a:r>
          </a:p>
          <a:p>
            <a:pPr>
              <a:lnSpc>
                <a:spcPct val="110000"/>
              </a:lnSpc>
            </a:pPr>
            <a:r>
              <a:rPr lang="en-US" sz="4000">
                <a:ea typeface="Roboto" pitchFamily="2" charset="0"/>
              </a:rPr>
              <a:t>you welcome the </a:t>
            </a:r>
            <a:r>
              <a:rPr lang="en-US" sz="4000" err="1">
                <a:ea typeface="Roboto" pitchFamily="2" charset="0"/>
              </a:rPr>
              <a:t>neighbour</a:t>
            </a:r>
            <a:r>
              <a:rPr lang="en-US" sz="4000">
                <a:ea typeface="Roboto" pitchFamily="2" charset="0"/>
              </a:rPr>
              <a:t> </a:t>
            </a:r>
            <a:r>
              <a:rPr lang="en-US" sz="4000" i="1">
                <a:ea typeface="Roboto" pitchFamily="2" charset="0"/>
              </a:rPr>
              <a:t>and</a:t>
            </a:r>
            <a:r>
              <a:rPr lang="en-US" sz="4000">
                <a:ea typeface="Roboto" pitchFamily="2" charset="0"/>
              </a:rPr>
              <a:t> the stranger.</a:t>
            </a:r>
            <a:endParaRPr lang="en-US" sz="2400"/>
          </a:p>
        </p:txBody>
      </p:sp>
      <p:sp>
        <p:nvSpPr>
          <p:cNvPr id="7" name="Text Placeholder 6">
            <a:extLst>
              <a:ext uri="{FF2B5EF4-FFF2-40B4-BE49-F238E27FC236}">
                <a16:creationId xmlns:a16="http://schemas.microsoft.com/office/drawing/2014/main" id="{C251E34E-B2F5-4265-9A8E-F61FDDCC4F93}"/>
              </a:ext>
            </a:extLst>
          </p:cNvPr>
          <p:cNvSpPr>
            <a:spLocks noGrp="1"/>
          </p:cNvSpPr>
          <p:nvPr>
            <p:ph type="body" sz="quarter" idx="11"/>
          </p:nvPr>
        </p:nvSpPr>
        <p:spPr>
          <a:xfrm>
            <a:off x="407368" y="5949280"/>
            <a:ext cx="9577064" cy="247722"/>
          </a:xfrm>
        </p:spPr>
        <p:txBody>
          <a:bodyPr/>
          <a:lstStyle/>
          <a:p>
            <a:pPr algn="l"/>
            <a:r>
              <a:rPr lang="en-US" sz="1000"/>
              <a:t>Photo: </a:t>
            </a:r>
            <a:r>
              <a:rPr lang="en-US" sz="1000" err="1"/>
              <a:t>Inmanuel</a:t>
            </a:r>
            <a:r>
              <a:rPr lang="en-US" sz="1000"/>
              <a:t> Biswas/Caritas Bangladesh</a:t>
            </a:r>
          </a:p>
          <a:p>
            <a:pPr algn="l"/>
            <a:endParaRPr lang="en-AU"/>
          </a:p>
        </p:txBody>
      </p:sp>
    </p:spTree>
    <p:extLst>
      <p:ext uri="{BB962C8B-B14F-4D97-AF65-F5344CB8AC3E}">
        <p14:creationId xmlns:p14="http://schemas.microsoft.com/office/powerpoint/2010/main" val="397760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Groups of people wearing coats and carrying luggage walk beside a railway track.">
            <a:extLst>
              <a:ext uri="{FF2B5EF4-FFF2-40B4-BE49-F238E27FC236}">
                <a16:creationId xmlns:a16="http://schemas.microsoft.com/office/drawing/2014/main" id="{526BE06B-2F55-47A5-B423-BB20C8D2D18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237312"/>
          </a:xfrm>
        </p:spPr>
      </p:pic>
      <p:sp>
        <p:nvSpPr>
          <p:cNvPr id="19" name="Text Placeholder 18">
            <a:extLst>
              <a:ext uri="{FF2B5EF4-FFF2-40B4-BE49-F238E27FC236}">
                <a16:creationId xmlns:a16="http://schemas.microsoft.com/office/drawing/2014/main" id="{09ECCCE8-4095-458E-8010-722161763A58}"/>
              </a:ext>
            </a:extLst>
          </p:cNvPr>
          <p:cNvSpPr>
            <a:spLocks noGrp="1"/>
          </p:cNvSpPr>
          <p:nvPr>
            <p:ph type="body" sz="quarter" idx="11"/>
          </p:nvPr>
        </p:nvSpPr>
        <p:spPr>
          <a:xfrm>
            <a:off x="456051" y="5917582"/>
            <a:ext cx="4847861" cy="247722"/>
          </a:xfrm>
        </p:spPr>
        <p:txBody>
          <a:bodyPr/>
          <a:lstStyle/>
          <a:p>
            <a:pPr algn="l"/>
            <a:r>
              <a:rPr lang="en-AU"/>
              <a:t>Photo: Caritas Australia</a:t>
            </a:r>
          </a:p>
        </p:txBody>
      </p:sp>
      <p:sp>
        <p:nvSpPr>
          <p:cNvPr id="5" name="Round Diagonal Corner Rectangle 1">
            <a:extLst>
              <a:ext uri="{FF2B5EF4-FFF2-40B4-BE49-F238E27FC236}">
                <a16:creationId xmlns:a16="http://schemas.microsoft.com/office/drawing/2014/main" id="{AE60A654-0403-47B5-9CC6-5CDB74E5E044}"/>
              </a:ext>
            </a:extLst>
          </p:cNvPr>
          <p:cNvSpPr/>
          <p:nvPr/>
        </p:nvSpPr>
        <p:spPr>
          <a:xfrm>
            <a:off x="426342" y="445329"/>
            <a:ext cx="5669657" cy="5400000"/>
          </a:xfrm>
          <a:prstGeom prst="round2Diag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nSpc>
                <a:spcPct val="110000"/>
              </a:lnSpc>
              <a:spcBef>
                <a:spcPts val="0"/>
              </a:spcBef>
            </a:pPr>
            <a:r>
              <a:rPr lang="en-AU" sz="4000"/>
              <a:t>May we do likewise, acting for justice so that all people know peace and freedom,</a:t>
            </a:r>
          </a:p>
          <a:p>
            <a:pPr>
              <a:lnSpc>
                <a:spcPct val="110000"/>
              </a:lnSpc>
              <a:spcBef>
                <a:spcPts val="0"/>
              </a:spcBef>
              <a:spcAft>
                <a:spcPts val="600"/>
              </a:spcAft>
            </a:pPr>
            <a:r>
              <a:rPr lang="en-AU" sz="4000"/>
              <a:t>at home and far away.</a:t>
            </a:r>
            <a:endParaRPr lang="en-AU" sz="3600"/>
          </a:p>
        </p:txBody>
      </p:sp>
    </p:spTree>
    <p:extLst>
      <p:ext uri="{BB962C8B-B14F-4D97-AF65-F5344CB8AC3E}">
        <p14:creationId xmlns:p14="http://schemas.microsoft.com/office/powerpoint/2010/main" val="303430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woman cooks injera on a small fire beside a temporary shelter.">
            <a:extLst>
              <a:ext uri="{FF2B5EF4-FFF2-40B4-BE49-F238E27FC236}">
                <a16:creationId xmlns:a16="http://schemas.microsoft.com/office/drawing/2014/main" id="{E8A2D4B5-174A-4A3C-B70C-80A67E5DC9DD}"/>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1"/>
            <a:ext cx="12192000" cy="6290658"/>
          </a:xfrm>
        </p:spPr>
      </p:pic>
      <p:sp>
        <p:nvSpPr>
          <p:cNvPr id="19" name="Text Placeholder 18">
            <a:extLst>
              <a:ext uri="{FF2B5EF4-FFF2-40B4-BE49-F238E27FC236}">
                <a16:creationId xmlns:a16="http://schemas.microsoft.com/office/drawing/2014/main" id="{09ECCCE8-4095-458E-8010-722161763A58}"/>
              </a:ext>
            </a:extLst>
          </p:cNvPr>
          <p:cNvSpPr>
            <a:spLocks noGrp="1"/>
          </p:cNvSpPr>
          <p:nvPr>
            <p:ph type="body" sz="quarter" idx="11"/>
          </p:nvPr>
        </p:nvSpPr>
        <p:spPr>
          <a:xfrm>
            <a:off x="7291622" y="5989590"/>
            <a:ext cx="4847861" cy="247722"/>
          </a:xfrm>
        </p:spPr>
        <p:txBody>
          <a:bodyPr/>
          <a:lstStyle/>
          <a:p>
            <a:r>
              <a:rPr lang="en-AU"/>
              <a:t>Photo: Caritas Australia</a:t>
            </a:r>
          </a:p>
        </p:txBody>
      </p:sp>
      <p:sp>
        <p:nvSpPr>
          <p:cNvPr id="6" name="Round Diagonal Corner Rectangle 1">
            <a:extLst>
              <a:ext uri="{FF2B5EF4-FFF2-40B4-BE49-F238E27FC236}">
                <a16:creationId xmlns:a16="http://schemas.microsoft.com/office/drawing/2014/main" id="{9B9A1B2E-2C10-4933-97F3-66F4EFEB2251}"/>
              </a:ext>
            </a:extLst>
          </p:cNvPr>
          <p:cNvSpPr/>
          <p:nvPr/>
        </p:nvSpPr>
        <p:spPr>
          <a:xfrm>
            <a:off x="426342" y="445329"/>
            <a:ext cx="5669657" cy="5400000"/>
          </a:xfrm>
          <a:prstGeom prst="round2Diag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nSpc>
                <a:spcPct val="110000"/>
              </a:lnSpc>
            </a:pPr>
            <a:r>
              <a:rPr lang="en-US" sz="4000">
                <a:ea typeface="Roboto" pitchFamily="2" charset="0"/>
              </a:rPr>
              <a:t>God of Care,</a:t>
            </a:r>
          </a:p>
          <a:p>
            <a:pPr>
              <a:lnSpc>
                <a:spcPct val="110000"/>
              </a:lnSpc>
            </a:pPr>
            <a:r>
              <a:rPr lang="en-US" sz="4000">
                <a:ea typeface="Roboto" pitchFamily="2" charset="0"/>
              </a:rPr>
              <a:t>you feed the hungry and make room for all who are displaced.</a:t>
            </a:r>
            <a:endParaRPr lang="en-US" sz="4000"/>
          </a:p>
        </p:txBody>
      </p:sp>
    </p:spTree>
    <p:extLst>
      <p:ext uri="{BB962C8B-B14F-4D97-AF65-F5344CB8AC3E}">
        <p14:creationId xmlns:p14="http://schemas.microsoft.com/office/powerpoint/2010/main" val="257150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rowd of people stand in the hot sun while they queue for supplies. ">
            <a:extLst>
              <a:ext uri="{FF2B5EF4-FFF2-40B4-BE49-F238E27FC236}">
                <a16:creationId xmlns:a16="http://schemas.microsoft.com/office/drawing/2014/main" id="{DC5C8ADA-EF72-4070-B6F9-F9FD079F3DC6}"/>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0"/>
            <a:ext cx="12208328" cy="6280229"/>
          </a:xfrm>
        </p:spPr>
      </p:pic>
      <p:sp>
        <p:nvSpPr>
          <p:cNvPr id="19" name="Text Placeholder 18">
            <a:extLst>
              <a:ext uri="{FF2B5EF4-FFF2-40B4-BE49-F238E27FC236}">
                <a16:creationId xmlns:a16="http://schemas.microsoft.com/office/drawing/2014/main" id="{09ECCCE8-4095-458E-8010-722161763A58}"/>
              </a:ext>
            </a:extLst>
          </p:cNvPr>
          <p:cNvSpPr>
            <a:spLocks noGrp="1"/>
          </p:cNvSpPr>
          <p:nvPr>
            <p:ph type="body" sz="quarter" idx="11"/>
          </p:nvPr>
        </p:nvSpPr>
        <p:spPr>
          <a:xfrm>
            <a:off x="407368" y="5956971"/>
            <a:ext cx="4847861" cy="247722"/>
          </a:xfrm>
        </p:spPr>
        <p:txBody>
          <a:bodyPr/>
          <a:lstStyle/>
          <a:p>
            <a:pPr algn="l"/>
            <a:r>
              <a:rPr lang="en-AU"/>
              <a:t>Photo: Catholic Relief Services</a:t>
            </a:r>
          </a:p>
        </p:txBody>
      </p:sp>
      <p:sp>
        <p:nvSpPr>
          <p:cNvPr id="7" name="Round Diagonal Corner Rectangle 1">
            <a:extLst>
              <a:ext uri="{FF2B5EF4-FFF2-40B4-BE49-F238E27FC236}">
                <a16:creationId xmlns:a16="http://schemas.microsoft.com/office/drawing/2014/main" id="{6C25E7A1-7964-4E12-B1D0-7F780512069D}"/>
              </a:ext>
            </a:extLst>
          </p:cNvPr>
          <p:cNvSpPr/>
          <p:nvPr/>
        </p:nvSpPr>
        <p:spPr>
          <a:xfrm>
            <a:off x="426343" y="445329"/>
            <a:ext cx="5669658" cy="5400000"/>
          </a:xfrm>
          <a:prstGeom prst="round2Diag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nSpc>
                <a:spcPct val="110000"/>
              </a:lnSpc>
              <a:spcBef>
                <a:spcPts val="0"/>
              </a:spcBef>
            </a:pPr>
            <a:r>
              <a:rPr lang="en-AU" sz="4000"/>
              <a:t>May we do likewise, acting with compassion so that all people fleeing poverty and fear find what they need to live well.</a:t>
            </a:r>
          </a:p>
        </p:txBody>
      </p:sp>
    </p:spTree>
    <p:extLst>
      <p:ext uri="{BB962C8B-B14F-4D97-AF65-F5344CB8AC3E}">
        <p14:creationId xmlns:p14="http://schemas.microsoft.com/office/powerpoint/2010/main" val="379442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woman wearing colourful beads and cloth stands in front of her community in Ethiopia.">
            <a:extLst>
              <a:ext uri="{FF2B5EF4-FFF2-40B4-BE49-F238E27FC236}">
                <a16:creationId xmlns:a16="http://schemas.microsoft.com/office/drawing/2014/main" id="{0B4E475A-035F-4884-8674-DD7591D48DE1}"/>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18288"/>
            <a:ext cx="12192000" cy="6259914"/>
          </a:xfrm>
        </p:spPr>
      </p:pic>
      <p:sp>
        <p:nvSpPr>
          <p:cNvPr id="19" name="Text Placeholder 18">
            <a:extLst>
              <a:ext uri="{FF2B5EF4-FFF2-40B4-BE49-F238E27FC236}">
                <a16:creationId xmlns:a16="http://schemas.microsoft.com/office/drawing/2014/main" id="{09ECCCE8-4095-458E-8010-722161763A58}"/>
              </a:ext>
            </a:extLst>
          </p:cNvPr>
          <p:cNvSpPr>
            <a:spLocks noGrp="1"/>
          </p:cNvSpPr>
          <p:nvPr>
            <p:ph type="body" sz="quarter" idx="11"/>
          </p:nvPr>
        </p:nvSpPr>
        <p:spPr>
          <a:xfrm>
            <a:off x="456051" y="5917582"/>
            <a:ext cx="4847861" cy="247722"/>
          </a:xfrm>
        </p:spPr>
        <p:txBody>
          <a:bodyPr/>
          <a:lstStyle/>
          <a:p>
            <a:pPr algn="l"/>
            <a:r>
              <a:rPr lang="en-AU"/>
              <a:t>Photo: Zacharias </a:t>
            </a:r>
            <a:r>
              <a:rPr lang="en-AU" err="1"/>
              <a:t>Abubeker</a:t>
            </a:r>
            <a:r>
              <a:rPr lang="en-AU"/>
              <a:t>/Caritas Australia</a:t>
            </a:r>
          </a:p>
        </p:txBody>
      </p:sp>
      <p:sp>
        <p:nvSpPr>
          <p:cNvPr id="6" name="Round Diagonal Corner Rectangle 1">
            <a:extLst>
              <a:ext uri="{FF2B5EF4-FFF2-40B4-BE49-F238E27FC236}">
                <a16:creationId xmlns:a16="http://schemas.microsoft.com/office/drawing/2014/main" id="{E8E4C261-2F63-4DF5-9B39-95B8C2FD7D87}"/>
              </a:ext>
            </a:extLst>
          </p:cNvPr>
          <p:cNvSpPr/>
          <p:nvPr/>
        </p:nvSpPr>
        <p:spPr>
          <a:xfrm>
            <a:off x="426342" y="445329"/>
            <a:ext cx="5669657" cy="5400000"/>
          </a:xfrm>
          <a:prstGeom prst="round2Diag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nSpc>
                <a:spcPct val="110000"/>
              </a:lnSpc>
            </a:pPr>
            <a:r>
              <a:rPr lang="en-US" sz="4000">
                <a:ea typeface="Roboto" pitchFamily="2" charset="0"/>
              </a:rPr>
              <a:t>God of Freedom,</a:t>
            </a:r>
          </a:p>
          <a:p>
            <a:pPr>
              <a:lnSpc>
                <a:spcPct val="110000"/>
              </a:lnSpc>
            </a:pPr>
            <a:r>
              <a:rPr lang="en-US" sz="4000">
                <a:ea typeface="Roboto" pitchFamily="2" charset="0"/>
              </a:rPr>
              <a:t>you meet us where we are and make the way for life.</a:t>
            </a:r>
            <a:endParaRPr lang="en-US" sz="4000"/>
          </a:p>
        </p:txBody>
      </p:sp>
    </p:spTree>
    <p:extLst>
      <p:ext uri="{BB962C8B-B14F-4D97-AF65-F5344CB8AC3E}">
        <p14:creationId xmlns:p14="http://schemas.microsoft.com/office/powerpoint/2010/main" val="285000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women stand smiling together.">
            <a:extLst>
              <a:ext uri="{FF2B5EF4-FFF2-40B4-BE49-F238E27FC236}">
                <a16:creationId xmlns:a16="http://schemas.microsoft.com/office/drawing/2014/main" id="{60ED86E6-B05F-4543-88AE-0468C60FFF1F}"/>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1" y="-1"/>
            <a:ext cx="12192001" cy="6290659"/>
          </a:xfrm>
        </p:spPr>
      </p:pic>
      <p:sp>
        <p:nvSpPr>
          <p:cNvPr id="19" name="Text Placeholder 18">
            <a:extLst>
              <a:ext uri="{FF2B5EF4-FFF2-40B4-BE49-F238E27FC236}">
                <a16:creationId xmlns:a16="http://schemas.microsoft.com/office/drawing/2014/main" id="{09ECCCE8-4095-458E-8010-722161763A58}"/>
              </a:ext>
            </a:extLst>
          </p:cNvPr>
          <p:cNvSpPr>
            <a:spLocks noGrp="1"/>
          </p:cNvSpPr>
          <p:nvPr>
            <p:ph type="body" sz="quarter" idx="11"/>
          </p:nvPr>
        </p:nvSpPr>
        <p:spPr>
          <a:xfrm>
            <a:off x="426343" y="5949280"/>
            <a:ext cx="4847861" cy="247722"/>
          </a:xfrm>
        </p:spPr>
        <p:txBody>
          <a:bodyPr/>
          <a:lstStyle/>
          <a:p>
            <a:pPr algn="l"/>
            <a:r>
              <a:rPr lang="en-AU"/>
              <a:t>Photo: </a:t>
            </a:r>
            <a:r>
              <a:rPr lang="en-AU" err="1"/>
              <a:t>Inmanuel</a:t>
            </a:r>
            <a:r>
              <a:rPr lang="en-AU"/>
              <a:t> Biswas/Caritas Bangladesh</a:t>
            </a:r>
          </a:p>
        </p:txBody>
      </p:sp>
      <p:sp>
        <p:nvSpPr>
          <p:cNvPr id="6" name="Round Diagonal Corner Rectangle 1">
            <a:extLst>
              <a:ext uri="{FF2B5EF4-FFF2-40B4-BE49-F238E27FC236}">
                <a16:creationId xmlns:a16="http://schemas.microsoft.com/office/drawing/2014/main" id="{908E00A3-2BAF-4CC9-994B-4F840F3F08EE}"/>
              </a:ext>
            </a:extLst>
          </p:cNvPr>
          <p:cNvSpPr/>
          <p:nvPr/>
        </p:nvSpPr>
        <p:spPr>
          <a:xfrm>
            <a:off x="426342" y="445329"/>
            <a:ext cx="5669657" cy="5400000"/>
          </a:xfrm>
          <a:prstGeom prst="round2Diag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nSpc>
                <a:spcPct val="110000"/>
              </a:lnSpc>
              <a:spcBef>
                <a:spcPts val="0"/>
              </a:spcBef>
            </a:pPr>
            <a:r>
              <a:rPr lang="en-AU" sz="4000"/>
              <a:t>May we do likewise, </a:t>
            </a:r>
          </a:p>
          <a:p>
            <a:pPr>
              <a:lnSpc>
                <a:spcPct val="110000"/>
              </a:lnSpc>
              <a:spcBef>
                <a:spcPts val="0"/>
              </a:spcBef>
            </a:pPr>
            <a:r>
              <a:rPr lang="en-AU" sz="4000"/>
              <a:t>acting in solidarity </a:t>
            </a:r>
          </a:p>
          <a:p>
            <a:pPr>
              <a:lnSpc>
                <a:spcPct val="110000"/>
              </a:lnSpc>
              <a:spcBef>
                <a:spcPts val="0"/>
              </a:spcBef>
            </a:pPr>
            <a:r>
              <a:rPr lang="en-AU" sz="4000"/>
              <a:t>with all people, especially migrants and refugees, to realise hope together. </a:t>
            </a:r>
            <a:r>
              <a:rPr lang="en-AU" sz="4000" b="1"/>
              <a:t>Amen.</a:t>
            </a:r>
          </a:p>
        </p:txBody>
      </p:sp>
    </p:spTree>
    <p:extLst>
      <p:ext uri="{BB962C8B-B14F-4D97-AF65-F5344CB8AC3E}">
        <p14:creationId xmlns:p14="http://schemas.microsoft.com/office/powerpoint/2010/main" val="220253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533A97-96FA-DB42-B88B-2247555B7E98}"/>
              </a:ext>
            </a:extLst>
          </p:cNvPr>
          <p:cNvSpPr>
            <a:spLocks noGrp="1"/>
          </p:cNvSpPr>
          <p:nvPr>
            <p:ph type="body" sz="quarter" idx="11"/>
          </p:nvPr>
        </p:nvSpPr>
        <p:spPr/>
        <p:txBody>
          <a:bodyPr lIns="91440" tIns="45720" rIns="91440" bIns="45720" anchor="t">
            <a:noAutofit/>
          </a:bodyPr>
          <a:lstStyle/>
          <a:p>
            <a:r>
              <a:rPr lang="en-US"/>
              <a:t>Thank You</a:t>
            </a:r>
          </a:p>
        </p:txBody>
      </p:sp>
    </p:spTree>
    <p:extLst>
      <p:ext uri="{BB962C8B-B14F-4D97-AF65-F5344CB8AC3E}">
        <p14:creationId xmlns:p14="http://schemas.microsoft.com/office/powerpoint/2010/main" val="3485532053"/>
      </p:ext>
    </p:extLst>
  </p:cSld>
  <p:clrMapOvr>
    <a:masterClrMapping/>
  </p:clrMapOvr>
</p:sld>
</file>

<file path=ppt/theme/theme1.xml><?xml version="1.0" encoding="utf-8"?>
<a:theme xmlns:a="http://schemas.openxmlformats.org/drawingml/2006/main" name="Education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1_Education PPT Template">
  <a:themeElements>
    <a:clrScheme name="Custom 36">
      <a:dk1>
        <a:srgbClr val="05243F"/>
      </a:dk1>
      <a:lt1>
        <a:sysClr val="window" lastClr="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3296E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d0426e0c-4a75-4487-8a8c-05f70a1c3a62" xsi:nil="true"/>
    <Calendar_x0020_Year xmlns="a74f41e8-2c9a-4a9a-8a86-1b2eca9cb15f" xsi:nil="true"/>
    <Term xmlns="d0426e0c-4a75-4487-8a8c-05f70a1c3a62" xsi:nil="true"/>
    <ResourcesType xmlns="d0426e0c-4a75-4487-8a8c-05f70a1c3a62" xsi:nil="true"/>
    <ResourceAudience xmlns="d0426e0c-4a75-4487-8a8c-05f70a1c3a62" xsi:nil="true"/>
    <Cross_x002d_Curriculum_x0020_Priorities xmlns="d0426e0c-4a75-4487-8a8c-05f70a1c3a62" xsi:nil="true"/>
    <bc52f877b74e4892aa9edc07f5db4423 xmlns="d0426e0c-4a75-4487-8a8c-05f70a1c3a62">
      <Terms xmlns="http://schemas.microsoft.com/office/infopath/2007/PartnerControls"/>
    </bc52f877b74e4892aa9edc07f5db4423>
    <TaxCatchAll xmlns="a74f41e8-2c9a-4a9a-8a86-1b2eca9cb15f" xsi:nil="true"/>
    <ResourceTopic xmlns="d0426e0c-4a75-4487-8a8c-05f70a1c3a62" xsi:nil="true"/>
    <Curriculum xmlns="d0426e0c-4a75-4487-8a8c-05f70a1c3a62" xsi:nil="true"/>
    <lcf76f155ced4ddcb4097134ff3c332f xmlns="d0426e0c-4a75-4487-8a8c-05f70a1c3a62">
      <Terms xmlns="http://schemas.microsoft.com/office/infopath/2007/PartnerControls"/>
    </lcf76f155ced4ddcb4097134ff3c332f>
    <TaxKeywordTaxHTField xmlns="a74f41e8-2c9a-4a9a-8a86-1b2eca9cb15f">
      <Terms xmlns="http://schemas.microsoft.com/office/infopath/2007/PartnerControls"/>
    </TaxKeywordTaxHTField>
    <_ResourceType xmlns="http://schemas.microsoft.com/sharepoint/v3/fields" xsi:nil="true"/>
    <Document_x0020_Status xmlns="a74f41e8-2c9a-4a9a-8a86-1b2eca9cb15f" xsi:nil="true"/>
    <General_x0020_Capabilities xmlns="d0426e0c-4a75-4487-8a8c-05f70a1c3a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5B4263F7BA4B4FB1DEE6AB7F3265F0" ma:contentTypeVersion="36" ma:contentTypeDescription="Create a new document." ma:contentTypeScope="" ma:versionID="749d50841259068563e761e2feb9de11">
  <xsd:schema xmlns:xsd="http://www.w3.org/2001/XMLSchema" xmlns:xs="http://www.w3.org/2001/XMLSchema" xmlns:p="http://schemas.microsoft.com/office/2006/metadata/properties" xmlns:ns2="a74f41e8-2c9a-4a9a-8a86-1b2eca9cb15f" xmlns:ns3="http://schemas.microsoft.com/sharepoint/v3/fields" xmlns:ns4="d0426e0c-4a75-4487-8a8c-05f70a1c3a62" targetNamespace="http://schemas.microsoft.com/office/2006/metadata/properties" ma:root="true" ma:fieldsID="61e94646948ac0b72fb0fae39d36c74b" ns2:_="" ns3:_="" ns4:_="">
    <xsd:import namespace="a74f41e8-2c9a-4a9a-8a86-1b2eca9cb15f"/>
    <xsd:import namespace="http://schemas.microsoft.com/sharepoint/v3/fields"/>
    <xsd:import namespace="d0426e0c-4a75-4487-8a8c-05f70a1c3a62"/>
    <xsd:element name="properties">
      <xsd:complexType>
        <xsd:sequence>
          <xsd:element name="documentManagement">
            <xsd:complexType>
              <xsd:all>
                <xsd:element ref="ns2:Calendar_x0020_Year" minOccurs="0"/>
                <xsd:element ref="ns2:Document_x0020_Status" minOccurs="0"/>
                <xsd:element ref="ns3:_ResourceType" minOccurs="0"/>
                <xsd:element ref="ns4:bc52f877b74e4892aa9edc07f5db4423" minOccurs="0"/>
                <xsd:element ref="ns2:TaxCatchAll" minOccurs="0"/>
                <xsd:element ref="ns4:MediaServiceMetadata" minOccurs="0"/>
                <xsd:element ref="ns4:MediaServiceFastMetadata" minOccurs="0"/>
                <xsd:element ref="ns4:MediaServiceDateTaken" minOccurs="0"/>
                <xsd:element ref="ns4:MediaLengthInSeconds" minOccurs="0"/>
                <xsd:element ref="ns4:lcf76f155ced4ddcb4097134ff3c332f" minOccurs="0"/>
                <xsd:element ref="ns4:MediaServiceGenerationTime" minOccurs="0"/>
                <xsd:element ref="ns4:MediaServiceEventHashCode" minOccurs="0"/>
                <xsd:element ref="ns4:MediaServiceOCR" minOccurs="0"/>
                <xsd:element ref="ns2:TaxKeywordTaxHTField" minOccurs="0"/>
                <xsd:element ref="ns4:Cross_x002d_Curriculum_x0020_Priorities" minOccurs="0"/>
                <xsd:element ref="ns4:General_x0020_Capabilities" minOccurs="0"/>
                <xsd:element ref="ns2:SharedWithUsers" minOccurs="0"/>
                <xsd:element ref="ns2:SharedWithDetails" minOccurs="0"/>
                <xsd:element ref="ns4:ResourcesType" minOccurs="0"/>
                <xsd:element ref="ns4:ResourceAudience" minOccurs="0"/>
                <xsd:element ref="ns4:ResourceTopic" minOccurs="0"/>
                <xsd:element ref="ns4:Curriculum" minOccurs="0"/>
                <xsd:element ref="ns4:Te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Calendar_x0020_Year" ma:index="8" nillable="true" ma:displayName="Calendar Year" ma:list="{efc841cf-c008-4849-acd6-eb31f33685a0}" ma:internalName="Calendar_x0020_Year" ma:showField="CalendarYear" ma:web="a74f41e8-2c9a-4a9a-8a86-1b2eca9cb15f">
      <xsd:simpleType>
        <xsd:restriction base="dms:Lookup"/>
      </xsd:simpleType>
    </xsd:element>
    <xsd:element name="Document_x0020_Status" ma:index="9" nillable="true" ma:displayName="Document Status" ma:list="{c6e27091-794f-4218-8873-7e1e6bc71942}" ma:internalName="Document_x0020_Status" ma:showField="Documentstatus" ma:web="a74f41e8-2c9a-4a9a-8a86-1b2eca9cb15f">
      <xsd:simpleType>
        <xsd:restriction base="dms:Lookup"/>
      </xsd:simpleType>
    </xsd:element>
    <xsd:element name="TaxCatchAll" ma:index="13"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fba56b17-20de-4e09-aefb-c97c0efd6dbe" ma:termSetId="00000000-0000-0000-0000-000000000000" ma:anchorId="00000000-0000-0000-0000-000000000000" ma:open="true" ma:isKeyword="true">
      <xsd:complexType>
        <xsd:sequence>
          <xsd:element ref="pc:Terms" minOccurs="0" maxOccurs="1"/>
        </xsd:sequence>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10" nillable="true" ma:displayName="Resource Type" ma:description="A set of categories, functions, genres or aggregation levels" ma:internalName="_Resource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426e0c-4a75-4487-8a8c-05f70a1c3a62" elementFormDefault="qualified">
    <xsd:import namespace="http://schemas.microsoft.com/office/2006/documentManagement/types"/>
    <xsd:import namespace="http://schemas.microsoft.com/office/infopath/2007/PartnerControls"/>
    <xsd:element name="bc52f877b74e4892aa9edc07f5db4423" ma:index="12" nillable="true" ma:taxonomy="true" ma:internalName="bc52f877b74e4892aa9edc07f5db4423" ma:taxonomyFieldName="Topic" ma:displayName="Topic" ma:default="" ma:fieldId="{bc52f877-b74e-4892-aa9e-dc07f5db4423}" ma:sspId="fba56b17-20de-4e09-aefb-c97c0efd6dbe" ma:termSetId="43fe0924-5d85-4bf5-8df1-467cebe12fdd"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Cross_x002d_Curriculum_x0020_Priorities" ma:index="25" nillable="true" ma:displayName="Cross-Curriculum Priorities" ma:format="Dropdown" ma:internalName="Cross_x002d_Curriculum_x0020_Priorities">
      <xsd:complexType>
        <xsd:complexContent>
          <xsd:extension base="dms:MultiChoice">
            <xsd:sequence>
              <xsd:element name="Value" maxOccurs="unbounded" minOccurs="0" nillable="true">
                <xsd:simpleType>
                  <xsd:restriction base="dms:Choice">
                    <xsd:enumeration value="Aboriginal and Torres Strait Islander Histories and Cultures"/>
                    <xsd:enumeration value="Asia and Australia's Engagement with Asia"/>
                    <xsd:enumeration value="Sustainability"/>
                  </xsd:restriction>
                </xsd:simpleType>
              </xsd:element>
            </xsd:sequence>
          </xsd:extension>
        </xsd:complexContent>
      </xsd:complexType>
    </xsd:element>
    <xsd:element name="General_x0020_Capabilities" ma:index="26" nillable="true" ma:displayName="General Capabilities" ma:format="Dropdown" ma:internalName="General_x0020_Capabilities">
      <xsd:complexType>
        <xsd:complexContent>
          <xsd:extension base="dms:MultiChoice">
            <xsd:sequence>
              <xsd:element name="Value" maxOccurs="unbounded" minOccurs="0" nillable="true">
                <xsd:simpleType>
                  <xsd:restriction base="dms:Choice">
                    <xsd:enumeration value="Literacy"/>
                    <xsd:enumeration value="Numeracy"/>
                    <xsd:enumeration value="Information and Communication Technology (ICT) Capability"/>
                    <xsd:enumeration value="Critical and Creative Thinking"/>
                    <xsd:enumeration value="Personal and Social Capability"/>
                    <xsd:enumeration value="Ethical Understanding"/>
                    <xsd:enumeration value="Intercultural Understanding"/>
                  </xsd:restriction>
                </xsd:simpleType>
              </xsd:element>
            </xsd:sequence>
          </xsd:extension>
        </xsd:complexContent>
      </xsd:complexType>
    </xsd:element>
    <xsd:element name="ResourcesType" ma:index="29" nillable="true" ma:displayName="Resources Type" ma:format="Dropdown" ma:internalName="ResourcesType">
      <xsd:complexType>
        <xsd:complexContent>
          <xsd:extension base="dms:MultiChoice">
            <xsd:sequence>
              <xsd:element name="Value" maxOccurs="unbounded" minOccurs="0" nillable="true">
                <xsd:simpleType>
                  <xsd:restriction base="dms:Choice">
                    <xsd:enumeration value="Assembly"/>
                    <xsd:enumeration value="Fact Sheet and Report"/>
                    <xsd:enumeration value="Film"/>
                    <xsd:enumeration value="Fundraising"/>
                    <xsd:enumeration value="Game"/>
                    <xsd:enumeration value="Guide"/>
                    <xsd:enumeration value="Image"/>
                    <xsd:enumeration value="Lesson and Unit"/>
                    <xsd:enumeration value="Poster"/>
                    <xsd:enumeration value="Prayer / Reflection"/>
                    <xsd:enumeration value="Quiz"/>
                    <xsd:enumeration value="Case Study"/>
                  </xsd:restriction>
                </xsd:simpleType>
              </xsd:element>
            </xsd:sequence>
          </xsd:extension>
        </xsd:complexContent>
      </xsd:complexType>
    </xsd:element>
    <xsd:element name="ResourceAudience" ma:index="30" nillable="true" ma:displayName="Resource Audience" ma:format="Dropdown" ma:internalName="ResourceAudience">
      <xsd:complexType>
        <xsd:complexContent>
          <xsd:extension base="dms:MultiChoice">
            <xsd:sequence>
              <xsd:element name="Value" maxOccurs="unbounded" minOccurs="0" nillable="true">
                <xsd:simpleType>
                  <xsd:restriction base="dms:Choice">
                    <xsd:enumeration value="Lower Primary F-2"/>
                    <xsd:enumeration value="Middle primary 3-4"/>
                    <xsd:enumeration value="Upper Primary 5-6"/>
                    <xsd:enumeration value="Upper Primary 3-6"/>
                    <xsd:enumeration value="Secondary"/>
                    <xsd:enumeration value="Youth"/>
                    <xsd:enumeration value="Parish"/>
                    <xsd:enumeration value="Teacher"/>
                    <xsd:enumeration value="Choice 9"/>
                  </xsd:restriction>
                </xsd:simpleType>
              </xsd:element>
            </xsd:sequence>
          </xsd:extension>
        </xsd:complexContent>
      </xsd:complexType>
    </xsd:element>
    <xsd:element name="ResourceTopic" ma:index="31" nillable="true" ma:displayName="Resource Topic" ma:format="Dropdown" ma:internalName="ResourceTopic">
      <xsd:complexType>
        <xsd:complexContent>
          <xsd:extension base="dms:MultiChoice">
            <xsd:sequence>
              <xsd:element name="Value" maxOccurs="unbounded" minOccurs="0" nillable="true">
                <xsd:simpleType>
                  <xsd:restriction base="dms:Choice">
                    <xsd:enumeration value="About Caritas"/>
                    <xsd:enumeration value="Advocacy and Campaigns"/>
                    <xsd:enumeration value="Catholic Identity"/>
                    <xsd:enumeration value="Catholic Social Teaching"/>
                    <xsd:enumeration value="Disability"/>
                    <xsd:enumeration value="Emergencies"/>
                    <xsd:enumeration value="Environment, Climate Justice, DRR"/>
                    <xsd:enumeration value="Food Security and Agriculture"/>
                    <xsd:enumeration value="Gender Equality / Women"/>
                    <xsd:enumeration value="Health"/>
                    <xsd:enumeration value="Human Trafficking, Modern Slavery and Fair Trade"/>
                    <xsd:enumeration value="Indigenous Peoples"/>
                    <xsd:enumeration value="Laudato Si'"/>
                    <xsd:enumeration value="Peace and Conflict"/>
                    <xsd:enumeration value="Poverty"/>
                    <xsd:enumeration value="Project Compassion"/>
                    <xsd:enumeration value="Refugees and Forced Migration"/>
                    <xsd:enumeration value="Sustainable Development Goals and Human Rights"/>
                    <xsd:enumeration value="Water and Sanitation"/>
                    <xsd:enumeration value="Religion"/>
                    <xsd:enumeration value="First Nations Australians"/>
                    <xsd:enumeration value="Choice 22"/>
                  </xsd:restriction>
                </xsd:simpleType>
              </xsd:element>
            </xsd:sequence>
          </xsd:extension>
        </xsd:complexContent>
      </xsd:complexType>
    </xsd:element>
    <xsd:element name="Curriculum" ma:index="32" nillable="true" ma:displayName="Curriculum" ma:format="Dropdown" ma:internalName="Curriculum">
      <xsd:complexType>
        <xsd:complexContent>
          <xsd:extension base="dms:MultiChoice">
            <xsd:sequence>
              <xsd:element name="Value" maxOccurs="unbounded" minOccurs="0" nillable="true">
                <xsd:simpleType>
                  <xsd:restriction base="dms:Choice">
                    <xsd:enumeration value="Civics and Citizenship"/>
                    <xsd:enumeration value="Economics and Business"/>
                    <xsd:enumeration value="English"/>
                    <xsd:enumeration value="Geography"/>
                    <xsd:enumeration value="HASS"/>
                    <xsd:enumeration value="Health and PE"/>
                    <xsd:enumeration value="History"/>
                    <xsd:enumeration value="Languages"/>
                    <xsd:enumeration value="Mathematics"/>
                    <xsd:enumeration value="Religious Education"/>
                    <xsd:enumeration value="Science"/>
                    <xsd:enumeration value="Technologies "/>
                    <xsd:enumeration value="Choice 13"/>
                  </xsd:restriction>
                </xsd:simpleType>
              </xsd:element>
            </xsd:sequence>
          </xsd:extension>
        </xsd:complexContent>
      </xsd:complexType>
    </xsd:element>
    <xsd:element name="Term" ma:index="33" nillable="true" ma:displayName="Term" ma:format="Dropdown" ma:internalName="Term">
      <xsd:complexType>
        <xsd:complexContent>
          <xsd:extension base="dms:MultiChoice">
            <xsd:sequence>
              <xsd:element name="Value" maxOccurs="unbounded" minOccurs="0" nillable="true">
                <xsd:simpleType>
                  <xsd:restriction base="dms:Choice">
                    <xsd:enumeration value="Term 1 "/>
                    <xsd:enumeration value="Term 2"/>
                    <xsd:enumeration value="Term 3"/>
                    <xsd:enumeration value="Term 4"/>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E9FC7-F488-4CBC-BC57-3C13B4B4EA8E}">
  <ds:schemaRefs>
    <ds:schemaRef ds:uri="http://schemas.microsoft.com/office/infopath/2007/PartnerControls"/>
    <ds:schemaRef ds:uri="http://purl.org/dc/elements/1.1/"/>
    <ds:schemaRef ds:uri="d0426e0c-4a75-4487-8a8c-05f70a1c3a62"/>
    <ds:schemaRef ds:uri="http://purl.org/dc/terms/"/>
    <ds:schemaRef ds:uri="http://schemas.microsoft.com/sharepoint/v3/fields"/>
    <ds:schemaRef ds:uri="a74f41e8-2c9a-4a9a-8a86-1b2eca9cb15f"/>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C7D4E722-ECE0-4BB5-AB5E-0E8D8DB33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f41e8-2c9a-4a9a-8a86-1b2eca9cb15f"/>
    <ds:schemaRef ds:uri="http://schemas.microsoft.com/sharepoint/v3/fields"/>
    <ds:schemaRef ds:uri="d0426e0c-4a75-4487-8a8c-05f70a1c3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441</Words>
  <Application>Microsoft Office PowerPoint</Application>
  <PresentationFormat>Widescreen</PresentationFormat>
  <Paragraphs>42</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Roboto</vt:lpstr>
      <vt:lpstr>Roboto light</vt:lpstr>
      <vt:lpstr>Education PPT Template</vt:lpstr>
      <vt:lpstr>1_Education PPT Template</vt:lpstr>
      <vt:lpstr>Prayer for refugees</vt:lpstr>
      <vt:lpstr>A message from Pope francis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 Prayer</dc:title>
  <dc:creator>Sarah Latif;Catherine McAleer</dc:creator>
  <cp:lastModifiedBy>Dr Rebekah Pryor</cp:lastModifiedBy>
  <cp:revision>2</cp:revision>
  <dcterms:created xsi:type="dcterms:W3CDTF">2014-11-30T23:21:17Z</dcterms:created>
  <dcterms:modified xsi:type="dcterms:W3CDTF">2023-06-15T03:37:59Z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0x0101007A5B4263F7BA4B4FB1DEE6AB7F3265F0</vt:lpwstr>
  </property>
  <property fmtid="{D5CDD505-2E9C-101B-9397-08002B2CF9AE}" pid="3" name="_dlc_DocIdItemGuid">
    <vt:lpwstr>13b17c03-a2d5-4b66-9a49-d8c22fe020a1</vt:lpwstr>
  </property>
  <property fmtid="{D5CDD505-2E9C-101B-9397-08002B2CF9AE}" pid="4" name="Calendar Year">
    <vt:lpwstr>3</vt:lpwstr>
  </property>
  <property fmtid="{D5CDD505-2E9C-101B-9397-08002B2CF9AE}" pid="5" name="_ExtendedDescription">
    <vt:lpwstr>Refugee prayer last updated Dec 2020</vt:lpwstr>
  </property>
  <property fmtid="{D5CDD505-2E9C-101B-9397-08002B2CF9AE}" pid="6" name="Document Status">
    <vt:lpwstr>5</vt:lpwstr>
  </property>
  <property fmtid="{D5CDD505-2E9C-101B-9397-08002B2CF9AE}" pid="7" name="TaxKeyword">
    <vt:lpwstr/>
  </property>
  <property fmtid="{D5CDD505-2E9C-101B-9397-08002B2CF9AE}" pid="8" name="Order">
    <vt:lpwstr>1681300.00000000</vt:lpwstr>
  </property>
  <property fmtid="{D5CDD505-2E9C-101B-9397-08002B2CF9AE}" pid="9" name="xd_ProgID">
    <vt:lpwstr/>
  </property>
  <property fmtid="{D5CDD505-2E9C-101B-9397-08002B2CF9AE}" pid="10" name="MediaServiceImageTags">
    <vt:lpwstr/>
  </property>
  <property fmtid="{D5CDD505-2E9C-101B-9397-08002B2CF9AE}" pid="11" name="ComplianceAssetId">
    <vt:lpwstr/>
  </property>
  <property fmtid="{D5CDD505-2E9C-101B-9397-08002B2CF9AE}" pid="12" name="TemplateUrl">
    <vt:lpwstr/>
  </property>
  <property fmtid="{D5CDD505-2E9C-101B-9397-08002B2CF9AE}" pid="13" name="TriggerFlowInfo">
    <vt:lpwstr/>
  </property>
  <property fmtid="{D5CDD505-2E9C-101B-9397-08002B2CF9AE}" pid="14" name="xd_Signature">
    <vt:lpwstr/>
  </property>
  <property fmtid="{D5CDD505-2E9C-101B-9397-08002B2CF9AE}" pid="15" name="Audience">
    <vt:lpwstr>;#Lower Primary (F-2);#</vt:lpwstr>
  </property>
  <property fmtid="{D5CDD505-2E9C-101B-9397-08002B2CF9AE}" pid="16" name="Res Type">
    <vt:lpwstr>;#Assembly;#</vt:lpwstr>
  </property>
  <property fmtid="{D5CDD505-2E9C-101B-9397-08002B2CF9AE}" pid="17" name="Resource Topic">
    <vt:lpwstr>;#About Caritas;#</vt:lpwstr>
  </property>
  <property fmtid="{D5CDD505-2E9C-101B-9397-08002B2CF9AE}" pid="18" name="Topic">
    <vt:lpwstr/>
  </property>
</Properties>
</file>