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8" r:id="rId4"/>
  </p:sldMasterIdLst>
  <p:notesMasterIdLst>
    <p:notesMasterId r:id="rId20"/>
  </p:notesMasterIdLst>
  <p:sldIdLst>
    <p:sldId id="434" r:id="rId5"/>
    <p:sldId id="437" r:id="rId6"/>
    <p:sldId id="436" r:id="rId7"/>
    <p:sldId id="444" r:id="rId8"/>
    <p:sldId id="435" r:id="rId9"/>
    <p:sldId id="438" r:id="rId10"/>
    <p:sldId id="439" r:id="rId11"/>
    <p:sldId id="440" r:id="rId12"/>
    <p:sldId id="441" r:id="rId13"/>
    <p:sldId id="274" r:id="rId14"/>
    <p:sldId id="276" r:id="rId15"/>
    <p:sldId id="273" r:id="rId16"/>
    <p:sldId id="275" r:id="rId17"/>
    <p:sldId id="442" r:id="rId18"/>
    <p:sldId id="443" r:id="rId19"/>
  </p:sldIdLst>
  <p:sldSz cx="13444538" cy="7562850"/>
  <p:notesSz cx="10693400" cy="7562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8" userDrawn="1">
          <p15:clr>
            <a:srgbClr val="A4A3A4"/>
          </p15:clr>
        </p15:guide>
        <p15:guide id="2" pos="58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ole Dobrohotoff" initials="ND" lastIdx="25" clrIdx="0">
    <p:extLst>
      <p:ext uri="{19B8F6BF-5375-455C-9EA6-DF929625EA0E}">
        <p15:presenceInfo xmlns:p15="http://schemas.microsoft.com/office/powerpoint/2012/main" userId="S::nicoled@caritas.org.au::2dc4cf58-dc7e-422a-950b-38460c74cb76" providerId="AD"/>
      </p:ext>
    </p:extLst>
  </p:cmAuthor>
  <p:cmAuthor id="2" name="Nicole Dobrohotoff" initials="ND [2]" lastIdx="2" clrIdx="1">
    <p:extLst>
      <p:ext uri="{19B8F6BF-5375-455C-9EA6-DF929625EA0E}">
        <p15:presenceInfo xmlns:p15="http://schemas.microsoft.com/office/powerpoint/2012/main" userId="S-1-5-21-1801674531-2111687655-1343024091-17863" providerId="AD"/>
      </p:ext>
    </p:extLst>
  </p:cmAuthor>
  <p:cmAuthor id="3" name="Ellie Wong" initials="EW" lastIdx="4" clrIdx="2">
    <p:extLst>
      <p:ext uri="{19B8F6BF-5375-455C-9EA6-DF929625EA0E}">
        <p15:presenceInfo xmlns:p15="http://schemas.microsoft.com/office/powerpoint/2012/main" userId="S::ellie.wong@caritas.org.au::b9a841f3-31fa-4afe-b5f4-af32ceb95235" providerId="AD"/>
      </p:ext>
    </p:extLst>
  </p:cmAuthor>
  <p:cmAuthor id="4" name="Catherine McAleer" initials="CM" lastIdx="10" clrIdx="3">
    <p:extLst>
      <p:ext uri="{19B8F6BF-5375-455C-9EA6-DF929625EA0E}">
        <p15:presenceInfo xmlns:p15="http://schemas.microsoft.com/office/powerpoint/2012/main" userId="S::catherine.mcaleer@caritas.org.au::e6f08e50-4bd0-44ad-8f1f-a0efc8a8d450" providerId="AD"/>
      </p:ext>
    </p:extLst>
  </p:cmAuthor>
  <p:cmAuthor id="5" name="Nicole" initials="N" lastIdx="14" clrIdx="4">
    <p:extLst>
      <p:ext uri="{19B8F6BF-5375-455C-9EA6-DF929625EA0E}">
        <p15:presenceInfo xmlns:p15="http://schemas.microsoft.com/office/powerpoint/2012/main" userId="Nicole" providerId="None"/>
      </p:ext>
    </p:extLst>
  </p:cmAuthor>
  <p:cmAuthor id="6" name="Catherine McAleer" initials="CM [2]" lastIdx="3" clrIdx="5">
    <p:extLst>
      <p:ext uri="{19B8F6BF-5375-455C-9EA6-DF929625EA0E}">
        <p15:presenceInfo xmlns:p15="http://schemas.microsoft.com/office/powerpoint/2012/main" userId="S-1-5-21-568877940-3399399001-4121681156-73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44C"/>
    <a:srgbClr val="E4DBCA"/>
    <a:srgbClr val="C3DDD7"/>
    <a:srgbClr val="63B1A4"/>
    <a:srgbClr val="D86075"/>
    <a:srgbClr val="761F00"/>
    <a:srgbClr val="3C4F6F"/>
    <a:srgbClr val="004751"/>
    <a:srgbClr val="0B234B"/>
    <a:srgbClr val="762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36" autoAdjust="0"/>
  </p:normalViewPr>
  <p:slideViewPr>
    <p:cSldViewPr snapToGrid="0">
      <p:cViewPr varScale="1">
        <p:scale>
          <a:sx n="88" d="100"/>
          <a:sy n="88" d="100"/>
        </p:scale>
        <p:origin x="990" y="114"/>
      </p:cViewPr>
      <p:guideLst>
        <p:guide orient="horz" pos="1038"/>
        <p:guide pos="5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7F660-EF4E-4CFC-BE27-726010CF37C2}" type="datetimeFigureOut">
              <a:rPr lang="en-AU" smtClean="0"/>
              <a:t>2/07/2021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79750" y="946150"/>
            <a:ext cx="45339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737D-84AB-4399-9DE3-748B081B03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0490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3273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0567" y="3972247"/>
            <a:ext cx="10083404" cy="18259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85">
                <a:solidFill>
                  <a:schemeClr val="bg1"/>
                </a:solidFill>
              </a:defRPr>
            </a:lvl1pPr>
            <a:lvl2pPr marL="378116" indent="0" algn="ctr">
              <a:buNone/>
              <a:defRPr sz="1654"/>
            </a:lvl2pPr>
            <a:lvl3pPr marL="756232" indent="0" algn="ctr">
              <a:buNone/>
              <a:defRPr sz="1489"/>
            </a:lvl3pPr>
            <a:lvl4pPr marL="1134347" indent="0" algn="ctr">
              <a:buNone/>
              <a:defRPr sz="1323"/>
            </a:lvl4pPr>
            <a:lvl5pPr marL="1512463" indent="0" algn="ctr">
              <a:buNone/>
              <a:defRPr sz="1323"/>
            </a:lvl5pPr>
            <a:lvl6pPr marL="1890579" indent="0" algn="ctr">
              <a:buNone/>
              <a:defRPr sz="1323"/>
            </a:lvl6pPr>
            <a:lvl7pPr marL="2268695" indent="0" algn="ctr">
              <a:buNone/>
              <a:defRPr sz="1323"/>
            </a:lvl7pPr>
            <a:lvl8pPr marL="2646811" indent="0" algn="ctr">
              <a:buNone/>
              <a:defRPr sz="1323"/>
            </a:lvl8pPr>
            <a:lvl9pPr marL="3024927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80567" y="1237717"/>
            <a:ext cx="10083404" cy="2632992"/>
          </a:xfrm>
          <a:prstGeom prst="rect">
            <a:avLst/>
          </a:prstGeom>
        </p:spPr>
        <p:txBody>
          <a:bodyPr anchor="b"/>
          <a:lstStyle>
            <a:lvl1pPr algn="ctr">
              <a:defRPr sz="4962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4667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EAD4AF-BB97-A34D-BC26-D259E43EFC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6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160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1D2D03C4-E117-484F-81D3-479BECBE7857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1D1CEC8-FE6C-C547-8A44-EA0E876652E9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8" name="Freeform: Shape 6">
              <a:extLst>
                <a:ext uri="{FF2B5EF4-FFF2-40B4-BE49-F238E27FC236}">
                  <a16:creationId xmlns:a16="http://schemas.microsoft.com/office/drawing/2014/main" id="{7B32C52B-801B-C247-90DF-E05E9D49F22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95AB615-4C18-914D-8AC1-6B779BB3533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0" name="Freeform: Shape 7">
                <a:extLst>
                  <a:ext uri="{FF2B5EF4-FFF2-40B4-BE49-F238E27FC236}">
                    <a16:creationId xmlns:a16="http://schemas.microsoft.com/office/drawing/2014/main" id="{7A8CDFC4-1C1E-4848-B87C-A6BB053FF887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1" name="Freeform: Shape 8">
                <a:extLst>
                  <a:ext uri="{FF2B5EF4-FFF2-40B4-BE49-F238E27FC236}">
                    <a16:creationId xmlns:a16="http://schemas.microsoft.com/office/drawing/2014/main" id="{43A62944-0409-8E44-9C40-AB5870860DE5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9">
                <a:extLst>
                  <a:ext uri="{FF2B5EF4-FFF2-40B4-BE49-F238E27FC236}">
                    <a16:creationId xmlns:a16="http://schemas.microsoft.com/office/drawing/2014/main" id="{96733F5D-E834-6745-A36D-EC5FE82ECD38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10">
                <a:extLst>
                  <a:ext uri="{FF2B5EF4-FFF2-40B4-BE49-F238E27FC236}">
                    <a16:creationId xmlns:a16="http://schemas.microsoft.com/office/drawing/2014/main" id="{C94B10BE-C81B-E24A-8B6A-1545902DFB5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88039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7317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0410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D8607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39728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C3DDD7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20501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4280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4147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AE55B8AB-F41A-2047-B583-8E30CFA5B4F2}"/>
              </a:ext>
            </a:extLst>
          </p:cNvPr>
          <p:cNvSpPr/>
          <p:nvPr/>
        </p:nvSpPr>
        <p:spPr>
          <a:xfrm>
            <a:off x="608030" y="1139157"/>
            <a:ext cx="12213813" cy="5421579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65BA8AC-4514-BB41-98A5-9BAB38A2A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46324" y="1557978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94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Round Diagonal Corner Rectangle 17">
            <a:extLst>
              <a:ext uri="{FF2B5EF4-FFF2-40B4-BE49-F238E27FC236}">
                <a16:creationId xmlns:a16="http://schemas.microsoft.com/office/drawing/2014/main" id="{4E7F82F3-B891-184C-80DC-B7E4400DB9F6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65BA8AC-4514-BB41-98A5-9BAB38A2A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812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78402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031" y="1360708"/>
            <a:ext cx="12191599" cy="452630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031" y="5887011"/>
            <a:ext cx="6712606" cy="90334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869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53537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Slide"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B95DA3EC-004A-4445-AD27-45ABC57A49A9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B1D1E6E-2E81-1346-8B6C-5A87D3B35B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31532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Slide">
    <p:bg>
      <p:bgPr>
        <a:solidFill>
          <a:srgbClr val="D86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E94B0F26-9B7E-504C-8292-D79BA3B092BB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87743-3AD6-7E45-A11C-FE5AA9797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568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5FA2BE-CB3B-CA47-B4D3-B1DEB10C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37FD9524-6EA9-5240-A6C2-5DBC06F63B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C819CE2-73D4-2940-BAA8-05CB0AB6A9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5A1F8534-9648-394B-80DA-D4B07A9CDF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434275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D3ED194-6F2C-4445-AECD-B6F98931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0A3EA6F-48F9-F34A-BD42-0BF07B8832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6BA20C9-A7E8-DE4D-AFF9-A3E46DF6D0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D1FBB4C9-5310-124D-BF32-CE5F9DA0BA0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2342B15A-0AE0-E646-BE62-B7541DC6B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690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C9727188-CADF-AB4C-9249-B8FF11DB17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ED5AAC2-A68E-DF4F-BA18-AC7D294867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938F181-0B81-2347-8BCE-C5AB8CE3A3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E3202EFA-E4D7-604A-9FDD-137B74F3D52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08E09726-2E48-E342-8EC9-CD24A905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18499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F91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04739F08-D58A-B343-A247-B26E09648F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B1E8647-9616-6E4A-B6D7-C12A72792A3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DA735A87-4EDD-3840-994F-98EA81E273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B3858B14-CD67-B946-B0F0-B2889D7C3C4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485D9E6F-D907-6D42-ABFF-18D955373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73250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13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1793435"/>
            <a:ext cx="5717208" cy="47673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4" y="1571625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247" y="730920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30491803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6B88284-AAD5-AE46-B5F7-D1554CD898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6D0D5AB6-41CD-CD43-BE0E-710510C462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964E8A9-F70A-4146-974B-8F61BF96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85416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5403EF0-98D8-6B4B-B1CE-3A22FD24B3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F2D6F13C-AB98-FA45-9ED4-003FACDBBA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82F49C-297E-5140-9598-28E9540BF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0973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481327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8717F52-5218-A04E-85FE-4019BA2AFC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839EF53-B0FD-AF42-8479-0D8D25CADA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37687FA-8903-8C4E-9FAE-8BA825B5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27846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solidFill>
              <a:srgbClr val="63B1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8717F52-5218-A04E-85FE-4019BA2AFC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839EF53-B0FD-AF42-8479-0D8D25CADA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37687FA-8903-8C4E-9FAE-8BA825B5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10335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4" y="0"/>
            <a:ext cx="11963048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16FE2FA-60A7-824D-989C-1DE14DD4AC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E25E6694-41CC-5246-8950-1FCBC5A42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6F85165-9A8B-4B48-92D5-DD4A6F5AFF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0ABBF8E-2FA1-4143-A3D1-85D857940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90FE50E2-7287-AF48-8B7F-254A7F65FA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E059A0B8-5DBB-0547-9898-6107ECB32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58517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8D8473A-26AF-C249-A308-51D1233C19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8C347D0D-9ADF-F04D-A7A9-763015C2FB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38317EF-8420-7944-BC72-E01F1749B1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75B2FE88-A057-1C45-BF75-BA661C6AE8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A588400-871F-F44A-B832-D2DAB6AF61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F1C8C285-4546-2C4E-8423-946982299F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85813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4" y="0"/>
            <a:ext cx="11963048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EA1537EA-C36C-4C48-9C17-DE22BD9EC2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A687291-0CBA-8646-91E4-32C02AB4A5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5167438-FB8A-1D4B-BB24-9F2B40AFF3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564D09F-C382-5F46-A844-6305CD1B9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1E4B44F8-F3D8-7E40-8BC0-84AEE1138F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8E350C7-D56C-BB4A-923E-E08A439FDF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4881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DC2E9A5-4FC2-DB40-89CB-67A9A1EC11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D71FB35-CDC5-B64B-9E71-A1098C4880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DEFC1B93-E9EB-F044-9954-5927089FF3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06754A93-30EC-D149-8F70-4D6C61C510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29D6DF-68BB-6C4D-AAA4-B639652E83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15A68DEF-DF3E-0F48-A2EE-0609932A4F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63496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D86075"/>
                </a:solidFill>
              </a:rPr>
              <a:t>Click to edit Master title style</a:t>
            </a:r>
            <a:endParaRPr lang="en-US" sz="3639">
              <a:solidFill>
                <a:srgbClr val="D860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2359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DF918A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C3DDD7"/>
                </a:solidFill>
              </a:rPr>
              <a:t>Click to edit Master title style</a:t>
            </a:r>
            <a:endParaRPr lang="en-US" sz="3639">
              <a:solidFill>
                <a:srgbClr val="C3DDD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247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8132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9D27A9D-692C-A04A-BCE7-AB2E8A757650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0C244C"/>
                </a:solidFill>
              </a:rPr>
              <a:t>Click to edit Master title style</a:t>
            </a:r>
            <a:endParaRPr lang="en-US" sz="3639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637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916075" y="-372297"/>
            <a:ext cx="1938607" cy="193845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85111"/>
            <a:ext cx="13444538" cy="527266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010256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63B1A4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47789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41479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63CED192-F6AA-F84B-A24E-F2B1462C018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126A5E3-F8BB-9847-A268-2C44D4771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5B616937-BF51-4049-AF81-62EC6F0226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6191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78712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B889128-811C-DE4A-B7A2-B59A0C053A56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EB1C999-967E-FC4C-BAD0-5FB4A50D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889083-EE2F-7A4E-A509-D046425861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69690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5360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13516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8911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73552B9F-8377-FB4F-8941-AB38DB9617E2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6599E6-9DC6-BA42-B07B-A5182370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865929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4CC5ADD0-5755-9341-A794-D9405AB1CE9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B631168-B793-ED49-B934-593139FB8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8716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4755164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52678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44723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071383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3B006B63-8E25-D245-AC46-2D9232FE60EF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9AE0E48-35E1-674B-9BA8-70FDCA86D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2368D3C0-A3CA-1842-B423-E84646E291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B290A2BC-7D5D-A24B-B48D-1F07B98264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F3A597FB-2E42-6541-9B9F-09CAB4F3DC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46284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26434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3444538" cy="69371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7BCE467-8FF7-7945-878B-23B94E0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311" y="456321"/>
            <a:ext cx="8681690" cy="12604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65450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30198"/>
            <a:ext cx="13444538" cy="698797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B02DBD38-9AE8-2642-9834-AB7BA02CB46D}"/>
              </a:ext>
            </a:extLst>
          </p:cNvPr>
          <p:cNvSpPr/>
          <p:nvPr/>
        </p:nvSpPr>
        <p:spPr>
          <a:xfrm>
            <a:off x="899185" y="2352066"/>
            <a:ext cx="5452506" cy="3891032"/>
          </a:xfrm>
          <a:prstGeom prst="round2Diag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22683" y="2669701"/>
            <a:ext cx="4552594" cy="32557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323" b="0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1923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13444538" cy="69769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B02DBD38-9AE8-2642-9834-AB7BA02CB46D}"/>
              </a:ext>
            </a:extLst>
          </p:cNvPr>
          <p:cNvSpPr/>
          <p:nvPr/>
        </p:nvSpPr>
        <p:spPr>
          <a:xfrm>
            <a:off x="581562" y="2272658"/>
            <a:ext cx="5452506" cy="3891032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2590292"/>
            <a:ext cx="4552594" cy="33351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323" b="0">
                <a:solidFill>
                  <a:srgbClr val="0C244C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39006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96017" y="2210561"/>
            <a:ext cx="5452506" cy="29208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985" b="1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037959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6016" y="2510886"/>
            <a:ext cx="5452506" cy="7705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4411" b="1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Thank You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D5E7FF-3B06-CE47-BAE2-8A738E6E3752}"/>
              </a:ext>
            </a:extLst>
          </p:cNvPr>
          <p:cNvSpPr txBox="1"/>
          <p:nvPr/>
        </p:nvSpPr>
        <p:spPr>
          <a:xfrm>
            <a:off x="4827960" y="4652148"/>
            <a:ext cx="3788618" cy="397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78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985" b="0" i="0" kern="1200" spc="248">
                <a:solidFill>
                  <a:schemeClr val="bg1"/>
                </a:solidFill>
                <a:latin typeface="Arial" panose="020B0604020202020204" pitchFamily="34" charset="0"/>
                <a:ea typeface="Roboto light" pitchFamily="2" charset="0"/>
                <a:cs typeface="Arial" panose="020B0604020202020204" pitchFamily="34" charset="0"/>
              </a:rPr>
              <a:t>www.caritas.org.au</a:t>
            </a:r>
          </a:p>
        </p:txBody>
      </p:sp>
      <p:sp>
        <p:nvSpPr>
          <p:cNvPr id="10" name="Freeform: Shape 3">
            <a:extLst>
              <a:ext uri="{FF2B5EF4-FFF2-40B4-BE49-F238E27FC236}">
                <a16:creationId xmlns:a16="http://schemas.microsoft.com/office/drawing/2014/main" id="{F426E386-A88B-9643-8DBF-4D88CDF2CEDC}"/>
              </a:ext>
            </a:extLst>
          </p:cNvPr>
          <p:cNvSpPr/>
          <p:nvPr/>
        </p:nvSpPr>
        <p:spPr>
          <a:xfrm>
            <a:off x="4961906" y="2289819"/>
            <a:ext cx="304603" cy="304615"/>
          </a:xfrm>
          <a:custGeom>
            <a:avLst/>
            <a:gdLst>
              <a:gd name="connsiteX0" fmla="*/ 114872 w 276225"/>
              <a:gd name="connsiteY0" fmla="*/ 21336 h 276225"/>
              <a:gd name="connsiteX1" fmla="*/ 114872 w 276225"/>
              <a:gd name="connsiteY1" fmla="*/ 100679 h 276225"/>
              <a:gd name="connsiteX2" fmla="*/ 100679 w 276225"/>
              <a:gd name="connsiteY2" fmla="*/ 114872 h 276225"/>
              <a:gd name="connsiteX3" fmla="*/ 21336 w 276225"/>
              <a:gd name="connsiteY3" fmla="*/ 114872 h 276225"/>
              <a:gd name="connsiteX4" fmla="*/ 7144 w 276225"/>
              <a:gd name="connsiteY4" fmla="*/ 129064 h 276225"/>
              <a:gd name="connsiteX5" fmla="*/ 7144 w 276225"/>
              <a:gd name="connsiteY5" fmla="*/ 155258 h 276225"/>
              <a:gd name="connsiteX6" fmla="*/ 21336 w 276225"/>
              <a:gd name="connsiteY6" fmla="*/ 169450 h 276225"/>
              <a:gd name="connsiteX7" fmla="*/ 100679 w 276225"/>
              <a:gd name="connsiteY7" fmla="*/ 169450 h 276225"/>
              <a:gd name="connsiteX8" fmla="*/ 114872 w 276225"/>
              <a:gd name="connsiteY8" fmla="*/ 183642 h 276225"/>
              <a:gd name="connsiteX9" fmla="*/ 114872 w 276225"/>
              <a:gd name="connsiteY9" fmla="*/ 262985 h 276225"/>
              <a:gd name="connsiteX10" fmla="*/ 129064 w 276225"/>
              <a:gd name="connsiteY10" fmla="*/ 277178 h 276225"/>
              <a:gd name="connsiteX11" fmla="*/ 155258 w 276225"/>
              <a:gd name="connsiteY11" fmla="*/ 277178 h 276225"/>
              <a:gd name="connsiteX12" fmla="*/ 169450 w 276225"/>
              <a:gd name="connsiteY12" fmla="*/ 262985 h 276225"/>
              <a:gd name="connsiteX13" fmla="*/ 169450 w 276225"/>
              <a:gd name="connsiteY13" fmla="*/ 183642 h 276225"/>
              <a:gd name="connsiteX14" fmla="*/ 183642 w 276225"/>
              <a:gd name="connsiteY14" fmla="*/ 169450 h 276225"/>
              <a:gd name="connsiteX15" fmla="*/ 262985 w 276225"/>
              <a:gd name="connsiteY15" fmla="*/ 169450 h 276225"/>
              <a:gd name="connsiteX16" fmla="*/ 277178 w 276225"/>
              <a:gd name="connsiteY16" fmla="*/ 155258 h 276225"/>
              <a:gd name="connsiteX17" fmla="*/ 277178 w 276225"/>
              <a:gd name="connsiteY17" fmla="*/ 129064 h 276225"/>
              <a:gd name="connsiteX18" fmla="*/ 262985 w 276225"/>
              <a:gd name="connsiteY18" fmla="*/ 114872 h 276225"/>
              <a:gd name="connsiteX19" fmla="*/ 183642 w 276225"/>
              <a:gd name="connsiteY19" fmla="*/ 114872 h 276225"/>
              <a:gd name="connsiteX20" fmla="*/ 169450 w 276225"/>
              <a:gd name="connsiteY20" fmla="*/ 100679 h 276225"/>
              <a:gd name="connsiteX21" fmla="*/ 169450 w 276225"/>
              <a:gd name="connsiteY21" fmla="*/ 21336 h 276225"/>
              <a:gd name="connsiteX22" fmla="*/ 155258 w 276225"/>
              <a:gd name="connsiteY22" fmla="*/ 7144 h 276225"/>
              <a:gd name="connsiteX23" fmla="*/ 129064 w 276225"/>
              <a:gd name="connsiteY23" fmla="*/ 7144 h 276225"/>
              <a:gd name="connsiteX24" fmla="*/ 114872 w 276225"/>
              <a:gd name="connsiteY24" fmla="*/ 21336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6225" h="276225">
                <a:moveTo>
                  <a:pt x="114872" y="21336"/>
                </a:moveTo>
                <a:lnTo>
                  <a:pt x="114872" y="100679"/>
                </a:lnTo>
                <a:cubicBezTo>
                  <a:pt x="114872" y="108490"/>
                  <a:pt x="108490" y="114872"/>
                  <a:pt x="100679" y="114872"/>
                </a:cubicBezTo>
                <a:lnTo>
                  <a:pt x="21336" y="114872"/>
                </a:lnTo>
                <a:cubicBezTo>
                  <a:pt x="13526" y="114872"/>
                  <a:pt x="7144" y="121253"/>
                  <a:pt x="7144" y="129064"/>
                </a:cubicBezTo>
                <a:lnTo>
                  <a:pt x="7144" y="155258"/>
                </a:lnTo>
                <a:cubicBezTo>
                  <a:pt x="7144" y="163068"/>
                  <a:pt x="13526" y="169450"/>
                  <a:pt x="21336" y="169450"/>
                </a:cubicBezTo>
                <a:lnTo>
                  <a:pt x="100679" y="169450"/>
                </a:lnTo>
                <a:cubicBezTo>
                  <a:pt x="108490" y="169450"/>
                  <a:pt x="114872" y="175831"/>
                  <a:pt x="114872" y="183642"/>
                </a:cubicBezTo>
                <a:lnTo>
                  <a:pt x="114872" y="262985"/>
                </a:lnTo>
                <a:cubicBezTo>
                  <a:pt x="114872" y="270796"/>
                  <a:pt x="121253" y="277178"/>
                  <a:pt x="129064" y="277178"/>
                </a:cubicBezTo>
                <a:lnTo>
                  <a:pt x="155258" y="277178"/>
                </a:lnTo>
                <a:cubicBezTo>
                  <a:pt x="163068" y="277178"/>
                  <a:pt x="169450" y="270796"/>
                  <a:pt x="169450" y="262985"/>
                </a:cubicBezTo>
                <a:lnTo>
                  <a:pt x="169450" y="183642"/>
                </a:lnTo>
                <a:cubicBezTo>
                  <a:pt x="169450" y="175831"/>
                  <a:pt x="175831" y="169450"/>
                  <a:pt x="183642" y="169450"/>
                </a:cubicBezTo>
                <a:lnTo>
                  <a:pt x="262985" y="169450"/>
                </a:lnTo>
                <a:cubicBezTo>
                  <a:pt x="270796" y="169450"/>
                  <a:pt x="277178" y="163068"/>
                  <a:pt x="277178" y="155258"/>
                </a:cubicBezTo>
                <a:lnTo>
                  <a:pt x="277178" y="129064"/>
                </a:lnTo>
                <a:cubicBezTo>
                  <a:pt x="277178" y="121253"/>
                  <a:pt x="270796" y="114872"/>
                  <a:pt x="262985" y="114872"/>
                </a:cubicBezTo>
                <a:lnTo>
                  <a:pt x="183642" y="114872"/>
                </a:lnTo>
                <a:cubicBezTo>
                  <a:pt x="175831" y="114872"/>
                  <a:pt x="169450" y="108490"/>
                  <a:pt x="169450" y="100679"/>
                </a:cubicBezTo>
                <a:lnTo>
                  <a:pt x="169450" y="21336"/>
                </a:lnTo>
                <a:cubicBezTo>
                  <a:pt x="169450" y="13526"/>
                  <a:pt x="163068" y="7144"/>
                  <a:pt x="155258" y="7144"/>
                </a:cubicBezTo>
                <a:lnTo>
                  <a:pt x="129064" y="7144"/>
                </a:lnTo>
                <a:cubicBezTo>
                  <a:pt x="121253" y="7144"/>
                  <a:pt x="114872" y="13526"/>
                  <a:pt x="114872" y="213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1985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391A73-72E7-9D48-BB43-16F1429F0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8500" y="3477797"/>
            <a:ext cx="3367539" cy="92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010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004002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3">
            <a:extLst>
              <a:ext uri="{FF2B5EF4-FFF2-40B4-BE49-F238E27FC236}">
                <a16:creationId xmlns:a16="http://schemas.microsoft.com/office/drawing/2014/main" id="{C4BCBDD2-5371-5841-B947-6208854B2FD4}"/>
              </a:ext>
            </a:extLst>
          </p:cNvPr>
          <p:cNvSpPr/>
          <p:nvPr userDrawn="1"/>
        </p:nvSpPr>
        <p:spPr>
          <a:xfrm>
            <a:off x="0" y="-1"/>
            <a:ext cx="13442941" cy="1256423"/>
          </a:xfrm>
          <a:custGeom>
            <a:avLst/>
            <a:gdLst/>
            <a:ahLst/>
            <a:cxnLst/>
            <a:rect l="l" t="t" r="r" b="b"/>
            <a:pathLst>
              <a:path w="10692130" h="1090295">
                <a:moveTo>
                  <a:pt x="10692003" y="0"/>
                </a:moveTo>
                <a:lnTo>
                  <a:pt x="0" y="0"/>
                </a:lnTo>
                <a:lnTo>
                  <a:pt x="0" y="1090002"/>
                </a:lnTo>
                <a:lnTo>
                  <a:pt x="10692003" y="1090002"/>
                </a:lnTo>
                <a:lnTo>
                  <a:pt x="10692003" y="0"/>
                </a:lnTo>
                <a:close/>
              </a:path>
            </a:pathLst>
          </a:custGeom>
          <a:solidFill>
            <a:srgbClr val="E4DBCA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</p:spTree>
    <p:extLst>
      <p:ext uri="{BB962C8B-B14F-4D97-AF65-F5344CB8AC3E}">
        <p14:creationId xmlns:p14="http://schemas.microsoft.com/office/powerpoint/2010/main" val="37685827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3">
            <a:extLst>
              <a:ext uri="{FF2B5EF4-FFF2-40B4-BE49-F238E27FC236}">
                <a16:creationId xmlns:a16="http://schemas.microsoft.com/office/drawing/2014/main" id="{C0227278-F170-1346-96D8-6FA9754D6EA7}"/>
              </a:ext>
            </a:extLst>
          </p:cNvPr>
          <p:cNvSpPr/>
          <p:nvPr userDrawn="1"/>
        </p:nvSpPr>
        <p:spPr>
          <a:xfrm>
            <a:off x="-29765" y="0"/>
            <a:ext cx="13504069" cy="885825"/>
          </a:xfrm>
          <a:custGeom>
            <a:avLst/>
            <a:gdLst/>
            <a:ahLst/>
            <a:cxnLst/>
            <a:rect l="l" t="t" r="r" b="b"/>
            <a:pathLst>
              <a:path w="10692130" h="1090295">
                <a:moveTo>
                  <a:pt x="10692003" y="0"/>
                </a:moveTo>
                <a:lnTo>
                  <a:pt x="0" y="0"/>
                </a:lnTo>
                <a:lnTo>
                  <a:pt x="0" y="1090002"/>
                </a:lnTo>
                <a:lnTo>
                  <a:pt x="10692003" y="1090002"/>
                </a:lnTo>
                <a:lnTo>
                  <a:pt x="10692003" y="0"/>
                </a:lnTo>
                <a:close/>
              </a:path>
            </a:pathLst>
          </a:custGeom>
          <a:solidFill>
            <a:srgbClr val="E4DBCA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6F6542A-7238-F34B-9F4D-66CD80A0E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069" y="276225"/>
            <a:ext cx="11596688" cy="482600"/>
          </a:xfrm>
          <a:prstGeom prst="rect">
            <a:avLst/>
          </a:prstGeom>
        </p:spPr>
        <p:txBody>
          <a:bodyPr/>
          <a:lstStyle>
            <a:lvl1pPr>
              <a:defRPr sz="2350" b="1" i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238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B7B3968-B42F-264E-9858-F96AD02566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06268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0567" y="3972247"/>
            <a:ext cx="10083404" cy="18259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85">
                <a:solidFill>
                  <a:schemeClr val="bg1"/>
                </a:solidFill>
              </a:defRPr>
            </a:lvl1pPr>
            <a:lvl2pPr marL="378116" indent="0" algn="ctr">
              <a:buNone/>
              <a:defRPr sz="1654"/>
            </a:lvl2pPr>
            <a:lvl3pPr marL="756232" indent="0" algn="ctr">
              <a:buNone/>
              <a:defRPr sz="1489"/>
            </a:lvl3pPr>
            <a:lvl4pPr marL="1134347" indent="0" algn="ctr">
              <a:buNone/>
              <a:defRPr sz="1323"/>
            </a:lvl4pPr>
            <a:lvl5pPr marL="1512463" indent="0" algn="ctr">
              <a:buNone/>
              <a:defRPr sz="1323"/>
            </a:lvl5pPr>
            <a:lvl6pPr marL="1890579" indent="0" algn="ctr">
              <a:buNone/>
              <a:defRPr sz="1323"/>
            </a:lvl6pPr>
            <a:lvl7pPr marL="2268695" indent="0" algn="ctr">
              <a:buNone/>
              <a:defRPr sz="1323"/>
            </a:lvl7pPr>
            <a:lvl8pPr marL="2646811" indent="0" algn="ctr">
              <a:buNone/>
              <a:defRPr sz="1323"/>
            </a:lvl8pPr>
            <a:lvl9pPr marL="3024927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80567" y="1237717"/>
            <a:ext cx="10083404" cy="2632992"/>
          </a:xfrm>
          <a:prstGeom prst="rect">
            <a:avLst/>
          </a:prstGeom>
        </p:spPr>
        <p:txBody>
          <a:bodyPr anchor="b"/>
          <a:lstStyle>
            <a:lvl1pPr algn="ctr">
              <a:defRPr sz="4962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5081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78402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031" y="1360708"/>
            <a:ext cx="12191599" cy="452630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031" y="5887011"/>
            <a:ext cx="6712606" cy="90334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869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209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g object 17">
            <a:extLst>
              <a:ext uri="{FF2B5EF4-FFF2-40B4-BE49-F238E27FC236}">
                <a16:creationId xmlns:a16="http://schemas.microsoft.com/office/drawing/2014/main" id="{6242D198-E2DD-0341-A688-39C5FF3F8A86}"/>
              </a:ext>
            </a:extLst>
          </p:cNvPr>
          <p:cNvSpPr/>
          <p:nvPr/>
        </p:nvSpPr>
        <p:spPr>
          <a:xfrm>
            <a:off x="0" y="6957781"/>
            <a:ext cx="13444538" cy="605071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985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246BC-366E-CA46-8DD2-A93F93232E15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3045" y="7073823"/>
            <a:ext cx="1255666" cy="372985"/>
          </a:xfrm>
          <a:prstGeom prst="rect">
            <a:avLst/>
          </a:prstGeom>
        </p:spPr>
      </p:pic>
      <p:sp>
        <p:nvSpPr>
          <p:cNvPr id="4" name="bg object 16">
            <a:extLst>
              <a:ext uri="{FF2B5EF4-FFF2-40B4-BE49-F238E27FC236}">
                <a16:creationId xmlns:a16="http://schemas.microsoft.com/office/drawing/2014/main" id="{4F53450D-9AAD-5B4B-AE82-865782BA85ED}"/>
              </a:ext>
            </a:extLst>
          </p:cNvPr>
          <p:cNvSpPr/>
          <p:nvPr userDrawn="1"/>
        </p:nvSpPr>
        <p:spPr>
          <a:xfrm>
            <a:off x="0" y="7022471"/>
            <a:ext cx="13444539" cy="540385"/>
          </a:xfrm>
          <a:custGeom>
            <a:avLst/>
            <a:gdLst/>
            <a:ahLst/>
            <a:cxnLst/>
            <a:rect l="l" t="t" r="r" b="b"/>
            <a:pathLst>
              <a:path w="10692130" h="540384">
                <a:moveTo>
                  <a:pt x="10692003" y="0"/>
                </a:moveTo>
                <a:lnTo>
                  <a:pt x="0" y="0"/>
                </a:lnTo>
                <a:lnTo>
                  <a:pt x="0" y="540003"/>
                </a:lnTo>
                <a:lnTo>
                  <a:pt x="10692003" y="540003"/>
                </a:lnTo>
                <a:lnTo>
                  <a:pt x="10692003" y="0"/>
                </a:lnTo>
                <a:close/>
              </a:path>
            </a:pathLst>
          </a:custGeom>
          <a:solidFill>
            <a:srgbClr val="761F00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  <p:sp>
        <p:nvSpPr>
          <p:cNvPr id="5" name="bg object 17">
            <a:extLst>
              <a:ext uri="{FF2B5EF4-FFF2-40B4-BE49-F238E27FC236}">
                <a16:creationId xmlns:a16="http://schemas.microsoft.com/office/drawing/2014/main" id="{4CA196B6-1463-B148-94D6-DE6807B9A035}"/>
              </a:ext>
            </a:extLst>
          </p:cNvPr>
          <p:cNvSpPr/>
          <p:nvPr userDrawn="1"/>
        </p:nvSpPr>
        <p:spPr>
          <a:xfrm>
            <a:off x="12322946" y="7164004"/>
            <a:ext cx="796920" cy="251460"/>
          </a:xfrm>
          <a:prstGeom prst="rect">
            <a:avLst/>
          </a:prstGeom>
          <a:blipFill>
            <a:blip r:embed="rId6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97"/>
          </a:p>
        </p:txBody>
      </p:sp>
    </p:spTree>
    <p:extLst>
      <p:ext uri="{BB962C8B-B14F-4D97-AF65-F5344CB8AC3E}">
        <p14:creationId xmlns:p14="http://schemas.microsoft.com/office/powerpoint/2010/main" val="3202243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731" r:id="rId27"/>
    <p:sldLayoutId id="2147483695" r:id="rId28"/>
    <p:sldLayoutId id="2147483696" r:id="rId29"/>
    <p:sldLayoutId id="2147483697" r:id="rId30"/>
    <p:sldLayoutId id="2147483730" r:id="rId31"/>
    <p:sldLayoutId id="2147483698" r:id="rId32"/>
    <p:sldLayoutId id="2147483699" r:id="rId33"/>
    <p:sldLayoutId id="2147483700" r:id="rId34"/>
    <p:sldLayoutId id="2147483701" r:id="rId35"/>
    <p:sldLayoutId id="2147483702" r:id="rId36"/>
    <p:sldLayoutId id="2147483703" r:id="rId37"/>
    <p:sldLayoutId id="2147483704" r:id="rId38"/>
    <p:sldLayoutId id="2147483705" r:id="rId39"/>
    <p:sldLayoutId id="2147483706" r:id="rId40"/>
    <p:sldLayoutId id="2147483707" r:id="rId41"/>
    <p:sldLayoutId id="2147483708" r:id="rId42"/>
    <p:sldLayoutId id="2147483709" r:id="rId43"/>
    <p:sldLayoutId id="2147483710" r:id="rId44"/>
    <p:sldLayoutId id="2147483711" r:id="rId45"/>
    <p:sldLayoutId id="2147483712" r:id="rId46"/>
    <p:sldLayoutId id="2147483713" r:id="rId47"/>
    <p:sldLayoutId id="2147483714" r:id="rId48"/>
    <p:sldLayoutId id="2147483715" r:id="rId49"/>
    <p:sldLayoutId id="2147483716" r:id="rId50"/>
    <p:sldLayoutId id="2147483717" r:id="rId51"/>
    <p:sldLayoutId id="2147483718" r:id="rId52"/>
    <p:sldLayoutId id="2147483719" r:id="rId53"/>
    <p:sldLayoutId id="2147483720" r:id="rId54"/>
    <p:sldLayoutId id="2147483721" r:id="rId55"/>
    <p:sldLayoutId id="2147483722" r:id="rId56"/>
    <p:sldLayoutId id="2147483723" r:id="rId57"/>
    <p:sldLayoutId id="2147483724" r:id="rId58"/>
    <p:sldLayoutId id="2147483725" r:id="rId59"/>
    <p:sldLayoutId id="2147483726" r:id="rId60"/>
    <p:sldLayoutId id="2147483727" r:id="rId61"/>
  </p:sldLayoutIdLst>
  <p:txStyles>
    <p:titleStyle>
      <a:lvl1pPr algn="l" defTabSz="756232" rtl="0" eaLnBrk="1" latinLnBrk="0" hangingPunct="1">
        <a:lnSpc>
          <a:spcPct val="90000"/>
        </a:lnSpc>
        <a:spcBef>
          <a:spcPct val="0"/>
        </a:spcBef>
        <a:buNone/>
        <a:defRPr sz="36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58" indent="-189058" algn="l" defTabSz="756232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6" kern="1200">
          <a:solidFill>
            <a:schemeClr val="tx1"/>
          </a:solidFill>
          <a:latin typeface="+mn-lt"/>
          <a:ea typeface="+mn-ea"/>
          <a:cs typeface="+mn-cs"/>
        </a:defRPr>
      </a:lvl1pPr>
      <a:lvl2pPr marL="567174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945290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405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701521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2079637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457753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835869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213985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1pPr>
      <a:lvl2pPr marL="378116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2pPr>
      <a:lvl3pPr marL="756232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3pPr>
      <a:lvl4pPr marL="1134347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512463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1890579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268695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646811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024927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A0E763-E2EC-4B23-8B0B-4B0A828F49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990" y="84055"/>
            <a:ext cx="11066210" cy="1588176"/>
          </a:xfrm>
        </p:spPr>
        <p:txBody>
          <a:bodyPr anchor="ctr"/>
          <a:lstStyle/>
          <a:p>
            <a:r>
              <a:rPr lang="en-AU" dirty="0"/>
              <a:t>Welcome to our prayer service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C53BB32-6774-4904-A8A7-6CD72DE28F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13" r="7213"/>
          <a:stretch/>
        </p:blipFill>
        <p:spPr>
          <a:xfrm>
            <a:off x="0" y="1672231"/>
            <a:ext cx="13444538" cy="5285548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C1116C-5F50-44AB-8522-4A3ABA91C524}"/>
              </a:ext>
            </a:extLst>
          </p:cNvPr>
          <p:cNvSpPr txBox="1">
            <a:spLocks/>
          </p:cNvSpPr>
          <p:nvPr/>
        </p:nvSpPr>
        <p:spPr>
          <a:xfrm>
            <a:off x="11104110" y="6684596"/>
            <a:ext cx="2340428" cy="273182"/>
          </a:xfrm>
          <a:prstGeom prst="rect">
            <a:avLst/>
          </a:prstGeom>
        </p:spPr>
        <p:txBody>
          <a:bodyPr/>
          <a:lstStyle>
            <a:lvl1pPr marL="189058" indent="-189058" algn="l" defTabSz="756232" rtl="0" eaLnBrk="1" latinLnBrk="0" hangingPunct="1">
              <a:lnSpc>
                <a:spcPct val="90000"/>
              </a:lnSpc>
              <a:spcBef>
                <a:spcPts val="827"/>
              </a:spcBef>
              <a:buFont typeface="Arial" panose="020B0604020202020204" pitchFamily="34" charset="0"/>
              <a:buChar char="•"/>
              <a:defRPr sz="23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7174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9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45290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6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23405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1521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9637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7753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5869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3985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30" dirty="0">
                <a:solidFill>
                  <a:schemeClr val="bg1"/>
                </a:solidFill>
              </a:rPr>
              <a:t>Credit: Richard Wainwright/Caritas Australia</a:t>
            </a:r>
            <a:endParaRPr lang="en-AU" sz="83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736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picture containing tree, outdoor, ground, person&#10;&#10;Description automatically generated">
            <a:extLst>
              <a:ext uri="{FF2B5EF4-FFF2-40B4-BE49-F238E27FC236}">
                <a16:creationId xmlns:a16="http://schemas.microsoft.com/office/drawing/2014/main" id="{692B38AB-8D66-428C-8B79-BFB3ADEAEDB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18" b="11018"/>
          <a:stretch/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0980FC-0B08-4653-A3BC-297725144A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72027" tIns="36014" rIns="72027" bIns="36014" anchor="t">
            <a:noAutofit/>
          </a:bodyPr>
          <a:lstStyle/>
          <a:p>
            <a:r>
              <a:rPr lang="en-US" dirty="0">
                <a:cs typeface="Arial"/>
              </a:rPr>
              <a:t>Photo credit: Richard Wainwright</a:t>
            </a:r>
            <a:endParaRPr lang="en-US" dirty="0"/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A3A9DABE-A986-4279-AAD9-82AB31C339DC}"/>
              </a:ext>
            </a:extLst>
          </p:cNvPr>
          <p:cNvSpPr/>
          <p:nvPr/>
        </p:nvSpPr>
        <p:spPr>
          <a:xfrm rot="16200000">
            <a:off x="9102529" y="1499488"/>
            <a:ext cx="3140543" cy="3831394"/>
          </a:xfrm>
          <a:prstGeom prst="round2DiagRect">
            <a:avLst/>
          </a:prstGeom>
          <a:solidFill>
            <a:srgbClr val="DF918A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57CF5-7050-4EE1-B3C1-89E95687C8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996708" y="1850294"/>
            <a:ext cx="3495822" cy="3075825"/>
          </a:xfrm>
          <a:noFill/>
        </p:spPr>
        <p:txBody>
          <a:bodyPr lIns="72027" tIns="36014" rIns="72027" bIns="36014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206" dirty="0">
              <a:latin typeface="Garamond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6" dirty="0">
                <a:solidFill>
                  <a:srgbClr val="0C244C"/>
                </a:solidFill>
                <a:latin typeface="Garamond"/>
              </a:rPr>
              <a:t>Will you work towards a just and fair world,</a:t>
            </a:r>
            <a:endParaRPr lang="en-US" sz="2206" dirty="0">
              <a:solidFill>
                <a:srgbClr val="0C244C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6" dirty="0">
                <a:solidFill>
                  <a:srgbClr val="0C244C"/>
                </a:solidFill>
                <a:latin typeface="Garamond"/>
              </a:rPr>
              <a:t>A world in balance,</a:t>
            </a:r>
            <a:endParaRPr lang="en-US" sz="2206" dirty="0">
              <a:solidFill>
                <a:srgbClr val="0C244C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6" dirty="0">
                <a:solidFill>
                  <a:srgbClr val="0C244C"/>
                </a:solidFill>
                <a:latin typeface="Garamond"/>
              </a:rPr>
              <a:t>At peace and free of poverty;</a:t>
            </a:r>
            <a:endParaRPr lang="en-US" sz="2206" dirty="0">
              <a:solidFill>
                <a:srgbClr val="0C244C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6" dirty="0">
                <a:solidFill>
                  <a:srgbClr val="0C244C"/>
                </a:solidFill>
                <a:latin typeface="Garamond"/>
              </a:rPr>
              <a:t>A world which the Church in Australia helps build, where all humans can live in dignity?</a:t>
            </a:r>
            <a:endParaRPr lang="en-US" sz="2206" dirty="0">
              <a:solidFill>
                <a:srgbClr val="0C244C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206" dirty="0">
              <a:latin typeface="Garamond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380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A picture containing outdoor, tree, sky&#10;&#10;Description automatically generated">
            <a:extLst>
              <a:ext uri="{FF2B5EF4-FFF2-40B4-BE49-F238E27FC236}">
                <a16:creationId xmlns:a16="http://schemas.microsoft.com/office/drawing/2014/main" id="{0D98D04A-322C-418D-AC95-718D2ACA96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11301" b="11301"/>
          <a:stretch/>
        </p:blipFill>
        <p:spPr>
          <a:xfrm>
            <a:off x="-1" y="0"/>
            <a:ext cx="13535242" cy="6984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696245-FE17-4CF4-8C7B-F77A82D686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72027" tIns="36014" rIns="72027" bIns="36014" anchor="t">
            <a:noAutofit/>
          </a:bodyPr>
          <a:lstStyle/>
          <a:p>
            <a:r>
              <a:rPr lang="en-US" dirty="0">
                <a:cs typeface="Arial"/>
              </a:rPr>
              <a:t>Photo credit: Isabel </a:t>
            </a:r>
            <a:r>
              <a:rPr lang="en-US" dirty="0" err="1">
                <a:cs typeface="Arial"/>
              </a:rPr>
              <a:t>Corthier</a:t>
            </a:r>
            <a:r>
              <a:rPr lang="en-US" dirty="0">
                <a:cs typeface="Arial"/>
              </a:rPr>
              <a:t> 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703360-F2CD-49AA-A5DB-761E9A780418}"/>
              </a:ext>
            </a:extLst>
          </p:cNvPr>
          <p:cNvSpPr txBox="1"/>
          <p:nvPr/>
        </p:nvSpPr>
        <p:spPr>
          <a:xfrm>
            <a:off x="5641862" y="3601357"/>
            <a:ext cx="2160814" cy="2909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72027" tIns="36014" rIns="72027" bIns="36014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418" dirty="0">
              <a:latin typeface="Garamond"/>
            </a:endParaRP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2C82296A-FAB1-407E-A361-ED2593317E80}"/>
              </a:ext>
            </a:extLst>
          </p:cNvPr>
          <p:cNvSpPr/>
          <p:nvPr/>
        </p:nvSpPr>
        <p:spPr>
          <a:xfrm rot="16200000">
            <a:off x="7269540" y="2043021"/>
            <a:ext cx="1247854" cy="6653160"/>
          </a:xfrm>
          <a:prstGeom prst="round2DiagRect">
            <a:avLst/>
          </a:prstGeom>
          <a:solidFill>
            <a:srgbClr val="DF918A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D6B13-8F99-4232-A63B-147904EF51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80328" y="4905930"/>
            <a:ext cx="6295985" cy="2635036"/>
          </a:xfrm>
        </p:spPr>
        <p:txBody>
          <a:bodyPr lIns="72027" tIns="36014" rIns="72027" bIns="36014" anchor="t">
            <a:noAutofit/>
          </a:bodyPr>
          <a:lstStyle/>
          <a:p>
            <a:r>
              <a:rPr lang="en-US" sz="2206" dirty="0">
                <a:solidFill>
                  <a:srgbClr val="0C244C"/>
                </a:solidFill>
                <a:latin typeface="Garamond"/>
              </a:rPr>
              <a:t>Will you make it your  mission to transform hearts and minds in the Australian community, inviting them into just and compassionate partnerships with the poor?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681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picture containing person, sitting&#10;&#10;Description automatically generated">
            <a:extLst>
              <a:ext uri="{FF2B5EF4-FFF2-40B4-BE49-F238E27FC236}">
                <a16:creationId xmlns:a16="http://schemas.microsoft.com/office/drawing/2014/main" id="{7C9065A0-293B-4D3C-8F74-3A116E2170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3842" b="18173"/>
          <a:stretch/>
        </p:blipFill>
        <p:spPr>
          <a:xfrm>
            <a:off x="0" y="-30198"/>
            <a:ext cx="13444538" cy="6987976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B557C-98BD-4A37-81A8-C25A035F6E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72027" tIns="36014" rIns="72027" bIns="36014" anchor="t">
            <a:noAutofit/>
          </a:bodyPr>
          <a:lstStyle/>
          <a:p>
            <a:r>
              <a:rPr lang="en-US" dirty="0">
                <a:cs typeface="Arial"/>
              </a:rPr>
              <a:t>Photo credit: Erin Johnson</a:t>
            </a:r>
            <a:endParaRPr lang="en-US" dirty="0"/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7A142E60-C782-4B4D-B628-D476FC715FFF}"/>
              </a:ext>
            </a:extLst>
          </p:cNvPr>
          <p:cNvSpPr/>
          <p:nvPr/>
        </p:nvSpPr>
        <p:spPr>
          <a:xfrm rot="16200000">
            <a:off x="994642" y="1879077"/>
            <a:ext cx="2624725" cy="3104178"/>
          </a:xfrm>
          <a:prstGeom prst="round2DiagRect">
            <a:avLst/>
          </a:prstGeom>
          <a:solidFill>
            <a:srgbClr val="DF918A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8EC615-D618-44EE-B3AE-C91DEC6F30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9780" y="2452213"/>
            <a:ext cx="2982939" cy="2325544"/>
          </a:xfrm>
        </p:spPr>
        <p:txBody>
          <a:bodyPr lIns="72027" tIns="36014" rIns="72027" bIns="36014" anchor="t">
            <a:noAutofit/>
          </a:bodyPr>
          <a:lstStyle/>
          <a:p>
            <a:r>
              <a:rPr lang="en-US" sz="2206" dirty="0">
                <a:solidFill>
                  <a:srgbClr val="0C244C"/>
                </a:solidFill>
                <a:latin typeface="Garamond"/>
              </a:rPr>
              <a:t>Will you commit to educating others, through your words and actions, of the importance of environmental responsibility?</a:t>
            </a:r>
            <a:endParaRPr lang="en-US" sz="2206" dirty="0">
              <a:solidFill>
                <a:srgbClr val="0C244C"/>
              </a:solidFill>
            </a:endParaRPr>
          </a:p>
          <a:p>
            <a:endParaRPr lang="en-US" sz="2206" dirty="0">
              <a:solidFill>
                <a:srgbClr val="0C244C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286423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A picture containing outdoor, tree, person, person&#10;&#10;Description automatically generated">
            <a:extLst>
              <a:ext uri="{FF2B5EF4-FFF2-40B4-BE49-F238E27FC236}">
                <a16:creationId xmlns:a16="http://schemas.microsoft.com/office/drawing/2014/main" id="{68C5363D-E802-4E45-9EBC-3BB096A456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7" b="22399"/>
          <a:stretch/>
        </p:blipFill>
        <p:spPr>
          <a:xfrm>
            <a:off x="0" y="-30198"/>
            <a:ext cx="13444538" cy="6987976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691D8B-BC7C-46DD-9107-2BF63C07D3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72027" tIns="36014" rIns="72027" bIns="36014" anchor="t">
            <a:noAutofit/>
          </a:bodyPr>
          <a:lstStyle/>
          <a:p>
            <a:r>
              <a:rPr lang="en-US">
                <a:cs typeface="Arial"/>
              </a:rPr>
              <a:t>Photo credit: Nicole Clements </a:t>
            </a:r>
            <a:endParaRPr lang="en-US"/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FCBA3769-3BCE-43FE-B514-B3692D9D8140}"/>
              </a:ext>
            </a:extLst>
          </p:cNvPr>
          <p:cNvSpPr/>
          <p:nvPr/>
        </p:nvSpPr>
        <p:spPr>
          <a:xfrm rot="16200000">
            <a:off x="1461954" y="2672901"/>
            <a:ext cx="1418015" cy="3339991"/>
          </a:xfrm>
          <a:prstGeom prst="round2DiagRect">
            <a:avLst/>
          </a:prstGeom>
          <a:solidFill>
            <a:srgbClr val="DF918A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43C69C-D91D-478B-AC67-B52ACEF73C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8476" y="3795513"/>
            <a:ext cx="3073789" cy="1256392"/>
          </a:xfrm>
        </p:spPr>
        <p:txBody>
          <a:bodyPr lIns="72027" tIns="36014" rIns="72027" bIns="36014" anchor="t">
            <a:noAutofit/>
          </a:bodyPr>
          <a:lstStyle/>
          <a:p>
            <a:r>
              <a:rPr lang="en-US" sz="2206" dirty="0">
                <a:solidFill>
                  <a:srgbClr val="0C244C"/>
                </a:solidFill>
                <a:latin typeface="Garamond"/>
              </a:rPr>
              <a:t>Will you help to end poverty, promote justice and uphold dignity?</a:t>
            </a:r>
            <a:endParaRPr lang="en-US" sz="2206" dirty="0">
              <a:solidFill>
                <a:srgbClr val="0C244C"/>
              </a:solidFill>
            </a:endParaRPr>
          </a:p>
          <a:p>
            <a:endParaRPr lang="en-US" dirty="0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793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E00F08F-0776-4919-9422-AF14E7297F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Credit: Caritas Australia</a:t>
            </a:r>
            <a:endParaRPr lang="en-AU" dirty="0"/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297783" y="391112"/>
            <a:ext cx="5024759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1280" y="632054"/>
            <a:ext cx="7035664" cy="603955"/>
          </a:xfrm>
        </p:spPr>
        <p:txBody>
          <a:bodyPr/>
          <a:lstStyle/>
          <a:p>
            <a:r>
              <a:rPr lang="en-AU" sz="3600" b="1" dirty="0"/>
              <a:t>FINAL BLESSING</a:t>
            </a:r>
          </a:p>
        </p:txBody>
      </p:sp>
    </p:spTree>
    <p:extLst>
      <p:ext uri="{BB962C8B-B14F-4D97-AF65-F5344CB8AC3E}">
        <p14:creationId xmlns:p14="http://schemas.microsoft.com/office/powerpoint/2010/main" val="4046487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BC7DD7E9-EB1D-4A37-8091-BCDCDEBA9D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9" b="11069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Credit: </a:t>
            </a:r>
            <a:r>
              <a:rPr lang="pt-BR" dirty="0"/>
              <a:t>Ashish Peter Gomes/Caritas Australia</a:t>
            </a:r>
            <a:endParaRPr lang="en-AU" dirty="0"/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5024759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7035664" cy="603955"/>
          </a:xfrm>
        </p:spPr>
        <p:txBody>
          <a:bodyPr/>
          <a:lstStyle/>
          <a:p>
            <a:r>
              <a:rPr lang="en-AU" sz="3600" b="1" dirty="0"/>
              <a:t>CLOSING SONG</a:t>
            </a:r>
          </a:p>
        </p:txBody>
      </p:sp>
    </p:spTree>
    <p:extLst>
      <p:ext uri="{BB962C8B-B14F-4D97-AF65-F5344CB8AC3E}">
        <p14:creationId xmlns:p14="http://schemas.microsoft.com/office/powerpoint/2010/main" val="991279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781205F-3116-4ABD-9358-15C5B8CDCB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88" b="11088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Credit: Richard Wainwright</a:t>
            </a:r>
            <a:r>
              <a:rPr lang="en-AU" dirty="0"/>
              <a:t>/Caritas Australia</a:t>
            </a:r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5452506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5321508"/>
            <a:ext cx="4552594" cy="603955"/>
          </a:xfrm>
        </p:spPr>
        <p:txBody>
          <a:bodyPr/>
          <a:lstStyle/>
          <a:p>
            <a:r>
              <a:rPr lang="en-AU" sz="3600" b="1" dirty="0"/>
              <a:t>OPENING SONG</a:t>
            </a:r>
          </a:p>
        </p:txBody>
      </p:sp>
    </p:spTree>
    <p:extLst>
      <p:ext uri="{BB962C8B-B14F-4D97-AF65-F5344CB8AC3E}">
        <p14:creationId xmlns:p14="http://schemas.microsoft.com/office/powerpoint/2010/main" val="3456154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BBAB829-577A-49AD-AF5F-E07F07F8B2C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5452506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5321508"/>
            <a:ext cx="4552594" cy="603955"/>
          </a:xfrm>
        </p:spPr>
        <p:txBody>
          <a:bodyPr/>
          <a:lstStyle/>
          <a:p>
            <a:r>
              <a:rPr lang="en-AU" sz="3600" b="1" dirty="0"/>
              <a:t>PENETENTIAL RITE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5A35D0-FA18-46B6-86D7-6439E86ADC39}"/>
              </a:ext>
            </a:extLst>
          </p:cNvPr>
          <p:cNvSpPr/>
          <p:nvPr/>
        </p:nvSpPr>
        <p:spPr>
          <a:xfrm>
            <a:off x="11285223" y="6655645"/>
            <a:ext cx="2108269" cy="2200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830" dirty="0">
                <a:solidFill>
                  <a:schemeClr val="bg1"/>
                </a:solidFill>
              </a:rPr>
              <a:t>Credit: Nicole Clements/Caritas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254040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D77E913-0F70-47D1-B36B-D87085CC616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9" b="11069"/>
          <a:stretch>
            <a:fillRect/>
          </a:stretch>
        </p:blipFill>
        <p:spPr>
          <a:xfrm flipH="1">
            <a:off x="0" y="2"/>
            <a:ext cx="13444538" cy="6976954"/>
          </a:xfrm>
        </p:spPr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5452506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5321508"/>
            <a:ext cx="4552594" cy="603955"/>
          </a:xfrm>
        </p:spPr>
        <p:txBody>
          <a:bodyPr/>
          <a:lstStyle/>
          <a:p>
            <a:r>
              <a:rPr lang="en-AU" sz="3600" b="1" dirty="0"/>
              <a:t>FIRST READING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3E294644-B539-4F5B-B29D-71062369C2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</p:spPr>
        <p:txBody>
          <a:bodyPr/>
          <a:lstStyle/>
          <a:p>
            <a:r>
              <a:rPr lang="en-US" dirty="0"/>
              <a:t>Credit: Richard Wainwright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58357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5338D2BE-69FC-4AD4-824A-3988716926E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13444538" cy="6976954"/>
          </a:xfrm>
        </p:spPr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1" y="5036694"/>
            <a:ext cx="6628707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5980357" cy="603955"/>
          </a:xfrm>
        </p:spPr>
        <p:txBody>
          <a:bodyPr/>
          <a:lstStyle/>
          <a:p>
            <a:r>
              <a:rPr lang="en-AU" sz="3600" b="1" dirty="0"/>
              <a:t>GOSPEL ACCLAMATION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5D0E8D1-23EB-4897-BB05-B05CE24E3F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</p:spPr>
        <p:txBody>
          <a:bodyPr/>
          <a:lstStyle/>
          <a:p>
            <a:r>
              <a:rPr lang="en-US" dirty="0"/>
              <a:t>Credit: Richard Wainwright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8818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BB013F63-4B4E-4AE4-9E75-D6336553449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1" y="5036694"/>
            <a:ext cx="3091029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5980357" cy="603955"/>
          </a:xfrm>
        </p:spPr>
        <p:txBody>
          <a:bodyPr/>
          <a:lstStyle/>
          <a:p>
            <a:r>
              <a:rPr lang="en-AU" sz="3600" b="1" dirty="0"/>
              <a:t>GOSPEL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999FFB7-8E6F-4783-943C-919AFD9D14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</p:spPr>
        <p:txBody>
          <a:bodyPr/>
          <a:lstStyle/>
          <a:p>
            <a:r>
              <a:rPr lang="en-US" dirty="0"/>
              <a:t>Credit: Richard Wainwright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74035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3D73CC31-A900-4055-8343-6DE635B25C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9" b="11069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Credit: </a:t>
            </a:r>
            <a:r>
              <a:rPr lang="en-AU" dirty="0" err="1"/>
              <a:t>Pilirani</a:t>
            </a:r>
            <a:r>
              <a:rPr lang="en-AU" dirty="0"/>
              <a:t> </a:t>
            </a:r>
            <a:r>
              <a:rPr lang="en-AU" dirty="0" err="1"/>
              <a:t>Chimombo</a:t>
            </a:r>
            <a:endParaRPr lang="en-AU" dirty="0"/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203189" y="254487"/>
            <a:ext cx="5819239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6687" y="539301"/>
            <a:ext cx="5980357" cy="603955"/>
          </a:xfrm>
        </p:spPr>
        <p:txBody>
          <a:bodyPr/>
          <a:lstStyle/>
          <a:p>
            <a:r>
              <a:rPr lang="en-AU" sz="3600" b="1" dirty="0"/>
              <a:t>GOSPEL REFLECTION</a:t>
            </a:r>
          </a:p>
        </p:txBody>
      </p:sp>
    </p:spTree>
    <p:extLst>
      <p:ext uri="{BB962C8B-B14F-4D97-AF65-F5344CB8AC3E}">
        <p14:creationId xmlns:p14="http://schemas.microsoft.com/office/powerpoint/2010/main" val="2419129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10845289-3B34-44CA-8C1D-D2BE3E2338D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7459161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7035664" cy="603955"/>
          </a:xfrm>
        </p:spPr>
        <p:txBody>
          <a:bodyPr/>
          <a:lstStyle/>
          <a:p>
            <a:r>
              <a:rPr lang="en-AU" sz="3600" b="1" dirty="0"/>
              <a:t>PRAYERS OF INTERCESSION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906736-C1A9-4736-AD75-B591B375E2A8}"/>
              </a:ext>
            </a:extLst>
          </p:cNvPr>
          <p:cNvSpPr/>
          <p:nvPr/>
        </p:nvSpPr>
        <p:spPr>
          <a:xfrm>
            <a:off x="11347129" y="6655645"/>
            <a:ext cx="1999265" cy="2200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830" dirty="0">
                <a:solidFill>
                  <a:schemeClr val="bg1"/>
                </a:solidFill>
                <a:latin typeface="+mj-lt"/>
              </a:rPr>
              <a:t>Credit: Emma Murray/Caritas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368629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7F57AA3-BA71-4969-9B04-F687BC7A56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3" y="5036694"/>
            <a:ext cx="4200300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7035664" cy="603955"/>
          </a:xfrm>
        </p:spPr>
        <p:txBody>
          <a:bodyPr/>
          <a:lstStyle/>
          <a:p>
            <a:r>
              <a:rPr lang="en-AU" sz="3600" b="1" dirty="0"/>
              <a:t>COMMITMENT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6B9999C-95EA-418C-80EF-BB9E651236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</p:spPr>
        <p:txBody>
          <a:bodyPr lIns="72027" tIns="36014" rIns="72027" bIns="36014" anchor="t">
            <a:noAutofit/>
          </a:bodyPr>
          <a:lstStyle/>
          <a:p>
            <a:r>
              <a:rPr lang="en-US" dirty="0">
                <a:cs typeface="Arial"/>
              </a:rPr>
              <a:t>Photo credit: Richard Wainwright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954128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 Onl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 Only" id="{13881B48-2DDF-184A-938B-59605512E7AC}" vid="{318FE15C-E0E6-E844-B559-BA56141B17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D18022CAF0CF4E8F2A2F1633DCF88F" ma:contentTypeVersion="16" ma:contentTypeDescription="Create a new document." ma:contentTypeScope="" ma:versionID="9143bfe0f8b2f30595dcd0d50264b73d">
  <xsd:schema xmlns:xsd="http://www.w3.org/2001/XMLSchema" xmlns:xs="http://www.w3.org/2001/XMLSchema" xmlns:p="http://schemas.microsoft.com/office/2006/metadata/properties" xmlns:ns3="827c324d-dd95-45ea-85ed-7126813b518f" xmlns:ns4="9e00334d-dd00-4f78-9815-2808d8351382" targetNamespace="http://schemas.microsoft.com/office/2006/metadata/properties" ma:root="true" ma:fieldsID="d8a08a905825d5ec22cd5e383d20675b" ns3:_="" ns4:_="">
    <xsd:import namespace="827c324d-dd95-45ea-85ed-7126813b518f"/>
    <xsd:import namespace="9e00334d-dd00-4f78-9815-2808d8351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7c324d-dd95-45ea-85ed-7126813b518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00334d-dd00-4f78-9815-2808d8351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7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BA37C6-62E4-4D0F-8FE2-0253EBEF683B}">
  <ds:schemaRefs>
    <ds:schemaRef ds:uri="http://schemas.microsoft.com/office/2006/documentManagement/types"/>
    <ds:schemaRef ds:uri="9e00334d-dd00-4f78-9815-2808d8351382"/>
    <ds:schemaRef ds:uri="http://purl.org/dc/terms/"/>
    <ds:schemaRef ds:uri="http://purl.org/dc/elements/1.1/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827c324d-dd95-45ea-85ed-7126813b518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02B2A76-F04A-43DE-8C51-E86C86E50DD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B3E0372-378F-4B97-AAFE-D9AF2C7B67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7c324d-dd95-45ea-85ed-7126813b518f"/>
    <ds:schemaRef ds:uri="9e00334d-dd00-4f78-9815-2808d8351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Education Only</Template>
  <TotalTime>1090</TotalTime>
  <Words>217</Words>
  <Application>Microsoft Office PowerPoint</Application>
  <PresentationFormat>Custom</PresentationFormat>
  <Paragraphs>35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Garamond</vt:lpstr>
      <vt:lpstr>Roboto light</vt:lpstr>
      <vt:lpstr>Education Only</vt:lpstr>
      <vt:lpstr>Welcome to our prayer service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Caritas Prayer Service - Poverty</dc:title>
  <dc:creator>Nicole Dobrohotoff;Sarah.Latif@caritas.org.au</dc:creator>
  <cp:lastModifiedBy>Nicole Dobrohotoff</cp:lastModifiedBy>
  <cp:revision>74</cp:revision>
  <dcterms:created xsi:type="dcterms:W3CDTF">2020-09-07T01:18:04Z</dcterms:created>
  <dcterms:modified xsi:type="dcterms:W3CDTF">2021-07-02T03:25:13Z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2020-09-07T00:00:00Z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2020-09-07T00:00:00Z</vt:filetime>
  </property>
  <property fmtid="{D5CDD505-2E9C-101B-9397-08002B2CF9AE}" pid="5" name="ContentTypeId">
    <vt:lpwstr>0x01010000D18022CAF0CF4E8F2A2F1633DCF88F</vt:lpwstr>
  </property>
  <property fmtid="{D5CDD505-2E9C-101B-9397-08002B2CF9AE}" pid="6" name="_dlc_DocIdItemGuid">
    <vt:lpwstr>bfc49255-13cf-4c77-be9e-f71f62fa9d38</vt:lpwstr>
  </property>
</Properties>
</file>