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7" r:id="rId4"/>
  </p:sldMasterIdLst>
  <p:notesMasterIdLst>
    <p:notesMasterId r:id="rId38"/>
  </p:notesMasterIdLst>
  <p:sldIdLst>
    <p:sldId id="268" r:id="rId5"/>
    <p:sldId id="256" r:id="rId6"/>
    <p:sldId id="401" r:id="rId7"/>
    <p:sldId id="404" r:id="rId8"/>
    <p:sldId id="402" r:id="rId9"/>
    <p:sldId id="438" r:id="rId10"/>
    <p:sldId id="470" r:id="rId11"/>
    <p:sldId id="405" r:id="rId12"/>
    <p:sldId id="440" r:id="rId13"/>
    <p:sldId id="471" r:id="rId14"/>
    <p:sldId id="442" r:id="rId15"/>
    <p:sldId id="443" r:id="rId16"/>
    <p:sldId id="472" r:id="rId17"/>
    <p:sldId id="445" r:id="rId18"/>
    <p:sldId id="446" r:id="rId19"/>
    <p:sldId id="473" r:id="rId20"/>
    <p:sldId id="448" r:id="rId21"/>
    <p:sldId id="449" r:id="rId22"/>
    <p:sldId id="474" r:id="rId23"/>
    <p:sldId id="451" r:id="rId24"/>
    <p:sldId id="452" r:id="rId25"/>
    <p:sldId id="475" r:id="rId26"/>
    <p:sldId id="454" r:id="rId27"/>
    <p:sldId id="455" r:id="rId28"/>
    <p:sldId id="476" r:id="rId29"/>
    <p:sldId id="457" r:id="rId30"/>
    <p:sldId id="459" r:id="rId31"/>
    <p:sldId id="477" r:id="rId32"/>
    <p:sldId id="460" r:id="rId33"/>
    <p:sldId id="461" r:id="rId34"/>
    <p:sldId id="478" r:id="rId35"/>
    <p:sldId id="463" r:id="rId36"/>
    <p:sldId id="437" r:id="rId37"/>
  </p:sldIdLst>
  <p:sldSz cx="13444538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8" userDrawn="1">
          <p15:clr>
            <a:srgbClr val="A4A3A4"/>
          </p15:clr>
        </p15:guide>
        <p15:guide id="2" pos="587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B7F0078-16C8-4763-2C12-5FC54C4BE948}" name="Catherine McAleer" initials="CM" userId="S::catherine.mcaleer@caritas.org.au::8efebb5e-f351-4468-8e43-9d5ef00adfe7" providerId="AD"/>
  <p188:author id="{A3C21B81-68C7-CDC9-5D1E-2BF4DC3C010B}" name="Nicole Dobrohotoff" initials="ND" userId="S::nicoled@caritas.org.au::2dc4cf58-dc7e-422a-950b-38460c74cb7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le Dobrohotoff" initials="ND" lastIdx="10" clrIdx="0">
    <p:extLst>
      <p:ext uri="{19B8F6BF-5375-455C-9EA6-DF929625EA0E}">
        <p15:presenceInfo xmlns:p15="http://schemas.microsoft.com/office/powerpoint/2012/main" userId="S::nicoled@caritas.org.au::2dc4cf58-dc7e-422a-950b-38460c74cb76" providerId="AD"/>
      </p:ext>
    </p:extLst>
  </p:cmAuthor>
  <p:cmAuthor id="2" name="Sarah Latif" initials="SL" lastIdx="2" clrIdx="1">
    <p:extLst>
      <p:ext uri="{19B8F6BF-5375-455C-9EA6-DF929625EA0E}">
        <p15:presenceInfo xmlns:p15="http://schemas.microsoft.com/office/powerpoint/2012/main" userId="S-1-5-21-568877940-3399399001-4121681156-7304" providerId="AD"/>
      </p:ext>
    </p:extLst>
  </p:cmAuthor>
  <p:cmAuthor id="3" name="Nicole Dobrohotoff" initials="ND [2]" lastIdx="5" clrIdx="2">
    <p:extLst>
      <p:ext uri="{19B8F6BF-5375-455C-9EA6-DF929625EA0E}">
        <p15:presenceInfo xmlns:p15="http://schemas.microsoft.com/office/powerpoint/2012/main" userId="S-1-5-21-1801674531-2111687655-1343024091-178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1F00"/>
    <a:srgbClr val="0C244C"/>
    <a:srgbClr val="0B234B"/>
    <a:srgbClr val="E5DBCB"/>
    <a:srgbClr val="C3DDD7"/>
    <a:srgbClr val="DF918A"/>
    <a:srgbClr val="E4DBCA"/>
    <a:srgbClr val="D86075"/>
    <a:srgbClr val="63B1A4"/>
    <a:srgbClr val="0047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F94B1E-0F2B-9276-7ACE-E93FCB1D2D90}" v="16" dt="2023-06-16T02:50:37.769"/>
    <p1510:client id="{705123BD-ADFC-2134-17AC-EE47AD2AAA60}" v="408" dt="2023-06-16T00:50:03.637"/>
    <p1510:client id="{96E4B9E4-0E9D-B5A0-2EDC-48163B093E72}" v="2" dt="2023-06-16T05:10:07.659"/>
    <p1510:client id="{A80BEE62-DBA5-71F7-F491-C26223024531}" v="852" dt="2023-06-16T03:41:48.261"/>
    <p1510:client id="{F975DAFB-4232-9388-975E-6799221C5CE0}" v="3" dt="2023-06-16T03:07:13.88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706" y="86"/>
      </p:cViewPr>
      <p:guideLst>
        <p:guide orient="horz" pos="1038"/>
        <p:guide pos="5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46" Type="http://schemas.microsoft.com/office/2018/10/relationships/authors" Target="authors.xml"/><Relationship Id="rId20" Type="http://schemas.openxmlformats.org/officeDocument/2006/relationships/slide" Target="slides/slide16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e Dobrohotoff" userId="S::nicoled@caritas.org.au::2dc4cf58-dc7e-422a-950b-38460c74cb76" providerId="AD" clId="Web-{96E4B9E4-0E9D-B5A0-2EDC-48163B093E72}"/>
    <pc:docChg chg="">
      <pc:chgData name="Nicole Dobrohotoff" userId="S::nicoled@caritas.org.au::2dc4cf58-dc7e-422a-950b-38460c74cb76" providerId="AD" clId="Web-{96E4B9E4-0E9D-B5A0-2EDC-48163B093E72}" dt="2023-06-16T05:10:07.659" v="1"/>
      <pc:docMkLst>
        <pc:docMk/>
      </pc:docMkLst>
      <pc:sldChg chg="delCm">
        <pc:chgData name="Nicole Dobrohotoff" userId="S::nicoled@caritas.org.au::2dc4cf58-dc7e-422a-950b-38460c74cb76" providerId="AD" clId="Web-{96E4B9E4-0E9D-B5A0-2EDC-48163B093E72}" dt="2023-06-16T05:10:01.081" v="0"/>
        <pc:sldMkLst>
          <pc:docMk/>
          <pc:sldMk cId="1422597434" sldId="45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Nicole Dobrohotoff" userId="S::nicoled@caritas.org.au::2dc4cf58-dc7e-422a-950b-38460c74cb76" providerId="AD" clId="Web-{96E4B9E4-0E9D-B5A0-2EDC-48163B093E72}" dt="2023-06-16T05:10:01.081" v="0"/>
              <pc2:cmMkLst xmlns:pc2="http://schemas.microsoft.com/office/powerpoint/2019/9/main/command">
                <pc:docMk/>
                <pc:sldMk cId="1422597434" sldId="455"/>
                <pc2:cmMk id="{5F76A531-D334-42EE-82A7-1B1BBCC42E1C}"/>
              </pc2:cmMkLst>
            </pc226:cmChg>
          </p:ext>
        </pc:extLst>
      </pc:sldChg>
      <pc:sldChg chg="delCm">
        <pc:chgData name="Nicole Dobrohotoff" userId="S::nicoled@caritas.org.au::2dc4cf58-dc7e-422a-950b-38460c74cb76" providerId="AD" clId="Web-{96E4B9E4-0E9D-B5A0-2EDC-48163B093E72}" dt="2023-06-16T05:10:07.659" v="1"/>
        <pc:sldMkLst>
          <pc:docMk/>
          <pc:sldMk cId="4183953494" sldId="45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Nicole Dobrohotoff" userId="S::nicoled@caritas.org.au::2dc4cf58-dc7e-422a-950b-38460c74cb76" providerId="AD" clId="Web-{96E4B9E4-0E9D-B5A0-2EDC-48163B093E72}" dt="2023-06-16T05:10:07.659" v="1"/>
              <pc2:cmMkLst xmlns:pc2="http://schemas.microsoft.com/office/powerpoint/2019/9/main/command">
                <pc:docMk/>
                <pc:sldMk cId="4183953494" sldId="459"/>
                <pc2:cmMk id="{0E084287-20D2-425F-AF9E-6A1DFF895865}"/>
              </pc2:cmMkLst>
            </pc226:cmChg>
          </p:ext>
        </pc:extLst>
      </pc:sldChg>
    </pc:docChg>
  </pc:docChgLst>
  <pc:docChgLst>
    <pc:chgData name="Nicole Dobrohotoff" userId="2dc4cf58-dc7e-422a-950b-38460c74cb76" providerId="ADAL" clId="{3DAFA199-F471-452D-8E27-EA65607D0A40}"/>
    <pc:docChg chg="custSel modSld">
      <pc:chgData name="Nicole Dobrohotoff" userId="2dc4cf58-dc7e-422a-950b-38460c74cb76" providerId="ADAL" clId="{3DAFA199-F471-452D-8E27-EA65607D0A40}" dt="2023-06-16T04:57:05.352" v="14" actId="1076"/>
      <pc:docMkLst>
        <pc:docMk/>
      </pc:docMkLst>
      <pc:sldChg chg="modSp">
        <pc:chgData name="Nicole Dobrohotoff" userId="2dc4cf58-dc7e-422a-950b-38460c74cb76" providerId="ADAL" clId="{3DAFA199-F471-452D-8E27-EA65607D0A40}" dt="2023-06-16T04:52:44.040" v="4" actId="1076"/>
        <pc:sldMkLst>
          <pc:docMk/>
          <pc:sldMk cId="0" sldId="256"/>
        </pc:sldMkLst>
        <pc:spChg chg="mod">
          <ac:chgData name="Nicole Dobrohotoff" userId="2dc4cf58-dc7e-422a-950b-38460c74cb76" providerId="ADAL" clId="{3DAFA199-F471-452D-8E27-EA65607D0A40}" dt="2023-06-16T04:48:12.002" v="3" actId="20577"/>
          <ac:spMkLst>
            <pc:docMk/>
            <pc:sldMk cId="0" sldId="256"/>
            <ac:spMk id="4" creationId="{8FA8AD70-3F7A-DA4A-BAFC-52B4E4D33CF1}"/>
          </ac:spMkLst>
        </pc:spChg>
        <pc:spChg chg="mod">
          <ac:chgData name="Nicole Dobrohotoff" userId="2dc4cf58-dc7e-422a-950b-38460c74cb76" providerId="ADAL" clId="{3DAFA199-F471-452D-8E27-EA65607D0A40}" dt="2023-06-16T04:52:44.040" v="4" actId="1076"/>
          <ac:spMkLst>
            <pc:docMk/>
            <pc:sldMk cId="0" sldId="256"/>
            <ac:spMk id="7" creationId="{4049BF0F-B8FC-4D56-A8AF-587369C85F57}"/>
          </ac:spMkLst>
        </pc:spChg>
      </pc:sldChg>
      <pc:sldChg chg="delSp modSp">
        <pc:chgData name="Nicole Dobrohotoff" userId="2dc4cf58-dc7e-422a-950b-38460c74cb76" providerId="ADAL" clId="{3DAFA199-F471-452D-8E27-EA65607D0A40}" dt="2023-06-16T04:46:54.339" v="2" actId="20577"/>
        <pc:sldMkLst>
          <pc:docMk/>
          <pc:sldMk cId="181948392" sldId="268"/>
        </pc:sldMkLst>
        <pc:spChg chg="mod">
          <ac:chgData name="Nicole Dobrohotoff" userId="2dc4cf58-dc7e-422a-950b-38460c74cb76" providerId="ADAL" clId="{3DAFA199-F471-452D-8E27-EA65607D0A40}" dt="2023-06-16T04:46:54.339" v="2" actId="20577"/>
          <ac:spMkLst>
            <pc:docMk/>
            <pc:sldMk cId="181948392" sldId="268"/>
            <ac:spMk id="4" creationId="{3A189996-6FE6-46B8-A74D-307B5B524098}"/>
          </ac:spMkLst>
        </pc:spChg>
        <pc:spChg chg="del">
          <ac:chgData name="Nicole Dobrohotoff" userId="2dc4cf58-dc7e-422a-950b-38460c74cb76" providerId="ADAL" clId="{3DAFA199-F471-452D-8E27-EA65607D0A40}" dt="2023-06-16T04:46:47.540" v="0" actId="478"/>
          <ac:spMkLst>
            <pc:docMk/>
            <pc:sldMk cId="181948392" sldId="268"/>
            <ac:spMk id="12" creationId="{872976C4-C03F-4256-9920-DF71525AEC70}"/>
          </ac:spMkLst>
        </pc:spChg>
      </pc:sldChg>
      <pc:sldChg chg="modSp">
        <pc:chgData name="Nicole Dobrohotoff" userId="2dc4cf58-dc7e-422a-950b-38460c74cb76" providerId="ADAL" clId="{3DAFA199-F471-452D-8E27-EA65607D0A40}" dt="2023-06-16T04:54:15.680" v="5" actId="20577"/>
        <pc:sldMkLst>
          <pc:docMk/>
          <pc:sldMk cId="1855564640" sldId="446"/>
        </pc:sldMkLst>
        <pc:spChg chg="mod">
          <ac:chgData name="Nicole Dobrohotoff" userId="2dc4cf58-dc7e-422a-950b-38460c74cb76" providerId="ADAL" clId="{3DAFA199-F471-452D-8E27-EA65607D0A40}" dt="2023-06-16T04:54:15.680" v="5" actId="20577"/>
          <ac:spMkLst>
            <pc:docMk/>
            <pc:sldMk cId="1855564640" sldId="446"/>
            <ac:spMk id="30" creationId="{0D1B3F16-024F-3B46-87B2-BD6BF510AC1D}"/>
          </ac:spMkLst>
        </pc:spChg>
      </pc:sldChg>
      <pc:sldChg chg="modSp">
        <pc:chgData name="Nicole Dobrohotoff" userId="2dc4cf58-dc7e-422a-950b-38460c74cb76" providerId="ADAL" clId="{3DAFA199-F471-452D-8E27-EA65607D0A40}" dt="2023-06-16T04:56:23.863" v="11" actId="1076"/>
        <pc:sldMkLst>
          <pc:docMk/>
          <pc:sldMk cId="1067712159" sldId="460"/>
        </pc:sldMkLst>
        <pc:spChg chg="mod">
          <ac:chgData name="Nicole Dobrohotoff" userId="2dc4cf58-dc7e-422a-950b-38460c74cb76" providerId="ADAL" clId="{3DAFA199-F471-452D-8E27-EA65607D0A40}" dt="2023-06-16T04:56:10.257" v="10" actId="20577"/>
          <ac:spMkLst>
            <pc:docMk/>
            <pc:sldMk cId="1067712159" sldId="460"/>
            <ac:spMk id="14" creationId="{C66EA2FD-49FE-4556-A239-445B35A303BC}"/>
          </ac:spMkLst>
        </pc:spChg>
        <pc:spChg chg="mod">
          <ac:chgData name="Nicole Dobrohotoff" userId="2dc4cf58-dc7e-422a-950b-38460c74cb76" providerId="ADAL" clId="{3DAFA199-F471-452D-8E27-EA65607D0A40}" dt="2023-06-16T04:56:23.863" v="11" actId="1076"/>
          <ac:spMkLst>
            <pc:docMk/>
            <pc:sldMk cId="1067712159" sldId="460"/>
            <ac:spMk id="17" creationId="{2E497E3C-A04C-4DDE-88B4-59A83B2D2084}"/>
          </ac:spMkLst>
        </pc:spChg>
      </pc:sldChg>
      <pc:sldChg chg="modSp">
        <pc:chgData name="Nicole Dobrohotoff" userId="2dc4cf58-dc7e-422a-950b-38460c74cb76" providerId="ADAL" clId="{3DAFA199-F471-452D-8E27-EA65607D0A40}" dt="2023-06-16T04:57:05.352" v="14" actId="1076"/>
        <pc:sldMkLst>
          <pc:docMk/>
          <pc:sldMk cId="1747192056" sldId="463"/>
        </pc:sldMkLst>
        <pc:spChg chg="mod">
          <ac:chgData name="Nicole Dobrohotoff" userId="2dc4cf58-dc7e-422a-950b-38460c74cb76" providerId="ADAL" clId="{3DAFA199-F471-452D-8E27-EA65607D0A40}" dt="2023-06-16T04:56:56.547" v="13" actId="20577"/>
          <ac:spMkLst>
            <pc:docMk/>
            <pc:sldMk cId="1747192056" sldId="463"/>
            <ac:spMk id="14" creationId="{C66EA2FD-49FE-4556-A239-445B35A303BC}"/>
          </ac:spMkLst>
        </pc:spChg>
        <pc:spChg chg="mod">
          <ac:chgData name="Nicole Dobrohotoff" userId="2dc4cf58-dc7e-422a-950b-38460c74cb76" providerId="ADAL" clId="{3DAFA199-F471-452D-8E27-EA65607D0A40}" dt="2023-06-16T04:57:05.352" v="14" actId="1076"/>
          <ac:spMkLst>
            <pc:docMk/>
            <pc:sldMk cId="1747192056" sldId="463"/>
            <ac:spMk id="21" creationId="{B7A89923-523C-400B-B25F-C08BC77500A1}"/>
          </ac:spMkLst>
        </pc:spChg>
      </pc:sldChg>
    </pc:docChg>
  </pc:docChgLst>
  <pc:docChgLst>
    <pc:chgData name="Nicole Dobrohotoff" userId="S::nicoled@caritas.org.au::2dc4cf58-dc7e-422a-950b-38460c74cb76" providerId="AD" clId="Web-{F975DAFB-4232-9388-975E-6799221C5CE0}"/>
    <pc:docChg chg="">
      <pc:chgData name="Nicole Dobrohotoff" userId="S::nicoled@caritas.org.au::2dc4cf58-dc7e-422a-950b-38460c74cb76" providerId="AD" clId="Web-{F975DAFB-4232-9388-975E-6799221C5CE0}" dt="2023-06-16T03:07:13.886" v="2"/>
      <pc:docMkLst>
        <pc:docMk/>
      </pc:docMkLst>
      <pc:sldChg chg="delCm">
        <pc:chgData name="Nicole Dobrohotoff" userId="S::nicoled@caritas.org.au::2dc4cf58-dc7e-422a-950b-38460c74cb76" providerId="AD" clId="Web-{F975DAFB-4232-9388-975E-6799221C5CE0}" dt="2023-06-16T03:07:13.886" v="2"/>
        <pc:sldMkLst>
          <pc:docMk/>
          <pc:sldMk cId="850170133" sldId="452"/>
        </pc:sldMkLst>
      </pc:sldChg>
      <pc:sldChg chg="modCm">
        <pc:chgData name="Nicole Dobrohotoff" userId="S::nicoled@caritas.org.au::2dc4cf58-dc7e-422a-950b-38460c74cb76" providerId="AD" clId="Web-{F975DAFB-4232-9388-975E-6799221C5CE0}" dt="2023-06-16T03:02:37.939" v="0"/>
        <pc:sldMkLst>
          <pc:docMk/>
          <pc:sldMk cId="1422597434" sldId="455"/>
        </pc:sldMkLst>
      </pc:sldChg>
      <pc:sldChg chg="modCm">
        <pc:chgData name="Nicole Dobrohotoff" userId="S::nicoled@caritas.org.au::2dc4cf58-dc7e-422a-950b-38460c74cb76" providerId="AD" clId="Web-{F975DAFB-4232-9388-975E-6799221C5CE0}" dt="2023-06-16T03:04:56.334" v="1"/>
        <pc:sldMkLst>
          <pc:docMk/>
          <pc:sldMk cId="4183953494" sldId="459"/>
        </pc:sldMkLst>
      </pc:sldChg>
    </pc:docChg>
  </pc:docChgLst>
  <pc:docChgLst>
    <pc:chgData name="Catherine McAleer" userId="S::catherine.mcaleer@caritas.org.au::8efebb5e-f351-4468-8e43-9d5ef00adfe7" providerId="AD" clId="Web-{705123BD-ADFC-2134-17AC-EE47AD2AAA60}"/>
    <pc:docChg chg="modSld">
      <pc:chgData name="Catherine McAleer" userId="S::catherine.mcaleer@caritas.org.au::8efebb5e-f351-4468-8e43-9d5ef00adfe7" providerId="AD" clId="Web-{705123BD-ADFC-2134-17AC-EE47AD2AAA60}" dt="2023-06-16T00:50:03.637" v="224" actId="20577"/>
      <pc:docMkLst>
        <pc:docMk/>
      </pc:docMkLst>
      <pc:sldChg chg="modSp">
        <pc:chgData name="Catherine McAleer" userId="S::catherine.mcaleer@caritas.org.au::8efebb5e-f351-4468-8e43-9d5ef00adfe7" providerId="AD" clId="Web-{705123BD-ADFC-2134-17AC-EE47AD2AAA60}" dt="2023-06-16T00:12:29.463" v="31" actId="20577"/>
        <pc:sldMkLst>
          <pc:docMk/>
          <pc:sldMk cId="702152029" sldId="405"/>
        </pc:sldMkLst>
        <pc:spChg chg="mod">
          <ac:chgData name="Catherine McAleer" userId="S::catherine.mcaleer@caritas.org.au::8efebb5e-f351-4468-8e43-9d5ef00adfe7" providerId="AD" clId="Web-{705123BD-ADFC-2134-17AC-EE47AD2AAA60}" dt="2023-06-16T00:12:29.463" v="31" actId="20577"/>
          <ac:spMkLst>
            <pc:docMk/>
            <pc:sldMk cId="702152029" sldId="405"/>
            <ac:spMk id="14" creationId="{C66EA2FD-49FE-4556-A239-445B35A303BC}"/>
          </ac:spMkLst>
        </pc:spChg>
        <pc:spChg chg="mod">
          <ac:chgData name="Catherine McAleer" userId="S::catherine.mcaleer@caritas.org.au::8efebb5e-f351-4468-8e43-9d5ef00adfe7" providerId="AD" clId="Web-{705123BD-ADFC-2134-17AC-EE47AD2AAA60}" dt="2023-06-16T00:11:40.274" v="9" actId="20577"/>
          <ac:spMkLst>
            <pc:docMk/>
            <pc:sldMk cId="702152029" sldId="405"/>
            <ac:spMk id="30" creationId="{FBEABFC8-981B-5D42-B36C-989B123330CE}"/>
          </ac:spMkLst>
        </pc:spChg>
      </pc:sldChg>
      <pc:sldChg chg="modSp">
        <pc:chgData name="Catherine McAleer" userId="S::catherine.mcaleer@caritas.org.au::8efebb5e-f351-4468-8e43-9d5ef00adfe7" providerId="AD" clId="Web-{705123BD-ADFC-2134-17AC-EE47AD2AAA60}" dt="2023-06-16T00:11:22.883" v="4" actId="20577"/>
        <pc:sldMkLst>
          <pc:docMk/>
          <pc:sldMk cId="2026561326" sldId="438"/>
        </pc:sldMkLst>
        <pc:spChg chg="mod">
          <ac:chgData name="Catherine McAleer" userId="S::catherine.mcaleer@caritas.org.au::8efebb5e-f351-4468-8e43-9d5ef00adfe7" providerId="AD" clId="Web-{705123BD-ADFC-2134-17AC-EE47AD2AAA60}" dt="2023-06-16T00:11:22.883" v="4" actId="20577"/>
          <ac:spMkLst>
            <pc:docMk/>
            <pc:sldMk cId="2026561326" sldId="438"/>
            <ac:spMk id="27" creationId="{84DB6817-91B3-E548-8AE1-27FE34C708F3}"/>
          </ac:spMkLst>
        </pc:spChg>
      </pc:sldChg>
      <pc:sldChg chg="modSp">
        <pc:chgData name="Catherine McAleer" userId="S::catherine.mcaleer@caritas.org.au::8efebb5e-f351-4468-8e43-9d5ef00adfe7" providerId="AD" clId="Web-{705123BD-ADFC-2134-17AC-EE47AD2AAA60}" dt="2023-06-16T00:13:20.074" v="34"/>
        <pc:sldMkLst>
          <pc:docMk/>
          <pc:sldMk cId="1471529539" sldId="440"/>
        </pc:sldMkLst>
        <pc:spChg chg="mod">
          <ac:chgData name="Catherine McAleer" userId="S::catherine.mcaleer@caritas.org.au::8efebb5e-f351-4468-8e43-9d5ef00adfe7" providerId="AD" clId="Web-{705123BD-ADFC-2134-17AC-EE47AD2AAA60}" dt="2023-06-16T00:13:20.074" v="34"/>
          <ac:spMkLst>
            <pc:docMk/>
            <pc:sldMk cId="1471529539" sldId="440"/>
            <ac:spMk id="33" creationId="{03E7EA66-F205-4342-9537-CC51E49BBDDD}"/>
          </ac:spMkLst>
        </pc:spChg>
      </pc:sldChg>
      <pc:sldChg chg="modSp">
        <pc:chgData name="Catherine McAleer" userId="S::catherine.mcaleer@caritas.org.au::8efebb5e-f351-4468-8e43-9d5ef00adfe7" providerId="AD" clId="Web-{705123BD-ADFC-2134-17AC-EE47AD2AAA60}" dt="2023-06-16T00:15:29.077" v="107" actId="20577"/>
        <pc:sldMkLst>
          <pc:docMk/>
          <pc:sldMk cId="1348876632" sldId="442"/>
        </pc:sldMkLst>
        <pc:spChg chg="mod">
          <ac:chgData name="Catherine McAleer" userId="S::catherine.mcaleer@caritas.org.au::8efebb5e-f351-4468-8e43-9d5ef00adfe7" providerId="AD" clId="Web-{705123BD-ADFC-2134-17AC-EE47AD2AAA60}" dt="2023-06-16T00:15:29.077" v="107" actId="20577"/>
          <ac:spMkLst>
            <pc:docMk/>
            <pc:sldMk cId="1348876632" sldId="442"/>
            <ac:spMk id="14" creationId="{C66EA2FD-49FE-4556-A239-445B35A303BC}"/>
          </ac:spMkLst>
        </pc:spChg>
        <pc:spChg chg="mod">
          <ac:chgData name="Catherine McAleer" userId="S::catherine.mcaleer@caritas.org.au::8efebb5e-f351-4468-8e43-9d5ef00adfe7" providerId="AD" clId="Web-{705123BD-ADFC-2134-17AC-EE47AD2AAA60}" dt="2023-06-16T00:13:45.731" v="36"/>
          <ac:spMkLst>
            <pc:docMk/>
            <pc:sldMk cId="1348876632" sldId="442"/>
            <ac:spMk id="30" creationId="{FBEABFC8-981B-5D42-B36C-989B123330CE}"/>
          </ac:spMkLst>
        </pc:spChg>
      </pc:sldChg>
      <pc:sldChg chg="modSp">
        <pc:chgData name="Catherine McAleer" userId="S::catherine.mcaleer@caritas.org.au::8efebb5e-f351-4468-8e43-9d5ef00adfe7" providerId="AD" clId="Web-{705123BD-ADFC-2134-17AC-EE47AD2AAA60}" dt="2023-06-16T00:16:44.689" v="116" actId="20577"/>
        <pc:sldMkLst>
          <pc:docMk/>
          <pc:sldMk cId="2598583097" sldId="445"/>
        </pc:sldMkLst>
        <pc:spChg chg="mod">
          <ac:chgData name="Catherine McAleer" userId="S::catherine.mcaleer@caritas.org.au::8efebb5e-f351-4468-8e43-9d5ef00adfe7" providerId="AD" clId="Web-{705123BD-ADFC-2134-17AC-EE47AD2AAA60}" dt="2023-06-16T00:16:44.689" v="116" actId="20577"/>
          <ac:spMkLst>
            <pc:docMk/>
            <pc:sldMk cId="2598583097" sldId="445"/>
            <ac:spMk id="14" creationId="{C66EA2FD-49FE-4556-A239-445B35A303BC}"/>
          </ac:spMkLst>
        </pc:spChg>
      </pc:sldChg>
      <pc:sldChg chg="modSp">
        <pc:chgData name="Catherine McAleer" userId="S::catherine.mcaleer@caritas.org.au::8efebb5e-f351-4468-8e43-9d5ef00adfe7" providerId="AD" clId="Web-{705123BD-ADFC-2134-17AC-EE47AD2AAA60}" dt="2023-06-16T00:18:41.255" v="171" actId="20577"/>
        <pc:sldMkLst>
          <pc:docMk/>
          <pc:sldMk cId="1855564640" sldId="446"/>
        </pc:sldMkLst>
        <pc:spChg chg="mod">
          <ac:chgData name="Catherine McAleer" userId="S::catherine.mcaleer@caritas.org.au::8efebb5e-f351-4468-8e43-9d5ef00adfe7" providerId="AD" clId="Web-{705123BD-ADFC-2134-17AC-EE47AD2AAA60}" dt="2023-06-16T00:17:51.831" v="148" actId="20577"/>
          <ac:spMkLst>
            <pc:docMk/>
            <pc:sldMk cId="1855564640" sldId="446"/>
            <ac:spMk id="30" creationId="{0D1B3F16-024F-3B46-87B2-BD6BF510AC1D}"/>
          </ac:spMkLst>
        </pc:spChg>
        <pc:spChg chg="mod">
          <ac:chgData name="Catherine McAleer" userId="S::catherine.mcaleer@caritas.org.au::8efebb5e-f351-4468-8e43-9d5ef00adfe7" providerId="AD" clId="Web-{705123BD-ADFC-2134-17AC-EE47AD2AAA60}" dt="2023-06-16T00:18:41.255" v="171" actId="20577"/>
          <ac:spMkLst>
            <pc:docMk/>
            <pc:sldMk cId="1855564640" sldId="446"/>
            <ac:spMk id="33" creationId="{03E7EA66-F205-4342-9537-CC51E49BBDDD}"/>
          </ac:spMkLst>
        </pc:spChg>
        <pc:spChg chg="mod">
          <ac:chgData name="Catherine McAleer" userId="S::catherine.mcaleer@caritas.org.au::8efebb5e-f351-4468-8e43-9d5ef00adfe7" providerId="AD" clId="Web-{705123BD-ADFC-2134-17AC-EE47AD2AAA60}" dt="2023-06-16T00:18:28.223" v="155" actId="20577"/>
          <ac:spMkLst>
            <pc:docMk/>
            <pc:sldMk cId="1855564640" sldId="446"/>
            <ac:spMk id="45" creationId="{C9853827-FE94-E441-BBCE-9DABF749E5A7}"/>
          </ac:spMkLst>
        </pc:spChg>
      </pc:sldChg>
      <pc:sldChg chg="modSp">
        <pc:chgData name="Catherine McAleer" userId="S::catherine.mcaleer@caritas.org.au::8efebb5e-f351-4468-8e43-9d5ef00adfe7" providerId="AD" clId="Web-{705123BD-ADFC-2134-17AC-EE47AD2AAA60}" dt="2023-06-16T00:20:14.789" v="210" actId="20577"/>
        <pc:sldMkLst>
          <pc:docMk/>
          <pc:sldMk cId="2724592717" sldId="448"/>
        </pc:sldMkLst>
        <pc:spChg chg="mod">
          <ac:chgData name="Catherine McAleer" userId="S::catherine.mcaleer@caritas.org.au::8efebb5e-f351-4468-8e43-9d5ef00adfe7" providerId="AD" clId="Web-{705123BD-ADFC-2134-17AC-EE47AD2AAA60}" dt="2023-06-16T00:20:14.789" v="210" actId="20577"/>
          <ac:spMkLst>
            <pc:docMk/>
            <pc:sldMk cId="2724592717" sldId="448"/>
            <ac:spMk id="14" creationId="{C66EA2FD-49FE-4556-A239-445B35A303BC}"/>
          </ac:spMkLst>
        </pc:spChg>
        <pc:spChg chg="mod">
          <ac:chgData name="Catherine McAleer" userId="S::catherine.mcaleer@caritas.org.au::8efebb5e-f351-4468-8e43-9d5ef00adfe7" providerId="AD" clId="Web-{705123BD-ADFC-2134-17AC-EE47AD2AAA60}" dt="2023-06-16T00:18:48.286" v="174" actId="20577"/>
          <ac:spMkLst>
            <pc:docMk/>
            <pc:sldMk cId="2724592717" sldId="448"/>
            <ac:spMk id="30" creationId="{FBEABFC8-981B-5D42-B36C-989B123330CE}"/>
          </ac:spMkLst>
        </pc:spChg>
      </pc:sldChg>
      <pc:sldChg chg="modSp">
        <pc:chgData name="Catherine McAleer" userId="S::catherine.mcaleer@caritas.org.au::8efebb5e-f351-4468-8e43-9d5ef00adfe7" providerId="AD" clId="Web-{705123BD-ADFC-2134-17AC-EE47AD2AAA60}" dt="2023-06-16T00:21:07.040" v="214" actId="20577"/>
        <pc:sldMkLst>
          <pc:docMk/>
          <pc:sldMk cId="3772512468" sldId="449"/>
        </pc:sldMkLst>
        <pc:spChg chg="mod">
          <ac:chgData name="Catherine McAleer" userId="S::catherine.mcaleer@caritas.org.au::8efebb5e-f351-4468-8e43-9d5ef00adfe7" providerId="AD" clId="Web-{705123BD-ADFC-2134-17AC-EE47AD2AAA60}" dt="2023-06-16T00:21:07.040" v="214" actId="20577"/>
          <ac:spMkLst>
            <pc:docMk/>
            <pc:sldMk cId="3772512468" sldId="449"/>
            <ac:spMk id="30" creationId="{0D1B3F16-024F-3B46-87B2-BD6BF510AC1D}"/>
          </ac:spMkLst>
        </pc:spChg>
      </pc:sldChg>
      <pc:sldChg chg="modSp">
        <pc:chgData name="Catherine McAleer" userId="S::catherine.mcaleer@caritas.org.au::8efebb5e-f351-4468-8e43-9d5ef00adfe7" providerId="AD" clId="Web-{705123BD-ADFC-2134-17AC-EE47AD2AAA60}" dt="2023-06-16T00:21:33.791" v="221" actId="20577"/>
        <pc:sldMkLst>
          <pc:docMk/>
          <pc:sldMk cId="3697808036" sldId="451"/>
        </pc:sldMkLst>
        <pc:spChg chg="mod">
          <ac:chgData name="Catherine McAleer" userId="S::catherine.mcaleer@caritas.org.au::8efebb5e-f351-4468-8e43-9d5ef00adfe7" providerId="AD" clId="Web-{705123BD-ADFC-2134-17AC-EE47AD2AAA60}" dt="2023-06-16T00:21:33.791" v="221" actId="20577"/>
          <ac:spMkLst>
            <pc:docMk/>
            <pc:sldMk cId="3697808036" sldId="451"/>
            <ac:spMk id="14" creationId="{C66EA2FD-49FE-4556-A239-445B35A303BC}"/>
          </ac:spMkLst>
        </pc:spChg>
      </pc:sldChg>
      <pc:sldChg chg="modSp">
        <pc:chgData name="Catherine McAleer" userId="S::catherine.mcaleer@caritas.org.au::8efebb5e-f351-4468-8e43-9d5ef00adfe7" providerId="AD" clId="Web-{705123BD-ADFC-2134-17AC-EE47AD2AAA60}" dt="2023-06-16T00:50:03.637" v="224" actId="20577"/>
        <pc:sldMkLst>
          <pc:docMk/>
          <pc:sldMk cId="4183953494" sldId="459"/>
        </pc:sldMkLst>
        <pc:spChg chg="mod">
          <ac:chgData name="Catherine McAleer" userId="S::catherine.mcaleer@caritas.org.au::8efebb5e-f351-4468-8e43-9d5ef00adfe7" providerId="AD" clId="Web-{705123BD-ADFC-2134-17AC-EE47AD2AAA60}" dt="2023-06-16T00:50:03.637" v="224" actId="20577"/>
          <ac:spMkLst>
            <pc:docMk/>
            <pc:sldMk cId="4183953494" sldId="459"/>
            <ac:spMk id="30" creationId="{0D1B3F16-024F-3B46-87B2-BD6BF510AC1D}"/>
          </ac:spMkLst>
        </pc:spChg>
      </pc:sldChg>
    </pc:docChg>
  </pc:docChgLst>
  <pc:docChgLst>
    <pc:chgData name="Catherine McAleer" userId="S::catherine.mcaleer@caritas.org.au::8efebb5e-f351-4468-8e43-9d5ef00adfe7" providerId="AD" clId="Web-{A80BEE62-DBA5-71F7-F491-C26223024531}"/>
    <pc:docChg chg="mod modSld">
      <pc:chgData name="Catherine McAleer" userId="S::catherine.mcaleer@caritas.org.au::8efebb5e-f351-4468-8e43-9d5ef00adfe7" providerId="AD" clId="Web-{A80BEE62-DBA5-71F7-F491-C26223024531}" dt="2023-06-16T03:41:48.261" v="685" actId="20577"/>
      <pc:docMkLst>
        <pc:docMk/>
      </pc:docMkLst>
      <pc:sldChg chg="modNotes">
        <pc:chgData name="Catherine McAleer" userId="S::catherine.mcaleer@caritas.org.au::8efebb5e-f351-4468-8e43-9d5ef00adfe7" providerId="AD" clId="Web-{A80BEE62-DBA5-71F7-F491-C26223024531}" dt="2023-06-16T01:14:12.310" v="147"/>
        <pc:sldMkLst>
          <pc:docMk/>
          <pc:sldMk cId="702152029" sldId="405"/>
        </pc:sldMkLst>
      </pc:sldChg>
      <pc:sldChg chg="modNotes">
        <pc:chgData name="Catherine McAleer" userId="S::catherine.mcaleer@caritas.org.au::8efebb5e-f351-4468-8e43-9d5ef00adfe7" providerId="AD" clId="Web-{A80BEE62-DBA5-71F7-F491-C26223024531}" dt="2023-06-16T01:14:36.998" v="162"/>
        <pc:sldMkLst>
          <pc:docMk/>
          <pc:sldMk cId="2026561326" sldId="438"/>
        </pc:sldMkLst>
      </pc:sldChg>
      <pc:sldChg chg="modNotes">
        <pc:chgData name="Catherine McAleer" userId="S::catherine.mcaleer@caritas.org.au::8efebb5e-f351-4468-8e43-9d5ef00adfe7" providerId="AD" clId="Web-{A80BEE62-DBA5-71F7-F491-C26223024531}" dt="2023-06-16T01:14:24.294" v="149"/>
        <pc:sldMkLst>
          <pc:docMk/>
          <pc:sldMk cId="1471529539" sldId="440"/>
        </pc:sldMkLst>
      </pc:sldChg>
      <pc:sldChg chg="modNotes">
        <pc:chgData name="Catherine McAleer" userId="S::catherine.mcaleer@caritas.org.au::8efebb5e-f351-4468-8e43-9d5ef00adfe7" providerId="AD" clId="Web-{A80BEE62-DBA5-71F7-F491-C26223024531}" dt="2023-06-16T01:14:48.342" v="164"/>
        <pc:sldMkLst>
          <pc:docMk/>
          <pc:sldMk cId="1348876632" sldId="442"/>
        </pc:sldMkLst>
      </pc:sldChg>
      <pc:sldChg chg="modNotes">
        <pc:chgData name="Catherine McAleer" userId="S::catherine.mcaleer@caritas.org.au::8efebb5e-f351-4468-8e43-9d5ef00adfe7" providerId="AD" clId="Web-{A80BEE62-DBA5-71F7-F491-C26223024531}" dt="2023-06-16T01:15:04.077" v="188"/>
        <pc:sldMkLst>
          <pc:docMk/>
          <pc:sldMk cId="1680707853" sldId="443"/>
        </pc:sldMkLst>
      </pc:sldChg>
      <pc:sldChg chg="modSp modNotes">
        <pc:chgData name="Catherine McAleer" userId="S::catherine.mcaleer@caritas.org.au::8efebb5e-f351-4468-8e43-9d5ef00adfe7" providerId="AD" clId="Web-{A80BEE62-DBA5-71F7-F491-C26223024531}" dt="2023-06-16T01:15:14.936" v="190"/>
        <pc:sldMkLst>
          <pc:docMk/>
          <pc:sldMk cId="2598583097" sldId="445"/>
        </pc:sldMkLst>
        <pc:spChg chg="mod">
          <ac:chgData name="Catherine McAleer" userId="S::catherine.mcaleer@caritas.org.au::8efebb5e-f351-4468-8e43-9d5ef00adfe7" providerId="AD" clId="Web-{A80BEE62-DBA5-71F7-F491-C26223024531}" dt="2023-06-16T01:13:03.495" v="145" actId="20577"/>
          <ac:spMkLst>
            <pc:docMk/>
            <pc:sldMk cId="2598583097" sldId="445"/>
            <ac:spMk id="14" creationId="{C66EA2FD-49FE-4556-A239-445B35A303BC}"/>
          </ac:spMkLst>
        </pc:spChg>
      </pc:sldChg>
      <pc:sldChg chg="modSp modNotes">
        <pc:chgData name="Catherine McAleer" userId="S::catherine.mcaleer@caritas.org.au::8efebb5e-f351-4468-8e43-9d5ef00adfe7" providerId="AD" clId="Web-{A80BEE62-DBA5-71F7-F491-C26223024531}" dt="2023-06-16T03:24:57.942" v="671" actId="20577"/>
        <pc:sldMkLst>
          <pc:docMk/>
          <pc:sldMk cId="1855564640" sldId="446"/>
        </pc:sldMkLst>
        <pc:spChg chg="mod">
          <ac:chgData name="Catherine McAleer" userId="S::catherine.mcaleer@caritas.org.au::8efebb5e-f351-4468-8e43-9d5ef00adfe7" providerId="AD" clId="Web-{A80BEE62-DBA5-71F7-F491-C26223024531}" dt="2023-06-16T03:24:57.942" v="671" actId="20577"/>
          <ac:spMkLst>
            <pc:docMk/>
            <pc:sldMk cId="1855564640" sldId="446"/>
            <ac:spMk id="30" creationId="{0D1B3F16-024F-3B46-87B2-BD6BF510AC1D}"/>
          </ac:spMkLst>
        </pc:spChg>
      </pc:sldChg>
      <pc:sldChg chg="modNotes">
        <pc:chgData name="Catherine McAleer" userId="S::catherine.mcaleer@caritas.org.au::8efebb5e-f351-4468-8e43-9d5ef00adfe7" providerId="AD" clId="Web-{A80BEE62-DBA5-71F7-F491-C26223024531}" dt="2023-06-16T01:15:46.047" v="232"/>
        <pc:sldMkLst>
          <pc:docMk/>
          <pc:sldMk cId="2724592717" sldId="448"/>
        </pc:sldMkLst>
      </pc:sldChg>
      <pc:sldChg chg="modNotes">
        <pc:chgData name="Catherine McAleer" userId="S::catherine.mcaleer@caritas.org.au::8efebb5e-f351-4468-8e43-9d5ef00adfe7" providerId="AD" clId="Web-{A80BEE62-DBA5-71F7-F491-C26223024531}" dt="2023-06-16T01:15:56.813" v="238"/>
        <pc:sldMkLst>
          <pc:docMk/>
          <pc:sldMk cId="3772512468" sldId="449"/>
        </pc:sldMkLst>
      </pc:sldChg>
      <pc:sldChg chg="modNotes">
        <pc:chgData name="Catherine McAleer" userId="S::catherine.mcaleer@caritas.org.au::8efebb5e-f351-4468-8e43-9d5ef00adfe7" providerId="AD" clId="Web-{A80BEE62-DBA5-71F7-F491-C26223024531}" dt="2023-06-16T01:16:12.094" v="240"/>
        <pc:sldMkLst>
          <pc:docMk/>
          <pc:sldMk cId="3697808036" sldId="451"/>
        </pc:sldMkLst>
      </pc:sldChg>
      <pc:sldChg chg="addCm modNotes">
        <pc:chgData name="Catherine McAleer" userId="S::catherine.mcaleer@caritas.org.au::8efebb5e-f351-4468-8e43-9d5ef00adfe7" providerId="AD" clId="Web-{A80BEE62-DBA5-71F7-F491-C26223024531}" dt="2023-06-16T01:31:29.622" v="258"/>
        <pc:sldMkLst>
          <pc:docMk/>
          <pc:sldMk cId="850170133" sldId="452"/>
        </pc:sldMkLst>
      </pc:sldChg>
      <pc:sldChg chg="modNotes">
        <pc:chgData name="Catherine McAleer" userId="S::catherine.mcaleer@caritas.org.au::8efebb5e-f351-4468-8e43-9d5ef00adfe7" providerId="AD" clId="Web-{A80BEE62-DBA5-71F7-F491-C26223024531}" dt="2023-06-16T01:47:50.668" v="292"/>
        <pc:sldMkLst>
          <pc:docMk/>
          <pc:sldMk cId="3136274640" sldId="454"/>
        </pc:sldMkLst>
      </pc:sldChg>
      <pc:sldChg chg="modSp addCm modCm modNotes">
        <pc:chgData name="Catherine McAleer" userId="S::catherine.mcaleer@caritas.org.au::8efebb5e-f351-4468-8e43-9d5ef00adfe7" providerId="AD" clId="Web-{A80BEE62-DBA5-71F7-F491-C26223024531}" dt="2023-06-16T03:13:08.458" v="544"/>
        <pc:sldMkLst>
          <pc:docMk/>
          <pc:sldMk cId="1422597434" sldId="455"/>
        </pc:sldMkLst>
        <pc:spChg chg="mod">
          <ac:chgData name="Catherine McAleer" userId="S::catherine.mcaleer@caritas.org.au::8efebb5e-f351-4468-8e43-9d5ef00adfe7" providerId="AD" clId="Web-{A80BEE62-DBA5-71F7-F491-C26223024531}" dt="2023-06-16T03:12:28.660" v="527" actId="20577"/>
          <ac:spMkLst>
            <pc:docMk/>
            <pc:sldMk cId="1422597434" sldId="455"/>
            <ac:spMk id="27" creationId="{84DB6817-91B3-E548-8AE1-27FE34C708F3}"/>
          </ac:spMkLst>
        </pc:spChg>
        <pc:spChg chg="mod">
          <ac:chgData name="Catherine McAleer" userId="S::catherine.mcaleer@caritas.org.au::8efebb5e-f351-4468-8e43-9d5ef00adfe7" providerId="AD" clId="Web-{A80BEE62-DBA5-71F7-F491-C26223024531}" dt="2023-06-16T03:12:04.066" v="518" actId="20577"/>
          <ac:spMkLst>
            <pc:docMk/>
            <pc:sldMk cId="1422597434" sldId="455"/>
            <ac:spMk id="30" creationId="{0D1B3F16-024F-3B46-87B2-BD6BF510AC1D}"/>
          </ac:spMkLst>
        </pc:spChg>
        <pc:spChg chg="mod">
          <ac:chgData name="Catherine McAleer" userId="S::catherine.mcaleer@caritas.org.au::8efebb5e-f351-4468-8e43-9d5ef00adfe7" providerId="AD" clId="Web-{A80BEE62-DBA5-71F7-F491-C26223024531}" dt="2023-06-16T03:12:44.130" v="534" actId="20577"/>
          <ac:spMkLst>
            <pc:docMk/>
            <pc:sldMk cId="1422597434" sldId="455"/>
            <ac:spMk id="45" creationId="{C9853827-FE94-E441-BBCE-9DABF749E5A7}"/>
          </ac:spMkLst>
        </pc:spChg>
      </pc:sldChg>
      <pc:sldChg chg="modSp modNotes">
        <pc:chgData name="Catherine McAleer" userId="S::catherine.mcaleer@caritas.org.au::8efebb5e-f351-4468-8e43-9d5ef00adfe7" providerId="AD" clId="Web-{A80BEE62-DBA5-71F7-F491-C26223024531}" dt="2023-06-16T03:19:09.341" v="668" actId="20577"/>
        <pc:sldMkLst>
          <pc:docMk/>
          <pc:sldMk cId="2252917427" sldId="457"/>
        </pc:sldMkLst>
        <pc:spChg chg="mod">
          <ac:chgData name="Catherine McAleer" userId="S::catherine.mcaleer@caritas.org.au::8efebb5e-f351-4468-8e43-9d5ef00adfe7" providerId="AD" clId="Web-{A80BEE62-DBA5-71F7-F491-C26223024531}" dt="2023-06-16T03:19:09.341" v="668" actId="20577"/>
          <ac:spMkLst>
            <pc:docMk/>
            <pc:sldMk cId="2252917427" sldId="457"/>
            <ac:spMk id="14" creationId="{C66EA2FD-49FE-4556-A239-445B35A303BC}"/>
          </ac:spMkLst>
        </pc:spChg>
        <pc:spChg chg="mod">
          <ac:chgData name="Catherine McAleer" userId="S::catherine.mcaleer@caritas.org.au::8efebb5e-f351-4468-8e43-9d5ef00adfe7" providerId="AD" clId="Web-{A80BEE62-DBA5-71F7-F491-C26223024531}" dt="2023-06-16T03:13:17.630" v="550" actId="20577"/>
          <ac:spMkLst>
            <pc:docMk/>
            <pc:sldMk cId="2252917427" sldId="457"/>
            <ac:spMk id="30" creationId="{FBEABFC8-981B-5D42-B36C-989B123330CE}"/>
          </ac:spMkLst>
        </pc:spChg>
      </pc:sldChg>
      <pc:sldChg chg="modSp addCm modCm modNotes">
        <pc:chgData name="Catherine McAleer" userId="S::catherine.mcaleer@caritas.org.au::8efebb5e-f351-4468-8e43-9d5ef00adfe7" providerId="AD" clId="Web-{A80BEE62-DBA5-71F7-F491-C26223024531}" dt="2023-06-16T02:57:52.423" v="456"/>
        <pc:sldMkLst>
          <pc:docMk/>
          <pc:sldMk cId="4183953494" sldId="459"/>
        </pc:sldMkLst>
        <pc:spChg chg="mod">
          <ac:chgData name="Catherine McAleer" userId="S::catherine.mcaleer@caritas.org.au::8efebb5e-f351-4468-8e43-9d5ef00adfe7" providerId="AD" clId="Web-{A80BEE62-DBA5-71F7-F491-C26223024531}" dt="2023-06-16T02:02:59.164" v="410" actId="20577"/>
          <ac:spMkLst>
            <pc:docMk/>
            <pc:sldMk cId="4183953494" sldId="459"/>
            <ac:spMk id="27" creationId="{84DB6817-91B3-E548-8AE1-27FE34C708F3}"/>
          </ac:spMkLst>
        </pc:spChg>
        <pc:spChg chg="mod">
          <ac:chgData name="Catherine McAleer" userId="S::catherine.mcaleer@caritas.org.au::8efebb5e-f351-4468-8e43-9d5ef00adfe7" providerId="AD" clId="Web-{A80BEE62-DBA5-71F7-F491-C26223024531}" dt="2023-06-16T02:02:32.429" v="405" actId="20577"/>
          <ac:spMkLst>
            <pc:docMk/>
            <pc:sldMk cId="4183953494" sldId="459"/>
            <ac:spMk id="30" creationId="{0D1B3F16-024F-3B46-87B2-BD6BF510AC1D}"/>
          </ac:spMkLst>
        </pc:spChg>
        <pc:spChg chg="mod">
          <ac:chgData name="Catherine McAleer" userId="S::catherine.mcaleer@caritas.org.au::8efebb5e-f351-4468-8e43-9d5ef00adfe7" providerId="AD" clId="Web-{A80BEE62-DBA5-71F7-F491-C26223024531}" dt="2023-06-16T02:03:14.633" v="412" actId="20577"/>
          <ac:spMkLst>
            <pc:docMk/>
            <pc:sldMk cId="4183953494" sldId="459"/>
            <ac:spMk id="33" creationId="{03E7EA66-F205-4342-9537-CC51E49BBDDD}"/>
          </ac:spMkLst>
        </pc:spChg>
        <pc:spChg chg="mod">
          <ac:chgData name="Catherine McAleer" userId="S::catherine.mcaleer@caritas.org.au::8efebb5e-f351-4468-8e43-9d5ef00adfe7" providerId="AD" clId="Web-{A80BEE62-DBA5-71F7-F491-C26223024531}" dt="2023-06-16T02:02:49.664" v="406" actId="20577"/>
          <ac:spMkLst>
            <pc:docMk/>
            <pc:sldMk cId="4183953494" sldId="459"/>
            <ac:spMk id="45" creationId="{C9853827-FE94-E441-BBCE-9DABF749E5A7}"/>
          </ac:spMkLst>
        </pc:spChg>
      </pc:sldChg>
      <pc:sldChg chg="modSp modNotes">
        <pc:chgData name="Catherine McAleer" userId="S::catherine.mcaleer@caritas.org.au::8efebb5e-f351-4468-8e43-9d5ef00adfe7" providerId="AD" clId="Web-{A80BEE62-DBA5-71F7-F491-C26223024531}" dt="2023-06-16T02:04:55.886" v="441"/>
        <pc:sldMkLst>
          <pc:docMk/>
          <pc:sldMk cId="1067712159" sldId="460"/>
        </pc:sldMkLst>
        <pc:spChg chg="mod">
          <ac:chgData name="Catherine McAleer" userId="S::catherine.mcaleer@caritas.org.au::8efebb5e-f351-4468-8e43-9d5ef00adfe7" providerId="AD" clId="Web-{A80BEE62-DBA5-71F7-F491-C26223024531}" dt="2023-06-16T02:04:49.089" v="436" actId="20577"/>
          <ac:spMkLst>
            <pc:docMk/>
            <pc:sldMk cId="1067712159" sldId="460"/>
            <ac:spMk id="14" creationId="{C66EA2FD-49FE-4556-A239-445B35A303BC}"/>
          </ac:spMkLst>
        </pc:spChg>
        <pc:spChg chg="mod">
          <ac:chgData name="Catherine McAleer" userId="S::catherine.mcaleer@caritas.org.au::8efebb5e-f351-4468-8e43-9d5ef00adfe7" providerId="AD" clId="Web-{A80BEE62-DBA5-71F7-F491-C26223024531}" dt="2023-06-16T02:04:13.323" v="422" actId="20577"/>
          <ac:spMkLst>
            <pc:docMk/>
            <pc:sldMk cId="1067712159" sldId="460"/>
            <ac:spMk id="30" creationId="{FBEABFC8-981B-5D42-B36C-989B123330CE}"/>
          </ac:spMkLst>
        </pc:spChg>
      </pc:sldChg>
      <pc:sldChg chg="modSp modNotes">
        <pc:chgData name="Catherine McAleer" userId="S::catherine.mcaleer@caritas.org.au::8efebb5e-f351-4468-8e43-9d5ef00adfe7" providerId="AD" clId="Web-{A80BEE62-DBA5-71F7-F491-C26223024531}" dt="2023-06-16T03:41:48.261" v="685" actId="20577"/>
        <pc:sldMkLst>
          <pc:docMk/>
          <pc:sldMk cId="3277754235" sldId="461"/>
        </pc:sldMkLst>
        <pc:spChg chg="mod">
          <ac:chgData name="Catherine McAleer" userId="S::catherine.mcaleer@caritas.org.au::8efebb5e-f351-4468-8e43-9d5ef00adfe7" providerId="AD" clId="Web-{A80BEE62-DBA5-71F7-F491-C26223024531}" dt="2023-06-16T01:53:38.178" v="332" actId="20577"/>
          <ac:spMkLst>
            <pc:docMk/>
            <pc:sldMk cId="3277754235" sldId="461"/>
            <ac:spMk id="13" creationId="{53948606-A8AA-40CD-9130-3CE11A3D40A7}"/>
          </ac:spMkLst>
        </pc:spChg>
        <pc:spChg chg="mod">
          <ac:chgData name="Catherine McAleer" userId="S::catherine.mcaleer@caritas.org.au::8efebb5e-f351-4468-8e43-9d5ef00adfe7" providerId="AD" clId="Web-{A80BEE62-DBA5-71F7-F491-C26223024531}" dt="2023-06-16T03:41:48.261" v="685" actId="20577"/>
          <ac:spMkLst>
            <pc:docMk/>
            <pc:sldMk cId="3277754235" sldId="461"/>
            <ac:spMk id="18" creationId="{731B2630-F636-7D47-B346-7598B76C23C6}"/>
          </ac:spMkLst>
        </pc:spChg>
        <pc:spChg chg="mod">
          <ac:chgData name="Catherine McAleer" userId="S::catherine.mcaleer@caritas.org.au::8efebb5e-f351-4468-8e43-9d5ef00adfe7" providerId="AD" clId="Web-{A80BEE62-DBA5-71F7-F491-C26223024531}" dt="2023-06-16T01:55:29.729" v="335" actId="20577"/>
          <ac:spMkLst>
            <pc:docMk/>
            <pc:sldMk cId="3277754235" sldId="461"/>
            <ac:spMk id="21" creationId="{9D7C25AE-7151-4DF8-A0E7-4DF8380302B3}"/>
          </ac:spMkLst>
        </pc:spChg>
        <pc:spChg chg="mod">
          <ac:chgData name="Catherine McAleer" userId="S::catherine.mcaleer@caritas.org.au::8efebb5e-f351-4468-8e43-9d5ef00adfe7" providerId="AD" clId="Web-{A80BEE62-DBA5-71F7-F491-C26223024531}" dt="2023-06-16T01:58:08.499" v="390" actId="20577"/>
          <ac:spMkLst>
            <pc:docMk/>
            <pc:sldMk cId="3277754235" sldId="461"/>
            <ac:spMk id="30" creationId="{0D1B3F16-024F-3B46-87B2-BD6BF510AC1D}"/>
          </ac:spMkLst>
        </pc:spChg>
      </pc:sldChg>
      <pc:sldChg chg="modSp modNotes">
        <pc:chgData name="Catherine McAleer" userId="S::catherine.mcaleer@caritas.org.au::8efebb5e-f351-4468-8e43-9d5ef00adfe7" providerId="AD" clId="Web-{A80BEE62-DBA5-71F7-F491-C26223024531}" dt="2023-06-16T03:36:38.363" v="683" actId="20577"/>
        <pc:sldMkLst>
          <pc:docMk/>
          <pc:sldMk cId="1747192056" sldId="463"/>
        </pc:sldMkLst>
        <pc:spChg chg="mod">
          <ac:chgData name="Catherine McAleer" userId="S::catherine.mcaleer@caritas.org.au::8efebb5e-f351-4468-8e43-9d5ef00adfe7" providerId="AD" clId="Web-{A80BEE62-DBA5-71F7-F491-C26223024531}" dt="2023-06-16T03:36:38.363" v="683" actId="20577"/>
          <ac:spMkLst>
            <pc:docMk/>
            <pc:sldMk cId="1747192056" sldId="463"/>
            <ac:spMk id="14" creationId="{C66EA2FD-49FE-4556-A239-445B35A303BC}"/>
          </ac:spMkLst>
        </pc:spChg>
        <pc:spChg chg="mod">
          <ac:chgData name="Catherine McAleer" userId="S::catherine.mcaleer@caritas.org.au::8efebb5e-f351-4468-8e43-9d5ef00adfe7" providerId="AD" clId="Web-{A80BEE62-DBA5-71F7-F491-C26223024531}" dt="2023-06-16T01:56:48.356" v="340" actId="20577"/>
          <ac:spMkLst>
            <pc:docMk/>
            <pc:sldMk cId="1747192056" sldId="463"/>
            <ac:spMk id="19" creationId="{68968D2B-7CD1-8548-8B77-0B47C26ADEAE}"/>
          </ac:spMkLst>
        </pc:spChg>
      </pc:sldChg>
    </pc:docChg>
  </pc:docChgLst>
  <pc:docChgLst>
    <pc:chgData name="Nicole Dobrohotoff" userId="S::nicoled@caritas.org.au::2dc4cf58-dc7e-422a-950b-38460c74cb76" providerId="AD" clId="Web-{6AF94B1E-0F2B-9276-7ACE-E93FCB1D2D90}"/>
    <pc:docChg chg="mod modSld">
      <pc:chgData name="Nicole Dobrohotoff" userId="S::nicoled@caritas.org.au::2dc4cf58-dc7e-422a-950b-38460c74cb76" providerId="AD" clId="Web-{6AF94B1E-0F2B-9276-7ACE-E93FCB1D2D90}" dt="2023-06-16T02:50:37.769" v="9"/>
      <pc:docMkLst>
        <pc:docMk/>
      </pc:docMkLst>
      <pc:sldChg chg="modSp">
        <pc:chgData name="Nicole Dobrohotoff" userId="S::nicoled@caritas.org.au::2dc4cf58-dc7e-422a-950b-38460c74cb76" providerId="AD" clId="Web-{6AF94B1E-0F2B-9276-7ACE-E93FCB1D2D90}" dt="2023-06-16T02:44:48.230" v="8" actId="20577"/>
        <pc:sldMkLst>
          <pc:docMk/>
          <pc:sldMk cId="3772512468" sldId="449"/>
        </pc:sldMkLst>
        <pc:spChg chg="mod">
          <ac:chgData name="Nicole Dobrohotoff" userId="S::nicoled@caritas.org.au::2dc4cf58-dc7e-422a-950b-38460c74cb76" providerId="AD" clId="Web-{6AF94B1E-0F2B-9276-7ACE-E93FCB1D2D90}" dt="2023-06-16T02:44:48.230" v="8" actId="20577"/>
          <ac:spMkLst>
            <pc:docMk/>
            <pc:sldMk cId="3772512468" sldId="449"/>
            <ac:spMk id="45" creationId="{C9853827-FE94-E441-BBCE-9DABF749E5A7}"/>
          </ac:spMkLst>
        </pc:spChg>
      </pc:sldChg>
      <pc:sldChg chg="modCm">
        <pc:chgData name="Nicole Dobrohotoff" userId="S::nicoled@caritas.org.au::2dc4cf58-dc7e-422a-950b-38460c74cb76" providerId="AD" clId="Web-{6AF94B1E-0F2B-9276-7ACE-E93FCB1D2D90}" dt="2023-06-16T02:34:04.231" v="1"/>
        <pc:sldMkLst>
          <pc:docMk/>
          <pc:sldMk cId="850170133" sldId="452"/>
        </pc:sldMkLst>
      </pc:sldChg>
      <pc:sldChg chg="modCm">
        <pc:chgData name="Nicole Dobrohotoff" userId="S::nicoled@caritas.org.au::2dc4cf58-dc7e-422a-950b-38460c74cb76" providerId="AD" clId="Web-{6AF94B1E-0F2B-9276-7ACE-E93FCB1D2D90}" dt="2023-06-16T02:50:37.769" v="9"/>
        <pc:sldMkLst>
          <pc:docMk/>
          <pc:sldMk cId="1422597434" sldId="455"/>
        </pc:sldMkLst>
      </pc:sldChg>
      <pc:sldChg chg="modCm">
        <pc:chgData name="Nicole Dobrohotoff" userId="S::nicoled@caritas.org.au::2dc4cf58-dc7e-422a-950b-38460c74cb76" providerId="AD" clId="Web-{6AF94B1E-0F2B-9276-7ACE-E93FCB1D2D90}" dt="2023-06-16T02:42:39.242" v="3"/>
        <pc:sldMkLst>
          <pc:docMk/>
          <pc:sldMk cId="4183953494" sldId="45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1D07F660-EF4E-4CFC-BE27-726010CF37C2}" type="datetimeFigureOut">
              <a:rPr lang="en-AU" smtClean="0"/>
              <a:pPr/>
              <a:t>15/06/2023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9750" y="946150"/>
            <a:ext cx="45339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E11F737D-84AB-4399-9DE3-748B081B038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0490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hcr.org/refugee-statistics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hcr.org/refugee-statistics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hcr.org/refugee-statistics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fugeecouncil.org.au/asylum-community/2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fugeecouncil.org.au/asylum-community/2/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fugeecouncil.org.au/global-resettlement-statistics/2/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fugeecouncil.org.au/global-resettlement-statistics/2/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hcr.org/5ee200e37.pdf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refugeecouncil.org.au/global-resettlement-statistics/2/" TargetMode="Externa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fugeecouncil.org.au/global-resettlement-statistics/2/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hcr.org/refugee-statistics/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hcr.org/refugee-statistics/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hcr.org/refugee-statistics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hcr.org/refugee-statistics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hcr.org/refugee-statistics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hcr.org/refugee-statistics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hcr.org/refugee-statistics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hcr.org/refugee-statistics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hcr.org/refugee-statistics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Photo credits: </a:t>
            </a:r>
          </a:p>
          <a:p>
            <a:r>
              <a:rPr lang="en-US"/>
              <a:t>Jamila and her daughter stand outside their shelter in a refugee camp in Cox’s Bazar, Bangladesh. Credit: </a:t>
            </a:r>
            <a:r>
              <a:rPr lang="en-US" err="1"/>
              <a:t>Inmanuel</a:t>
            </a:r>
            <a:r>
              <a:rPr lang="en-US"/>
              <a:t> Biswas/Caritas Bangladesh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6699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AU">
                <a:latin typeface="Arial"/>
                <a:cs typeface="Arial"/>
              </a:rPr>
              <a:t>Source: </a:t>
            </a:r>
            <a:r>
              <a:rPr lang="en-AU">
                <a:latin typeface="Arial"/>
                <a:cs typeface="Arial"/>
                <a:hlinkClick r:id="rId3"/>
              </a:rPr>
              <a:t>UNHCR - Refugee Statistics</a:t>
            </a:r>
            <a:endParaRPr lang="en-AU">
              <a:latin typeface="Arial"/>
              <a:cs typeface="Arial"/>
            </a:endParaRP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6630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AU">
                <a:latin typeface="Arial"/>
                <a:cs typeface="Arial"/>
              </a:rPr>
              <a:t>Source: </a:t>
            </a:r>
            <a:r>
              <a:rPr lang="en-AU">
                <a:hlinkClick r:id="rId3"/>
              </a:rPr>
              <a:t>UNHCR - Refugee Statistics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62106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AU">
                <a:latin typeface="Arial"/>
                <a:cs typeface="Arial"/>
              </a:rPr>
              <a:t>Source: </a:t>
            </a:r>
            <a:r>
              <a:rPr lang="en-AU">
                <a:latin typeface="Arial"/>
                <a:cs typeface="Arial"/>
                <a:hlinkClick r:id="rId3"/>
              </a:rPr>
              <a:t>UNHCR - Refugee Statistics</a:t>
            </a:r>
            <a:endParaRPr lang="en-US">
              <a:latin typeface="Arial"/>
              <a:cs typeface="Arial"/>
            </a:endParaRPr>
          </a:p>
          <a:p>
            <a:endParaRPr lang="en-AU" sz="1200"/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13520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AU">
                <a:latin typeface="Arial"/>
                <a:cs typeface="Arial"/>
              </a:rPr>
              <a:t>Source:</a:t>
            </a:r>
            <a:r>
              <a:rPr lang="en-AU" baseline="0">
                <a:latin typeface="Arial"/>
                <a:cs typeface="Arial"/>
              </a:rPr>
              <a:t> </a:t>
            </a:r>
            <a:r>
              <a:rPr lang="en-AU">
                <a:latin typeface="Arial"/>
                <a:cs typeface="Arial"/>
                <a:hlinkClick r:id="rId3"/>
              </a:rPr>
              <a:t>Asylum statistics in Australia - Refugee Council of Australia</a:t>
            </a:r>
            <a:endParaRPr lang="en-US"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>
              <a:latin typeface="Arial"/>
              <a:cs typeface="Arial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>
              <a:cs typeface="Arial"/>
            </a:endParaRPr>
          </a:p>
          <a:p>
            <a:endParaRPr lang="en-AU">
              <a:cs typeface="Arial" panose="020B0604020202020204" pitchFamily="34" charset="0"/>
            </a:endParaRPr>
          </a:p>
          <a:p>
            <a:endParaRPr lang="en-AU">
              <a:cs typeface="Arial" panose="020B0604020202020204" pitchFamily="34" charset="0"/>
            </a:endParaRPr>
          </a:p>
          <a:p>
            <a:endParaRPr lang="en-US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25943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AU">
                <a:latin typeface="Arial"/>
                <a:cs typeface="Arial"/>
              </a:rPr>
              <a:t>Source:</a:t>
            </a:r>
            <a:r>
              <a:rPr lang="en-AU" baseline="0">
                <a:latin typeface="Arial"/>
                <a:cs typeface="Arial"/>
              </a:rPr>
              <a:t> </a:t>
            </a:r>
            <a:r>
              <a:rPr lang="en-AU">
                <a:latin typeface="Arial"/>
                <a:cs typeface="Arial"/>
                <a:hlinkClick r:id="rId3"/>
              </a:rPr>
              <a:t>Asylum statistics in Australia - Refugee Council of Australia</a:t>
            </a:r>
            <a:endParaRPr lang="en-AU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89338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0" i="0" kern="1200">
                <a:solidFill>
                  <a:schemeClr val="tx1"/>
                </a:solidFill>
                <a:effectLst/>
                <a:latin typeface="Arial"/>
                <a:cs typeface="Arial"/>
              </a:rPr>
              <a:t>Source:</a:t>
            </a:r>
            <a:r>
              <a:rPr lang="en-AU">
                <a:latin typeface="Arial"/>
                <a:cs typeface="Arial"/>
              </a:rPr>
              <a:t> </a:t>
            </a:r>
            <a:r>
              <a:rPr lang="en-AU">
                <a:latin typeface="Arial"/>
                <a:cs typeface="Arial"/>
                <a:hlinkClick r:id="rId3"/>
              </a:rPr>
              <a:t>Global resettlement statistics - Refugee Council of Australia</a:t>
            </a:r>
            <a:endParaRPr lang="en-US" sz="1200" b="0" i="0" kern="1200">
              <a:solidFill>
                <a:schemeClr val="tx1"/>
              </a:solidFill>
              <a:effectLst/>
              <a:latin typeface="Arial"/>
              <a:cs typeface="Arial"/>
            </a:endParaRPr>
          </a:p>
          <a:p>
            <a:endParaRPr lang="en-AU" sz="1200" b="0" i="0" kern="1200">
              <a:solidFill>
                <a:schemeClr val="tx1"/>
              </a:solidFill>
              <a:effectLst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56669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AU" sz="1200" b="0" i="0" kern="1200">
                <a:solidFill>
                  <a:schemeClr val="tx1"/>
                </a:solidFill>
                <a:effectLst/>
                <a:latin typeface="Arial"/>
                <a:cs typeface="Arial"/>
              </a:rPr>
              <a:t>Source: </a:t>
            </a:r>
            <a:r>
              <a:rPr lang="en-AU" b="0" i="0" kern="1200">
                <a:effectLst/>
                <a:latin typeface="Arial"/>
                <a:cs typeface="Arial"/>
                <a:hlinkClick r:id="rId3"/>
              </a:rPr>
              <a:t>Global </a:t>
            </a:r>
            <a:r>
              <a:rPr lang="en-AU">
                <a:latin typeface="Arial"/>
                <a:cs typeface="Arial"/>
                <a:hlinkClick r:id="rId3"/>
              </a:rPr>
              <a:t>resettlement statistics </a:t>
            </a:r>
            <a:r>
              <a:rPr lang="en-AU" b="0" i="0" kern="1200">
                <a:effectLst/>
                <a:latin typeface="Arial"/>
                <a:cs typeface="Arial"/>
                <a:hlinkClick r:id="rId3"/>
              </a:rPr>
              <a:t>- </a:t>
            </a:r>
            <a:r>
              <a:rPr lang="en-AU">
                <a:latin typeface="Arial"/>
                <a:cs typeface="Arial"/>
                <a:hlinkClick r:id="rId3"/>
              </a:rPr>
              <a:t>Refugee Council of Australia</a:t>
            </a:r>
            <a:endParaRPr lang="en-US" sz="1200" b="0" i="0" kern="1200">
              <a:solidFill>
                <a:schemeClr val="tx1"/>
              </a:solidFill>
              <a:effectLst/>
              <a:latin typeface="Arial"/>
              <a:cs typeface="Arial"/>
            </a:endParaRP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43641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Source: UNHCR Global Trends Report 2019-  </a:t>
            </a:r>
            <a:r>
              <a:rPr lang="en-US">
                <a:latin typeface="Arial"/>
                <a:cs typeface="Arial"/>
                <a:hlinkClick r:id="rId3"/>
              </a:rPr>
              <a:t>https://www.unhcr.org/5ee200e37.pdf</a:t>
            </a:r>
            <a:endParaRPr lang="en-US"/>
          </a:p>
          <a:p>
            <a:r>
              <a:rPr lang="en-US">
                <a:latin typeface="Arial"/>
                <a:cs typeface="Arial"/>
              </a:rPr>
              <a:t>Source: </a:t>
            </a:r>
            <a:r>
              <a:rPr lang="en-US">
                <a:latin typeface="Arial"/>
                <a:cs typeface="Arial"/>
                <a:hlinkClick r:id="rId4"/>
              </a:rPr>
              <a:t>Global resettlement statistics - Refugee Council of Australia</a:t>
            </a:r>
            <a:endParaRPr lang="en-US">
              <a:latin typeface="Arial"/>
              <a:cs typeface="Arial"/>
            </a:endParaRPr>
          </a:p>
          <a:p>
            <a:endParaRPr lang="en-US"/>
          </a:p>
          <a:p>
            <a:endParaRPr lang="en-US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43036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/>
                <a:cs typeface="Arial"/>
              </a:rPr>
              <a:t>Source: UNHCR Global Trends Report 2019-  https://www.unhcr.org/5ee200e37.pdf</a:t>
            </a:r>
          </a:p>
          <a:p>
            <a:pPr>
              <a:defRPr/>
            </a:pPr>
            <a:r>
              <a:rPr lang="en-AU">
                <a:latin typeface="Arial"/>
                <a:cs typeface="Arial"/>
              </a:rPr>
              <a:t>Source: </a:t>
            </a:r>
            <a:r>
              <a:rPr lang="en-AU">
                <a:hlinkClick r:id="rId3"/>
              </a:rPr>
              <a:t>Global resettlement statistics - Refugee Council of Australia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43333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Source: </a:t>
            </a:r>
            <a:r>
              <a:rPr lang="en-US">
                <a:latin typeface="Arial"/>
                <a:cs typeface="Arial"/>
                <a:hlinkClick r:id="rId3"/>
              </a:rPr>
              <a:t>UNHCR - Refugee Statistics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8461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60871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AU">
                <a:latin typeface="Arial"/>
                <a:cs typeface="Arial"/>
              </a:rPr>
              <a:t>Source: </a:t>
            </a:r>
            <a:r>
              <a:rPr lang="en-AU">
                <a:latin typeface="Arial"/>
                <a:cs typeface="Arial"/>
                <a:hlinkClick r:id="rId3"/>
              </a:rPr>
              <a:t>UNHCR - Refugee Statistics</a:t>
            </a:r>
            <a:endParaRPr lang="en-AU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9151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>
                <a:latin typeface="Arial"/>
                <a:cs typeface="Arial"/>
              </a:rPr>
              <a:t>Source: </a:t>
            </a:r>
            <a:r>
              <a:rPr lang="en-AU">
                <a:latin typeface="Arial"/>
                <a:cs typeface="Arial"/>
                <a:hlinkClick r:id="rId3"/>
              </a:rPr>
              <a:t>UNHCR - Refugee Statistics</a:t>
            </a:r>
            <a:endParaRPr lang="en-AU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8131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AU">
                <a:latin typeface="Arial"/>
                <a:cs typeface="Arial"/>
              </a:rPr>
              <a:t>Source: </a:t>
            </a:r>
            <a:r>
              <a:rPr lang="en-AU">
                <a:latin typeface="Arial"/>
                <a:cs typeface="Arial"/>
                <a:hlinkClick r:id="rId3"/>
              </a:rPr>
              <a:t>UNHCR - Refugee Statistics</a:t>
            </a:r>
            <a:endParaRPr lang="en-AU">
              <a:latin typeface="Arial"/>
              <a:cs typeface="Arial"/>
            </a:endParaRP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3368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Source: </a:t>
            </a:r>
            <a:r>
              <a:rPr lang="en-US">
                <a:latin typeface="Arial"/>
                <a:cs typeface="Arial"/>
                <a:hlinkClick r:id="rId3"/>
              </a:rPr>
              <a:t>UNHCR - Refugee Statistics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7913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AU">
                <a:latin typeface="Arial"/>
                <a:cs typeface="Arial"/>
              </a:rPr>
              <a:t>Source: </a:t>
            </a:r>
            <a:r>
              <a:rPr lang="en-AU">
                <a:latin typeface="Arial"/>
                <a:cs typeface="Arial"/>
                <a:hlinkClick r:id="rId3"/>
              </a:rPr>
              <a:t>UNHCR - Refugee Statistics</a:t>
            </a:r>
            <a:endParaRPr lang="en-AU">
              <a:latin typeface="Arial"/>
              <a:cs typeface="Arial"/>
            </a:endParaRP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1315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>
                <a:latin typeface="Arial"/>
                <a:cs typeface="Arial"/>
              </a:rPr>
              <a:t>Source: </a:t>
            </a:r>
            <a:r>
              <a:rPr lang="en-AU">
                <a:latin typeface="Arial"/>
                <a:cs typeface="Arial"/>
                <a:hlinkClick r:id="rId3"/>
              </a:rPr>
              <a:t>UNHCR - Refugee Statistics</a:t>
            </a:r>
            <a:endParaRPr lang="en-AU">
              <a:latin typeface="Arial"/>
              <a:cs typeface="Arial"/>
            </a:endParaRP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5006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>
                <a:latin typeface="Arial"/>
                <a:cs typeface="Arial"/>
              </a:rPr>
              <a:t>Source: </a:t>
            </a:r>
            <a:r>
              <a:rPr lang="en-AU">
                <a:latin typeface="Arial"/>
                <a:cs typeface="Arial"/>
                <a:hlinkClick r:id="rId3"/>
              </a:rPr>
              <a:t>UNHCR - Refugee Statistics</a:t>
            </a:r>
            <a:endParaRPr lang="en-AU">
              <a:latin typeface="Arial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/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8797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AU">
                <a:latin typeface="Arial"/>
                <a:cs typeface="Arial"/>
              </a:rPr>
              <a:t>Source: </a:t>
            </a:r>
            <a:r>
              <a:rPr lang="en-AU">
                <a:hlinkClick r:id="rId3"/>
              </a:rPr>
              <a:t>UNHCR - Refugee Statistics</a:t>
            </a:r>
            <a:endParaRPr lang="en-AU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3604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bg>
      <p:bgPr>
        <a:solidFill>
          <a:srgbClr val="DF91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4DE7A9E-388A-B944-885A-B6C14DCFF7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0567" y="3972247"/>
            <a:ext cx="10083404" cy="18259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85">
                <a:solidFill>
                  <a:schemeClr val="bg1"/>
                </a:solidFill>
              </a:defRPr>
            </a:lvl1pPr>
            <a:lvl2pPr marL="378116" indent="0" algn="ctr">
              <a:buNone/>
              <a:defRPr sz="1654"/>
            </a:lvl2pPr>
            <a:lvl3pPr marL="756232" indent="0" algn="ctr">
              <a:buNone/>
              <a:defRPr sz="1489"/>
            </a:lvl3pPr>
            <a:lvl4pPr marL="1134347" indent="0" algn="ctr">
              <a:buNone/>
              <a:defRPr sz="1323"/>
            </a:lvl4pPr>
            <a:lvl5pPr marL="1512463" indent="0" algn="ctr">
              <a:buNone/>
              <a:defRPr sz="1323"/>
            </a:lvl5pPr>
            <a:lvl6pPr marL="1890579" indent="0" algn="ctr">
              <a:buNone/>
              <a:defRPr sz="1323"/>
            </a:lvl6pPr>
            <a:lvl7pPr marL="2268695" indent="0" algn="ctr">
              <a:buNone/>
              <a:defRPr sz="1323"/>
            </a:lvl7pPr>
            <a:lvl8pPr marL="2646811" indent="0" algn="ctr">
              <a:buNone/>
              <a:defRPr sz="1323"/>
            </a:lvl8pPr>
            <a:lvl9pPr marL="3024927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/>
              <a:t>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0455BD9-3DF5-2446-AA58-D59CFA1F567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80567" y="1237717"/>
            <a:ext cx="10083404" cy="2632992"/>
          </a:xfrm>
          <a:prstGeom prst="rect">
            <a:avLst/>
          </a:prstGeom>
        </p:spPr>
        <p:txBody>
          <a:bodyPr anchor="b"/>
          <a:lstStyle>
            <a:lvl1pPr algn="ctr">
              <a:defRPr sz="4962" b="1" cap="all" baseline="0">
                <a:solidFill>
                  <a:srgbClr val="0C244C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8629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12070A-43F5-524F-8B4B-F879177CF3FC}"/>
              </a:ext>
            </a:extLst>
          </p:cNvPr>
          <p:cNvSpPr/>
          <p:nvPr/>
        </p:nvSpPr>
        <p:spPr>
          <a:xfrm>
            <a:off x="0" y="3280763"/>
            <a:ext cx="13444538" cy="3709007"/>
          </a:xfrm>
          <a:prstGeom prst="rect">
            <a:avLst/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230445-4E83-DA40-8B38-F9B8B119014C}"/>
              </a:ext>
            </a:extLst>
          </p:cNvPr>
          <p:cNvGrpSpPr>
            <a:grpSpLocks noChangeAspect="1"/>
          </p:cNvGrpSpPr>
          <p:nvPr/>
        </p:nvGrpSpPr>
        <p:grpSpPr>
          <a:xfrm>
            <a:off x="11513245" y="2776043"/>
            <a:ext cx="2382170" cy="2381986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9" name="Freeform: Shape 6">
              <a:extLst>
                <a:ext uri="{FF2B5EF4-FFF2-40B4-BE49-F238E27FC236}">
                  <a16:creationId xmlns:a16="http://schemas.microsoft.com/office/drawing/2014/main" id="{AD7F5AD0-263A-F948-94CF-36844078F80A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1985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0C96EDF-E8E0-A647-B7B7-BCC69BA24108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11" name="Freeform: Shape 7">
                <a:extLst>
                  <a:ext uri="{FF2B5EF4-FFF2-40B4-BE49-F238E27FC236}">
                    <a16:creationId xmlns:a16="http://schemas.microsoft.com/office/drawing/2014/main" id="{BF9E1123-EAC0-0E4F-8573-3846DF9DCFC9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12" name="Freeform: Shape 8">
                <a:extLst>
                  <a:ext uri="{FF2B5EF4-FFF2-40B4-BE49-F238E27FC236}">
                    <a16:creationId xmlns:a16="http://schemas.microsoft.com/office/drawing/2014/main" id="{03565007-B6D2-384B-8497-CC1F8BB98F4B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13" name="Freeform: Shape 9">
                <a:extLst>
                  <a:ext uri="{FF2B5EF4-FFF2-40B4-BE49-F238E27FC236}">
                    <a16:creationId xmlns:a16="http://schemas.microsoft.com/office/drawing/2014/main" id="{9F0D25B2-F528-AB4B-BDF6-0F581246996C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14" name="Freeform: Shape 10">
                <a:extLst>
                  <a:ext uri="{FF2B5EF4-FFF2-40B4-BE49-F238E27FC236}">
                    <a16:creationId xmlns:a16="http://schemas.microsoft.com/office/drawing/2014/main" id="{60CFEEE9-3D0B-C644-94BB-8D812E6B800C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</p:grpSp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D191CCF-438D-F24C-A190-38082FD0F0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1415"/>
            <a:ext cx="13444538" cy="32693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/>
              <a:t>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1EAD4AF-BB97-A34D-BC26-D259E43EFC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0876" y="3590756"/>
            <a:ext cx="10083404" cy="1394379"/>
          </a:xfrm>
          <a:prstGeom prst="rect">
            <a:avLst/>
          </a:prstGeom>
        </p:spPr>
        <p:txBody>
          <a:bodyPr anchor="b"/>
          <a:lstStyle>
            <a:lvl1pPr algn="l">
              <a:defRPr sz="4411" b="1" cap="all" baseline="0">
                <a:solidFill>
                  <a:srgbClr val="0C244C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1707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D2D03C4-E117-484F-81D3-479BECBE7857}"/>
              </a:ext>
            </a:extLst>
          </p:cNvPr>
          <p:cNvSpPr/>
          <p:nvPr/>
        </p:nvSpPr>
        <p:spPr>
          <a:xfrm>
            <a:off x="0" y="3280763"/>
            <a:ext cx="13444538" cy="3709007"/>
          </a:xfrm>
          <a:prstGeom prst="rect">
            <a:avLst/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1D1CEC8-FE6C-C547-8A44-EA0E876652E9}"/>
              </a:ext>
            </a:extLst>
          </p:cNvPr>
          <p:cNvGrpSpPr>
            <a:grpSpLocks noChangeAspect="1"/>
          </p:cNvGrpSpPr>
          <p:nvPr/>
        </p:nvGrpSpPr>
        <p:grpSpPr>
          <a:xfrm>
            <a:off x="11513245" y="2776043"/>
            <a:ext cx="2382170" cy="2381986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28" name="Freeform: Shape 6">
              <a:extLst>
                <a:ext uri="{FF2B5EF4-FFF2-40B4-BE49-F238E27FC236}">
                  <a16:creationId xmlns:a16="http://schemas.microsoft.com/office/drawing/2014/main" id="{7B32C52B-801B-C247-90DF-E05E9D49F22A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1985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95AB615-4C18-914D-8AC1-6B779BB35333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30" name="Freeform: Shape 7">
                <a:extLst>
                  <a:ext uri="{FF2B5EF4-FFF2-40B4-BE49-F238E27FC236}">
                    <a16:creationId xmlns:a16="http://schemas.microsoft.com/office/drawing/2014/main" id="{7A8CDFC4-1C1E-4848-B87C-A6BB053FF887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31" name="Freeform: Shape 8">
                <a:extLst>
                  <a:ext uri="{FF2B5EF4-FFF2-40B4-BE49-F238E27FC236}">
                    <a16:creationId xmlns:a16="http://schemas.microsoft.com/office/drawing/2014/main" id="{43A62944-0409-8E44-9C40-AB5870860DE5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32" name="Freeform: Shape 9">
                <a:extLst>
                  <a:ext uri="{FF2B5EF4-FFF2-40B4-BE49-F238E27FC236}">
                    <a16:creationId xmlns:a16="http://schemas.microsoft.com/office/drawing/2014/main" id="{96733F5D-E834-6745-A36D-EC5FE82ECD38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33" name="Freeform: Shape 10">
                <a:extLst>
                  <a:ext uri="{FF2B5EF4-FFF2-40B4-BE49-F238E27FC236}">
                    <a16:creationId xmlns:a16="http://schemas.microsoft.com/office/drawing/2014/main" id="{C94B10BE-C81B-E24A-8B6A-1545902DFB57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/>
              <a:t>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48EE57-0F2D-014C-95FA-6C882CB4F5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0876" y="3590755"/>
            <a:ext cx="10083404" cy="1394379"/>
          </a:xfrm>
          <a:prstGeom prst="rect">
            <a:avLst/>
          </a:prstGeom>
        </p:spPr>
        <p:txBody>
          <a:bodyPr anchor="b"/>
          <a:lstStyle>
            <a:lvl1pPr algn="l">
              <a:defRPr sz="4411" b="1" cap="all" baseline="0">
                <a:solidFill>
                  <a:srgbClr val="0C244C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DBA0A967-644C-7B47-A4B1-82200C78A7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1415"/>
            <a:ext cx="13444538" cy="32693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81658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A273ECB-A724-2546-BFA3-B0800F000E83}"/>
              </a:ext>
            </a:extLst>
          </p:cNvPr>
          <p:cNvSpPr/>
          <p:nvPr/>
        </p:nvSpPr>
        <p:spPr>
          <a:xfrm>
            <a:off x="0" y="3280763"/>
            <a:ext cx="13444538" cy="3709007"/>
          </a:xfrm>
          <a:prstGeom prst="rect">
            <a:avLst/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EE75FC-B50D-8043-A377-0C7BE0531537}"/>
              </a:ext>
            </a:extLst>
          </p:cNvPr>
          <p:cNvGrpSpPr>
            <a:grpSpLocks noChangeAspect="1"/>
          </p:cNvGrpSpPr>
          <p:nvPr/>
        </p:nvGrpSpPr>
        <p:grpSpPr>
          <a:xfrm>
            <a:off x="11513245" y="2776043"/>
            <a:ext cx="2382170" cy="2381986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29" name="Freeform: Shape 6">
              <a:extLst>
                <a:ext uri="{FF2B5EF4-FFF2-40B4-BE49-F238E27FC236}">
                  <a16:creationId xmlns:a16="http://schemas.microsoft.com/office/drawing/2014/main" id="{5630CB9A-94BF-6340-9263-FD7499D2FB0B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1985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D15B068-360C-514F-988C-62ED4F1AA473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31" name="Freeform: Shape 7">
                <a:extLst>
                  <a:ext uri="{FF2B5EF4-FFF2-40B4-BE49-F238E27FC236}">
                    <a16:creationId xmlns:a16="http://schemas.microsoft.com/office/drawing/2014/main" id="{CFC39AF6-2740-F545-A44A-7E0382777E4E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32" name="Freeform: Shape 8">
                <a:extLst>
                  <a:ext uri="{FF2B5EF4-FFF2-40B4-BE49-F238E27FC236}">
                    <a16:creationId xmlns:a16="http://schemas.microsoft.com/office/drawing/2014/main" id="{3E59B220-AF99-CF47-9686-9CAC221C93D0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33" name="Freeform: Shape 9">
                <a:extLst>
                  <a:ext uri="{FF2B5EF4-FFF2-40B4-BE49-F238E27FC236}">
                    <a16:creationId xmlns:a16="http://schemas.microsoft.com/office/drawing/2014/main" id="{17EAFF0A-0E32-FF48-A978-66AC18EB3A80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34" name="Freeform: Shape 10">
                <a:extLst>
                  <a:ext uri="{FF2B5EF4-FFF2-40B4-BE49-F238E27FC236}">
                    <a16:creationId xmlns:a16="http://schemas.microsoft.com/office/drawing/2014/main" id="{095F1E10-D721-344A-9E7E-326CBF6B5D16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/>
              <a:t> 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DBA0A967-644C-7B47-A4B1-82200C78A7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1415"/>
            <a:ext cx="13444538" cy="32693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8AC18C38-9328-1A4C-9F90-4AEDA32A81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0876" y="3590755"/>
            <a:ext cx="10083404" cy="1394379"/>
          </a:xfrm>
          <a:prstGeom prst="rect">
            <a:avLst/>
          </a:prstGeom>
        </p:spPr>
        <p:txBody>
          <a:bodyPr anchor="b"/>
          <a:lstStyle>
            <a:lvl1pPr algn="l">
              <a:defRPr sz="4411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4603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A273ECB-A724-2546-BFA3-B0800F000E83}"/>
              </a:ext>
            </a:extLst>
          </p:cNvPr>
          <p:cNvSpPr/>
          <p:nvPr/>
        </p:nvSpPr>
        <p:spPr>
          <a:xfrm>
            <a:off x="0" y="3280763"/>
            <a:ext cx="13444538" cy="3709007"/>
          </a:xfrm>
          <a:prstGeom prst="rect">
            <a:avLst/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EE75FC-B50D-8043-A377-0C7BE0531537}"/>
              </a:ext>
            </a:extLst>
          </p:cNvPr>
          <p:cNvGrpSpPr>
            <a:grpSpLocks noChangeAspect="1"/>
          </p:cNvGrpSpPr>
          <p:nvPr/>
        </p:nvGrpSpPr>
        <p:grpSpPr>
          <a:xfrm>
            <a:off x="11513245" y="2776043"/>
            <a:ext cx="2382170" cy="2381986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29" name="Freeform: Shape 6">
              <a:extLst>
                <a:ext uri="{FF2B5EF4-FFF2-40B4-BE49-F238E27FC236}">
                  <a16:creationId xmlns:a16="http://schemas.microsoft.com/office/drawing/2014/main" id="{5630CB9A-94BF-6340-9263-FD7499D2FB0B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1985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D15B068-360C-514F-988C-62ED4F1AA473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31" name="Freeform: Shape 7">
                <a:extLst>
                  <a:ext uri="{FF2B5EF4-FFF2-40B4-BE49-F238E27FC236}">
                    <a16:creationId xmlns:a16="http://schemas.microsoft.com/office/drawing/2014/main" id="{CFC39AF6-2740-F545-A44A-7E0382777E4E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32" name="Freeform: Shape 8">
                <a:extLst>
                  <a:ext uri="{FF2B5EF4-FFF2-40B4-BE49-F238E27FC236}">
                    <a16:creationId xmlns:a16="http://schemas.microsoft.com/office/drawing/2014/main" id="{3E59B220-AF99-CF47-9686-9CAC221C93D0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33" name="Freeform: Shape 9">
                <a:extLst>
                  <a:ext uri="{FF2B5EF4-FFF2-40B4-BE49-F238E27FC236}">
                    <a16:creationId xmlns:a16="http://schemas.microsoft.com/office/drawing/2014/main" id="{17EAFF0A-0E32-FF48-A978-66AC18EB3A80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34" name="Freeform: Shape 10">
                <a:extLst>
                  <a:ext uri="{FF2B5EF4-FFF2-40B4-BE49-F238E27FC236}">
                    <a16:creationId xmlns:a16="http://schemas.microsoft.com/office/drawing/2014/main" id="{095F1E10-D721-344A-9E7E-326CBF6B5D16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/>
              <a:t> 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DBA0A967-644C-7B47-A4B1-82200C78A7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1415"/>
            <a:ext cx="13444538" cy="32693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8AC18C38-9328-1A4C-9F90-4AEDA32A81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0876" y="3590755"/>
            <a:ext cx="10083404" cy="1394379"/>
          </a:xfrm>
          <a:prstGeom prst="rect">
            <a:avLst/>
          </a:prstGeom>
        </p:spPr>
        <p:txBody>
          <a:bodyPr anchor="b"/>
          <a:lstStyle>
            <a:lvl1pPr algn="l">
              <a:defRPr sz="4411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94470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81C1596-B223-7D46-98D0-192423572422}"/>
              </a:ext>
            </a:extLst>
          </p:cNvPr>
          <p:cNvSpPr/>
          <p:nvPr/>
        </p:nvSpPr>
        <p:spPr>
          <a:xfrm>
            <a:off x="0" y="3280763"/>
            <a:ext cx="13444538" cy="3709007"/>
          </a:xfrm>
          <a:prstGeom prst="rect">
            <a:avLst/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0455BD9-3DF5-2446-AA58-D59CFA1F5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876" y="3567135"/>
            <a:ext cx="10903506" cy="838513"/>
          </a:xfrm>
          <a:prstGeom prst="rect">
            <a:avLst/>
          </a:prstGeom>
        </p:spPr>
        <p:txBody>
          <a:bodyPr anchor="b"/>
          <a:lstStyle>
            <a:lvl1pPr algn="l">
              <a:defRPr sz="4411" b="1" cap="all" baseline="0">
                <a:solidFill>
                  <a:srgbClr val="D8607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/>
              <a:t> 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EC1956A6-753F-7843-B057-17E5C6E65F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5" y="4575513"/>
            <a:ext cx="12311839" cy="20646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64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764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764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764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764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2F8B7EAD-DB83-9B43-8F7F-43B8771C67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"/>
            <a:ext cx="4431704" cy="32807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80CED61C-E1D2-5C45-8F19-613A4CE40F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55488" y="2"/>
            <a:ext cx="4533562" cy="32807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D0A22248-2DDF-B94D-9D1F-1C4B9A21122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12834" y="2"/>
            <a:ext cx="4431704" cy="32807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91000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81C1596-B223-7D46-98D0-192423572422}"/>
              </a:ext>
            </a:extLst>
          </p:cNvPr>
          <p:cNvSpPr/>
          <p:nvPr/>
        </p:nvSpPr>
        <p:spPr>
          <a:xfrm>
            <a:off x="0" y="3280763"/>
            <a:ext cx="13444538" cy="3709007"/>
          </a:xfrm>
          <a:prstGeom prst="rect">
            <a:avLst/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0455BD9-3DF5-2446-AA58-D59CFA1F5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876" y="3567135"/>
            <a:ext cx="10903506" cy="838513"/>
          </a:xfrm>
          <a:prstGeom prst="rect">
            <a:avLst/>
          </a:prstGeom>
        </p:spPr>
        <p:txBody>
          <a:bodyPr anchor="b"/>
          <a:lstStyle>
            <a:lvl1pPr algn="l">
              <a:defRPr sz="4411" b="1" cap="all" baseline="0">
                <a:solidFill>
                  <a:srgbClr val="C3DDD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/>
              <a:t> 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B7556866-A1FA-E04F-B260-D036EB10CB4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"/>
            <a:ext cx="4431704" cy="32807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EC1956A6-753F-7843-B057-17E5C6E65F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5" y="4575513"/>
            <a:ext cx="12311839" cy="20646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64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764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764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764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764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B205E636-EAA8-BB49-9C48-94C2D4DD9D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55488" y="2"/>
            <a:ext cx="4533562" cy="32807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840C1672-FA0C-DF42-A509-0133D1F0C1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12834" y="2"/>
            <a:ext cx="4431704" cy="32807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22670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81C1596-B223-7D46-98D0-192423572422}"/>
              </a:ext>
            </a:extLst>
          </p:cNvPr>
          <p:cNvSpPr/>
          <p:nvPr/>
        </p:nvSpPr>
        <p:spPr>
          <a:xfrm>
            <a:off x="0" y="3280763"/>
            <a:ext cx="13444538" cy="3709007"/>
          </a:xfrm>
          <a:prstGeom prst="rect">
            <a:avLst/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0455BD9-3DF5-2446-AA58-D59CFA1F5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876" y="3567135"/>
            <a:ext cx="10903506" cy="838513"/>
          </a:xfrm>
          <a:prstGeom prst="rect">
            <a:avLst/>
          </a:prstGeom>
        </p:spPr>
        <p:txBody>
          <a:bodyPr anchor="b"/>
          <a:lstStyle>
            <a:lvl1pPr algn="l">
              <a:defRPr sz="4411" b="1" cap="all" baseline="0">
                <a:solidFill>
                  <a:srgbClr val="0C244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/>
              <a:t> 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EC1956A6-753F-7843-B057-17E5C6E65F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5" y="4575513"/>
            <a:ext cx="12311839" cy="20646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64" b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764" cap="all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764">
                <a:solidFill>
                  <a:schemeClr val="bg1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764">
                <a:solidFill>
                  <a:schemeClr val="bg1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764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2F8B7EAD-DB83-9B43-8F7F-43B8771C67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"/>
            <a:ext cx="4431704" cy="32807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80CED61C-E1D2-5C45-8F19-613A4CE40F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55488" y="2"/>
            <a:ext cx="4533562" cy="32807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D0A22248-2DDF-B94D-9D1F-1C4B9A21122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12834" y="2"/>
            <a:ext cx="4431704" cy="32807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30020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81C1596-B223-7D46-98D0-192423572422}"/>
              </a:ext>
            </a:extLst>
          </p:cNvPr>
          <p:cNvSpPr/>
          <p:nvPr/>
        </p:nvSpPr>
        <p:spPr>
          <a:xfrm>
            <a:off x="0" y="3280763"/>
            <a:ext cx="13444538" cy="3709007"/>
          </a:xfrm>
          <a:prstGeom prst="rect">
            <a:avLst/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0455BD9-3DF5-2446-AA58-D59CFA1F5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876" y="3567135"/>
            <a:ext cx="10903506" cy="838513"/>
          </a:xfrm>
          <a:prstGeom prst="rect">
            <a:avLst/>
          </a:prstGeom>
        </p:spPr>
        <p:txBody>
          <a:bodyPr anchor="b"/>
          <a:lstStyle>
            <a:lvl1pPr algn="l">
              <a:defRPr sz="4411" b="1" cap="all" baseline="0">
                <a:solidFill>
                  <a:srgbClr val="0C244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/>
              <a:t> 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B7556866-A1FA-E04F-B260-D036EB10CB4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"/>
            <a:ext cx="4431704" cy="32807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EC1956A6-753F-7843-B057-17E5C6E65F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5" y="4575513"/>
            <a:ext cx="12311839" cy="20646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64" b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764" cap="all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764">
                <a:solidFill>
                  <a:schemeClr val="bg1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764">
                <a:solidFill>
                  <a:schemeClr val="bg1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764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B205E636-EAA8-BB49-9C48-94C2D4DD9D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55488" y="2"/>
            <a:ext cx="4533562" cy="32807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840C1672-FA0C-DF42-A509-0133D1F0C1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12834" y="2"/>
            <a:ext cx="4431704" cy="32807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287499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bg>
      <p:bgPr>
        <a:solidFill>
          <a:srgbClr val="C3DD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/>
              <a:t> </a:t>
            </a:r>
          </a:p>
        </p:txBody>
      </p:sp>
      <p:sp>
        <p:nvSpPr>
          <p:cNvPr id="2" name="Round Diagonal Corner Rectangle 1">
            <a:extLst>
              <a:ext uri="{FF2B5EF4-FFF2-40B4-BE49-F238E27FC236}">
                <a16:creationId xmlns:a16="http://schemas.microsoft.com/office/drawing/2014/main" id="{AE55B8AB-F41A-2047-B583-8E30CFA5B4F2}"/>
              </a:ext>
            </a:extLst>
          </p:cNvPr>
          <p:cNvSpPr/>
          <p:nvPr/>
        </p:nvSpPr>
        <p:spPr>
          <a:xfrm>
            <a:off x="608030" y="1139157"/>
            <a:ext cx="12213813" cy="5421579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2703C5F-517F-A044-80AC-349CC26BC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31" y="456321"/>
            <a:ext cx="12191599" cy="8634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D86075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565BA8AC-4514-BB41-98A5-9BAB38A2A3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6324" y="1557978"/>
            <a:ext cx="11187281" cy="46851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279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bg>
      <p:bgPr>
        <a:solidFill>
          <a:srgbClr val="DF91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/>
              <a:t> 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2703C5F-517F-A044-80AC-349CC26BC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31" y="456321"/>
            <a:ext cx="12191599" cy="8634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C3DDD7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Round Diagonal Corner Rectangle 17">
            <a:extLst>
              <a:ext uri="{FF2B5EF4-FFF2-40B4-BE49-F238E27FC236}">
                <a16:creationId xmlns:a16="http://schemas.microsoft.com/office/drawing/2014/main" id="{4E7F82F3-B891-184C-80DC-B7E4400DB9F6}"/>
              </a:ext>
            </a:extLst>
          </p:cNvPr>
          <p:cNvSpPr/>
          <p:nvPr/>
        </p:nvSpPr>
        <p:spPr>
          <a:xfrm rot="16200000">
            <a:off x="4123044" y="-2195263"/>
            <a:ext cx="5161575" cy="1219160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565BA8AC-4514-BB41-98A5-9BAB38A2A3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10189" y="1796204"/>
            <a:ext cx="11187281" cy="46851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030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solidFill>
          <a:srgbClr val="DF91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/>
              <a:t> 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3A23D3B5-17DF-E94A-8FB3-6084B9757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31" y="456321"/>
            <a:ext cx="12191599" cy="7840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7A4B785D-CEDA-A042-93FF-FDDC90576B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8031" y="1360708"/>
            <a:ext cx="12191599" cy="4526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2309A17F-886E-9245-A52B-75E9730B01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031" y="5887011"/>
            <a:ext cx="6712606" cy="90334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869">
                <a:solidFill>
                  <a:schemeClr val="bg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8635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le Slide">
    <p:bg>
      <p:bgPr>
        <a:solidFill>
          <a:srgbClr val="63B1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/>
              <a:t> 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2703C5F-517F-A044-80AC-349CC26BC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31" y="456321"/>
            <a:ext cx="12191599" cy="8634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ound Diagonal Corner Rectangle 8">
            <a:extLst>
              <a:ext uri="{FF2B5EF4-FFF2-40B4-BE49-F238E27FC236}">
                <a16:creationId xmlns:a16="http://schemas.microsoft.com/office/drawing/2014/main" id="{B95DA3EC-004A-4445-AD27-45ABC57A49A9}"/>
              </a:ext>
            </a:extLst>
          </p:cNvPr>
          <p:cNvSpPr/>
          <p:nvPr/>
        </p:nvSpPr>
        <p:spPr>
          <a:xfrm rot="16200000">
            <a:off x="4123044" y="-2195263"/>
            <a:ext cx="5161575" cy="1219160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1D1E6E-2E81-1346-8B6C-5A87D3B35B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10189" y="1796204"/>
            <a:ext cx="11187281" cy="46851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61133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Slide">
    <p:bg>
      <p:bgPr>
        <a:solidFill>
          <a:srgbClr val="D860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/>
              <a:t> 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2703C5F-517F-A044-80AC-349CC26BC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31" y="456321"/>
            <a:ext cx="12191599" cy="8634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ound Diagonal Corner Rectangle 8">
            <a:extLst>
              <a:ext uri="{FF2B5EF4-FFF2-40B4-BE49-F238E27FC236}">
                <a16:creationId xmlns:a16="http://schemas.microsoft.com/office/drawing/2014/main" id="{E94B0F26-9B7E-504C-8292-D79BA3B092BB}"/>
              </a:ext>
            </a:extLst>
          </p:cNvPr>
          <p:cNvSpPr/>
          <p:nvPr/>
        </p:nvSpPr>
        <p:spPr>
          <a:xfrm rot="16200000">
            <a:off x="4123044" y="-2195263"/>
            <a:ext cx="5161575" cy="1219160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587743-3AD6-7E45-A11C-FE5AA97976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10189" y="1796204"/>
            <a:ext cx="11187281" cy="46851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0189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0" y="0"/>
            <a:ext cx="6828144" cy="6957778"/>
          </a:xfrm>
          <a:prstGeom prst="round1Rect">
            <a:avLst>
              <a:gd name="adj" fmla="val 23287"/>
            </a:avLst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/>
              <a:t>  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75FA2BE-CB3B-CA47-B4D3-B1DEB10CC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13" y="763889"/>
            <a:ext cx="5876022" cy="10625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rgbClr val="D86075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AF587D0-1A8E-7348-81F7-FB0B396C31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8" y="2401277"/>
            <a:ext cx="5717208" cy="41594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44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544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544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544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544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B580E45E-C138-F34A-B50D-2A527F9F56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30302" y="6313627"/>
            <a:ext cx="5469326" cy="2471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3D3F451-B7BF-1947-8ABE-F07FC6772EF3}"/>
              </a:ext>
            </a:extLst>
          </p:cNvPr>
          <p:cNvCxnSpPr/>
          <p:nvPr/>
        </p:nvCxnSpPr>
        <p:spPr>
          <a:xfrm>
            <a:off x="369813" y="2113840"/>
            <a:ext cx="5876022" cy="0"/>
          </a:xfrm>
          <a:prstGeom prst="line">
            <a:avLst/>
          </a:prstGeom>
          <a:ln w="50800">
            <a:solidFill>
              <a:srgbClr val="63B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37FD9524-6EA9-5240-A6C2-5DBC06F63B0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30303" y="763890"/>
            <a:ext cx="2647600" cy="2541082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8C819CE2-73D4-2940-BAA8-05CB0AB6A9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30302" y="3538758"/>
            <a:ext cx="5469328" cy="2541082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5A1F8534-9648-394B-80DA-D4B07A9CDF5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158760" y="763890"/>
            <a:ext cx="2647600" cy="2541082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677697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0" y="0"/>
            <a:ext cx="6828144" cy="6957778"/>
          </a:xfrm>
          <a:prstGeom prst="round1Rect">
            <a:avLst>
              <a:gd name="adj" fmla="val 23287"/>
            </a:avLst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/>
              <a:t>  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5E9CC21D-9458-F64F-91C0-D00DF1FB2A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8628" y="2401277"/>
            <a:ext cx="5717208" cy="41594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44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544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544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544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544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DDB4820-AC21-D145-9DFA-CC64BCC80C89}"/>
              </a:ext>
            </a:extLst>
          </p:cNvPr>
          <p:cNvCxnSpPr/>
          <p:nvPr/>
        </p:nvCxnSpPr>
        <p:spPr>
          <a:xfrm>
            <a:off x="369813" y="2113840"/>
            <a:ext cx="5876022" cy="0"/>
          </a:xfrm>
          <a:prstGeom prst="line">
            <a:avLst/>
          </a:prstGeom>
          <a:ln w="50800">
            <a:solidFill>
              <a:srgbClr val="D860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2D3ED194-6F2C-4445-AECD-B6F9893128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30302" y="6313627"/>
            <a:ext cx="5469326" cy="2471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80A3EA6F-48F9-F34A-BD42-0BF07B8832A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30303" y="763890"/>
            <a:ext cx="2647600" cy="2541082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F6BA20C9-A7E8-DE4D-AFF9-A3E46DF6D01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30302" y="3538758"/>
            <a:ext cx="5469328" cy="2541082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D1FBB4C9-5310-124D-BF32-CE5F9DA0BA0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158760" y="763890"/>
            <a:ext cx="2647600" cy="2541082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itle Placeholder 1">
            <a:extLst>
              <a:ext uri="{FF2B5EF4-FFF2-40B4-BE49-F238E27FC236}">
                <a16:creationId xmlns:a16="http://schemas.microsoft.com/office/drawing/2014/main" id="{2342B15A-0AE0-E646-BE62-B7541DC6B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13" y="763889"/>
            <a:ext cx="5876022" cy="10625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rgbClr val="C3DDD7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57497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0" y="0"/>
            <a:ext cx="6828144" cy="6957778"/>
          </a:xfrm>
          <a:prstGeom prst="round1Rect">
            <a:avLst>
              <a:gd name="adj" fmla="val 23287"/>
            </a:avLst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/>
              <a:t>  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77A281CC-2BC0-AF44-B282-6895AAFF46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8628" y="2401277"/>
            <a:ext cx="5717208" cy="41594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44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544" cap="all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544">
                <a:solidFill>
                  <a:schemeClr val="bg1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544">
                <a:solidFill>
                  <a:schemeClr val="bg1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544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8AE1625-AC35-5444-9D91-EDAF49446C5D}"/>
              </a:ext>
            </a:extLst>
          </p:cNvPr>
          <p:cNvCxnSpPr/>
          <p:nvPr/>
        </p:nvCxnSpPr>
        <p:spPr>
          <a:xfrm>
            <a:off x="369813" y="2113840"/>
            <a:ext cx="5876022" cy="0"/>
          </a:xfrm>
          <a:prstGeom prst="line">
            <a:avLst/>
          </a:prstGeom>
          <a:ln w="50800">
            <a:solidFill>
              <a:srgbClr val="C3D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C9727188-CADF-AB4C-9249-B8FF11DB17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30302" y="6313627"/>
            <a:ext cx="5469326" cy="2471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9ED5AAC2-A68E-DF4F-BA18-AC7D2948678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30303" y="763890"/>
            <a:ext cx="2647600" cy="2541082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0938F181-0B81-2347-8BCE-C5AB8CE3A3E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30302" y="3538758"/>
            <a:ext cx="5469328" cy="2541082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E3202EFA-E4D7-604A-9FDD-137B74F3D52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158760" y="763890"/>
            <a:ext cx="2647600" cy="2541082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08E09726-2E48-E342-8EC9-CD24A9058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13" y="763889"/>
            <a:ext cx="5876022" cy="10625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55727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1" y="0"/>
            <a:ext cx="6801675" cy="6957778"/>
          </a:xfrm>
          <a:prstGeom prst="round1Rect">
            <a:avLst>
              <a:gd name="adj" fmla="val 23287"/>
            </a:avLst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/>
              <a:t>  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EACEA1C-E92F-6E43-9A30-A6A1ADBE0B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8" y="2401277"/>
            <a:ext cx="5717208" cy="41594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44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544" cap="all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544">
                <a:solidFill>
                  <a:schemeClr val="bg1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544">
                <a:solidFill>
                  <a:schemeClr val="bg1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544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999959-C804-0541-9D17-160A08F280B9}"/>
              </a:ext>
            </a:extLst>
          </p:cNvPr>
          <p:cNvCxnSpPr/>
          <p:nvPr/>
        </p:nvCxnSpPr>
        <p:spPr>
          <a:xfrm>
            <a:off x="369813" y="2113840"/>
            <a:ext cx="5876022" cy="0"/>
          </a:xfrm>
          <a:prstGeom prst="line">
            <a:avLst/>
          </a:prstGeom>
          <a:ln w="50800">
            <a:solidFill>
              <a:srgbClr val="DF91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04739F08-D58A-B343-A247-B26E09648F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30302" y="6313627"/>
            <a:ext cx="5469326" cy="2471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1B1E8647-9616-6E4A-B6D7-C12A72792A3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30303" y="763890"/>
            <a:ext cx="2647600" cy="2541082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DA735A87-4EDD-3840-994F-98EA81E273B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30302" y="3538758"/>
            <a:ext cx="5469328" cy="2541082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B3858B14-CD67-B946-B0F0-B2889D7C3C4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158760" y="763890"/>
            <a:ext cx="2647600" cy="2541082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485D9E6F-D907-6D42-ABFF-18D955373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13" y="763889"/>
            <a:ext cx="5876022" cy="10625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399132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0" y="0"/>
            <a:ext cx="6828144" cy="6957778"/>
          </a:xfrm>
          <a:prstGeom prst="round1Rect">
            <a:avLst>
              <a:gd name="adj" fmla="val 23287"/>
            </a:avLst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/>
              <a:t> 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AF587D0-1A8E-7348-81F7-FB0B396C31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8" y="2401277"/>
            <a:ext cx="5717208" cy="41594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44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544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544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544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544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B580E45E-C138-F34A-B50D-2A527F9F56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30302" y="6313627"/>
            <a:ext cx="5469326" cy="2471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81BC7A7A-1FB2-9745-8A86-AF39BA138C6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30302" y="763890"/>
            <a:ext cx="5469328" cy="5391575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3D3F451-B7BF-1947-8ABE-F07FC6772EF3}"/>
              </a:ext>
            </a:extLst>
          </p:cNvPr>
          <p:cNvCxnSpPr/>
          <p:nvPr/>
        </p:nvCxnSpPr>
        <p:spPr>
          <a:xfrm>
            <a:off x="369813" y="2113840"/>
            <a:ext cx="5876022" cy="0"/>
          </a:xfrm>
          <a:prstGeom prst="line">
            <a:avLst/>
          </a:prstGeom>
          <a:ln w="50800">
            <a:solidFill>
              <a:srgbClr val="63B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C78746F-8078-0245-9577-F17612239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13" y="763889"/>
            <a:ext cx="5876022" cy="10625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rgbClr val="D86075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36591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0" y="0"/>
            <a:ext cx="6828144" cy="6957778"/>
          </a:xfrm>
          <a:prstGeom prst="round1Rect">
            <a:avLst>
              <a:gd name="adj" fmla="val 23287"/>
            </a:avLst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/>
              <a:t>  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56B88284-AAD5-AE46-B5F7-D1554CD898A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30302" y="763890"/>
            <a:ext cx="5469328" cy="5391575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6D0D5AB6-41CD-CD43-BE0E-710510C462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30302" y="6313627"/>
            <a:ext cx="5469326" cy="2471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5E9CC21D-9458-F64F-91C0-D00DF1FB2A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8628" y="2401277"/>
            <a:ext cx="5717208" cy="41594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44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544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544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544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544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DDB4820-AC21-D145-9DFA-CC64BCC80C89}"/>
              </a:ext>
            </a:extLst>
          </p:cNvPr>
          <p:cNvCxnSpPr/>
          <p:nvPr/>
        </p:nvCxnSpPr>
        <p:spPr>
          <a:xfrm>
            <a:off x="369813" y="2113840"/>
            <a:ext cx="5876022" cy="0"/>
          </a:xfrm>
          <a:prstGeom prst="line">
            <a:avLst/>
          </a:prstGeom>
          <a:ln w="50800">
            <a:solidFill>
              <a:srgbClr val="D860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A964E8A9-F70A-4146-974B-8F61BF964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13" y="763889"/>
            <a:ext cx="5876022" cy="10625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rgbClr val="C3DDD7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65425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0" y="0"/>
            <a:ext cx="6828144" cy="6957778"/>
          </a:xfrm>
          <a:prstGeom prst="round1Rect">
            <a:avLst>
              <a:gd name="adj" fmla="val 23287"/>
            </a:avLst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/>
              <a:t>  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5403EF0-98D8-6B4B-B1CE-3A22FD24B3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30302" y="763890"/>
            <a:ext cx="5469328" cy="5391575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F2D6F13C-AB98-FA45-9ED4-003FACDBBA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30302" y="6313627"/>
            <a:ext cx="5469326" cy="2471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77A281CC-2BC0-AF44-B282-6895AAFF46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8628" y="2401277"/>
            <a:ext cx="5717208" cy="41594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44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544" cap="all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544">
                <a:solidFill>
                  <a:schemeClr val="bg1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544">
                <a:solidFill>
                  <a:schemeClr val="bg1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544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8AE1625-AC35-5444-9D91-EDAF49446C5D}"/>
              </a:ext>
            </a:extLst>
          </p:cNvPr>
          <p:cNvCxnSpPr/>
          <p:nvPr/>
        </p:nvCxnSpPr>
        <p:spPr>
          <a:xfrm>
            <a:off x="369813" y="2113840"/>
            <a:ext cx="5876022" cy="0"/>
          </a:xfrm>
          <a:prstGeom prst="line">
            <a:avLst/>
          </a:prstGeom>
          <a:ln w="50800">
            <a:solidFill>
              <a:srgbClr val="C3D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782F49C-297E-5140-9598-28E9540B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13" y="763889"/>
            <a:ext cx="5876022" cy="10625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4585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1" y="0"/>
            <a:ext cx="6801675" cy="6957778"/>
          </a:xfrm>
          <a:prstGeom prst="round1Rect">
            <a:avLst>
              <a:gd name="adj" fmla="val 23287"/>
            </a:avLst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/>
              <a:t>  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8717F52-5218-A04E-85FE-4019BA2AFC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30302" y="763890"/>
            <a:ext cx="5469328" cy="5391575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0839EF53-B0FD-AF42-8479-0D8D25CADA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30302" y="6313627"/>
            <a:ext cx="5469326" cy="2471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EACEA1C-E92F-6E43-9A30-A6A1ADBE0B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8" y="2401277"/>
            <a:ext cx="5717208" cy="41594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44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544" cap="all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544">
                <a:solidFill>
                  <a:schemeClr val="bg1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544">
                <a:solidFill>
                  <a:schemeClr val="bg1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544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999959-C804-0541-9D17-160A08F280B9}"/>
              </a:ext>
            </a:extLst>
          </p:cNvPr>
          <p:cNvCxnSpPr/>
          <p:nvPr/>
        </p:nvCxnSpPr>
        <p:spPr>
          <a:xfrm>
            <a:off x="369813" y="2113840"/>
            <a:ext cx="5876022" cy="0"/>
          </a:xfrm>
          <a:prstGeom prst="line">
            <a:avLst/>
          </a:prstGeom>
          <a:ln w="50800">
            <a:solidFill>
              <a:srgbClr val="C3D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37687FA-8903-8C4E-9FAE-8BA825B5F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13" y="763889"/>
            <a:ext cx="5876022" cy="10625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2274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8C6982-F74D-C344-BCD9-9DE59C7B3250}"/>
              </a:ext>
            </a:extLst>
          </p:cNvPr>
          <p:cNvSpPr/>
          <p:nvPr/>
        </p:nvSpPr>
        <p:spPr>
          <a:xfrm>
            <a:off x="0" y="2"/>
            <a:ext cx="13444538" cy="2431474"/>
          </a:xfrm>
          <a:prstGeom prst="rect">
            <a:avLst/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48EE57-0F2D-014C-95FA-6C882CB4F5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0876" y="421512"/>
            <a:ext cx="10083404" cy="1588176"/>
          </a:xfrm>
          <a:prstGeom prst="rect">
            <a:avLst/>
          </a:prstGeom>
        </p:spPr>
        <p:txBody>
          <a:bodyPr anchor="b"/>
          <a:lstStyle>
            <a:lvl1pPr algn="l">
              <a:defRPr sz="4411" b="1" cap="all" baseline="0">
                <a:solidFill>
                  <a:srgbClr val="0C244C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3040A0-FA60-A04B-A12A-9E6C14420579}"/>
              </a:ext>
            </a:extLst>
          </p:cNvPr>
          <p:cNvGrpSpPr>
            <a:grpSpLocks noChangeAspect="1"/>
          </p:cNvGrpSpPr>
          <p:nvPr/>
        </p:nvGrpSpPr>
        <p:grpSpPr>
          <a:xfrm>
            <a:off x="11472513" y="-372297"/>
            <a:ext cx="2382170" cy="2381986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19" name="Freeform: Shape 6">
              <a:extLst>
                <a:ext uri="{FF2B5EF4-FFF2-40B4-BE49-F238E27FC236}">
                  <a16:creationId xmlns:a16="http://schemas.microsoft.com/office/drawing/2014/main" id="{71433D91-2D78-3444-8ECC-365898913EE7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1985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5CD7F5F-888F-6246-AF30-33E94A601E9B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21" name="Freeform: Shape 7">
                <a:extLst>
                  <a:ext uri="{FF2B5EF4-FFF2-40B4-BE49-F238E27FC236}">
                    <a16:creationId xmlns:a16="http://schemas.microsoft.com/office/drawing/2014/main" id="{4F8DD2CD-E407-CE4B-8C5C-8C0E804673A0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22" name="Freeform: Shape 8">
                <a:extLst>
                  <a:ext uri="{FF2B5EF4-FFF2-40B4-BE49-F238E27FC236}">
                    <a16:creationId xmlns:a16="http://schemas.microsoft.com/office/drawing/2014/main" id="{00DF989F-967B-8E4B-AA6C-6A49DB92B5DD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23" name="Freeform: Shape 9">
                <a:extLst>
                  <a:ext uri="{FF2B5EF4-FFF2-40B4-BE49-F238E27FC236}">
                    <a16:creationId xmlns:a16="http://schemas.microsoft.com/office/drawing/2014/main" id="{B7FB4A33-B577-4540-98E0-BF6BA3C0CC8C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24" name="Freeform: Shape 10">
                <a:extLst>
                  <a:ext uri="{FF2B5EF4-FFF2-40B4-BE49-F238E27FC236}">
                    <a16:creationId xmlns:a16="http://schemas.microsoft.com/office/drawing/2014/main" id="{0B44B365-7204-7249-995C-3697134985A7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</p:grpSp>
      </p:grp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DBA0A967-644C-7B47-A4B1-82200C78A7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431199"/>
            <a:ext cx="13444538" cy="45265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525636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/>
              <a:t>  </a:t>
            </a:r>
          </a:p>
        </p:txBody>
      </p:sp>
      <p:sp>
        <p:nvSpPr>
          <p:cNvPr id="15" name="Round Diagonal Corner Rectangle 14">
            <a:extLst>
              <a:ext uri="{FF2B5EF4-FFF2-40B4-BE49-F238E27FC236}">
                <a16:creationId xmlns:a16="http://schemas.microsoft.com/office/drawing/2014/main" id="{333B05BF-2416-1E42-A4F6-EFE4B6A4B89D}"/>
              </a:ext>
            </a:extLst>
          </p:cNvPr>
          <p:cNvSpPr/>
          <p:nvPr/>
        </p:nvSpPr>
        <p:spPr>
          <a:xfrm flipH="1">
            <a:off x="-4" y="0"/>
            <a:ext cx="11963048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93B890FB-C822-6244-AE9A-D27B6D3B1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007" y="421649"/>
            <a:ext cx="10163930" cy="5558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D86075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A16FE2FA-60A7-824D-989C-1DE14DD4AC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16532" y="1743369"/>
            <a:ext cx="3811474" cy="434091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E25E6694-41CC-5246-8950-1FCBC5A42D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45628" y="1743369"/>
            <a:ext cx="3811474" cy="434091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66F85165-9A8B-4B48-92D5-DD4A6F5AFF4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7436" y="1743370"/>
            <a:ext cx="3811474" cy="4340912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F0ABBF8E-2FA1-4143-A3D1-85D857940B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8008" y="6301731"/>
            <a:ext cx="3802122" cy="2704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90FE50E2-7287-AF48-8B7F-254A7F65FA1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35312" y="6301731"/>
            <a:ext cx="3802122" cy="2704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E059A0B8-5DBB-0547-9898-6107ECB32B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40876" y="6301731"/>
            <a:ext cx="3802122" cy="2704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39085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/>
              <a:t>  </a:t>
            </a:r>
          </a:p>
        </p:txBody>
      </p:sp>
      <p:sp>
        <p:nvSpPr>
          <p:cNvPr id="8" name="Round Diagonal Corner Rectangle 7">
            <a:extLst>
              <a:ext uri="{FF2B5EF4-FFF2-40B4-BE49-F238E27FC236}">
                <a16:creationId xmlns:a16="http://schemas.microsoft.com/office/drawing/2014/main" id="{79C8EF2F-0282-5D4F-BA19-6BB7F61FA937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EE432D93-A7A2-E74B-93B8-7A5C8AE54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007" y="421649"/>
            <a:ext cx="10163930" cy="5558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C3DDD7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D8D8473A-26AF-C249-A308-51D1233C19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16532" y="1743369"/>
            <a:ext cx="3811474" cy="434091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8C347D0D-9ADF-F04D-A7A9-763015C2FB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45628" y="1743369"/>
            <a:ext cx="3811474" cy="434091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338317EF-8420-7944-BC72-E01F1749B18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7436" y="1743370"/>
            <a:ext cx="3811474" cy="4340912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75B2FE88-A057-1C45-BF75-BA661C6AE8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8008" y="6301731"/>
            <a:ext cx="3802122" cy="2704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3A588400-871F-F44A-B832-D2DAB6AF61A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35312" y="6301731"/>
            <a:ext cx="3802122" cy="2704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F1C8C285-4546-2C4E-8423-946982299F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40876" y="6301731"/>
            <a:ext cx="3802122" cy="2704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45407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/>
              <a:t>  </a:t>
            </a:r>
          </a:p>
        </p:txBody>
      </p:sp>
      <p:sp>
        <p:nvSpPr>
          <p:cNvPr id="15" name="Round Diagonal Corner Rectangle 14">
            <a:extLst>
              <a:ext uri="{FF2B5EF4-FFF2-40B4-BE49-F238E27FC236}">
                <a16:creationId xmlns:a16="http://schemas.microsoft.com/office/drawing/2014/main" id="{333B05BF-2416-1E42-A4F6-EFE4B6A4B89D}"/>
              </a:ext>
            </a:extLst>
          </p:cNvPr>
          <p:cNvSpPr/>
          <p:nvPr/>
        </p:nvSpPr>
        <p:spPr>
          <a:xfrm flipH="1">
            <a:off x="-4" y="0"/>
            <a:ext cx="11963048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93B890FB-C822-6244-AE9A-D27B6D3B1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007" y="421649"/>
            <a:ext cx="10163930" cy="5558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EA1537EA-C36C-4C48-9C17-DE22BD9EC2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16532" y="1743369"/>
            <a:ext cx="3811474" cy="434091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3A687291-0CBA-8646-91E4-32C02AB4A5A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45628" y="1743369"/>
            <a:ext cx="3811474" cy="434091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F5167438-FB8A-1D4B-BB24-9F2B40AFF33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7436" y="1743370"/>
            <a:ext cx="3811474" cy="4340912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564D09F-C382-5F46-A844-6305CD1B99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8008" y="6301731"/>
            <a:ext cx="3802122" cy="2704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E4B44F8-F3D8-7E40-8BC0-84AEE1138F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35312" y="6301731"/>
            <a:ext cx="3802122" cy="2704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B8E350C7-D56C-BB4A-923E-E08A439FDFB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40876" y="6301731"/>
            <a:ext cx="3802122" cy="2704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51726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/>
              <a:t>  </a:t>
            </a:r>
          </a:p>
        </p:txBody>
      </p:sp>
      <p:sp>
        <p:nvSpPr>
          <p:cNvPr id="8" name="Round Diagonal Corner Rectangle 7">
            <a:extLst>
              <a:ext uri="{FF2B5EF4-FFF2-40B4-BE49-F238E27FC236}">
                <a16:creationId xmlns:a16="http://schemas.microsoft.com/office/drawing/2014/main" id="{79C8EF2F-0282-5D4F-BA19-6BB7F61FA937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EE432D93-A7A2-E74B-93B8-7A5C8AE54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007" y="421649"/>
            <a:ext cx="10163930" cy="5558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FDC2E9A5-4FC2-DB40-89CB-67A9A1EC11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16532" y="1743369"/>
            <a:ext cx="3811474" cy="434091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9D71FB35-CDC5-B64B-9E71-A1098C4880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45628" y="1743369"/>
            <a:ext cx="3811474" cy="434091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DEFC1B93-E9EB-F044-9954-5927089FF3B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7436" y="1743370"/>
            <a:ext cx="3811474" cy="4340912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06754A93-30EC-D149-8F70-4D6C61C510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8008" y="6301731"/>
            <a:ext cx="3802122" cy="2704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A29D6DF-68BB-6C4D-AAA4-B639652E83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35312" y="6301731"/>
            <a:ext cx="3802122" cy="2704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15A68DEF-DF3E-0F48-A2EE-0609932A4F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40876" y="6301731"/>
            <a:ext cx="3802122" cy="2704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04933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/>
              <a:t>  </a:t>
            </a: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CE9EF793-A985-5846-B627-BD8E79F8B33B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88222E49-A4D6-CA46-9DBB-AC446EEF603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8624" y="1743410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1D272D01-E16D-8C4D-9F46-A043F241E4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81269" y="1743409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F02A6715-711A-DA49-AC21-0909F0696A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901643" y="1743410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5D1A1900-4F56-2B4F-BBFB-62C187B1AA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78091" y="1743410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58CC5F27-2DF1-0C4E-95A1-849D837ACA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5" y="4472768"/>
            <a:ext cx="12311839" cy="208796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55D59D9D-FC3D-CB46-9DA4-5F755258DEAC}"/>
              </a:ext>
            </a:extLst>
          </p:cNvPr>
          <p:cNvSpPr txBox="1">
            <a:spLocks/>
          </p:cNvSpPr>
          <p:nvPr/>
        </p:nvSpPr>
        <p:spPr>
          <a:xfrm>
            <a:off x="678007" y="421649"/>
            <a:ext cx="10163930" cy="555862"/>
          </a:xfrm>
          <a:prstGeom prst="rect">
            <a:avLst/>
          </a:prstGeom>
        </p:spPr>
        <p:txBody>
          <a:bodyPr vert="horz" lIns="100834" tIns="50417" rIns="100834" bIns="50417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 cap="all" normalizeH="0" baseline="0">
                <a:solidFill>
                  <a:srgbClr val="0C244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AU" sz="3639">
                <a:solidFill>
                  <a:srgbClr val="D86075"/>
                </a:solidFill>
              </a:rPr>
              <a:t>Click to edit Master title style</a:t>
            </a:r>
            <a:endParaRPr lang="en-US" sz="3639">
              <a:solidFill>
                <a:srgbClr val="D860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1829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/>
              <a:t>  </a:t>
            </a: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CE9EF793-A985-5846-B627-BD8E79F8B33B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DF918A"/>
              </a:solidFill>
            </a:endParaRP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88222E49-A4D6-CA46-9DBB-AC446EEF603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8624" y="1743410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1D272D01-E16D-8C4D-9F46-A043F241E4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81269" y="1743409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F02A6715-711A-DA49-AC21-0909F0696A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901643" y="1743410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5D1A1900-4F56-2B4F-BBFB-62C187B1AA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78091" y="1743410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58CC5F27-2DF1-0C4E-95A1-849D837ACA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5" y="4472768"/>
            <a:ext cx="12311839" cy="208796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55D59D9D-FC3D-CB46-9DA4-5F755258DEAC}"/>
              </a:ext>
            </a:extLst>
          </p:cNvPr>
          <p:cNvSpPr txBox="1">
            <a:spLocks/>
          </p:cNvSpPr>
          <p:nvPr/>
        </p:nvSpPr>
        <p:spPr>
          <a:xfrm>
            <a:off x="678007" y="421649"/>
            <a:ext cx="10163930" cy="555862"/>
          </a:xfrm>
          <a:prstGeom prst="rect">
            <a:avLst/>
          </a:prstGeom>
        </p:spPr>
        <p:txBody>
          <a:bodyPr vert="horz" lIns="100834" tIns="50417" rIns="100834" bIns="50417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 cap="all" normalizeH="0" baseline="0">
                <a:solidFill>
                  <a:srgbClr val="0C244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AU" sz="3639">
                <a:solidFill>
                  <a:srgbClr val="C3DDD7"/>
                </a:solidFill>
              </a:rPr>
              <a:t>Click to edit Master title style</a:t>
            </a:r>
            <a:endParaRPr lang="en-US" sz="3639">
              <a:solidFill>
                <a:srgbClr val="C3DD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1366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/>
              <a:t>  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C5C294E5-F755-7B4A-A655-04312EF0AFB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8624" y="1743410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F0C47967-C079-E24F-8636-1682CBF5FC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81269" y="1743409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AA6708DB-A7AC-0942-95D4-D85B3A32B1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901643" y="1743410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60E9371-115B-6F42-8766-64226F594A1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78091" y="1743410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B58FE328-85D5-A74E-A340-A55D92D9F5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5" y="4472768"/>
            <a:ext cx="12311839" cy="208796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ound Diagonal Corner Rectangle 12">
            <a:extLst>
              <a:ext uri="{FF2B5EF4-FFF2-40B4-BE49-F238E27FC236}">
                <a16:creationId xmlns:a16="http://schemas.microsoft.com/office/drawing/2014/main" id="{BD57A1AD-B25C-354A-852D-EBF26EB7CCF0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D9D27A9D-692C-A04A-BCE7-AB2E8A757650}"/>
              </a:ext>
            </a:extLst>
          </p:cNvPr>
          <p:cNvSpPr txBox="1">
            <a:spLocks/>
          </p:cNvSpPr>
          <p:nvPr/>
        </p:nvSpPr>
        <p:spPr>
          <a:xfrm>
            <a:off x="678007" y="421649"/>
            <a:ext cx="10163930" cy="555862"/>
          </a:xfrm>
          <a:prstGeom prst="rect">
            <a:avLst/>
          </a:prstGeom>
        </p:spPr>
        <p:txBody>
          <a:bodyPr vert="horz" lIns="100834" tIns="50417" rIns="100834" bIns="50417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 cap="all" normalizeH="0" baseline="0">
                <a:solidFill>
                  <a:srgbClr val="0C244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AU" sz="3639">
                <a:solidFill>
                  <a:srgbClr val="0C244C"/>
                </a:solidFill>
              </a:rPr>
              <a:t>Click to edit Master title style</a:t>
            </a:r>
            <a:endParaRPr lang="en-US" sz="3639">
              <a:solidFill>
                <a:srgbClr val="0C24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1780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/>
              <a:t>  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C5C294E5-F755-7B4A-A655-04312EF0AFB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8624" y="1743410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F0C47967-C079-E24F-8636-1682CBF5FC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81269" y="1743409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AA6708DB-A7AC-0942-95D4-D85B3A32B1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901643" y="1743410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60E9371-115B-6F42-8766-64226F594A1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78091" y="1743410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B58FE328-85D5-A74E-A340-A55D92D9F5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5" y="4472768"/>
            <a:ext cx="12311839" cy="208796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ound Diagonal Corner Rectangle 12">
            <a:extLst>
              <a:ext uri="{FF2B5EF4-FFF2-40B4-BE49-F238E27FC236}">
                <a16:creationId xmlns:a16="http://schemas.microsoft.com/office/drawing/2014/main" id="{BD57A1AD-B25C-354A-852D-EBF26EB7CCF0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D9D27A9D-692C-A04A-BCE7-AB2E8A757650}"/>
              </a:ext>
            </a:extLst>
          </p:cNvPr>
          <p:cNvSpPr txBox="1">
            <a:spLocks/>
          </p:cNvSpPr>
          <p:nvPr/>
        </p:nvSpPr>
        <p:spPr>
          <a:xfrm>
            <a:off x="678007" y="421649"/>
            <a:ext cx="10163930" cy="555862"/>
          </a:xfrm>
          <a:prstGeom prst="rect">
            <a:avLst/>
          </a:prstGeom>
        </p:spPr>
        <p:txBody>
          <a:bodyPr vert="horz" lIns="100834" tIns="50417" rIns="100834" bIns="50417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 cap="all" normalizeH="0" baseline="0">
                <a:solidFill>
                  <a:srgbClr val="0C244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AU" sz="3639">
                <a:solidFill>
                  <a:srgbClr val="0C244C"/>
                </a:solidFill>
              </a:rPr>
              <a:t>Click to edit Master title style</a:t>
            </a:r>
            <a:endParaRPr lang="en-US" sz="3639">
              <a:solidFill>
                <a:srgbClr val="0C24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9486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/>
              <a:t>  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88222E49-A4D6-CA46-9DBB-AC446EEF603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8624" y="1743410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1D272D01-E16D-8C4D-9F46-A043F241E4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81269" y="1743409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F02A6715-711A-DA49-AC21-0909F0696A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901643" y="1743410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5D1A1900-4F56-2B4F-BBFB-62C187B1AA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78091" y="1743410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58CC5F27-2DF1-0C4E-95A1-849D837ACA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5" y="4472768"/>
            <a:ext cx="12311839" cy="208796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63B1A4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ound Diagonal Corner Rectangle 9">
            <a:extLst>
              <a:ext uri="{FF2B5EF4-FFF2-40B4-BE49-F238E27FC236}">
                <a16:creationId xmlns:a16="http://schemas.microsoft.com/office/drawing/2014/main" id="{654921C3-E5E3-B14F-856D-25AE936CF341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0C2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6CB0C7A4-192E-364E-A69A-D07332308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13" y="366846"/>
            <a:ext cx="11910855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C3DDD7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87226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/>
              <a:t>  </a:t>
            </a:r>
          </a:p>
        </p:txBody>
      </p:sp>
      <p:sp>
        <p:nvSpPr>
          <p:cNvPr id="9" name="Round Diagonal Corner Rectangle 8">
            <a:extLst>
              <a:ext uri="{FF2B5EF4-FFF2-40B4-BE49-F238E27FC236}">
                <a16:creationId xmlns:a16="http://schemas.microsoft.com/office/drawing/2014/main" id="{42FEA488-D4E2-0343-A83D-08BB48D2752D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04D441F-8D27-9645-844D-1967EBCD6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13" y="366846"/>
            <a:ext cx="11910855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D86075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1713762-D6C6-CB4B-8881-EB8E8FA871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5" y="1766006"/>
            <a:ext cx="12271005" cy="4794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D86075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4292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8C6982-F74D-C344-BCD9-9DE59C7B3250}"/>
              </a:ext>
            </a:extLst>
          </p:cNvPr>
          <p:cNvSpPr/>
          <p:nvPr/>
        </p:nvSpPr>
        <p:spPr>
          <a:xfrm>
            <a:off x="0" y="2"/>
            <a:ext cx="13444538" cy="2431474"/>
          </a:xfrm>
          <a:prstGeom prst="rect">
            <a:avLst/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48EE57-0F2D-014C-95FA-6C882CB4F5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0876" y="421512"/>
            <a:ext cx="10083404" cy="1588176"/>
          </a:xfrm>
          <a:prstGeom prst="rect">
            <a:avLst/>
          </a:prstGeom>
        </p:spPr>
        <p:txBody>
          <a:bodyPr anchor="b"/>
          <a:lstStyle>
            <a:lvl1pPr algn="l">
              <a:defRPr sz="4411" b="1" cap="all" baseline="0">
                <a:solidFill>
                  <a:srgbClr val="0C244C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3040A0-FA60-A04B-A12A-9E6C14420579}"/>
              </a:ext>
            </a:extLst>
          </p:cNvPr>
          <p:cNvGrpSpPr>
            <a:grpSpLocks noChangeAspect="1"/>
          </p:cNvGrpSpPr>
          <p:nvPr/>
        </p:nvGrpSpPr>
        <p:grpSpPr>
          <a:xfrm>
            <a:off x="11472513" y="-372297"/>
            <a:ext cx="2382170" cy="2381986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19" name="Freeform: Shape 6">
              <a:extLst>
                <a:ext uri="{FF2B5EF4-FFF2-40B4-BE49-F238E27FC236}">
                  <a16:creationId xmlns:a16="http://schemas.microsoft.com/office/drawing/2014/main" id="{71433D91-2D78-3444-8ECC-365898913EE7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1985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5CD7F5F-888F-6246-AF30-33E94A601E9B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21" name="Freeform: Shape 7">
                <a:extLst>
                  <a:ext uri="{FF2B5EF4-FFF2-40B4-BE49-F238E27FC236}">
                    <a16:creationId xmlns:a16="http://schemas.microsoft.com/office/drawing/2014/main" id="{4F8DD2CD-E407-CE4B-8C5C-8C0E804673A0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22" name="Freeform: Shape 8">
                <a:extLst>
                  <a:ext uri="{FF2B5EF4-FFF2-40B4-BE49-F238E27FC236}">
                    <a16:creationId xmlns:a16="http://schemas.microsoft.com/office/drawing/2014/main" id="{00DF989F-967B-8E4B-AA6C-6A49DB92B5DD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23" name="Freeform: Shape 9">
                <a:extLst>
                  <a:ext uri="{FF2B5EF4-FFF2-40B4-BE49-F238E27FC236}">
                    <a16:creationId xmlns:a16="http://schemas.microsoft.com/office/drawing/2014/main" id="{B7FB4A33-B577-4540-98E0-BF6BA3C0CC8C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24" name="Freeform: Shape 10">
                <a:extLst>
                  <a:ext uri="{FF2B5EF4-FFF2-40B4-BE49-F238E27FC236}">
                    <a16:creationId xmlns:a16="http://schemas.microsoft.com/office/drawing/2014/main" id="{0B44B365-7204-7249-995C-3697134985A7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</p:grpSp>
      </p:grp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DBA0A967-644C-7B47-A4B1-82200C78A7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431199"/>
            <a:ext cx="13444538" cy="45265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402708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/>
              <a:t>  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63CED192-F6AA-F84B-A24E-F2B1462C0185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126A5E3-F8BB-9847-A268-2C44D4771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13" y="366846"/>
            <a:ext cx="11910855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5B616937-BF51-4049-AF81-62EC6F022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5" y="1766006"/>
            <a:ext cx="12271005" cy="4794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D86075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53495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/>
              <a:t>  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1F6343B1-1103-C843-8D41-C961B8DAE725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91065F9-7C50-854A-BCD1-F52A2880C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13" y="366846"/>
            <a:ext cx="11910855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75A8353-0B25-3047-B90E-7EEA7F64C7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5" y="1766006"/>
            <a:ext cx="12271005" cy="4794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D86075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99090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/>
              <a:t>  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B889128-811C-DE4A-B7A2-B59A0C053A56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EB1C999-967E-FC4C-BAD0-5FB4A50DC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13" y="366846"/>
            <a:ext cx="11910855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B9889083-EE2F-7A4E-A509-D046425861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5" y="1766006"/>
            <a:ext cx="12271005" cy="4794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D86075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75983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/>
              <a:t>  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FFA89BCE-54A3-854E-88E7-181BE4849E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5" y="1766006"/>
            <a:ext cx="12271005" cy="4794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D86075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3E5B237A-3897-4141-8CED-2DF20194B1F0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0C2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6FA4F00-FDDD-2B49-A08C-C59D2E7F3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13" y="366846"/>
            <a:ext cx="11910855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C3DDD7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50747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/>
              <a:t>  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097A58D9-443A-4048-9EAB-874AED8E0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7" y="1766006"/>
            <a:ext cx="7165373" cy="4794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ABBF3EA7-A267-EC44-A4A8-BDD57EEACA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574650" y="1775332"/>
            <a:ext cx="2333460" cy="2174237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5B355042-DCF4-E74A-91E3-CDCCAFE2DD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74653" y="4257878"/>
            <a:ext cx="2333460" cy="23110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051008E0-9339-E940-865C-412D1098C9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21838" y="1766006"/>
            <a:ext cx="2333460" cy="2174237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48ED4249-5FC9-E14B-BD46-2F394F7BF4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21838" y="4257878"/>
            <a:ext cx="2333460" cy="23110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Round Diagonal Corner Rectangle 11">
            <a:extLst>
              <a:ext uri="{FF2B5EF4-FFF2-40B4-BE49-F238E27FC236}">
                <a16:creationId xmlns:a16="http://schemas.microsoft.com/office/drawing/2014/main" id="{E437444D-0522-174F-9F39-EEF75DB0AE10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6B81FE25-2EA9-9B4F-8EAB-463C409A4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13" y="366846"/>
            <a:ext cx="11910855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D86075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12951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/>
              <a:t>  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097A58D9-443A-4048-9EAB-874AED8E0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7" y="1766006"/>
            <a:ext cx="7165373" cy="4794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ABBF3EA7-A267-EC44-A4A8-BDD57EEACA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574650" y="1775332"/>
            <a:ext cx="2333460" cy="2174237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5B355042-DCF4-E74A-91E3-CDCCAFE2DD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74653" y="4257878"/>
            <a:ext cx="2333460" cy="23110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051008E0-9339-E940-865C-412D1098C9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21838" y="1766006"/>
            <a:ext cx="2333460" cy="2174237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48ED4249-5FC9-E14B-BD46-2F394F7BF4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21838" y="4257878"/>
            <a:ext cx="2333460" cy="23110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Round Diagonal Corner Rectangle 11">
            <a:extLst>
              <a:ext uri="{FF2B5EF4-FFF2-40B4-BE49-F238E27FC236}">
                <a16:creationId xmlns:a16="http://schemas.microsoft.com/office/drawing/2014/main" id="{E437444D-0522-174F-9F39-EEF75DB0AE10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6B81FE25-2EA9-9B4F-8EAB-463C409A4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13" y="366846"/>
            <a:ext cx="11910855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C3DDD7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37032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/>
              <a:t>  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097A58D9-443A-4048-9EAB-874AED8E0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7" y="1766006"/>
            <a:ext cx="7165373" cy="4794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ABBF3EA7-A267-EC44-A4A8-BDD57EEACA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574650" y="1775332"/>
            <a:ext cx="2333460" cy="2174237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5B355042-DCF4-E74A-91E3-CDCCAFE2DD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74653" y="4257878"/>
            <a:ext cx="2333460" cy="23110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051008E0-9339-E940-865C-412D1098C9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21838" y="1766006"/>
            <a:ext cx="2333460" cy="2174237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48ED4249-5FC9-E14B-BD46-2F394F7BF4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21838" y="4257878"/>
            <a:ext cx="2333460" cy="23110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Round Diagonal Corner Rectangle 9">
            <a:extLst>
              <a:ext uri="{FF2B5EF4-FFF2-40B4-BE49-F238E27FC236}">
                <a16:creationId xmlns:a16="http://schemas.microsoft.com/office/drawing/2014/main" id="{73552B9F-8377-FB4F-8941-AB38DB9617E2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626599E6-9DC6-BA42-B07B-A51823709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13" y="366846"/>
            <a:ext cx="11910855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C3DDD7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63041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/>
              <a:t>  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097A58D9-443A-4048-9EAB-874AED8E0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7" y="1766006"/>
            <a:ext cx="7165373" cy="4794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ABBF3EA7-A267-EC44-A4A8-BDD57EEACA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574650" y="1775332"/>
            <a:ext cx="2333460" cy="2174237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5B355042-DCF4-E74A-91E3-CDCCAFE2DD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74653" y="4257878"/>
            <a:ext cx="2333460" cy="23110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051008E0-9339-E940-865C-412D1098C9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21838" y="1766006"/>
            <a:ext cx="2333460" cy="2174237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48ED4249-5FC9-E14B-BD46-2F394F7BF4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21838" y="4257878"/>
            <a:ext cx="2333460" cy="23110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Round Diagonal Corner Rectangle 11">
            <a:extLst>
              <a:ext uri="{FF2B5EF4-FFF2-40B4-BE49-F238E27FC236}">
                <a16:creationId xmlns:a16="http://schemas.microsoft.com/office/drawing/2014/main" id="{4CC5ADD0-5755-9341-A794-D9405AB1CE9B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CB631168-B793-ED49-B934-593139FB8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13" y="366846"/>
            <a:ext cx="11910855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31490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/>
              <a:t>  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097A58D9-443A-4048-9EAB-874AED8E0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7" y="1766006"/>
            <a:ext cx="7165373" cy="4794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ABBF3EA7-A267-EC44-A4A8-BDD57EEACA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574650" y="1775332"/>
            <a:ext cx="2333460" cy="2174237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5B355042-DCF4-E74A-91E3-CDCCAFE2DD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74653" y="4257878"/>
            <a:ext cx="2333460" cy="23110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051008E0-9339-E940-865C-412D1098C9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21838" y="1766006"/>
            <a:ext cx="2333460" cy="2174237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48ED4249-5FC9-E14B-BD46-2F394F7BF4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21838" y="4257878"/>
            <a:ext cx="2333460" cy="23110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Round Diagonal Corner Rectangle 9">
            <a:extLst>
              <a:ext uri="{FF2B5EF4-FFF2-40B4-BE49-F238E27FC236}">
                <a16:creationId xmlns:a16="http://schemas.microsoft.com/office/drawing/2014/main" id="{B9FD1A2C-38BE-AB4F-9B8B-6ADE3F259D13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0C2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62DE040E-4416-784E-A304-6C481AB87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13" y="366846"/>
            <a:ext cx="11910855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C3DDD7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74146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/>
              <a:t>  </a:t>
            </a: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480DCE31-F5CF-BC4A-8E8F-4B05BA75E105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F86E80CC-2B14-A447-AFCE-A6948979D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76" y="379057"/>
            <a:ext cx="11835404" cy="6410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D86075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7D8A5BF1-4DF0-534F-AE1A-B79F7E73B0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79210" y="1778216"/>
            <a:ext cx="3861254" cy="47825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81B1F219-30EE-3F4D-8878-9EA05576B0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1643" y="1778216"/>
            <a:ext cx="3861254" cy="47825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549DBA1-A019-4C41-A27D-A218AEB9F1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4076" y="1778216"/>
            <a:ext cx="3861254" cy="47825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065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8C6982-F74D-C344-BCD9-9DE59C7B3250}"/>
              </a:ext>
            </a:extLst>
          </p:cNvPr>
          <p:cNvSpPr/>
          <p:nvPr/>
        </p:nvSpPr>
        <p:spPr>
          <a:xfrm>
            <a:off x="0" y="2"/>
            <a:ext cx="13444538" cy="2431474"/>
          </a:xfrm>
          <a:prstGeom prst="rect">
            <a:avLst/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48EE57-0F2D-014C-95FA-6C882CB4F5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0876" y="421512"/>
            <a:ext cx="10083404" cy="1588176"/>
          </a:xfrm>
          <a:prstGeom prst="rect">
            <a:avLst/>
          </a:prstGeom>
        </p:spPr>
        <p:txBody>
          <a:bodyPr anchor="b"/>
          <a:lstStyle>
            <a:lvl1pPr algn="l">
              <a:defRPr sz="4411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3040A0-FA60-A04B-A12A-9E6C14420579}"/>
              </a:ext>
            </a:extLst>
          </p:cNvPr>
          <p:cNvGrpSpPr>
            <a:grpSpLocks noChangeAspect="1"/>
          </p:cNvGrpSpPr>
          <p:nvPr/>
        </p:nvGrpSpPr>
        <p:grpSpPr>
          <a:xfrm>
            <a:off x="11472513" y="-372297"/>
            <a:ext cx="2382170" cy="2381986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19" name="Freeform: Shape 6">
              <a:extLst>
                <a:ext uri="{FF2B5EF4-FFF2-40B4-BE49-F238E27FC236}">
                  <a16:creationId xmlns:a16="http://schemas.microsoft.com/office/drawing/2014/main" id="{71433D91-2D78-3444-8ECC-365898913EE7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1985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5CD7F5F-888F-6246-AF30-33E94A601E9B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21" name="Freeform: Shape 7">
                <a:extLst>
                  <a:ext uri="{FF2B5EF4-FFF2-40B4-BE49-F238E27FC236}">
                    <a16:creationId xmlns:a16="http://schemas.microsoft.com/office/drawing/2014/main" id="{4F8DD2CD-E407-CE4B-8C5C-8C0E804673A0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22" name="Freeform: Shape 8">
                <a:extLst>
                  <a:ext uri="{FF2B5EF4-FFF2-40B4-BE49-F238E27FC236}">
                    <a16:creationId xmlns:a16="http://schemas.microsoft.com/office/drawing/2014/main" id="{00DF989F-967B-8E4B-AA6C-6A49DB92B5DD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23" name="Freeform: Shape 9">
                <a:extLst>
                  <a:ext uri="{FF2B5EF4-FFF2-40B4-BE49-F238E27FC236}">
                    <a16:creationId xmlns:a16="http://schemas.microsoft.com/office/drawing/2014/main" id="{B7FB4A33-B577-4540-98E0-BF6BA3C0CC8C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24" name="Freeform: Shape 10">
                <a:extLst>
                  <a:ext uri="{FF2B5EF4-FFF2-40B4-BE49-F238E27FC236}">
                    <a16:creationId xmlns:a16="http://schemas.microsoft.com/office/drawing/2014/main" id="{0B44B365-7204-7249-995C-3697134985A7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</p:grpSp>
      </p:grp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DBA0A967-644C-7B47-A4B1-82200C78A7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431199"/>
            <a:ext cx="13444538" cy="45265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387948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/>
              <a:t>  </a:t>
            </a: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480DCE31-F5CF-BC4A-8E8F-4B05BA75E105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F86E80CC-2B14-A447-AFCE-A6948979D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76" y="379057"/>
            <a:ext cx="11835404" cy="6410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7D8A5BF1-4DF0-534F-AE1A-B79F7E73B0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79210" y="1778216"/>
            <a:ext cx="3861254" cy="47825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81B1F219-30EE-3F4D-8878-9EA05576B0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1643" y="1778216"/>
            <a:ext cx="3861254" cy="47825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549DBA1-A019-4C41-A27D-A218AEB9F1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4076" y="1778216"/>
            <a:ext cx="3861254" cy="47825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86340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/>
              <a:t>  </a:t>
            </a:r>
          </a:p>
        </p:txBody>
      </p:sp>
      <p:sp>
        <p:nvSpPr>
          <p:cNvPr id="8" name="Round Diagonal Corner Rectangle 7">
            <a:extLst>
              <a:ext uri="{FF2B5EF4-FFF2-40B4-BE49-F238E27FC236}">
                <a16:creationId xmlns:a16="http://schemas.microsoft.com/office/drawing/2014/main" id="{3B006B63-8E25-D245-AC46-2D9232FE60EF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E9AE0E48-35E1-674B-9BA8-70FDCA86D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76" y="379057"/>
            <a:ext cx="11835404" cy="6410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C3DDD7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2368D3C0-A3CA-1842-B423-E84646E291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79210" y="1778216"/>
            <a:ext cx="3861254" cy="47825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B290A2BC-7D5D-A24B-B48D-1F07B98264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1643" y="1778216"/>
            <a:ext cx="3861254" cy="47825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3A597FB-2E42-6541-9B9F-09CAB4F3DCF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4076" y="1778216"/>
            <a:ext cx="3861254" cy="47825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87417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/>
              <a:t>  </a:t>
            </a: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43E95613-5D02-6249-A2F5-39FC0AB374A1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73BE0186-5360-4A4D-A5FC-FA2A4223B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76" y="379057"/>
            <a:ext cx="11835404" cy="6410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1F0488D-6337-1346-A438-40D522A73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79210" y="1778216"/>
            <a:ext cx="3861254" cy="47825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38DAE29A-84F6-3247-9A58-75681789A9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1643" y="1778216"/>
            <a:ext cx="3861254" cy="47825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E8254261-48E4-C44B-BA6E-AC8D104F35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4076" y="1778216"/>
            <a:ext cx="3861254" cy="47825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2278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EBD483C7-3580-794C-891A-29E1C81662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3444538" cy="693719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/>
              <a:t>  </a:t>
            </a: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87BCE467-8FF7-7945-878B-23B94E0DB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311" y="456321"/>
            <a:ext cx="8681690" cy="12604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DC7A34D5-15B0-6449-A037-A567189B30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40723" y="6664016"/>
            <a:ext cx="5345903" cy="2731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827">
                <a:solidFill>
                  <a:schemeClr val="bg1"/>
                </a:solidFill>
                <a:latin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13221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EBD483C7-3580-794C-891A-29E1C81662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30198"/>
            <a:ext cx="13444538" cy="69879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/>
              <a:t>  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DC7A34D5-15B0-6449-A037-A567189B30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40723" y="6664016"/>
            <a:ext cx="5345903" cy="2731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827">
                <a:solidFill>
                  <a:schemeClr val="bg1"/>
                </a:solidFill>
                <a:latin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Round Diagonal Corner Rectangle 1">
            <a:extLst>
              <a:ext uri="{FF2B5EF4-FFF2-40B4-BE49-F238E27FC236}">
                <a16:creationId xmlns:a16="http://schemas.microsoft.com/office/drawing/2014/main" id="{B02DBD38-9AE8-2642-9834-AB7BA02CB46D}"/>
              </a:ext>
            </a:extLst>
          </p:cNvPr>
          <p:cNvSpPr/>
          <p:nvPr/>
        </p:nvSpPr>
        <p:spPr>
          <a:xfrm>
            <a:off x="899185" y="2352066"/>
            <a:ext cx="5452506" cy="3891032"/>
          </a:xfrm>
          <a:prstGeom prst="round2DiagRect">
            <a:avLst/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9776E5D1-13C8-8B4E-B13F-4E7540FB8A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2683" y="2669701"/>
            <a:ext cx="4552594" cy="3255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323" b="0">
                <a:solidFill>
                  <a:schemeClr val="bg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50789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EBD483C7-3580-794C-891A-29E1C81662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3444538" cy="69769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/>
              <a:t>  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DC7A34D5-15B0-6449-A037-A567189B30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40723" y="6664016"/>
            <a:ext cx="5345903" cy="2731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827">
                <a:solidFill>
                  <a:schemeClr val="bg1"/>
                </a:solidFill>
                <a:latin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Round Diagonal Corner Rectangle 1">
            <a:extLst>
              <a:ext uri="{FF2B5EF4-FFF2-40B4-BE49-F238E27FC236}">
                <a16:creationId xmlns:a16="http://schemas.microsoft.com/office/drawing/2014/main" id="{B02DBD38-9AE8-2642-9834-AB7BA02CB46D}"/>
              </a:ext>
            </a:extLst>
          </p:cNvPr>
          <p:cNvSpPr/>
          <p:nvPr/>
        </p:nvSpPr>
        <p:spPr>
          <a:xfrm>
            <a:off x="581562" y="2272658"/>
            <a:ext cx="5452506" cy="3891032"/>
          </a:xfrm>
          <a:prstGeom prst="round2DiagRect">
            <a:avLst/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9776E5D1-13C8-8B4E-B13F-4E7540FB8A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5060" y="2590292"/>
            <a:ext cx="4552594" cy="3335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323" b="0">
                <a:solidFill>
                  <a:srgbClr val="0C244C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02232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solidFill>
          <a:srgbClr val="DF91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82829C6B-48A1-6943-A27C-97B2814D54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96017" y="2210561"/>
            <a:ext cx="5452506" cy="29208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985" b="1">
                <a:solidFill>
                  <a:schemeClr val="bg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47674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bg>
      <p:bgPr>
        <a:solidFill>
          <a:srgbClr val="DF91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82829C6B-48A1-6943-A27C-97B2814D54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96016" y="2510886"/>
            <a:ext cx="5452506" cy="7705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4411" b="1">
                <a:solidFill>
                  <a:schemeClr val="bg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AU"/>
              <a:t>Thank You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D5E7FF-3B06-CE47-BAE2-8A738E6E3752}"/>
              </a:ext>
            </a:extLst>
          </p:cNvPr>
          <p:cNvSpPr txBox="1"/>
          <p:nvPr/>
        </p:nvSpPr>
        <p:spPr>
          <a:xfrm>
            <a:off x="4827960" y="4652148"/>
            <a:ext cx="3788618" cy="397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781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985" b="0" i="0" kern="1200" spc="248">
                <a:solidFill>
                  <a:schemeClr val="bg1"/>
                </a:solidFill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www.caritas.org.au</a:t>
            </a:r>
          </a:p>
        </p:txBody>
      </p:sp>
      <p:sp>
        <p:nvSpPr>
          <p:cNvPr id="10" name="Freeform: Shape 3">
            <a:extLst>
              <a:ext uri="{FF2B5EF4-FFF2-40B4-BE49-F238E27FC236}">
                <a16:creationId xmlns:a16="http://schemas.microsoft.com/office/drawing/2014/main" id="{F426E386-A88B-9643-8DBF-4D88CDF2CEDC}"/>
              </a:ext>
            </a:extLst>
          </p:cNvPr>
          <p:cNvSpPr/>
          <p:nvPr/>
        </p:nvSpPr>
        <p:spPr>
          <a:xfrm>
            <a:off x="4961906" y="2289819"/>
            <a:ext cx="304603" cy="304615"/>
          </a:xfrm>
          <a:custGeom>
            <a:avLst/>
            <a:gdLst>
              <a:gd name="connsiteX0" fmla="*/ 114872 w 276225"/>
              <a:gd name="connsiteY0" fmla="*/ 21336 h 276225"/>
              <a:gd name="connsiteX1" fmla="*/ 114872 w 276225"/>
              <a:gd name="connsiteY1" fmla="*/ 100679 h 276225"/>
              <a:gd name="connsiteX2" fmla="*/ 100679 w 276225"/>
              <a:gd name="connsiteY2" fmla="*/ 114872 h 276225"/>
              <a:gd name="connsiteX3" fmla="*/ 21336 w 276225"/>
              <a:gd name="connsiteY3" fmla="*/ 114872 h 276225"/>
              <a:gd name="connsiteX4" fmla="*/ 7144 w 276225"/>
              <a:gd name="connsiteY4" fmla="*/ 129064 h 276225"/>
              <a:gd name="connsiteX5" fmla="*/ 7144 w 276225"/>
              <a:gd name="connsiteY5" fmla="*/ 155258 h 276225"/>
              <a:gd name="connsiteX6" fmla="*/ 21336 w 276225"/>
              <a:gd name="connsiteY6" fmla="*/ 169450 h 276225"/>
              <a:gd name="connsiteX7" fmla="*/ 100679 w 276225"/>
              <a:gd name="connsiteY7" fmla="*/ 169450 h 276225"/>
              <a:gd name="connsiteX8" fmla="*/ 114872 w 276225"/>
              <a:gd name="connsiteY8" fmla="*/ 183642 h 276225"/>
              <a:gd name="connsiteX9" fmla="*/ 114872 w 276225"/>
              <a:gd name="connsiteY9" fmla="*/ 262985 h 276225"/>
              <a:gd name="connsiteX10" fmla="*/ 129064 w 276225"/>
              <a:gd name="connsiteY10" fmla="*/ 277178 h 276225"/>
              <a:gd name="connsiteX11" fmla="*/ 155258 w 276225"/>
              <a:gd name="connsiteY11" fmla="*/ 277178 h 276225"/>
              <a:gd name="connsiteX12" fmla="*/ 169450 w 276225"/>
              <a:gd name="connsiteY12" fmla="*/ 262985 h 276225"/>
              <a:gd name="connsiteX13" fmla="*/ 169450 w 276225"/>
              <a:gd name="connsiteY13" fmla="*/ 183642 h 276225"/>
              <a:gd name="connsiteX14" fmla="*/ 183642 w 276225"/>
              <a:gd name="connsiteY14" fmla="*/ 169450 h 276225"/>
              <a:gd name="connsiteX15" fmla="*/ 262985 w 276225"/>
              <a:gd name="connsiteY15" fmla="*/ 169450 h 276225"/>
              <a:gd name="connsiteX16" fmla="*/ 277178 w 276225"/>
              <a:gd name="connsiteY16" fmla="*/ 155258 h 276225"/>
              <a:gd name="connsiteX17" fmla="*/ 277178 w 276225"/>
              <a:gd name="connsiteY17" fmla="*/ 129064 h 276225"/>
              <a:gd name="connsiteX18" fmla="*/ 262985 w 276225"/>
              <a:gd name="connsiteY18" fmla="*/ 114872 h 276225"/>
              <a:gd name="connsiteX19" fmla="*/ 183642 w 276225"/>
              <a:gd name="connsiteY19" fmla="*/ 114872 h 276225"/>
              <a:gd name="connsiteX20" fmla="*/ 169450 w 276225"/>
              <a:gd name="connsiteY20" fmla="*/ 100679 h 276225"/>
              <a:gd name="connsiteX21" fmla="*/ 169450 w 276225"/>
              <a:gd name="connsiteY21" fmla="*/ 21336 h 276225"/>
              <a:gd name="connsiteX22" fmla="*/ 155258 w 276225"/>
              <a:gd name="connsiteY22" fmla="*/ 7144 h 276225"/>
              <a:gd name="connsiteX23" fmla="*/ 129064 w 276225"/>
              <a:gd name="connsiteY23" fmla="*/ 7144 h 276225"/>
              <a:gd name="connsiteX24" fmla="*/ 114872 w 276225"/>
              <a:gd name="connsiteY24" fmla="*/ 21336 h 2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76225" h="276225">
                <a:moveTo>
                  <a:pt x="114872" y="21336"/>
                </a:moveTo>
                <a:lnTo>
                  <a:pt x="114872" y="100679"/>
                </a:lnTo>
                <a:cubicBezTo>
                  <a:pt x="114872" y="108490"/>
                  <a:pt x="108490" y="114872"/>
                  <a:pt x="100679" y="114872"/>
                </a:cubicBezTo>
                <a:lnTo>
                  <a:pt x="21336" y="114872"/>
                </a:lnTo>
                <a:cubicBezTo>
                  <a:pt x="13526" y="114872"/>
                  <a:pt x="7144" y="121253"/>
                  <a:pt x="7144" y="129064"/>
                </a:cubicBezTo>
                <a:lnTo>
                  <a:pt x="7144" y="155258"/>
                </a:lnTo>
                <a:cubicBezTo>
                  <a:pt x="7144" y="163068"/>
                  <a:pt x="13526" y="169450"/>
                  <a:pt x="21336" y="169450"/>
                </a:cubicBezTo>
                <a:lnTo>
                  <a:pt x="100679" y="169450"/>
                </a:lnTo>
                <a:cubicBezTo>
                  <a:pt x="108490" y="169450"/>
                  <a:pt x="114872" y="175831"/>
                  <a:pt x="114872" y="183642"/>
                </a:cubicBezTo>
                <a:lnTo>
                  <a:pt x="114872" y="262985"/>
                </a:lnTo>
                <a:cubicBezTo>
                  <a:pt x="114872" y="270796"/>
                  <a:pt x="121253" y="277178"/>
                  <a:pt x="129064" y="277178"/>
                </a:cubicBezTo>
                <a:lnTo>
                  <a:pt x="155258" y="277178"/>
                </a:lnTo>
                <a:cubicBezTo>
                  <a:pt x="163068" y="277178"/>
                  <a:pt x="169450" y="270796"/>
                  <a:pt x="169450" y="262985"/>
                </a:cubicBezTo>
                <a:lnTo>
                  <a:pt x="169450" y="183642"/>
                </a:lnTo>
                <a:cubicBezTo>
                  <a:pt x="169450" y="175831"/>
                  <a:pt x="175831" y="169450"/>
                  <a:pt x="183642" y="169450"/>
                </a:cubicBezTo>
                <a:lnTo>
                  <a:pt x="262985" y="169450"/>
                </a:lnTo>
                <a:cubicBezTo>
                  <a:pt x="270796" y="169450"/>
                  <a:pt x="277178" y="163068"/>
                  <a:pt x="277178" y="155258"/>
                </a:cubicBezTo>
                <a:lnTo>
                  <a:pt x="277178" y="129064"/>
                </a:lnTo>
                <a:cubicBezTo>
                  <a:pt x="277178" y="121253"/>
                  <a:pt x="270796" y="114872"/>
                  <a:pt x="262985" y="114872"/>
                </a:cubicBezTo>
                <a:lnTo>
                  <a:pt x="183642" y="114872"/>
                </a:lnTo>
                <a:cubicBezTo>
                  <a:pt x="175831" y="114872"/>
                  <a:pt x="169450" y="108490"/>
                  <a:pt x="169450" y="100679"/>
                </a:cubicBezTo>
                <a:lnTo>
                  <a:pt x="169450" y="21336"/>
                </a:lnTo>
                <a:cubicBezTo>
                  <a:pt x="169450" y="13526"/>
                  <a:pt x="163068" y="7144"/>
                  <a:pt x="155258" y="7144"/>
                </a:cubicBezTo>
                <a:lnTo>
                  <a:pt x="129064" y="7144"/>
                </a:lnTo>
                <a:cubicBezTo>
                  <a:pt x="121253" y="7144"/>
                  <a:pt x="114872" y="13526"/>
                  <a:pt x="114872" y="2133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 sz="1985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391A73-72E7-9D48-BB43-16F1429F0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500" y="3477797"/>
            <a:ext cx="3367539" cy="924056"/>
          </a:xfrm>
          <a:prstGeom prst="rect">
            <a:avLst/>
          </a:prstGeom>
        </p:spPr>
      </p:pic>
      <p:sp>
        <p:nvSpPr>
          <p:cNvPr id="6" name="bg object 21">
            <a:extLst>
              <a:ext uri="{FF2B5EF4-FFF2-40B4-BE49-F238E27FC236}">
                <a16:creationId xmlns:a16="http://schemas.microsoft.com/office/drawing/2014/main" id="{5C11644A-6942-1844-BF77-950DF079187C}"/>
              </a:ext>
            </a:extLst>
          </p:cNvPr>
          <p:cNvSpPr>
            <a:spLocks noChangeAspect="1"/>
          </p:cNvSpPr>
          <p:nvPr userDrawn="1"/>
        </p:nvSpPr>
        <p:spPr>
          <a:xfrm>
            <a:off x="8222841" y="2867025"/>
            <a:ext cx="200887" cy="200613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0199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5408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tagli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6955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8C6982-F74D-C344-BCD9-9DE59C7B3250}"/>
              </a:ext>
            </a:extLst>
          </p:cNvPr>
          <p:cNvSpPr/>
          <p:nvPr/>
        </p:nvSpPr>
        <p:spPr>
          <a:xfrm>
            <a:off x="0" y="2"/>
            <a:ext cx="13444538" cy="2431474"/>
          </a:xfrm>
          <a:prstGeom prst="rect">
            <a:avLst/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48EE57-0F2D-014C-95FA-6C882CB4F5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0876" y="421512"/>
            <a:ext cx="10083404" cy="1588176"/>
          </a:xfrm>
          <a:prstGeom prst="rect">
            <a:avLst/>
          </a:prstGeom>
        </p:spPr>
        <p:txBody>
          <a:bodyPr anchor="b"/>
          <a:lstStyle>
            <a:lvl1pPr algn="l">
              <a:defRPr sz="4411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3040A0-FA60-A04B-A12A-9E6C14420579}"/>
              </a:ext>
            </a:extLst>
          </p:cNvPr>
          <p:cNvGrpSpPr>
            <a:grpSpLocks noChangeAspect="1"/>
          </p:cNvGrpSpPr>
          <p:nvPr/>
        </p:nvGrpSpPr>
        <p:grpSpPr>
          <a:xfrm>
            <a:off x="11472513" y="-372297"/>
            <a:ext cx="2382170" cy="2381986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19" name="Freeform: Shape 6">
              <a:extLst>
                <a:ext uri="{FF2B5EF4-FFF2-40B4-BE49-F238E27FC236}">
                  <a16:creationId xmlns:a16="http://schemas.microsoft.com/office/drawing/2014/main" id="{71433D91-2D78-3444-8ECC-365898913EE7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1985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5CD7F5F-888F-6246-AF30-33E94A601E9B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21" name="Freeform: Shape 7">
                <a:extLst>
                  <a:ext uri="{FF2B5EF4-FFF2-40B4-BE49-F238E27FC236}">
                    <a16:creationId xmlns:a16="http://schemas.microsoft.com/office/drawing/2014/main" id="{4F8DD2CD-E407-CE4B-8C5C-8C0E804673A0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22" name="Freeform: Shape 8">
                <a:extLst>
                  <a:ext uri="{FF2B5EF4-FFF2-40B4-BE49-F238E27FC236}">
                    <a16:creationId xmlns:a16="http://schemas.microsoft.com/office/drawing/2014/main" id="{00DF989F-967B-8E4B-AA6C-6A49DB92B5DD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23" name="Freeform: Shape 9">
                <a:extLst>
                  <a:ext uri="{FF2B5EF4-FFF2-40B4-BE49-F238E27FC236}">
                    <a16:creationId xmlns:a16="http://schemas.microsoft.com/office/drawing/2014/main" id="{B7FB4A33-B577-4540-98E0-BF6BA3C0CC8C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24" name="Freeform: Shape 10">
                <a:extLst>
                  <a:ext uri="{FF2B5EF4-FFF2-40B4-BE49-F238E27FC236}">
                    <a16:creationId xmlns:a16="http://schemas.microsoft.com/office/drawing/2014/main" id="{0B44B365-7204-7249-995C-3697134985A7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</p:grpSp>
      </p:grp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DBA0A967-644C-7B47-A4B1-82200C78A7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431199"/>
            <a:ext cx="13444538" cy="45265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82500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3">
            <a:extLst>
              <a:ext uri="{FF2B5EF4-FFF2-40B4-BE49-F238E27FC236}">
                <a16:creationId xmlns:a16="http://schemas.microsoft.com/office/drawing/2014/main" id="{C0227278-F170-1346-96D8-6FA9754D6EA7}"/>
              </a:ext>
            </a:extLst>
          </p:cNvPr>
          <p:cNvSpPr/>
          <p:nvPr userDrawn="1"/>
        </p:nvSpPr>
        <p:spPr>
          <a:xfrm>
            <a:off x="-29765" y="0"/>
            <a:ext cx="13504069" cy="885825"/>
          </a:xfrm>
          <a:custGeom>
            <a:avLst/>
            <a:gdLst/>
            <a:ahLst/>
            <a:cxnLst/>
            <a:rect l="l" t="t" r="r" b="b"/>
            <a:pathLst>
              <a:path w="10692130" h="1090295">
                <a:moveTo>
                  <a:pt x="10692003" y="0"/>
                </a:moveTo>
                <a:lnTo>
                  <a:pt x="0" y="0"/>
                </a:lnTo>
                <a:lnTo>
                  <a:pt x="0" y="1090002"/>
                </a:lnTo>
                <a:lnTo>
                  <a:pt x="10692003" y="1090002"/>
                </a:lnTo>
                <a:lnTo>
                  <a:pt x="10692003" y="0"/>
                </a:lnTo>
                <a:close/>
              </a:path>
            </a:pathLst>
          </a:custGeom>
          <a:solidFill>
            <a:srgbClr val="E4DBCA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76F6542A-7238-F34B-9F4D-66CD80A0E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69" y="276225"/>
            <a:ext cx="11596688" cy="482600"/>
          </a:xfrm>
          <a:prstGeom prst="rect">
            <a:avLst/>
          </a:prstGeom>
        </p:spPr>
        <p:txBody>
          <a:bodyPr/>
          <a:lstStyle>
            <a:lvl1pPr>
              <a:defRPr sz="2350" b="1" i="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12070A-43F5-524F-8B4B-F879177CF3FC}"/>
              </a:ext>
            </a:extLst>
          </p:cNvPr>
          <p:cNvSpPr/>
          <p:nvPr/>
        </p:nvSpPr>
        <p:spPr>
          <a:xfrm>
            <a:off x="0" y="3280763"/>
            <a:ext cx="13444538" cy="3709007"/>
          </a:xfrm>
          <a:prstGeom prst="rect">
            <a:avLst/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230445-4E83-DA40-8B38-F9B8B119014C}"/>
              </a:ext>
            </a:extLst>
          </p:cNvPr>
          <p:cNvGrpSpPr>
            <a:grpSpLocks noChangeAspect="1"/>
          </p:cNvGrpSpPr>
          <p:nvPr/>
        </p:nvGrpSpPr>
        <p:grpSpPr>
          <a:xfrm>
            <a:off x="11513245" y="2776043"/>
            <a:ext cx="2382170" cy="2381986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9" name="Freeform: Shape 6">
              <a:extLst>
                <a:ext uri="{FF2B5EF4-FFF2-40B4-BE49-F238E27FC236}">
                  <a16:creationId xmlns:a16="http://schemas.microsoft.com/office/drawing/2014/main" id="{AD7F5AD0-263A-F948-94CF-36844078F80A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1985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0C96EDF-E8E0-A647-B7B7-BCC69BA24108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11" name="Freeform: Shape 7">
                <a:extLst>
                  <a:ext uri="{FF2B5EF4-FFF2-40B4-BE49-F238E27FC236}">
                    <a16:creationId xmlns:a16="http://schemas.microsoft.com/office/drawing/2014/main" id="{BF9E1123-EAC0-0E4F-8573-3846DF9DCFC9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12" name="Freeform: Shape 8">
                <a:extLst>
                  <a:ext uri="{FF2B5EF4-FFF2-40B4-BE49-F238E27FC236}">
                    <a16:creationId xmlns:a16="http://schemas.microsoft.com/office/drawing/2014/main" id="{03565007-B6D2-384B-8497-CC1F8BB98F4B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13" name="Freeform: Shape 9">
                <a:extLst>
                  <a:ext uri="{FF2B5EF4-FFF2-40B4-BE49-F238E27FC236}">
                    <a16:creationId xmlns:a16="http://schemas.microsoft.com/office/drawing/2014/main" id="{9F0D25B2-F528-AB4B-BDF6-0F581246996C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14" name="Freeform: Shape 10">
                <a:extLst>
                  <a:ext uri="{FF2B5EF4-FFF2-40B4-BE49-F238E27FC236}">
                    <a16:creationId xmlns:a16="http://schemas.microsoft.com/office/drawing/2014/main" id="{60CFEEE9-3D0B-C644-94BB-8D812E6B800C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</p:grpSp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D191CCF-438D-F24C-A190-38082FD0F0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1415"/>
            <a:ext cx="13444538" cy="32693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/>
              <a:t> 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B7B3968-B42F-264E-9858-F96AD02566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0876" y="3590755"/>
            <a:ext cx="10083404" cy="1588176"/>
          </a:xfrm>
          <a:prstGeom prst="rect">
            <a:avLst/>
          </a:prstGeom>
        </p:spPr>
        <p:txBody>
          <a:bodyPr anchor="b"/>
          <a:lstStyle>
            <a:lvl1pPr algn="l">
              <a:defRPr sz="4411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0907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solidFill>
          <a:srgbClr val="C3DD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4DE7A9E-388A-B944-885A-B6C14DCFF7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0567" y="3972247"/>
            <a:ext cx="10083404" cy="18259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85">
                <a:solidFill>
                  <a:schemeClr val="bg1"/>
                </a:solidFill>
              </a:defRPr>
            </a:lvl1pPr>
            <a:lvl2pPr marL="378116" indent="0" algn="ctr">
              <a:buNone/>
              <a:defRPr sz="1654"/>
            </a:lvl2pPr>
            <a:lvl3pPr marL="756232" indent="0" algn="ctr">
              <a:buNone/>
              <a:defRPr sz="1489"/>
            </a:lvl3pPr>
            <a:lvl4pPr marL="1134347" indent="0" algn="ctr">
              <a:buNone/>
              <a:defRPr sz="1323"/>
            </a:lvl4pPr>
            <a:lvl5pPr marL="1512463" indent="0" algn="ctr">
              <a:buNone/>
              <a:defRPr sz="1323"/>
            </a:lvl5pPr>
            <a:lvl6pPr marL="1890579" indent="0" algn="ctr">
              <a:buNone/>
              <a:defRPr sz="1323"/>
            </a:lvl6pPr>
            <a:lvl7pPr marL="2268695" indent="0" algn="ctr">
              <a:buNone/>
              <a:defRPr sz="1323"/>
            </a:lvl7pPr>
            <a:lvl8pPr marL="2646811" indent="0" algn="ctr">
              <a:buNone/>
              <a:defRPr sz="1323"/>
            </a:lvl8pPr>
            <a:lvl9pPr marL="3024927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/>
              <a:t>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0455BD9-3DF5-2446-AA58-D59CFA1F567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80567" y="1237717"/>
            <a:ext cx="10083404" cy="2632992"/>
          </a:xfrm>
          <a:prstGeom prst="rect">
            <a:avLst/>
          </a:prstGeom>
        </p:spPr>
        <p:txBody>
          <a:bodyPr anchor="b"/>
          <a:lstStyle>
            <a:lvl1pPr algn="ctr">
              <a:defRPr sz="4962" b="1" cap="all" baseline="0">
                <a:solidFill>
                  <a:srgbClr val="0C244C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7723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solidFill>
          <a:srgbClr val="C3DD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/>
              <a:t> 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3A23D3B5-17DF-E94A-8FB3-6084B9757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31" y="456321"/>
            <a:ext cx="12191599" cy="7840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7A4B785D-CEDA-A042-93FF-FDDC90576B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8031" y="1360708"/>
            <a:ext cx="12191599" cy="4526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2309A17F-886E-9245-A52B-75E9730B01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031" y="5887011"/>
            <a:ext cx="6712606" cy="90334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869">
                <a:solidFill>
                  <a:schemeClr val="bg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191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g object 17">
            <a:extLst>
              <a:ext uri="{FF2B5EF4-FFF2-40B4-BE49-F238E27FC236}">
                <a16:creationId xmlns:a16="http://schemas.microsoft.com/office/drawing/2014/main" id="{6242D198-E2DD-0341-A688-39C5FF3F8A86}"/>
              </a:ext>
            </a:extLst>
          </p:cNvPr>
          <p:cNvSpPr/>
          <p:nvPr/>
        </p:nvSpPr>
        <p:spPr>
          <a:xfrm>
            <a:off x="0" y="6957781"/>
            <a:ext cx="13444538" cy="605071"/>
          </a:xfrm>
          <a:custGeom>
            <a:avLst/>
            <a:gdLst/>
            <a:ahLst/>
            <a:cxnLst/>
            <a:rect l="l" t="t" r="r" b="b"/>
            <a:pathLst>
              <a:path w="13004800" h="762000">
                <a:moveTo>
                  <a:pt x="13004800" y="0"/>
                </a:moveTo>
                <a:lnTo>
                  <a:pt x="0" y="0"/>
                </a:lnTo>
                <a:lnTo>
                  <a:pt x="0" y="762000"/>
                </a:lnTo>
                <a:lnTo>
                  <a:pt x="13004800" y="762000"/>
                </a:lnTo>
                <a:lnTo>
                  <a:pt x="13004800" y="0"/>
                </a:lnTo>
                <a:close/>
              </a:path>
            </a:pathLst>
          </a:custGeom>
          <a:solidFill>
            <a:srgbClr val="762000"/>
          </a:solidFill>
        </p:spPr>
        <p:txBody>
          <a:bodyPr wrap="square" lIns="0" tIns="0" rIns="0" bIns="0" rtlCol="0"/>
          <a:lstStyle/>
          <a:p>
            <a:endParaRPr sz="1985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3246BC-366E-CA46-8DD2-A93F93232E15}"/>
              </a:ext>
            </a:extLst>
      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11963045" y="7073823"/>
            <a:ext cx="1255666" cy="372985"/>
          </a:xfrm>
          <a:prstGeom prst="rect">
            <a:avLst/>
          </a:prstGeom>
        </p:spPr>
      </p:pic>
      <p:sp>
        <p:nvSpPr>
          <p:cNvPr id="4" name="bg object 16">
            <a:extLst>
              <a:ext uri="{FF2B5EF4-FFF2-40B4-BE49-F238E27FC236}">
                <a16:creationId xmlns:a16="http://schemas.microsoft.com/office/drawing/2014/main" id="{3909202E-0FE2-2A42-8B42-2E558D19EDC7}"/>
              </a:ext>
            </a:extLst>
          </p:cNvPr>
          <p:cNvSpPr/>
          <p:nvPr userDrawn="1"/>
        </p:nvSpPr>
        <p:spPr>
          <a:xfrm>
            <a:off x="0" y="7022471"/>
            <a:ext cx="13444539" cy="540385"/>
          </a:xfrm>
          <a:custGeom>
            <a:avLst/>
            <a:gdLst/>
            <a:ahLst/>
            <a:cxnLst/>
            <a:rect l="l" t="t" r="r" b="b"/>
            <a:pathLst>
              <a:path w="10692130" h="540384">
                <a:moveTo>
                  <a:pt x="10692003" y="0"/>
                </a:moveTo>
                <a:lnTo>
                  <a:pt x="0" y="0"/>
                </a:lnTo>
                <a:lnTo>
                  <a:pt x="0" y="540003"/>
                </a:lnTo>
                <a:lnTo>
                  <a:pt x="10692003" y="540003"/>
                </a:lnTo>
                <a:lnTo>
                  <a:pt x="10692003" y="0"/>
                </a:lnTo>
                <a:close/>
              </a:path>
            </a:pathLst>
          </a:custGeom>
          <a:solidFill>
            <a:srgbClr val="761F00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5" name="bg object 17">
            <a:extLst>
              <a:ext uri="{FF2B5EF4-FFF2-40B4-BE49-F238E27FC236}">
                <a16:creationId xmlns:a16="http://schemas.microsoft.com/office/drawing/2014/main" id="{704A707F-4EE1-3C4D-9C6A-ACEF100EFFD8}"/>
              </a:ext>
            </a:extLst>
          </p:cNvPr>
          <p:cNvSpPr/>
          <p:nvPr userDrawn="1"/>
        </p:nvSpPr>
        <p:spPr>
          <a:xfrm>
            <a:off x="12322946" y="7164004"/>
            <a:ext cx="796920" cy="251460"/>
          </a:xfrm>
          <a:prstGeom prst="rect">
            <a:avLst/>
          </a:prstGeom>
          <a:blipFill>
            <a:blip r:embed="rId6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7"/>
          </a:p>
        </p:txBody>
      </p:sp>
    </p:spTree>
    <p:extLst>
      <p:ext uri="{BB962C8B-B14F-4D97-AF65-F5344CB8AC3E}">
        <p14:creationId xmlns:p14="http://schemas.microsoft.com/office/powerpoint/2010/main" val="1771052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  <p:sldLayoutId id="2147483689" r:id="rId22"/>
    <p:sldLayoutId id="2147483690" r:id="rId23"/>
    <p:sldLayoutId id="2147483691" r:id="rId24"/>
    <p:sldLayoutId id="2147483692" r:id="rId25"/>
    <p:sldLayoutId id="2147483693" r:id="rId26"/>
    <p:sldLayoutId id="2147483694" r:id="rId27"/>
    <p:sldLayoutId id="2147483695" r:id="rId28"/>
    <p:sldLayoutId id="2147483696" r:id="rId29"/>
    <p:sldLayoutId id="2147483697" r:id="rId30"/>
    <p:sldLayoutId id="2147483698" r:id="rId31"/>
    <p:sldLayoutId id="2147483699" r:id="rId32"/>
    <p:sldLayoutId id="2147483700" r:id="rId33"/>
    <p:sldLayoutId id="2147483701" r:id="rId34"/>
    <p:sldLayoutId id="2147483702" r:id="rId35"/>
    <p:sldLayoutId id="2147483703" r:id="rId36"/>
    <p:sldLayoutId id="2147483704" r:id="rId37"/>
    <p:sldLayoutId id="2147483705" r:id="rId38"/>
    <p:sldLayoutId id="2147483706" r:id="rId39"/>
    <p:sldLayoutId id="2147483707" r:id="rId40"/>
    <p:sldLayoutId id="2147483708" r:id="rId41"/>
    <p:sldLayoutId id="2147483709" r:id="rId42"/>
    <p:sldLayoutId id="2147483710" r:id="rId43"/>
    <p:sldLayoutId id="2147483711" r:id="rId44"/>
    <p:sldLayoutId id="2147483712" r:id="rId45"/>
    <p:sldLayoutId id="2147483713" r:id="rId46"/>
    <p:sldLayoutId id="2147483714" r:id="rId47"/>
    <p:sldLayoutId id="2147483715" r:id="rId48"/>
    <p:sldLayoutId id="2147483716" r:id="rId49"/>
    <p:sldLayoutId id="2147483717" r:id="rId50"/>
    <p:sldLayoutId id="2147483718" r:id="rId51"/>
    <p:sldLayoutId id="2147483719" r:id="rId52"/>
    <p:sldLayoutId id="2147483720" r:id="rId53"/>
    <p:sldLayoutId id="2147483721" r:id="rId54"/>
    <p:sldLayoutId id="2147483722" r:id="rId55"/>
    <p:sldLayoutId id="2147483723" r:id="rId56"/>
    <p:sldLayoutId id="2147483724" r:id="rId57"/>
    <p:sldLayoutId id="2147483725" r:id="rId58"/>
    <p:sldLayoutId id="2147483727" r:id="rId59"/>
    <p:sldLayoutId id="2147483662" r:id="rId60"/>
  </p:sldLayoutIdLst>
  <p:txStyles>
    <p:titleStyle>
      <a:lvl1pPr algn="l" defTabSz="756232" rtl="0" eaLnBrk="1" latinLnBrk="0" hangingPunct="1">
        <a:lnSpc>
          <a:spcPct val="90000"/>
        </a:lnSpc>
        <a:spcBef>
          <a:spcPct val="0"/>
        </a:spcBef>
        <a:buNone/>
        <a:defRPr sz="36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58" indent="-189058" algn="l" defTabSz="756232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6" kern="1200">
          <a:solidFill>
            <a:schemeClr val="tx1"/>
          </a:solidFill>
          <a:latin typeface="+mn-lt"/>
          <a:ea typeface="+mn-ea"/>
          <a:cs typeface="+mn-cs"/>
        </a:defRPr>
      </a:lvl1pPr>
      <a:lvl2pPr marL="567174" indent="-189058" algn="l" defTabSz="756232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5290" indent="-189058" algn="l" defTabSz="756232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405" indent="-189058" algn="l" defTabSz="756232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701521" indent="-189058" algn="l" defTabSz="756232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2079637" indent="-189058" algn="l" defTabSz="756232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457753" indent="-189058" algn="l" defTabSz="756232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835869" indent="-189058" algn="l" defTabSz="756232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213985" indent="-189058" algn="l" defTabSz="756232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232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1pPr>
      <a:lvl2pPr marL="378116" algn="l" defTabSz="756232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2pPr>
      <a:lvl3pPr marL="756232" algn="l" defTabSz="756232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3pPr>
      <a:lvl4pPr marL="1134347" algn="l" defTabSz="756232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512463" algn="l" defTabSz="756232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1890579" algn="l" defTabSz="756232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268695" algn="l" defTabSz="756232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646811" algn="l" defTabSz="756232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024927" algn="l" defTabSz="756232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Relationship Id="rId6" Type="http://schemas.openxmlformats.org/officeDocument/2006/relationships/hyperlink" Target="https://shutterstock.com" TargetMode="External"/><Relationship Id="rId5" Type="http://schemas.openxmlformats.org/officeDocument/2006/relationships/slide" Target="slide1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3.jpeg"/><Relationship Id="rId5" Type="http://schemas.openxmlformats.org/officeDocument/2006/relationships/image" Target="../media/image6.png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Relationship Id="rId5" Type="http://schemas.openxmlformats.org/officeDocument/2006/relationships/slide" Target="slide15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5.jpeg"/><Relationship Id="rId5" Type="http://schemas.openxmlformats.org/officeDocument/2006/relationships/image" Target="../media/image6.png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Relationship Id="rId5" Type="http://schemas.openxmlformats.org/officeDocument/2006/relationships/slide" Target="slide18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6.jpeg"/><Relationship Id="rId5" Type="http://schemas.openxmlformats.org/officeDocument/2006/relationships/slide" Target="slide20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details/refugee-and-asylum-seeker-quiz/d08d9dbb-6ee9-4610-b72b-320696502335" TargetMode="External"/><Relationship Id="rId2" Type="http://schemas.openxmlformats.org/officeDocument/2006/relationships/slide" Target="slide3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6.png"/><Relationship Id="rId5" Type="http://schemas.openxmlformats.org/officeDocument/2006/relationships/hyperlink" Target="https://www.caritas.org.au/about/copyright" TargetMode="External"/><Relationship Id="rId4" Type="http://schemas.openxmlformats.org/officeDocument/2006/relationships/hyperlink" Target="https://www.caritas.org.au/resources/school-resources/?resourceTopics=Refugees+and+Forced+Migration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7.xml"/><Relationship Id="rId5" Type="http://schemas.openxmlformats.org/officeDocument/2006/relationships/slide" Target="slide21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7" Type="http://schemas.openxmlformats.org/officeDocument/2006/relationships/hyperlink" Target="https://shutterstock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7.jpeg"/><Relationship Id="rId5" Type="http://schemas.openxmlformats.org/officeDocument/2006/relationships/image" Target="../media/image6.png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7.xml"/><Relationship Id="rId6" Type="http://schemas.openxmlformats.org/officeDocument/2006/relationships/hyperlink" Target="https://shutterstock.com/" TargetMode="External"/><Relationship Id="rId5" Type="http://schemas.openxmlformats.org/officeDocument/2006/relationships/slide" Target="slide24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8.jpeg"/><Relationship Id="rId5" Type="http://schemas.openxmlformats.org/officeDocument/2006/relationships/image" Target="../media/image6.png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7.xml"/><Relationship Id="rId5" Type="http://schemas.openxmlformats.org/officeDocument/2006/relationships/slide" Target="slide27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7" Type="http://schemas.openxmlformats.org/officeDocument/2006/relationships/hyperlink" Target="https://shutterstock.com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9.jpeg"/><Relationship Id="rId5" Type="http://schemas.openxmlformats.org/officeDocument/2006/relationships/image" Target="../media/image6.png"/><Relationship Id="rId4" Type="http://schemas.openxmlformats.org/officeDocument/2006/relationships/slide" Target="slide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7.xml"/><Relationship Id="rId6" Type="http://schemas.openxmlformats.org/officeDocument/2006/relationships/hyperlink" Target="https://shutterstock.com/" TargetMode="External"/><Relationship Id="rId5" Type="http://schemas.openxmlformats.org/officeDocument/2006/relationships/slide" Target="slide30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7.jpeg"/><Relationship Id="rId5" Type="http://schemas.openxmlformats.org/officeDocument/2006/relationships/slide" Target="slide5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0.jpeg"/><Relationship Id="rId5" Type="http://schemas.openxmlformats.org/officeDocument/2006/relationships/slide" Target="slide32.xml"/><Relationship Id="rId4" Type="http://schemas.openxmlformats.org/officeDocument/2006/relationships/slide" Target="slide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2.xml"/><Relationship Id="rId5" Type="http://schemas.openxmlformats.org/officeDocument/2006/relationships/slide" Target="slide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7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1.jpeg"/><Relationship Id="rId5" Type="http://schemas.openxmlformats.org/officeDocument/2006/relationships/image" Target="../media/image6.pn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Relationship Id="rId5" Type="http://schemas.openxmlformats.org/officeDocument/2006/relationships/slide" Target="slide9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hyperlink" Target="https://shutterstock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2.jpeg"/><Relationship Id="rId5" Type="http://schemas.openxmlformats.org/officeDocument/2006/relationships/slide" Target="slide1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A189996-6FE6-46B8-A74D-307B5B524098}"/>
              </a:ext>
            </a:extLst>
          </p:cNvPr>
          <p:cNvSpPr txBox="1"/>
          <p:nvPr/>
        </p:nvSpPr>
        <p:spPr>
          <a:xfrm>
            <a:off x="321469" y="7134225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E4DBCA"/>
                </a:solidFill>
                <a:latin typeface="Arial" panose="020B0604020202020204" pitchFamily="34" charset="0"/>
                <a:ea typeface="Roboto" pitchFamily="2" charset="0"/>
              </a:rPr>
              <a:t>Last updated: February 2023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71C9645-6CE2-D142-B96A-925E204584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AU" sz="5400"/>
              <a:t>Refugee quiz</a:t>
            </a:r>
            <a:endParaRPr lang="en-US" sz="540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EAE99338-BCFE-40A3-A449-1861BC892A9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409825"/>
            <a:ext cx="13444538" cy="4572000"/>
          </a:xfrm>
        </p:spPr>
      </p:pic>
    </p:spTree>
    <p:extLst>
      <p:ext uri="{BB962C8B-B14F-4D97-AF65-F5344CB8AC3E}">
        <p14:creationId xmlns:p14="http://schemas.microsoft.com/office/powerpoint/2010/main" val="18194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85F7A2ED-C8B1-4C9E-9E40-5B64FA39EA6F}"/>
              </a:ext>
            </a:extLst>
          </p:cNvPr>
          <p:cNvSpPr txBox="1"/>
          <p:nvPr/>
        </p:nvSpPr>
        <p:spPr>
          <a:xfrm>
            <a:off x="4360069" y="1734167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b="1">
                <a:solidFill>
                  <a:srgbClr val="0C244C"/>
                </a:solidFill>
                <a:latin typeface="Arial" panose="020B0604020202020204" pitchFamily="34" charset="0"/>
                <a:ea typeface="Roboto" pitchFamily="2" charset="0"/>
              </a:rPr>
              <a:t>TRY AGAIN!</a:t>
            </a:r>
          </a:p>
        </p:txBody>
      </p:sp>
      <p:sp>
        <p:nvSpPr>
          <p:cNvPr id="26" name="Left Arrow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FDF46BC-3836-4571-903C-411CDC94B392}"/>
              </a:ext>
            </a:extLst>
          </p:cNvPr>
          <p:cNvSpPr/>
          <p:nvPr/>
        </p:nvSpPr>
        <p:spPr bwMode="auto">
          <a:xfrm>
            <a:off x="5302322" y="4056709"/>
            <a:ext cx="2839895" cy="1655249"/>
          </a:xfrm>
          <a:prstGeom prst="leftArrow">
            <a:avLst/>
          </a:prstGeom>
          <a:solidFill>
            <a:srgbClr val="D86075"/>
          </a:solidFill>
          <a:ln w="19050">
            <a:noFill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pic>
        <p:nvPicPr>
          <p:cNvPr id="27" name="図 14">
            <a:extLst>
              <a:ext uri="{FF2B5EF4-FFF2-40B4-BE49-F238E27FC236}">
                <a16:creationId xmlns:a16="http://schemas.microsoft.com/office/drawing/2014/main" id="{3CF5C1D0-BE7D-4620-934B-0222876B74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179" y="3207934"/>
            <a:ext cx="4150128" cy="33528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20BDD67-6D8E-7A45-897C-157037A15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269" y="366846"/>
            <a:ext cx="11273399" cy="873497"/>
          </a:xfrm>
        </p:spPr>
        <p:txBody>
          <a:bodyPr/>
          <a:lstStyle/>
          <a:p>
            <a:r>
              <a:rPr lang="en-US" sz="4500"/>
              <a:t>Answer incorrect</a:t>
            </a:r>
          </a:p>
        </p:txBody>
      </p:sp>
      <p:sp>
        <p:nvSpPr>
          <p:cNvPr id="17" name="bg object 21">
            <a:extLst>
              <a:ext uri="{FF2B5EF4-FFF2-40B4-BE49-F238E27FC236}">
                <a16:creationId xmlns:a16="http://schemas.microsoft.com/office/drawing/2014/main" id="{046015BF-1CC3-8A47-B95A-554492337AAF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F324184E-3B11-449C-901F-D218993B7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84469" y="3324225"/>
            <a:ext cx="4143539" cy="335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0AEF3E5-3C78-4412-8BFA-275E4F9CA7C4}"/>
              </a:ext>
            </a:extLst>
          </p:cNvPr>
          <p:cNvSpPr/>
          <p:nvPr/>
        </p:nvSpPr>
        <p:spPr>
          <a:xfrm>
            <a:off x="92869" y="0"/>
            <a:ext cx="13258800" cy="756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247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7">
            <a:extLst>
              <a:ext uri="{FF2B5EF4-FFF2-40B4-BE49-F238E27FC236}">
                <a16:creationId xmlns:a16="http://schemas.microsoft.com/office/drawing/2014/main" id="{8D5D24B0-83EC-4706-B3AD-9747D0CE83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9069" y="2154514"/>
            <a:ext cx="5288769" cy="352584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66EA2FD-49FE-4556-A239-445B35A303BC}"/>
              </a:ext>
            </a:extLst>
          </p:cNvPr>
          <p:cNvSpPr/>
          <p:nvPr/>
        </p:nvSpPr>
        <p:spPr>
          <a:xfrm>
            <a:off x="730159" y="2384417"/>
            <a:ext cx="5636840" cy="33547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AU" sz="3600" b="1">
                <a:solidFill>
                  <a:srgbClr val="0C244C"/>
                </a:solidFill>
                <a:latin typeface="Arial"/>
                <a:ea typeface="Roboto"/>
                <a:cs typeface="Arial"/>
              </a:rPr>
              <a:t>CORRECT!</a:t>
            </a:r>
          </a:p>
          <a:p>
            <a:endParaRPr lang="en-AU" sz="3600" b="1">
              <a:solidFill>
                <a:srgbClr val="0C244C"/>
              </a:solidFill>
              <a:latin typeface="Arial" panose="020B0604020202020204" pitchFamily="34" charset="0"/>
              <a:ea typeface="Roboto" pitchFamily="2" charset="0"/>
            </a:endParaRPr>
          </a:p>
          <a:p>
            <a:r>
              <a:rPr lang="en-US" sz="2800">
                <a:latin typeface="Arial"/>
                <a:cs typeface="Arial"/>
              </a:rPr>
              <a:t>Türkiye</a:t>
            </a:r>
            <a:r>
              <a:rPr lang="en-US" altLang="en-US" sz="2800">
                <a:latin typeface="Arial"/>
                <a:cs typeface="Arial"/>
              </a:rPr>
              <a:t> hosts the most with 3.6 million refugees compared to Islamic Republic of Iran with 3.4 million refugees and Colombia with 2.5 million.</a:t>
            </a:r>
            <a:endParaRPr lang="en-AU" sz="2800">
              <a:solidFill>
                <a:srgbClr val="0B234B"/>
              </a:solidFill>
              <a:latin typeface="Arial"/>
              <a:ea typeface="Roboto" pitchFamily="2" charset="0"/>
              <a:cs typeface="Arial"/>
            </a:endParaRPr>
          </a:p>
        </p:txBody>
      </p:sp>
      <p:sp>
        <p:nvSpPr>
          <p:cNvPr id="22" name="Title 23">
            <a:extLst>
              <a:ext uri="{FF2B5EF4-FFF2-40B4-BE49-F238E27FC236}">
                <a16:creationId xmlns:a16="http://schemas.microsoft.com/office/drawing/2014/main" id="{1E235132-D030-8F48-B291-3310B52B0C97}"/>
              </a:ext>
            </a:extLst>
          </p:cNvPr>
          <p:cNvSpPr txBox="1">
            <a:spLocks/>
          </p:cNvSpPr>
          <p:nvPr/>
        </p:nvSpPr>
        <p:spPr>
          <a:xfrm>
            <a:off x="1007269" y="366846"/>
            <a:ext cx="1127339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0C244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/>
              <a:t>Answer  correct!</a:t>
            </a:r>
          </a:p>
        </p:txBody>
      </p:sp>
      <p:sp>
        <p:nvSpPr>
          <p:cNvPr id="24" name="bg object 21">
            <a:extLst>
              <a:ext uri="{FF2B5EF4-FFF2-40B4-BE49-F238E27FC236}">
                <a16:creationId xmlns:a16="http://schemas.microsoft.com/office/drawing/2014/main" id="{93A54470-8F14-B04E-AADD-207B94378B56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33886BB-B814-8647-9F92-F6152A51CE0E}"/>
              </a:ext>
            </a:extLst>
          </p:cNvPr>
          <p:cNvGrpSpPr/>
          <p:nvPr/>
        </p:nvGrpSpPr>
        <p:grpSpPr>
          <a:xfrm rot="1515613">
            <a:off x="5209897" y="1946511"/>
            <a:ext cx="3289242" cy="2056523"/>
            <a:chOff x="3452822" y="4317166"/>
            <a:chExt cx="3289242" cy="2056523"/>
          </a:xfrm>
        </p:grpSpPr>
        <p:sp>
          <p:nvSpPr>
            <p:cNvPr id="28" name="Left Arrow 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4F378471-611E-E24F-B5BE-BAAA46463CD5}"/>
                </a:ext>
              </a:extLst>
            </p:cNvPr>
            <p:cNvSpPr/>
            <p:nvPr/>
          </p:nvSpPr>
          <p:spPr bwMode="auto">
            <a:xfrm rot="9903666">
              <a:off x="4785091" y="5403649"/>
              <a:ext cx="1664288" cy="970040"/>
            </a:xfrm>
            <a:prstGeom prst="leftArrow">
              <a:avLst/>
            </a:prstGeom>
            <a:solidFill>
              <a:srgbClr val="D86075"/>
            </a:solidFill>
            <a:ln w="19050">
              <a:noFill/>
            </a:ln>
            <a:effectLst/>
          </p:spPr>
          <p:txBody>
            <a:bodyPr wrap="none"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 Diagonal Corner Rectangle 28">
              <a:extLst>
                <a:ext uri="{FF2B5EF4-FFF2-40B4-BE49-F238E27FC236}">
                  <a16:creationId xmlns:a16="http://schemas.microsoft.com/office/drawing/2014/main" id="{6A1B20E7-1EE3-FE42-A674-8DA38B43E329}"/>
                </a:ext>
              </a:extLst>
            </p:cNvPr>
            <p:cNvSpPr/>
            <p:nvPr/>
          </p:nvSpPr>
          <p:spPr>
            <a:xfrm rot="15303666">
              <a:off x="4596212" y="3173776"/>
              <a:ext cx="1002462" cy="3289242"/>
            </a:xfrm>
            <a:prstGeom prst="round2DiagRect">
              <a:avLst>
                <a:gd name="adj1" fmla="val 37573"/>
                <a:gd name="adj2" fmla="val 0"/>
              </a:avLst>
            </a:prstGeom>
            <a:solidFill>
              <a:srgbClr val="63B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BEABFC8-981B-5D42-B36C-989B123330CE}"/>
                </a:ext>
              </a:extLst>
            </p:cNvPr>
            <p:cNvSpPr txBox="1"/>
            <p:nvPr/>
          </p:nvSpPr>
          <p:spPr>
            <a:xfrm rot="20703666">
              <a:off x="3500514" y="4526008"/>
              <a:ext cx="3193854" cy="58477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AU" sz="3200" b="1">
                  <a:solidFill>
                    <a:schemeClr val="bg1"/>
                  </a:solidFill>
                  <a:latin typeface="Arial"/>
                  <a:ea typeface="Roboto"/>
                  <a:cs typeface="Arial"/>
                </a:rPr>
                <a:t>C. Türkiye</a:t>
              </a:r>
            </a:p>
          </p:txBody>
        </p:sp>
      </p:grpSp>
      <p:sp>
        <p:nvSpPr>
          <p:cNvPr id="17" name="Rectangle 16">
            <a:hlinkClick r:id="rId5" action="ppaction://hlinksldjump"/>
            <a:extLst>
              <a:ext uri="{FF2B5EF4-FFF2-40B4-BE49-F238E27FC236}">
                <a16:creationId xmlns:a16="http://schemas.microsoft.com/office/drawing/2014/main" id="{CDB3A9A6-4CB1-47B3-B827-C835DF26554A}"/>
              </a:ext>
            </a:extLst>
          </p:cNvPr>
          <p:cNvSpPr/>
          <p:nvPr/>
        </p:nvSpPr>
        <p:spPr>
          <a:xfrm>
            <a:off x="0" y="0"/>
            <a:ext cx="13444538" cy="756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C029BC60-34E7-47ED-9C0D-E5C3879EE7F3}"/>
              </a:ext>
            </a:extLst>
          </p:cNvPr>
          <p:cNvSpPr txBox="1">
            <a:spLocks/>
          </p:cNvSpPr>
          <p:nvPr/>
        </p:nvSpPr>
        <p:spPr>
          <a:xfrm>
            <a:off x="7712869" y="5696775"/>
            <a:ext cx="4804747" cy="44446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31141">
              <a:defRPr>
                <a:latin typeface="+mn-lt"/>
                <a:ea typeface="+mn-ea"/>
                <a:cs typeface="+mn-cs"/>
              </a:defRPr>
            </a:lvl2pPr>
            <a:lvl3pPr marL="862282">
              <a:defRPr>
                <a:latin typeface="+mn-lt"/>
                <a:ea typeface="+mn-ea"/>
                <a:cs typeface="+mn-cs"/>
              </a:defRPr>
            </a:lvl3pPr>
            <a:lvl4pPr marL="1293422">
              <a:defRPr>
                <a:latin typeface="+mn-lt"/>
                <a:ea typeface="+mn-ea"/>
                <a:cs typeface="+mn-cs"/>
              </a:defRPr>
            </a:lvl4pPr>
            <a:lvl5pPr marL="1724561">
              <a:defRPr>
                <a:latin typeface="+mn-lt"/>
                <a:ea typeface="+mn-ea"/>
                <a:cs typeface="+mn-cs"/>
              </a:defRPr>
            </a:lvl5pPr>
            <a:lvl6pPr marL="2155701">
              <a:defRPr>
                <a:latin typeface="+mn-lt"/>
                <a:ea typeface="+mn-ea"/>
                <a:cs typeface="+mn-cs"/>
              </a:defRPr>
            </a:lvl6pPr>
            <a:lvl7pPr marL="2586842">
              <a:defRPr>
                <a:latin typeface="+mn-lt"/>
                <a:ea typeface="+mn-ea"/>
                <a:cs typeface="+mn-cs"/>
              </a:defRPr>
            </a:lvl7pPr>
            <a:lvl8pPr marL="3017981">
              <a:defRPr>
                <a:latin typeface="+mn-lt"/>
                <a:ea typeface="+mn-ea"/>
                <a:cs typeface="+mn-cs"/>
              </a:defRPr>
            </a:lvl8pPr>
            <a:lvl9pPr marL="3449122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kern="0">
                <a:ea typeface="Roboto"/>
                <a:cs typeface="Arial"/>
              </a:rPr>
              <a:t>A refugee camp in Turkey where approximately 28.000 Syrian refugees reside. Photo credit: </a:t>
            </a:r>
            <a:r>
              <a:rPr lang="en-US" sz="1000" kern="0" err="1">
                <a:ea typeface="+mn-lt"/>
                <a:cs typeface="+mn-lt"/>
              </a:rPr>
              <a:t>Tolga</a:t>
            </a:r>
            <a:r>
              <a:rPr lang="en-US" sz="1000" u="sng" kern="0">
                <a:ea typeface="+mn-lt"/>
                <a:cs typeface="+mn-lt"/>
              </a:rPr>
              <a:t> </a:t>
            </a:r>
            <a:r>
              <a:rPr lang="en-US" sz="1000" kern="0">
                <a:ea typeface="+mn-lt"/>
                <a:cs typeface="+mn-lt"/>
              </a:rPr>
              <a:t>Sezgin</a:t>
            </a:r>
            <a:r>
              <a:rPr lang="en-US" sz="1000" u="sng" kern="0">
                <a:ea typeface="+mn-lt"/>
                <a:cs typeface="+mn-lt"/>
              </a:rPr>
              <a:t>/</a:t>
            </a:r>
            <a:r>
              <a:rPr lang="en-US" sz="1000" kern="0">
                <a:latin typeface="Arial"/>
                <a:ea typeface="Roboto"/>
                <a:cs typeface="Arial"/>
                <a:hlinkClick r:id="rId6"/>
              </a:rPr>
              <a:t>Shutterstock.com</a:t>
            </a:r>
            <a:r>
              <a:rPr lang="en-US" sz="1000" kern="0">
                <a:latin typeface="Arial"/>
                <a:ea typeface="Roboto"/>
                <a:cs typeface="Arial"/>
              </a:rPr>
              <a:t> </a:t>
            </a:r>
            <a:endParaRPr lang="en-US" sz="1000" kern="0">
              <a:solidFill>
                <a:sysClr val="windowText" lastClr="000000"/>
              </a:solidFill>
              <a:latin typeface="Arial" panose="020B0604020202020204" pitchFamily="34" charset="0"/>
              <a:ea typeface="Roboto" pitchFamily="2" charset="0"/>
            </a:endParaRPr>
          </a:p>
          <a:p>
            <a:endParaRPr lang="en-US" kern="0">
              <a:solidFill>
                <a:sysClr val="windowText" lastClr="000000"/>
              </a:solidFill>
            </a:endParaRPr>
          </a:p>
          <a:p>
            <a:endParaRPr lang="en-AU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87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 Diagonal Corner Rectangle 30">
            <a:hlinkClick r:id="rId3" action="ppaction://hlinksldjump"/>
            <a:extLst>
              <a:ext uri="{FF2B5EF4-FFF2-40B4-BE49-F238E27FC236}">
                <a16:creationId xmlns:a16="http://schemas.microsoft.com/office/drawing/2014/main" id="{895949D5-B4F4-4F4A-958D-2800885981B0}"/>
              </a:ext>
            </a:extLst>
          </p:cNvPr>
          <p:cNvSpPr/>
          <p:nvPr/>
        </p:nvSpPr>
        <p:spPr>
          <a:xfrm rot="16200000">
            <a:off x="2552573" y="2530226"/>
            <a:ext cx="856839" cy="3642644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 Diagonal Corner Rectangle 24">
            <a:hlinkClick r:id="rId4" action="ppaction://hlinksldjump"/>
            <a:extLst>
              <a:ext uri="{FF2B5EF4-FFF2-40B4-BE49-F238E27FC236}">
                <a16:creationId xmlns:a16="http://schemas.microsoft.com/office/drawing/2014/main" id="{ACCB55B2-9B3B-DB4B-8B60-B6E65B41F85E}"/>
              </a:ext>
            </a:extLst>
          </p:cNvPr>
          <p:cNvSpPr/>
          <p:nvPr/>
        </p:nvSpPr>
        <p:spPr>
          <a:xfrm rot="16200000">
            <a:off x="2562566" y="1462722"/>
            <a:ext cx="856839" cy="3622657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D1B3F16-024F-3B46-87B2-BD6BF510AC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7" y="1906547"/>
            <a:ext cx="10156042" cy="14046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AU" sz="25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Roboto" pitchFamily="2" charset="0"/>
              </a:rPr>
              <a:t>Approximately what percentage of refugees are under the age of 18?</a:t>
            </a:r>
            <a:endParaRPr lang="en-US" sz="250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Roboto" pitchFamily="2" charset="0"/>
            </a:endParaRPr>
          </a:p>
          <a:p>
            <a:endParaRPr lang="en-US" sz="4000">
              <a:latin typeface="Arial" panose="020B0604020202020204" pitchFamily="34" charset="0"/>
              <a:ea typeface="Roboto" pitchFamily="2" charset="0"/>
            </a:endParaRPr>
          </a:p>
        </p:txBody>
      </p:sp>
      <p:sp>
        <p:nvSpPr>
          <p:cNvPr id="37" name="Title Placeholder 1">
            <a:extLst>
              <a:ext uri="{FF2B5EF4-FFF2-40B4-BE49-F238E27FC236}">
                <a16:creationId xmlns:a16="http://schemas.microsoft.com/office/drawing/2014/main" id="{8D0CC9F2-F283-1642-86DB-3F1EDE7C43AC}"/>
              </a:ext>
            </a:extLst>
          </p:cNvPr>
          <p:cNvSpPr txBox="1">
            <a:spLocks/>
          </p:cNvSpPr>
          <p:nvPr/>
        </p:nvSpPr>
        <p:spPr>
          <a:xfrm>
            <a:off x="1007269" y="366846"/>
            <a:ext cx="1127339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C3DDD7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/>
              <a:t>Question 4</a:t>
            </a:r>
          </a:p>
        </p:txBody>
      </p:sp>
      <p:sp>
        <p:nvSpPr>
          <p:cNvPr id="38" name="bg object 21">
            <a:extLst>
              <a:ext uri="{FF2B5EF4-FFF2-40B4-BE49-F238E27FC236}">
                <a16:creationId xmlns:a16="http://schemas.microsoft.com/office/drawing/2014/main" id="{A81A904F-F80C-4949-927A-82E0522C2869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TextBox 44">
            <a:hlinkClick r:id="rId4" action="ppaction://hlinksldjump"/>
            <a:extLst>
              <a:ext uri="{FF2B5EF4-FFF2-40B4-BE49-F238E27FC236}">
                <a16:creationId xmlns:a16="http://schemas.microsoft.com/office/drawing/2014/main" id="{C9853827-FE94-E441-BBCE-9DABF749E5A7}"/>
              </a:ext>
            </a:extLst>
          </p:cNvPr>
          <p:cNvSpPr txBox="1"/>
          <p:nvPr/>
        </p:nvSpPr>
        <p:spPr>
          <a:xfrm>
            <a:off x="1350429" y="2933758"/>
            <a:ext cx="1974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A. 23%</a:t>
            </a:r>
          </a:p>
        </p:txBody>
      </p:sp>
      <p:sp>
        <p:nvSpPr>
          <p:cNvPr id="27" name="TextBox 26">
            <a:hlinkClick r:id="rId3" action="ppaction://hlinksldjump"/>
            <a:extLst>
              <a:ext uri="{FF2B5EF4-FFF2-40B4-BE49-F238E27FC236}">
                <a16:creationId xmlns:a16="http://schemas.microsoft.com/office/drawing/2014/main" id="{84DB6817-91B3-E548-8AE1-27FE34C708F3}"/>
              </a:ext>
            </a:extLst>
          </p:cNvPr>
          <p:cNvSpPr txBox="1"/>
          <p:nvPr/>
        </p:nvSpPr>
        <p:spPr>
          <a:xfrm>
            <a:off x="1347306" y="4027162"/>
            <a:ext cx="2002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B. 40%</a:t>
            </a:r>
          </a:p>
        </p:txBody>
      </p:sp>
      <p:sp>
        <p:nvSpPr>
          <p:cNvPr id="32" name="Round Diagonal Corner Rectangle 31">
            <a:hlinkClick r:id="rId4" action="ppaction://hlinksldjump"/>
            <a:extLst>
              <a:ext uri="{FF2B5EF4-FFF2-40B4-BE49-F238E27FC236}">
                <a16:creationId xmlns:a16="http://schemas.microsoft.com/office/drawing/2014/main" id="{FCE2F7C7-1C18-514A-8DD7-0B0EADDB3A7C}"/>
              </a:ext>
            </a:extLst>
          </p:cNvPr>
          <p:cNvSpPr/>
          <p:nvPr/>
        </p:nvSpPr>
        <p:spPr>
          <a:xfrm rot="16200000">
            <a:off x="2527953" y="3632343"/>
            <a:ext cx="906078" cy="3642643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hlinkClick r:id="rId4" action="ppaction://hlinksldjump"/>
            <a:extLst>
              <a:ext uri="{FF2B5EF4-FFF2-40B4-BE49-F238E27FC236}">
                <a16:creationId xmlns:a16="http://schemas.microsoft.com/office/drawing/2014/main" id="{03E7EA66-F205-4342-9537-CC51E49BBDDD}"/>
              </a:ext>
            </a:extLst>
          </p:cNvPr>
          <p:cNvSpPr txBox="1"/>
          <p:nvPr/>
        </p:nvSpPr>
        <p:spPr>
          <a:xfrm>
            <a:off x="1347306" y="5123006"/>
            <a:ext cx="2002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C. 60%</a:t>
            </a:r>
          </a:p>
        </p:txBody>
      </p:sp>
      <p:pic>
        <p:nvPicPr>
          <p:cNvPr id="15" name="Picture Placeholder 8">
            <a:extLst>
              <a:ext uri="{FF2B5EF4-FFF2-40B4-BE49-F238E27FC236}">
                <a16:creationId xmlns:a16="http://schemas.microsoft.com/office/drawing/2014/main" id="{B9703C2A-FB6C-473A-A182-05A9E682E0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2293" y="2946672"/>
            <a:ext cx="4796431" cy="3197620"/>
          </a:xfrm>
          <a:prstGeom prst="rect">
            <a:avLst/>
          </a:prstGeom>
        </p:spPr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9DFC4AE-894C-43BF-9AED-7291E52B780B}"/>
              </a:ext>
            </a:extLst>
          </p:cNvPr>
          <p:cNvSpPr txBox="1">
            <a:spLocks/>
          </p:cNvSpPr>
          <p:nvPr/>
        </p:nvSpPr>
        <p:spPr>
          <a:xfrm>
            <a:off x="7186608" y="6146915"/>
            <a:ext cx="4852116" cy="646331"/>
          </a:xfrm>
          <a:prstGeom prst="rect">
            <a:avLst/>
          </a:prstGeom>
        </p:spPr>
        <p:txBody>
          <a:bodyPr/>
          <a:lstStyle>
            <a:lvl1pPr marL="189058" indent="-189058" algn="l" defTabSz="756232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7174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5290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3405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1521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9637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7753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5869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3985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>
                <a:latin typeface="Arial" panose="020B0604020202020204" pitchFamily="34" charset="0"/>
                <a:ea typeface="Roboto" pitchFamily="2" charset="0"/>
              </a:rPr>
              <a:t>Children plays games in the Women Friendly Space, run by Caritas Bangladesh. Photo credit: </a:t>
            </a:r>
            <a:r>
              <a:rPr lang="en-US" sz="1000" err="1">
                <a:latin typeface="Arial" panose="020B0604020202020204" pitchFamily="34" charset="0"/>
                <a:ea typeface="Roboto" pitchFamily="2" charset="0"/>
              </a:rPr>
              <a:t>Inmanuel</a:t>
            </a:r>
            <a:r>
              <a:rPr lang="en-US" sz="1000">
                <a:latin typeface="Arial" panose="020B0604020202020204" pitchFamily="34" charset="0"/>
                <a:ea typeface="Roboto" pitchFamily="2" charset="0"/>
              </a:rPr>
              <a:t> Biswas/Caritas Bangladesh</a:t>
            </a:r>
            <a:endParaRPr lang="en-AU" sz="1000">
              <a:latin typeface="Arial" panose="020B0604020202020204" pitchFamily="34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70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85F7A2ED-C8B1-4C9E-9E40-5B64FA39EA6F}"/>
              </a:ext>
            </a:extLst>
          </p:cNvPr>
          <p:cNvSpPr txBox="1"/>
          <p:nvPr/>
        </p:nvSpPr>
        <p:spPr>
          <a:xfrm>
            <a:off x="4360069" y="1734167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b="1">
                <a:solidFill>
                  <a:srgbClr val="0C244C"/>
                </a:solidFill>
                <a:latin typeface="Arial" panose="020B0604020202020204" pitchFamily="34" charset="0"/>
                <a:ea typeface="Roboto" pitchFamily="2" charset="0"/>
              </a:rPr>
              <a:t>TRY AGAIN!</a:t>
            </a:r>
          </a:p>
        </p:txBody>
      </p:sp>
      <p:sp>
        <p:nvSpPr>
          <p:cNvPr id="26" name="Left Arrow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FDF46BC-3836-4571-903C-411CDC94B392}"/>
              </a:ext>
            </a:extLst>
          </p:cNvPr>
          <p:cNvSpPr/>
          <p:nvPr/>
        </p:nvSpPr>
        <p:spPr bwMode="auto">
          <a:xfrm>
            <a:off x="5302322" y="4056709"/>
            <a:ext cx="2839895" cy="1655249"/>
          </a:xfrm>
          <a:prstGeom prst="leftArrow">
            <a:avLst/>
          </a:prstGeom>
          <a:solidFill>
            <a:srgbClr val="D86075"/>
          </a:solidFill>
          <a:ln w="19050">
            <a:noFill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pic>
        <p:nvPicPr>
          <p:cNvPr id="27" name="図 14">
            <a:extLst>
              <a:ext uri="{FF2B5EF4-FFF2-40B4-BE49-F238E27FC236}">
                <a16:creationId xmlns:a16="http://schemas.microsoft.com/office/drawing/2014/main" id="{3CF5C1D0-BE7D-4620-934B-0222876B74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179" y="3207934"/>
            <a:ext cx="4150128" cy="33528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20BDD67-6D8E-7A45-897C-157037A15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269" y="366846"/>
            <a:ext cx="11273399" cy="873497"/>
          </a:xfrm>
        </p:spPr>
        <p:txBody>
          <a:bodyPr/>
          <a:lstStyle/>
          <a:p>
            <a:r>
              <a:rPr lang="en-US" sz="4500"/>
              <a:t>Answer incorrect</a:t>
            </a:r>
          </a:p>
        </p:txBody>
      </p:sp>
      <p:sp>
        <p:nvSpPr>
          <p:cNvPr id="17" name="bg object 21">
            <a:extLst>
              <a:ext uri="{FF2B5EF4-FFF2-40B4-BE49-F238E27FC236}">
                <a16:creationId xmlns:a16="http://schemas.microsoft.com/office/drawing/2014/main" id="{046015BF-1CC3-8A47-B95A-554492337AAF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F324184E-3B11-449C-901F-D218993B7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84469" y="3324225"/>
            <a:ext cx="4143539" cy="335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0AEF3E5-3C78-4412-8BFA-275E4F9CA7C4}"/>
              </a:ext>
            </a:extLst>
          </p:cNvPr>
          <p:cNvSpPr/>
          <p:nvPr/>
        </p:nvSpPr>
        <p:spPr>
          <a:xfrm>
            <a:off x="92869" y="0"/>
            <a:ext cx="13258800" cy="756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363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8">
            <a:extLst>
              <a:ext uri="{FF2B5EF4-FFF2-40B4-BE49-F238E27FC236}">
                <a16:creationId xmlns:a16="http://schemas.microsoft.com/office/drawing/2014/main" id="{CBCF62F5-99B8-47EE-B54E-A85B51672D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8425" y="2578243"/>
            <a:ext cx="4796431" cy="319762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66EA2FD-49FE-4556-A239-445B35A303BC}"/>
              </a:ext>
            </a:extLst>
          </p:cNvPr>
          <p:cNvSpPr/>
          <p:nvPr/>
        </p:nvSpPr>
        <p:spPr>
          <a:xfrm>
            <a:off x="730158" y="2384417"/>
            <a:ext cx="5001511" cy="32316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AU" sz="3600" b="1">
                <a:solidFill>
                  <a:srgbClr val="0C244C"/>
                </a:solidFill>
                <a:latin typeface="Arial"/>
                <a:ea typeface="Roboto"/>
                <a:cs typeface="Arial"/>
              </a:rPr>
              <a:t>CORRECT!</a:t>
            </a:r>
          </a:p>
          <a:p>
            <a:endParaRPr lang="en-AU" sz="2800">
              <a:solidFill>
                <a:srgbClr val="0C244C"/>
              </a:solidFill>
              <a:latin typeface="Arial" panose="020B0604020202020204" pitchFamily="34" charset="0"/>
              <a:ea typeface="Roboto" pitchFamily="2" charset="0"/>
            </a:endParaRPr>
          </a:p>
          <a:p>
            <a:r>
              <a:rPr lang="en-AU" altLang="en-US" sz="2800">
                <a:latin typeface="Arial"/>
                <a:ea typeface="Roboto"/>
                <a:cs typeface="Arial"/>
              </a:rPr>
              <a:t>Children below 18 years constituted 40 per cent of the refugee population in 2022, the highest figure in over a decade.</a:t>
            </a:r>
            <a:endParaRPr lang="en-US" altLang="en-US" sz="2800">
              <a:latin typeface="Arial"/>
              <a:ea typeface="Roboto"/>
              <a:cs typeface="Arial"/>
            </a:endParaRPr>
          </a:p>
        </p:txBody>
      </p:sp>
      <p:sp>
        <p:nvSpPr>
          <p:cNvPr id="22" name="Title 23">
            <a:extLst>
              <a:ext uri="{FF2B5EF4-FFF2-40B4-BE49-F238E27FC236}">
                <a16:creationId xmlns:a16="http://schemas.microsoft.com/office/drawing/2014/main" id="{1E235132-D030-8F48-B291-3310B52B0C97}"/>
              </a:ext>
            </a:extLst>
          </p:cNvPr>
          <p:cNvSpPr txBox="1">
            <a:spLocks/>
          </p:cNvSpPr>
          <p:nvPr/>
        </p:nvSpPr>
        <p:spPr>
          <a:xfrm>
            <a:off x="1007269" y="366846"/>
            <a:ext cx="1127339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0C244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/>
              <a:t>Answer  correct!</a:t>
            </a:r>
          </a:p>
        </p:txBody>
      </p:sp>
      <p:sp>
        <p:nvSpPr>
          <p:cNvPr id="24" name="bg object 21">
            <a:extLst>
              <a:ext uri="{FF2B5EF4-FFF2-40B4-BE49-F238E27FC236}">
                <a16:creationId xmlns:a16="http://schemas.microsoft.com/office/drawing/2014/main" id="{93A54470-8F14-B04E-AADD-207B94378B56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33886BB-B814-8647-9F92-F6152A51CE0E}"/>
              </a:ext>
            </a:extLst>
          </p:cNvPr>
          <p:cNvGrpSpPr/>
          <p:nvPr/>
        </p:nvGrpSpPr>
        <p:grpSpPr>
          <a:xfrm rot="1515613">
            <a:off x="6658923" y="2201043"/>
            <a:ext cx="2533677" cy="2056524"/>
            <a:chOff x="3915702" y="4317165"/>
            <a:chExt cx="2533677" cy="2056524"/>
          </a:xfrm>
        </p:grpSpPr>
        <p:sp>
          <p:nvSpPr>
            <p:cNvPr id="28" name="Left Arrow 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4F378471-611E-E24F-B5BE-BAAA46463CD5}"/>
                </a:ext>
              </a:extLst>
            </p:cNvPr>
            <p:cNvSpPr/>
            <p:nvPr/>
          </p:nvSpPr>
          <p:spPr bwMode="auto">
            <a:xfrm rot="9903666">
              <a:off x="4785091" y="5403649"/>
              <a:ext cx="1664288" cy="970040"/>
            </a:xfrm>
            <a:prstGeom prst="leftArrow">
              <a:avLst/>
            </a:prstGeom>
            <a:solidFill>
              <a:srgbClr val="D86075"/>
            </a:solidFill>
            <a:ln w="19050">
              <a:noFill/>
            </a:ln>
            <a:effectLst/>
          </p:spPr>
          <p:txBody>
            <a:bodyPr wrap="none"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 Diagonal Corner Rectangle 28">
              <a:extLst>
                <a:ext uri="{FF2B5EF4-FFF2-40B4-BE49-F238E27FC236}">
                  <a16:creationId xmlns:a16="http://schemas.microsoft.com/office/drawing/2014/main" id="{6A1B20E7-1EE3-FE42-A674-8DA38B43E329}"/>
                </a:ext>
              </a:extLst>
            </p:cNvPr>
            <p:cNvSpPr/>
            <p:nvPr/>
          </p:nvSpPr>
          <p:spPr>
            <a:xfrm rot="15303666">
              <a:off x="4596212" y="3711625"/>
              <a:ext cx="1002462" cy="2213542"/>
            </a:xfrm>
            <a:prstGeom prst="round2DiagRect">
              <a:avLst>
                <a:gd name="adj1" fmla="val 37573"/>
                <a:gd name="adj2" fmla="val 0"/>
              </a:avLst>
            </a:prstGeom>
            <a:solidFill>
              <a:srgbClr val="63B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BEABFC8-981B-5D42-B36C-989B123330CE}"/>
                </a:ext>
              </a:extLst>
            </p:cNvPr>
            <p:cNvSpPr txBox="1"/>
            <p:nvPr/>
          </p:nvSpPr>
          <p:spPr>
            <a:xfrm rot="20703666">
              <a:off x="3915702" y="4526007"/>
              <a:ext cx="23634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3200" b="1">
                  <a:solidFill>
                    <a:schemeClr val="bg1"/>
                  </a:solidFill>
                  <a:latin typeface="Arial" panose="020B0604020202020204" pitchFamily="34" charset="0"/>
                  <a:ea typeface="Roboto" pitchFamily="2" charset="0"/>
                </a:rPr>
                <a:t>B. 40%</a:t>
              </a:r>
            </a:p>
          </p:txBody>
        </p:sp>
      </p:grp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7F69A2-6196-4798-8308-74C164BEF8F4}"/>
              </a:ext>
            </a:extLst>
          </p:cNvPr>
          <p:cNvSpPr txBox="1">
            <a:spLocks/>
          </p:cNvSpPr>
          <p:nvPr/>
        </p:nvSpPr>
        <p:spPr>
          <a:xfrm>
            <a:off x="8087071" y="5839956"/>
            <a:ext cx="4796431" cy="646331"/>
          </a:xfrm>
          <a:prstGeom prst="rect">
            <a:avLst/>
          </a:prstGeom>
        </p:spPr>
        <p:txBody>
          <a:bodyPr/>
          <a:lstStyle>
            <a:lvl1pPr marL="189058" indent="-189058" algn="l" defTabSz="756232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7174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5290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3405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1521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9637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7753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5869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3985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00">
                <a:latin typeface="Arial" panose="020B0604020202020204" pitchFamily="34" charset="0"/>
                <a:ea typeface="Roboto" pitchFamily="2" charset="0"/>
              </a:rPr>
              <a:t>Children plays games in the Women Friendly Space, run by Caritas Bangladesh. Photo credit: </a:t>
            </a:r>
            <a:r>
              <a:rPr lang="en-US" sz="900" err="1">
                <a:latin typeface="Arial" panose="020B0604020202020204" pitchFamily="34" charset="0"/>
                <a:ea typeface="Roboto" pitchFamily="2" charset="0"/>
              </a:rPr>
              <a:t>Inmanuel</a:t>
            </a:r>
            <a:r>
              <a:rPr lang="en-US" sz="900">
                <a:latin typeface="Arial" panose="020B0604020202020204" pitchFamily="34" charset="0"/>
                <a:ea typeface="Roboto" pitchFamily="2" charset="0"/>
              </a:rPr>
              <a:t> Biswas/Caritas Bangladesh</a:t>
            </a:r>
            <a:endParaRPr lang="en-AU" sz="900">
              <a:latin typeface="Arial" panose="020B0604020202020204" pitchFamily="34" charset="0"/>
              <a:ea typeface="Roboto" pitchFamily="2" charset="0"/>
            </a:endParaRPr>
          </a:p>
        </p:txBody>
      </p:sp>
      <p:sp>
        <p:nvSpPr>
          <p:cNvPr id="15" name="Rectangle 14">
            <a:hlinkClick r:id="rId5" action="ppaction://hlinksldjump"/>
            <a:extLst>
              <a:ext uri="{FF2B5EF4-FFF2-40B4-BE49-F238E27FC236}">
                <a16:creationId xmlns:a16="http://schemas.microsoft.com/office/drawing/2014/main" id="{745F512B-FD42-45F9-A5AC-46A7E8D767C5}"/>
              </a:ext>
            </a:extLst>
          </p:cNvPr>
          <p:cNvSpPr/>
          <p:nvPr/>
        </p:nvSpPr>
        <p:spPr>
          <a:xfrm>
            <a:off x="0" y="0"/>
            <a:ext cx="13444538" cy="756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858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 Diagonal Corner Rectangle 30">
            <a:hlinkClick r:id="rId3" action="ppaction://hlinksldjump"/>
            <a:extLst>
              <a:ext uri="{FF2B5EF4-FFF2-40B4-BE49-F238E27FC236}">
                <a16:creationId xmlns:a16="http://schemas.microsoft.com/office/drawing/2014/main" id="{895949D5-B4F4-4F4A-958D-2800885981B0}"/>
              </a:ext>
            </a:extLst>
          </p:cNvPr>
          <p:cNvSpPr/>
          <p:nvPr/>
        </p:nvSpPr>
        <p:spPr>
          <a:xfrm rot="16200000">
            <a:off x="2925440" y="2174261"/>
            <a:ext cx="856838" cy="4633246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 Diagonal Corner Rectangle 24">
            <a:hlinkClick r:id="rId4" action="ppaction://hlinksldjump"/>
            <a:extLst>
              <a:ext uri="{FF2B5EF4-FFF2-40B4-BE49-F238E27FC236}">
                <a16:creationId xmlns:a16="http://schemas.microsoft.com/office/drawing/2014/main" id="{ACCB55B2-9B3B-DB4B-8B60-B6E65B41F85E}"/>
              </a:ext>
            </a:extLst>
          </p:cNvPr>
          <p:cNvSpPr/>
          <p:nvPr/>
        </p:nvSpPr>
        <p:spPr>
          <a:xfrm rot="16200000">
            <a:off x="2945427" y="1116751"/>
            <a:ext cx="856838" cy="4593272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D1B3F16-024F-3B46-87B2-BD6BF510AC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7" y="1903966"/>
            <a:ext cx="6650842" cy="1404606"/>
          </a:xfrm>
        </p:spPr>
        <p:txBody>
          <a:bodyPr lIns="91440" tIns="45720" rIns="91440" bIns="45720" anchor="t"/>
          <a:lstStyle/>
          <a:p>
            <a:pPr>
              <a:lnSpc>
                <a:spcPct val="100000"/>
              </a:lnSpc>
            </a:pPr>
            <a:r>
              <a:rPr lang="en-AU" sz="2600" dirty="0">
                <a:solidFill>
                  <a:schemeClr val="bg2">
                    <a:lumMod val="25000"/>
                  </a:schemeClr>
                </a:solidFill>
                <a:ea typeface="Roboto"/>
              </a:rPr>
              <a:t>Approximately how many asylum seekers were there worldwide in 2022?</a:t>
            </a:r>
            <a:endParaRPr lang="en-US" sz="2600" dirty="0">
              <a:solidFill>
                <a:schemeClr val="bg2">
                  <a:lumMod val="25000"/>
                </a:schemeClr>
              </a:solidFill>
              <a:ea typeface="Roboto"/>
            </a:endParaRPr>
          </a:p>
          <a:p>
            <a:pPr>
              <a:lnSpc>
                <a:spcPct val="100000"/>
              </a:lnSpc>
            </a:pPr>
            <a:endParaRPr lang="en-US" sz="4000" dirty="0">
              <a:latin typeface="Arial" panose="020B0604020202020204" pitchFamily="34" charset="0"/>
              <a:ea typeface="Roboto" pitchFamily="2" charset="0"/>
            </a:endParaRPr>
          </a:p>
        </p:txBody>
      </p:sp>
      <p:sp>
        <p:nvSpPr>
          <p:cNvPr id="37" name="Title Placeholder 1">
            <a:extLst>
              <a:ext uri="{FF2B5EF4-FFF2-40B4-BE49-F238E27FC236}">
                <a16:creationId xmlns:a16="http://schemas.microsoft.com/office/drawing/2014/main" id="{8D0CC9F2-F283-1642-86DB-3F1EDE7C43AC}"/>
              </a:ext>
            </a:extLst>
          </p:cNvPr>
          <p:cNvSpPr txBox="1">
            <a:spLocks/>
          </p:cNvSpPr>
          <p:nvPr/>
        </p:nvSpPr>
        <p:spPr>
          <a:xfrm>
            <a:off x="1007269" y="366846"/>
            <a:ext cx="1127339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C3DDD7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/>
              <a:t>Question 5</a:t>
            </a:r>
          </a:p>
        </p:txBody>
      </p:sp>
      <p:sp>
        <p:nvSpPr>
          <p:cNvPr id="38" name="bg object 21">
            <a:extLst>
              <a:ext uri="{FF2B5EF4-FFF2-40B4-BE49-F238E27FC236}">
                <a16:creationId xmlns:a16="http://schemas.microsoft.com/office/drawing/2014/main" id="{A81A904F-F80C-4949-927A-82E0522C2869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TextBox 44">
            <a:hlinkClick r:id="rId4" action="ppaction://hlinksldjump"/>
            <a:extLst>
              <a:ext uri="{FF2B5EF4-FFF2-40B4-BE49-F238E27FC236}">
                <a16:creationId xmlns:a16="http://schemas.microsoft.com/office/drawing/2014/main" id="{C9853827-FE94-E441-BBCE-9DABF749E5A7}"/>
              </a:ext>
            </a:extLst>
          </p:cNvPr>
          <p:cNvSpPr txBox="1"/>
          <p:nvPr/>
        </p:nvSpPr>
        <p:spPr>
          <a:xfrm>
            <a:off x="1743023" y="3109737"/>
            <a:ext cx="314547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3600" b="1">
                <a:solidFill>
                  <a:srgbClr val="761F00"/>
                </a:solidFill>
                <a:latin typeface="Arial"/>
                <a:ea typeface="Roboto"/>
                <a:cs typeface="Arial"/>
              </a:rPr>
              <a:t>A. 5.4 million</a:t>
            </a:r>
          </a:p>
        </p:txBody>
      </p:sp>
      <p:sp>
        <p:nvSpPr>
          <p:cNvPr id="27" name="TextBox 26">
            <a:hlinkClick r:id="rId3" action="ppaction://hlinksldjump"/>
            <a:extLst>
              <a:ext uri="{FF2B5EF4-FFF2-40B4-BE49-F238E27FC236}">
                <a16:creationId xmlns:a16="http://schemas.microsoft.com/office/drawing/2014/main" id="{84DB6817-91B3-E548-8AE1-27FE34C708F3}"/>
              </a:ext>
            </a:extLst>
          </p:cNvPr>
          <p:cNvSpPr txBox="1"/>
          <p:nvPr/>
        </p:nvSpPr>
        <p:spPr>
          <a:xfrm>
            <a:off x="1743023" y="4128313"/>
            <a:ext cx="3374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B. 1.1 million</a:t>
            </a:r>
          </a:p>
        </p:txBody>
      </p:sp>
      <p:sp>
        <p:nvSpPr>
          <p:cNvPr id="32" name="Round Diagonal Corner Rectangle 31">
            <a:hlinkClick r:id="rId3" action="ppaction://hlinksldjump"/>
            <a:extLst>
              <a:ext uri="{FF2B5EF4-FFF2-40B4-BE49-F238E27FC236}">
                <a16:creationId xmlns:a16="http://schemas.microsoft.com/office/drawing/2014/main" id="{FCE2F7C7-1C18-514A-8DD7-0B0EADDB3A7C}"/>
              </a:ext>
            </a:extLst>
          </p:cNvPr>
          <p:cNvSpPr/>
          <p:nvPr/>
        </p:nvSpPr>
        <p:spPr>
          <a:xfrm rot="16200000">
            <a:off x="2965412" y="3172949"/>
            <a:ext cx="856838" cy="4633244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3E7EA66-F205-4342-9537-CC51E49BBDDD}"/>
              </a:ext>
            </a:extLst>
          </p:cNvPr>
          <p:cNvSpPr txBox="1"/>
          <p:nvPr/>
        </p:nvSpPr>
        <p:spPr>
          <a:xfrm>
            <a:off x="1743023" y="5207427"/>
            <a:ext cx="306927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3600" b="1">
                <a:solidFill>
                  <a:srgbClr val="761F00"/>
                </a:solidFill>
                <a:latin typeface="Arial"/>
                <a:ea typeface="Roboto"/>
                <a:cs typeface="Arial"/>
              </a:rPr>
              <a:t>C. 3 million</a:t>
            </a:r>
            <a:endParaRPr lang="en-AU" sz="3600" b="1">
              <a:solidFill>
                <a:srgbClr val="761F00"/>
              </a:solidFill>
              <a:latin typeface="Arial" panose="020B0604020202020204" pitchFamily="34" charset="0"/>
              <a:ea typeface="Roboto" pitchFamily="2" charset="0"/>
            </a:endParaRPr>
          </a:p>
        </p:txBody>
      </p:sp>
      <p:pic>
        <p:nvPicPr>
          <p:cNvPr id="16" name="Picture Placeholder 4">
            <a:extLst>
              <a:ext uri="{FF2B5EF4-FFF2-40B4-BE49-F238E27FC236}">
                <a16:creationId xmlns:a16="http://schemas.microsoft.com/office/drawing/2014/main" id="{3194C42A-7853-4AFC-B44F-B1A2848268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6403" y="2357380"/>
            <a:ext cx="4698730" cy="3132191"/>
          </a:xfrm>
          <a:prstGeom prst="rect">
            <a:avLst/>
          </a:prstGeom>
        </p:spPr>
      </p:pic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59A396F-ABCF-4E7E-A713-8AF9C5FE2AF2}"/>
              </a:ext>
            </a:extLst>
          </p:cNvPr>
          <p:cNvSpPr txBox="1">
            <a:spLocks/>
          </p:cNvSpPr>
          <p:nvPr/>
        </p:nvSpPr>
        <p:spPr>
          <a:xfrm>
            <a:off x="7734086" y="5360166"/>
            <a:ext cx="4804747" cy="444461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31141">
              <a:defRPr>
                <a:latin typeface="+mn-lt"/>
                <a:ea typeface="+mn-ea"/>
                <a:cs typeface="+mn-cs"/>
              </a:defRPr>
            </a:lvl2pPr>
            <a:lvl3pPr marL="862282">
              <a:defRPr>
                <a:latin typeface="+mn-lt"/>
                <a:ea typeface="+mn-ea"/>
                <a:cs typeface="+mn-cs"/>
              </a:defRPr>
            </a:lvl3pPr>
            <a:lvl4pPr marL="1293422">
              <a:defRPr>
                <a:latin typeface="+mn-lt"/>
                <a:ea typeface="+mn-ea"/>
                <a:cs typeface="+mn-cs"/>
              </a:defRPr>
            </a:lvl4pPr>
            <a:lvl5pPr marL="1724561">
              <a:defRPr>
                <a:latin typeface="+mn-lt"/>
                <a:ea typeface="+mn-ea"/>
                <a:cs typeface="+mn-cs"/>
              </a:defRPr>
            </a:lvl5pPr>
            <a:lvl6pPr marL="2155701">
              <a:defRPr>
                <a:latin typeface="+mn-lt"/>
                <a:ea typeface="+mn-ea"/>
                <a:cs typeface="+mn-cs"/>
              </a:defRPr>
            </a:lvl6pPr>
            <a:lvl7pPr marL="2586842">
              <a:defRPr>
                <a:latin typeface="+mn-lt"/>
                <a:ea typeface="+mn-ea"/>
                <a:cs typeface="+mn-cs"/>
              </a:defRPr>
            </a:lvl7pPr>
            <a:lvl8pPr marL="3017981">
              <a:defRPr>
                <a:latin typeface="+mn-lt"/>
                <a:ea typeface="+mn-ea"/>
                <a:cs typeface="+mn-cs"/>
              </a:defRPr>
            </a:lvl8pPr>
            <a:lvl9pPr marL="3449122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sz="1000" kern="0">
              <a:solidFill>
                <a:sysClr val="windowText" lastClr="000000"/>
              </a:solidFill>
              <a:latin typeface="Arial" panose="020B0604020202020204" pitchFamily="34" charset="0"/>
              <a:ea typeface="Roboto" pitchFamily="2" charset="0"/>
            </a:endParaRPr>
          </a:p>
          <a:p>
            <a:r>
              <a:rPr lang="en-US" sz="1000" kern="0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</a:rPr>
              <a:t>Halima returning from collecting water from a pump near her shelter in a refugee camp in Cox's Bazar, Bangladesh. Photo credit: </a:t>
            </a:r>
            <a:r>
              <a:rPr lang="en-US" sz="1000" kern="0" err="1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</a:rPr>
              <a:t>Inmanuel</a:t>
            </a:r>
            <a:r>
              <a:rPr lang="en-US" sz="1000" kern="0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</a:rPr>
              <a:t> Biswas/Caritas Bangladesh</a:t>
            </a:r>
            <a:endParaRPr lang="en-US" kern="0">
              <a:solidFill>
                <a:sysClr val="windowText" lastClr="000000"/>
              </a:solidFill>
            </a:endParaRPr>
          </a:p>
          <a:p>
            <a:endParaRPr lang="en-AU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56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85F7A2ED-C8B1-4C9E-9E40-5B64FA39EA6F}"/>
              </a:ext>
            </a:extLst>
          </p:cNvPr>
          <p:cNvSpPr txBox="1"/>
          <p:nvPr/>
        </p:nvSpPr>
        <p:spPr>
          <a:xfrm>
            <a:off x="4360069" y="1734167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b="1">
                <a:solidFill>
                  <a:srgbClr val="0C244C"/>
                </a:solidFill>
                <a:latin typeface="Arial" panose="020B0604020202020204" pitchFamily="34" charset="0"/>
                <a:ea typeface="Roboto" pitchFamily="2" charset="0"/>
              </a:rPr>
              <a:t>TRY AGAIN!</a:t>
            </a:r>
          </a:p>
        </p:txBody>
      </p:sp>
      <p:sp>
        <p:nvSpPr>
          <p:cNvPr id="26" name="Left Arrow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FDF46BC-3836-4571-903C-411CDC94B392}"/>
              </a:ext>
            </a:extLst>
          </p:cNvPr>
          <p:cNvSpPr/>
          <p:nvPr/>
        </p:nvSpPr>
        <p:spPr bwMode="auto">
          <a:xfrm>
            <a:off x="5302322" y="4056709"/>
            <a:ext cx="2839895" cy="1655249"/>
          </a:xfrm>
          <a:prstGeom prst="leftArrow">
            <a:avLst/>
          </a:prstGeom>
          <a:solidFill>
            <a:srgbClr val="D86075"/>
          </a:solidFill>
          <a:ln w="19050">
            <a:noFill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pic>
        <p:nvPicPr>
          <p:cNvPr id="27" name="図 14">
            <a:extLst>
              <a:ext uri="{FF2B5EF4-FFF2-40B4-BE49-F238E27FC236}">
                <a16:creationId xmlns:a16="http://schemas.microsoft.com/office/drawing/2014/main" id="{3CF5C1D0-BE7D-4620-934B-0222876B74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179" y="3207934"/>
            <a:ext cx="4150128" cy="33528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20BDD67-6D8E-7A45-897C-157037A15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269" y="366846"/>
            <a:ext cx="11273399" cy="873497"/>
          </a:xfrm>
        </p:spPr>
        <p:txBody>
          <a:bodyPr/>
          <a:lstStyle/>
          <a:p>
            <a:r>
              <a:rPr lang="en-US" sz="4500"/>
              <a:t>Answer incorrect</a:t>
            </a:r>
          </a:p>
        </p:txBody>
      </p:sp>
      <p:sp>
        <p:nvSpPr>
          <p:cNvPr id="17" name="bg object 21">
            <a:extLst>
              <a:ext uri="{FF2B5EF4-FFF2-40B4-BE49-F238E27FC236}">
                <a16:creationId xmlns:a16="http://schemas.microsoft.com/office/drawing/2014/main" id="{046015BF-1CC3-8A47-B95A-554492337AAF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F324184E-3B11-449C-901F-D218993B7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84469" y="3324225"/>
            <a:ext cx="4143539" cy="335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0AEF3E5-3C78-4412-8BFA-275E4F9CA7C4}"/>
              </a:ext>
            </a:extLst>
          </p:cNvPr>
          <p:cNvSpPr/>
          <p:nvPr/>
        </p:nvSpPr>
        <p:spPr>
          <a:xfrm>
            <a:off x="92869" y="0"/>
            <a:ext cx="13258800" cy="756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235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4">
            <a:extLst>
              <a:ext uri="{FF2B5EF4-FFF2-40B4-BE49-F238E27FC236}">
                <a16:creationId xmlns:a16="http://schemas.microsoft.com/office/drawing/2014/main" id="{A5C13517-40B2-4189-95C1-8A3FBE1211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8369" y="2618292"/>
            <a:ext cx="4698730" cy="313219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66EA2FD-49FE-4556-A239-445B35A303BC}"/>
              </a:ext>
            </a:extLst>
          </p:cNvPr>
          <p:cNvSpPr/>
          <p:nvPr/>
        </p:nvSpPr>
        <p:spPr>
          <a:xfrm>
            <a:off x="730159" y="2105025"/>
            <a:ext cx="5636840" cy="206210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AU" sz="3600" b="1">
                <a:solidFill>
                  <a:srgbClr val="0C244C"/>
                </a:solidFill>
                <a:latin typeface="Arial"/>
                <a:ea typeface="Roboto"/>
                <a:cs typeface="Arial"/>
              </a:rPr>
              <a:t>CORRECT!</a:t>
            </a:r>
          </a:p>
          <a:p>
            <a:endParaRPr lang="en-AU" sz="3600" b="1">
              <a:solidFill>
                <a:srgbClr val="0C244C"/>
              </a:solidFill>
              <a:latin typeface="Arial" panose="020B0604020202020204" pitchFamily="34" charset="0"/>
              <a:ea typeface="Roboto" pitchFamily="2" charset="0"/>
            </a:endParaRPr>
          </a:p>
          <a:p>
            <a:r>
              <a:rPr lang="en-AU" sz="2800">
                <a:latin typeface="Arial"/>
                <a:ea typeface="Roboto"/>
                <a:cs typeface="Arial"/>
              </a:rPr>
              <a:t>There were 5.4 million asylum seekers in 2022.</a:t>
            </a:r>
            <a:endParaRPr lang="en-AU" sz="2500">
              <a:solidFill>
                <a:srgbClr val="0C244C"/>
              </a:solidFill>
              <a:latin typeface="Arial"/>
              <a:ea typeface="Roboto"/>
              <a:cs typeface="Arial"/>
            </a:endParaRPr>
          </a:p>
        </p:txBody>
      </p:sp>
      <p:sp>
        <p:nvSpPr>
          <p:cNvPr id="22" name="Title 23">
            <a:extLst>
              <a:ext uri="{FF2B5EF4-FFF2-40B4-BE49-F238E27FC236}">
                <a16:creationId xmlns:a16="http://schemas.microsoft.com/office/drawing/2014/main" id="{1E235132-D030-8F48-B291-3310B52B0C97}"/>
              </a:ext>
            </a:extLst>
          </p:cNvPr>
          <p:cNvSpPr txBox="1">
            <a:spLocks/>
          </p:cNvSpPr>
          <p:nvPr/>
        </p:nvSpPr>
        <p:spPr>
          <a:xfrm>
            <a:off x="1007269" y="366846"/>
            <a:ext cx="1127339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0C244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/>
              <a:t>Answer  correct!</a:t>
            </a:r>
          </a:p>
        </p:txBody>
      </p:sp>
      <p:sp>
        <p:nvSpPr>
          <p:cNvPr id="24" name="bg object 21">
            <a:extLst>
              <a:ext uri="{FF2B5EF4-FFF2-40B4-BE49-F238E27FC236}">
                <a16:creationId xmlns:a16="http://schemas.microsoft.com/office/drawing/2014/main" id="{93A54470-8F14-B04E-AADD-207B94378B56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33886BB-B814-8647-9F92-F6152A51CE0E}"/>
              </a:ext>
            </a:extLst>
          </p:cNvPr>
          <p:cNvGrpSpPr/>
          <p:nvPr/>
        </p:nvGrpSpPr>
        <p:grpSpPr>
          <a:xfrm rot="1515613">
            <a:off x="5209897" y="1946511"/>
            <a:ext cx="3289242" cy="2056523"/>
            <a:chOff x="3452822" y="4317166"/>
            <a:chExt cx="3289242" cy="2056523"/>
          </a:xfrm>
        </p:grpSpPr>
        <p:sp>
          <p:nvSpPr>
            <p:cNvPr id="28" name="Left Arrow 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4F378471-611E-E24F-B5BE-BAAA46463CD5}"/>
                </a:ext>
              </a:extLst>
            </p:cNvPr>
            <p:cNvSpPr/>
            <p:nvPr/>
          </p:nvSpPr>
          <p:spPr bwMode="auto">
            <a:xfrm rot="9903666">
              <a:off x="4785091" y="5403649"/>
              <a:ext cx="1664288" cy="970040"/>
            </a:xfrm>
            <a:prstGeom prst="leftArrow">
              <a:avLst/>
            </a:prstGeom>
            <a:solidFill>
              <a:srgbClr val="D86075"/>
            </a:solidFill>
            <a:ln w="19050">
              <a:noFill/>
            </a:ln>
            <a:effectLst/>
          </p:spPr>
          <p:txBody>
            <a:bodyPr wrap="none"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 Diagonal Corner Rectangle 28">
              <a:extLst>
                <a:ext uri="{FF2B5EF4-FFF2-40B4-BE49-F238E27FC236}">
                  <a16:creationId xmlns:a16="http://schemas.microsoft.com/office/drawing/2014/main" id="{6A1B20E7-1EE3-FE42-A674-8DA38B43E329}"/>
                </a:ext>
              </a:extLst>
            </p:cNvPr>
            <p:cNvSpPr/>
            <p:nvPr/>
          </p:nvSpPr>
          <p:spPr>
            <a:xfrm rot="15303666">
              <a:off x="4596212" y="3173776"/>
              <a:ext cx="1002462" cy="3289242"/>
            </a:xfrm>
            <a:prstGeom prst="round2DiagRect">
              <a:avLst>
                <a:gd name="adj1" fmla="val 37573"/>
                <a:gd name="adj2" fmla="val 0"/>
              </a:avLst>
            </a:prstGeom>
            <a:solidFill>
              <a:srgbClr val="63B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BEABFC8-981B-5D42-B36C-989B123330CE}"/>
                </a:ext>
              </a:extLst>
            </p:cNvPr>
            <p:cNvSpPr txBox="1"/>
            <p:nvPr/>
          </p:nvSpPr>
          <p:spPr>
            <a:xfrm rot="20703666">
              <a:off x="3500514" y="4526008"/>
              <a:ext cx="3193854" cy="58477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AU" sz="3200" b="1">
                  <a:solidFill>
                    <a:schemeClr val="bg1"/>
                  </a:solidFill>
                  <a:latin typeface="Arial"/>
                  <a:ea typeface="Roboto"/>
                  <a:cs typeface="Arial"/>
                </a:rPr>
                <a:t>A. 5.4 million</a:t>
              </a:r>
            </a:p>
          </p:txBody>
        </p:sp>
      </p:grpSp>
      <p:sp>
        <p:nvSpPr>
          <p:cNvPr id="17" name="Rectangle 16">
            <a:hlinkClick r:id="rId5" action="ppaction://hlinksldjump"/>
            <a:extLst>
              <a:ext uri="{FF2B5EF4-FFF2-40B4-BE49-F238E27FC236}">
                <a16:creationId xmlns:a16="http://schemas.microsoft.com/office/drawing/2014/main" id="{219FF396-BF92-4766-AE66-BCD5BCE57033}"/>
              </a:ext>
            </a:extLst>
          </p:cNvPr>
          <p:cNvSpPr/>
          <p:nvPr/>
        </p:nvSpPr>
        <p:spPr>
          <a:xfrm>
            <a:off x="0" y="14097"/>
            <a:ext cx="13444538" cy="756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E2B886F-63B7-4A50-9D01-5D728756F0E3}"/>
              </a:ext>
            </a:extLst>
          </p:cNvPr>
          <p:cNvSpPr txBox="1">
            <a:spLocks/>
          </p:cNvSpPr>
          <p:nvPr/>
        </p:nvSpPr>
        <p:spPr>
          <a:xfrm>
            <a:off x="7893781" y="5630267"/>
            <a:ext cx="4804747" cy="444461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31141">
              <a:defRPr>
                <a:latin typeface="+mn-lt"/>
                <a:ea typeface="+mn-ea"/>
                <a:cs typeface="+mn-cs"/>
              </a:defRPr>
            </a:lvl2pPr>
            <a:lvl3pPr marL="862282">
              <a:defRPr>
                <a:latin typeface="+mn-lt"/>
                <a:ea typeface="+mn-ea"/>
                <a:cs typeface="+mn-cs"/>
              </a:defRPr>
            </a:lvl3pPr>
            <a:lvl4pPr marL="1293422">
              <a:defRPr>
                <a:latin typeface="+mn-lt"/>
                <a:ea typeface="+mn-ea"/>
                <a:cs typeface="+mn-cs"/>
              </a:defRPr>
            </a:lvl4pPr>
            <a:lvl5pPr marL="1724561">
              <a:defRPr>
                <a:latin typeface="+mn-lt"/>
                <a:ea typeface="+mn-ea"/>
                <a:cs typeface="+mn-cs"/>
              </a:defRPr>
            </a:lvl5pPr>
            <a:lvl6pPr marL="2155701">
              <a:defRPr>
                <a:latin typeface="+mn-lt"/>
                <a:ea typeface="+mn-ea"/>
                <a:cs typeface="+mn-cs"/>
              </a:defRPr>
            </a:lvl6pPr>
            <a:lvl7pPr marL="2586842">
              <a:defRPr>
                <a:latin typeface="+mn-lt"/>
                <a:ea typeface="+mn-ea"/>
                <a:cs typeface="+mn-cs"/>
              </a:defRPr>
            </a:lvl7pPr>
            <a:lvl8pPr marL="3017981">
              <a:defRPr>
                <a:latin typeface="+mn-lt"/>
                <a:ea typeface="+mn-ea"/>
                <a:cs typeface="+mn-cs"/>
              </a:defRPr>
            </a:lvl8pPr>
            <a:lvl9pPr marL="3449122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sz="1000" kern="0">
              <a:solidFill>
                <a:sysClr val="windowText" lastClr="000000"/>
              </a:solidFill>
              <a:latin typeface="Arial" panose="020B0604020202020204" pitchFamily="34" charset="0"/>
              <a:ea typeface="Roboto" pitchFamily="2" charset="0"/>
            </a:endParaRPr>
          </a:p>
          <a:p>
            <a:r>
              <a:rPr lang="en-US" sz="1000" kern="0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</a:rPr>
              <a:t>Halima returning from collecting water from a pump near her shelter in a refugee camp in Cox's Bazar, Bangladesh. Photo credit: </a:t>
            </a:r>
            <a:r>
              <a:rPr lang="en-US" sz="1000" kern="0" err="1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</a:rPr>
              <a:t>Inmanuel</a:t>
            </a:r>
            <a:r>
              <a:rPr lang="en-US" sz="1000" kern="0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</a:rPr>
              <a:t> Biswas/Caritas Bangladesh</a:t>
            </a:r>
            <a:endParaRPr lang="en-US" kern="0">
              <a:solidFill>
                <a:sysClr val="windowText" lastClr="000000"/>
              </a:solidFill>
            </a:endParaRPr>
          </a:p>
          <a:p>
            <a:endParaRPr lang="en-AU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59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 Diagonal Corner Rectangle 30">
            <a:hlinkClick r:id="rId3" action="ppaction://hlinksldjump"/>
            <a:extLst>
              <a:ext uri="{FF2B5EF4-FFF2-40B4-BE49-F238E27FC236}">
                <a16:creationId xmlns:a16="http://schemas.microsoft.com/office/drawing/2014/main" id="{895949D5-B4F4-4F4A-958D-2800885981B0}"/>
              </a:ext>
            </a:extLst>
          </p:cNvPr>
          <p:cNvSpPr/>
          <p:nvPr/>
        </p:nvSpPr>
        <p:spPr>
          <a:xfrm rot="16200000">
            <a:off x="2646228" y="2562784"/>
            <a:ext cx="856838" cy="4023644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 Diagonal Corner Rectangle 24">
            <a:hlinkClick r:id="rId3" action="ppaction://hlinksldjump"/>
            <a:extLst>
              <a:ext uri="{FF2B5EF4-FFF2-40B4-BE49-F238E27FC236}">
                <a16:creationId xmlns:a16="http://schemas.microsoft.com/office/drawing/2014/main" id="{ACCB55B2-9B3B-DB4B-8B60-B6E65B41F85E}"/>
              </a:ext>
            </a:extLst>
          </p:cNvPr>
          <p:cNvSpPr/>
          <p:nvPr/>
        </p:nvSpPr>
        <p:spPr>
          <a:xfrm rot="16200000">
            <a:off x="2666215" y="1502644"/>
            <a:ext cx="856838" cy="3988930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D1B3F16-024F-3B46-87B2-BD6BF510AC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7" y="1918406"/>
            <a:ext cx="6193642" cy="1404606"/>
          </a:xfrm>
        </p:spPr>
        <p:txBody>
          <a:bodyPr lIns="91440" tIns="45720" rIns="91440" bIns="45720" anchor="t"/>
          <a:lstStyle/>
          <a:p>
            <a:pPr>
              <a:lnSpc>
                <a:spcPct val="100000"/>
              </a:lnSpc>
            </a:pPr>
            <a:r>
              <a:rPr lang="en-AU" sz="2600">
                <a:solidFill>
                  <a:schemeClr val="bg2">
                    <a:lumMod val="25000"/>
                  </a:schemeClr>
                </a:solidFill>
                <a:ea typeface="Roboto"/>
              </a:rPr>
              <a:t>In 2022, the greatest number of refugees came from which country?</a:t>
            </a:r>
            <a:endParaRPr lang="en-US" sz="2800">
              <a:solidFill>
                <a:schemeClr val="bg2">
                  <a:lumMod val="25000"/>
                </a:schemeClr>
              </a:solidFill>
              <a:ea typeface="Roboto"/>
            </a:endParaRPr>
          </a:p>
          <a:p>
            <a:endParaRPr lang="en-US" sz="4000">
              <a:latin typeface="Arial" panose="020B0604020202020204" pitchFamily="34" charset="0"/>
              <a:ea typeface="Roboto" pitchFamily="2" charset="0"/>
            </a:endParaRPr>
          </a:p>
          <a:p>
            <a:pPr>
              <a:lnSpc>
                <a:spcPct val="100000"/>
              </a:lnSpc>
            </a:pPr>
            <a:endParaRPr lang="en-US" sz="4000">
              <a:latin typeface="Arial" panose="020B0604020202020204" pitchFamily="34" charset="0"/>
              <a:ea typeface="Roboto" pitchFamily="2" charset="0"/>
            </a:endParaRP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D5EC580A-2418-45A3-886F-21EDDFCAA79B}"/>
              </a:ext>
            </a:extLst>
          </p:cNvPr>
          <p:cNvSpPr txBox="1">
            <a:spLocks/>
          </p:cNvSpPr>
          <p:nvPr/>
        </p:nvSpPr>
        <p:spPr>
          <a:xfrm>
            <a:off x="8013522" y="6306690"/>
            <a:ext cx="4804747" cy="751335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31141">
              <a:defRPr>
                <a:latin typeface="+mn-lt"/>
                <a:ea typeface="+mn-ea"/>
                <a:cs typeface="+mn-cs"/>
              </a:defRPr>
            </a:lvl2pPr>
            <a:lvl3pPr marL="862282">
              <a:defRPr>
                <a:latin typeface="+mn-lt"/>
                <a:ea typeface="+mn-ea"/>
                <a:cs typeface="+mn-cs"/>
              </a:defRPr>
            </a:lvl3pPr>
            <a:lvl4pPr marL="1293422">
              <a:defRPr>
                <a:latin typeface="+mn-lt"/>
                <a:ea typeface="+mn-ea"/>
                <a:cs typeface="+mn-cs"/>
              </a:defRPr>
            </a:lvl4pPr>
            <a:lvl5pPr marL="1724561">
              <a:defRPr>
                <a:latin typeface="+mn-lt"/>
                <a:ea typeface="+mn-ea"/>
                <a:cs typeface="+mn-cs"/>
              </a:defRPr>
            </a:lvl5pPr>
            <a:lvl6pPr marL="2155701">
              <a:defRPr>
                <a:latin typeface="+mn-lt"/>
                <a:ea typeface="+mn-ea"/>
                <a:cs typeface="+mn-cs"/>
              </a:defRPr>
            </a:lvl6pPr>
            <a:lvl7pPr marL="2586842">
              <a:defRPr>
                <a:latin typeface="+mn-lt"/>
                <a:ea typeface="+mn-ea"/>
                <a:cs typeface="+mn-cs"/>
              </a:defRPr>
            </a:lvl7pPr>
            <a:lvl8pPr marL="3017981">
              <a:defRPr>
                <a:latin typeface="+mn-lt"/>
                <a:ea typeface="+mn-ea"/>
                <a:cs typeface="+mn-cs"/>
              </a:defRPr>
            </a:lvl8pPr>
            <a:lvl9pPr marL="3449122">
              <a:defRPr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AU" sz="1000">
              <a:latin typeface="Arial" panose="020B0604020202020204" pitchFamily="34" charset="0"/>
              <a:ea typeface="Roboto" pitchFamily="2" charset="0"/>
            </a:endParaRPr>
          </a:p>
        </p:txBody>
      </p:sp>
      <p:sp>
        <p:nvSpPr>
          <p:cNvPr id="37" name="Title Placeholder 1">
            <a:extLst>
              <a:ext uri="{FF2B5EF4-FFF2-40B4-BE49-F238E27FC236}">
                <a16:creationId xmlns:a16="http://schemas.microsoft.com/office/drawing/2014/main" id="{8D0CC9F2-F283-1642-86DB-3F1EDE7C43AC}"/>
              </a:ext>
            </a:extLst>
          </p:cNvPr>
          <p:cNvSpPr txBox="1">
            <a:spLocks/>
          </p:cNvSpPr>
          <p:nvPr/>
        </p:nvSpPr>
        <p:spPr>
          <a:xfrm>
            <a:off x="1007269" y="366846"/>
            <a:ext cx="1127339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C3DDD7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/>
              <a:t>Question 6</a:t>
            </a:r>
          </a:p>
        </p:txBody>
      </p:sp>
      <p:sp>
        <p:nvSpPr>
          <p:cNvPr id="38" name="bg object 21">
            <a:extLst>
              <a:ext uri="{FF2B5EF4-FFF2-40B4-BE49-F238E27FC236}">
                <a16:creationId xmlns:a16="http://schemas.microsoft.com/office/drawing/2014/main" id="{A81A904F-F80C-4949-927A-82E0522C2869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TextBox 44">
            <a:hlinkClick r:id="rId3" action="ppaction://hlinksldjump"/>
            <a:extLst>
              <a:ext uri="{FF2B5EF4-FFF2-40B4-BE49-F238E27FC236}">
                <a16:creationId xmlns:a16="http://schemas.microsoft.com/office/drawing/2014/main" id="{C9853827-FE94-E441-BBCE-9DABF749E5A7}"/>
              </a:ext>
            </a:extLst>
          </p:cNvPr>
          <p:cNvSpPr txBox="1"/>
          <p:nvPr/>
        </p:nvSpPr>
        <p:spPr>
          <a:xfrm>
            <a:off x="996259" y="3161327"/>
            <a:ext cx="375641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AU" sz="3600" b="1">
                <a:solidFill>
                  <a:srgbClr val="761F00"/>
                </a:solidFill>
                <a:latin typeface="Arial"/>
                <a:ea typeface="Roboto"/>
                <a:cs typeface="Arial"/>
              </a:rPr>
              <a:t>A. Ukraine       </a:t>
            </a:r>
            <a:endParaRPr lang="en-AU" sz="3600" b="1">
              <a:solidFill>
                <a:srgbClr val="761F00"/>
              </a:solidFill>
              <a:latin typeface="Arial" panose="020B0604020202020204" pitchFamily="34" charset="0"/>
              <a:ea typeface="Roboto" pitchFamily="2" charset="0"/>
            </a:endParaRPr>
          </a:p>
        </p:txBody>
      </p:sp>
      <p:sp>
        <p:nvSpPr>
          <p:cNvPr id="27" name="TextBox 2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4DB6817-91B3-E548-8AE1-27FE34C708F3}"/>
              </a:ext>
            </a:extLst>
          </p:cNvPr>
          <p:cNvSpPr txBox="1"/>
          <p:nvPr/>
        </p:nvSpPr>
        <p:spPr>
          <a:xfrm>
            <a:off x="282985" y="4251439"/>
            <a:ext cx="3871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B. U.S.A</a:t>
            </a:r>
          </a:p>
        </p:txBody>
      </p:sp>
      <p:sp>
        <p:nvSpPr>
          <p:cNvPr id="32" name="Round Diagonal Corner Rectangle 31">
            <a:hlinkClick r:id="rId5" action="ppaction://hlinksldjump"/>
            <a:extLst>
              <a:ext uri="{FF2B5EF4-FFF2-40B4-BE49-F238E27FC236}">
                <a16:creationId xmlns:a16="http://schemas.microsoft.com/office/drawing/2014/main" id="{FCE2F7C7-1C18-514A-8DD7-0B0EADDB3A7C}"/>
              </a:ext>
            </a:extLst>
          </p:cNvPr>
          <p:cNvSpPr/>
          <p:nvPr/>
        </p:nvSpPr>
        <p:spPr>
          <a:xfrm rot="16200000">
            <a:off x="2646228" y="3640282"/>
            <a:ext cx="856838" cy="4023642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hlinkClick r:id="rId5" action="ppaction://hlinksldjump"/>
            <a:extLst>
              <a:ext uri="{FF2B5EF4-FFF2-40B4-BE49-F238E27FC236}">
                <a16:creationId xmlns:a16="http://schemas.microsoft.com/office/drawing/2014/main" id="{03E7EA66-F205-4342-9537-CC51E49BBDDD}"/>
              </a:ext>
            </a:extLst>
          </p:cNvPr>
          <p:cNvSpPr txBox="1"/>
          <p:nvPr/>
        </p:nvSpPr>
        <p:spPr>
          <a:xfrm>
            <a:off x="1312069" y="5353322"/>
            <a:ext cx="4023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C. Syria</a:t>
            </a:r>
          </a:p>
        </p:txBody>
      </p:sp>
      <p:pic>
        <p:nvPicPr>
          <p:cNvPr id="16" name="Picture Placeholder 4">
            <a:extLst>
              <a:ext uri="{FF2B5EF4-FFF2-40B4-BE49-F238E27FC236}">
                <a16:creationId xmlns:a16="http://schemas.microsoft.com/office/drawing/2014/main" id="{678042EB-8272-4266-B18A-3AB43325B4F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44310" y="2146901"/>
            <a:ext cx="5405307" cy="3837909"/>
          </a:xfrm>
          <a:prstGeom prst="rect">
            <a:avLst/>
          </a:prstGeom>
        </p:spPr>
      </p:pic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9940AC80-3F1E-4759-AAF4-057DBBC65EC9}"/>
              </a:ext>
            </a:extLst>
          </p:cNvPr>
          <p:cNvSpPr txBox="1">
            <a:spLocks/>
          </p:cNvSpPr>
          <p:nvPr/>
        </p:nvSpPr>
        <p:spPr bwMode="auto">
          <a:xfrm>
            <a:off x="7244310" y="5999653"/>
            <a:ext cx="5405307" cy="33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9058" indent="-189058" algn="l" defTabSz="756232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7174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5290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3405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1521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9637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7753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5869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3985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900"/>
              <a:t>Photo credit: Caritas Internationalis/ CLMC J. Khoury</a:t>
            </a:r>
          </a:p>
        </p:txBody>
      </p:sp>
    </p:spTree>
    <p:extLst>
      <p:ext uri="{BB962C8B-B14F-4D97-AF65-F5344CB8AC3E}">
        <p14:creationId xmlns:p14="http://schemas.microsoft.com/office/powerpoint/2010/main" val="377251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85F7A2ED-C8B1-4C9E-9E40-5B64FA39EA6F}"/>
              </a:ext>
            </a:extLst>
          </p:cNvPr>
          <p:cNvSpPr txBox="1"/>
          <p:nvPr/>
        </p:nvSpPr>
        <p:spPr>
          <a:xfrm>
            <a:off x="4360069" y="1734167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b="1">
                <a:solidFill>
                  <a:srgbClr val="0C244C"/>
                </a:solidFill>
                <a:latin typeface="Arial" panose="020B0604020202020204" pitchFamily="34" charset="0"/>
                <a:ea typeface="Roboto" pitchFamily="2" charset="0"/>
              </a:rPr>
              <a:t>TRY AGAIN!</a:t>
            </a:r>
          </a:p>
        </p:txBody>
      </p:sp>
      <p:sp>
        <p:nvSpPr>
          <p:cNvPr id="26" name="Left Arrow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FDF46BC-3836-4571-903C-411CDC94B392}"/>
              </a:ext>
            </a:extLst>
          </p:cNvPr>
          <p:cNvSpPr/>
          <p:nvPr/>
        </p:nvSpPr>
        <p:spPr bwMode="auto">
          <a:xfrm>
            <a:off x="5302322" y="4056709"/>
            <a:ext cx="2839895" cy="1655249"/>
          </a:xfrm>
          <a:prstGeom prst="leftArrow">
            <a:avLst/>
          </a:prstGeom>
          <a:solidFill>
            <a:srgbClr val="D86075"/>
          </a:solidFill>
          <a:ln w="19050">
            <a:noFill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pic>
        <p:nvPicPr>
          <p:cNvPr id="27" name="図 14">
            <a:extLst>
              <a:ext uri="{FF2B5EF4-FFF2-40B4-BE49-F238E27FC236}">
                <a16:creationId xmlns:a16="http://schemas.microsoft.com/office/drawing/2014/main" id="{3CF5C1D0-BE7D-4620-934B-0222876B74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179" y="3207934"/>
            <a:ext cx="4150128" cy="33528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20BDD67-6D8E-7A45-897C-157037A15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269" y="366846"/>
            <a:ext cx="11273399" cy="873497"/>
          </a:xfrm>
        </p:spPr>
        <p:txBody>
          <a:bodyPr/>
          <a:lstStyle/>
          <a:p>
            <a:r>
              <a:rPr lang="en-US" sz="4500"/>
              <a:t>Answer incorrect</a:t>
            </a:r>
          </a:p>
        </p:txBody>
      </p:sp>
      <p:sp>
        <p:nvSpPr>
          <p:cNvPr id="17" name="bg object 21">
            <a:extLst>
              <a:ext uri="{FF2B5EF4-FFF2-40B4-BE49-F238E27FC236}">
                <a16:creationId xmlns:a16="http://schemas.microsoft.com/office/drawing/2014/main" id="{046015BF-1CC3-8A47-B95A-554492337AAF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F324184E-3B11-449C-901F-D218993B7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84469" y="3324225"/>
            <a:ext cx="4143539" cy="335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0AEF3E5-3C78-4412-8BFA-275E4F9CA7C4}"/>
              </a:ext>
            </a:extLst>
          </p:cNvPr>
          <p:cNvSpPr/>
          <p:nvPr/>
        </p:nvSpPr>
        <p:spPr>
          <a:xfrm>
            <a:off x="92869" y="0"/>
            <a:ext cx="13258800" cy="756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081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>
            <a:extLst>
              <a:ext uri="{FF2B5EF4-FFF2-40B4-BE49-F238E27FC236}">
                <a16:creationId xmlns:a16="http://schemas.microsoft.com/office/drawing/2014/main" id="{823F1DBF-2954-46FE-AA2F-9843E83854B9}"/>
              </a:ext>
            </a:extLst>
          </p:cNvPr>
          <p:cNvSpPr/>
          <p:nvPr/>
        </p:nvSpPr>
        <p:spPr>
          <a:xfrm flipH="1">
            <a:off x="630899" y="4695825"/>
            <a:ext cx="2967170" cy="861226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4A31E9-3B0B-4DD1-8790-6D9EAE640D34}"/>
              </a:ext>
            </a:extLst>
          </p:cNvPr>
          <p:cNvSpPr txBox="1"/>
          <p:nvPr/>
        </p:nvSpPr>
        <p:spPr>
          <a:xfrm>
            <a:off x="903063" y="4760871"/>
            <a:ext cx="2390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Start Quiz</a:t>
            </a:r>
            <a:endParaRPr lang="en-AU" sz="3600">
              <a:solidFill>
                <a:schemeClr val="bg1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509585D-65E8-A043-A23C-434221DC1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469" y="366846"/>
            <a:ext cx="11197199" cy="873497"/>
          </a:xfrm>
        </p:spPr>
        <p:txBody>
          <a:bodyPr/>
          <a:lstStyle/>
          <a:p>
            <a:r>
              <a:rPr lang="en-US" sz="4500"/>
              <a:t>instructions</a:t>
            </a:r>
          </a:p>
        </p:txBody>
      </p:sp>
      <p:sp>
        <p:nvSpPr>
          <p:cNvPr id="7" name="Rectangle 6">
            <a:hlinkClick r:id="rId2" action="ppaction://hlinksldjump"/>
            <a:extLst>
              <a:ext uri="{FF2B5EF4-FFF2-40B4-BE49-F238E27FC236}">
                <a16:creationId xmlns:a16="http://schemas.microsoft.com/office/drawing/2014/main" id="{4049BF0F-B8FC-4D56-A8AF-587369C85F57}"/>
              </a:ext>
            </a:extLst>
          </p:cNvPr>
          <p:cNvSpPr/>
          <p:nvPr/>
        </p:nvSpPr>
        <p:spPr>
          <a:xfrm>
            <a:off x="14188" y="0"/>
            <a:ext cx="13444538" cy="756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A8AD70-3F7A-DA4A-BAFC-52B4E4D33C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5" y="1611773"/>
            <a:ext cx="12271005" cy="3768019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AU" sz="2300" kern="0" dirty="0">
                <a:solidFill>
                  <a:srgbClr val="0B234B"/>
                </a:solidFill>
                <a:latin typeface="Arial" panose="020B0604020202020204" pitchFamily="34" charset="0"/>
                <a:ea typeface="Roboto" pitchFamily="2" charset="0"/>
                <a:hlinkClick r:id="rId3"/>
              </a:rPr>
              <a:t>Click here </a:t>
            </a:r>
            <a:r>
              <a:rPr lang="en-AU" sz="2300" kern="0" dirty="0">
                <a:solidFill>
                  <a:srgbClr val="0B234B"/>
                </a:solidFill>
                <a:latin typeface="Arial" panose="020B0604020202020204" pitchFamily="34" charset="0"/>
                <a:ea typeface="Roboto" pitchFamily="2" charset="0"/>
              </a:rPr>
              <a:t>to play this quiz on the Kahoot! interactive learning platform.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AU" sz="2300" kern="0" dirty="0">
                <a:solidFill>
                  <a:srgbClr val="0B234B"/>
                </a:solidFill>
                <a:latin typeface="Arial" panose="020B0604020202020204" pitchFamily="34" charset="0"/>
                <a:ea typeface="Roboto" pitchFamily="2" charset="0"/>
              </a:rPr>
              <a:t>This is an interactive resource. As you go through this quiz </a:t>
            </a:r>
            <a:r>
              <a:rPr lang="en-US" sz="2300" kern="0" dirty="0">
                <a:solidFill>
                  <a:srgbClr val="0B234B"/>
                </a:solidFill>
                <a:latin typeface="Arial" panose="020B0604020202020204" pitchFamily="34" charset="0"/>
                <a:ea typeface="Roboto" pitchFamily="2" charset="0"/>
              </a:rPr>
              <a:t>use your mouse to click on the correct answer for each question.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300" kern="0" dirty="0">
                <a:solidFill>
                  <a:srgbClr val="0B234B"/>
                </a:solidFill>
                <a:latin typeface="Arial" panose="020B0604020202020204" pitchFamily="34" charset="0"/>
                <a:ea typeface="Roboto" pitchFamily="2" charset="0"/>
              </a:rPr>
              <a:t>If you make a mistake you can go back by clicking on the arrow and trying again.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300" kern="0" dirty="0">
                <a:solidFill>
                  <a:srgbClr val="0B234B"/>
                </a:solidFill>
                <a:latin typeface="Arial" panose="020B0604020202020204" pitchFamily="34" charset="0"/>
                <a:ea typeface="Roboto" pitchFamily="2" charset="0"/>
              </a:rPr>
              <a:t>The source for the answers to each question is recorded in the ‘Notes’ section of the slides</a:t>
            </a:r>
          </a:p>
          <a:p>
            <a:pPr>
              <a:lnSpc>
                <a:spcPct val="100000"/>
              </a:lnSpc>
            </a:pPr>
            <a:r>
              <a:rPr lang="en-US" sz="2300" kern="0" dirty="0">
                <a:solidFill>
                  <a:srgbClr val="0B234B"/>
                </a:solidFill>
                <a:latin typeface="Arial" panose="020B0604020202020204" pitchFamily="34" charset="0"/>
                <a:ea typeface="Roboto" pitchFamily="2" charset="0"/>
              </a:rPr>
              <a:t>For more resources on Refugees and Forced Migration, </a:t>
            </a:r>
            <a:r>
              <a:rPr lang="en-US" sz="2300" kern="0" dirty="0">
                <a:solidFill>
                  <a:srgbClr val="0B234B"/>
                </a:solidFill>
                <a:latin typeface="Arial" panose="020B0604020202020204" pitchFamily="34" charset="0"/>
                <a:ea typeface="Roboto" pitchFamily="2" charset="0"/>
                <a:hlinkClick r:id="rId4"/>
              </a:rPr>
              <a:t>click here.</a:t>
            </a:r>
            <a:endParaRPr lang="en-US" sz="2300" kern="0" dirty="0">
              <a:solidFill>
                <a:srgbClr val="0B234B"/>
              </a:solidFill>
              <a:latin typeface="Arial" panose="020B0604020202020204" pitchFamily="34" charset="0"/>
              <a:ea typeface="Roboto" pitchFamily="2" charset="0"/>
            </a:endParaRPr>
          </a:p>
          <a:p>
            <a:pPr>
              <a:lnSpc>
                <a:spcPct val="100000"/>
              </a:lnSpc>
            </a:pPr>
            <a:endParaRPr lang="en-US" sz="2300" dirty="0">
              <a:solidFill>
                <a:srgbClr val="0B234B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295C5D-6043-4420-A989-E216E7CAA7A4}"/>
              </a:ext>
            </a:extLst>
          </p:cNvPr>
          <p:cNvSpPr txBox="1"/>
          <p:nvPr/>
        </p:nvSpPr>
        <p:spPr>
          <a:xfrm>
            <a:off x="528625" y="5734310"/>
            <a:ext cx="12415664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</a:pPr>
            <a:r>
              <a:rPr lang="en-AU" sz="1200" b="1" spc="-5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Note: </a:t>
            </a:r>
            <a:r>
              <a:rPr lang="en-AU" sz="120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If you </a:t>
            </a:r>
            <a:r>
              <a:rPr lang="en-AU" sz="1200" spc="-5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do edit this </a:t>
            </a:r>
            <a:r>
              <a:rPr lang="en-AU" sz="120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resource </a:t>
            </a:r>
            <a:r>
              <a:rPr lang="en-AU" sz="1200" spc="-5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please ensure </a:t>
            </a:r>
            <a:r>
              <a:rPr lang="en-AU" sz="120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content </a:t>
            </a:r>
            <a:r>
              <a:rPr lang="en-AU" sz="1200" spc="-5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and photos </a:t>
            </a:r>
            <a:r>
              <a:rPr lang="en-AU" sz="120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remain </a:t>
            </a:r>
            <a:r>
              <a:rPr lang="en-AU" sz="1200" spc="-5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with </a:t>
            </a:r>
            <a:r>
              <a:rPr lang="en-AU" sz="120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the </a:t>
            </a:r>
            <a:r>
              <a:rPr lang="en-AU" sz="1200" spc="-5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appropriate </a:t>
            </a:r>
            <a:r>
              <a:rPr lang="en-AU" sz="120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credit to </a:t>
            </a:r>
            <a:r>
              <a:rPr lang="en-AU" sz="1200" spc="-5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Caritas </a:t>
            </a:r>
            <a:r>
              <a:rPr lang="en-AU" sz="120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Australia </a:t>
            </a:r>
            <a:r>
              <a:rPr lang="en-AU" sz="1200" spc="-5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and </a:t>
            </a:r>
            <a:r>
              <a:rPr lang="en-AU" sz="120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the</a:t>
            </a:r>
            <a:r>
              <a:rPr lang="en-AU" sz="1200" spc="-94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en-AU" sz="1200" spc="-5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photographers.</a:t>
            </a:r>
          </a:p>
          <a:p>
            <a:pPr>
              <a:spcAft>
                <a:spcPts val="1200"/>
              </a:spcAft>
            </a:pPr>
            <a:r>
              <a:rPr lang="en-AU" sz="1200" b="1" spc="-5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Copyright </a:t>
            </a:r>
            <a:r>
              <a:rPr lang="en-AU" sz="1200" b="1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Policy: </a:t>
            </a:r>
            <a:r>
              <a:rPr lang="en-AU" sz="120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Material </a:t>
            </a:r>
            <a:r>
              <a:rPr lang="en-AU" sz="1200" spc="-5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within our</a:t>
            </a:r>
            <a:r>
              <a:rPr lang="en-AU" sz="120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 resources comes from a variety </a:t>
            </a:r>
            <a:r>
              <a:rPr lang="en-AU" sz="1200" spc="-5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of </a:t>
            </a:r>
            <a:r>
              <a:rPr lang="en-AU" sz="120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sources </a:t>
            </a:r>
            <a:r>
              <a:rPr lang="en-AU" sz="1200" spc="-5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and authors, including Caritas staff </a:t>
            </a:r>
            <a:r>
              <a:rPr lang="en-AU" sz="120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volunteers, </a:t>
            </a:r>
            <a:r>
              <a:rPr lang="en-AU" sz="1200" spc="-5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overseas partners and news organisations. Our </a:t>
            </a:r>
            <a:r>
              <a:rPr lang="en-AU" sz="120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resources </a:t>
            </a:r>
            <a:r>
              <a:rPr lang="en-AU" sz="1200" spc="-5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and </a:t>
            </a:r>
            <a:r>
              <a:rPr lang="en-AU" sz="120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the </a:t>
            </a:r>
            <a:r>
              <a:rPr lang="en-AU" sz="1200" spc="-5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information, names, images, pictures, logos are provided </a:t>
            </a:r>
            <a:r>
              <a:rPr lang="en-AU" sz="120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“as </a:t>
            </a:r>
            <a:r>
              <a:rPr lang="en-AU" sz="1200" spc="-5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is”, without </a:t>
            </a:r>
            <a:r>
              <a:rPr lang="en-AU" sz="1200" spc="-14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warranty. </a:t>
            </a:r>
            <a:r>
              <a:rPr lang="en-AU" sz="120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Any mistakes </a:t>
            </a:r>
            <a:r>
              <a:rPr lang="en-AU" sz="1200" spc="-5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brought </a:t>
            </a:r>
            <a:r>
              <a:rPr lang="en-AU" sz="120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to the </a:t>
            </a:r>
            <a:r>
              <a:rPr lang="en-AU" sz="1200" spc="-5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attention of Caritas </a:t>
            </a:r>
            <a:r>
              <a:rPr lang="en-AU" sz="120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Australia</a:t>
            </a:r>
            <a:r>
              <a:rPr lang="en-AU" sz="1200" spc="-85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en-AU" sz="1200" spc="-5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will</a:t>
            </a:r>
            <a:r>
              <a:rPr lang="en-AU" sz="1200">
                <a:latin typeface="Arial" panose="020B0604020202020204" pitchFamily="34" charset="0"/>
                <a:cs typeface="Arial"/>
              </a:rPr>
              <a:t> </a:t>
            </a:r>
            <a:r>
              <a:rPr lang="en-AU" sz="1200" spc="-5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be </a:t>
            </a:r>
            <a:r>
              <a:rPr lang="en-AU" sz="120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corrected </a:t>
            </a:r>
            <a:r>
              <a:rPr lang="en-AU" sz="1200" spc="-5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as </a:t>
            </a:r>
            <a:r>
              <a:rPr lang="en-AU" sz="120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soon </a:t>
            </a:r>
            <a:r>
              <a:rPr lang="en-AU" sz="1200" spc="-5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as possible. </a:t>
            </a:r>
            <a:r>
              <a:rPr lang="en-AU" sz="1200" spc="-47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To </a:t>
            </a:r>
            <a:r>
              <a:rPr lang="en-AU" sz="120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review the full </a:t>
            </a:r>
            <a:r>
              <a:rPr lang="en-AU" sz="1200" spc="-5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Caritas Copyright </a:t>
            </a:r>
            <a:r>
              <a:rPr lang="en-AU" sz="1200" spc="-9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Policy, </a:t>
            </a:r>
            <a:r>
              <a:rPr lang="en-AU" sz="1200" spc="-5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please </a:t>
            </a:r>
            <a:r>
              <a:rPr lang="en-AU" sz="120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visit: </a:t>
            </a:r>
            <a:r>
              <a:rPr lang="en-AU" sz="1200" u="sng">
                <a:solidFill>
                  <a:srgbClr val="004751"/>
                </a:solidFill>
                <a:latin typeface="Arial" panose="020B0604020202020204" pitchFamily="34" charset="0"/>
                <a:hlinkClick r:id="rId5"/>
              </a:rPr>
              <a:t>Caritas Australia</a:t>
            </a:r>
            <a:r>
              <a:rPr lang="en-AU" sz="1200">
                <a:solidFill>
                  <a:srgbClr val="004751"/>
                </a:solidFill>
                <a:latin typeface="Arial" panose="020B0604020202020204" pitchFamily="34" charset="0"/>
              </a:rPr>
              <a:t>​</a:t>
            </a:r>
          </a:p>
        </p:txBody>
      </p:sp>
      <p:sp>
        <p:nvSpPr>
          <p:cNvPr id="13" name="bg object 21">
            <a:extLst>
              <a:ext uri="{FF2B5EF4-FFF2-40B4-BE49-F238E27FC236}">
                <a16:creationId xmlns:a16="http://schemas.microsoft.com/office/drawing/2014/main" id="{1174632B-7BC7-AF47-9586-9246269FC2DB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66EA2FD-49FE-4556-A239-445B35A303BC}"/>
              </a:ext>
            </a:extLst>
          </p:cNvPr>
          <p:cNvSpPr/>
          <p:nvPr/>
        </p:nvSpPr>
        <p:spPr>
          <a:xfrm>
            <a:off x="563389" y="2502940"/>
            <a:ext cx="5636840" cy="236988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AU" sz="3600" b="1">
                <a:solidFill>
                  <a:srgbClr val="0C244C"/>
                </a:solidFill>
                <a:latin typeface="Arial"/>
                <a:ea typeface="Roboto"/>
                <a:cs typeface="Arial"/>
              </a:rPr>
              <a:t>CORRECT!</a:t>
            </a:r>
          </a:p>
          <a:p>
            <a:endParaRPr lang="en-AU" sz="2800">
              <a:solidFill>
                <a:srgbClr val="0C244C"/>
              </a:solidFill>
              <a:latin typeface="Arial" panose="020B0604020202020204" pitchFamily="34" charset="0"/>
              <a:ea typeface="Roboto" pitchFamily="2" charset="0"/>
            </a:endParaRPr>
          </a:p>
          <a:p>
            <a:pPr>
              <a:spcBef>
                <a:spcPct val="0"/>
              </a:spcBef>
            </a:pPr>
            <a:r>
              <a:rPr lang="en-US" altLang="en-US" sz="2800">
                <a:latin typeface="Arial"/>
                <a:cs typeface="Arial"/>
              </a:rPr>
              <a:t>In 2022 the greatest number of refugees came from Syria, with 6.8 million people seeking refuge.</a:t>
            </a:r>
            <a:endParaRPr lang="en-GB" altLang="en-US" sz="2500">
              <a:solidFill>
                <a:srgbClr val="0B234B"/>
              </a:solidFill>
              <a:latin typeface="Arial"/>
              <a:ea typeface="Roboto" pitchFamily="2" charset="0"/>
              <a:cs typeface="Arial"/>
            </a:endParaRPr>
          </a:p>
        </p:txBody>
      </p:sp>
      <p:sp>
        <p:nvSpPr>
          <p:cNvPr id="22" name="Title 23">
            <a:extLst>
              <a:ext uri="{FF2B5EF4-FFF2-40B4-BE49-F238E27FC236}">
                <a16:creationId xmlns:a16="http://schemas.microsoft.com/office/drawing/2014/main" id="{1E235132-D030-8F48-B291-3310B52B0C97}"/>
              </a:ext>
            </a:extLst>
          </p:cNvPr>
          <p:cNvSpPr txBox="1">
            <a:spLocks/>
          </p:cNvSpPr>
          <p:nvPr/>
        </p:nvSpPr>
        <p:spPr>
          <a:xfrm>
            <a:off x="1007269" y="366846"/>
            <a:ext cx="1127339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0C244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/>
              <a:t>Answer  correct!</a:t>
            </a:r>
            <a:endParaRPr lang="en-US" sz="4500" b="0"/>
          </a:p>
        </p:txBody>
      </p:sp>
      <p:sp>
        <p:nvSpPr>
          <p:cNvPr id="24" name="bg object 21">
            <a:extLst>
              <a:ext uri="{FF2B5EF4-FFF2-40B4-BE49-F238E27FC236}">
                <a16:creationId xmlns:a16="http://schemas.microsoft.com/office/drawing/2014/main" id="{93A54470-8F14-B04E-AADD-207B94378B56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Picture Placeholder 4">
            <a:extLst>
              <a:ext uri="{FF2B5EF4-FFF2-40B4-BE49-F238E27FC236}">
                <a16:creationId xmlns:a16="http://schemas.microsoft.com/office/drawing/2014/main" id="{86A818DB-7B93-4889-8533-A8E9F1C5D7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44310" y="2146901"/>
            <a:ext cx="5405307" cy="3837909"/>
          </a:xfrm>
          <a:prstGeom prst="rect">
            <a:avLst/>
          </a:prstGeom>
        </p:spPr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D911524-4215-4D41-B8D4-28F6F6569862}"/>
              </a:ext>
            </a:extLst>
          </p:cNvPr>
          <p:cNvSpPr txBox="1">
            <a:spLocks/>
          </p:cNvSpPr>
          <p:nvPr/>
        </p:nvSpPr>
        <p:spPr bwMode="auto">
          <a:xfrm>
            <a:off x="7244310" y="5999653"/>
            <a:ext cx="7572792" cy="33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9058" indent="-189058" algn="l" defTabSz="756232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7174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5290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3405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1521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9637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7753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5869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3985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900" b="1"/>
              <a:t>Photo credit</a:t>
            </a:r>
            <a:r>
              <a:rPr lang="en-AU" sz="900"/>
              <a:t>: Caritas Internationalis/ CLMC J. Khoury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33886BB-B814-8647-9F92-F6152A51CE0E}"/>
              </a:ext>
            </a:extLst>
          </p:cNvPr>
          <p:cNvGrpSpPr/>
          <p:nvPr/>
        </p:nvGrpSpPr>
        <p:grpSpPr>
          <a:xfrm rot="1515613">
            <a:off x="5209897" y="1946511"/>
            <a:ext cx="3289242" cy="2056523"/>
            <a:chOff x="3452822" y="4317166"/>
            <a:chExt cx="3289242" cy="2056523"/>
          </a:xfrm>
        </p:grpSpPr>
        <p:sp>
          <p:nvSpPr>
            <p:cNvPr id="28" name="Left Arrow 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4F378471-611E-E24F-B5BE-BAAA46463CD5}"/>
                </a:ext>
              </a:extLst>
            </p:cNvPr>
            <p:cNvSpPr/>
            <p:nvPr/>
          </p:nvSpPr>
          <p:spPr bwMode="auto">
            <a:xfrm rot="9903666">
              <a:off x="4785091" y="5403649"/>
              <a:ext cx="1664288" cy="970040"/>
            </a:xfrm>
            <a:prstGeom prst="leftArrow">
              <a:avLst/>
            </a:prstGeom>
            <a:solidFill>
              <a:srgbClr val="D86075"/>
            </a:solidFill>
            <a:ln w="19050">
              <a:noFill/>
            </a:ln>
            <a:effectLst/>
          </p:spPr>
          <p:txBody>
            <a:bodyPr wrap="none"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 Diagonal Corner Rectangle 28">
              <a:extLst>
                <a:ext uri="{FF2B5EF4-FFF2-40B4-BE49-F238E27FC236}">
                  <a16:creationId xmlns:a16="http://schemas.microsoft.com/office/drawing/2014/main" id="{6A1B20E7-1EE3-FE42-A674-8DA38B43E329}"/>
                </a:ext>
              </a:extLst>
            </p:cNvPr>
            <p:cNvSpPr/>
            <p:nvPr/>
          </p:nvSpPr>
          <p:spPr>
            <a:xfrm rot="15303666">
              <a:off x="4596212" y="3173776"/>
              <a:ext cx="1002462" cy="3289242"/>
            </a:xfrm>
            <a:prstGeom prst="round2DiagRect">
              <a:avLst>
                <a:gd name="adj1" fmla="val 37573"/>
                <a:gd name="adj2" fmla="val 0"/>
              </a:avLst>
            </a:prstGeom>
            <a:solidFill>
              <a:srgbClr val="63B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BEABFC8-981B-5D42-B36C-989B123330CE}"/>
                </a:ext>
              </a:extLst>
            </p:cNvPr>
            <p:cNvSpPr txBox="1"/>
            <p:nvPr/>
          </p:nvSpPr>
          <p:spPr>
            <a:xfrm rot="20703666">
              <a:off x="3500514" y="4526008"/>
              <a:ext cx="31938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3200" b="1">
                  <a:solidFill>
                    <a:schemeClr val="bg1"/>
                  </a:solidFill>
                  <a:latin typeface="Arial" panose="020B0604020202020204" pitchFamily="34" charset="0"/>
                  <a:ea typeface="Roboto" pitchFamily="2" charset="0"/>
                </a:rPr>
                <a:t>C. Syria</a:t>
              </a:r>
            </a:p>
          </p:txBody>
        </p:sp>
      </p:grpSp>
      <p:sp>
        <p:nvSpPr>
          <p:cNvPr id="17" name="Rectangle 16">
            <a:hlinkClick r:id="rId5" action="ppaction://hlinksldjump"/>
            <a:extLst>
              <a:ext uri="{FF2B5EF4-FFF2-40B4-BE49-F238E27FC236}">
                <a16:creationId xmlns:a16="http://schemas.microsoft.com/office/drawing/2014/main" id="{A0963280-AE39-4F49-80B4-42D674B8C6E6}"/>
              </a:ext>
            </a:extLst>
          </p:cNvPr>
          <p:cNvSpPr/>
          <p:nvPr/>
        </p:nvSpPr>
        <p:spPr>
          <a:xfrm>
            <a:off x="0" y="0"/>
            <a:ext cx="13444538" cy="756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780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 Diagonal Corner Rectangle 30">
            <a:hlinkClick r:id="rId3" action="ppaction://hlinksldjump"/>
            <a:extLst>
              <a:ext uri="{FF2B5EF4-FFF2-40B4-BE49-F238E27FC236}">
                <a16:creationId xmlns:a16="http://schemas.microsoft.com/office/drawing/2014/main" id="{895949D5-B4F4-4F4A-958D-2800885981B0}"/>
              </a:ext>
            </a:extLst>
          </p:cNvPr>
          <p:cNvSpPr/>
          <p:nvPr/>
        </p:nvSpPr>
        <p:spPr>
          <a:xfrm rot="16200000">
            <a:off x="3165026" y="2928629"/>
            <a:ext cx="856838" cy="4023644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 Diagonal Corner Rectangle 24">
            <a:hlinkClick r:id="rId4" action="ppaction://hlinksldjump"/>
            <a:extLst>
              <a:ext uri="{FF2B5EF4-FFF2-40B4-BE49-F238E27FC236}">
                <a16:creationId xmlns:a16="http://schemas.microsoft.com/office/drawing/2014/main" id="{ACCB55B2-9B3B-DB4B-8B60-B6E65B41F85E}"/>
              </a:ext>
            </a:extLst>
          </p:cNvPr>
          <p:cNvSpPr/>
          <p:nvPr/>
        </p:nvSpPr>
        <p:spPr>
          <a:xfrm rot="16200000">
            <a:off x="3185013" y="1868489"/>
            <a:ext cx="856838" cy="3988930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D1B3F16-024F-3B46-87B2-BD6BF510AC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7" y="1905962"/>
            <a:ext cx="6193642" cy="1404606"/>
          </a:xfrm>
        </p:spPr>
        <p:txBody>
          <a:bodyPr/>
          <a:lstStyle/>
          <a:p>
            <a:r>
              <a:rPr lang="en-AU" sz="26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Roboto" pitchFamily="2" charset="0"/>
              </a:rPr>
              <a:t>Most asylum seekers arrive in Australia by boat. True or False?</a:t>
            </a:r>
            <a:endParaRPr lang="en-US" sz="260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Roboto" pitchFamily="2" charset="0"/>
            </a:endParaRPr>
          </a:p>
          <a:p>
            <a:endParaRPr lang="en-US" sz="260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Roboto" pitchFamily="2" charset="0"/>
            </a:endParaRPr>
          </a:p>
        </p:txBody>
      </p:sp>
      <p:sp>
        <p:nvSpPr>
          <p:cNvPr id="37" name="Title Placeholder 1">
            <a:extLst>
              <a:ext uri="{FF2B5EF4-FFF2-40B4-BE49-F238E27FC236}">
                <a16:creationId xmlns:a16="http://schemas.microsoft.com/office/drawing/2014/main" id="{8D0CC9F2-F283-1642-86DB-3F1EDE7C43AC}"/>
              </a:ext>
            </a:extLst>
          </p:cNvPr>
          <p:cNvSpPr txBox="1">
            <a:spLocks/>
          </p:cNvSpPr>
          <p:nvPr/>
        </p:nvSpPr>
        <p:spPr>
          <a:xfrm>
            <a:off x="1007269" y="366846"/>
            <a:ext cx="1127339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C3DDD7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/>
              <a:t>Question 7</a:t>
            </a:r>
          </a:p>
        </p:txBody>
      </p:sp>
      <p:sp>
        <p:nvSpPr>
          <p:cNvPr id="38" name="bg object 21">
            <a:extLst>
              <a:ext uri="{FF2B5EF4-FFF2-40B4-BE49-F238E27FC236}">
                <a16:creationId xmlns:a16="http://schemas.microsoft.com/office/drawing/2014/main" id="{A81A904F-F80C-4949-927A-82E0522C2869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TextBox 4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9853827-FE94-E441-BBCE-9DABF749E5A7}"/>
              </a:ext>
            </a:extLst>
          </p:cNvPr>
          <p:cNvSpPr txBox="1"/>
          <p:nvPr/>
        </p:nvSpPr>
        <p:spPr>
          <a:xfrm>
            <a:off x="1469195" y="3509011"/>
            <a:ext cx="428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True</a:t>
            </a:r>
          </a:p>
        </p:txBody>
      </p:sp>
      <p:sp>
        <p:nvSpPr>
          <p:cNvPr id="27" name="TextBox 26">
            <a:hlinkClick r:id="rId3" action="ppaction://hlinksldjump"/>
            <a:extLst>
              <a:ext uri="{FF2B5EF4-FFF2-40B4-BE49-F238E27FC236}">
                <a16:creationId xmlns:a16="http://schemas.microsoft.com/office/drawing/2014/main" id="{84DB6817-91B3-E548-8AE1-27FE34C708F3}"/>
              </a:ext>
            </a:extLst>
          </p:cNvPr>
          <p:cNvSpPr txBox="1"/>
          <p:nvPr/>
        </p:nvSpPr>
        <p:spPr>
          <a:xfrm>
            <a:off x="1926395" y="4619625"/>
            <a:ext cx="3374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False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B43F6DF-9B9A-4DA2-8260-42646DADB2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9623" y="2136368"/>
            <a:ext cx="5553963" cy="3702271"/>
          </a:xfrm>
          <a:prstGeom prst="rect">
            <a:avLst/>
          </a:prstGeom>
        </p:spPr>
      </p:pic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4FEA7992-5506-41C1-B5EE-F83249A90C84}"/>
              </a:ext>
            </a:extLst>
          </p:cNvPr>
          <p:cNvSpPr txBox="1">
            <a:spLocks/>
          </p:cNvSpPr>
          <p:nvPr/>
        </p:nvSpPr>
        <p:spPr>
          <a:xfrm>
            <a:off x="7179623" y="5838639"/>
            <a:ext cx="4804747" cy="444461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31141">
              <a:defRPr>
                <a:latin typeface="+mn-lt"/>
                <a:ea typeface="+mn-ea"/>
                <a:cs typeface="+mn-cs"/>
              </a:defRPr>
            </a:lvl2pPr>
            <a:lvl3pPr marL="862282">
              <a:defRPr>
                <a:latin typeface="+mn-lt"/>
                <a:ea typeface="+mn-ea"/>
                <a:cs typeface="+mn-cs"/>
              </a:defRPr>
            </a:lvl3pPr>
            <a:lvl4pPr marL="1293422">
              <a:defRPr>
                <a:latin typeface="+mn-lt"/>
                <a:ea typeface="+mn-ea"/>
                <a:cs typeface="+mn-cs"/>
              </a:defRPr>
            </a:lvl4pPr>
            <a:lvl5pPr marL="1724561">
              <a:defRPr>
                <a:latin typeface="+mn-lt"/>
                <a:ea typeface="+mn-ea"/>
                <a:cs typeface="+mn-cs"/>
              </a:defRPr>
            </a:lvl5pPr>
            <a:lvl6pPr marL="2155701">
              <a:defRPr>
                <a:latin typeface="+mn-lt"/>
                <a:ea typeface="+mn-ea"/>
                <a:cs typeface="+mn-cs"/>
              </a:defRPr>
            </a:lvl6pPr>
            <a:lvl7pPr marL="2586842">
              <a:defRPr>
                <a:latin typeface="+mn-lt"/>
                <a:ea typeface="+mn-ea"/>
                <a:cs typeface="+mn-cs"/>
              </a:defRPr>
            </a:lvl7pPr>
            <a:lvl8pPr marL="3017981">
              <a:defRPr>
                <a:latin typeface="+mn-lt"/>
                <a:ea typeface="+mn-ea"/>
                <a:cs typeface="+mn-cs"/>
              </a:defRPr>
            </a:lvl8pPr>
            <a:lvl9pPr marL="3449122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kern="0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</a:rPr>
              <a:t>Photo credit: </a:t>
            </a:r>
            <a:r>
              <a:rPr lang="en-US" sz="1000" kern="0" err="1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</a:rPr>
              <a:t>tonympix</a:t>
            </a:r>
            <a:r>
              <a:rPr lang="en-US" sz="1000" kern="0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</a:rPr>
              <a:t> /</a:t>
            </a:r>
            <a:r>
              <a:rPr lang="en-US" sz="1000" kern="0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  <a:hlinkClick r:id="rId7"/>
              </a:rPr>
              <a:t>Shutterstock.com</a:t>
            </a:r>
            <a:endParaRPr lang="en-US" sz="1000" kern="0">
              <a:solidFill>
                <a:sysClr val="windowText" lastClr="000000"/>
              </a:solidFill>
              <a:latin typeface="Arial" panose="020B0604020202020204" pitchFamily="34" charset="0"/>
              <a:ea typeface="Roboto" pitchFamily="2" charset="0"/>
            </a:endParaRPr>
          </a:p>
          <a:p>
            <a:endParaRPr lang="en-US" kern="0">
              <a:solidFill>
                <a:sysClr val="windowText" lastClr="000000"/>
              </a:solidFill>
            </a:endParaRPr>
          </a:p>
          <a:p>
            <a:endParaRPr lang="en-AU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17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85F7A2ED-C8B1-4C9E-9E40-5B64FA39EA6F}"/>
              </a:ext>
            </a:extLst>
          </p:cNvPr>
          <p:cNvSpPr txBox="1"/>
          <p:nvPr/>
        </p:nvSpPr>
        <p:spPr>
          <a:xfrm>
            <a:off x="4360069" y="1734167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b="1">
                <a:solidFill>
                  <a:srgbClr val="0C244C"/>
                </a:solidFill>
                <a:latin typeface="Arial" panose="020B0604020202020204" pitchFamily="34" charset="0"/>
                <a:ea typeface="Roboto" pitchFamily="2" charset="0"/>
              </a:rPr>
              <a:t>TRY AGAIN!</a:t>
            </a:r>
          </a:p>
        </p:txBody>
      </p:sp>
      <p:sp>
        <p:nvSpPr>
          <p:cNvPr id="26" name="Left Arrow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FDF46BC-3836-4571-903C-411CDC94B392}"/>
              </a:ext>
            </a:extLst>
          </p:cNvPr>
          <p:cNvSpPr/>
          <p:nvPr/>
        </p:nvSpPr>
        <p:spPr bwMode="auto">
          <a:xfrm>
            <a:off x="5302322" y="4056709"/>
            <a:ext cx="2839895" cy="1655249"/>
          </a:xfrm>
          <a:prstGeom prst="leftArrow">
            <a:avLst/>
          </a:prstGeom>
          <a:solidFill>
            <a:srgbClr val="D86075"/>
          </a:solidFill>
          <a:ln w="19050">
            <a:noFill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pic>
        <p:nvPicPr>
          <p:cNvPr id="27" name="図 14">
            <a:extLst>
              <a:ext uri="{FF2B5EF4-FFF2-40B4-BE49-F238E27FC236}">
                <a16:creationId xmlns:a16="http://schemas.microsoft.com/office/drawing/2014/main" id="{3CF5C1D0-BE7D-4620-934B-0222876B74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179" y="3207934"/>
            <a:ext cx="4150128" cy="33528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20BDD67-6D8E-7A45-897C-157037A15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269" y="366846"/>
            <a:ext cx="11273399" cy="873497"/>
          </a:xfrm>
        </p:spPr>
        <p:txBody>
          <a:bodyPr/>
          <a:lstStyle/>
          <a:p>
            <a:r>
              <a:rPr lang="en-US" sz="4500"/>
              <a:t>Answer incorrect</a:t>
            </a:r>
          </a:p>
        </p:txBody>
      </p:sp>
      <p:sp>
        <p:nvSpPr>
          <p:cNvPr id="17" name="bg object 21">
            <a:extLst>
              <a:ext uri="{FF2B5EF4-FFF2-40B4-BE49-F238E27FC236}">
                <a16:creationId xmlns:a16="http://schemas.microsoft.com/office/drawing/2014/main" id="{046015BF-1CC3-8A47-B95A-554492337AAF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F324184E-3B11-449C-901F-D218993B7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84469" y="3324225"/>
            <a:ext cx="4143539" cy="335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0AEF3E5-3C78-4412-8BFA-275E4F9CA7C4}"/>
              </a:ext>
            </a:extLst>
          </p:cNvPr>
          <p:cNvSpPr/>
          <p:nvPr/>
        </p:nvSpPr>
        <p:spPr>
          <a:xfrm>
            <a:off x="92869" y="0"/>
            <a:ext cx="13258800" cy="756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582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66EA2FD-49FE-4556-A239-445B35A303BC}"/>
              </a:ext>
            </a:extLst>
          </p:cNvPr>
          <p:cNvSpPr/>
          <p:nvPr/>
        </p:nvSpPr>
        <p:spPr>
          <a:xfrm>
            <a:off x="730159" y="2384417"/>
            <a:ext cx="54570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600" b="1">
                <a:solidFill>
                  <a:srgbClr val="0C244C"/>
                </a:solidFill>
                <a:latin typeface="Arial" panose="020B0604020202020204" pitchFamily="34" charset="0"/>
                <a:ea typeface="Roboto" pitchFamily="2" charset="0"/>
              </a:rPr>
              <a:t>CORRECT!</a:t>
            </a:r>
          </a:p>
          <a:p>
            <a:endParaRPr lang="en-AU" sz="3600" b="1">
              <a:solidFill>
                <a:srgbClr val="0C244C"/>
              </a:solidFill>
              <a:latin typeface="Arial" panose="020B0604020202020204" pitchFamily="34" charset="0"/>
              <a:ea typeface="Roboto" pitchFamily="2" charset="0"/>
            </a:endParaRPr>
          </a:p>
          <a:p>
            <a:r>
              <a:rPr lang="en-AU" sz="280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Most asylum seekers arrive to Australia by plane</a:t>
            </a:r>
            <a:r>
              <a:rPr lang="en-AU" sz="28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AU" sz="2500">
              <a:solidFill>
                <a:srgbClr val="C4006E"/>
              </a:solidFill>
              <a:latin typeface="Arial" panose="020B0604020202020204" pitchFamily="34" charset="0"/>
              <a:ea typeface="Roboto" pitchFamily="2" charset="0"/>
            </a:endParaRPr>
          </a:p>
        </p:txBody>
      </p:sp>
      <p:sp>
        <p:nvSpPr>
          <p:cNvPr id="22" name="Title 23">
            <a:extLst>
              <a:ext uri="{FF2B5EF4-FFF2-40B4-BE49-F238E27FC236}">
                <a16:creationId xmlns:a16="http://schemas.microsoft.com/office/drawing/2014/main" id="{1E235132-D030-8F48-B291-3310B52B0C97}"/>
              </a:ext>
            </a:extLst>
          </p:cNvPr>
          <p:cNvSpPr txBox="1">
            <a:spLocks/>
          </p:cNvSpPr>
          <p:nvPr/>
        </p:nvSpPr>
        <p:spPr>
          <a:xfrm>
            <a:off x="1007269" y="366846"/>
            <a:ext cx="1127339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0C244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/>
              <a:t>Answer  correct!</a:t>
            </a:r>
          </a:p>
        </p:txBody>
      </p:sp>
      <p:sp>
        <p:nvSpPr>
          <p:cNvPr id="24" name="bg object 21">
            <a:extLst>
              <a:ext uri="{FF2B5EF4-FFF2-40B4-BE49-F238E27FC236}">
                <a16:creationId xmlns:a16="http://schemas.microsoft.com/office/drawing/2014/main" id="{93A54470-8F14-B04E-AADD-207B94378B56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1E718F3-D9BF-4DBA-B38E-9FC6782800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6247" y="2561268"/>
            <a:ext cx="5553963" cy="3702271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33886BB-B814-8647-9F92-F6152A51CE0E}"/>
              </a:ext>
            </a:extLst>
          </p:cNvPr>
          <p:cNvGrpSpPr/>
          <p:nvPr/>
        </p:nvGrpSpPr>
        <p:grpSpPr>
          <a:xfrm rot="1515613">
            <a:off x="5208530" y="1952610"/>
            <a:ext cx="3317826" cy="2056523"/>
            <a:chOff x="3452822" y="4317166"/>
            <a:chExt cx="3317826" cy="2056523"/>
          </a:xfrm>
        </p:grpSpPr>
        <p:sp>
          <p:nvSpPr>
            <p:cNvPr id="28" name="Left Arrow 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4F378471-611E-E24F-B5BE-BAAA46463CD5}"/>
                </a:ext>
              </a:extLst>
            </p:cNvPr>
            <p:cNvSpPr/>
            <p:nvPr/>
          </p:nvSpPr>
          <p:spPr bwMode="auto">
            <a:xfrm rot="9903666">
              <a:off x="4785091" y="5403649"/>
              <a:ext cx="1664288" cy="970040"/>
            </a:xfrm>
            <a:prstGeom prst="leftArrow">
              <a:avLst/>
            </a:prstGeom>
            <a:solidFill>
              <a:srgbClr val="D86075"/>
            </a:solidFill>
            <a:ln w="19050">
              <a:noFill/>
            </a:ln>
            <a:effectLst/>
          </p:spPr>
          <p:txBody>
            <a:bodyPr wrap="none"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 Diagonal Corner Rectangle 28">
              <a:extLst>
                <a:ext uri="{FF2B5EF4-FFF2-40B4-BE49-F238E27FC236}">
                  <a16:creationId xmlns:a16="http://schemas.microsoft.com/office/drawing/2014/main" id="{6A1B20E7-1EE3-FE42-A674-8DA38B43E329}"/>
                </a:ext>
              </a:extLst>
            </p:cNvPr>
            <p:cNvSpPr/>
            <p:nvPr/>
          </p:nvSpPr>
          <p:spPr>
            <a:xfrm rot="15303666">
              <a:off x="4596212" y="3173776"/>
              <a:ext cx="1002462" cy="3289242"/>
            </a:xfrm>
            <a:prstGeom prst="round2DiagRect">
              <a:avLst>
                <a:gd name="adj1" fmla="val 37573"/>
                <a:gd name="adj2" fmla="val 0"/>
              </a:avLst>
            </a:prstGeom>
            <a:solidFill>
              <a:srgbClr val="63B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BEABFC8-981B-5D42-B36C-989B123330CE}"/>
                </a:ext>
              </a:extLst>
            </p:cNvPr>
            <p:cNvSpPr txBox="1"/>
            <p:nvPr/>
          </p:nvSpPr>
          <p:spPr>
            <a:xfrm rot="20703666">
              <a:off x="3576794" y="4490018"/>
              <a:ext cx="31938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3200" b="1">
                  <a:solidFill>
                    <a:schemeClr val="bg1"/>
                  </a:solidFill>
                  <a:latin typeface="Arial" panose="020B0604020202020204" pitchFamily="34" charset="0"/>
                  <a:ea typeface="Roboto" pitchFamily="2" charset="0"/>
                </a:rPr>
                <a:t>False</a:t>
              </a:r>
            </a:p>
          </p:txBody>
        </p:sp>
      </p:grpSp>
      <p:sp>
        <p:nvSpPr>
          <p:cNvPr id="17" name="Rectangle 16">
            <a:hlinkClick r:id="rId5" action="ppaction://hlinksldjump"/>
            <a:extLst>
              <a:ext uri="{FF2B5EF4-FFF2-40B4-BE49-F238E27FC236}">
                <a16:creationId xmlns:a16="http://schemas.microsoft.com/office/drawing/2014/main" id="{244CA96D-5B12-4926-93F0-65787110DE2E}"/>
              </a:ext>
            </a:extLst>
          </p:cNvPr>
          <p:cNvSpPr/>
          <p:nvPr/>
        </p:nvSpPr>
        <p:spPr>
          <a:xfrm>
            <a:off x="0" y="0"/>
            <a:ext cx="13444538" cy="756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421DE6E-845A-4597-9EC2-DC3BC7B76FB2}"/>
              </a:ext>
            </a:extLst>
          </p:cNvPr>
          <p:cNvSpPr txBox="1">
            <a:spLocks/>
          </p:cNvSpPr>
          <p:nvPr/>
        </p:nvSpPr>
        <p:spPr>
          <a:xfrm>
            <a:off x="7266247" y="6272582"/>
            <a:ext cx="4804747" cy="444461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31141">
              <a:defRPr>
                <a:latin typeface="+mn-lt"/>
                <a:ea typeface="+mn-ea"/>
                <a:cs typeface="+mn-cs"/>
              </a:defRPr>
            </a:lvl2pPr>
            <a:lvl3pPr marL="862282">
              <a:defRPr>
                <a:latin typeface="+mn-lt"/>
                <a:ea typeface="+mn-ea"/>
                <a:cs typeface="+mn-cs"/>
              </a:defRPr>
            </a:lvl3pPr>
            <a:lvl4pPr marL="1293422">
              <a:defRPr>
                <a:latin typeface="+mn-lt"/>
                <a:ea typeface="+mn-ea"/>
                <a:cs typeface="+mn-cs"/>
              </a:defRPr>
            </a:lvl4pPr>
            <a:lvl5pPr marL="1724561">
              <a:defRPr>
                <a:latin typeface="+mn-lt"/>
                <a:ea typeface="+mn-ea"/>
                <a:cs typeface="+mn-cs"/>
              </a:defRPr>
            </a:lvl5pPr>
            <a:lvl6pPr marL="2155701">
              <a:defRPr>
                <a:latin typeface="+mn-lt"/>
                <a:ea typeface="+mn-ea"/>
                <a:cs typeface="+mn-cs"/>
              </a:defRPr>
            </a:lvl6pPr>
            <a:lvl7pPr marL="2586842">
              <a:defRPr>
                <a:latin typeface="+mn-lt"/>
                <a:ea typeface="+mn-ea"/>
                <a:cs typeface="+mn-cs"/>
              </a:defRPr>
            </a:lvl7pPr>
            <a:lvl8pPr marL="3017981">
              <a:defRPr>
                <a:latin typeface="+mn-lt"/>
                <a:ea typeface="+mn-ea"/>
                <a:cs typeface="+mn-cs"/>
              </a:defRPr>
            </a:lvl8pPr>
            <a:lvl9pPr marL="3449122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kern="0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</a:rPr>
              <a:t>Photo credit: </a:t>
            </a:r>
            <a:r>
              <a:rPr lang="en-US" sz="1000" kern="0" err="1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</a:rPr>
              <a:t>tonympix</a:t>
            </a:r>
            <a:r>
              <a:rPr lang="en-US" sz="1000" kern="0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</a:rPr>
              <a:t> /</a:t>
            </a:r>
            <a:r>
              <a:rPr lang="en-US" sz="1000" kern="0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  <a:hlinkClick r:id="rId6"/>
              </a:rPr>
              <a:t>Shutterstock.com</a:t>
            </a:r>
            <a:endParaRPr lang="en-US" sz="1000" kern="0">
              <a:solidFill>
                <a:sysClr val="windowText" lastClr="000000"/>
              </a:solidFill>
              <a:latin typeface="Arial" panose="020B0604020202020204" pitchFamily="34" charset="0"/>
              <a:ea typeface="Roboto" pitchFamily="2" charset="0"/>
            </a:endParaRPr>
          </a:p>
          <a:p>
            <a:endParaRPr lang="en-US" kern="0">
              <a:solidFill>
                <a:sysClr val="windowText" lastClr="000000"/>
              </a:solidFill>
            </a:endParaRPr>
          </a:p>
          <a:p>
            <a:endParaRPr lang="en-AU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27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 Diagonal Corner Rectangle 30">
            <a:hlinkClick r:id="rId3" action="ppaction://hlinksldjump"/>
            <a:extLst>
              <a:ext uri="{FF2B5EF4-FFF2-40B4-BE49-F238E27FC236}">
                <a16:creationId xmlns:a16="http://schemas.microsoft.com/office/drawing/2014/main" id="{895949D5-B4F4-4F4A-958D-2800885981B0}"/>
              </a:ext>
            </a:extLst>
          </p:cNvPr>
          <p:cNvSpPr/>
          <p:nvPr/>
        </p:nvSpPr>
        <p:spPr>
          <a:xfrm rot="16200000">
            <a:off x="2304332" y="3213812"/>
            <a:ext cx="856838" cy="3109244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 Diagonal Corner Rectangle 24">
            <a:hlinkClick r:id="rId4" action="ppaction://hlinksldjump"/>
            <a:extLst>
              <a:ext uri="{FF2B5EF4-FFF2-40B4-BE49-F238E27FC236}">
                <a16:creationId xmlns:a16="http://schemas.microsoft.com/office/drawing/2014/main" id="{ACCB55B2-9B3B-DB4B-8B60-B6E65B41F85E}"/>
              </a:ext>
            </a:extLst>
          </p:cNvPr>
          <p:cNvSpPr/>
          <p:nvPr/>
        </p:nvSpPr>
        <p:spPr>
          <a:xfrm rot="16200000">
            <a:off x="2324319" y="2149728"/>
            <a:ext cx="856838" cy="3082418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D1B3F16-024F-3B46-87B2-BD6BF510AC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7" y="1919619"/>
            <a:ext cx="6727042" cy="1404606"/>
          </a:xfrm>
        </p:spPr>
        <p:txBody>
          <a:bodyPr lIns="91440" tIns="45720" rIns="91440" bIns="45720" anchor="t"/>
          <a:lstStyle/>
          <a:p>
            <a:pPr>
              <a:lnSpc>
                <a:spcPct val="100000"/>
              </a:lnSpc>
            </a:pPr>
            <a:r>
              <a:rPr lang="en-AU" sz="2500">
                <a:solidFill>
                  <a:schemeClr val="bg2">
                    <a:lumMod val="25000"/>
                  </a:schemeClr>
                </a:solidFill>
                <a:ea typeface="Roboto"/>
              </a:rPr>
              <a:t>In 2023, approximately how many refugees in the world will need resettlement? </a:t>
            </a:r>
            <a:endParaRPr lang="en-US" sz="250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Roboto" pitchFamily="2" charset="0"/>
            </a:endParaRPr>
          </a:p>
        </p:txBody>
      </p:sp>
      <p:sp>
        <p:nvSpPr>
          <p:cNvPr id="37" name="Title Placeholder 1">
            <a:extLst>
              <a:ext uri="{FF2B5EF4-FFF2-40B4-BE49-F238E27FC236}">
                <a16:creationId xmlns:a16="http://schemas.microsoft.com/office/drawing/2014/main" id="{8D0CC9F2-F283-1642-86DB-3F1EDE7C43AC}"/>
              </a:ext>
            </a:extLst>
          </p:cNvPr>
          <p:cNvSpPr txBox="1">
            <a:spLocks/>
          </p:cNvSpPr>
          <p:nvPr/>
        </p:nvSpPr>
        <p:spPr>
          <a:xfrm>
            <a:off x="1007269" y="366846"/>
            <a:ext cx="1127339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C3DDD7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/>
              <a:t>Question 8</a:t>
            </a:r>
          </a:p>
        </p:txBody>
      </p:sp>
      <p:sp>
        <p:nvSpPr>
          <p:cNvPr id="38" name="bg object 21">
            <a:extLst>
              <a:ext uri="{FF2B5EF4-FFF2-40B4-BE49-F238E27FC236}">
                <a16:creationId xmlns:a16="http://schemas.microsoft.com/office/drawing/2014/main" id="{A81A904F-F80C-4949-927A-82E0522C2869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TextBox 4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9853827-FE94-E441-BBCE-9DABF749E5A7}"/>
              </a:ext>
            </a:extLst>
          </p:cNvPr>
          <p:cNvSpPr txBox="1"/>
          <p:nvPr/>
        </p:nvSpPr>
        <p:spPr>
          <a:xfrm>
            <a:off x="1221209" y="3393662"/>
            <a:ext cx="337407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3200" b="1">
                <a:solidFill>
                  <a:srgbClr val="761F00"/>
                </a:solidFill>
                <a:latin typeface="Arial"/>
                <a:ea typeface="Roboto"/>
                <a:cs typeface="Arial"/>
              </a:rPr>
              <a:t>A. 2.3 million</a:t>
            </a:r>
          </a:p>
        </p:txBody>
      </p:sp>
      <p:sp>
        <p:nvSpPr>
          <p:cNvPr id="27" name="TextBox 26">
            <a:hlinkClick r:id="rId3" action="ppaction://hlinksldjump"/>
            <a:extLst>
              <a:ext uri="{FF2B5EF4-FFF2-40B4-BE49-F238E27FC236}">
                <a16:creationId xmlns:a16="http://schemas.microsoft.com/office/drawing/2014/main" id="{84DB6817-91B3-E548-8AE1-27FE34C708F3}"/>
              </a:ext>
            </a:extLst>
          </p:cNvPr>
          <p:cNvSpPr txBox="1"/>
          <p:nvPr/>
        </p:nvSpPr>
        <p:spPr>
          <a:xfrm>
            <a:off x="1211529" y="4476046"/>
            <a:ext cx="337407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3200" b="1">
                <a:solidFill>
                  <a:srgbClr val="761F00"/>
                </a:solidFill>
                <a:latin typeface="Arial"/>
                <a:ea typeface="Roboto"/>
                <a:cs typeface="Arial"/>
              </a:rPr>
              <a:t>B. 1.4 million</a:t>
            </a:r>
          </a:p>
        </p:txBody>
      </p:sp>
      <p:sp>
        <p:nvSpPr>
          <p:cNvPr id="32" name="Round Diagonal Corner Rectangle 31">
            <a:hlinkClick r:id="rId4" action="ppaction://hlinksldjump"/>
            <a:extLst>
              <a:ext uri="{FF2B5EF4-FFF2-40B4-BE49-F238E27FC236}">
                <a16:creationId xmlns:a16="http://schemas.microsoft.com/office/drawing/2014/main" id="{FCE2F7C7-1C18-514A-8DD7-0B0EADDB3A7C}"/>
              </a:ext>
            </a:extLst>
          </p:cNvPr>
          <p:cNvSpPr/>
          <p:nvPr/>
        </p:nvSpPr>
        <p:spPr>
          <a:xfrm rot="16200000">
            <a:off x="2304332" y="4291310"/>
            <a:ext cx="856838" cy="3109242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hlinkClick r:id="rId4" action="ppaction://hlinksldjump"/>
            <a:extLst>
              <a:ext uri="{FF2B5EF4-FFF2-40B4-BE49-F238E27FC236}">
                <a16:creationId xmlns:a16="http://schemas.microsoft.com/office/drawing/2014/main" id="{03E7EA66-F205-4342-9537-CC51E49BBDDD}"/>
              </a:ext>
            </a:extLst>
          </p:cNvPr>
          <p:cNvSpPr txBox="1"/>
          <p:nvPr/>
        </p:nvSpPr>
        <p:spPr>
          <a:xfrm>
            <a:off x="1211529" y="5553543"/>
            <a:ext cx="3109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C. 3.2 million</a:t>
            </a:r>
          </a:p>
        </p:txBody>
      </p:sp>
      <p:pic>
        <p:nvPicPr>
          <p:cNvPr id="16" name="Picture Placeholder 5">
            <a:extLst>
              <a:ext uri="{FF2B5EF4-FFF2-40B4-BE49-F238E27FC236}">
                <a16:creationId xmlns:a16="http://schemas.microsoft.com/office/drawing/2014/main" id="{7DF479AC-E5A1-45CE-A14E-ED4955C6BB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772" y="2579514"/>
            <a:ext cx="5225543" cy="3483695"/>
          </a:xfrm>
          <a:prstGeom prst="rect">
            <a:avLst/>
          </a:prstGeom>
        </p:spPr>
      </p:pic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5BE067D-079D-46CF-8834-DC3501AC760B}"/>
              </a:ext>
            </a:extLst>
          </p:cNvPr>
          <p:cNvSpPr txBox="1">
            <a:spLocks/>
          </p:cNvSpPr>
          <p:nvPr/>
        </p:nvSpPr>
        <p:spPr>
          <a:xfrm>
            <a:off x="7484269" y="6067425"/>
            <a:ext cx="5266046" cy="444461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31141">
              <a:defRPr>
                <a:latin typeface="+mn-lt"/>
                <a:ea typeface="+mn-ea"/>
                <a:cs typeface="+mn-cs"/>
              </a:defRPr>
            </a:lvl2pPr>
            <a:lvl3pPr marL="862282">
              <a:defRPr>
                <a:latin typeface="+mn-lt"/>
                <a:ea typeface="+mn-ea"/>
                <a:cs typeface="+mn-cs"/>
              </a:defRPr>
            </a:lvl3pPr>
            <a:lvl4pPr marL="1293422">
              <a:defRPr>
                <a:latin typeface="+mn-lt"/>
                <a:ea typeface="+mn-ea"/>
                <a:cs typeface="+mn-cs"/>
              </a:defRPr>
            </a:lvl4pPr>
            <a:lvl5pPr marL="1724561">
              <a:defRPr>
                <a:latin typeface="+mn-lt"/>
                <a:ea typeface="+mn-ea"/>
                <a:cs typeface="+mn-cs"/>
              </a:defRPr>
            </a:lvl5pPr>
            <a:lvl6pPr marL="2155701">
              <a:defRPr>
                <a:latin typeface="+mn-lt"/>
                <a:ea typeface="+mn-ea"/>
                <a:cs typeface="+mn-cs"/>
              </a:defRPr>
            </a:lvl6pPr>
            <a:lvl7pPr marL="2586842">
              <a:defRPr>
                <a:latin typeface="+mn-lt"/>
                <a:ea typeface="+mn-ea"/>
                <a:cs typeface="+mn-cs"/>
              </a:defRPr>
            </a:lvl7pPr>
            <a:lvl8pPr marL="3017981">
              <a:defRPr>
                <a:latin typeface="+mn-lt"/>
                <a:ea typeface="+mn-ea"/>
                <a:cs typeface="+mn-cs"/>
              </a:defRPr>
            </a:lvl8pPr>
            <a:lvl9pPr marL="3449122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kern="0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</a:rPr>
              <a:t>Jamila and her daughter stand outside their shelter in a refugee camp in Cox’s Bazar, Bangladesh. Credit: </a:t>
            </a:r>
            <a:r>
              <a:rPr lang="en-US" sz="1000" kern="0" err="1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</a:rPr>
              <a:t>Inmanuel</a:t>
            </a:r>
            <a:r>
              <a:rPr lang="en-US" sz="1000" kern="0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</a:rPr>
              <a:t> Biswas/Caritas Bangladesh</a:t>
            </a:r>
            <a:endParaRPr lang="en-US" kern="0">
              <a:solidFill>
                <a:sysClr val="windowText" lastClr="000000"/>
              </a:solidFill>
            </a:endParaRPr>
          </a:p>
          <a:p>
            <a:endParaRPr lang="en-AU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59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85F7A2ED-C8B1-4C9E-9E40-5B64FA39EA6F}"/>
              </a:ext>
            </a:extLst>
          </p:cNvPr>
          <p:cNvSpPr txBox="1"/>
          <p:nvPr/>
        </p:nvSpPr>
        <p:spPr>
          <a:xfrm>
            <a:off x="4360069" y="1734167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b="1">
                <a:solidFill>
                  <a:srgbClr val="0C244C"/>
                </a:solidFill>
                <a:latin typeface="Arial" panose="020B0604020202020204" pitchFamily="34" charset="0"/>
                <a:ea typeface="Roboto" pitchFamily="2" charset="0"/>
              </a:rPr>
              <a:t>TRY AGAIN!</a:t>
            </a:r>
          </a:p>
        </p:txBody>
      </p:sp>
      <p:sp>
        <p:nvSpPr>
          <p:cNvPr id="26" name="Left Arrow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FDF46BC-3836-4571-903C-411CDC94B392}"/>
              </a:ext>
            </a:extLst>
          </p:cNvPr>
          <p:cNvSpPr/>
          <p:nvPr/>
        </p:nvSpPr>
        <p:spPr bwMode="auto">
          <a:xfrm>
            <a:off x="5302322" y="4056709"/>
            <a:ext cx="2839895" cy="1655249"/>
          </a:xfrm>
          <a:prstGeom prst="leftArrow">
            <a:avLst/>
          </a:prstGeom>
          <a:solidFill>
            <a:srgbClr val="D86075"/>
          </a:solidFill>
          <a:ln w="19050">
            <a:noFill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pic>
        <p:nvPicPr>
          <p:cNvPr id="27" name="図 14">
            <a:extLst>
              <a:ext uri="{FF2B5EF4-FFF2-40B4-BE49-F238E27FC236}">
                <a16:creationId xmlns:a16="http://schemas.microsoft.com/office/drawing/2014/main" id="{3CF5C1D0-BE7D-4620-934B-0222876B74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179" y="3207934"/>
            <a:ext cx="4150128" cy="33528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20BDD67-6D8E-7A45-897C-157037A15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269" y="366846"/>
            <a:ext cx="11273399" cy="873497"/>
          </a:xfrm>
        </p:spPr>
        <p:txBody>
          <a:bodyPr/>
          <a:lstStyle/>
          <a:p>
            <a:r>
              <a:rPr lang="en-US" sz="4500"/>
              <a:t>Answer incorrect</a:t>
            </a:r>
          </a:p>
        </p:txBody>
      </p:sp>
      <p:sp>
        <p:nvSpPr>
          <p:cNvPr id="17" name="bg object 21">
            <a:extLst>
              <a:ext uri="{FF2B5EF4-FFF2-40B4-BE49-F238E27FC236}">
                <a16:creationId xmlns:a16="http://schemas.microsoft.com/office/drawing/2014/main" id="{046015BF-1CC3-8A47-B95A-554492337AAF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F324184E-3B11-449C-901F-D218993B7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84469" y="3324225"/>
            <a:ext cx="4143539" cy="335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0AEF3E5-3C78-4412-8BFA-275E4F9CA7C4}"/>
              </a:ext>
            </a:extLst>
          </p:cNvPr>
          <p:cNvSpPr/>
          <p:nvPr/>
        </p:nvSpPr>
        <p:spPr>
          <a:xfrm>
            <a:off x="92869" y="0"/>
            <a:ext cx="13258800" cy="756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467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66EA2FD-49FE-4556-A239-445B35A303BC}"/>
              </a:ext>
            </a:extLst>
          </p:cNvPr>
          <p:cNvSpPr/>
          <p:nvPr/>
        </p:nvSpPr>
        <p:spPr>
          <a:xfrm>
            <a:off x="730159" y="2384417"/>
            <a:ext cx="5457052" cy="236988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AU" sz="3600" b="1">
                <a:solidFill>
                  <a:srgbClr val="0C244C"/>
                </a:solidFill>
                <a:latin typeface="Arial"/>
                <a:ea typeface="Roboto"/>
                <a:cs typeface="Arial"/>
              </a:rPr>
              <a:t>CORRECT!</a:t>
            </a:r>
          </a:p>
          <a:p>
            <a:endParaRPr lang="en-AU" sz="2800">
              <a:solidFill>
                <a:srgbClr val="0C244C"/>
              </a:solidFill>
              <a:latin typeface="Arial" panose="020B0604020202020204" pitchFamily="34" charset="0"/>
              <a:ea typeface="Roboto" pitchFamily="2" charset="0"/>
            </a:endParaRPr>
          </a:p>
          <a:p>
            <a:r>
              <a:rPr lang="en-AU" altLang="en-US" sz="2800">
                <a:latin typeface="Arial"/>
                <a:ea typeface="Roboto"/>
                <a:cs typeface="Arial"/>
              </a:rPr>
              <a:t>The projection for refugees needing resettlement in 2023, is just over 1.47 million.</a:t>
            </a:r>
            <a:endParaRPr lang="en-AU"/>
          </a:p>
        </p:txBody>
      </p:sp>
      <p:sp>
        <p:nvSpPr>
          <p:cNvPr id="22" name="Title 23">
            <a:extLst>
              <a:ext uri="{FF2B5EF4-FFF2-40B4-BE49-F238E27FC236}">
                <a16:creationId xmlns:a16="http://schemas.microsoft.com/office/drawing/2014/main" id="{1E235132-D030-8F48-B291-3310B52B0C97}"/>
              </a:ext>
            </a:extLst>
          </p:cNvPr>
          <p:cNvSpPr txBox="1">
            <a:spLocks/>
          </p:cNvSpPr>
          <p:nvPr/>
        </p:nvSpPr>
        <p:spPr>
          <a:xfrm>
            <a:off x="1007269" y="366846"/>
            <a:ext cx="1127339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0C244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/>
              <a:t>Answer  correct!</a:t>
            </a:r>
          </a:p>
        </p:txBody>
      </p:sp>
      <p:pic>
        <p:nvPicPr>
          <p:cNvPr id="12" name="Picture Placeholder 5">
            <a:extLst>
              <a:ext uri="{FF2B5EF4-FFF2-40B4-BE49-F238E27FC236}">
                <a16:creationId xmlns:a16="http://schemas.microsoft.com/office/drawing/2014/main" id="{5B782D32-8E83-4FAC-B288-58AF110265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772" y="2579514"/>
            <a:ext cx="5225543" cy="3483695"/>
          </a:xfrm>
          <a:prstGeom prst="rect">
            <a:avLst/>
          </a:prstGeom>
        </p:spPr>
      </p:pic>
      <p:sp>
        <p:nvSpPr>
          <p:cNvPr id="24" name="bg object 21">
            <a:extLst>
              <a:ext uri="{FF2B5EF4-FFF2-40B4-BE49-F238E27FC236}">
                <a16:creationId xmlns:a16="http://schemas.microsoft.com/office/drawing/2014/main" id="{93A54470-8F14-B04E-AADD-207B94378B56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33886BB-B814-8647-9F92-F6152A51CE0E}"/>
              </a:ext>
            </a:extLst>
          </p:cNvPr>
          <p:cNvGrpSpPr/>
          <p:nvPr/>
        </p:nvGrpSpPr>
        <p:grpSpPr>
          <a:xfrm rot="1515613">
            <a:off x="5366236" y="1955997"/>
            <a:ext cx="2976564" cy="2056523"/>
            <a:chOff x="3609161" y="4317166"/>
            <a:chExt cx="2976564" cy="2056523"/>
          </a:xfrm>
        </p:grpSpPr>
        <p:sp>
          <p:nvSpPr>
            <p:cNvPr id="28" name="Left Arrow 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4F378471-611E-E24F-B5BE-BAAA46463CD5}"/>
                </a:ext>
              </a:extLst>
            </p:cNvPr>
            <p:cNvSpPr/>
            <p:nvPr/>
          </p:nvSpPr>
          <p:spPr bwMode="auto">
            <a:xfrm rot="9903666">
              <a:off x="4785091" y="5403649"/>
              <a:ext cx="1664288" cy="970040"/>
            </a:xfrm>
            <a:prstGeom prst="leftArrow">
              <a:avLst/>
            </a:prstGeom>
            <a:solidFill>
              <a:srgbClr val="D86075"/>
            </a:solidFill>
            <a:ln w="19050">
              <a:noFill/>
            </a:ln>
            <a:effectLst/>
          </p:spPr>
          <p:txBody>
            <a:bodyPr wrap="none"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 Diagonal Corner Rectangle 28">
              <a:extLst>
                <a:ext uri="{FF2B5EF4-FFF2-40B4-BE49-F238E27FC236}">
                  <a16:creationId xmlns:a16="http://schemas.microsoft.com/office/drawing/2014/main" id="{6A1B20E7-1EE3-FE42-A674-8DA38B43E329}"/>
                </a:ext>
              </a:extLst>
            </p:cNvPr>
            <p:cNvSpPr/>
            <p:nvPr/>
          </p:nvSpPr>
          <p:spPr>
            <a:xfrm rot="15303666">
              <a:off x="4596212" y="3330115"/>
              <a:ext cx="1002462" cy="2976564"/>
            </a:xfrm>
            <a:prstGeom prst="round2DiagRect">
              <a:avLst>
                <a:gd name="adj1" fmla="val 37573"/>
                <a:gd name="adj2" fmla="val 0"/>
              </a:avLst>
            </a:prstGeom>
            <a:solidFill>
              <a:srgbClr val="63B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BEABFC8-981B-5D42-B36C-989B123330CE}"/>
                </a:ext>
              </a:extLst>
            </p:cNvPr>
            <p:cNvSpPr txBox="1"/>
            <p:nvPr/>
          </p:nvSpPr>
          <p:spPr>
            <a:xfrm rot="20703666">
              <a:off x="3662039" y="4526007"/>
              <a:ext cx="2870802" cy="58477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AU" sz="3200" b="1">
                  <a:solidFill>
                    <a:schemeClr val="bg1"/>
                  </a:solidFill>
                  <a:latin typeface="Arial"/>
                  <a:ea typeface="Roboto"/>
                  <a:cs typeface="Arial"/>
                </a:rPr>
                <a:t>B. 1.4 million</a:t>
              </a:r>
            </a:p>
          </p:txBody>
        </p:sp>
      </p:grpSp>
      <p:sp>
        <p:nvSpPr>
          <p:cNvPr id="17" name="Rectangle 16">
            <a:hlinkClick r:id="rId5" action="ppaction://hlinksldjump"/>
            <a:extLst>
              <a:ext uri="{FF2B5EF4-FFF2-40B4-BE49-F238E27FC236}">
                <a16:creationId xmlns:a16="http://schemas.microsoft.com/office/drawing/2014/main" id="{366AA5DB-CBA7-4364-8A12-AAA2E2A8E895}"/>
              </a:ext>
            </a:extLst>
          </p:cNvPr>
          <p:cNvSpPr/>
          <p:nvPr/>
        </p:nvSpPr>
        <p:spPr>
          <a:xfrm>
            <a:off x="0" y="0"/>
            <a:ext cx="13444538" cy="756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7048D77-D19B-48F3-8376-06307310E610}"/>
              </a:ext>
            </a:extLst>
          </p:cNvPr>
          <p:cNvSpPr txBox="1">
            <a:spLocks/>
          </p:cNvSpPr>
          <p:nvPr/>
        </p:nvSpPr>
        <p:spPr>
          <a:xfrm>
            <a:off x="7484269" y="6067425"/>
            <a:ext cx="4804747" cy="444461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31141">
              <a:defRPr>
                <a:latin typeface="+mn-lt"/>
                <a:ea typeface="+mn-ea"/>
                <a:cs typeface="+mn-cs"/>
              </a:defRPr>
            </a:lvl2pPr>
            <a:lvl3pPr marL="862282">
              <a:defRPr>
                <a:latin typeface="+mn-lt"/>
                <a:ea typeface="+mn-ea"/>
                <a:cs typeface="+mn-cs"/>
              </a:defRPr>
            </a:lvl3pPr>
            <a:lvl4pPr marL="1293422">
              <a:defRPr>
                <a:latin typeface="+mn-lt"/>
                <a:ea typeface="+mn-ea"/>
                <a:cs typeface="+mn-cs"/>
              </a:defRPr>
            </a:lvl4pPr>
            <a:lvl5pPr marL="1724561">
              <a:defRPr>
                <a:latin typeface="+mn-lt"/>
                <a:ea typeface="+mn-ea"/>
                <a:cs typeface="+mn-cs"/>
              </a:defRPr>
            </a:lvl5pPr>
            <a:lvl6pPr marL="2155701">
              <a:defRPr>
                <a:latin typeface="+mn-lt"/>
                <a:ea typeface="+mn-ea"/>
                <a:cs typeface="+mn-cs"/>
              </a:defRPr>
            </a:lvl6pPr>
            <a:lvl7pPr marL="2586842">
              <a:defRPr>
                <a:latin typeface="+mn-lt"/>
                <a:ea typeface="+mn-ea"/>
                <a:cs typeface="+mn-cs"/>
              </a:defRPr>
            </a:lvl7pPr>
            <a:lvl8pPr marL="3017981">
              <a:defRPr>
                <a:latin typeface="+mn-lt"/>
                <a:ea typeface="+mn-ea"/>
                <a:cs typeface="+mn-cs"/>
              </a:defRPr>
            </a:lvl8pPr>
            <a:lvl9pPr marL="3449122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kern="0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</a:rPr>
              <a:t>Jamila and her daughter stand outside their shelter in a refugee camp in Cox’s Bazar, Bangladesh. Credit: </a:t>
            </a:r>
            <a:r>
              <a:rPr lang="en-US" sz="1000" kern="0" err="1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</a:rPr>
              <a:t>Inmanuel</a:t>
            </a:r>
            <a:r>
              <a:rPr lang="en-US" sz="1000" kern="0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</a:rPr>
              <a:t> Biswas/Caritas Bangladesh</a:t>
            </a:r>
            <a:endParaRPr lang="en-US" kern="0">
              <a:solidFill>
                <a:sysClr val="windowText" lastClr="000000"/>
              </a:solidFill>
            </a:endParaRPr>
          </a:p>
          <a:p>
            <a:endParaRPr lang="en-AU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91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 Diagonal Corner Rectangle 30">
            <a:hlinkClick r:id="rId3" action="ppaction://hlinksldjump"/>
            <a:extLst>
              <a:ext uri="{FF2B5EF4-FFF2-40B4-BE49-F238E27FC236}">
                <a16:creationId xmlns:a16="http://schemas.microsoft.com/office/drawing/2014/main" id="{895949D5-B4F4-4F4A-958D-2800885981B0}"/>
              </a:ext>
            </a:extLst>
          </p:cNvPr>
          <p:cNvSpPr/>
          <p:nvPr/>
        </p:nvSpPr>
        <p:spPr>
          <a:xfrm rot="16200000">
            <a:off x="2419585" y="3097062"/>
            <a:ext cx="856838" cy="3414044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 Diagonal Corner Rectangle 24">
            <a:hlinkClick r:id="rId4" action="ppaction://hlinksldjump"/>
            <a:extLst>
              <a:ext uri="{FF2B5EF4-FFF2-40B4-BE49-F238E27FC236}">
                <a16:creationId xmlns:a16="http://schemas.microsoft.com/office/drawing/2014/main" id="{ACCB55B2-9B3B-DB4B-8B60-B6E65B41F85E}"/>
              </a:ext>
            </a:extLst>
          </p:cNvPr>
          <p:cNvSpPr/>
          <p:nvPr/>
        </p:nvSpPr>
        <p:spPr>
          <a:xfrm rot="16200000">
            <a:off x="2439572" y="2034293"/>
            <a:ext cx="856838" cy="3384588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D1B3F16-024F-3B46-87B2-BD6BF510AC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7" y="1800225"/>
            <a:ext cx="6727042" cy="1404606"/>
          </a:xfrm>
        </p:spPr>
        <p:txBody>
          <a:bodyPr lIns="91440" tIns="45720" rIns="91440" bIns="45720" anchor="t"/>
          <a:lstStyle/>
          <a:p>
            <a:pPr>
              <a:lnSpc>
                <a:spcPct val="100000"/>
              </a:lnSpc>
            </a:pPr>
            <a:r>
              <a:rPr lang="en-AU" sz="2600">
                <a:solidFill>
                  <a:schemeClr val="bg2">
                    <a:lumMod val="25000"/>
                  </a:schemeClr>
                </a:solidFill>
                <a:ea typeface="Roboto"/>
              </a:rPr>
              <a:t>In 2022, approximately what percentage of resettled refugees were admitted into Australia?</a:t>
            </a:r>
            <a:endParaRPr lang="en-US" sz="2600">
              <a:solidFill>
                <a:schemeClr val="bg2">
                  <a:lumMod val="25000"/>
                </a:schemeClr>
              </a:solidFill>
              <a:ea typeface="Roboto"/>
            </a:endParaRPr>
          </a:p>
        </p:txBody>
      </p:sp>
      <p:sp>
        <p:nvSpPr>
          <p:cNvPr id="37" name="Title Placeholder 1">
            <a:extLst>
              <a:ext uri="{FF2B5EF4-FFF2-40B4-BE49-F238E27FC236}">
                <a16:creationId xmlns:a16="http://schemas.microsoft.com/office/drawing/2014/main" id="{8D0CC9F2-F283-1642-86DB-3F1EDE7C43AC}"/>
              </a:ext>
            </a:extLst>
          </p:cNvPr>
          <p:cNvSpPr txBox="1">
            <a:spLocks/>
          </p:cNvSpPr>
          <p:nvPr/>
        </p:nvSpPr>
        <p:spPr>
          <a:xfrm>
            <a:off x="1007269" y="366846"/>
            <a:ext cx="1127339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C3DDD7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/>
              <a:t>Question 9</a:t>
            </a:r>
          </a:p>
        </p:txBody>
      </p:sp>
      <p:sp>
        <p:nvSpPr>
          <p:cNvPr id="38" name="bg object 21">
            <a:extLst>
              <a:ext uri="{FF2B5EF4-FFF2-40B4-BE49-F238E27FC236}">
                <a16:creationId xmlns:a16="http://schemas.microsoft.com/office/drawing/2014/main" id="{A81A904F-F80C-4949-927A-82E0522C2869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TextBox 44">
            <a:hlinkClick r:id="rId4" action="ppaction://hlinksldjump"/>
            <a:extLst>
              <a:ext uri="{FF2B5EF4-FFF2-40B4-BE49-F238E27FC236}">
                <a16:creationId xmlns:a16="http://schemas.microsoft.com/office/drawing/2014/main" id="{C9853827-FE94-E441-BBCE-9DABF749E5A7}"/>
              </a:ext>
            </a:extLst>
          </p:cNvPr>
          <p:cNvSpPr txBox="1"/>
          <p:nvPr/>
        </p:nvSpPr>
        <p:spPr>
          <a:xfrm>
            <a:off x="1485669" y="3350562"/>
            <a:ext cx="337407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3600" b="1">
                <a:solidFill>
                  <a:srgbClr val="761F00"/>
                </a:solidFill>
                <a:latin typeface="Arial"/>
                <a:ea typeface="Roboto"/>
                <a:cs typeface="Arial"/>
              </a:rPr>
              <a:t>A. 5%</a:t>
            </a:r>
          </a:p>
        </p:txBody>
      </p:sp>
      <p:sp>
        <p:nvSpPr>
          <p:cNvPr id="27" name="TextBox 26">
            <a:hlinkClick r:id="rId3" action="ppaction://hlinksldjump"/>
            <a:extLst>
              <a:ext uri="{FF2B5EF4-FFF2-40B4-BE49-F238E27FC236}">
                <a16:creationId xmlns:a16="http://schemas.microsoft.com/office/drawing/2014/main" id="{84DB6817-91B3-E548-8AE1-27FE34C708F3}"/>
              </a:ext>
            </a:extLst>
          </p:cNvPr>
          <p:cNvSpPr txBox="1"/>
          <p:nvPr/>
        </p:nvSpPr>
        <p:spPr>
          <a:xfrm>
            <a:off x="1540669" y="4483258"/>
            <a:ext cx="265464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3600" b="1">
                <a:solidFill>
                  <a:srgbClr val="761F00"/>
                </a:solidFill>
                <a:latin typeface="Arial"/>
                <a:ea typeface="Roboto"/>
                <a:cs typeface="Arial"/>
              </a:rPr>
              <a:t>B. 35%</a:t>
            </a:r>
          </a:p>
        </p:txBody>
      </p:sp>
      <p:sp>
        <p:nvSpPr>
          <p:cNvPr id="32" name="Round Diagonal Corner Rectangle 31">
            <a:hlinkClick r:id="rId3" action="ppaction://hlinksldjump"/>
            <a:extLst>
              <a:ext uri="{FF2B5EF4-FFF2-40B4-BE49-F238E27FC236}">
                <a16:creationId xmlns:a16="http://schemas.microsoft.com/office/drawing/2014/main" id="{FCE2F7C7-1C18-514A-8DD7-0B0EADDB3A7C}"/>
              </a:ext>
            </a:extLst>
          </p:cNvPr>
          <p:cNvSpPr/>
          <p:nvPr/>
        </p:nvSpPr>
        <p:spPr>
          <a:xfrm rot="16200000">
            <a:off x="2419585" y="4174560"/>
            <a:ext cx="856838" cy="3414042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hlinkClick r:id="rId3" action="ppaction://hlinksldjump"/>
            <a:extLst>
              <a:ext uri="{FF2B5EF4-FFF2-40B4-BE49-F238E27FC236}">
                <a16:creationId xmlns:a16="http://schemas.microsoft.com/office/drawing/2014/main" id="{03E7EA66-F205-4342-9537-CC51E49BBDDD}"/>
              </a:ext>
            </a:extLst>
          </p:cNvPr>
          <p:cNvSpPr txBox="1"/>
          <p:nvPr/>
        </p:nvSpPr>
        <p:spPr>
          <a:xfrm>
            <a:off x="1540669" y="5560755"/>
            <a:ext cx="265464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3600" b="1">
                <a:solidFill>
                  <a:srgbClr val="761F00"/>
                </a:solidFill>
                <a:latin typeface="Arial"/>
                <a:ea typeface="Roboto"/>
                <a:cs typeface="Arial"/>
              </a:rPr>
              <a:t>C. 17%</a:t>
            </a:r>
          </a:p>
        </p:txBody>
      </p:sp>
      <p:pic>
        <p:nvPicPr>
          <p:cNvPr id="16" name="Picture Placeholder 4">
            <a:extLst>
              <a:ext uri="{FF2B5EF4-FFF2-40B4-BE49-F238E27FC236}">
                <a16:creationId xmlns:a16="http://schemas.microsoft.com/office/drawing/2014/main" id="{DEEDBB34-4A7B-4D96-AA22-2DB9DCA780F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0409" y="2154743"/>
            <a:ext cx="4804747" cy="3645894"/>
          </a:xfrm>
          <a:prstGeom prst="rect">
            <a:avLst/>
          </a:prstGeom>
        </p:spPr>
      </p:pic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08D4228B-982E-44ED-B24A-97F7BC370AE8}"/>
              </a:ext>
            </a:extLst>
          </p:cNvPr>
          <p:cNvSpPr txBox="1">
            <a:spLocks/>
          </p:cNvSpPr>
          <p:nvPr/>
        </p:nvSpPr>
        <p:spPr>
          <a:xfrm>
            <a:off x="7250409" y="5800637"/>
            <a:ext cx="4804747" cy="444461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31141">
              <a:defRPr>
                <a:latin typeface="+mn-lt"/>
                <a:ea typeface="+mn-ea"/>
                <a:cs typeface="+mn-cs"/>
              </a:defRPr>
            </a:lvl2pPr>
            <a:lvl3pPr marL="862282">
              <a:defRPr>
                <a:latin typeface="+mn-lt"/>
                <a:ea typeface="+mn-ea"/>
                <a:cs typeface="+mn-cs"/>
              </a:defRPr>
            </a:lvl3pPr>
            <a:lvl4pPr marL="1293422">
              <a:defRPr>
                <a:latin typeface="+mn-lt"/>
                <a:ea typeface="+mn-ea"/>
                <a:cs typeface="+mn-cs"/>
              </a:defRPr>
            </a:lvl4pPr>
            <a:lvl5pPr marL="1724561">
              <a:defRPr>
                <a:latin typeface="+mn-lt"/>
                <a:ea typeface="+mn-ea"/>
                <a:cs typeface="+mn-cs"/>
              </a:defRPr>
            </a:lvl5pPr>
            <a:lvl6pPr marL="2155701">
              <a:defRPr>
                <a:latin typeface="+mn-lt"/>
                <a:ea typeface="+mn-ea"/>
                <a:cs typeface="+mn-cs"/>
              </a:defRPr>
            </a:lvl6pPr>
            <a:lvl7pPr marL="2586842">
              <a:defRPr>
                <a:latin typeface="+mn-lt"/>
                <a:ea typeface="+mn-ea"/>
                <a:cs typeface="+mn-cs"/>
              </a:defRPr>
            </a:lvl7pPr>
            <a:lvl8pPr marL="3017981">
              <a:defRPr>
                <a:latin typeface="+mn-lt"/>
                <a:ea typeface="+mn-ea"/>
                <a:cs typeface="+mn-cs"/>
              </a:defRPr>
            </a:lvl8pPr>
            <a:lvl9pPr marL="3449122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kern="0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</a:rPr>
              <a:t>Photo credit: John Gomez/</a:t>
            </a:r>
            <a:r>
              <a:rPr lang="en-US" sz="1000" kern="0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  <a:hlinkClick r:id="rId7"/>
              </a:rPr>
              <a:t>Shutterstock</a:t>
            </a:r>
            <a:endParaRPr lang="en-US" sz="1000" kern="0">
              <a:solidFill>
                <a:sysClr val="windowText" lastClr="000000"/>
              </a:solidFill>
              <a:latin typeface="Arial" panose="020B0604020202020204" pitchFamily="34" charset="0"/>
              <a:ea typeface="Roboto" pitchFamily="2" charset="0"/>
            </a:endParaRPr>
          </a:p>
          <a:p>
            <a:endParaRPr lang="en-US" kern="0">
              <a:solidFill>
                <a:sysClr val="windowText" lastClr="000000"/>
              </a:solidFill>
            </a:endParaRPr>
          </a:p>
          <a:p>
            <a:endParaRPr lang="en-AU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95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85F7A2ED-C8B1-4C9E-9E40-5B64FA39EA6F}"/>
              </a:ext>
            </a:extLst>
          </p:cNvPr>
          <p:cNvSpPr txBox="1"/>
          <p:nvPr/>
        </p:nvSpPr>
        <p:spPr>
          <a:xfrm>
            <a:off x="4360069" y="1734167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b="1">
                <a:solidFill>
                  <a:srgbClr val="0C244C"/>
                </a:solidFill>
                <a:latin typeface="Arial" panose="020B0604020202020204" pitchFamily="34" charset="0"/>
                <a:ea typeface="Roboto" pitchFamily="2" charset="0"/>
              </a:rPr>
              <a:t>TRY AGAIN!</a:t>
            </a:r>
          </a:p>
        </p:txBody>
      </p:sp>
      <p:sp>
        <p:nvSpPr>
          <p:cNvPr id="26" name="Left Arrow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FDF46BC-3836-4571-903C-411CDC94B392}"/>
              </a:ext>
            </a:extLst>
          </p:cNvPr>
          <p:cNvSpPr/>
          <p:nvPr/>
        </p:nvSpPr>
        <p:spPr bwMode="auto">
          <a:xfrm>
            <a:off x="5302322" y="4056709"/>
            <a:ext cx="2839895" cy="1655249"/>
          </a:xfrm>
          <a:prstGeom prst="leftArrow">
            <a:avLst/>
          </a:prstGeom>
          <a:solidFill>
            <a:srgbClr val="D86075"/>
          </a:solidFill>
          <a:ln w="19050">
            <a:noFill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pic>
        <p:nvPicPr>
          <p:cNvPr id="27" name="図 14">
            <a:extLst>
              <a:ext uri="{FF2B5EF4-FFF2-40B4-BE49-F238E27FC236}">
                <a16:creationId xmlns:a16="http://schemas.microsoft.com/office/drawing/2014/main" id="{3CF5C1D0-BE7D-4620-934B-0222876B74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179" y="3207934"/>
            <a:ext cx="4150128" cy="33528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20BDD67-6D8E-7A45-897C-157037A15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269" y="366846"/>
            <a:ext cx="11273399" cy="873497"/>
          </a:xfrm>
        </p:spPr>
        <p:txBody>
          <a:bodyPr/>
          <a:lstStyle/>
          <a:p>
            <a:r>
              <a:rPr lang="en-US" sz="4500"/>
              <a:t>Answer incorrect</a:t>
            </a:r>
          </a:p>
        </p:txBody>
      </p:sp>
      <p:sp>
        <p:nvSpPr>
          <p:cNvPr id="17" name="bg object 21">
            <a:extLst>
              <a:ext uri="{FF2B5EF4-FFF2-40B4-BE49-F238E27FC236}">
                <a16:creationId xmlns:a16="http://schemas.microsoft.com/office/drawing/2014/main" id="{046015BF-1CC3-8A47-B95A-554492337AAF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F324184E-3B11-449C-901F-D218993B7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84469" y="3324225"/>
            <a:ext cx="4143539" cy="335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0AEF3E5-3C78-4412-8BFA-275E4F9CA7C4}"/>
              </a:ext>
            </a:extLst>
          </p:cNvPr>
          <p:cNvSpPr/>
          <p:nvPr/>
        </p:nvSpPr>
        <p:spPr>
          <a:xfrm>
            <a:off x="92869" y="0"/>
            <a:ext cx="13258800" cy="756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734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4">
            <a:extLst>
              <a:ext uri="{FF2B5EF4-FFF2-40B4-BE49-F238E27FC236}">
                <a16:creationId xmlns:a16="http://schemas.microsoft.com/office/drawing/2014/main" id="{E7EF064C-6D09-4036-BC27-709DF5A939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9632" y="2165857"/>
            <a:ext cx="4804747" cy="364589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66EA2FD-49FE-4556-A239-445B35A303BC}"/>
              </a:ext>
            </a:extLst>
          </p:cNvPr>
          <p:cNvSpPr/>
          <p:nvPr/>
        </p:nvSpPr>
        <p:spPr>
          <a:xfrm>
            <a:off x="730159" y="2384417"/>
            <a:ext cx="5230110" cy="280076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AU" sz="3600" b="1" dirty="0">
                <a:solidFill>
                  <a:srgbClr val="0C244C"/>
                </a:solidFill>
                <a:latin typeface="Arial" panose="020B0604020202020204" pitchFamily="34" charset="0"/>
                <a:ea typeface="Roboto" pitchFamily="2" charset="0"/>
              </a:rPr>
              <a:t>CORRECT!</a:t>
            </a:r>
          </a:p>
          <a:p>
            <a:endParaRPr lang="en-AU" sz="2800" dirty="0">
              <a:solidFill>
                <a:srgbClr val="0C244C"/>
              </a:solidFill>
              <a:latin typeface="Arial" panose="020B0604020202020204" pitchFamily="34" charset="0"/>
              <a:ea typeface="Roboto" pitchFamily="2" charset="0"/>
            </a:endParaRPr>
          </a:p>
          <a:p>
            <a:r>
              <a:rPr lang="en-AU" altLang="en-US" sz="2800" dirty="0">
                <a:latin typeface="Arial"/>
                <a:ea typeface="Roboto"/>
                <a:cs typeface="Arial"/>
              </a:rPr>
              <a:t>In 2022, 58,457 refugees were resettled to 22 countries. Out of these, Australia admitted</a:t>
            </a:r>
          </a:p>
          <a:p>
            <a:r>
              <a:rPr lang="en-AU" altLang="en-US" sz="2800" dirty="0">
                <a:latin typeface="Arial"/>
                <a:ea typeface="Roboto"/>
                <a:cs typeface="Arial"/>
              </a:rPr>
              <a:t>3,052.</a:t>
            </a:r>
            <a:endParaRPr lang="en-AU" sz="2600" dirty="0">
              <a:solidFill>
                <a:srgbClr val="0B234B"/>
              </a:solidFill>
              <a:latin typeface="Arial"/>
              <a:ea typeface="Roboto"/>
              <a:cs typeface="Arial"/>
            </a:endParaRPr>
          </a:p>
        </p:txBody>
      </p:sp>
      <p:sp>
        <p:nvSpPr>
          <p:cNvPr id="22" name="Title 23">
            <a:extLst>
              <a:ext uri="{FF2B5EF4-FFF2-40B4-BE49-F238E27FC236}">
                <a16:creationId xmlns:a16="http://schemas.microsoft.com/office/drawing/2014/main" id="{1E235132-D030-8F48-B291-3310B52B0C97}"/>
              </a:ext>
            </a:extLst>
          </p:cNvPr>
          <p:cNvSpPr txBox="1">
            <a:spLocks/>
          </p:cNvSpPr>
          <p:nvPr/>
        </p:nvSpPr>
        <p:spPr>
          <a:xfrm>
            <a:off x="1007269" y="366846"/>
            <a:ext cx="1127339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0C244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/>
              <a:t>Answer  correct!</a:t>
            </a:r>
          </a:p>
        </p:txBody>
      </p:sp>
      <p:sp>
        <p:nvSpPr>
          <p:cNvPr id="24" name="bg object 21">
            <a:extLst>
              <a:ext uri="{FF2B5EF4-FFF2-40B4-BE49-F238E27FC236}">
                <a16:creationId xmlns:a16="http://schemas.microsoft.com/office/drawing/2014/main" id="{93A54470-8F14-B04E-AADD-207B94378B56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33886BB-B814-8647-9F92-F6152A51CE0E}"/>
              </a:ext>
            </a:extLst>
          </p:cNvPr>
          <p:cNvGrpSpPr/>
          <p:nvPr/>
        </p:nvGrpSpPr>
        <p:grpSpPr>
          <a:xfrm rot="1515613">
            <a:off x="5366236" y="1955997"/>
            <a:ext cx="2976564" cy="2056523"/>
            <a:chOff x="3609161" y="4317166"/>
            <a:chExt cx="2976564" cy="2056523"/>
          </a:xfrm>
        </p:grpSpPr>
        <p:sp>
          <p:nvSpPr>
            <p:cNvPr id="28" name="Left Arrow 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4F378471-611E-E24F-B5BE-BAAA46463CD5}"/>
                </a:ext>
              </a:extLst>
            </p:cNvPr>
            <p:cNvSpPr/>
            <p:nvPr/>
          </p:nvSpPr>
          <p:spPr bwMode="auto">
            <a:xfrm rot="9903666">
              <a:off x="4785091" y="5403649"/>
              <a:ext cx="1664288" cy="970040"/>
            </a:xfrm>
            <a:prstGeom prst="leftArrow">
              <a:avLst/>
            </a:prstGeom>
            <a:solidFill>
              <a:srgbClr val="D86075"/>
            </a:solidFill>
            <a:ln w="19050">
              <a:noFill/>
            </a:ln>
            <a:effectLst/>
          </p:spPr>
          <p:txBody>
            <a:bodyPr wrap="none"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 Diagonal Corner Rectangle 28">
              <a:extLst>
                <a:ext uri="{FF2B5EF4-FFF2-40B4-BE49-F238E27FC236}">
                  <a16:creationId xmlns:a16="http://schemas.microsoft.com/office/drawing/2014/main" id="{6A1B20E7-1EE3-FE42-A674-8DA38B43E329}"/>
                </a:ext>
              </a:extLst>
            </p:cNvPr>
            <p:cNvSpPr/>
            <p:nvPr/>
          </p:nvSpPr>
          <p:spPr>
            <a:xfrm rot="15303666">
              <a:off x="4596212" y="3330115"/>
              <a:ext cx="1002462" cy="2976564"/>
            </a:xfrm>
            <a:prstGeom prst="round2DiagRect">
              <a:avLst>
                <a:gd name="adj1" fmla="val 37573"/>
                <a:gd name="adj2" fmla="val 0"/>
              </a:avLst>
            </a:prstGeom>
            <a:solidFill>
              <a:srgbClr val="63B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BEABFC8-981B-5D42-B36C-989B123330CE}"/>
                </a:ext>
              </a:extLst>
            </p:cNvPr>
            <p:cNvSpPr txBox="1"/>
            <p:nvPr/>
          </p:nvSpPr>
          <p:spPr>
            <a:xfrm rot="20703666">
              <a:off x="3662040" y="4526007"/>
              <a:ext cx="2870802" cy="58477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AU" sz="3200" b="1">
                  <a:solidFill>
                    <a:schemeClr val="bg1"/>
                  </a:solidFill>
                  <a:latin typeface="Arial"/>
                  <a:ea typeface="Roboto"/>
                  <a:cs typeface="Arial"/>
                </a:rPr>
                <a:t>A. 5%</a:t>
              </a:r>
            </a:p>
          </p:txBody>
        </p:sp>
      </p:grpSp>
      <p:sp>
        <p:nvSpPr>
          <p:cNvPr id="17" name="Rectangle 16">
            <a:hlinkClick r:id="rId5" action="ppaction://hlinksldjump"/>
            <a:extLst>
              <a:ext uri="{FF2B5EF4-FFF2-40B4-BE49-F238E27FC236}">
                <a16:creationId xmlns:a16="http://schemas.microsoft.com/office/drawing/2014/main" id="{2E497E3C-A04C-4DDE-88B4-59A83B2D2084}"/>
              </a:ext>
            </a:extLst>
          </p:cNvPr>
          <p:cNvSpPr/>
          <p:nvPr/>
        </p:nvSpPr>
        <p:spPr>
          <a:xfrm>
            <a:off x="0" y="0"/>
            <a:ext cx="13444538" cy="756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8C45306-6463-45A5-A443-997A66506052}"/>
              </a:ext>
            </a:extLst>
          </p:cNvPr>
          <p:cNvSpPr txBox="1">
            <a:spLocks/>
          </p:cNvSpPr>
          <p:nvPr/>
        </p:nvSpPr>
        <p:spPr>
          <a:xfrm>
            <a:off x="7866232" y="5811751"/>
            <a:ext cx="4804747" cy="444461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31141">
              <a:defRPr>
                <a:latin typeface="+mn-lt"/>
                <a:ea typeface="+mn-ea"/>
                <a:cs typeface="+mn-cs"/>
              </a:defRPr>
            </a:lvl2pPr>
            <a:lvl3pPr marL="862282">
              <a:defRPr>
                <a:latin typeface="+mn-lt"/>
                <a:ea typeface="+mn-ea"/>
                <a:cs typeface="+mn-cs"/>
              </a:defRPr>
            </a:lvl3pPr>
            <a:lvl4pPr marL="1293422">
              <a:defRPr>
                <a:latin typeface="+mn-lt"/>
                <a:ea typeface="+mn-ea"/>
                <a:cs typeface="+mn-cs"/>
              </a:defRPr>
            </a:lvl4pPr>
            <a:lvl5pPr marL="1724561">
              <a:defRPr>
                <a:latin typeface="+mn-lt"/>
                <a:ea typeface="+mn-ea"/>
                <a:cs typeface="+mn-cs"/>
              </a:defRPr>
            </a:lvl5pPr>
            <a:lvl6pPr marL="2155701">
              <a:defRPr>
                <a:latin typeface="+mn-lt"/>
                <a:ea typeface="+mn-ea"/>
                <a:cs typeface="+mn-cs"/>
              </a:defRPr>
            </a:lvl6pPr>
            <a:lvl7pPr marL="2586842">
              <a:defRPr>
                <a:latin typeface="+mn-lt"/>
                <a:ea typeface="+mn-ea"/>
                <a:cs typeface="+mn-cs"/>
              </a:defRPr>
            </a:lvl7pPr>
            <a:lvl8pPr marL="3017981">
              <a:defRPr>
                <a:latin typeface="+mn-lt"/>
                <a:ea typeface="+mn-ea"/>
                <a:cs typeface="+mn-cs"/>
              </a:defRPr>
            </a:lvl8pPr>
            <a:lvl9pPr marL="3449122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kern="0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</a:rPr>
              <a:t>Photo credit: John Gomez/</a:t>
            </a:r>
            <a:r>
              <a:rPr lang="en-US" sz="1000" kern="0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  <a:hlinkClick r:id="rId6"/>
              </a:rPr>
              <a:t>Shutterstock</a:t>
            </a:r>
            <a:endParaRPr lang="en-US" sz="1000" kern="0">
              <a:solidFill>
                <a:sysClr val="windowText" lastClr="000000"/>
              </a:solidFill>
              <a:latin typeface="Arial" panose="020B0604020202020204" pitchFamily="34" charset="0"/>
              <a:ea typeface="Roboto" pitchFamily="2" charset="0"/>
            </a:endParaRPr>
          </a:p>
          <a:p>
            <a:endParaRPr lang="en-US" kern="0">
              <a:solidFill>
                <a:sysClr val="windowText" lastClr="000000"/>
              </a:solidFill>
            </a:endParaRPr>
          </a:p>
          <a:p>
            <a:endParaRPr lang="en-AU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71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 Diagonal Corner Rectangle 50">
            <a:hlinkClick r:id="rId3" action="ppaction://hlinksldjump"/>
            <a:extLst>
              <a:ext uri="{FF2B5EF4-FFF2-40B4-BE49-F238E27FC236}">
                <a16:creationId xmlns:a16="http://schemas.microsoft.com/office/drawing/2014/main" id="{1281B9CF-3259-414D-9CE0-56AF7CB0521F}"/>
              </a:ext>
            </a:extLst>
          </p:cNvPr>
          <p:cNvSpPr/>
          <p:nvPr/>
        </p:nvSpPr>
        <p:spPr>
          <a:xfrm rot="16200000">
            <a:off x="3627072" y="-336953"/>
            <a:ext cx="1037798" cy="7282044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D1B3F16-024F-3B46-87B2-BD6BF510AC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8" y="1920480"/>
            <a:ext cx="6650842" cy="864689"/>
          </a:xfrm>
        </p:spPr>
        <p:txBody>
          <a:bodyPr lIns="91440" tIns="45720" rIns="91440" bIns="45720" anchor="t"/>
          <a:lstStyle/>
          <a:p>
            <a:pPr>
              <a:lnSpc>
                <a:spcPct val="100000"/>
              </a:lnSpc>
            </a:pPr>
            <a:r>
              <a:rPr lang="en-AU" sz="26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Roboto" pitchFamily="2" charset="0"/>
              </a:rPr>
              <a:t>A refugee is:</a:t>
            </a:r>
            <a:endParaRPr lang="en-US" sz="260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Roboto" pitchFamily="2" charset="0"/>
            </a:endParaRPr>
          </a:p>
          <a:p>
            <a:pPr>
              <a:lnSpc>
                <a:spcPct val="100000"/>
              </a:lnSpc>
            </a:pPr>
            <a:endParaRPr lang="en-US" sz="28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D5EC580A-2418-45A3-886F-21EDDFCAA79B}"/>
              </a:ext>
            </a:extLst>
          </p:cNvPr>
          <p:cNvSpPr txBox="1">
            <a:spLocks/>
          </p:cNvSpPr>
          <p:nvPr/>
        </p:nvSpPr>
        <p:spPr>
          <a:xfrm>
            <a:off x="8013521" y="5913537"/>
            <a:ext cx="4804747" cy="444461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31141">
              <a:defRPr>
                <a:latin typeface="+mn-lt"/>
                <a:ea typeface="+mn-ea"/>
                <a:cs typeface="+mn-cs"/>
              </a:defRPr>
            </a:lvl2pPr>
            <a:lvl3pPr marL="862282">
              <a:defRPr>
                <a:latin typeface="+mn-lt"/>
                <a:ea typeface="+mn-ea"/>
                <a:cs typeface="+mn-cs"/>
              </a:defRPr>
            </a:lvl3pPr>
            <a:lvl4pPr marL="1293422">
              <a:defRPr>
                <a:latin typeface="+mn-lt"/>
                <a:ea typeface="+mn-ea"/>
                <a:cs typeface="+mn-cs"/>
              </a:defRPr>
            </a:lvl4pPr>
            <a:lvl5pPr marL="1724561">
              <a:defRPr>
                <a:latin typeface="+mn-lt"/>
                <a:ea typeface="+mn-ea"/>
                <a:cs typeface="+mn-cs"/>
              </a:defRPr>
            </a:lvl5pPr>
            <a:lvl6pPr marL="2155701">
              <a:defRPr>
                <a:latin typeface="+mn-lt"/>
                <a:ea typeface="+mn-ea"/>
                <a:cs typeface="+mn-cs"/>
              </a:defRPr>
            </a:lvl6pPr>
            <a:lvl7pPr marL="2586842">
              <a:defRPr>
                <a:latin typeface="+mn-lt"/>
                <a:ea typeface="+mn-ea"/>
                <a:cs typeface="+mn-cs"/>
              </a:defRPr>
            </a:lvl7pPr>
            <a:lvl8pPr marL="3017981">
              <a:defRPr>
                <a:latin typeface="+mn-lt"/>
                <a:ea typeface="+mn-ea"/>
                <a:cs typeface="+mn-cs"/>
              </a:defRPr>
            </a:lvl8pPr>
            <a:lvl9pPr marL="3449122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kern="0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</a:rPr>
              <a:t>. </a:t>
            </a:r>
          </a:p>
          <a:p>
            <a:r>
              <a:rPr lang="en-US" sz="1000" kern="0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</a:rPr>
              <a:t>Jamila looks out from her shelter in a Rohingya refugee camp in Cox’s Bazar, Bangladesh. Photo credit: </a:t>
            </a:r>
            <a:r>
              <a:rPr lang="en-US" sz="1000" kern="0" err="1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</a:rPr>
              <a:t>Inmanuel</a:t>
            </a:r>
            <a:r>
              <a:rPr lang="en-US" sz="1000" kern="0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</a:rPr>
              <a:t> Biswas/Caritas Bangladesh</a:t>
            </a:r>
            <a:endParaRPr lang="en-US" kern="0">
              <a:solidFill>
                <a:sysClr val="windowText" lastClr="000000"/>
              </a:solidFill>
            </a:endParaRPr>
          </a:p>
          <a:p>
            <a:endParaRPr lang="en-AU" kern="0">
              <a:solidFill>
                <a:sysClr val="windowText" lastClr="000000"/>
              </a:solidFill>
            </a:endParaRPr>
          </a:p>
        </p:txBody>
      </p:sp>
      <p:sp>
        <p:nvSpPr>
          <p:cNvPr id="37" name="Title Placeholder 1">
            <a:extLst>
              <a:ext uri="{FF2B5EF4-FFF2-40B4-BE49-F238E27FC236}">
                <a16:creationId xmlns:a16="http://schemas.microsoft.com/office/drawing/2014/main" id="{8D0CC9F2-F283-1642-86DB-3F1EDE7C43AC}"/>
              </a:ext>
            </a:extLst>
          </p:cNvPr>
          <p:cNvSpPr txBox="1">
            <a:spLocks/>
          </p:cNvSpPr>
          <p:nvPr/>
        </p:nvSpPr>
        <p:spPr>
          <a:xfrm>
            <a:off x="1007269" y="366846"/>
            <a:ext cx="1127339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C3DDD7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/>
              <a:t>Question 1</a:t>
            </a:r>
          </a:p>
        </p:txBody>
      </p:sp>
      <p:sp>
        <p:nvSpPr>
          <p:cNvPr id="38" name="bg object 21">
            <a:extLst>
              <a:ext uri="{FF2B5EF4-FFF2-40B4-BE49-F238E27FC236}">
                <a16:creationId xmlns:a16="http://schemas.microsoft.com/office/drawing/2014/main" id="{A81A904F-F80C-4949-927A-82E0522C2869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Round Diagonal Corner Rectangle 50">
            <a:hlinkClick r:id="rId5" action="ppaction://hlinksldjump"/>
            <a:extLst>
              <a:ext uri="{FF2B5EF4-FFF2-40B4-BE49-F238E27FC236}">
                <a16:creationId xmlns:a16="http://schemas.microsoft.com/office/drawing/2014/main" id="{AEBD3527-47E9-40DF-82C4-46F7D8849F6E}"/>
              </a:ext>
            </a:extLst>
          </p:cNvPr>
          <p:cNvSpPr/>
          <p:nvPr/>
        </p:nvSpPr>
        <p:spPr>
          <a:xfrm rot="16200000">
            <a:off x="3650748" y="1071494"/>
            <a:ext cx="1037798" cy="7282044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hlinkClick r:id="rId5" action="ppaction://hlinksldjump"/>
            <a:extLst>
              <a:ext uri="{FF2B5EF4-FFF2-40B4-BE49-F238E27FC236}">
                <a16:creationId xmlns:a16="http://schemas.microsoft.com/office/drawing/2014/main" id="{9DA24B21-88ED-4E39-8707-63453C6D20B1}"/>
              </a:ext>
            </a:extLst>
          </p:cNvPr>
          <p:cNvSpPr txBox="1"/>
          <p:nvPr/>
        </p:nvSpPr>
        <p:spPr>
          <a:xfrm>
            <a:off x="598991" y="4358572"/>
            <a:ext cx="6885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B. </a:t>
            </a:r>
            <a:r>
              <a:rPr lang="en-AU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Someone who is forced to leave their country from fear of persecution </a:t>
            </a:r>
          </a:p>
        </p:txBody>
      </p:sp>
      <p:sp>
        <p:nvSpPr>
          <p:cNvPr id="15" name="Round Diagonal Corner Rectangle 50">
            <a:hlinkClick r:id="rId3" action="ppaction://hlinksldjump"/>
            <a:extLst>
              <a:ext uri="{FF2B5EF4-FFF2-40B4-BE49-F238E27FC236}">
                <a16:creationId xmlns:a16="http://schemas.microsoft.com/office/drawing/2014/main" id="{E2AB4CFC-00FE-4120-ACE4-89E6C9E5F58B}"/>
              </a:ext>
            </a:extLst>
          </p:cNvPr>
          <p:cNvSpPr/>
          <p:nvPr/>
        </p:nvSpPr>
        <p:spPr>
          <a:xfrm rot="16200000">
            <a:off x="3650748" y="2479939"/>
            <a:ext cx="1037798" cy="7282044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Placeholder 3">
            <a:extLst>
              <a:ext uri="{FF2B5EF4-FFF2-40B4-BE49-F238E27FC236}">
                <a16:creationId xmlns:a16="http://schemas.microsoft.com/office/drawing/2014/main" id="{C7EF7C2A-0A5A-4617-AA34-F9EF6B23696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68103" y="2409825"/>
            <a:ext cx="4969669" cy="3657600"/>
          </a:xfrm>
          <a:prstGeom prst="rect">
            <a:avLst/>
          </a:prstGeom>
        </p:spPr>
      </p:pic>
      <p:sp>
        <p:nvSpPr>
          <p:cNvPr id="4" name="Rectangle 3">
            <a:hlinkClick r:id="rId3" action="ppaction://hlinksldjump"/>
            <a:extLst>
              <a:ext uri="{FF2B5EF4-FFF2-40B4-BE49-F238E27FC236}">
                <a16:creationId xmlns:a16="http://schemas.microsoft.com/office/drawing/2014/main" id="{B8222056-9C7C-4A7F-89E4-D8B57728B956}"/>
              </a:ext>
            </a:extLst>
          </p:cNvPr>
          <p:cNvSpPr/>
          <p:nvPr/>
        </p:nvSpPr>
        <p:spPr>
          <a:xfrm>
            <a:off x="578982" y="5913452"/>
            <a:ext cx="5750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b="1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C. </a:t>
            </a:r>
            <a:r>
              <a:rPr lang="en-AU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Anyone who is asking for asylum in another country</a:t>
            </a:r>
          </a:p>
        </p:txBody>
      </p:sp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7B8C13F0-6A2A-4B6B-B27C-3F08F8A58464}"/>
              </a:ext>
            </a:extLst>
          </p:cNvPr>
          <p:cNvSpPr/>
          <p:nvPr/>
        </p:nvSpPr>
        <p:spPr>
          <a:xfrm>
            <a:off x="542885" y="3105868"/>
            <a:ext cx="6622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b="1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A. </a:t>
            </a:r>
            <a:r>
              <a:rPr lang="en-AU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Someone who chooses to leave their country for a better life</a:t>
            </a:r>
          </a:p>
        </p:txBody>
      </p:sp>
    </p:spTree>
    <p:extLst>
      <p:ext uri="{BB962C8B-B14F-4D97-AF65-F5344CB8AC3E}">
        <p14:creationId xmlns:p14="http://schemas.microsoft.com/office/powerpoint/2010/main" val="149439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D1B3F16-024F-3B46-87B2-BD6BF510AC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7" y="1919619"/>
            <a:ext cx="6727042" cy="1404606"/>
          </a:xfrm>
        </p:spPr>
        <p:txBody>
          <a:bodyPr lIns="91440" tIns="45720" rIns="91440" bIns="45720" anchor="t"/>
          <a:lstStyle/>
          <a:p>
            <a:r>
              <a:rPr lang="en-US" sz="2400">
                <a:ea typeface="Roboto"/>
              </a:rPr>
              <a:t>What percentage of refugees are hosted by low- and middle-income countries?</a:t>
            </a:r>
          </a:p>
        </p:txBody>
      </p:sp>
      <p:sp>
        <p:nvSpPr>
          <p:cNvPr id="37" name="Title Placeholder 1">
            <a:extLst>
              <a:ext uri="{FF2B5EF4-FFF2-40B4-BE49-F238E27FC236}">
                <a16:creationId xmlns:a16="http://schemas.microsoft.com/office/drawing/2014/main" id="{8D0CC9F2-F283-1642-86DB-3F1EDE7C43AC}"/>
              </a:ext>
            </a:extLst>
          </p:cNvPr>
          <p:cNvSpPr txBox="1">
            <a:spLocks/>
          </p:cNvSpPr>
          <p:nvPr/>
        </p:nvSpPr>
        <p:spPr>
          <a:xfrm>
            <a:off x="1007269" y="366846"/>
            <a:ext cx="1127339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C3DDD7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/>
              <a:t>Question 10</a:t>
            </a:r>
          </a:p>
        </p:txBody>
      </p:sp>
      <p:sp>
        <p:nvSpPr>
          <p:cNvPr id="38" name="bg object 21">
            <a:extLst>
              <a:ext uri="{FF2B5EF4-FFF2-40B4-BE49-F238E27FC236}">
                <a16:creationId xmlns:a16="http://schemas.microsoft.com/office/drawing/2014/main" id="{A81A904F-F80C-4949-927A-82E0522C2869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Round Diagonal Corner Rectangle 15">
            <a:hlinkClick r:id="rId4" action="ppaction://hlinksldjump"/>
            <a:extLst>
              <a:ext uri="{FF2B5EF4-FFF2-40B4-BE49-F238E27FC236}">
                <a16:creationId xmlns:a16="http://schemas.microsoft.com/office/drawing/2014/main" id="{FB0F98AF-A036-F748-B62A-16ECABB65A53}"/>
              </a:ext>
            </a:extLst>
          </p:cNvPr>
          <p:cNvSpPr/>
          <p:nvPr/>
        </p:nvSpPr>
        <p:spPr>
          <a:xfrm rot="16200000">
            <a:off x="2607821" y="1532608"/>
            <a:ext cx="785068" cy="3772129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hlinkClick r:id="rId4" action="ppaction://hlinksldjump"/>
            <a:extLst>
              <a:ext uri="{FF2B5EF4-FFF2-40B4-BE49-F238E27FC236}">
                <a16:creationId xmlns:a16="http://schemas.microsoft.com/office/drawing/2014/main" id="{731B2630-F636-7D47-B346-7598B76C23C6}"/>
              </a:ext>
            </a:extLst>
          </p:cNvPr>
          <p:cNvSpPr txBox="1"/>
          <p:nvPr/>
        </p:nvSpPr>
        <p:spPr>
          <a:xfrm>
            <a:off x="935958" y="3095507"/>
            <a:ext cx="3391131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AU" sz="3600" b="1">
                <a:solidFill>
                  <a:srgbClr val="761F00"/>
                </a:solidFill>
                <a:latin typeface="Arial"/>
                <a:ea typeface="Roboto"/>
                <a:cs typeface="Arial"/>
              </a:rPr>
              <a:t>A. 24%</a:t>
            </a:r>
          </a:p>
        </p:txBody>
      </p:sp>
      <p:sp>
        <p:nvSpPr>
          <p:cNvPr id="12" name="Round Diagonal Corner Rectangle 15">
            <a:hlinkClick r:id="rId4" action="ppaction://hlinksldjump"/>
            <a:extLst>
              <a:ext uri="{FF2B5EF4-FFF2-40B4-BE49-F238E27FC236}">
                <a16:creationId xmlns:a16="http://schemas.microsoft.com/office/drawing/2014/main" id="{2315F0AC-04D3-41A6-B63A-8D2491C9FF57}"/>
              </a:ext>
            </a:extLst>
          </p:cNvPr>
          <p:cNvSpPr/>
          <p:nvPr/>
        </p:nvSpPr>
        <p:spPr>
          <a:xfrm rot="16200000">
            <a:off x="2678036" y="2603838"/>
            <a:ext cx="785068" cy="3772129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hlinkClick r:id="rId4" action="ppaction://hlinksldjump"/>
            <a:extLst>
              <a:ext uri="{FF2B5EF4-FFF2-40B4-BE49-F238E27FC236}">
                <a16:creationId xmlns:a16="http://schemas.microsoft.com/office/drawing/2014/main" id="{53948606-A8AA-40CD-9130-3CE11A3D40A7}"/>
              </a:ext>
            </a:extLst>
          </p:cNvPr>
          <p:cNvSpPr txBox="1"/>
          <p:nvPr/>
        </p:nvSpPr>
        <p:spPr>
          <a:xfrm>
            <a:off x="939375" y="4166737"/>
            <a:ext cx="3391131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AU" sz="3600" b="1">
                <a:solidFill>
                  <a:srgbClr val="761F00"/>
                </a:solidFill>
                <a:latin typeface="Arial"/>
                <a:ea typeface="Roboto"/>
                <a:cs typeface="Arial"/>
              </a:rPr>
              <a:t>B. 15%</a:t>
            </a:r>
          </a:p>
        </p:txBody>
      </p:sp>
      <p:sp>
        <p:nvSpPr>
          <p:cNvPr id="20" name="Round Diagonal Corner Rectangle 15">
            <a:hlinkClick r:id="rId5" action="ppaction://hlinksldjump"/>
            <a:extLst>
              <a:ext uri="{FF2B5EF4-FFF2-40B4-BE49-F238E27FC236}">
                <a16:creationId xmlns:a16="http://schemas.microsoft.com/office/drawing/2014/main" id="{D3B77BDB-3E3C-429D-A805-78107830E0DC}"/>
              </a:ext>
            </a:extLst>
          </p:cNvPr>
          <p:cNvSpPr/>
          <p:nvPr/>
        </p:nvSpPr>
        <p:spPr>
          <a:xfrm rot="16200000">
            <a:off x="2704940" y="3720295"/>
            <a:ext cx="785068" cy="3772129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hlinkClick r:id="rId5" action="ppaction://hlinksldjump"/>
            <a:extLst>
              <a:ext uri="{FF2B5EF4-FFF2-40B4-BE49-F238E27FC236}">
                <a16:creationId xmlns:a16="http://schemas.microsoft.com/office/drawing/2014/main" id="{9D7C25AE-7151-4DF8-A0E7-4DF8380302B3}"/>
              </a:ext>
            </a:extLst>
          </p:cNvPr>
          <p:cNvSpPr txBox="1"/>
          <p:nvPr/>
        </p:nvSpPr>
        <p:spPr>
          <a:xfrm>
            <a:off x="1835290" y="5283193"/>
            <a:ext cx="3391131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3600" b="1">
                <a:solidFill>
                  <a:srgbClr val="761F00"/>
                </a:solidFill>
                <a:latin typeface="Arial"/>
                <a:ea typeface="Roboto"/>
                <a:cs typeface="Arial"/>
              </a:rPr>
              <a:t>C. 76%</a:t>
            </a:r>
          </a:p>
        </p:txBody>
      </p:sp>
      <p:pic>
        <p:nvPicPr>
          <p:cNvPr id="22" name="Picture Placeholder 5">
            <a:extLst>
              <a:ext uri="{FF2B5EF4-FFF2-40B4-BE49-F238E27FC236}">
                <a16:creationId xmlns:a16="http://schemas.microsoft.com/office/drawing/2014/main" id="{D845A0C3-556E-4B29-BB5E-638F75607C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0396" y="2629540"/>
            <a:ext cx="4948934" cy="329998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BC93C0-E23F-4ED3-A776-149C383A66BF}"/>
              </a:ext>
            </a:extLst>
          </p:cNvPr>
          <p:cNvSpPr/>
          <p:nvPr/>
        </p:nvSpPr>
        <p:spPr>
          <a:xfrm>
            <a:off x="7519875" y="5986221"/>
            <a:ext cx="494893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900">
                <a:latin typeface="+mj-lt"/>
              </a:rPr>
              <a:t>Jamila (centre) joins other women in the Women Friendly Spaces project, run by Caritas Bangladesh, in a refugee camp in Cox’s Bazar, Bangladesh. Photo credit: </a:t>
            </a:r>
            <a:r>
              <a:rPr lang="en-AU" sz="900" err="1">
                <a:latin typeface="+mj-lt"/>
              </a:rPr>
              <a:t>Inmanuel</a:t>
            </a:r>
            <a:r>
              <a:rPr lang="en-AU" sz="900">
                <a:latin typeface="+mj-lt"/>
              </a:rPr>
              <a:t> Biswas/Caritas Bangladesh</a:t>
            </a:r>
          </a:p>
        </p:txBody>
      </p:sp>
    </p:spTree>
    <p:extLst>
      <p:ext uri="{BB962C8B-B14F-4D97-AF65-F5344CB8AC3E}">
        <p14:creationId xmlns:p14="http://schemas.microsoft.com/office/powerpoint/2010/main" val="327775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85F7A2ED-C8B1-4C9E-9E40-5B64FA39EA6F}"/>
              </a:ext>
            </a:extLst>
          </p:cNvPr>
          <p:cNvSpPr txBox="1"/>
          <p:nvPr/>
        </p:nvSpPr>
        <p:spPr>
          <a:xfrm>
            <a:off x="4360069" y="1734167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b="1">
                <a:solidFill>
                  <a:srgbClr val="0C244C"/>
                </a:solidFill>
                <a:latin typeface="Arial" panose="020B0604020202020204" pitchFamily="34" charset="0"/>
                <a:ea typeface="Roboto" pitchFamily="2" charset="0"/>
              </a:rPr>
              <a:t>TRY AGAIN!</a:t>
            </a:r>
          </a:p>
        </p:txBody>
      </p:sp>
      <p:sp>
        <p:nvSpPr>
          <p:cNvPr id="26" name="Left Arrow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FDF46BC-3836-4571-903C-411CDC94B392}"/>
              </a:ext>
            </a:extLst>
          </p:cNvPr>
          <p:cNvSpPr/>
          <p:nvPr/>
        </p:nvSpPr>
        <p:spPr bwMode="auto">
          <a:xfrm>
            <a:off x="5302322" y="4056709"/>
            <a:ext cx="2839895" cy="1655249"/>
          </a:xfrm>
          <a:prstGeom prst="leftArrow">
            <a:avLst/>
          </a:prstGeom>
          <a:solidFill>
            <a:srgbClr val="D86075"/>
          </a:solidFill>
          <a:ln w="19050">
            <a:noFill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pic>
        <p:nvPicPr>
          <p:cNvPr id="27" name="図 14">
            <a:extLst>
              <a:ext uri="{FF2B5EF4-FFF2-40B4-BE49-F238E27FC236}">
                <a16:creationId xmlns:a16="http://schemas.microsoft.com/office/drawing/2014/main" id="{3CF5C1D0-BE7D-4620-934B-0222876B74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179" y="3207934"/>
            <a:ext cx="4150128" cy="33528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20BDD67-6D8E-7A45-897C-157037A15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269" y="366846"/>
            <a:ext cx="11273399" cy="873497"/>
          </a:xfrm>
        </p:spPr>
        <p:txBody>
          <a:bodyPr/>
          <a:lstStyle/>
          <a:p>
            <a:r>
              <a:rPr lang="en-US" sz="4500"/>
              <a:t>Answer incorrect</a:t>
            </a:r>
          </a:p>
        </p:txBody>
      </p:sp>
      <p:sp>
        <p:nvSpPr>
          <p:cNvPr id="17" name="bg object 21">
            <a:extLst>
              <a:ext uri="{FF2B5EF4-FFF2-40B4-BE49-F238E27FC236}">
                <a16:creationId xmlns:a16="http://schemas.microsoft.com/office/drawing/2014/main" id="{046015BF-1CC3-8A47-B95A-554492337AAF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F324184E-3B11-449C-901F-D218993B7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84469" y="3324225"/>
            <a:ext cx="4143539" cy="335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0AEF3E5-3C78-4412-8BFA-275E4F9CA7C4}"/>
              </a:ext>
            </a:extLst>
          </p:cNvPr>
          <p:cNvSpPr/>
          <p:nvPr/>
        </p:nvSpPr>
        <p:spPr>
          <a:xfrm>
            <a:off x="92869" y="0"/>
            <a:ext cx="13258800" cy="756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942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66EA2FD-49FE-4556-A239-445B35A303BC}"/>
              </a:ext>
            </a:extLst>
          </p:cNvPr>
          <p:cNvSpPr/>
          <p:nvPr/>
        </p:nvSpPr>
        <p:spPr>
          <a:xfrm>
            <a:off x="528625" y="2319586"/>
            <a:ext cx="5341032" cy="366254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AU" sz="3600" b="1" dirty="0">
                <a:solidFill>
                  <a:srgbClr val="0C244C"/>
                </a:solidFill>
                <a:latin typeface="Arial"/>
                <a:ea typeface="Roboto"/>
                <a:cs typeface="Arial"/>
              </a:rPr>
              <a:t>CORRECT!</a:t>
            </a:r>
          </a:p>
          <a:p>
            <a:endParaRPr lang="en-AU" sz="2800" dirty="0">
              <a:solidFill>
                <a:srgbClr val="0C244C"/>
              </a:solidFill>
              <a:latin typeface="Arial" panose="020B0604020202020204" pitchFamily="34" charset="0"/>
              <a:ea typeface="Roboto" pitchFamily="2" charset="0"/>
            </a:endParaRPr>
          </a:p>
          <a:p>
            <a:r>
              <a:rPr lang="en-AU" sz="2800" dirty="0">
                <a:solidFill>
                  <a:srgbClr val="0C244C"/>
                </a:solidFill>
                <a:latin typeface="Arial"/>
                <a:ea typeface="Roboto"/>
                <a:cs typeface="Arial"/>
              </a:rPr>
              <a:t>76% of the world's refugees are hosted by low- and middle-income countries, meaning that only 24% are hosted by high income countries.</a:t>
            </a:r>
          </a:p>
        </p:txBody>
      </p:sp>
      <p:sp>
        <p:nvSpPr>
          <p:cNvPr id="22" name="Title 23">
            <a:extLst>
              <a:ext uri="{FF2B5EF4-FFF2-40B4-BE49-F238E27FC236}">
                <a16:creationId xmlns:a16="http://schemas.microsoft.com/office/drawing/2014/main" id="{1E235132-D030-8F48-B291-3310B52B0C97}"/>
              </a:ext>
            </a:extLst>
          </p:cNvPr>
          <p:cNvSpPr txBox="1">
            <a:spLocks/>
          </p:cNvSpPr>
          <p:nvPr/>
        </p:nvSpPr>
        <p:spPr>
          <a:xfrm>
            <a:off x="1007269" y="366846"/>
            <a:ext cx="1127339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0C244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/>
              <a:t>Answer  correct!</a:t>
            </a:r>
          </a:p>
        </p:txBody>
      </p:sp>
      <p:pic>
        <p:nvPicPr>
          <p:cNvPr id="12" name="Picture Placeholder 5">
            <a:extLst>
              <a:ext uri="{FF2B5EF4-FFF2-40B4-BE49-F238E27FC236}">
                <a16:creationId xmlns:a16="http://schemas.microsoft.com/office/drawing/2014/main" id="{6F7CFC92-226F-4DED-9C8A-C8F4DC4EBC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4923" y="2740614"/>
            <a:ext cx="4948934" cy="3299984"/>
          </a:xfrm>
          <a:prstGeom prst="rect">
            <a:avLst/>
          </a:prstGeom>
        </p:spPr>
      </p:pic>
      <p:sp>
        <p:nvSpPr>
          <p:cNvPr id="24" name="bg object 21">
            <a:extLst>
              <a:ext uri="{FF2B5EF4-FFF2-40B4-BE49-F238E27FC236}">
                <a16:creationId xmlns:a16="http://schemas.microsoft.com/office/drawing/2014/main" id="{93A54470-8F14-B04E-AADD-207B94378B56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BDBF017-3F1B-D941-9E18-90DEB6C4BED1}"/>
              </a:ext>
            </a:extLst>
          </p:cNvPr>
          <p:cNvGrpSpPr/>
          <p:nvPr/>
        </p:nvGrpSpPr>
        <p:grpSpPr>
          <a:xfrm rot="1515613">
            <a:off x="5588289" y="1954809"/>
            <a:ext cx="2613861" cy="2056523"/>
            <a:chOff x="3835518" y="4317166"/>
            <a:chExt cx="2613861" cy="2056523"/>
          </a:xfrm>
        </p:grpSpPr>
        <p:sp>
          <p:nvSpPr>
            <p:cNvPr id="17" name="Left Arrow 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7283C8EA-3500-8A48-98FF-A8F97F9601E5}"/>
                </a:ext>
              </a:extLst>
            </p:cNvPr>
            <p:cNvSpPr/>
            <p:nvPr/>
          </p:nvSpPr>
          <p:spPr bwMode="auto">
            <a:xfrm rot="9903666">
              <a:off x="4785091" y="5403649"/>
              <a:ext cx="1664288" cy="970040"/>
            </a:xfrm>
            <a:prstGeom prst="leftArrow">
              <a:avLst/>
            </a:prstGeom>
            <a:solidFill>
              <a:srgbClr val="D86075"/>
            </a:solidFill>
            <a:ln w="19050">
              <a:noFill/>
            </a:ln>
            <a:effectLst/>
          </p:spPr>
          <p:txBody>
            <a:bodyPr wrap="none"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 Diagonal Corner Rectangle 17">
              <a:extLst>
                <a:ext uri="{FF2B5EF4-FFF2-40B4-BE49-F238E27FC236}">
                  <a16:creationId xmlns:a16="http://schemas.microsoft.com/office/drawing/2014/main" id="{868D5593-1098-D44F-A9D9-10B66207C181}"/>
                </a:ext>
              </a:extLst>
            </p:cNvPr>
            <p:cNvSpPr/>
            <p:nvPr/>
          </p:nvSpPr>
          <p:spPr>
            <a:xfrm rot="15303666">
              <a:off x="4596212" y="3556472"/>
              <a:ext cx="1002462" cy="2523850"/>
            </a:xfrm>
            <a:prstGeom prst="round2DiagRect">
              <a:avLst>
                <a:gd name="adj1" fmla="val 37573"/>
                <a:gd name="adj2" fmla="val 0"/>
              </a:avLst>
            </a:prstGeom>
            <a:solidFill>
              <a:srgbClr val="63B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8968D2B-7CD1-8548-8B77-0B47C26ADEAE}"/>
                </a:ext>
              </a:extLst>
            </p:cNvPr>
            <p:cNvSpPr txBox="1"/>
            <p:nvPr/>
          </p:nvSpPr>
          <p:spPr>
            <a:xfrm rot="20703666">
              <a:off x="3921033" y="4526009"/>
              <a:ext cx="2352817" cy="58477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AU" sz="3200" b="1">
                  <a:solidFill>
                    <a:schemeClr val="bg1"/>
                  </a:solidFill>
                  <a:latin typeface="Arial"/>
                  <a:ea typeface="Roboto"/>
                  <a:cs typeface="Arial"/>
                </a:rPr>
                <a:t>C. 76%</a:t>
              </a:r>
            </a:p>
          </p:txBody>
        </p:sp>
      </p:grpSp>
      <p:sp>
        <p:nvSpPr>
          <p:cNvPr id="21" name="Rectangle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7A89923-523C-400B-B25F-C08BC77500A1}"/>
              </a:ext>
            </a:extLst>
          </p:cNvPr>
          <p:cNvSpPr/>
          <p:nvPr/>
        </p:nvSpPr>
        <p:spPr>
          <a:xfrm>
            <a:off x="0" y="-6105"/>
            <a:ext cx="13444538" cy="756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05A430-D4FC-4FFB-809B-0FA516292199}"/>
              </a:ext>
            </a:extLst>
          </p:cNvPr>
          <p:cNvSpPr/>
          <p:nvPr/>
        </p:nvSpPr>
        <p:spPr>
          <a:xfrm>
            <a:off x="7712869" y="6016794"/>
            <a:ext cx="494893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900">
                <a:latin typeface="+mj-lt"/>
              </a:rPr>
              <a:t>Jamila (centre) joins other women in the Women Friendly Spaces project, run by Caritas Bangladesh, in a refugee camp in Cox’s Bazar, Bangladesh. Photo credit: </a:t>
            </a:r>
            <a:r>
              <a:rPr lang="en-AU" sz="900" err="1">
                <a:latin typeface="+mj-lt"/>
              </a:rPr>
              <a:t>Inmanuel</a:t>
            </a:r>
            <a:r>
              <a:rPr lang="en-AU" sz="900">
                <a:latin typeface="+mj-lt"/>
              </a:rPr>
              <a:t> Biswas/Caritas Bangladesh</a:t>
            </a:r>
          </a:p>
        </p:txBody>
      </p:sp>
    </p:spTree>
    <p:extLst>
      <p:ext uri="{BB962C8B-B14F-4D97-AF65-F5344CB8AC3E}">
        <p14:creationId xmlns:p14="http://schemas.microsoft.com/office/powerpoint/2010/main" val="174719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E8B9AE-5D4E-214A-ABBF-F5D1F9C15D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96016" y="2486025"/>
            <a:ext cx="5452506" cy="770560"/>
          </a:xfrm>
        </p:spPr>
        <p:txBody>
          <a:bodyPr/>
          <a:lstStyle/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51277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85F7A2ED-C8B1-4C9E-9E40-5B64FA39EA6F}"/>
              </a:ext>
            </a:extLst>
          </p:cNvPr>
          <p:cNvSpPr txBox="1"/>
          <p:nvPr/>
        </p:nvSpPr>
        <p:spPr>
          <a:xfrm>
            <a:off x="4360069" y="1734167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b="1">
                <a:solidFill>
                  <a:srgbClr val="0C244C"/>
                </a:solidFill>
                <a:latin typeface="Arial" panose="020B0604020202020204" pitchFamily="34" charset="0"/>
                <a:ea typeface="Roboto" pitchFamily="2" charset="0"/>
              </a:rPr>
              <a:t>TRY AGAIN!</a:t>
            </a:r>
          </a:p>
        </p:txBody>
      </p:sp>
      <p:sp>
        <p:nvSpPr>
          <p:cNvPr id="26" name="Left Arrow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FDF46BC-3836-4571-903C-411CDC94B392}"/>
              </a:ext>
            </a:extLst>
          </p:cNvPr>
          <p:cNvSpPr/>
          <p:nvPr/>
        </p:nvSpPr>
        <p:spPr bwMode="auto">
          <a:xfrm>
            <a:off x="5302322" y="4056709"/>
            <a:ext cx="2839895" cy="1655249"/>
          </a:xfrm>
          <a:prstGeom prst="leftArrow">
            <a:avLst/>
          </a:prstGeom>
          <a:solidFill>
            <a:srgbClr val="D86075"/>
          </a:solidFill>
          <a:ln w="19050">
            <a:noFill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pic>
        <p:nvPicPr>
          <p:cNvPr id="27" name="図 14">
            <a:extLst>
              <a:ext uri="{FF2B5EF4-FFF2-40B4-BE49-F238E27FC236}">
                <a16:creationId xmlns:a16="http://schemas.microsoft.com/office/drawing/2014/main" id="{3CF5C1D0-BE7D-4620-934B-0222876B74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179" y="3207934"/>
            <a:ext cx="4150128" cy="33528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20BDD67-6D8E-7A45-897C-157037A15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269" y="366846"/>
            <a:ext cx="11273399" cy="873497"/>
          </a:xfrm>
        </p:spPr>
        <p:txBody>
          <a:bodyPr/>
          <a:lstStyle/>
          <a:p>
            <a:r>
              <a:rPr lang="en-US" sz="4500"/>
              <a:t>Answer incorrect</a:t>
            </a:r>
          </a:p>
        </p:txBody>
      </p:sp>
      <p:sp>
        <p:nvSpPr>
          <p:cNvPr id="17" name="bg object 21">
            <a:extLst>
              <a:ext uri="{FF2B5EF4-FFF2-40B4-BE49-F238E27FC236}">
                <a16:creationId xmlns:a16="http://schemas.microsoft.com/office/drawing/2014/main" id="{046015BF-1CC3-8A47-B95A-554492337AAF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F324184E-3B11-449C-901F-D218993B7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84469" y="3324225"/>
            <a:ext cx="4143539" cy="335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hlinkClick r:id="rId5" action="ppaction://hlinksldjump"/>
            <a:extLst>
              <a:ext uri="{FF2B5EF4-FFF2-40B4-BE49-F238E27FC236}">
                <a16:creationId xmlns:a16="http://schemas.microsoft.com/office/drawing/2014/main" id="{F0AEF3E5-3C78-4412-8BFA-275E4F9CA7C4}"/>
              </a:ext>
            </a:extLst>
          </p:cNvPr>
          <p:cNvSpPr/>
          <p:nvPr/>
        </p:nvSpPr>
        <p:spPr>
          <a:xfrm>
            <a:off x="92869" y="0"/>
            <a:ext cx="13258800" cy="756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694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3">
            <a:extLst>
              <a:ext uri="{FF2B5EF4-FFF2-40B4-BE49-F238E27FC236}">
                <a16:creationId xmlns:a16="http://schemas.microsoft.com/office/drawing/2014/main" id="{23F83AAA-9CCE-4AA9-BF58-BFC63A1230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68103" y="2484321"/>
            <a:ext cx="4969669" cy="359022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73A0273-741B-4663-ADA6-C4C907B9FD92}"/>
              </a:ext>
            </a:extLst>
          </p:cNvPr>
          <p:cNvSpPr/>
          <p:nvPr/>
        </p:nvSpPr>
        <p:spPr>
          <a:xfrm>
            <a:off x="528625" y="2104018"/>
            <a:ext cx="534103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600" b="1">
                <a:solidFill>
                  <a:srgbClr val="0C244C"/>
                </a:solidFill>
                <a:latin typeface="Arial" panose="020B0604020202020204" pitchFamily="34" charset="0"/>
                <a:ea typeface="Roboto" pitchFamily="2" charset="0"/>
              </a:rPr>
              <a:t>CORRECT!</a:t>
            </a:r>
          </a:p>
          <a:p>
            <a:endParaRPr lang="en-AU" sz="2800">
              <a:solidFill>
                <a:srgbClr val="0C244C"/>
              </a:solidFill>
              <a:latin typeface="Arial" panose="020B0604020202020204" pitchFamily="34" charset="0"/>
              <a:ea typeface="Roboto" pitchFamily="2" charset="0"/>
            </a:endParaRPr>
          </a:p>
          <a:p>
            <a:r>
              <a:rPr lang="en-AU" sz="240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Someone who is forced to leave their country from fear of persecution. </a:t>
            </a:r>
            <a:br>
              <a:rPr lang="en-AU" sz="240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</a:br>
            <a:endParaRPr lang="en-AU" sz="2400"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  <a:p>
            <a:r>
              <a:rPr lang="en-AU" sz="240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This persecution may occur because of their race, religion, nationality, the social group they belong to or the political opinions they hold. </a:t>
            </a:r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FA273D14-8DEB-D24B-9EC0-C0504FDBE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269" y="366846"/>
            <a:ext cx="11273399" cy="873497"/>
          </a:xfrm>
        </p:spPr>
        <p:txBody>
          <a:bodyPr/>
          <a:lstStyle/>
          <a:p>
            <a:r>
              <a:rPr lang="en-US" sz="4500"/>
              <a:t>Answer  correct!</a:t>
            </a:r>
          </a:p>
        </p:txBody>
      </p:sp>
      <p:sp>
        <p:nvSpPr>
          <p:cNvPr id="26" name="bg object 21">
            <a:extLst>
              <a:ext uri="{FF2B5EF4-FFF2-40B4-BE49-F238E27FC236}">
                <a16:creationId xmlns:a16="http://schemas.microsoft.com/office/drawing/2014/main" id="{25EA2DF2-3DF7-EE40-9D74-B4CF48F15611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2D51ED1-8915-9B48-AF9F-425FFCC31D3F}"/>
              </a:ext>
            </a:extLst>
          </p:cNvPr>
          <p:cNvGrpSpPr/>
          <p:nvPr/>
        </p:nvGrpSpPr>
        <p:grpSpPr>
          <a:xfrm rot="1515613">
            <a:off x="5588289" y="1954809"/>
            <a:ext cx="2613861" cy="2056523"/>
            <a:chOff x="3835518" y="4317166"/>
            <a:chExt cx="2613861" cy="2056523"/>
          </a:xfrm>
        </p:grpSpPr>
        <p:sp>
          <p:nvSpPr>
            <p:cNvPr id="27" name="Left Arrow 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42CE2371-2994-6341-8CF9-82E85A9CD3DF}"/>
                </a:ext>
              </a:extLst>
            </p:cNvPr>
            <p:cNvSpPr/>
            <p:nvPr/>
          </p:nvSpPr>
          <p:spPr bwMode="auto">
            <a:xfrm rot="9903666">
              <a:off x="4785091" y="5403649"/>
              <a:ext cx="1664288" cy="970040"/>
            </a:xfrm>
            <a:prstGeom prst="leftArrow">
              <a:avLst/>
            </a:prstGeom>
            <a:solidFill>
              <a:srgbClr val="D86075"/>
            </a:solidFill>
            <a:ln w="19050">
              <a:noFill/>
            </a:ln>
            <a:effectLst/>
          </p:spPr>
          <p:txBody>
            <a:bodyPr wrap="none"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 Diagonal Corner Rectangle 31">
              <a:extLst>
                <a:ext uri="{FF2B5EF4-FFF2-40B4-BE49-F238E27FC236}">
                  <a16:creationId xmlns:a16="http://schemas.microsoft.com/office/drawing/2014/main" id="{C6399875-5C07-7747-9ABF-FAD339A81601}"/>
                </a:ext>
              </a:extLst>
            </p:cNvPr>
            <p:cNvSpPr/>
            <p:nvPr/>
          </p:nvSpPr>
          <p:spPr>
            <a:xfrm rot="15303666">
              <a:off x="4596212" y="3556472"/>
              <a:ext cx="1002462" cy="2523850"/>
            </a:xfrm>
            <a:prstGeom prst="round2DiagRect">
              <a:avLst>
                <a:gd name="adj1" fmla="val 37573"/>
                <a:gd name="adj2" fmla="val 0"/>
              </a:avLst>
            </a:prstGeom>
            <a:solidFill>
              <a:srgbClr val="63B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F7D9016-069E-9C4F-AD7F-8462ADAECAB0}"/>
                </a:ext>
              </a:extLst>
            </p:cNvPr>
            <p:cNvSpPr txBox="1"/>
            <p:nvPr/>
          </p:nvSpPr>
          <p:spPr>
            <a:xfrm rot="20703666">
              <a:off x="3921033" y="4526009"/>
              <a:ext cx="23528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3200" b="1">
                  <a:solidFill>
                    <a:schemeClr val="bg1"/>
                  </a:solidFill>
                  <a:latin typeface="Arial" panose="020B0604020202020204" pitchFamily="34" charset="0"/>
                  <a:ea typeface="Roboto" pitchFamily="2" charset="0"/>
                </a:rPr>
                <a:t>B</a:t>
              </a:r>
            </a:p>
          </p:txBody>
        </p:sp>
      </p:grp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851588AF-E95C-4764-8954-B30CBA629C66}"/>
              </a:ext>
            </a:extLst>
          </p:cNvPr>
          <p:cNvSpPr txBox="1">
            <a:spLocks/>
          </p:cNvSpPr>
          <p:nvPr/>
        </p:nvSpPr>
        <p:spPr>
          <a:xfrm>
            <a:off x="8013521" y="5913537"/>
            <a:ext cx="4804747" cy="444461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31141">
              <a:defRPr>
                <a:latin typeface="+mn-lt"/>
                <a:ea typeface="+mn-ea"/>
                <a:cs typeface="+mn-cs"/>
              </a:defRPr>
            </a:lvl2pPr>
            <a:lvl3pPr marL="862282">
              <a:defRPr>
                <a:latin typeface="+mn-lt"/>
                <a:ea typeface="+mn-ea"/>
                <a:cs typeface="+mn-cs"/>
              </a:defRPr>
            </a:lvl3pPr>
            <a:lvl4pPr marL="1293422">
              <a:defRPr>
                <a:latin typeface="+mn-lt"/>
                <a:ea typeface="+mn-ea"/>
                <a:cs typeface="+mn-cs"/>
              </a:defRPr>
            </a:lvl4pPr>
            <a:lvl5pPr marL="1724561">
              <a:defRPr>
                <a:latin typeface="+mn-lt"/>
                <a:ea typeface="+mn-ea"/>
                <a:cs typeface="+mn-cs"/>
              </a:defRPr>
            </a:lvl5pPr>
            <a:lvl6pPr marL="2155701">
              <a:defRPr>
                <a:latin typeface="+mn-lt"/>
                <a:ea typeface="+mn-ea"/>
                <a:cs typeface="+mn-cs"/>
              </a:defRPr>
            </a:lvl6pPr>
            <a:lvl7pPr marL="2586842">
              <a:defRPr>
                <a:latin typeface="+mn-lt"/>
                <a:ea typeface="+mn-ea"/>
                <a:cs typeface="+mn-cs"/>
              </a:defRPr>
            </a:lvl7pPr>
            <a:lvl8pPr marL="3017981">
              <a:defRPr>
                <a:latin typeface="+mn-lt"/>
                <a:ea typeface="+mn-ea"/>
                <a:cs typeface="+mn-cs"/>
              </a:defRPr>
            </a:lvl8pPr>
            <a:lvl9pPr marL="3449122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sz="1000" kern="0">
              <a:solidFill>
                <a:sysClr val="windowText" lastClr="000000"/>
              </a:solidFill>
              <a:latin typeface="Arial" panose="020B0604020202020204" pitchFamily="34" charset="0"/>
              <a:ea typeface="Roboto" pitchFamily="2" charset="0"/>
            </a:endParaRPr>
          </a:p>
          <a:p>
            <a:r>
              <a:rPr lang="en-US" sz="1000" kern="0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</a:rPr>
              <a:t>Jamila looks out from her shelter in a Rohingya refugee camp in Cox’s Bazar, Bangladesh. Photo credit: </a:t>
            </a:r>
            <a:r>
              <a:rPr lang="en-US" sz="1000" kern="0" err="1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</a:rPr>
              <a:t>Inmanuel</a:t>
            </a:r>
            <a:r>
              <a:rPr lang="en-US" sz="1000" kern="0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</a:rPr>
              <a:t> Biswas/Caritas Bangladesh</a:t>
            </a:r>
            <a:endParaRPr lang="en-US" kern="0">
              <a:solidFill>
                <a:sysClr val="windowText" lastClr="000000"/>
              </a:solidFill>
            </a:endParaRPr>
          </a:p>
          <a:p>
            <a:endParaRPr lang="en-AU" kern="0">
              <a:solidFill>
                <a:sysClr val="windowText" lastClr="000000"/>
              </a:solidFill>
            </a:endParaRPr>
          </a:p>
        </p:txBody>
      </p:sp>
      <p:sp>
        <p:nvSpPr>
          <p:cNvPr id="15" name="Rectangle 14">
            <a:hlinkClick r:id="rId4" action="ppaction://hlinksldjump"/>
            <a:extLst>
              <a:ext uri="{FF2B5EF4-FFF2-40B4-BE49-F238E27FC236}">
                <a16:creationId xmlns:a16="http://schemas.microsoft.com/office/drawing/2014/main" id="{872976C4-C03F-4256-9920-DF71525AEC70}"/>
              </a:ext>
            </a:extLst>
          </p:cNvPr>
          <p:cNvSpPr/>
          <p:nvPr/>
        </p:nvSpPr>
        <p:spPr>
          <a:xfrm>
            <a:off x="0" y="0"/>
            <a:ext cx="13444538" cy="756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850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 Diagonal Corner Rectangle 30">
            <a:hlinkClick r:id="rId3" action="ppaction://hlinksldjump"/>
            <a:extLst>
              <a:ext uri="{FF2B5EF4-FFF2-40B4-BE49-F238E27FC236}">
                <a16:creationId xmlns:a16="http://schemas.microsoft.com/office/drawing/2014/main" id="{895949D5-B4F4-4F4A-958D-2800885981B0}"/>
              </a:ext>
            </a:extLst>
          </p:cNvPr>
          <p:cNvSpPr/>
          <p:nvPr/>
        </p:nvSpPr>
        <p:spPr>
          <a:xfrm rot="16200000">
            <a:off x="2081826" y="2372733"/>
            <a:ext cx="856838" cy="3767952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61F00"/>
              </a:solidFill>
            </a:endParaRPr>
          </a:p>
        </p:txBody>
      </p:sp>
      <p:sp>
        <p:nvSpPr>
          <p:cNvPr id="25" name="Round Diagonal Corner Rectangle 24">
            <a:hlinkClick r:id="rId4" action="ppaction://hlinksldjump"/>
            <a:extLst>
              <a:ext uri="{FF2B5EF4-FFF2-40B4-BE49-F238E27FC236}">
                <a16:creationId xmlns:a16="http://schemas.microsoft.com/office/drawing/2014/main" id="{ACCB55B2-9B3B-DB4B-8B60-B6E65B41F85E}"/>
              </a:ext>
            </a:extLst>
          </p:cNvPr>
          <p:cNvSpPr/>
          <p:nvPr/>
        </p:nvSpPr>
        <p:spPr>
          <a:xfrm rot="16200000">
            <a:off x="2101813" y="1295236"/>
            <a:ext cx="856838" cy="3767952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61F00"/>
              </a:solidFill>
            </a:endParaRP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D1B3F16-024F-3B46-87B2-BD6BF510AC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7" y="1918406"/>
            <a:ext cx="6574642" cy="14046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AU" sz="25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Roboto" pitchFamily="2" charset="0"/>
              </a:rPr>
              <a:t>How many refugees are in the world?</a:t>
            </a:r>
            <a:endParaRPr lang="en-US" sz="250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Roboto" pitchFamily="2" charset="0"/>
            </a:endParaRP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D5EC580A-2418-45A3-886F-21EDDFCAA79B}"/>
              </a:ext>
            </a:extLst>
          </p:cNvPr>
          <p:cNvSpPr txBox="1">
            <a:spLocks/>
          </p:cNvSpPr>
          <p:nvPr/>
        </p:nvSpPr>
        <p:spPr>
          <a:xfrm>
            <a:off x="6918719" y="5915469"/>
            <a:ext cx="5439990" cy="598935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31141">
              <a:defRPr>
                <a:latin typeface="+mn-lt"/>
                <a:ea typeface="+mn-ea"/>
                <a:cs typeface="+mn-cs"/>
              </a:defRPr>
            </a:lvl2pPr>
            <a:lvl3pPr marL="862282">
              <a:defRPr>
                <a:latin typeface="+mn-lt"/>
                <a:ea typeface="+mn-ea"/>
                <a:cs typeface="+mn-cs"/>
              </a:defRPr>
            </a:lvl3pPr>
            <a:lvl4pPr marL="1293422">
              <a:defRPr>
                <a:latin typeface="+mn-lt"/>
                <a:ea typeface="+mn-ea"/>
                <a:cs typeface="+mn-cs"/>
              </a:defRPr>
            </a:lvl4pPr>
            <a:lvl5pPr marL="1724561">
              <a:defRPr>
                <a:latin typeface="+mn-lt"/>
                <a:ea typeface="+mn-ea"/>
                <a:cs typeface="+mn-cs"/>
              </a:defRPr>
            </a:lvl5pPr>
            <a:lvl6pPr marL="2155701">
              <a:defRPr>
                <a:latin typeface="+mn-lt"/>
                <a:ea typeface="+mn-ea"/>
                <a:cs typeface="+mn-cs"/>
              </a:defRPr>
            </a:lvl6pPr>
            <a:lvl7pPr marL="2586842">
              <a:defRPr>
                <a:latin typeface="+mn-lt"/>
                <a:ea typeface="+mn-ea"/>
                <a:cs typeface="+mn-cs"/>
              </a:defRPr>
            </a:lvl7pPr>
            <a:lvl8pPr marL="3017981">
              <a:defRPr>
                <a:latin typeface="+mn-lt"/>
                <a:ea typeface="+mn-ea"/>
                <a:cs typeface="+mn-cs"/>
              </a:defRPr>
            </a:lvl8pPr>
            <a:lvl9pPr marL="3449122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latin typeface="Arial" panose="020B0604020202020204" pitchFamily="34" charset="0"/>
                <a:ea typeface="Roboto" pitchFamily="2" charset="0"/>
              </a:rPr>
              <a:t>Jamila and her daughter (right) stands with her mother and extended family near their shelter in a refugee camp in Cox’s Bazar, Bangladesh. Photo credit: </a:t>
            </a:r>
            <a:r>
              <a:rPr lang="en-US" sz="1000" err="1">
                <a:latin typeface="Arial" panose="020B0604020202020204" pitchFamily="34" charset="0"/>
                <a:ea typeface="Roboto" pitchFamily="2" charset="0"/>
              </a:rPr>
              <a:t>Inmanuel</a:t>
            </a:r>
            <a:r>
              <a:rPr lang="en-US" sz="1000">
                <a:latin typeface="Arial" panose="020B0604020202020204" pitchFamily="34" charset="0"/>
                <a:ea typeface="Roboto" pitchFamily="2" charset="0"/>
              </a:rPr>
              <a:t> Biswas/Caritas Bangladesh</a:t>
            </a:r>
            <a:endParaRPr lang="en-AU" sz="1000">
              <a:latin typeface="Arial" panose="020B0604020202020204" pitchFamily="34" charset="0"/>
              <a:ea typeface="Roboto" pitchFamily="2" charset="0"/>
            </a:endParaRPr>
          </a:p>
        </p:txBody>
      </p:sp>
      <p:sp>
        <p:nvSpPr>
          <p:cNvPr id="37" name="Title Placeholder 1">
            <a:extLst>
              <a:ext uri="{FF2B5EF4-FFF2-40B4-BE49-F238E27FC236}">
                <a16:creationId xmlns:a16="http://schemas.microsoft.com/office/drawing/2014/main" id="{8D0CC9F2-F283-1642-86DB-3F1EDE7C43AC}"/>
              </a:ext>
            </a:extLst>
          </p:cNvPr>
          <p:cNvSpPr txBox="1">
            <a:spLocks/>
          </p:cNvSpPr>
          <p:nvPr/>
        </p:nvSpPr>
        <p:spPr>
          <a:xfrm>
            <a:off x="1007269" y="366846"/>
            <a:ext cx="1127339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C3DDD7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/>
              <a:t>Question 2</a:t>
            </a:r>
          </a:p>
        </p:txBody>
      </p:sp>
      <p:sp>
        <p:nvSpPr>
          <p:cNvPr id="38" name="bg object 21">
            <a:extLst>
              <a:ext uri="{FF2B5EF4-FFF2-40B4-BE49-F238E27FC236}">
                <a16:creationId xmlns:a16="http://schemas.microsoft.com/office/drawing/2014/main" id="{A81A904F-F80C-4949-927A-82E0522C2869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TextBox 4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9853827-FE94-E441-BBCE-9DABF749E5A7}"/>
              </a:ext>
            </a:extLst>
          </p:cNvPr>
          <p:cNvSpPr txBox="1"/>
          <p:nvPr/>
        </p:nvSpPr>
        <p:spPr>
          <a:xfrm>
            <a:off x="843195" y="2825269"/>
            <a:ext cx="3374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A. 7.8 million</a:t>
            </a:r>
          </a:p>
        </p:txBody>
      </p:sp>
      <p:sp>
        <p:nvSpPr>
          <p:cNvPr id="27" name="TextBox 26">
            <a:hlinkClick r:id="rId3" action="ppaction://hlinksldjump"/>
            <a:extLst>
              <a:ext uri="{FF2B5EF4-FFF2-40B4-BE49-F238E27FC236}">
                <a16:creationId xmlns:a16="http://schemas.microsoft.com/office/drawing/2014/main" id="{84DB6817-91B3-E548-8AE1-27FE34C708F3}"/>
              </a:ext>
            </a:extLst>
          </p:cNvPr>
          <p:cNvSpPr txBox="1"/>
          <p:nvPr/>
        </p:nvSpPr>
        <p:spPr>
          <a:xfrm>
            <a:off x="843195" y="3935883"/>
            <a:ext cx="337407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AU" sz="3600" b="1">
                <a:solidFill>
                  <a:srgbClr val="761F00"/>
                </a:solidFill>
                <a:latin typeface="Arial"/>
                <a:ea typeface="Roboto"/>
                <a:cs typeface="Arial"/>
              </a:rPr>
              <a:t>B. 35.3 million</a:t>
            </a:r>
          </a:p>
        </p:txBody>
      </p:sp>
      <p:sp>
        <p:nvSpPr>
          <p:cNvPr id="32" name="Round Diagonal Corner Rectangle 31">
            <a:hlinkClick r:id="rId4" action="ppaction://hlinksldjump"/>
            <a:extLst>
              <a:ext uri="{FF2B5EF4-FFF2-40B4-BE49-F238E27FC236}">
                <a16:creationId xmlns:a16="http://schemas.microsoft.com/office/drawing/2014/main" id="{FCE2F7C7-1C18-514A-8DD7-0B0EADDB3A7C}"/>
              </a:ext>
            </a:extLst>
          </p:cNvPr>
          <p:cNvSpPr/>
          <p:nvPr/>
        </p:nvSpPr>
        <p:spPr>
          <a:xfrm rot="16200000">
            <a:off x="2081826" y="3450230"/>
            <a:ext cx="856838" cy="3767952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61F00"/>
              </a:solidFill>
            </a:endParaRPr>
          </a:p>
        </p:txBody>
      </p:sp>
      <p:sp>
        <p:nvSpPr>
          <p:cNvPr id="33" name="TextBox 3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3E7EA66-F205-4342-9537-CC51E49BBDDD}"/>
              </a:ext>
            </a:extLst>
          </p:cNvPr>
          <p:cNvSpPr txBox="1"/>
          <p:nvPr/>
        </p:nvSpPr>
        <p:spPr>
          <a:xfrm>
            <a:off x="843195" y="5013380"/>
            <a:ext cx="3374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C. 16.7 million</a:t>
            </a:r>
          </a:p>
        </p:txBody>
      </p:sp>
      <p:pic>
        <p:nvPicPr>
          <p:cNvPr id="16" name="Picture Placeholder 8">
            <a:extLst>
              <a:ext uri="{FF2B5EF4-FFF2-40B4-BE49-F238E27FC236}">
                <a16:creationId xmlns:a16="http://schemas.microsoft.com/office/drawing/2014/main" id="{92E14BF0-E4F8-4FFC-B2FE-FB3DA47A6A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2189" y="2208737"/>
            <a:ext cx="5376520" cy="358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56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85F7A2ED-C8B1-4C9E-9E40-5B64FA39EA6F}"/>
              </a:ext>
            </a:extLst>
          </p:cNvPr>
          <p:cNvSpPr txBox="1"/>
          <p:nvPr/>
        </p:nvSpPr>
        <p:spPr>
          <a:xfrm>
            <a:off x="4360069" y="1734167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b="1">
                <a:solidFill>
                  <a:srgbClr val="0C244C"/>
                </a:solidFill>
                <a:latin typeface="Arial" panose="020B0604020202020204" pitchFamily="34" charset="0"/>
                <a:ea typeface="Roboto" pitchFamily="2" charset="0"/>
              </a:rPr>
              <a:t>TRY AGAIN!</a:t>
            </a:r>
          </a:p>
        </p:txBody>
      </p:sp>
      <p:sp>
        <p:nvSpPr>
          <p:cNvPr id="26" name="Left Arrow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FDF46BC-3836-4571-903C-411CDC94B392}"/>
              </a:ext>
            </a:extLst>
          </p:cNvPr>
          <p:cNvSpPr/>
          <p:nvPr/>
        </p:nvSpPr>
        <p:spPr bwMode="auto">
          <a:xfrm>
            <a:off x="5302322" y="4056709"/>
            <a:ext cx="2839895" cy="1655249"/>
          </a:xfrm>
          <a:prstGeom prst="leftArrow">
            <a:avLst/>
          </a:prstGeom>
          <a:solidFill>
            <a:srgbClr val="D86075"/>
          </a:solidFill>
          <a:ln w="19050">
            <a:noFill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pic>
        <p:nvPicPr>
          <p:cNvPr id="27" name="図 14">
            <a:extLst>
              <a:ext uri="{FF2B5EF4-FFF2-40B4-BE49-F238E27FC236}">
                <a16:creationId xmlns:a16="http://schemas.microsoft.com/office/drawing/2014/main" id="{3CF5C1D0-BE7D-4620-934B-0222876B74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179" y="3207934"/>
            <a:ext cx="4150128" cy="33528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20BDD67-6D8E-7A45-897C-157037A15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269" y="366846"/>
            <a:ext cx="11273399" cy="873497"/>
          </a:xfrm>
        </p:spPr>
        <p:txBody>
          <a:bodyPr/>
          <a:lstStyle/>
          <a:p>
            <a:r>
              <a:rPr lang="en-US" sz="4500"/>
              <a:t>Answer incorrect</a:t>
            </a:r>
          </a:p>
        </p:txBody>
      </p:sp>
      <p:sp>
        <p:nvSpPr>
          <p:cNvPr id="17" name="bg object 21">
            <a:extLst>
              <a:ext uri="{FF2B5EF4-FFF2-40B4-BE49-F238E27FC236}">
                <a16:creationId xmlns:a16="http://schemas.microsoft.com/office/drawing/2014/main" id="{046015BF-1CC3-8A47-B95A-554492337AAF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F324184E-3B11-449C-901F-D218993B7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84469" y="3324225"/>
            <a:ext cx="4143539" cy="335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0AEF3E5-3C78-4412-8BFA-275E4F9CA7C4}"/>
              </a:ext>
            </a:extLst>
          </p:cNvPr>
          <p:cNvSpPr/>
          <p:nvPr/>
        </p:nvSpPr>
        <p:spPr>
          <a:xfrm>
            <a:off x="92869" y="0"/>
            <a:ext cx="13258800" cy="756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092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96571E5-2AA8-4EF4-82C6-8A96A162F9FA}"/>
              </a:ext>
            </a:extLst>
          </p:cNvPr>
          <p:cNvSpPr txBox="1">
            <a:spLocks/>
          </p:cNvSpPr>
          <p:nvPr/>
        </p:nvSpPr>
        <p:spPr>
          <a:xfrm>
            <a:off x="7649399" y="6127554"/>
            <a:ext cx="5439990" cy="598935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31141">
              <a:defRPr>
                <a:latin typeface="+mn-lt"/>
                <a:ea typeface="+mn-ea"/>
                <a:cs typeface="+mn-cs"/>
              </a:defRPr>
            </a:lvl2pPr>
            <a:lvl3pPr marL="862282">
              <a:defRPr>
                <a:latin typeface="+mn-lt"/>
                <a:ea typeface="+mn-ea"/>
                <a:cs typeface="+mn-cs"/>
              </a:defRPr>
            </a:lvl3pPr>
            <a:lvl4pPr marL="1293422">
              <a:defRPr>
                <a:latin typeface="+mn-lt"/>
                <a:ea typeface="+mn-ea"/>
                <a:cs typeface="+mn-cs"/>
              </a:defRPr>
            </a:lvl4pPr>
            <a:lvl5pPr marL="1724561">
              <a:defRPr>
                <a:latin typeface="+mn-lt"/>
                <a:ea typeface="+mn-ea"/>
                <a:cs typeface="+mn-cs"/>
              </a:defRPr>
            </a:lvl5pPr>
            <a:lvl6pPr marL="2155701">
              <a:defRPr>
                <a:latin typeface="+mn-lt"/>
                <a:ea typeface="+mn-ea"/>
                <a:cs typeface="+mn-cs"/>
              </a:defRPr>
            </a:lvl6pPr>
            <a:lvl7pPr marL="2586842">
              <a:defRPr>
                <a:latin typeface="+mn-lt"/>
                <a:ea typeface="+mn-ea"/>
                <a:cs typeface="+mn-cs"/>
              </a:defRPr>
            </a:lvl7pPr>
            <a:lvl8pPr marL="3017981">
              <a:defRPr>
                <a:latin typeface="+mn-lt"/>
                <a:ea typeface="+mn-ea"/>
                <a:cs typeface="+mn-cs"/>
              </a:defRPr>
            </a:lvl8pPr>
            <a:lvl9pPr marL="3449122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latin typeface="Arial" panose="020B0604020202020204" pitchFamily="34" charset="0"/>
                <a:ea typeface="Roboto" pitchFamily="2" charset="0"/>
              </a:rPr>
              <a:t>Jamila and her daughter (right) stands with her mother and extended family near their shelter in a refugee camp in Cox’s Bazar, Bangladesh. Photo credit: </a:t>
            </a:r>
            <a:r>
              <a:rPr lang="en-US" sz="1000" err="1">
                <a:latin typeface="Arial" panose="020B0604020202020204" pitchFamily="34" charset="0"/>
                <a:ea typeface="Roboto" pitchFamily="2" charset="0"/>
              </a:rPr>
              <a:t>Inmanuel</a:t>
            </a:r>
            <a:r>
              <a:rPr lang="en-US" sz="1000">
                <a:latin typeface="Arial" panose="020B0604020202020204" pitchFamily="34" charset="0"/>
                <a:ea typeface="Roboto" pitchFamily="2" charset="0"/>
              </a:rPr>
              <a:t> Biswas/Caritas Bangladesh</a:t>
            </a:r>
            <a:endParaRPr lang="en-AU" sz="1000">
              <a:latin typeface="Arial" panose="020B0604020202020204" pitchFamily="34" charset="0"/>
              <a:ea typeface="Roboto" pitchFamily="2" charset="0"/>
            </a:endParaRPr>
          </a:p>
        </p:txBody>
      </p:sp>
      <p:pic>
        <p:nvPicPr>
          <p:cNvPr id="13" name="Picture Placeholder 8">
            <a:extLst>
              <a:ext uri="{FF2B5EF4-FFF2-40B4-BE49-F238E27FC236}">
                <a16:creationId xmlns:a16="http://schemas.microsoft.com/office/drawing/2014/main" id="{B2F3FB16-0006-4590-A0C9-CF41E96117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2869" y="2420822"/>
            <a:ext cx="5376520" cy="358467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66EA2FD-49FE-4556-A239-445B35A303BC}"/>
              </a:ext>
            </a:extLst>
          </p:cNvPr>
          <p:cNvSpPr/>
          <p:nvPr/>
        </p:nvSpPr>
        <p:spPr>
          <a:xfrm>
            <a:off x="730159" y="2384417"/>
            <a:ext cx="5636840" cy="280076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AU" sz="3600" b="1">
                <a:solidFill>
                  <a:srgbClr val="0C244C"/>
                </a:solidFill>
                <a:latin typeface="Arial"/>
                <a:ea typeface="Roboto"/>
                <a:cs typeface="Arial"/>
              </a:rPr>
              <a:t>CORRECT!</a:t>
            </a:r>
          </a:p>
          <a:p>
            <a:endParaRPr lang="en-AU" sz="2800">
              <a:solidFill>
                <a:srgbClr val="0C244C"/>
              </a:solidFill>
              <a:latin typeface="Arial" panose="020B0604020202020204" pitchFamily="34" charset="0"/>
              <a:ea typeface="Roboto" pitchFamily="2" charset="0"/>
            </a:endParaRPr>
          </a:p>
          <a:p>
            <a:r>
              <a:rPr lang="en-US" altLang="en-US" sz="2800">
                <a:latin typeface="Arial"/>
                <a:cs typeface="Arial"/>
              </a:rPr>
              <a:t>35.3 million. However there is an additional 62.5 million internally displaced persons and 5.4 million asylum seekers.</a:t>
            </a:r>
            <a:endParaRPr lang="en-AU" sz="2800">
              <a:solidFill>
                <a:srgbClr val="0C244C"/>
              </a:solidFill>
              <a:latin typeface="Arial"/>
              <a:ea typeface="Roboto" pitchFamily="2" charset="0"/>
              <a:cs typeface="Arial"/>
            </a:endParaRPr>
          </a:p>
        </p:txBody>
      </p:sp>
      <p:sp>
        <p:nvSpPr>
          <p:cNvPr id="22" name="Title 23">
            <a:extLst>
              <a:ext uri="{FF2B5EF4-FFF2-40B4-BE49-F238E27FC236}">
                <a16:creationId xmlns:a16="http://schemas.microsoft.com/office/drawing/2014/main" id="{1E235132-D030-8F48-B291-3310B52B0C97}"/>
              </a:ext>
            </a:extLst>
          </p:cNvPr>
          <p:cNvSpPr txBox="1">
            <a:spLocks/>
          </p:cNvSpPr>
          <p:nvPr/>
        </p:nvSpPr>
        <p:spPr>
          <a:xfrm>
            <a:off x="1007269" y="366846"/>
            <a:ext cx="1127339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0C244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/>
              <a:t>Answer  correct!</a:t>
            </a:r>
          </a:p>
        </p:txBody>
      </p:sp>
      <p:sp>
        <p:nvSpPr>
          <p:cNvPr id="24" name="bg object 21">
            <a:extLst>
              <a:ext uri="{FF2B5EF4-FFF2-40B4-BE49-F238E27FC236}">
                <a16:creationId xmlns:a16="http://schemas.microsoft.com/office/drawing/2014/main" id="{93A54470-8F14-B04E-AADD-207B94378B56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33886BB-B814-8647-9F92-F6152A51CE0E}"/>
              </a:ext>
            </a:extLst>
          </p:cNvPr>
          <p:cNvGrpSpPr/>
          <p:nvPr/>
        </p:nvGrpSpPr>
        <p:grpSpPr>
          <a:xfrm rot="1515613">
            <a:off x="5209897" y="2022711"/>
            <a:ext cx="3289242" cy="2056523"/>
            <a:chOff x="3452822" y="4317166"/>
            <a:chExt cx="3289242" cy="2056523"/>
          </a:xfrm>
        </p:grpSpPr>
        <p:sp>
          <p:nvSpPr>
            <p:cNvPr id="28" name="Left Arrow 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4F378471-611E-E24F-B5BE-BAAA46463CD5}"/>
                </a:ext>
              </a:extLst>
            </p:cNvPr>
            <p:cNvSpPr/>
            <p:nvPr/>
          </p:nvSpPr>
          <p:spPr bwMode="auto">
            <a:xfrm rot="9903666">
              <a:off x="4785091" y="5403649"/>
              <a:ext cx="1664288" cy="970040"/>
            </a:xfrm>
            <a:prstGeom prst="leftArrow">
              <a:avLst/>
            </a:prstGeom>
            <a:solidFill>
              <a:srgbClr val="D86075"/>
            </a:solidFill>
            <a:ln w="19050">
              <a:noFill/>
            </a:ln>
            <a:effectLst/>
          </p:spPr>
          <p:txBody>
            <a:bodyPr wrap="none"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 Diagonal Corner Rectangle 28">
              <a:extLst>
                <a:ext uri="{FF2B5EF4-FFF2-40B4-BE49-F238E27FC236}">
                  <a16:creationId xmlns:a16="http://schemas.microsoft.com/office/drawing/2014/main" id="{6A1B20E7-1EE3-FE42-A674-8DA38B43E329}"/>
                </a:ext>
              </a:extLst>
            </p:cNvPr>
            <p:cNvSpPr/>
            <p:nvPr/>
          </p:nvSpPr>
          <p:spPr>
            <a:xfrm rot="15303666">
              <a:off x="4596212" y="3173776"/>
              <a:ext cx="1002462" cy="3289242"/>
            </a:xfrm>
            <a:prstGeom prst="round2DiagRect">
              <a:avLst>
                <a:gd name="adj1" fmla="val 37573"/>
                <a:gd name="adj2" fmla="val 0"/>
              </a:avLst>
            </a:prstGeom>
            <a:solidFill>
              <a:srgbClr val="63B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BEABFC8-981B-5D42-B36C-989B123330CE}"/>
                </a:ext>
              </a:extLst>
            </p:cNvPr>
            <p:cNvSpPr txBox="1"/>
            <p:nvPr/>
          </p:nvSpPr>
          <p:spPr>
            <a:xfrm rot="20703666">
              <a:off x="3500514" y="4526008"/>
              <a:ext cx="3193854" cy="58477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AU" sz="3200" b="1">
                  <a:solidFill>
                    <a:schemeClr val="bg1"/>
                  </a:solidFill>
                  <a:latin typeface="Arial"/>
                  <a:ea typeface="Roboto"/>
                  <a:cs typeface="Arial"/>
                </a:rPr>
                <a:t>B. 35.3 million</a:t>
              </a:r>
            </a:p>
          </p:txBody>
        </p:sp>
      </p:grpSp>
      <p:sp>
        <p:nvSpPr>
          <p:cNvPr id="15" name="Rectangle 14">
            <a:hlinkClick r:id="rId5" action="ppaction://hlinksldjump"/>
            <a:extLst>
              <a:ext uri="{FF2B5EF4-FFF2-40B4-BE49-F238E27FC236}">
                <a16:creationId xmlns:a16="http://schemas.microsoft.com/office/drawing/2014/main" id="{D5387C91-3F7E-4A39-BABF-855DC6BE9388}"/>
              </a:ext>
            </a:extLst>
          </p:cNvPr>
          <p:cNvSpPr/>
          <p:nvPr/>
        </p:nvSpPr>
        <p:spPr>
          <a:xfrm>
            <a:off x="0" y="0"/>
            <a:ext cx="13444538" cy="756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215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 Diagonal Corner Rectangle 30">
            <a:hlinkClick r:id="rId3" action="ppaction://hlinksldjump"/>
            <a:extLst>
              <a:ext uri="{FF2B5EF4-FFF2-40B4-BE49-F238E27FC236}">
                <a16:creationId xmlns:a16="http://schemas.microsoft.com/office/drawing/2014/main" id="{895949D5-B4F4-4F4A-958D-2800885981B0}"/>
              </a:ext>
            </a:extLst>
          </p:cNvPr>
          <p:cNvSpPr/>
          <p:nvPr/>
        </p:nvSpPr>
        <p:spPr>
          <a:xfrm rot="16200000">
            <a:off x="3273838" y="1583807"/>
            <a:ext cx="962859" cy="5038798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 Diagonal Corner Rectangle 24">
            <a:hlinkClick r:id="rId3" action="ppaction://hlinksldjump"/>
            <a:extLst>
              <a:ext uri="{FF2B5EF4-FFF2-40B4-BE49-F238E27FC236}">
                <a16:creationId xmlns:a16="http://schemas.microsoft.com/office/drawing/2014/main" id="{ACCB55B2-9B3B-DB4B-8B60-B6E65B41F85E}"/>
              </a:ext>
            </a:extLst>
          </p:cNvPr>
          <p:cNvSpPr/>
          <p:nvPr/>
        </p:nvSpPr>
        <p:spPr>
          <a:xfrm rot="16200000">
            <a:off x="3277970" y="522164"/>
            <a:ext cx="974582" cy="5018811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D1B3F16-024F-3B46-87B2-BD6BF510AC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7" y="1766006"/>
            <a:ext cx="6574642" cy="14046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AU" sz="25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Roboto" pitchFamily="2" charset="0"/>
              </a:rPr>
              <a:t>Which country hosts the most refugees?</a:t>
            </a:r>
          </a:p>
        </p:txBody>
      </p:sp>
      <p:sp>
        <p:nvSpPr>
          <p:cNvPr id="37" name="Title Placeholder 1">
            <a:extLst>
              <a:ext uri="{FF2B5EF4-FFF2-40B4-BE49-F238E27FC236}">
                <a16:creationId xmlns:a16="http://schemas.microsoft.com/office/drawing/2014/main" id="{8D0CC9F2-F283-1642-86DB-3F1EDE7C43AC}"/>
              </a:ext>
            </a:extLst>
          </p:cNvPr>
          <p:cNvSpPr txBox="1">
            <a:spLocks/>
          </p:cNvSpPr>
          <p:nvPr/>
        </p:nvSpPr>
        <p:spPr>
          <a:xfrm>
            <a:off x="1007269" y="366846"/>
            <a:ext cx="1127339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C3DDD7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/>
              <a:t>Question 3</a:t>
            </a:r>
          </a:p>
        </p:txBody>
      </p:sp>
      <p:sp>
        <p:nvSpPr>
          <p:cNvPr id="38" name="bg object 21">
            <a:extLst>
              <a:ext uri="{FF2B5EF4-FFF2-40B4-BE49-F238E27FC236}">
                <a16:creationId xmlns:a16="http://schemas.microsoft.com/office/drawing/2014/main" id="{A81A904F-F80C-4949-927A-82E0522C2869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TextBox 26">
            <a:hlinkClick r:id="rId3" action="ppaction://hlinksldjump"/>
            <a:extLst>
              <a:ext uri="{FF2B5EF4-FFF2-40B4-BE49-F238E27FC236}">
                <a16:creationId xmlns:a16="http://schemas.microsoft.com/office/drawing/2014/main" id="{84DB6817-91B3-E548-8AE1-27FE34C708F3}"/>
              </a:ext>
            </a:extLst>
          </p:cNvPr>
          <p:cNvSpPr txBox="1"/>
          <p:nvPr/>
        </p:nvSpPr>
        <p:spPr>
          <a:xfrm>
            <a:off x="1542784" y="3770736"/>
            <a:ext cx="2936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B. France</a:t>
            </a:r>
          </a:p>
        </p:txBody>
      </p:sp>
      <p:sp>
        <p:nvSpPr>
          <p:cNvPr id="32" name="Round Diagonal Corner Rectangle 31">
            <a:hlinkClick r:id="rId5" action="ppaction://hlinksldjump"/>
            <a:extLst>
              <a:ext uri="{FF2B5EF4-FFF2-40B4-BE49-F238E27FC236}">
                <a16:creationId xmlns:a16="http://schemas.microsoft.com/office/drawing/2014/main" id="{FCE2F7C7-1C18-514A-8DD7-0B0EADDB3A7C}"/>
              </a:ext>
            </a:extLst>
          </p:cNvPr>
          <p:cNvSpPr/>
          <p:nvPr/>
        </p:nvSpPr>
        <p:spPr>
          <a:xfrm rot="16200000">
            <a:off x="3273838" y="2661304"/>
            <a:ext cx="962860" cy="5038798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hlinkClick r:id="rId5" action="ppaction://hlinksldjump"/>
            <a:extLst>
              <a:ext uri="{FF2B5EF4-FFF2-40B4-BE49-F238E27FC236}">
                <a16:creationId xmlns:a16="http://schemas.microsoft.com/office/drawing/2014/main" id="{03E7EA66-F205-4342-9537-CC51E49BBDDD}"/>
              </a:ext>
            </a:extLst>
          </p:cNvPr>
          <p:cNvSpPr txBox="1"/>
          <p:nvPr/>
        </p:nvSpPr>
        <p:spPr>
          <a:xfrm>
            <a:off x="1523563" y="4830426"/>
            <a:ext cx="253587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3600" b="1">
                <a:solidFill>
                  <a:srgbClr val="761F00"/>
                </a:solidFill>
                <a:latin typeface="Arial"/>
                <a:ea typeface="Roboto"/>
                <a:cs typeface="Arial"/>
              </a:rPr>
              <a:t>C.</a:t>
            </a:r>
            <a:r>
              <a:rPr lang="en-AU" sz="3600" b="1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 Türkiye</a:t>
            </a:r>
          </a:p>
        </p:txBody>
      </p:sp>
      <p:pic>
        <p:nvPicPr>
          <p:cNvPr id="16" name="Picture Placeholder 7">
            <a:extLst>
              <a:ext uri="{FF2B5EF4-FFF2-40B4-BE49-F238E27FC236}">
                <a16:creationId xmlns:a16="http://schemas.microsoft.com/office/drawing/2014/main" id="{54ED4F66-D409-4A83-8234-CA8D1C3CF5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6327" y="2136287"/>
            <a:ext cx="5288769" cy="3525846"/>
          </a:xfrm>
          <a:prstGeom prst="rect">
            <a:avLst/>
          </a:prstGeom>
        </p:spPr>
      </p:pic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868A7E4E-A7F5-4597-8691-4902DEE26AD6}"/>
              </a:ext>
            </a:extLst>
          </p:cNvPr>
          <p:cNvSpPr txBox="1">
            <a:spLocks/>
          </p:cNvSpPr>
          <p:nvPr/>
        </p:nvSpPr>
        <p:spPr>
          <a:xfrm>
            <a:off x="7475921" y="5689243"/>
            <a:ext cx="4804747" cy="44446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31141">
              <a:defRPr>
                <a:latin typeface="+mn-lt"/>
                <a:ea typeface="+mn-ea"/>
                <a:cs typeface="+mn-cs"/>
              </a:defRPr>
            </a:lvl2pPr>
            <a:lvl3pPr marL="862282">
              <a:defRPr>
                <a:latin typeface="+mn-lt"/>
                <a:ea typeface="+mn-ea"/>
                <a:cs typeface="+mn-cs"/>
              </a:defRPr>
            </a:lvl3pPr>
            <a:lvl4pPr marL="1293422">
              <a:defRPr>
                <a:latin typeface="+mn-lt"/>
                <a:ea typeface="+mn-ea"/>
                <a:cs typeface="+mn-cs"/>
              </a:defRPr>
            </a:lvl4pPr>
            <a:lvl5pPr marL="1724561">
              <a:defRPr>
                <a:latin typeface="+mn-lt"/>
                <a:ea typeface="+mn-ea"/>
                <a:cs typeface="+mn-cs"/>
              </a:defRPr>
            </a:lvl5pPr>
            <a:lvl6pPr marL="2155701">
              <a:defRPr>
                <a:latin typeface="+mn-lt"/>
                <a:ea typeface="+mn-ea"/>
                <a:cs typeface="+mn-cs"/>
              </a:defRPr>
            </a:lvl6pPr>
            <a:lvl7pPr marL="2586842">
              <a:defRPr>
                <a:latin typeface="+mn-lt"/>
                <a:ea typeface="+mn-ea"/>
                <a:cs typeface="+mn-cs"/>
              </a:defRPr>
            </a:lvl7pPr>
            <a:lvl8pPr marL="3017981">
              <a:defRPr>
                <a:latin typeface="+mn-lt"/>
                <a:ea typeface="+mn-ea"/>
                <a:cs typeface="+mn-cs"/>
              </a:defRPr>
            </a:lvl8pPr>
            <a:lvl9pPr marL="3449122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kern="0">
                <a:ea typeface="Roboto"/>
                <a:cs typeface="Arial"/>
              </a:rPr>
              <a:t>A refugee camp in Turkey where approximately 28.000 Syrian refugees reside. Photo credit: </a:t>
            </a:r>
            <a:r>
              <a:rPr lang="en-US" sz="1000" kern="0" err="1">
                <a:ea typeface="+mn-lt"/>
                <a:cs typeface="+mn-lt"/>
              </a:rPr>
              <a:t>Tolga</a:t>
            </a:r>
            <a:r>
              <a:rPr lang="en-US" sz="1000" u="sng" kern="0">
                <a:ea typeface="+mn-lt"/>
                <a:cs typeface="+mn-lt"/>
              </a:rPr>
              <a:t> </a:t>
            </a:r>
            <a:r>
              <a:rPr lang="en-US" sz="1000" kern="0">
                <a:ea typeface="+mn-lt"/>
                <a:cs typeface="+mn-lt"/>
              </a:rPr>
              <a:t>Sezgin</a:t>
            </a:r>
            <a:r>
              <a:rPr lang="en-US" sz="1000" u="sng" kern="0">
                <a:ea typeface="+mn-lt"/>
                <a:cs typeface="+mn-lt"/>
              </a:rPr>
              <a:t>/</a:t>
            </a:r>
            <a:r>
              <a:rPr lang="en-US" sz="1000" kern="0">
                <a:latin typeface="Arial"/>
                <a:ea typeface="Roboto"/>
                <a:cs typeface="Arial"/>
                <a:hlinkClick r:id="rId7"/>
              </a:rPr>
              <a:t>Shutterstock.com</a:t>
            </a:r>
            <a:r>
              <a:rPr lang="en-US" sz="1000" kern="0">
                <a:latin typeface="Arial"/>
                <a:ea typeface="Roboto"/>
                <a:cs typeface="Arial"/>
              </a:rPr>
              <a:t> </a:t>
            </a:r>
            <a:endParaRPr lang="en-US" sz="1000" kern="0">
              <a:solidFill>
                <a:sysClr val="windowText" lastClr="000000"/>
              </a:solidFill>
              <a:latin typeface="Arial" panose="020B0604020202020204" pitchFamily="34" charset="0"/>
              <a:ea typeface="Roboto" pitchFamily="2" charset="0"/>
            </a:endParaRPr>
          </a:p>
          <a:p>
            <a:endParaRPr lang="en-US" kern="0">
              <a:solidFill>
                <a:sysClr val="windowText" lastClr="000000"/>
              </a:solidFill>
            </a:endParaRPr>
          </a:p>
          <a:p>
            <a:endParaRPr lang="en-AU" kern="0">
              <a:solidFill>
                <a:sysClr val="windowText" lastClr="000000"/>
              </a:solidFill>
            </a:endParaRPr>
          </a:p>
        </p:txBody>
      </p:sp>
      <p:sp>
        <p:nvSpPr>
          <p:cNvPr id="4" name="Rectangle 3">
            <a:hlinkClick r:id="rId3" action="ppaction://hlinksldjump"/>
            <a:extLst>
              <a:ext uri="{FF2B5EF4-FFF2-40B4-BE49-F238E27FC236}">
                <a16:creationId xmlns:a16="http://schemas.microsoft.com/office/drawing/2014/main" id="{28560056-FA41-43F9-81E9-08679EC85FFC}"/>
              </a:ext>
            </a:extLst>
          </p:cNvPr>
          <p:cNvSpPr/>
          <p:nvPr/>
        </p:nvSpPr>
        <p:spPr>
          <a:xfrm>
            <a:off x="1542784" y="2741225"/>
            <a:ext cx="30176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600" b="1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A. Pakistan</a:t>
            </a:r>
          </a:p>
        </p:txBody>
      </p:sp>
    </p:spTree>
    <p:extLst>
      <p:ext uri="{BB962C8B-B14F-4D97-AF65-F5344CB8AC3E}">
        <p14:creationId xmlns:p14="http://schemas.microsoft.com/office/powerpoint/2010/main" val="147152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Education Only">
  <a:themeElements>
    <a:clrScheme name="Custom 3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ucation Only" id="{13881B48-2DDF-184A-938B-59605512E7AC}" vid="{318FE15C-E0E6-E844-B559-BA56141B17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5B4263F7BA4B4FB1DEE6AB7F3265F0" ma:contentTypeVersion="31" ma:contentTypeDescription="Create a new document." ma:contentTypeScope="" ma:versionID="9a97b7867fa0feaf8239eeda95607256">
  <xsd:schema xmlns:xsd="http://www.w3.org/2001/XMLSchema" xmlns:xs="http://www.w3.org/2001/XMLSchema" xmlns:p="http://schemas.microsoft.com/office/2006/metadata/properties" xmlns:ns2="a74f41e8-2c9a-4a9a-8a86-1b2eca9cb15f" xmlns:ns3="http://schemas.microsoft.com/sharepoint/v3/fields" xmlns:ns4="d0426e0c-4a75-4487-8a8c-05f70a1c3a62" targetNamespace="http://schemas.microsoft.com/office/2006/metadata/properties" ma:root="true" ma:fieldsID="ea747800aab6cc0b5114eca0eb3bcb43" ns2:_="" ns3:_="" ns4:_="">
    <xsd:import namespace="a74f41e8-2c9a-4a9a-8a86-1b2eca9cb15f"/>
    <xsd:import namespace="http://schemas.microsoft.com/sharepoint/v3/fields"/>
    <xsd:import namespace="d0426e0c-4a75-4487-8a8c-05f70a1c3a62"/>
    <xsd:element name="properties">
      <xsd:complexType>
        <xsd:sequence>
          <xsd:element name="documentManagement">
            <xsd:complexType>
              <xsd:all>
                <xsd:element ref="ns2:Calendar_x0020_Year" minOccurs="0"/>
                <xsd:element ref="ns2:Document_x0020_Status" minOccurs="0"/>
                <xsd:element ref="ns3:_ResourceType" minOccurs="0"/>
                <xsd:element ref="ns4:bc52f877b74e4892aa9edc07f5db4423" minOccurs="0"/>
                <xsd:element ref="ns2:TaxCatchAll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  <xsd:element ref="ns4:lcf76f155ced4ddcb4097134ff3c332f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2:TaxKeywordTaxHTField" minOccurs="0"/>
                <xsd:element ref="ns4:Audience" minOccurs="0"/>
                <xsd:element ref="ns4:Curriculum" minOccurs="0"/>
                <xsd:element ref="ns4:Cross_x002d_Curriculum_x0020_Priorities" minOccurs="0"/>
                <xsd:element ref="ns4:General_x0020_Capabilities" minOccurs="0"/>
                <xsd:element ref="ns4:Resource_x0020_Topic" minOccurs="0"/>
                <xsd:element ref="ns4:Res_x0020_Type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4f41e8-2c9a-4a9a-8a86-1b2eca9cb15f" elementFormDefault="qualified">
    <xsd:import namespace="http://schemas.microsoft.com/office/2006/documentManagement/types"/>
    <xsd:import namespace="http://schemas.microsoft.com/office/infopath/2007/PartnerControls"/>
    <xsd:element name="Calendar_x0020_Year" ma:index="8" nillable="true" ma:displayName="Calendar Year" ma:list="{efc841cf-c008-4849-acd6-eb31f33685a0}" ma:internalName="Calendar_x0020_Year" ma:showField="CalendarYear" ma:web="a74f41e8-2c9a-4a9a-8a86-1b2eca9cb15f">
      <xsd:simpleType>
        <xsd:restriction base="dms:Lookup"/>
      </xsd:simpleType>
    </xsd:element>
    <xsd:element name="Document_x0020_Status" ma:index="9" nillable="true" ma:displayName="Document Status" ma:list="{c6e27091-794f-4218-8873-7e1e6bc71942}" ma:internalName="Document_x0020_Status" ma:showField="Documentstatus" ma:web="a74f41e8-2c9a-4a9a-8a86-1b2eca9cb15f">
      <xsd:simpleType>
        <xsd:restriction base="dms:Lookup"/>
      </xsd:simpleType>
    </xsd:element>
    <xsd:element name="TaxCatchAll" ma:index="13" nillable="true" ma:displayName="Taxonomy Catch All Column" ma:hidden="true" ma:list="{0f3ffeea-cf0c-4ca3-804a-6fa494fe2746}" ma:internalName="TaxCatchAll" ma:showField="CatchAllData" ma:web="a74f41e8-2c9a-4a9a-8a86-1b2eca9cb1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24" nillable="true" ma:taxonomy="true" ma:internalName="TaxKeywordTaxHTField" ma:taxonomyFieldName="TaxKeyword" ma:displayName="Enterprise Keywords" ma:fieldId="{23f27201-bee3-471e-b2e7-b64fd8b7ca38}" ma:taxonomyMulti="true" ma:sspId="fba56b17-20de-4e09-aefb-c97c0efd6db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SharedWithUsers" ma:index="3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ResourceType" ma:index="10" nillable="true" ma:displayName="Resource Type" ma:description="A set of categories, functions, genres or aggregation levels" ma:internalName="_ResourceTyp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426e0c-4a75-4487-8a8c-05f70a1c3a62" elementFormDefault="qualified">
    <xsd:import namespace="http://schemas.microsoft.com/office/2006/documentManagement/types"/>
    <xsd:import namespace="http://schemas.microsoft.com/office/infopath/2007/PartnerControls"/>
    <xsd:element name="bc52f877b74e4892aa9edc07f5db4423" ma:index="12" nillable="true" ma:taxonomy="true" ma:internalName="bc52f877b74e4892aa9edc07f5db4423" ma:taxonomyFieldName="Topic" ma:displayName="Topic" ma:default="" ma:fieldId="{bc52f877-b74e-4892-aa9e-dc07f5db4423}" ma:sspId="fba56b17-20de-4e09-aefb-c97c0efd6dbe" ma:termSetId="43fe0924-5d85-4bf5-8df1-467cebe12fd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fba56b17-20de-4e09-aefb-c97c0efd6d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Audience" ma:index="25" nillable="true" ma:displayName="Audience" ma:format="Dropdown" ma:internalName="Audienc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Lower Primary (F-2)"/>
                    <xsd:enumeration value="Middle Primary (Y3-4)"/>
                    <xsd:enumeration value="Upper primary (Y5-6)"/>
                    <xsd:enumeration value="Upper primary (Y3-6)"/>
                    <xsd:enumeration value="Secondary"/>
                    <xsd:enumeration value="Youth"/>
                    <xsd:enumeration value="Parish"/>
                    <xsd:enumeration value="Teacher"/>
                  </xsd:restriction>
                </xsd:simpleType>
              </xsd:element>
            </xsd:sequence>
          </xsd:extension>
        </xsd:complexContent>
      </xsd:complexType>
    </xsd:element>
    <xsd:element name="Curriculum" ma:index="26" nillable="true" ma:displayName="Curriculum" ma:format="Dropdown" ma:internalName="Curriculum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ivics and Citizenship"/>
                    <xsd:enumeration value="Economics &amp; Business"/>
                    <xsd:enumeration value="English"/>
                    <xsd:enumeration value="Geography"/>
                    <xsd:enumeration value="HASS"/>
                    <xsd:enumeration value="Health &amp;PE"/>
                    <xsd:enumeration value="History"/>
                    <xsd:enumeration value="Languages"/>
                    <xsd:enumeration value="Mathematics"/>
                    <xsd:enumeration value="Religious Education"/>
                    <xsd:enumeration value="Science"/>
                    <xsd:enumeration value="Technologies"/>
                    <xsd:enumeration value="The Arts"/>
                  </xsd:restriction>
                </xsd:simpleType>
              </xsd:element>
            </xsd:sequence>
          </xsd:extension>
        </xsd:complexContent>
      </xsd:complexType>
    </xsd:element>
    <xsd:element name="Cross_x002d_Curriculum_x0020_Priorities" ma:index="27" nillable="true" ma:displayName="Cross-Curriculum Priorities" ma:format="Dropdown" ma:internalName="Cross_x002d_Curriculum_x0020_Prioriti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boriginal and Torres Strait Islander Histories and Cultures"/>
                    <xsd:enumeration value="Asia and Australia's Engagement with Asia"/>
                    <xsd:enumeration value="Sustainability"/>
                  </xsd:restriction>
                </xsd:simpleType>
              </xsd:element>
            </xsd:sequence>
          </xsd:extension>
        </xsd:complexContent>
      </xsd:complexType>
    </xsd:element>
    <xsd:element name="General_x0020_Capabilities" ma:index="28" nillable="true" ma:displayName="General Capabilities" ma:format="Dropdown" ma:internalName="General_x0020_Capabiliti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Literacy"/>
                    <xsd:enumeration value="Numeracy"/>
                    <xsd:enumeration value="Information and Communication Technology (ICT) Capability"/>
                    <xsd:enumeration value="Critical and Creative Thinking"/>
                    <xsd:enumeration value="Personal and Social Capability"/>
                    <xsd:enumeration value="Ethical Understanding"/>
                    <xsd:enumeration value="Intercultural Understanding"/>
                  </xsd:restriction>
                </xsd:simpleType>
              </xsd:element>
            </xsd:sequence>
          </xsd:extension>
        </xsd:complexContent>
      </xsd:complexType>
    </xsd:element>
    <xsd:element name="Resource_x0020_Topic" ma:index="29" nillable="true" ma:displayName="Resource Topic" ma:format="Dropdown" ma:internalName="Resource_x0020_Topic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bout Caritas"/>
                    <xsd:enumeration value="Advocacy and Campaigns"/>
                    <xsd:enumeration value="Catholic Identity"/>
                    <xsd:enumeration value="Catholic Social Teaching"/>
                    <xsd:enumeration value="Disability"/>
                    <xsd:enumeration value="Emergencies"/>
                    <xsd:enumeration value="Environment, Climate Justice and Disaster Risk Reduction"/>
                    <xsd:enumeration value="Food Security and Agriculture"/>
                    <xsd:enumeration value="Gender Equity"/>
                    <xsd:enumeration value="Health"/>
                    <xsd:enumeration value="Human Trafficking, Modern Slavery and Fair Trade"/>
                    <xsd:enumeration value="Indigenous Peoples"/>
                    <xsd:enumeration value="Laudato Si'"/>
                    <xsd:enumeration value="Peace and Conflict"/>
                    <xsd:enumeration value="Poverty"/>
                    <xsd:enumeration value="Project Compassion"/>
                    <xsd:enumeration value="Refugees and Forced Migration"/>
                    <xsd:enumeration value="Sustainable Development Goals and Human Rights"/>
                    <xsd:enumeration value="Water and Sanitation"/>
                    <xsd:enumeration value="Religion"/>
                  </xsd:restriction>
                </xsd:simpleType>
              </xsd:element>
            </xsd:sequence>
          </xsd:extension>
        </xsd:complexContent>
      </xsd:complexType>
    </xsd:element>
    <xsd:element name="Res_x0020_Type" ma:index="30" nillable="true" ma:displayName="Res Type" ma:format="Dropdown" ma:internalName="Res_x0020_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ssembly"/>
                    <xsd:enumeration value="Fact Sheet and Report"/>
                    <xsd:enumeration value="Film"/>
                    <xsd:enumeration value="Fundraising"/>
                    <xsd:enumeration value="Game"/>
                    <xsd:enumeration value="Guide"/>
                    <xsd:enumeration value="Image"/>
                    <xsd:enumeration value="Lesson and Unit"/>
                    <xsd:enumeration value="Poster"/>
                    <xsd:enumeration value="Prayer, Reflection and Prayer Service"/>
                    <xsd:enumeration value="Quiz"/>
                    <xsd:enumeration value="Story/Case Study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0426e0c-4a75-4487-8a8c-05f70a1c3a62">
      <Terms xmlns="http://schemas.microsoft.com/office/infopath/2007/PartnerControls"/>
    </lcf76f155ced4ddcb4097134ff3c332f>
    <TaxCatchAll xmlns="a74f41e8-2c9a-4a9a-8a86-1b2eca9cb15f" xsi:nil="true"/>
    <Document_x0020_Status xmlns="a74f41e8-2c9a-4a9a-8a86-1b2eca9cb15f" xsi:nil="true"/>
    <General_x0020_Capabilities xmlns="d0426e0c-4a75-4487-8a8c-05f70a1c3a62" xsi:nil="true"/>
    <TaxKeywordTaxHTField xmlns="a74f41e8-2c9a-4a9a-8a86-1b2eca9cb15f">
      <Terms xmlns="http://schemas.microsoft.com/office/infopath/2007/PartnerControls"/>
    </TaxKeywordTaxHTField>
    <Calendar_x0020_Year xmlns="a74f41e8-2c9a-4a9a-8a86-1b2eca9cb15f" xsi:nil="true"/>
    <Resource_x0020_Topic xmlns="d0426e0c-4a75-4487-8a8c-05f70a1c3a62">
      <Value>About Caritas</Value>
    </Resource_x0020_Topic>
    <Cross_x002d_Curriculum_x0020_Priorities xmlns="d0426e0c-4a75-4487-8a8c-05f70a1c3a62" xsi:nil="true"/>
    <bc52f877b74e4892aa9edc07f5db4423 xmlns="d0426e0c-4a75-4487-8a8c-05f70a1c3a62">
      <Terms xmlns="http://schemas.microsoft.com/office/infopath/2007/PartnerControls"/>
    </bc52f877b74e4892aa9edc07f5db4423>
    <Curriculum xmlns="d0426e0c-4a75-4487-8a8c-05f70a1c3a62">
      <Value>Civics and Citizenship</Value>
    </Curriculum>
    <_ResourceType xmlns="http://schemas.microsoft.com/sharepoint/v3/fields" xsi:nil="true"/>
    <Audience xmlns="d0426e0c-4a75-4487-8a8c-05f70a1c3a62">
      <Value>Lower Primary (F-2)</Value>
    </Audience>
    <Res_x0020_Type xmlns="d0426e0c-4a75-4487-8a8c-05f70a1c3a62">
      <Value>Assembly</Value>
    </Res_x0020_Type>
    <MediaLengthInSeconds xmlns="d0426e0c-4a75-4487-8a8c-05f70a1c3a62" xsi:nil="true"/>
  </documentManagement>
</p:properties>
</file>

<file path=customXml/itemProps1.xml><?xml version="1.0" encoding="utf-8"?>
<ds:datastoreItem xmlns:ds="http://schemas.openxmlformats.org/officeDocument/2006/customXml" ds:itemID="{A1725ED7-B68F-4886-9C4B-313827DA48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4f41e8-2c9a-4a9a-8a86-1b2eca9cb15f"/>
    <ds:schemaRef ds:uri="http://schemas.microsoft.com/sharepoint/v3/fields"/>
    <ds:schemaRef ds:uri="d0426e0c-4a75-4487-8a8c-05f70a1c3a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2B2A76-F04A-43DE-8C51-E86C86E50D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BA37C6-62E4-4D0F-8FE2-0253EBEF683B}">
  <ds:schemaRefs>
    <ds:schemaRef ds:uri="http://www.w3.org/XML/1998/namespace"/>
    <ds:schemaRef ds:uri="http://schemas.microsoft.com/office/2006/metadata/properties"/>
    <ds:schemaRef ds:uri="http://schemas.microsoft.com/sharepoint/v3/fields"/>
    <ds:schemaRef ds:uri="d0426e0c-4a75-4487-8a8c-05f70a1c3a6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a74f41e8-2c9a-4a9a-8a86-1b2eca9cb15f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Education Only</Template>
  <TotalTime>0</TotalTime>
  <Words>1500</Words>
  <Application>Microsoft Office PowerPoint</Application>
  <PresentationFormat>Custom</PresentationFormat>
  <Paragraphs>202</Paragraphs>
  <Slides>33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Education Only</vt:lpstr>
      <vt:lpstr>Refugee quiz</vt:lpstr>
      <vt:lpstr>instructions</vt:lpstr>
      <vt:lpstr>PowerPoint Presentation</vt:lpstr>
      <vt:lpstr>Answer incorrect</vt:lpstr>
      <vt:lpstr>Answer  correct!</vt:lpstr>
      <vt:lpstr>PowerPoint Presentation</vt:lpstr>
      <vt:lpstr>Answer incorrect</vt:lpstr>
      <vt:lpstr>PowerPoint Presentation</vt:lpstr>
      <vt:lpstr>PowerPoint Presentation</vt:lpstr>
      <vt:lpstr>Answer incorrect</vt:lpstr>
      <vt:lpstr>PowerPoint Presentation</vt:lpstr>
      <vt:lpstr>PowerPoint Presentation</vt:lpstr>
      <vt:lpstr>Answer incorrect</vt:lpstr>
      <vt:lpstr>PowerPoint Presentation</vt:lpstr>
      <vt:lpstr>PowerPoint Presentation</vt:lpstr>
      <vt:lpstr>Answer incorrect</vt:lpstr>
      <vt:lpstr>PowerPoint Presentation</vt:lpstr>
      <vt:lpstr>PowerPoint Presentation</vt:lpstr>
      <vt:lpstr>Answer incorrect</vt:lpstr>
      <vt:lpstr>PowerPoint Presentation</vt:lpstr>
      <vt:lpstr>PowerPoint Presentation</vt:lpstr>
      <vt:lpstr>Answer incorrect</vt:lpstr>
      <vt:lpstr>PowerPoint Presentation</vt:lpstr>
      <vt:lpstr>PowerPoint Presentation</vt:lpstr>
      <vt:lpstr>Answer incorrect</vt:lpstr>
      <vt:lpstr>PowerPoint Presentation</vt:lpstr>
      <vt:lpstr>PowerPoint Presentation</vt:lpstr>
      <vt:lpstr>Answer incorrect</vt:lpstr>
      <vt:lpstr>PowerPoint Presentation</vt:lpstr>
      <vt:lpstr>PowerPoint Presentation</vt:lpstr>
      <vt:lpstr>Answer incorrect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Security</dc:title>
  <dc:creator>Nicole Dobrohotoff;Sarah.Latif@caritas.org.au</dc:creator>
  <cp:lastModifiedBy>Nicole Dobrohotoff</cp:lastModifiedBy>
  <cp:revision>4</cp:revision>
  <dcterms:created xsi:type="dcterms:W3CDTF">2020-09-07T01:18:04Z</dcterms:created>
  <dcterms:modified xsi:type="dcterms:W3CDTF">2023-06-16T05:10:11Z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2020-09-07T00:00:00Z</vt:filetime>
  </property>
  <property fmtid="{D5CDD505-2E9C-101B-9397-08002B2CF9AE}" pid="3" name="Creator">
    <vt:lpwstr>Adobe InDesign 15.1 (Macintosh)</vt:lpwstr>
  </property>
  <property fmtid="{D5CDD505-2E9C-101B-9397-08002B2CF9AE}" pid="4" name="LastSaved">
    <vt:filetime>2020-09-07T00:00:00Z</vt:filetime>
  </property>
  <property fmtid="{D5CDD505-2E9C-101B-9397-08002B2CF9AE}" pid="5" name="ContentTypeId">
    <vt:lpwstr>0x0101007A5B4263F7BA4B4FB1DEE6AB7F3265F0</vt:lpwstr>
  </property>
  <property fmtid="{D5CDD505-2E9C-101B-9397-08002B2CF9AE}" pid="6" name="_dlc_DocIdItemGuid">
    <vt:lpwstr>bef1acbe-96af-424f-a313-e2f2921bdaa8</vt:lpwstr>
  </property>
  <property fmtid="{D5CDD505-2E9C-101B-9397-08002B2CF9AE}" pid="7" name="MediaServiceImageTags">
    <vt:lpwstr/>
  </property>
  <property fmtid="{D5CDD505-2E9C-101B-9397-08002B2CF9AE}" pid="8" name="TaxKeyword">
    <vt:lpwstr/>
  </property>
  <property fmtid="{D5CDD505-2E9C-101B-9397-08002B2CF9AE}" pid="9" name="Topic">
    <vt:lpwstr/>
  </property>
  <property fmtid="{D5CDD505-2E9C-101B-9397-08002B2CF9AE}" pid="10" name="xd_ProgID">
    <vt:lpwstr/>
  </property>
  <property fmtid="{D5CDD505-2E9C-101B-9397-08002B2CF9AE}" pid="11" name="ComplianceAssetId">
    <vt:lpwstr/>
  </property>
  <property fmtid="{D5CDD505-2E9C-101B-9397-08002B2CF9AE}" pid="12" name="TemplateUrl">
    <vt:lpwstr/>
  </property>
  <property fmtid="{D5CDD505-2E9C-101B-9397-08002B2CF9AE}" pid="13" name="_ExtendedDescription">
    <vt:lpwstr/>
  </property>
  <property fmtid="{D5CDD505-2E9C-101B-9397-08002B2CF9AE}" pid="14" name="TriggerFlowInfo">
    <vt:lpwstr/>
  </property>
  <property fmtid="{D5CDD505-2E9C-101B-9397-08002B2CF9AE}" pid="15" name="xd_Signature">
    <vt:bool>false</vt:bool>
  </property>
</Properties>
</file>