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29" r:id="rId4"/>
  </p:sldMasterIdLst>
  <p:notesMasterIdLst>
    <p:notesMasterId r:id="rId20"/>
  </p:notesMasterIdLst>
  <p:handoutMasterIdLst>
    <p:handoutMasterId r:id="rId21"/>
  </p:handoutMasterIdLst>
  <p:sldIdLst>
    <p:sldId id="330" r:id="rId5"/>
    <p:sldId id="292" r:id="rId6"/>
    <p:sldId id="314" r:id="rId7"/>
    <p:sldId id="303" r:id="rId8"/>
    <p:sldId id="320" r:id="rId9"/>
    <p:sldId id="322" r:id="rId10"/>
    <p:sldId id="306" r:id="rId11"/>
    <p:sldId id="331" r:id="rId12"/>
    <p:sldId id="333" r:id="rId13"/>
    <p:sldId id="325" r:id="rId14"/>
    <p:sldId id="326" r:id="rId15"/>
    <p:sldId id="311" r:id="rId16"/>
    <p:sldId id="327" r:id="rId17"/>
    <p:sldId id="328" r:id="rId18"/>
    <p:sldId id="290" r:id="rId19"/>
  </p:sldIdLst>
  <p:sldSz cx="12192000" cy="6858000"/>
  <p:notesSz cx="6858000" cy="9144000"/>
  <p:defaultTex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Howe" initials="" lastIdx="134" clrIdx="7"/>
  <p:cmAuthor id="2" name="Author" initials="" lastIdx="0" clrIdx="5"/>
  <p:cmAuthor id="3" name="Richard Stevens" initials="" lastIdx="7"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724"/>
    <a:srgbClr val="9FC2F2"/>
    <a:srgbClr val="5CE4C2"/>
    <a:srgbClr val="F79169"/>
    <a:srgbClr val="D8EFF9"/>
    <a:srgbClr val="D1D3DB"/>
    <a:srgbClr val="EDDDD6"/>
    <a:srgbClr val="E3D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evens and Cove custom table">
    <a:wholeTbl>
      <a:tcTxStyle>
        <a:fontRef idx="minor">
          <a:schemeClr val="accent5"/>
        </a:fontRef>
        <a:schemeClr val="tx1"/>
      </a:tcTxStyle>
      <a:tcStyle>
        <a:tcBdr>
          <a:left>
            <a:ln w="0" cmpd="sng">
              <a:solidFill>
                <a:schemeClr val="lt2"/>
              </a:solidFill>
            </a:ln>
          </a:left>
          <a:right>
            <a:ln w="0" cmpd="sng">
              <a:solidFill>
                <a:schemeClr val="lt2"/>
              </a:solidFill>
            </a:ln>
          </a:right>
          <a:top>
            <a:ln w="0" cmpd="sng">
              <a:solidFill>
                <a:schemeClr val="lt2"/>
              </a:solidFill>
            </a:ln>
          </a:top>
          <a:bottom>
            <a:ln w="0" cmpd="sng">
              <a:solidFill>
                <a:srgbClr val="FF9D7A"/>
              </a:solidFill>
            </a:ln>
          </a:bottom>
          <a:insideH>
            <a:ln w="10000" cmpd="sng">
              <a:solidFill>
                <a:schemeClr val="accent1"/>
              </a:solidFill>
            </a:ln>
          </a:insideH>
          <a:insideV>
            <a:ln w="10000" cmpd="sng">
              <a:solidFill>
                <a:schemeClr val="accent1"/>
              </a:solidFill>
            </a:ln>
          </a:insideV>
        </a:tcBdr>
      </a:tcStyle>
    </a:wholeTbl>
    <a:band1H>
      <a:tcStyle>
        <a:tcBdr/>
      </a:tcStyle>
    </a:band1H>
    <a:band2H>
      <a:tcStyle>
        <a:tcBdr/>
      </a:tcStyle>
    </a:band2H>
    <a:band1V>
      <a:tcStyle>
        <a:tcBdr/>
      </a:tcStyle>
    </a:band1V>
    <a:band2V>
      <a:tcStyle>
        <a:tcBdr/>
      </a:tcStyle>
    </a:band2V>
    <a:lastCol>
      <a:tcTxStyle b="on">
        <a:fontRef idx="minor">
          <a:schemeClr val="accent5"/>
        </a:fontRef>
        <a:schemeClr val="lt1"/>
      </a:tcTxStyle>
      <a:tcStyle>
        <a:tcBdr/>
      </a:tcStyle>
    </a:lastCol>
    <a:firstCol>
      <a:tcTxStyle b="on">
        <a:fontRef idx="minor">
          <a:schemeClr val="accent5"/>
        </a:fontRef>
        <a:schemeClr val="tx1"/>
      </a:tcTxStyle>
      <a:tcStyle>
        <a:tcBdr/>
      </a:tcStyle>
    </a:firstCol>
    <a:lastRow>
      <a:tcTxStyle b="on">
        <a:fontRef idx="minor">
          <a:schemeClr val="accent5"/>
        </a:fontRef>
        <a:schemeClr val="tx1"/>
      </a:tcTxStyle>
      <a:tcStyle>
        <a:tcBdr>
          <a:top>
            <a:ln w="0" cmpd="sng">
              <a:solidFill>
                <a:schemeClr val="tx1"/>
              </a:solidFill>
            </a:ln>
          </a:top>
        </a:tcBdr>
      </a:tcStyle>
    </a:lastRow>
    <a:firstRow>
      <a:tcTxStyle b="on">
        <a:fontRef idx="minor">
          <a:srgbClr val="BE1E2D"/>
        </a:fontRef>
        <a:srgbClr val="FFFFFF"/>
      </a:tcTxStyle>
      <a:tcStyle>
        <a:tcBdr>
          <a:bottom>
            <a:ln w="20000" cmpd="sng">
              <a:solidFill>
                <a:schemeClr val="accent1"/>
              </a:solidFill>
            </a:ln>
          </a:bottom>
        </a:tcBdr>
        <a:fill>
          <a:solidFill>
            <a:schemeClr val="dk2"/>
          </a:solidFill>
        </a:fill>
      </a:tcStyle>
    </a:firstRow>
  </a:tblStyle>
  <a:tblStyle styleId="{00A15C55-8517-42AA-B614-E9B94910E393}" styleName="Medium Style 2 - Accent 4">
    <a:wholeTbl>
      <a:tcTxStyle>
        <a:fontRef idx="minor">
          <a:prstClr val="black"/>
        </a:fontRef>
        <a:schemeClr val="dk1"/>
      </a:tcTxStyle>
      <a:tcStyle>
        <a:tcBdr>
          <a:left>
            <a:ln w="20000" cmpd="sng">
              <a:solidFill>
                <a:srgbClr val="FF9D7A"/>
              </a:solidFill>
            </a:ln>
          </a:left>
          <a:right>
            <a:ln w="20000" cmpd="sng">
              <a:solidFill>
                <a:srgbClr val="FF9D7A"/>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150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5" d="100"/>
          <a:sy n="95" d="100"/>
        </p:scale>
        <p:origin x="1402" y="51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S::nicoled@caritas.org.au::2dc4cf58-dc7e-422a-950b-38460c74cb76" providerId="AD" clId="Web-{8CA7578A-59D8-7361-F014-57B29793A6A3}"/>
    <pc:docChg chg="delSld">
      <pc:chgData name="Nicole Dobrohotoff" userId="S::nicoled@caritas.org.au::2dc4cf58-dc7e-422a-950b-38460c74cb76" providerId="AD" clId="Web-{8CA7578A-59D8-7361-F014-57B29793A6A3}" dt="2022-11-07T01:18:07.946" v="1"/>
      <pc:docMkLst>
        <pc:docMk/>
      </pc:docMkLst>
    </pc:docChg>
  </pc:docChgLst>
  <pc:docChgLst>
    <pc:chgData name="Dr Rebekah Pryor" userId="S::rebekah.pryor@caritas.org.au::8d859597-0c52-4ddc-b3e3-bd9b1ef69f34" providerId="AD" clId="Web-{393C7911-79A5-96F5-1360-ECAC942FE45F}"/>
    <pc:docChg chg="modSld">
      <pc:chgData name="Dr Rebekah Pryor" userId="S::rebekah.pryor@caritas.org.au::8d859597-0c52-4ddc-b3e3-bd9b1ef69f34" providerId="AD" clId="Web-{393C7911-79A5-96F5-1360-ECAC942FE45F}" dt="2022-11-07T23:55:00.353" v="7"/>
      <pc:docMkLst>
        <pc:docMk/>
      </pc:docMkLst>
      <pc:sldChg chg="modSp">
        <pc:chgData name="Dr Rebekah Pryor" userId="S::rebekah.pryor@caritas.org.au::8d859597-0c52-4ddc-b3e3-bd9b1ef69f34" providerId="AD" clId="Web-{393C7911-79A5-96F5-1360-ECAC942FE45F}" dt="2022-11-07T23:53:42.719" v="3"/>
        <pc:sldMkLst>
          <pc:docMk/>
          <pc:sldMk cId="651282680" sldId="331"/>
        </pc:sldMkLst>
        <pc:picChg chg="mod">
          <ac:chgData name="Dr Rebekah Pryor" userId="S::rebekah.pryor@caritas.org.au::8d859597-0c52-4ddc-b3e3-bd9b1ef69f34" providerId="AD" clId="Web-{393C7911-79A5-96F5-1360-ECAC942FE45F}" dt="2022-11-07T23:53:42.719" v="3"/>
          <ac:picMkLst>
            <pc:docMk/>
            <pc:sldMk cId="651282680" sldId="331"/>
            <ac:picMk id="5" creationId="{8EC68084-AA2F-449E-9C74-8E7278894058}"/>
          </ac:picMkLst>
        </pc:picChg>
      </pc:sldChg>
      <pc:sldChg chg="modSp">
        <pc:chgData name="Dr Rebekah Pryor" userId="S::rebekah.pryor@caritas.org.au::8d859597-0c52-4ddc-b3e3-bd9b1ef69f34" providerId="AD" clId="Web-{393C7911-79A5-96F5-1360-ECAC942FE45F}" dt="2022-11-07T23:55:00.353" v="7"/>
        <pc:sldMkLst>
          <pc:docMk/>
          <pc:sldMk cId="998293597" sldId="333"/>
        </pc:sldMkLst>
        <pc:picChg chg="mod">
          <ac:chgData name="Dr Rebekah Pryor" userId="S::rebekah.pryor@caritas.org.au::8d859597-0c52-4ddc-b3e3-bd9b1ef69f34" providerId="AD" clId="Web-{393C7911-79A5-96F5-1360-ECAC942FE45F}" dt="2022-11-07T23:55:00.353" v="7"/>
          <ac:picMkLst>
            <pc:docMk/>
            <pc:sldMk cId="998293597" sldId="333"/>
            <ac:picMk id="5" creationId="{8EC68084-AA2F-449E-9C74-8E7278894058}"/>
          </ac:picMkLst>
        </pc:picChg>
      </pc:sldChg>
    </pc:docChg>
  </pc:docChgLst>
  <pc:docChgLst>
    <pc:chgData name="Nicole Dobrohotoff" userId="2dc4cf58-dc7e-422a-950b-38460c74cb76" providerId="ADAL" clId="{83DE2480-3E8A-43B6-8B78-DDCDD20B75C0}"/>
    <pc:docChg chg="custSel modMainMaster">
      <pc:chgData name="Nicole Dobrohotoff" userId="2dc4cf58-dc7e-422a-950b-38460c74cb76" providerId="ADAL" clId="{83DE2480-3E8A-43B6-8B78-DDCDD20B75C0}" dt="2022-11-17T00:42:05.632" v="1" actId="478"/>
      <pc:docMkLst>
        <pc:docMk/>
      </pc:docMkLst>
      <pc:sldMasterChg chg="delSp">
        <pc:chgData name="Nicole Dobrohotoff" userId="2dc4cf58-dc7e-422a-950b-38460c74cb76" providerId="ADAL" clId="{83DE2480-3E8A-43B6-8B78-DDCDD20B75C0}" dt="2022-11-17T00:42:05.632" v="1" actId="478"/>
        <pc:sldMasterMkLst>
          <pc:docMk/>
          <pc:sldMasterMk cId="0" sldId="2147484229"/>
        </pc:sldMasterMkLst>
        <pc:spChg chg="del">
          <ac:chgData name="Nicole Dobrohotoff" userId="2dc4cf58-dc7e-422a-950b-38460c74cb76" providerId="ADAL" clId="{83DE2480-3E8A-43B6-8B78-DDCDD20B75C0}" dt="2022-11-17T00:42:01.779" v="0" actId="478"/>
          <ac:spMkLst>
            <pc:docMk/>
            <pc:sldMasterMk cId="0" sldId="2147484229"/>
            <ac:spMk id="37" creationId="{F6EE520A-710E-4A7B-BDBC-223D36B6D754}"/>
          </ac:spMkLst>
        </pc:spChg>
        <pc:spChg chg="del">
          <ac:chgData name="Nicole Dobrohotoff" userId="2dc4cf58-dc7e-422a-950b-38460c74cb76" providerId="ADAL" clId="{83DE2480-3E8A-43B6-8B78-DDCDD20B75C0}" dt="2022-11-17T00:42:01.779" v="0" actId="478"/>
          <ac:spMkLst>
            <pc:docMk/>
            <pc:sldMasterMk cId="0" sldId="2147484229"/>
            <ac:spMk id="50" creationId="{8ED55290-5032-4661-A6BC-217FF2B8085B}"/>
          </ac:spMkLst>
        </pc:spChg>
        <pc:spChg chg="del">
          <ac:chgData name="Nicole Dobrohotoff" userId="2dc4cf58-dc7e-422a-950b-38460c74cb76" providerId="ADAL" clId="{83DE2480-3E8A-43B6-8B78-DDCDD20B75C0}" dt="2022-11-17T00:42:05.632" v="1" actId="478"/>
          <ac:spMkLst>
            <pc:docMk/>
            <pc:sldMasterMk cId="0" sldId="2147484229"/>
            <ac:spMk id="51" creationId="{B32BB2B9-145A-482D-A97D-5099C8B06E5D}"/>
          </ac:spMkLst>
        </pc:spChg>
        <pc:spChg chg="del">
          <ac:chgData name="Nicole Dobrohotoff" userId="2dc4cf58-dc7e-422a-950b-38460c74cb76" providerId="ADAL" clId="{83DE2480-3E8A-43B6-8B78-DDCDD20B75C0}" dt="2022-11-17T00:42:01.779" v="0" actId="478"/>
          <ac:spMkLst>
            <pc:docMk/>
            <pc:sldMasterMk cId="0" sldId="2147484229"/>
            <ac:spMk id="53" creationId="{C4F35800-822A-4464-A228-9210ACD36536}"/>
          </ac:spMkLst>
        </pc:spChg>
        <pc:spChg chg="del">
          <ac:chgData name="Nicole Dobrohotoff" userId="2dc4cf58-dc7e-422a-950b-38460c74cb76" providerId="ADAL" clId="{83DE2480-3E8A-43B6-8B78-DDCDD20B75C0}" dt="2022-11-17T00:42:01.779" v="0" actId="478"/>
          <ac:spMkLst>
            <pc:docMk/>
            <pc:sldMasterMk cId="0" sldId="2147484229"/>
            <ac:spMk id="55" creationId="{39CC0EA6-A1FC-4851-A265-C01881A5A5E7}"/>
          </ac:spMkLst>
        </pc:spChg>
        <pc:spChg chg="del">
          <ac:chgData name="Nicole Dobrohotoff" userId="2dc4cf58-dc7e-422a-950b-38460c74cb76" providerId="ADAL" clId="{83DE2480-3E8A-43B6-8B78-DDCDD20B75C0}" dt="2022-11-17T00:42:01.779" v="0" actId="478"/>
          <ac:spMkLst>
            <pc:docMk/>
            <pc:sldMasterMk cId="0" sldId="2147484229"/>
            <ac:spMk id="56" creationId="{DE58F18C-B34F-47D7-BAE3-225D2A8C51A3}"/>
          </ac:spMkLst>
        </pc:spChg>
        <pc:spChg chg="del">
          <ac:chgData name="Nicole Dobrohotoff" userId="2dc4cf58-dc7e-422a-950b-38460c74cb76" providerId="ADAL" clId="{83DE2480-3E8A-43B6-8B78-DDCDD20B75C0}" dt="2022-11-17T00:42:01.779" v="0" actId="478"/>
          <ac:spMkLst>
            <pc:docMk/>
            <pc:sldMasterMk cId="0" sldId="2147484229"/>
            <ac:spMk id="57" creationId="{B1C4D2DA-A4CC-4613-BD2B-A9BEE7BEE4FF}"/>
          </ac:spMkLst>
        </pc:spChg>
        <pc:spChg chg="del">
          <ac:chgData name="Nicole Dobrohotoff" userId="2dc4cf58-dc7e-422a-950b-38460c74cb76" providerId="ADAL" clId="{83DE2480-3E8A-43B6-8B78-DDCDD20B75C0}" dt="2022-11-17T00:42:01.779" v="0" actId="478"/>
          <ac:spMkLst>
            <pc:docMk/>
            <pc:sldMasterMk cId="0" sldId="2147484229"/>
            <ac:spMk id="59" creationId="{87759192-5683-4018-95D8-536591FF59BB}"/>
          </ac:spMkLst>
        </pc:spChg>
        <pc:spChg chg="del">
          <ac:chgData name="Nicole Dobrohotoff" userId="2dc4cf58-dc7e-422a-950b-38460c74cb76" providerId="ADAL" clId="{83DE2480-3E8A-43B6-8B78-DDCDD20B75C0}" dt="2022-11-17T00:42:01.779" v="0" actId="478"/>
          <ac:spMkLst>
            <pc:docMk/>
            <pc:sldMasterMk cId="0" sldId="2147484229"/>
            <ac:spMk id="61" creationId="{4F6BD744-5F06-4F42-8D40-D06D1D23D4AE}"/>
          </ac:spMkLst>
        </pc:spChg>
        <pc:spChg chg="del">
          <ac:chgData name="Nicole Dobrohotoff" userId="2dc4cf58-dc7e-422a-950b-38460c74cb76" providerId="ADAL" clId="{83DE2480-3E8A-43B6-8B78-DDCDD20B75C0}" dt="2022-11-17T00:42:01.779" v="0" actId="478"/>
          <ac:spMkLst>
            <pc:docMk/>
            <pc:sldMasterMk cId="0" sldId="2147484229"/>
            <ac:spMk id="62" creationId="{6218C850-04F6-4B49-B1A9-ED3A6171CDAD}"/>
          </ac:spMkLst>
        </pc:spChg>
        <pc:cxnChg chg="del">
          <ac:chgData name="Nicole Dobrohotoff" userId="2dc4cf58-dc7e-422a-950b-38460c74cb76" providerId="ADAL" clId="{83DE2480-3E8A-43B6-8B78-DDCDD20B75C0}" dt="2022-11-17T00:42:01.779" v="0" actId="478"/>
          <ac:cxnSpMkLst>
            <pc:docMk/>
            <pc:sldMasterMk cId="0" sldId="2147484229"/>
            <ac:cxnSpMk id="38" creationId="{9CF2C1DC-7E85-4E2D-A474-98C1A49D91E8}"/>
          </ac:cxnSpMkLst>
        </pc:cxnChg>
        <pc:cxnChg chg="del">
          <ac:chgData name="Nicole Dobrohotoff" userId="2dc4cf58-dc7e-422a-950b-38460c74cb76" providerId="ADAL" clId="{83DE2480-3E8A-43B6-8B78-DDCDD20B75C0}" dt="2022-11-17T00:42:01.779" v="0" actId="478"/>
          <ac:cxnSpMkLst>
            <pc:docMk/>
            <pc:sldMasterMk cId="0" sldId="2147484229"/>
            <ac:cxnSpMk id="54" creationId="{0183D4BD-CB9D-4BAF-B37B-5664080BCAB9}"/>
          </ac:cxnSpMkLst>
        </pc:cxnChg>
        <pc:cxnChg chg="del">
          <ac:chgData name="Nicole Dobrohotoff" userId="2dc4cf58-dc7e-422a-950b-38460c74cb76" providerId="ADAL" clId="{83DE2480-3E8A-43B6-8B78-DDCDD20B75C0}" dt="2022-11-17T00:42:01.779" v="0" actId="478"/>
          <ac:cxnSpMkLst>
            <pc:docMk/>
            <pc:sldMasterMk cId="0" sldId="2147484229"/>
            <ac:cxnSpMk id="60" creationId="{20127793-E25D-4DAC-B664-03EE67E9C1A2}"/>
          </ac:cxnSpMkLst>
        </pc:cxnChg>
      </pc:sldMasterChg>
    </pc:docChg>
  </pc:docChgLst>
  <pc:docChgLst>
    <pc:chgData name="Dr Rebekah Pryor" userId="8d859597-0c52-4ddc-b3e3-bd9b1ef69f34" providerId="ADAL" clId="{26B07D63-7B36-43B0-9AC7-8E6580EA9A5D}"/>
    <pc:docChg chg="custSel addSld delSld modSld sldOrd modMainMaster">
      <pc:chgData name="Dr Rebekah Pryor" userId="8d859597-0c52-4ddc-b3e3-bd9b1ef69f34" providerId="ADAL" clId="{26B07D63-7B36-43B0-9AC7-8E6580EA9A5D}" dt="2022-11-03T04:39:42.389" v="55"/>
      <pc:docMkLst>
        <pc:docMk/>
      </pc:docMkLst>
      <pc:sldChg chg="modSp add">
        <pc:chgData name="Dr Rebekah Pryor" userId="8d859597-0c52-4ddc-b3e3-bd9b1ef69f34" providerId="ADAL" clId="{26B07D63-7B36-43B0-9AC7-8E6580EA9A5D}" dt="2022-11-03T04:39:19.482" v="54" actId="20577"/>
        <pc:sldMkLst>
          <pc:docMk/>
          <pc:sldMk cId="651282680" sldId="331"/>
        </pc:sldMkLst>
        <pc:spChg chg="mod">
          <ac:chgData name="Dr Rebekah Pryor" userId="8d859597-0c52-4ddc-b3e3-bd9b1ef69f34" providerId="ADAL" clId="{26B07D63-7B36-43B0-9AC7-8E6580EA9A5D}" dt="2022-11-03T04:39:19.482" v="54" actId="20577"/>
          <ac:spMkLst>
            <pc:docMk/>
            <pc:sldMk cId="651282680" sldId="331"/>
            <ac:spMk id="6" creationId="{11467CDA-F3D0-417C-9682-8A8374A1FC1F}"/>
          </ac:spMkLst>
        </pc:spChg>
        <pc:picChg chg="mod modCrop">
          <ac:chgData name="Dr Rebekah Pryor" userId="8d859597-0c52-4ddc-b3e3-bd9b1ef69f34" providerId="ADAL" clId="{26B07D63-7B36-43B0-9AC7-8E6580EA9A5D}" dt="2022-11-03T04:26:55.239" v="38" actId="732"/>
          <ac:picMkLst>
            <pc:docMk/>
            <pc:sldMk cId="651282680" sldId="331"/>
            <ac:picMk id="5" creationId="{8EC68084-AA2F-449E-9C74-8E7278894058}"/>
          </ac:picMkLst>
        </pc:picChg>
      </pc:sldChg>
      <pc:sldChg chg="modSp add">
        <pc:chgData name="Dr Rebekah Pryor" userId="8d859597-0c52-4ddc-b3e3-bd9b1ef69f34" providerId="ADAL" clId="{26B07D63-7B36-43B0-9AC7-8E6580EA9A5D}" dt="2022-11-03T04:23:09.668" v="31"/>
        <pc:sldMkLst>
          <pc:docMk/>
          <pc:sldMk cId="998293597" sldId="333"/>
        </pc:sldMkLst>
        <pc:spChg chg="mod">
          <ac:chgData name="Dr Rebekah Pryor" userId="8d859597-0c52-4ddc-b3e3-bd9b1ef69f34" providerId="ADAL" clId="{26B07D63-7B36-43B0-9AC7-8E6580EA9A5D}" dt="2022-11-03T04:23:09.668" v="31"/>
          <ac:spMkLst>
            <pc:docMk/>
            <pc:sldMk cId="998293597" sldId="333"/>
            <ac:spMk id="3" creationId="{6EA431E6-183C-4FF5-9F16-09F647EB35FA}"/>
          </ac:spMkLst>
        </pc:spChg>
      </pc:sldChg>
      <pc:sldMasterChg chg="modSldLayout">
        <pc:chgData name="Dr Rebekah Pryor" userId="8d859597-0c52-4ddc-b3e3-bd9b1ef69f34" providerId="ADAL" clId="{26B07D63-7B36-43B0-9AC7-8E6580EA9A5D}" dt="2022-11-03T00:47:34.161" v="2"/>
        <pc:sldMasterMkLst>
          <pc:docMk/>
          <pc:sldMasterMk cId="0" sldId="2147484229"/>
        </pc:sldMasterMkLst>
        <pc:sldLayoutChg chg="addSp delSp modSp">
          <pc:chgData name="Dr Rebekah Pryor" userId="8d859597-0c52-4ddc-b3e3-bd9b1ef69f34" providerId="ADAL" clId="{26B07D63-7B36-43B0-9AC7-8E6580EA9A5D}" dt="2022-11-03T00:47:34.161" v="2"/>
          <pc:sldLayoutMkLst>
            <pc:docMk/>
            <pc:sldMasterMk cId="0" sldId="2147484229"/>
            <pc:sldLayoutMk cId="1742878056" sldId="2147484775"/>
          </pc:sldLayoutMkLst>
          <pc:spChg chg="del mod">
            <ac:chgData name="Dr Rebekah Pryor" userId="8d859597-0c52-4ddc-b3e3-bd9b1ef69f34" providerId="ADAL" clId="{26B07D63-7B36-43B0-9AC7-8E6580EA9A5D}" dt="2022-11-03T00:47:32.698" v="1" actId="478"/>
            <ac:spMkLst>
              <pc:docMk/>
              <pc:sldMasterMk cId="0" sldId="2147484229"/>
              <pc:sldLayoutMk cId="1742878056" sldId="2147484775"/>
              <ac:spMk id="3" creationId="{D7B5554E-6D5E-4D4B-A8BE-3CFE5AC48DEF}"/>
            </ac:spMkLst>
          </pc:spChg>
          <pc:spChg chg="add">
            <ac:chgData name="Dr Rebekah Pryor" userId="8d859597-0c52-4ddc-b3e3-bd9b1ef69f34" providerId="ADAL" clId="{26B07D63-7B36-43B0-9AC7-8E6580EA9A5D}" dt="2022-11-03T00:47:34.161" v="2"/>
            <ac:spMkLst>
              <pc:docMk/>
              <pc:sldMasterMk cId="0" sldId="2147484229"/>
              <pc:sldLayoutMk cId="1742878056" sldId="2147484775"/>
              <ac:spMk id="4" creationId="{301320BA-A031-4D31-82A2-ED4CEB8E903F}"/>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eader Placeholder 5">
            <a:extLst>
              <a:ext uri="{FF2B5EF4-FFF2-40B4-BE49-F238E27FC236}">
                <a16:creationId xmlns:a16="http://schemas.microsoft.com/office/drawing/2014/main" id="{730902A2-F752-44EA-8B51-7C6D459F9A59}"/>
              </a:ext>
            </a:extLst>
          </p:cNvPr>
          <p:cNvSpPr>
            <a:spLocks noGrp="1"/>
          </p:cNvSpPr>
          <p:nvPr>
            <p:ph type="hdr" sz="quarter"/>
          </p:nvPr>
        </p:nvSpPr>
        <p:spPr>
          <a:xfrm>
            <a:off x="0" y="-11113"/>
            <a:ext cx="2971800" cy="457201"/>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7" name="Date Placeholder 6">
            <a:extLst>
              <a:ext uri="{FF2B5EF4-FFF2-40B4-BE49-F238E27FC236}">
                <a16:creationId xmlns:a16="http://schemas.microsoft.com/office/drawing/2014/main" id="{D2A23106-59E8-492F-BA21-7557787E2AC8}"/>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4CDB80B5-8DFE-4CF8-A82E-08B1F2B62E93}" type="datetime8">
              <a:rPr lang="en-AU"/>
              <a:pPr>
                <a:defRPr/>
              </a:pPr>
              <a:t>17/11/2022 11:42 AM</a:t>
            </a:fld>
            <a:endParaRPr lang="en-US"/>
          </a:p>
        </p:txBody>
      </p:sp>
      <p:sp>
        <p:nvSpPr>
          <p:cNvPr id="8" name="Footer Placeholder 7">
            <a:extLst>
              <a:ext uri="{FF2B5EF4-FFF2-40B4-BE49-F238E27FC236}">
                <a16:creationId xmlns:a16="http://schemas.microsoft.com/office/drawing/2014/main" id="{82CE2CE4-0FC0-47EC-9F01-6D4620FB3432}"/>
              </a:ext>
            </a:extLst>
          </p:cNvPr>
          <p:cNvSpPr>
            <a:spLocks noGrp="1"/>
          </p:cNvSpPr>
          <p:nvPr>
            <p:ph type="ftr" sz="quarter" idx="2"/>
          </p:nvPr>
        </p:nvSpPr>
        <p:spPr>
          <a:xfrm>
            <a:off x="0" y="8685213"/>
            <a:ext cx="5794375" cy="331787"/>
          </a:xfrm>
          <a:prstGeom prst="rect">
            <a:avLst/>
          </a:prstGeom>
        </p:spPr>
        <p:txBody>
          <a:bodyPr vert="horz" lIns="91440" tIns="45720" rIns="91440" bIns="45720" rtlCol="0" anchor="b"/>
          <a:lstStyle>
            <a:lvl1pPr marL="398463" algn="l" defTabSz="914099" fontAlgn="auto">
              <a:spcBef>
                <a:spcPts val="0"/>
              </a:spcBef>
              <a:spcAft>
                <a:spcPts val="0"/>
              </a:spcAft>
              <a:defRPr sz="400">
                <a:gradFill>
                  <a:gsLst>
                    <a:gs pos="0">
                      <a:schemeClr val="tx1"/>
                    </a:gs>
                    <a:gs pos="100000">
                      <a:schemeClr val="tx1"/>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9" name="Slide Number Placeholder 8">
            <a:extLst>
              <a:ext uri="{FF2B5EF4-FFF2-40B4-BE49-F238E27FC236}">
                <a16:creationId xmlns:a16="http://schemas.microsoft.com/office/drawing/2014/main" id="{ACF672A0-6FB6-4AB0-AAE3-87E487352BD8}"/>
              </a:ext>
            </a:extLst>
          </p:cNvPr>
          <p:cNvSpPr>
            <a:spLocks noGrp="1"/>
          </p:cNvSpPr>
          <p:nvPr>
            <p:ph type="sldNum" sz="quarter" idx="3"/>
          </p:nvPr>
        </p:nvSpPr>
        <p:spPr>
          <a:xfrm>
            <a:off x="5783263" y="8685213"/>
            <a:ext cx="107315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862F78BE-8951-4693-8B3C-2AE402EF2FD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FC1D8230-D8F9-4357-9F9D-8D91E46822F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9" name="Slide Image Placeholder 8">
            <a:extLst>
              <a:ext uri="{FF2B5EF4-FFF2-40B4-BE49-F238E27FC236}">
                <a16:creationId xmlns:a16="http://schemas.microsoft.com/office/drawing/2014/main" id="{A6120BBB-0F8C-4818-ACB4-C2743B95482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10" name="Footer Placeholder 9">
            <a:extLst>
              <a:ext uri="{FF2B5EF4-FFF2-40B4-BE49-F238E27FC236}">
                <a16:creationId xmlns:a16="http://schemas.microsoft.com/office/drawing/2014/main" id="{CF9D976A-6A1E-4E12-8AAD-516DFB628BC8}"/>
              </a:ext>
            </a:extLst>
          </p:cNvPr>
          <p:cNvSpPr>
            <a:spLocks noGrp="1"/>
          </p:cNvSpPr>
          <p:nvPr>
            <p:ph type="ftr" sz="quarter" idx="4"/>
          </p:nvPr>
        </p:nvSpPr>
        <p:spPr>
          <a:xfrm>
            <a:off x="0" y="8686800"/>
            <a:ext cx="5921375" cy="355600"/>
          </a:xfrm>
          <a:prstGeom prst="rect">
            <a:avLst/>
          </a:prstGeom>
        </p:spPr>
        <p:txBody>
          <a:bodyPr vert="horz" lIns="91440" tIns="45720" rIns="91440" bIns="45720" rtlCol="0" anchor="b"/>
          <a:lstStyle>
            <a:lvl1pPr marL="571500" indent="0" algn="l" defTabSz="914099" fontAlgn="auto">
              <a:spcBef>
                <a:spcPts val="0"/>
              </a:spcBef>
              <a:spcAft>
                <a:spcPts val="0"/>
              </a:spcAft>
              <a:defRPr sz="400">
                <a:gradFill>
                  <a:gsLst>
                    <a:gs pos="0">
                      <a:prstClr val="black"/>
                    </a:gs>
                    <a:gs pos="100000">
                      <a:prstClr val="black"/>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11" name="Date Placeholder 10">
            <a:extLst>
              <a:ext uri="{FF2B5EF4-FFF2-40B4-BE49-F238E27FC236}">
                <a16:creationId xmlns:a16="http://schemas.microsoft.com/office/drawing/2014/main" id="{4EC449FF-32AE-462C-8E84-03CA6868A20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ACF33431-FB8D-4126-9992-F5318BAD86EE}" type="datetime8">
              <a:rPr lang="en-AU"/>
              <a:pPr>
                <a:defRPr/>
              </a:pPr>
              <a:t>17/11/2022 11:41 AM</a:t>
            </a:fld>
            <a:endParaRPr lang="en-US"/>
          </a:p>
        </p:txBody>
      </p:sp>
      <p:sp>
        <p:nvSpPr>
          <p:cNvPr id="12" name="Notes Placeholder 11">
            <a:extLst>
              <a:ext uri="{FF2B5EF4-FFF2-40B4-BE49-F238E27FC236}">
                <a16:creationId xmlns:a16="http://schemas.microsoft.com/office/drawing/2014/main" id="{B80CED1D-3EE4-4F1C-9F5E-9F6E378FF9A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lide Number Placeholder 12">
            <a:extLst>
              <a:ext uri="{FF2B5EF4-FFF2-40B4-BE49-F238E27FC236}">
                <a16:creationId xmlns:a16="http://schemas.microsoft.com/office/drawing/2014/main" id="{C9C3CE78-0F28-40CA-AE80-5F4244E36FEC}"/>
              </a:ext>
            </a:extLst>
          </p:cNvPr>
          <p:cNvSpPr>
            <a:spLocks noGrp="1"/>
          </p:cNvSpPr>
          <p:nvPr>
            <p:ph type="sldNum" sz="quarter" idx="5"/>
          </p:nvPr>
        </p:nvSpPr>
        <p:spPr>
          <a:xfrm>
            <a:off x="5908675" y="8685213"/>
            <a:ext cx="947738"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F775B3EC-FD30-4FE3-8AE7-B218EE863BD1}"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defTabSz="912813" rtl="0" eaLnBrk="0" fontAlgn="base" hangingPunct="0">
      <a:lnSpc>
        <a:spcPct val="90000"/>
      </a:lnSpc>
      <a:spcBef>
        <a:spcPct val="30000"/>
      </a:spcBef>
      <a:spcAft>
        <a:spcPts val="338"/>
      </a:spcAft>
      <a:defRPr sz="800" kern="1200">
        <a:solidFill>
          <a:schemeClr val="tx1"/>
        </a:solidFill>
        <a:latin typeface="Segoe UI" panose="020B0502040204020203" pitchFamily="34" charset="0"/>
        <a:ea typeface="+mn-ea"/>
        <a:cs typeface="+mn-cs"/>
      </a:defRPr>
    </a:lvl1pPr>
    <a:lvl2pPr marL="212725" indent="-104775"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2pPr>
    <a:lvl3pPr marL="327025"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3pPr>
    <a:lvl4pPr marL="482600" indent="-14605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4pPr>
    <a:lvl5pPr marL="614363"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93F7EE-3D56-44C1-8569-6E5F9E76D2B5}"/>
              </a:ext>
            </a:extLst>
          </p:cNvPr>
          <p:cNvGrpSpPr/>
          <p:nvPr userDrawn="1"/>
        </p:nvGrpSpPr>
        <p:grpSpPr>
          <a:xfrm>
            <a:off x="2635685" y="1856984"/>
            <a:ext cx="6920630" cy="3144033"/>
            <a:chOff x="1492685" y="1640909"/>
            <a:chExt cx="6920630" cy="3144033"/>
          </a:xfrm>
        </p:grpSpPr>
        <p:sp>
          <p:nvSpPr>
            <p:cNvPr id="3" name="TextBox 2">
              <a:extLst>
                <a:ext uri="{FF2B5EF4-FFF2-40B4-BE49-F238E27FC236}">
                  <a16:creationId xmlns:a16="http://schemas.microsoft.com/office/drawing/2014/main" id="{D7B5554E-6D5E-4D4B-A8BE-3CFE5AC48DEF}"/>
                </a:ext>
              </a:extLst>
            </p:cNvPr>
            <p:cNvSpPr txBox="1"/>
            <p:nvPr userDrawn="1"/>
          </p:nvSpPr>
          <p:spPr>
            <a:xfrm>
              <a:off x="2607689" y="2735871"/>
              <a:ext cx="4690622" cy="954107"/>
            </a:xfrm>
            <a:prstGeom prst="rect">
              <a:avLst/>
            </a:prstGeom>
            <a:noFill/>
          </p:spPr>
          <p:txBody>
            <a:bodyPr wrap="square" rtlCol="0">
              <a:spAutoFit/>
            </a:bodyPr>
            <a:lstStyle/>
            <a:p>
              <a:pPr algn="ctr"/>
              <a:r>
                <a:rPr lang="en-US" sz="1400" b="1">
                  <a:solidFill>
                    <a:srgbClr val="006992"/>
                  </a:solidFill>
                  <a:latin typeface="Roboto" pitchFamily="2" charset="0"/>
                  <a:ea typeface="Roboto" pitchFamily="2" charset="0"/>
                </a:rPr>
                <a:t>Aboriginal and Torres Strait Islander people are advised that videos, images and external links contained in this resource may contain images, voices or names of people who have since passed away.</a:t>
              </a:r>
              <a:endParaRPr lang="en-AU" sz="1400" b="1">
                <a:solidFill>
                  <a:srgbClr val="006992"/>
                </a:solidFill>
                <a:latin typeface="Roboto" pitchFamily="2" charset="0"/>
                <a:ea typeface="Roboto" pitchFamily="2" charset="0"/>
              </a:endParaRPr>
            </a:p>
          </p:txBody>
        </p:sp>
        <p:sp>
          <p:nvSpPr>
            <p:cNvPr id="4" name="Rectangle: Rounded Corners 3">
              <a:extLst>
                <a:ext uri="{FF2B5EF4-FFF2-40B4-BE49-F238E27FC236}">
                  <a16:creationId xmlns:a16="http://schemas.microsoft.com/office/drawing/2014/main" id="{AB4CBED7-759C-44BF-BE7B-2054251C10EA}"/>
                </a:ext>
              </a:extLst>
            </p:cNvPr>
            <p:cNvSpPr/>
            <p:nvPr userDrawn="1"/>
          </p:nvSpPr>
          <p:spPr>
            <a:xfrm>
              <a:off x="1492685" y="1640909"/>
              <a:ext cx="6920630" cy="3144033"/>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90855914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 Copy_Teal">
    <p:bg>
      <p:bgPr>
        <a:solidFill>
          <a:srgbClr val="EAB724"/>
        </a:solidFill>
        <a:effectLst/>
      </p:bgPr>
    </p:bg>
    <p:spTree>
      <p:nvGrpSpPr>
        <p:cNvPr id="1" name=""/>
        <p:cNvGrpSpPr/>
        <p:nvPr/>
      </p:nvGrpSpPr>
      <p:grpSpPr>
        <a:xfrm>
          <a:off x="0" y="0"/>
          <a:ext cx="0" cy="0"/>
          <a:chOff x="0" y="0"/>
          <a:chExt cx="0" cy="0"/>
        </a:xfrm>
      </p:grpSpPr>
      <p:sp>
        <p:nvSpPr>
          <p:cNvPr id="7"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4" y="3193247"/>
            <a:ext cx="3240000" cy="2765310"/>
          </a:xfrm>
          <a:prstGeom prst="roundRect">
            <a:avLst>
              <a:gd name="adj" fmla="val 8360"/>
            </a:avLst>
          </a:prstGeom>
          <a:solidFill>
            <a:schemeClr val="accent6"/>
          </a:solidFill>
          <a:ln w="38100">
            <a:solidFill>
              <a:srgbClr val="00AB9B"/>
            </a:solidFill>
          </a:ln>
        </p:spPr>
        <p:txBody>
          <a:bodyPr lIns="36000" tIns="144000" rIns="180000" bIns="108000"/>
          <a:lstStyle>
            <a:lvl1pPr marL="176213" indent="-176213">
              <a:defRPr b="1">
                <a:solidFill>
                  <a:schemeClr val="bg1"/>
                </a:solidFill>
              </a:defRPr>
            </a:lvl1pPr>
            <a:lvl2pPr marL="358775" indent="-179388">
              <a:defRPr>
                <a:solidFill>
                  <a:schemeClr val="bg1"/>
                </a:solidFill>
              </a:defRPr>
            </a:lvl2pPr>
            <a:lvl3pPr marL="538163" indent="-179388">
              <a:defRPr>
                <a:solidFill>
                  <a:schemeClr val="bg1"/>
                </a:solidFill>
              </a:defRPr>
            </a:lvl3pPr>
            <a:lvl4pPr marL="176213" indent="-176213">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7383573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 Copy_Teal">
    <p:bg>
      <p:bgPr>
        <a:solidFill>
          <a:srgbClr val="EAB724"/>
        </a:solidFill>
        <a:effectLst/>
      </p:bgPr>
    </p:bg>
    <p:spTree>
      <p:nvGrpSpPr>
        <p:cNvPr id="1" name=""/>
        <p:cNvGrpSpPr/>
        <p:nvPr/>
      </p:nvGrpSpPr>
      <p:grpSpPr>
        <a:xfrm>
          <a:off x="0" y="0"/>
          <a:ext cx="0" cy="0"/>
          <a:chOff x="0" y="0"/>
          <a:chExt cx="0" cy="0"/>
        </a:xfrm>
      </p:grpSpPr>
      <p:sp>
        <p:nvSpPr>
          <p:cNvPr id="7"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hasCustomPrompt="1"/>
          </p:nvPr>
        </p:nvSpPr>
        <p:spPr>
          <a:xfrm>
            <a:off x="0" y="0"/>
            <a:ext cx="12192000" cy="1440000"/>
          </a:xfrm>
          <a:prstGeom prst="rect">
            <a:avLst/>
          </a:prstGeom>
          <a:solidFill>
            <a:schemeClr val="accent6"/>
          </a:solidFill>
          <a:ln w="38100">
            <a:solidFill>
              <a:srgbClr val="00AB9B"/>
            </a:solidFill>
          </a:ln>
        </p:spPr>
        <p:txBody>
          <a:bodyPr lIns="36000" tIns="144000" rIns="180000" bIns="108000" anchor="ctr"/>
          <a:lstStyle>
            <a:lvl1pPr marL="360000" indent="0">
              <a:defRPr sz="3200" b="1">
                <a:solidFill>
                  <a:schemeClr val="bg1"/>
                </a:solidFill>
              </a:defRPr>
            </a:lvl1pPr>
            <a:lvl2pPr marL="358775" indent="-179388">
              <a:defRPr>
                <a:solidFill>
                  <a:schemeClr val="bg1"/>
                </a:solidFill>
              </a:defRPr>
            </a:lvl2pPr>
            <a:lvl3pPr marL="538163" indent="-179388">
              <a:defRPr>
                <a:solidFill>
                  <a:schemeClr val="bg1"/>
                </a:solidFill>
              </a:defRPr>
            </a:lvl3pPr>
            <a:lvl4pPr marL="176213" indent="-176213">
              <a:defRPr>
                <a:solidFill>
                  <a:schemeClr val="bg1"/>
                </a:solidFill>
              </a:defRPr>
            </a:lvl4pPr>
          </a:lstStyle>
          <a:p>
            <a:pPr lvl="0"/>
            <a:r>
              <a:rPr lang="en-US"/>
              <a:t>	Edit Master text styles</a:t>
            </a:r>
          </a:p>
        </p:txBody>
      </p:sp>
    </p:spTree>
    <p:extLst>
      <p:ext uri="{BB962C8B-B14F-4D97-AF65-F5344CB8AC3E}">
        <p14:creationId xmlns:p14="http://schemas.microsoft.com/office/powerpoint/2010/main" val="372591719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REESA">
    <p:spTree>
      <p:nvGrpSpPr>
        <p:cNvPr id="1" name=""/>
        <p:cNvGrpSpPr/>
        <p:nvPr/>
      </p:nvGrpSpPr>
      <p:grpSpPr>
        <a:xfrm>
          <a:off x="0" y="0"/>
          <a:ext cx="0" cy="0"/>
          <a:chOff x="0" y="0"/>
          <a:chExt cx="0" cy="0"/>
        </a:xfrm>
      </p:grpSpPr>
      <p:pic>
        <p:nvPicPr>
          <p:cNvPr id="3" name="Picture 2" descr="A picture containing text, person, indoor, child&#10;&#10;Description automatically generated">
            <a:extLst>
              <a:ext uri="{FF2B5EF4-FFF2-40B4-BE49-F238E27FC236}">
                <a16:creationId xmlns:a16="http://schemas.microsoft.com/office/drawing/2014/main" id="{E525C0B9-7D82-44F0-B7E7-01EDDF90A2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45D95C21-3205-4C7A-953C-3EEBD29460B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ogo&#10;&#10;Description automatically generated with low confidence">
            <a:extLst>
              <a:ext uri="{FF2B5EF4-FFF2-40B4-BE49-F238E27FC236}">
                <a16:creationId xmlns:a16="http://schemas.microsoft.com/office/drawing/2014/main" id="{36339B83-FE39-43B4-A4F8-8807150D71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 picture containing shape&#10;&#10;Description automatically generated">
            <a:extLst>
              <a:ext uri="{FF2B5EF4-FFF2-40B4-BE49-F238E27FC236}">
                <a16:creationId xmlns:a16="http://schemas.microsoft.com/office/drawing/2014/main" id="{9790A956-9C7C-4F2B-848A-49F0D5CA941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l="13612" r="12804"/>
          <a:stretch>
            <a:fillRect/>
          </a:stretch>
        </p:blipFill>
        <p:spPr bwMode="auto">
          <a:xfrm>
            <a:off x="0" y="3446463"/>
            <a:ext cx="12192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7"/>
          <p:cNvSpPr>
            <a:spLocks noGrp="1"/>
          </p:cNvSpPr>
          <p:nvPr>
            <p:ph type="body" sz="quarter" idx="12"/>
          </p:nvPr>
        </p:nvSpPr>
        <p:spPr>
          <a:xfrm>
            <a:off x="252000" y="1944535"/>
            <a:ext cx="4860000" cy="3780000"/>
          </a:xfrm>
          <a:prstGeom prst="roundRect">
            <a:avLst>
              <a:gd name="adj" fmla="val 9670"/>
            </a:avLst>
          </a:prstGeom>
          <a:solidFill>
            <a:schemeClr val="accent3">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796740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_Ochre">
    <p:bg>
      <p:bgPr>
        <a:solidFill>
          <a:srgbClr val="CE5C3C"/>
        </a:solidFill>
        <a:effectLst/>
      </p:bgPr>
    </p:bg>
    <p:spTree>
      <p:nvGrpSpPr>
        <p:cNvPr id="1" name=""/>
        <p:cNvGrpSpPr/>
        <p:nvPr/>
      </p:nvGrpSpPr>
      <p:grpSpPr>
        <a:xfrm>
          <a:off x="0" y="0"/>
          <a:ext cx="0" cy="0"/>
          <a:chOff x="0" y="0"/>
          <a:chExt cx="0" cy="0"/>
        </a:xfrm>
      </p:grpSpPr>
      <p:pic>
        <p:nvPicPr>
          <p:cNvPr id="7" name="Picture 2" descr="A picture containing silhouette&#10;&#10;Description automatically generated">
            <a:extLst>
              <a:ext uri="{FF2B5EF4-FFF2-40B4-BE49-F238E27FC236}">
                <a16:creationId xmlns:a16="http://schemas.microsoft.com/office/drawing/2014/main" id="{B3514217-3E61-486C-A212-972047401F3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17208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Column_Ochre">
    <p:bg>
      <p:bgPr>
        <a:solidFill>
          <a:srgbClr val="CE5C3C"/>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610BB2-3B4A-48C7-B543-28CED867D75B}"/>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ilhouette&#10;&#10;Description automatically generated">
            <a:extLst>
              <a:ext uri="{FF2B5EF4-FFF2-40B4-BE49-F238E27FC236}">
                <a16:creationId xmlns:a16="http://schemas.microsoft.com/office/drawing/2014/main" id="{1E262AAE-2308-4043-A013-C15BFB8001E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spcCol="360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230362686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l) + Content_Ochre">
    <p:bg>
      <p:bgPr>
        <a:solidFill>
          <a:srgbClr val="CE5C3C"/>
        </a:solidFill>
        <a:effectLst/>
      </p:bgPr>
    </p:bg>
    <p:spTree>
      <p:nvGrpSpPr>
        <p:cNvPr id="1" name=""/>
        <p:cNvGrpSpPr/>
        <p:nvPr/>
      </p:nvGrpSpPr>
      <p:grpSpPr>
        <a:xfrm>
          <a:off x="0" y="0"/>
          <a:ext cx="0" cy="0"/>
          <a:chOff x="0" y="0"/>
          <a:chExt cx="0" cy="0"/>
        </a:xfrm>
      </p:grpSpPr>
      <p:pic>
        <p:nvPicPr>
          <p:cNvPr id="8" name="Picture 2" descr="A picture containing silhouette&#10;&#10;Description automatically generated">
            <a:extLst>
              <a:ext uri="{FF2B5EF4-FFF2-40B4-BE49-F238E27FC236}">
                <a16:creationId xmlns:a16="http://schemas.microsoft.com/office/drawing/2014/main" id="{8CC72FD8-ACD1-4541-8527-92A8C875275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79" y="1350046"/>
            <a:ext cx="4769183"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5" y="1350046"/>
            <a:ext cx="4606841"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4"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395054202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Image (R)_Ochre">
    <p:bg>
      <p:bgPr>
        <a:solidFill>
          <a:srgbClr val="CE5C3C"/>
        </a:solidFill>
        <a:effectLst/>
      </p:bgPr>
    </p:bg>
    <p:spTree>
      <p:nvGrpSpPr>
        <p:cNvPr id="1" name=""/>
        <p:cNvGrpSpPr/>
        <p:nvPr/>
      </p:nvGrpSpPr>
      <p:grpSpPr>
        <a:xfrm>
          <a:off x="0" y="0"/>
          <a:ext cx="0" cy="0"/>
          <a:chOff x="0" y="0"/>
          <a:chExt cx="0" cy="0"/>
        </a:xfrm>
      </p:grpSpPr>
      <p:pic>
        <p:nvPicPr>
          <p:cNvPr id="8" name="Picture 2" descr="A picture containing silhouette&#10;&#10;Description automatically generated">
            <a:extLst>
              <a:ext uri="{FF2B5EF4-FFF2-40B4-BE49-F238E27FC236}">
                <a16:creationId xmlns:a16="http://schemas.microsoft.com/office/drawing/2014/main" id="{7E9F902D-DFB3-49B1-AAEA-7777232BB1D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6" y="1350046"/>
            <a:ext cx="460684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4"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23935951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x Columns + 3x Images_Ochre">
    <p:bg>
      <p:bgPr>
        <a:solidFill>
          <a:srgbClr val="CE5C3C"/>
        </a:solidFill>
        <a:effectLst/>
      </p:bgPr>
    </p:bg>
    <p:spTree>
      <p:nvGrpSpPr>
        <p:cNvPr id="1" name=""/>
        <p:cNvGrpSpPr/>
        <p:nvPr/>
      </p:nvGrpSpPr>
      <p:grpSpPr>
        <a:xfrm>
          <a:off x="0" y="0"/>
          <a:ext cx="0" cy="0"/>
          <a:chOff x="0" y="0"/>
          <a:chExt cx="0" cy="0"/>
        </a:xfrm>
      </p:grpSpPr>
      <p:pic>
        <p:nvPicPr>
          <p:cNvPr id="11" name="Picture 2" descr="A picture containing silhouette&#10;&#10;Description automatically generated">
            <a:extLst>
              <a:ext uri="{FF2B5EF4-FFF2-40B4-BE49-F238E27FC236}">
                <a16:creationId xmlns:a16="http://schemas.microsoft.com/office/drawing/2014/main" id="{79509275-8554-4F12-BB81-D909623FE35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4"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15"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19"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0"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3"/>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3"/>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5"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3"/>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4489872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opy_Ochre">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4" y="3193247"/>
            <a:ext cx="3240000" cy="2765310"/>
          </a:xfrm>
          <a:prstGeom prst="roundRect">
            <a:avLst>
              <a:gd name="adj" fmla="val 8360"/>
            </a:avLst>
          </a:prstGeom>
          <a:solidFill>
            <a:schemeClr val="accent3"/>
          </a:solidFill>
          <a:ln w="38100">
            <a:solidFill>
              <a:srgbClr val="CE5C3C"/>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538163"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0255703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ISCILLA">
    <p:spTree>
      <p:nvGrpSpPr>
        <p:cNvPr id="1" name=""/>
        <p:cNvGrpSpPr/>
        <p:nvPr/>
      </p:nvGrpSpPr>
      <p:grpSpPr>
        <a:xfrm>
          <a:off x="0" y="0"/>
          <a:ext cx="0" cy="0"/>
          <a:chOff x="0" y="0"/>
          <a:chExt cx="0" cy="0"/>
        </a:xfrm>
      </p:grpSpPr>
      <p:pic>
        <p:nvPicPr>
          <p:cNvPr id="3" name="Picture 2" descr="A picture containing outdoor, grass, tree, person&#10;&#10;Description automatically generated">
            <a:extLst>
              <a:ext uri="{FF2B5EF4-FFF2-40B4-BE49-F238E27FC236}">
                <a16:creationId xmlns:a16="http://schemas.microsoft.com/office/drawing/2014/main" id="{5D996BF4-CA65-42EE-85DD-8563549510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Logo&#10;&#10;Description automatically generated with low confidence">
            <a:extLst>
              <a:ext uri="{FF2B5EF4-FFF2-40B4-BE49-F238E27FC236}">
                <a16:creationId xmlns:a16="http://schemas.microsoft.com/office/drawing/2014/main" id="{BDA43B5D-9675-4BB8-9ED4-5EC687D8531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Shape, arrow&#10;&#10;Description automatically generated">
            <a:extLst>
              <a:ext uri="{FF2B5EF4-FFF2-40B4-BE49-F238E27FC236}">
                <a16:creationId xmlns:a16="http://schemas.microsoft.com/office/drawing/2014/main" id="{6029A352-C6A1-4691-84D5-BF5B8A6BA3C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8941" r="3416"/>
          <a:stretch>
            <a:fillRect/>
          </a:stretch>
        </p:blipFill>
        <p:spPr bwMode="auto">
          <a:xfrm>
            <a:off x="0" y="3557588"/>
            <a:ext cx="121920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54E19FED-55C5-40A9-BBE0-78B465D5D21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7"/>
          <p:cNvSpPr>
            <a:spLocks noGrp="1"/>
          </p:cNvSpPr>
          <p:nvPr>
            <p:ph type="body" sz="quarter" idx="12"/>
          </p:nvPr>
        </p:nvSpPr>
        <p:spPr>
          <a:xfrm>
            <a:off x="252000" y="1944000"/>
            <a:ext cx="5220000" cy="3780000"/>
          </a:xfrm>
          <a:prstGeom prst="roundRect">
            <a:avLst>
              <a:gd name="adj" fmla="val 9670"/>
            </a:avLst>
          </a:prstGeom>
          <a:solidFill>
            <a:schemeClr val="accent2">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1201862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699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1320BA-A031-4D31-82A2-ED4CEB8E903F}"/>
              </a:ext>
            </a:extLst>
          </p:cNvPr>
          <p:cNvSpPr txBox="1"/>
          <p:nvPr userDrawn="1"/>
        </p:nvSpPr>
        <p:spPr>
          <a:xfrm>
            <a:off x="2172478" y="2644170"/>
            <a:ext cx="7847045" cy="1569660"/>
          </a:xfrm>
          <a:prstGeom prst="rect">
            <a:avLst/>
          </a:prstGeom>
          <a:noFill/>
        </p:spPr>
        <p:txBody>
          <a:bodyPr wrap="square" rtlCol="0">
            <a:spAutoFit/>
          </a:bodyPr>
          <a:lstStyle/>
          <a:p>
            <a:pPr algn="ctr"/>
            <a:r>
              <a:rPr lang="en-US" sz="2400" b="1">
                <a:solidFill>
                  <a:schemeClr val="bg1"/>
                </a:solidFill>
                <a:latin typeface="Roboto" pitchFamily="2" charset="0"/>
                <a:ea typeface="Roboto" pitchFamily="2" charset="0"/>
              </a:rPr>
              <a:t>Aboriginal and Torres Strait Islander people are advised that videos, images and external links contained in this resource may contain images, voices or names of people who have since passed away.</a:t>
            </a:r>
            <a:endParaRPr lang="en-AU" sz="2400" b="1">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174287805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_Green">
    <p:bg>
      <p:bgPr>
        <a:solidFill>
          <a:srgbClr val="57853B"/>
        </a:solidFill>
        <a:effectLst/>
      </p:bgPr>
    </p:bg>
    <p:spTree>
      <p:nvGrpSpPr>
        <p:cNvPr id="1" name=""/>
        <p:cNvGrpSpPr/>
        <p:nvPr/>
      </p:nvGrpSpPr>
      <p:grpSpPr>
        <a:xfrm>
          <a:off x="0" y="0"/>
          <a:ext cx="0" cy="0"/>
          <a:chOff x="0" y="0"/>
          <a:chExt cx="0" cy="0"/>
        </a:xfrm>
      </p:grpSpPr>
      <p:pic>
        <p:nvPicPr>
          <p:cNvPr id="7" name="Picture 2" descr="A picture containing shape&#10;&#10;Description automatically generated">
            <a:extLst>
              <a:ext uri="{FF2B5EF4-FFF2-40B4-BE49-F238E27FC236}">
                <a16:creationId xmlns:a16="http://schemas.microsoft.com/office/drawing/2014/main" id="{CCBDA96B-CF1E-4084-BCBA-CCE7BAA656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1590553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Column_Green">
    <p:bg>
      <p:bgPr>
        <a:solidFill>
          <a:srgbClr val="57853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C42036-B7A8-427F-8B53-801519DA7910}"/>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hape&#10;&#10;Description automatically generated">
            <a:extLst>
              <a:ext uri="{FF2B5EF4-FFF2-40B4-BE49-F238E27FC236}">
                <a16:creationId xmlns:a16="http://schemas.microsoft.com/office/drawing/2014/main" id="{C7263D8D-D77C-432F-B05D-ED8AEC12EE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numCol="2" spcCol="360000"/>
          <a:lstStyle>
            <a:lvl4pPr>
              <a:defRPr>
                <a:solidFill>
                  <a:srgbClr val="57853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350331881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l) + Content_Green">
    <p:bg>
      <p:bgPr>
        <a:solidFill>
          <a:srgbClr val="57853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CBEFF834-1953-4641-A131-A97A1B765F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79" y="1350046"/>
            <a:ext cx="4769183"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4" y="1350046"/>
            <a:ext cx="4606842"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57853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363122510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Image (R)_Green">
    <p:bg>
      <p:bgPr>
        <a:solidFill>
          <a:srgbClr val="57853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83DDF509-F33D-4869-874D-B0BF4810CE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57853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6" y="1350046"/>
            <a:ext cx="460684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331787787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x Columns + 3x Images_Green">
    <p:bg>
      <p:bgPr>
        <a:solidFill>
          <a:srgbClr val="57853B"/>
        </a:solidFill>
        <a:effectLst/>
      </p:bgPr>
    </p:bg>
    <p:spTree>
      <p:nvGrpSpPr>
        <p:cNvPr id="1" name=""/>
        <p:cNvGrpSpPr/>
        <p:nvPr/>
      </p:nvGrpSpPr>
      <p:grpSpPr>
        <a:xfrm>
          <a:off x="0" y="0"/>
          <a:ext cx="0" cy="0"/>
          <a:chOff x="0" y="0"/>
          <a:chExt cx="0" cy="0"/>
        </a:xfrm>
      </p:grpSpPr>
      <p:pic>
        <p:nvPicPr>
          <p:cNvPr id="11" name="Picture 2" descr="A picture containing shape&#10;&#10;Description automatically generated">
            <a:extLst>
              <a:ext uri="{FF2B5EF4-FFF2-40B4-BE49-F238E27FC236}">
                <a16:creationId xmlns:a16="http://schemas.microsoft.com/office/drawing/2014/main" id="{E89B1AD9-D678-4ACC-8CBF-340F4ECCE3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25"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6"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7"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8"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9"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2632944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mage + Copy_Ochre">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4" y="3193247"/>
            <a:ext cx="3240000" cy="2765310"/>
          </a:xfrm>
          <a:prstGeom prst="roundRect">
            <a:avLst>
              <a:gd name="adj" fmla="val 8360"/>
            </a:avLst>
          </a:prstGeom>
          <a:solidFill>
            <a:schemeClr val="accent2"/>
          </a:solidFill>
          <a:ln w="38100">
            <a:solidFill>
              <a:srgbClr val="57853B"/>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538163"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0286637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U">
    <p:spTree>
      <p:nvGrpSpPr>
        <p:cNvPr id="1" name=""/>
        <p:cNvGrpSpPr/>
        <p:nvPr/>
      </p:nvGrpSpPr>
      <p:grpSpPr>
        <a:xfrm>
          <a:off x="0" y="0"/>
          <a:ext cx="0" cy="0"/>
          <a:chOff x="0" y="0"/>
          <a:chExt cx="0" cy="0"/>
        </a:xfrm>
      </p:grpSpPr>
      <p:pic>
        <p:nvPicPr>
          <p:cNvPr id="3" name="Picture 2" descr="A picture containing outdoor, sky, person, person&#10;&#10;Description automatically generated">
            <a:extLst>
              <a:ext uri="{FF2B5EF4-FFF2-40B4-BE49-F238E27FC236}">
                <a16:creationId xmlns:a16="http://schemas.microsoft.com/office/drawing/2014/main" id="{62312F4F-37A3-401A-AEFC-F71F2C75EB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Logo&#10;&#10;Description automatically generated with low confidence">
            <a:extLst>
              <a:ext uri="{FF2B5EF4-FFF2-40B4-BE49-F238E27FC236}">
                <a16:creationId xmlns:a16="http://schemas.microsoft.com/office/drawing/2014/main" id="{4A380806-4057-487A-844C-BF0B8D0C3A3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 screenshot of a computer&#10;&#10;Description automatically generated with medium confidence">
            <a:extLst>
              <a:ext uri="{FF2B5EF4-FFF2-40B4-BE49-F238E27FC236}">
                <a16:creationId xmlns:a16="http://schemas.microsoft.com/office/drawing/2014/main" id="{AE8C3283-7D2C-4EDB-AF2D-13564345A2C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5964" r="8609"/>
          <a:stretch>
            <a:fillRect/>
          </a:stretch>
        </p:blipFill>
        <p:spPr bwMode="auto">
          <a:xfrm>
            <a:off x="0" y="3395663"/>
            <a:ext cx="121920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D8A9A3C5-832E-48DF-83DB-F154DE07CC02}"/>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17"/>
          <p:cNvSpPr>
            <a:spLocks noGrp="1"/>
          </p:cNvSpPr>
          <p:nvPr>
            <p:ph type="body" sz="quarter" idx="12"/>
          </p:nvPr>
        </p:nvSpPr>
        <p:spPr>
          <a:xfrm>
            <a:off x="252000" y="1944534"/>
            <a:ext cx="4140000" cy="3780000"/>
          </a:xfrm>
          <a:prstGeom prst="roundRect">
            <a:avLst>
              <a:gd name="adj" fmla="val 9670"/>
            </a:avLst>
          </a:prstGeom>
          <a:solidFill>
            <a:schemeClr val="tx2">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317248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_D Blue">
    <p:bg>
      <p:bgPr>
        <a:solidFill>
          <a:srgbClr val="006992"/>
        </a:solidFill>
        <a:effectLst/>
      </p:bgPr>
    </p:bg>
    <p:spTree>
      <p:nvGrpSpPr>
        <p:cNvPr id="1" name=""/>
        <p:cNvGrpSpPr/>
        <p:nvPr/>
      </p:nvGrpSpPr>
      <p:grpSpPr>
        <a:xfrm>
          <a:off x="0" y="0"/>
          <a:ext cx="0" cy="0"/>
          <a:chOff x="0" y="0"/>
          <a:chExt cx="0" cy="0"/>
        </a:xfrm>
      </p:grpSpPr>
      <p:pic>
        <p:nvPicPr>
          <p:cNvPr id="7" name="Picture 2" descr="A picture containing silhouette&#10;&#10;Description automatically generated">
            <a:extLst>
              <a:ext uri="{FF2B5EF4-FFF2-40B4-BE49-F238E27FC236}">
                <a16:creationId xmlns:a16="http://schemas.microsoft.com/office/drawing/2014/main" id="{0849D972-6AA8-4D34-88A5-FA7F320C324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6"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7629314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Column_D Blue">
    <p:bg>
      <p:bgPr>
        <a:solidFill>
          <a:srgbClr val="00699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50B799-3A4D-4473-A657-ACB6BE9F7DD9}"/>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ilhouette&#10;&#10;Description automatically generated">
            <a:extLst>
              <a:ext uri="{FF2B5EF4-FFF2-40B4-BE49-F238E27FC236}">
                <a16:creationId xmlns:a16="http://schemas.microsoft.com/office/drawing/2014/main" id="{CE1A8F44-8FC9-492C-A683-6BE3E8A1EB2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spcCol="360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236265148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 + Content_D Blue">
    <p:bg>
      <p:bgPr>
        <a:solidFill>
          <a:srgbClr val="006992"/>
        </a:solidFill>
        <a:effectLst/>
      </p:bgPr>
    </p:bg>
    <p:spTree>
      <p:nvGrpSpPr>
        <p:cNvPr id="1" name=""/>
        <p:cNvGrpSpPr/>
        <p:nvPr/>
      </p:nvGrpSpPr>
      <p:grpSpPr>
        <a:xfrm>
          <a:off x="0" y="0"/>
          <a:ext cx="0" cy="0"/>
          <a:chOff x="0" y="0"/>
          <a:chExt cx="0" cy="0"/>
        </a:xfrm>
      </p:grpSpPr>
      <p:pic>
        <p:nvPicPr>
          <p:cNvPr id="10" name="Picture 2" descr="A picture containing silhouette&#10;&#10;Description automatically generated">
            <a:extLst>
              <a:ext uri="{FF2B5EF4-FFF2-40B4-BE49-F238E27FC236}">
                <a16:creationId xmlns:a16="http://schemas.microsoft.com/office/drawing/2014/main" id="{DB77F71B-4305-4E11-8B3F-7FE8FDD1928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79" y="1350046"/>
            <a:ext cx="4769183"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5" y="1350046"/>
            <a:ext cx="4606841"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8"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25467848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FC92DD-D0DF-4490-9849-D36F05FB6599}"/>
              </a:ext>
            </a:extLst>
          </p:cNvPr>
          <p:cNvSpPr/>
          <p:nvPr/>
        </p:nvSpPr>
        <p:spPr bwMode="auto">
          <a:xfrm>
            <a:off x="0" y="0"/>
            <a:ext cx="1981200" cy="1249363"/>
          </a:xfrm>
          <a:prstGeom prst="rect">
            <a:avLst/>
          </a:prstGeom>
          <a:solidFill>
            <a:schemeClr val="tx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pic>
        <p:nvPicPr>
          <p:cNvPr id="8" name="Picture 12" descr="Text&#10;&#10;Description automatically generated with medium confidence">
            <a:extLst>
              <a:ext uri="{FF2B5EF4-FFF2-40B4-BE49-F238E27FC236}">
                <a16:creationId xmlns:a16="http://schemas.microsoft.com/office/drawing/2014/main" id="{32AF965F-6792-432F-83C6-15E6846DB1C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4838" y="388938"/>
            <a:ext cx="363061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3502CEA-C718-4B89-9676-C5E6F59F2048}"/>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11" name="object 6">
            <a:extLst>
              <a:ext uri="{FF2B5EF4-FFF2-40B4-BE49-F238E27FC236}">
                <a16:creationId xmlns:a16="http://schemas.microsoft.com/office/drawing/2014/main" id="{FB9BACD2-0CC5-4EAA-B3E7-67A7AB42EF9C}"/>
              </a:ext>
            </a:extLst>
          </p:cNvPr>
          <p:cNvSpPr txBox="1"/>
          <p:nvPr/>
        </p:nvSpPr>
        <p:spPr>
          <a:xfrm>
            <a:off x="2220913" y="6496050"/>
            <a:ext cx="2566987"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2" name="object 6">
            <a:extLst>
              <a:ext uri="{FF2B5EF4-FFF2-40B4-BE49-F238E27FC236}">
                <a16:creationId xmlns:a16="http://schemas.microsoft.com/office/drawing/2014/main" id="{9E65F942-8833-4659-AB95-52F508E96826}"/>
              </a:ext>
            </a:extLst>
          </p:cNvPr>
          <p:cNvSpPr txBox="1"/>
          <p:nvPr/>
        </p:nvSpPr>
        <p:spPr>
          <a:xfrm>
            <a:off x="5275263" y="6496050"/>
            <a:ext cx="1085850"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3" name="object 6">
            <a:extLst>
              <a:ext uri="{FF2B5EF4-FFF2-40B4-BE49-F238E27FC236}">
                <a16:creationId xmlns:a16="http://schemas.microsoft.com/office/drawing/2014/main" id="{4C49E7BA-32E1-4DFC-8A00-9A0207DC6AC5}"/>
              </a:ext>
            </a:extLst>
          </p:cNvPr>
          <p:cNvSpPr txBox="1"/>
          <p:nvPr/>
        </p:nvSpPr>
        <p:spPr>
          <a:xfrm>
            <a:off x="6981825" y="6496050"/>
            <a:ext cx="1489075"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4" name="Picture 7" descr="Icon&#10;&#10;Description automatically generated">
            <a:extLst>
              <a:ext uri="{FF2B5EF4-FFF2-40B4-BE49-F238E27FC236}">
                <a16:creationId xmlns:a16="http://schemas.microsoft.com/office/drawing/2014/main" id="{77E80B2F-0841-422C-985D-0CA03638CF0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 black and white logo&#10;&#10;Description automatically generated with low confidence">
            <a:extLst>
              <a:ext uri="{FF2B5EF4-FFF2-40B4-BE49-F238E27FC236}">
                <a16:creationId xmlns:a16="http://schemas.microsoft.com/office/drawing/2014/main" id="{6296BCC9-C453-4916-BAF1-DB9C57C73BB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Icon&#10;&#10;Description automatically generated">
            <a:extLst>
              <a:ext uri="{FF2B5EF4-FFF2-40B4-BE49-F238E27FC236}">
                <a16:creationId xmlns:a16="http://schemas.microsoft.com/office/drawing/2014/main" id="{C2C7B98E-31FA-4856-B935-B9279B3657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16700" y="6464300"/>
            <a:ext cx="21748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Logo&#10;&#10;Description automatically generated with low confidence">
            <a:extLst>
              <a:ext uri="{FF2B5EF4-FFF2-40B4-BE49-F238E27FC236}">
                <a16:creationId xmlns:a16="http://schemas.microsoft.com/office/drawing/2014/main" id="{3E307CEA-1B1E-41E5-80A7-94A6389D8A3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a:extLst>
              <a:ext uri="{FF2B5EF4-FFF2-40B4-BE49-F238E27FC236}">
                <a16:creationId xmlns:a16="http://schemas.microsoft.com/office/drawing/2014/main" id="{938F686F-90C8-4E92-9CF4-7FE3990557D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l="7423" t="14182" r="7684" b="13498"/>
          <a:stretch>
            <a:fillRect/>
          </a:stretch>
        </p:blipFill>
        <p:spPr bwMode="auto">
          <a:xfrm>
            <a:off x="411163" y="1214438"/>
            <a:ext cx="58626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6715489" y="439332"/>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4" name="Picture Placeholder 4"/>
          <p:cNvSpPr>
            <a:spLocks noGrp="1"/>
          </p:cNvSpPr>
          <p:nvPr>
            <p:ph type="pic" sz="quarter" idx="17"/>
          </p:nvPr>
        </p:nvSpPr>
        <p:spPr>
          <a:xfrm>
            <a:off x="9409038" y="439332"/>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6" name="Picture Placeholder 4"/>
          <p:cNvSpPr>
            <a:spLocks noGrp="1"/>
          </p:cNvSpPr>
          <p:nvPr>
            <p:ph type="pic" sz="quarter" idx="18"/>
          </p:nvPr>
        </p:nvSpPr>
        <p:spPr>
          <a:xfrm>
            <a:off x="6715489" y="3298334"/>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9" name="Picture Placeholder 4"/>
          <p:cNvSpPr>
            <a:spLocks noGrp="1"/>
          </p:cNvSpPr>
          <p:nvPr>
            <p:ph type="pic" sz="quarter" idx="19"/>
          </p:nvPr>
        </p:nvSpPr>
        <p:spPr>
          <a:xfrm>
            <a:off x="9409038" y="3298334"/>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622681" y="4689307"/>
            <a:ext cx="4573207" cy="1091480"/>
          </a:xfrm>
        </p:spPr>
        <p:txBody>
          <a:bodyPr/>
          <a:lstStyle>
            <a:lvl1pPr>
              <a:defRPr sz="2500" b="1" cap="all" baseline="0">
                <a:solidFill>
                  <a:schemeClr val="accent4"/>
                </a:solidFill>
              </a:defRPr>
            </a:lvl1pPr>
            <a:lvl2pPr>
              <a:defRPr sz="2500" b="1" cap="all" baseline="0">
                <a:solidFill>
                  <a:schemeClr val="bg1"/>
                </a:solidFill>
              </a:defRPr>
            </a:lvl2pPr>
            <a:lvl3pPr>
              <a:defRPr sz="2500" b="1" cap="all" baseline="0">
                <a:solidFill>
                  <a:schemeClr val="bg1"/>
                </a:solidFill>
              </a:defRPr>
            </a:lvl3pPr>
            <a:lvl4pPr>
              <a:defRPr sz="2500" b="1" cap="all" baseline="0">
                <a:solidFill>
                  <a:schemeClr val="bg1"/>
                </a:solidFill>
              </a:defRPr>
            </a:lvl4pPr>
            <a:lvl5pPr>
              <a:defRPr sz="25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81622720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Image (R)_D Blue">
    <p:bg>
      <p:bgPr>
        <a:solidFill>
          <a:srgbClr val="006992"/>
        </a:solidFill>
        <a:effectLst/>
      </p:bgPr>
    </p:bg>
    <p:spTree>
      <p:nvGrpSpPr>
        <p:cNvPr id="1" name=""/>
        <p:cNvGrpSpPr/>
        <p:nvPr/>
      </p:nvGrpSpPr>
      <p:grpSpPr>
        <a:xfrm>
          <a:off x="0" y="0"/>
          <a:ext cx="0" cy="0"/>
          <a:chOff x="0" y="0"/>
          <a:chExt cx="0" cy="0"/>
        </a:xfrm>
      </p:grpSpPr>
      <p:pic>
        <p:nvPicPr>
          <p:cNvPr id="8" name="Picture 2" descr="A picture containing silhouette&#10;&#10;Description automatically generated">
            <a:extLst>
              <a:ext uri="{FF2B5EF4-FFF2-40B4-BE49-F238E27FC236}">
                <a16:creationId xmlns:a16="http://schemas.microsoft.com/office/drawing/2014/main" id="{ED548B3D-60E7-44E0-A931-4C318500A3B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5" y="1350046"/>
            <a:ext cx="4606841"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1"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2915877438"/>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x Columns + 3x Images_D Blue">
    <p:bg>
      <p:bgPr>
        <a:solidFill>
          <a:srgbClr val="006992"/>
        </a:solidFill>
        <a:effectLst/>
      </p:bgPr>
    </p:bg>
    <p:spTree>
      <p:nvGrpSpPr>
        <p:cNvPr id="1" name=""/>
        <p:cNvGrpSpPr/>
        <p:nvPr/>
      </p:nvGrpSpPr>
      <p:grpSpPr>
        <a:xfrm>
          <a:off x="0" y="0"/>
          <a:ext cx="0" cy="0"/>
          <a:chOff x="0" y="0"/>
          <a:chExt cx="0" cy="0"/>
        </a:xfrm>
      </p:grpSpPr>
      <p:pic>
        <p:nvPicPr>
          <p:cNvPr id="11" name="Picture 2" descr="A picture containing silhouette&#10;&#10;Description automatically generated">
            <a:extLst>
              <a:ext uri="{FF2B5EF4-FFF2-40B4-BE49-F238E27FC236}">
                <a16:creationId xmlns:a16="http://schemas.microsoft.com/office/drawing/2014/main" id="{72C0AFC5-51E7-490C-A9F8-A598E9AF23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23"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4"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5"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6"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8"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4365239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Image + Copy_Ochre">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3" y="3193247"/>
            <a:ext cx="3240000" cy="2765310"/>
          </a:xfrm>
          <a:prstGeom prst="roundRect">
            <a:avLst>
              <a:gd name="adj" fmla="val 8360"/>
            </a:avLst>
          </a:prstGeom>
          <a:solidFill>
            <a:schemeClr val="tx2"/>
          </a:solidFill>
          <a:ln w="38100">
            <a:solidFill>
              <a:srgbClr val="006992"/>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358775"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4987448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mage + Ribbon">
    <p:bg>
      <p:bgPr>
        <a:solidFill>
          <a:srgbClr val="EAB724"/>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938473-76A8-4F69-BED5-CE3C8E7B43EF}"/>
              </a:ext>
            </a:extLst>
          </p:cNvPr>
          <p:cNvGrpSpPr>
            <a:grpSpLocks/>
          </p:cNvGrpSpPr>
          <p:nvPr/>
        </p:nvGrpSpPr>
        <p:grpSpPr bwMode="auto">
          <a:xfrm>
            <a:off x="12573000" y="1892300"/>
            <a:ext cx="1260475" cy="215900"/>
            <a:chOff x="-2302498" y="2422088"/>
            <a:chExt cx="1259406" cy="215444"/>
          </a:xfrm>
        </p:grpSpPr>
        <p:sp>
          <p:nvSpPr>
            <p:cNvPr id="4" name="TextBox 3">
              <a:extLst>
                <a:ext uri="{FF2B5EF4-FFF2-40B4-BE49-F238E27FC236}">
                  <a16:creationId xmlns:a16="http://schemas.microsoft.com/office/drawing/2014/main" id="{75E50044-0E8B-4240-B42B-90844C054EF9}"/>
                </a:ext>
              </a:extLst>
            </p:cNvPr>
            <p:cNvSpPr txBox="1">
              <a:spLocks noChangeArrowheads="1"/>
            </p:cNvSpPr>
            <p:nvPr/>
          </p:nvSpPr>
          <p:spPr bwMode="auto">
            <a:xfrm>
              <a:off x="-2031265" y="2422088"/>
              <a:ext cx="988173" cy="215444"/>
            </a:xfrm>
            <a:prstGeom prst="rect">
              <a:avLst/>
            </a:prstGeom>
            <a:noFill/>
            <a:ln>
              <a:noFill/>
            </a:ln>
          </p:spPr>
          <p:txBody>
            <a:bodyPr lIns="0" tIns="0" rIns="0" b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367" eaLnBrk="1" fontAlgn="auto" hangingPunct="1">
                <a:spcBef>
                  <a:spcPts val="0"/>
                </a:spcBef>
                <a:spcAft>
                  <a:spcPts val="300"/>
                </a:spcAft>
                <a:defRPr/>
              </a:pPr>
              <a:r>
                <a:rPr lang="en-GB" altLang="en-US" sz="700">
                  <a:latin typeface="+mn-lt"/>
                </a:rPr>
                <a:t>Send Picture to back to reveal logo and ribbon</a:t>
              </a:r>
              <a:endParaRPr lang="en-US" altLang="en-US" sz="700">
                <a:latin typeface="+mn-lt"/>
              </a:endParaRPr>
            </a:p>
          </p:txBody>
        </p:sp>
        <p:cxnSp>
          <p:nvCxnSpPr>
            <p:cNvPr id="5" name="Straight Arrow Connector 4">
              <a:extLst>
                <a:ext uri="{FF2B5EF4-FFF2-40B4-BE49-F238E27FC236}">
                  <a16:creationId xmlns:a16="http://schemas.microsoft.com/office/drawing/2014/main" id="{D60B5768-3BC9-4111-9976-8C56E394E258}"/>
                </a:ext>
              </a:extLst>
            </p:cNvPr>
            <p:cNvCxnSpPr>
              <a:cxnSpLocks/>
            </p:cNvCxnSpPr>
            <p:nvPr/>
          </p:nvCxnSpPr>
          <p:spPr>
            <a:xfrm>
              <a:off x="-2302498" y="2512385"/>
              <a:ext cx="185580" cy="0"/>
            </a:xfrm>
            <a:prstGeom prst="straightConnector1">
              <a:avLst/>
            </a:prstGeom>
            <a:ln w="19050">
              <a:solidFill>
                <a:schemeClr val="accent2"/>
              </a:solidFill>
              <a:headEnd type="triangle" w="med" len="med"/>
              <a:tailEnd type="none" w="med" len="med"/>
            </a:ln>
          </p:spPr>
          <p:style>
            <a:lnRef idx="1">
              <a:schemeClr val="dk1"/>
            </a:lnRef>
            <a:fillRef idx="0">
              <a:schemeClr val="dk1"/>
            </a:fillRef>
            <a:effectRef idx="0">
              <a:schemeClr val="dk1"/>
            </a:effectRef>
            <a:fontRef idx="minor">
              <a:schemeClr val="tx1"/>
            </a:fontRef>
          </p:style>
        </p:cxnSp>
      </p:grpSp>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Tree>
    <p:extLst>
      <p:ext uri="{BB962C8B-B14F-4D97-AF65-F5344CB8AC3E}">
        <p14:creationId xmlns:p14="http://schemas.microsoft.com/office/powerpoint/2010/main" val="269587136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Image + Ribbon">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grpSp>
        <p:nvGrpSpPr>
          <p:cNvPr id="3" name="Group 2">
            <a:extLst>
              <a:ext uri="{FF2B5EF4-FFF2-40B4-BE49-F238E27FC236}">
                <a16:creationId xmlns:a16="http://schemas.microsoft.com/office/drawing/2014/main" id="{AD938473-76A8-4F69-BED5-CE3C8E7B43EF}"/>
              </a:ext>
            </a:extLst>
          </p:cNvPr>
          <p:cNvGrpSpPr>
            <a:grpSpLocks/>
          </p:cNvGrpSpPr>
          <p:nvPr/>
        </p:nvGrpSpPr>
        <p:grpSpPr bwMode="auto">
          <a:xfrm>
            <a:off x="12573000" y="1892300"/>
            <a:ext cx="1260475" cy="215900"/>
            <a:chOff x="-2302498" y="2422088"/>
            <a:chExt cx="1259406" cy="215444"/>
          </a:xfrm>
        </p:grpSpPr>
        <p:sp>
          <p:nvSpPr>
            <p:cNvPr id="4" name="TextBox 3">
              <a:extLst>
                <a:ext uri="{FF2B5EF4-FFF2-40B4-BE49-F238E27FC236}">
                  <a16:creationId xmlns:a16="http://schemas.microsoft.com/office/drawing/2014/main" id="{75E50044-0E8B-4240-B42B-90844C054EF9}"/>
                </a:ext>
              </a:extLst>
            </p:cNvPr>
            <p:cNvSpPr txBox="1">
              <a:spLocks noChangeArrowheads="1"/>
            </p:cNvSpPr>
            <p:nvPr/>
          </p:nvSpPr>
          <p:spPr bwMode="auto">
            <a:xfrm>
              <a:off x="-2031265" y="2422088"/>
              <a:ext cx="988173" cy="215444"/>
            </a:xfrm>
            <a:prstGeom prst="rect">
              <a:avLst/>
            </a:prstGeom>
            <a:noFill/>
            <a:ln>
              <a:noFill/>
            </a:ln>
          </p:spPr>
          <p:txBody>
            <a:bodyPr lIns="0" tIns="0" rIns="0" b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367" eaLnBrk="1" fontAlgn="auto" hangingPunct="1">
                <a:spcBef>
                  <a:spcPts val="0"/>
                </a:spcBef>
                <a:spcAft>
                  <a:spcPts val="300"/>
                </a:spcAft>
                <a:defRPr/>
              </a:pPr>
              <a:r>
                <a:rPr lang="en-GB" altLang="en-US" sz="700">
                  <a:latin typeface="+mn-lt"/>
                </a:rPr>
                <a:t>Send Picture to back to reveal logo and ribbon</a:t>
              </a:r>
              <a:endParaRPr lang="en-US" altLang="en-US" sz="700">
                <a:latin typeface="+mn-lt"/>
              </a:endParaRPr>
            </a:p>
          </p:txBody>
        </p:sp>
        <p:cxnSp>
          <p:nvCxnSpPr>
            <p:cNvPr id="5" name="Straight Arrow Connector 4">
              <a:extLst>
                <a:ext uri="{FF2B5EF4-FFF2-40B4-BE49-F238E27FC236}">
                  <a16:creationId xmlns:a16="http://schemas.microsoft.com/office/drawing/2014/main" id="{D60B5768-3BC9-4111-9976-8C56E394E258}"/>
                </a:ext>
              </a:extLst>
            </p:cNvPr>
            <p:cNvCxnSpPr>
              <a:cxnSpLocks/>
            </p:cNvCxnSpPr>
            <p:nvPr/>
          </p:nvCxnSpPr>
          <p:spPr>
            <a:xfrm>
              <a:off x="-2302498" y="2512385"/>
              <a:ext cx="185580" cy="0"/>
            </a:xfrm>
            <a:prstGeom prst="straightConnector1">
              <a:avLst/>
            </a:prstGeom>
            <a:ln w="19050">
              <a:solidFill>
                <a:schemeClr val="accent2"/>
              </a:solidFill>
              <a:headEnd type="triangl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03923094"/>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World map">
    <p:bg>
      <p:bgPr>
        <a:solidFill>
          <a:srgbClr val="3AA9DC"/>
        </a:solidFill>
        <a:effectLst/>
      </p:bgPr>
    </p:bg>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BD12AE66-5E76-4049-BA69-2A91EA4DB8F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Logo&#10;&#10;Description automatically generated with low confidence">
            <a:extLst>
              <a:ext uri="{FF2B5EF4-FFF2-40B4-BE49-F238E27FC236}">
                <a16:creationId xmlns:a16="http://schemas.microsoft.com/office/drawing/2014/main" id="{9D26E3D1-0078-42F3-9516-FAA195D9375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99915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credits">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F40C05-70F3-4FCA-92C9-9C6782978102}"/>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10" name="object 6">
            <a:extLst>
              <a:ext uri="{FF2B5EF4-FFF2-40B4-BE49-F238E27FC236}">
                <a16:creationId xmlns:a16="http://schemas.microsoft.com/office/drawing/2014/main" id="{284A300D-4C1D-4189-8D48-CB6C1E79A7AD}"/>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2" name="object 6">
            <a:extLst>
              <a:ext uri="{FF2B5EF4-FFF2-40B4-BE49-F238E27FC236}">
                <a16:creationId xmlns:a16="http://schemas.microsoft.com/office/drawing/2014/main" id="{7C12A83C-4BA3-4078-A5DF-8568BDE98E58}"/>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3" name="object 6">
            <a:extLst>
              <a:ext uri="{FF2B5EF4-FFF2-40B4-BE49-F238E27FC236}">
                <a16:creationId xmlns:a16="http://schemas.microsoft.com/office/drawing/2014/main" id="{769475D8-B2F3-4684-80E4-42774540139C}"/>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4" name="Picture 11" descr="Icon&#10;&#10;Description automatically generated">
            <a:extLst>
              <a:ext uri="{FF2B5EF4-FFF2-40B4-BE49-F238E27FC236}">
                <a16:creationId xmlns:a16="http://schemas.microsoft.com/office/drawing/2014/main" id="{5A6DE2E6-FABD-4FE4-9B2C-05D1B1A6508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A black and white logo&#10;&#10;Description automatically generated with low confidence">
            <a:extLst>
              <a:ext uri="{FF2B5EF4-FFF2-40B4-BE49-F238E27FC236}">
                <a16:creationId xmlns:a16="http://schemas.microsoft.com/office/drawing/2014/main" id="{49196BDB-0C03-490E-8E4F-F98578BDEE9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Icon&#10;&#10;Description automatically generated">
            <a:extLst>
              <a:ext uri="{FF2B5EF4-FFF2-40B4-BE49-F238E27FC236}">
                <a16:creationId xmlns:a16="http://schemas.microsoft.com/office/drawing/2014/main" id="{FCC59BD4-8ECA-4923-98C3-3EE3E2322AF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Logo&#10;&#10;Description automatically generated with low confidence">
            <a:extLst>
              <a:ext uri="{FF2B5EF4-FFF2-40B4-BE49-F238E27FC236}">
                <a16:creationId xmlns:a16="http://schemas.microsoft.com/office/drawing/2014/main" id="{2B86F146-975C-4655-B395-BA2E21CF7BB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p:cNvSpPr>
            <a:spLocks noGrp="1"/>
          </p:cNvSpPr>
          <p:nvPr>
            <p:ph type="body" sz="quarter" idx="11"/>
          </p:nvPr>
        </p:nvSpPr>
        <p:spPr>
          <a:xfrm>
            <a:off x="2118981"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316480" y="1517904"/>
            <a:ext cx="4516021"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6"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8"/>
          <p:cNvSpPr>
            <a:spLocks noGrp="1"/>
          </p:cNvSpPr>
          <p:nvPr>
            <p:ph type="body" sz="quarter" idx="15"/>
          </p:nvPr>
        </p:nvSpPr>
        <p:spPr>
          <a:xfrm>
            <a:off x="7286401" y="1517904"/>
            <a:ext cx="4405122"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80752932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x Image grid">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DD2303-872B-4972-888F-2EEEF4F9F172}"/>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9" name="object 6">
            <a:extLst>
              <a:ext uri="{FF2B5EF4-FFF2-40B4-BE49-F238E27FC236}">
                <a16:creationId xmlns:a16="http://schemas.microsoft.com/office/drawing/2014/main" id="{163C5D7B-F80D-499D-9D83-78BB23AAE5F9}"/>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0" name="object 6">
            <a:extLst>
              <a:ext uri="{FF2B5EF4-FFF2-40B4-BE49-F238E27FC236}">
                <a16:creationId xmlns:a16="http://schemas.microsoft.com/office/drawing/2014/main" id="{098BC123-11A9-4A6D-9072-A8651B51C4AE}"/>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1" name="object 6">
            <a:extLst>
              <a:ext uri="{FF2B5EF4-FFF2-40B4-BE49-F238E27FC236}">
                <a16:creationId xmlns:a16="http://schemas.microsoft.com/office/drawing/2014/main" id="{95BF0857-F981-402A-A04F-5C794EA30300}"/>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5" name="Picture 13" descr="Icon&#10;&#10;Description automatically generated">
            <a:extLst>
              <a:ext uri="{FF2B5EF4-FFF2-40B4-BE49-F238E27FC236}">
                <a16:creationId xmlns:a16="http://schemas.microsoft.com/office/drawing/2014/main" id="{28DFCEFA-790D-4E9D-82BF-8620AB5492F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A black and white logo&#10;&#10;Description automatically generated with low confidence">
            <a:extLst>
              <a:ext uri="{FF2B5EF4-FFF2-40B4-BE49-F238E27FC236}">
                <a16:creationId xmlns:a16="http://schemas.microsoft.com/office/drawing/2014/main" id="{7D384C71-54A8-482B-95A2-904FE02108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descr="Icon&#10;&#10;Description automatically generated">
            <a:extLst>
              <a:ext uri="{FF2B5EF4-FFF2-40B4-BE49-F238E27FC236}">
                <a16:creationId xmlns:a16="http://schemas.microsoft.com/office/drawing/2014/main" id="{C6EDE177-A42E-4E5F-9A96-5A6586972C4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Logo&#10;&#10;Description automatically generated with low confidence">
            <a:extLst>
              <a:ext uri="{FF2B5EF4-FFF2-40B4-BE49-F238E27FC236}">
                <a16:creationId xmlns:a16="http://schemas.microsoft.com/office/drawing/2014/main" id="{FF1D68AA-7FA6-4383-9131-383C231BECC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7686259" y="1203767"/>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2" name="Picture Placeholder 4"/>
          <p:cNvSpPr>
            <a:spLocks noGrp="1"/>
          </p:cNvSpPr>
          <p:nvPr>
            <p:ph type="pic" sz="quarter" idx="17"/>
          </p:nvPr>
        </p:nvSpPr>
        <p:spPr>
          <a:xfrm>
            <a:off x="9819859" y="1203767"/>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3" name="Picture Placeholder 4"/>
          <p:cNvSpPr>
            <a:spLocks noGrp="1"/>
          </p:cNvSpPr>
          <p:nvPr>
            <p:ph type="pic" sz="quarter" idx="18"/>
          </p:nvPr>
        </p:nvSpPr>
        <p:spPr>
          <a:xfrm>
            <a:off x="7686259" y="3207329"/>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4" name="Picture Placeholder 4"/>
          <p:cNvSpPr>
            <a:spLocks noGrp="1"/>
          </p:cNvSpPr>
          <p:nvPr>
            <p:ph type="pic" sz="quarter" idx="19"/>
          </p:nvPr>
        </p:nvSpPr>
        <p:spPr>
          <a:xfrm>
            <a:off x="9819859" y="3207329"/>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9" name="Text Placeholder 3"/>
          <p:cNvSpPr>
            <a:spLocks noGrp="1"/>
          </p:cNvSpPr>
          <p:nvPr>
            <p:ph type="body" sz="quarter" idx="11"/>
          </p:nvPr>
        </p:nvSpPr>
        <p:spPr>
          <a:xfrm>
            <a:off x="2118981"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0" name="Text Placeholder 8"/>
          <p:cNvSpPr>
            <a:spLocks noGrp="1"/>
          </p:cNvSpPr>
          <p:nvPr>
            <p:ph type="body" sz="quarter" idx="13"/>
          </p:nvPr>
        </p:nvSpPr>
        <p:spPr>
          <a:xfrm>
            <a:off x="2316480" y="1517904"/>
            <a:ext cx="4516021"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408512885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999AB-CBE8-4462-8ED7-10692BF3E54A}"/>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4" name="object 6">
            <a:extLst>
              <a:ext uri="{FF2B5EF4-FFF2-40B4-BE49-F238E27FC236}">
                <a16:creationId xmlns:a16="http://schemas.microsoft.com/office/drawing/2014/main" id="{F06550A9-F602-4200-9663-7A40BC8857AB}"/>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5" name="object 6">
            <a:extLst>
              <a:ext uri="{FF2B5EF4-FFF2-40B4-BE49-F238E27FC236}">
                <a16:creationId xmlns:a16="http://schemas.microsoft.com/office/drawing/2014/main" id="{ACEB2DC2-FD12-4766-BD91-96A54EA7165A}"/>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6" name="object 6">
            <a:extLst>
              <a:ext uri="{FF2B5EF4-FFF2-40B4-BE49-F238E27FC236}">
                <a16:creationId xmlns:a16="http://schemas.microsoft.com/office/drawing/2014/main" id="{75AEAD6B-7834-4102-9AB8-685A5BA520C9}"/>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7" name="Picture 13" descr="Icon&#10;&#10;Description automatically generated">
            <a:extLst>
              <a:ext uri="{FF2B5EF4-FFF2-40B4-BE49-F238E27FC236}">
                <a16:creationId xmlns:a16="http://schemas.microsoft.com/office/drawing/2014/main" id="{8802718C-C59E-496E-9593-ED09389673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A black and white logo&#10;&#10;Description automatically generated with low confidence">
            <a:extLst>
              <a:ext uri="{FF2B5EF4-FFF2-40B4-BE49-F238E27FC236}">
                <a16:creationId xmlns:a16="http://schemas.microsoft.com/office/drawing/2014/main" id="{1B1826BA-C6D8-4A66-9588-3F86133CC22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Icon&#10;&#10;Description automatically generated">
            <a:extLst>
              <a:ext uri="{FF2B5EF4-FFF2-40B4-BE49-F238E27FC236}">
                <a16:creationId xmlns:a16="http://schemas.microsoft.com/office/drawing/2014/main" id="{E5C368AA-67C1-46D3-9B15-5FE29DD6CFF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ogo&#10;&#10;Description automatically generated with low confidence">
            <a:extLst>
              <a:ext uri="{FF2B5EF4-FFF2-40B4-BE49-F238E27FC236}">
                <a16:creationId xmlns:a16="http://schemas.microsoft.com/office/drawing/2014/main" id="{C8928CC2-62D3-404E-BA93-D7A738DA1F3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p:nvPr>
        </p:nvSpPr>
        <p:spPr>
          <a:xfrm>
            <a:off x="497304" y="1778000"/>
            <a:ext cx="11197392" cy="3302000"/>
          </a:xfrm>
        </p:spPr>
        <p:txBody>
          <a:bodyPr anchor="ctr"/>
          <a:lstStyle>
            <a:lvl1pPr algn="ctr">
              <a:defRPr sz="6000" b="1" cap="all" baseline="0">
                <a:solidFill>
                  <a:srgbClr val="EAB724"/>
                </a:solidFill>
                <a:latin typeface="+mj-lt"/>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284334492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EFD28-F114-4191-B701-2E1A14B2D33D}"/>
              </a:ext>
            </a:extLst>
          </p:cNvPr>
          <p:cNvSpPr/>
          <p:nvPr/>
        </p:nvSpPr>
        <p:spPr bwMode="auto">
          <a:xfrm>
            <a:off x="0" y="0"/>
            <a:ext cx="1981200" cy="1249363"/>
          </a:xfrm>
          <a:prstGeom prst="rect">
            <a:avLst/>
          </a:prstGeom>
          <a:solidFill>
            <a:schemeClr val="tx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pic>
        <p:nvPicPr>
          <p:cNvPr id="3" name="Picture 6">
            <a:extLst>
              <a:ext uri="{FF2B5EF4-FFF2-40B4-BE49-F238E27FC236}">
                <a16:creationId xmlns:a16="http://schemas.microsoft.com/office/drawing/2014/main" id="{B914DD5A-4DB5-43F8-8746-144C54F61D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0063" y="577850"/>
            <a:ext cx="8308975"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3E40E17-3FC9-45CE-9ECD-43FC90DB4CB4}"/>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8" name="Picture 15" descr="Icon&#10;&#10;Description automatically generated">
            <a:extLst>
              <a:ext uri="{FF2B5EF4-FFF2-40B4-BE49-F238E27FC236}">
                <a16:creationId xmlns:a16="http://schemas.microsoft.com/office/drawing/2014/main" id="{965FFBA2-3200-4098-BE77-54EC32C5227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A black and white logo&#10;&#10;Description automatically generated with low confidence">
            <a:extLst>
              <a:ext uri="{FF2B5EF4-FFF2-40B4-BE49-F238E27FC236}">
                <a16:creationId xmlns:a16="http://schemas.microsoft.com/office/drawing/2014/main" id="{41860AE6-AEA9-457C-8011-3A24FD4057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Icon&#10;&#10;Description automatically generated">
            <a:extLst>
              <a:ext uri="{FF2B5EF4-FFF2-40B4-BE49-F238E27FC236}">
                <a16:creationId xmlns:a16="http://schemas.microsoft.com/office/drawing/2014/main" id="{AED83582-9493-4F39-903D-471BC535D97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ogo&#10;&#10;Description automatically generated with low confidence">
            <a:extLst>
              <a:ext uri="{FF2B5EF4-FFF2-40B4-BE49-F238E27FC236}">
                <a16:creationId xmlns:a16="http://schemas.microsoft.com/office/drawing/2014/main" id="{4857E52E-FF3E-412F-B8C7-EAB355E35C9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68460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XMI">
    <p:spTree>
      <p:nvGrpSpPr>
        <p:cNvPr id="1" name=""/>
        <p:cNvGrpSpPr/>
        <p:nvPr/>
      </p:nvGrpSpPr>
      <p:grpSpPr>
        <a:xfrm>
          <a:off x="0" y="0"/>
          <a:ext cx="0" cy="0"/>
          <a:chOff x="0" y="0"/>
          <a:chExt cx="0" cy="0"/>
        </a:xfrm>
      </p:grpSpPr>
      <p:pic>
        <p:nvPicPr>
          <p:cNvPr id="3" name="Picture 2" descr="A picture containing person, outdoor, ground, standing&#10;&#10;Description automatically generated">
            <a:extLst>
              <a:ext uri="{FF2B5EF4-FFF2-40B4-BE49-F238E27FC236}">
                <a16:creationId xmlns:a16="http://schemas.microsoft.com/office/drawing/2014/main" id="{564D0238-A3F9-4DC8-BDBB-CBED1FC98A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ABA01180-A682-4CE8-88B3-0518D5958C0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Logo&#10;&#10;Description automatically generated with low confidence">
            <a:extLst>
              <a:ext uri="{FF2B5EF4-FFF2-40B4-BE49-F238E27FC236}">
                <a16:creationId xmlns:a16="http://schemas.microsoft.com/office/drawing/2014/main" id="{B6B72454-DBA1-4276-8D93-CCB6124892D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7"/>
          <p:cNvSpPr>
            <a:spLocks noGrp="1"/>
          </p:cNvSpPr>
          <p:nvPr>
            <p:ph type="body" sz="quarter" idx="12"/>
          </p:nvPr>
        </p:nvSpPr>
        <p:spPr>
          <a:xfrm>
            <a:off x="252000" y="1944535"/>
            <a:ext cx="4140000" cy="3780000"/>
          </a:xfrm>
          <a:prstGeom prst="roundRect">
            <a:avLst>
              <a:gd name="adj" fmla="val 9670"/>
            </a:avLst>
          </a:prstGeom>
          <a:solidFill>
            <a:schemeClr val="accent6">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4168654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_Teal">
    <p:bg>
      <p:bgPr>
        <a:solidFill>
          <a:srgbClr val="00AB9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19F79505-CC14-4519-A272-5A6D58F35A0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1"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89008855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Column_Teal">
    <p:bg>
      <p:bgPr>
        <a:solidFill>
          <a:srgbClr val="00AB9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7C1F6F-5DA4-4B6B-8AFA-DBCE02F95AF2}"/>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hape&#10;&#10;Description automatically generated">
            <a:extLst>
              <a:ext uri="{FF2B5EF4-FFF2-40B4-BE49-F238E27FC236}">
                <a16:creationId xmlns:a16="http://schemas.microsoft.com/office/drawing/2014/main" id="{C08F538C-9EC5-4152-BDF2-F828A612679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5"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8"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spcCol="360000"/>
          <a:lstStyle>
            <a:lvl4pPr>
              <a:defRPr>
                <a:solidFill>
                  <a:schemeClr val="accent6"/>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9484410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 + Content_Teal">
    <p:bg>
      <p:bgPr>
        <a:solidFill>
          <a:srgbClr val="00AB9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F98F576D-2BA1-4A84-BA3E-904C3F32B90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80" y="1350046"/>
            <a:ext cx="460908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6914600" y="1350046"/>
            <a:ext cx="4780096"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50873928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Image (R)_Teal">
    <p:bg>
      <p:bgPr>
        <a:solidFill>
          <a:srgbClr val="00AB9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39179045-E2D6-403B-BDDD-F690A4818FC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6" y="1350046"/>
            <a:ext cx="460684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94548840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x Columns + 3x Images_Teal">
    <p:bg>
      <p:bgPr>
        <a:solidFill>
          <a:srgbClr val="00AB9B"/>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0EC26E4-2394-45CE-BD33-209464B1D475}"/>
              </a:ext>
            </a:extLst>
          </p:cNvPr>
          <p:cNvSpPr txBox="1"/>
          <p:nvPr/>
        </p:nvSpPr>
        <p:spPr bwMode="auto">
          <a:xfrm>
            <a:off x="12846050" y="1892300"/>
            <a:ext cx="987425" cy="215900"/>
          </a:xfrm>
          <a:prstGeom prst="rect">
            <a:avLst/>
          </a:prstGeom>
          <a:noFill/>
          <a:ln>
            <a:noFill/>
          </a:ln>
        </p:spPr>
        <p:txBody>
          <a:bodyPr lIns="0" tIns="0" rIns="0" b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367" eaLnBrk="1" fontAlgn="auto" hangingPunct="1">
              <a:spcBef>
                <a:spcPts val="0"/>
              </a:spcBef>
              <a:spcAft>
                <a:spcPts val="300"/>
              </a:spcAft>
              <a:defRPr/>
            </a:pPr>
            <a:r>
              <a:rPr lang="en-GB" altLang="en-US" sz="700">
                <a:latin typeface="+mn-lt"/>
              </a:rPr>
              <a:t>Send Picture to back to reveal logo and ribbon</a:t>
            </a:r>
            <a:endParaRPr lang="en-US" altLang="en-US" sz="700">
              <a:latin typeface="+mn-lt"/>
            </a:endParaRPr>
          </a:p>
        </p:txBody>
      </p:sp>
      <p:cxnSp>
        <p:nvCxnSpPr>
          <p:cNvPr id="13" name="Straight Arrow Connector 12">
            <a:extLst>
              <a:ext uri="{FF2B5EF4-FFF2-40B4-BE49-F238E27FC236}">
                <a16:creationId xmlns:a16="http://schemas.microsoft.com/office/drawing/2014/main" id="{71A02F8C-7EB4-48CC-B0AA-78ABFF2CEBAC}"/>
              </a:ext>
            </a:extLst>
          </p:cNvPr>
          <p:cNvCxnSpPr/>
          <p:nvPr/>
        </p:nvCxnSpPr>
        <p:spPr>
          <a:xfrm>
            <a:off x="12573000" y="1982788"/>
            <a:ext cx="185738" cy="0"/>
          </a:xfrm>
          <a:prstGeom prst="straightConnector1">
            <a:avLst/>
          </a:prstGeom>
          <a:ln w="19050">
            <a:solidFill>
              <a:schemeClr val="accent2"/>
            </a:solidFill>
            <a:headEnd type="triangle" w="med" len="med"/>
            <a:tailEnd type="none" w="med" len="med"/>
          </a:ln>
        </p:spPr>
        <p:style>
          <a:lnRef idx="1">
            <a:schemeClr val="dk1"/>
          </a:lnRef>
          <a:fillRef idx="0">
            <a:schemeClr val="dk1"/>
          </a:fillRef>
          <a:effectRef idx="0">
            <a:schemeClr val="dk1"/>
          </a:effectRef>
          <a:fontRef idx="minor">
            <a:schemeClr val="tx1"/>
          </a:fontRef>
        </p:style>
      </p:cxnSp>
      <p:pic>
        <p:nvPicPr>
          <p:cNvPr id="14" name="Picture 7" descr="A picture containing shape&#10;&#10;Description automatically generated">
            <a:extLst>
              <a:ext uri="{FF2B5EF4-FFF2-40B4-BE49-F238E27FC236}">
                <a16:creationId xmlns:a16="http://schemas.microsoft.com/office/drawing/2014/main" id="{2D899B34-30EF-494E-A2BE-22A98D6D2A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2"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3"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2296192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pic>
        <p:nvPicPr>
          <p:cNvPr id="1039" name="Graphic 5">
            <a:extLst>
              <a:ext uri="{FF2B5EF4-FFF2-40B4-BE49-F238E27FC236}">
                <a16:creationId xmlns:a16="http://schemas.microsoft.com/office/drawing/2014/main" id="{614C10C1-9D4A-424A-A0D2-99D71834D1EB}"/>
              </a:ext>
            </a:extLst>
          </p:cNvPr>
          <p:cNvPicPr>
            <a:picLocks noChangeAspect="1"/>
          </p:cNvPicPr>
          <p:nvPr/>
        </p:nvPicPr>
        <p:blipFill>
          <a:blip r:embed="rId41"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9" descr="Logo&#10;&#10;Description automatically generated with low confidence">
            <a:extLst>
              <a:ext uri="{FF2B5EF4-FFF2-40B4-BE49-F238E27FC236}">
                <a16:creationId xmlns:a16="http://schemas.microsoft.com/office/drawing/2014/main" id="{6E143E3A-76C5-4EA9-A31E-A3DC575C7894}"/>
              </a:ext>
            </a:extLst>
          </p:cNvPr>
          <p:cNvPicPr>
            <a:picLocks noGrp="1" noRot="1" noChangeAspect="1" noMove="1" noResize="1" noEditPoints="1" noAdjustHandles="1" noChangeArrowheads="1" noChangeShapeType="1" noCrop="1"/>
          </p:cNvPicPr>
          <p:nvPr/>
        </p:nvPicPr>
        <p:blipFill>
          <a:blip r:embed="rId42"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548886A5-7F6D-4D50-8DAF-40E6BE8ADEB1}"/>
              </a:ext>
            </a:extLst>
          </p:cNvPr>
          <p:cNvSpPr>
            <a:spLocks noGrp="1"/>
          </p:cNvSpPr>
          <p:nvPr userDrawn="1">
            <p:ph type="title"/>
          </p:nvPr>
        </p:nvSpPr>
        <p:spPr>
          <a:xfrm>
            <a:off x="2495550" y="361950"/>
            <a:ext cx="7200900" cy="400050"/>
          </a:xfrm>
          <a:prstGeom prst="rect">
            <a:avLst/>
          </a:prstGeom>
        </p:spPr>
        <p:txBody>
          <a:bodyPr vert="horz" wrap="square" lIns="0" tIns="0" rIns="0" bIns="0" rtlCol="0" anchor="b">
            <a:noAutofit/>
          </a:bodyPr>
          <a:lstStyle/>
          <a:p>
            <a:r>
              <a:rPr lang="en-US"/>
              <a:t>Click to edit Master title style</a:t>
            </a:r>
          </a:p>
        </p:txBody>
      </p:sp>
      <p:sp>
        <p:nvSpPr>
          <p:cNvPr id="1042" name="Text Placeholder 3">
            <a:extLst>
              <a:ext uri="{FF2B5EF4-FFF2-40B4-BE49-F238E27FC236}">
                <a16:creationId xmlns:a16="http://schemas.microsoft.com/office/drawing/2014/main" id="{8DFF9FBE-A5EB-41D3-9272-417143156805}"/>
              </a:ext>
            </a:extLst>
          </p:cNvPr>
          <p:cNvSpPr>
            <a:spLocks noGrp="1" noChangeArrowheads="1"/>
          </p:cNvSpPr>
          <p:nvPr userDrawn="1">
            <p:ph type="body" idx="1"/>
          </p:nvPr>
        </p:nvSpPr>
        <p:spPr bwMode="auto">
          <a:xfrm>
            <a:off x="630238" y="1343025"/>
            <a:ext cx="109378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Tree>
  </p:cSld>
  <p:clrMap bg1="lt1" tx1="dk1" bg2="lt2" tx2="dk2" accent1="accent1" accent2="accent2" accent3="accent3" accent4="accent4" accent5="accent5" accent6="accent6" hlink="hlink" folHlink="folHlink"/>
  <p:sldLayoutIdLst>
    <p:sldLayoutId id="2147484774" r:id="rId1"/>
    <p:sldLayoutId id="2147484775"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73" r:id="rId11"/>
    <p:sldLayoutId id="2147484745"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72" r:id="rId34"/>
    <p:sldLayoutId id="2147484767" r:id="rId35"/>
    <p:sldLayoutId id="2147484768" r:id="rId36"/>
    <p:sldLayoutId id="2147484769" r:id="rId37"/>
    <p:sldLayoutId id="2147484770" r:id="rId38"/>
    <p:sldLayoutId id="2147484771" r:id="rId39"/>
  </p:sldLayoutIdLst>
  <p:transition>
    <p:fade/>
  </p:transition>
  <p:hf hdr="0" dt="0"/>
  <p:txStyles>
    <p:title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p:titleStyle>
    <p:body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300" kern="1200">
          <a:solidFill>
            <a:schemeClr val="tx1"/>
          </a:solidFill>
          <a:latin typeface="+mn-lt"/>
          <a:ea typeface="+mn-ea"/>
          <a:cs typeface="+mn-cs"/>
        </a:defRPr>
      </a:lvl1pPr>
      <a:lvl2pPr marL="0" algn="ctr" defTabSz="932742" rtl="0" eaLnBrk="1" latinLnBrk="0" hangingPunct="1">
        <a:defRPr sz="1300" kern="1200">
          <a:solidFill>
            <a:schemeClr val="tx1"/>
          </a:solidFill>
          <a:latin typeface="+mn-lt"/>
          <a:ea typeface="+mn-ea"/>
          <a:cs typeface="+mn-cs"/>
        </a:defRPr>
      </a:lvl2pPr>
      <a:lvl3pPr marL="0" algn="r" defTabSz="932742" rtl="0" eaLnBrk="1" latinLnBrk="0" hangingPunct="1">
        <a:defRPr sz="1300" kern="1200">
          <a:solidFill>
            <a:schemeClr val="tx1"/>
          </a:solidFill>
          <a:latin typeface="+mn-lt"/>
          <a:ea typeface="+mn-ea"/>
          <a:cs typeface="+mn-cs"/>
        </a:defRPr>
      </a:lvl3pPr>
      <a:lvl4pPr marL="0" algn="l" defTabSz="932742" rtl="0" eaLnBrk="1" latinLnBrk="0" hangingPunct="1">
        <a:defRPr sz="1100" kern="1200">
          <a:solidFill>
            <a:schemeClr val="tx1"/>
          </a:solidFill>
          <a:latin typeface="+mn-lt"/>
          <a:ea typeface="+mn-ea"/>
          <a:cs typeface="+mn-cs"/>
        </a:defRPr>
      </a:lvl4pPr>
      <a:lvl5pPr marL="0" algn="ctr" defTabSz="932742" rtl="0" eaLnBrk="1" latinLnBrk="0" hangingPunct="1">
        <a:defRPr sz="1100" kern="1200">
          <a:solidFill>
            <a:schemeClr val="tx1"/>
          </a:solidFill>
          <a:latin typeface="+mn-lt"/>
          <a:ea typeface="+mn-ea"/>
          <a:cs typeface="+mn-cs"/>
        </a:defRPr>
      </a:lvl5pPr>
      <a:lvl6pPr marL="0" algn="r" defTabSz="932742" rtl="0" eaLnBrk="1" latinLnBrk="0" hangingPunct="1">
        <a:defRPr sz="1100" kern="1200">
          <a:solidFill>
            <a:schemeClr val="tx1"/>
          </a:solidFill>
          <a:latin typeface="+mn-lt"/>
          <a:ea typeface="+mn-ea"/>
          <a:cs typeface="+mn-cs"/>
        </a:defRPr>
      </a:lvl6pPr>
      <a:lvl7pPr marL="0" algn="l" defTabSz="932742" rtl="0" eaLnBrk="1" latinLnBrk="0" hangingPunct="1">
        <a:defRPr sz="1000" kern="1200">
          <a:solidFill>
            <a:schemeClr val="tx1"/>
          </a:solidFill>
          <a:latin typeface="+mn-lt"/>
          <a:ea typeface="+mn-ea"/>
          <a:cs typeface="+mn-cs"/>
        </a:defRPr>
      </a:lvl7pPr>
      <a:lvl8pPr marL="0" algn="r" defTabSz="932742" rtl="0" eaLnBrk="1" latinLnBrk="0" hangingPunct="1">
        <a:defRPr sz="1000" kern="1200">
          <a:solidFill>
            <a:schemeClr val="tx1"/>
          </a:solidFill>
          <a:latin typeface="+mn-lt"/>
          <a:ea typeface="+mn-ea"/>
          <a:cs typeface="+mn-cs"/>
        </a:defRPr>
      </a:lvl8pPr>
      <a:lvl9pPr marL="0" algn="l" defTabSz="932742"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12152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people smile as other members of their savings and loans community group watch on.  ">
            <a:extLst>
              <a:ext uri="{FF2B5EF4-FFF2-40B4-BE49-F238E27FC236}">
                <a16:creationId xmlns:a16="http://schemas.microsoft.com/office/drawing/2014/main" id="{809A92D9-E869-46F4-BB47-8CE53EB700C2}"/>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t="-6001"/>
          <a:stretch/>
        </p:blipFill>
        <p:spPr>
          <a:xfrm>
            <a:off x="0" y="0"/>
            <a:ext cx="12192000" cy="6858000"/>
          </a:xfrm>
        </p:spPr>
      </p:pic>
      <p:sp>
        <p:nvSpPr>
          <p:cNvPr id="3" name="Text Placeholder 2">
            <a:extLst>
              <a:ext uri="{FF2B5EF4-FFF2-40B4-BE49-F238E27FC236}">
                <a16:creationId xmlns:a16="http://schemas.microsoft.com/office/drawing/2014/main" id="{B3BFAD67-7B79-44BB-9CF4-37C8B3B4B07A}"/>
              </a:ext>
            </a:extLst>
          </p:cNvPr>
          <p:cNvSpPr>
            <a:spLocks noGrp="1"/>
          </p:cNvSpPr>
          <p:nvPr>
            <p:ph type="body" sz="quarter" idx="17"/>
          </p:nvPr>
        </p:nvSpPr>
        <p:spPr/>
        <p:txBody>
          <a:bodyPr/>
          <a:lstStyle/>
          <a:p>
            <a:r>
              <a:rPr lang="en-AU"/>
              <a:t>We thank you for the challenge of the future.</a:t>
            </a:r>
          </a:p>
        </p:txBody>
      </p:sp>
      <p:sp>
        <p:nvSpPr>
          <p:cNvPr id="8" name="TextBox 7">
            <a:extLst>
              <a:ext uri="{FF2B5EF4-FFF2-40B4-BE49-F238E27FC236}">
                <a16:creationId xmlns:a16="http://schemas.microsoft.com/office/drawing/2014/main" id="{FDBC8F1C-8731-436E-AD0B-7A9DF5BFFBF3}"/>
              </a:ext>
            </a:extLst>
          </p:cNvPr>
          <p:cNvSpPr txBox="1"/>
          <p:nvPr/>
        </p:nvSpPr>
        <p:spPr>
          <a:xfrm>
            <a:off x="158377" y="6591395"/>
            <a:ext cx="2530232" cy="170121"/>
          </a:xfrm>
          <a:prstGeom prst="rect">
            <a:avLst/>
          </a:prstGeom>
          <a:noFill/>
        </p:spPr>
        <p:txBody>
          <a:bodyPr wrap="square" lIns="0" tIns="0" rIns="0" bIns="0" rtlCol="0">
            <a:noAutofit/>
          </a:bodyPr>
          <a:lstStyle/>
          <a:p>
            <a:r>
              <a:rPr lang="en-AU" sz="900">
                <a:solidFill>
                  <a:schemeClr val="bg1"/>
                </a:solidFill>
              </a:rPr>
              <a:t>Photo: Phan Tan Lam/Caritas Australia</a:t>
            </a:r>
          </a:p>
        </p:txBody>
      </p:sp>
    </p:spTree>
    <p:extLst>
      <p:ext uri="{BB962C8B-B14F-4D97-AF65-F5344CB8AC3E}">
        <p14:creationId xmlns:p14="http://schemas.microsoft.com/office/powerpoint/2010/main" val="189572028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woman smiles as she talks to her grandchild inside their home in Zimbabwe.">
            <a:extLst>
              <a:ext uri="{FF2B5EF4-FFF2-40B4-BE49-F238E27FC236}">
                <a16:creationId xmlns:a16="http://schemas.microsoft.com/office/drawing/2014/main" id="{54CDD174-D895-42E9-8282-C0D08ACC7A9F}"/>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t="-11731"/>
          <a:stretch/>
        </p:blipFill>
        <p:spPr>
          <a:xfrm>
            <a:off x="0" y="0"/>
            <a:ext cx="12192000" cy="6858000"/>
          </a:xfrm>
        </p:spPr>
      </p:pic>
      <p:sp>
        <p:nvSpPr>
          <p:cNvPr id="3" name="Text Placeholder 2">
            <a:extLst>
              <a:ext uri="{FF2B5EF4-FFF2-40B4-BE49-F238E27FC236}">
                <a16:creationId xmlns:a16="http://schemas.microsoft.com/office/drawing/2014/main" id="{C4107C2C-8ED7-49EB-824F-EF5B9F318276}"/>
              </a:ext>
            </a:extLst>
          </p:cNvPr>
          <p:cNvSpPr>
            <a:spLocks noGrp="1"/>
          </p:cNvSpPr>
          <p:nvPr>
            <p:ph type="body" sz="quarter" idx="17"/>
          </p:nvPr>
        </p:nvSpPr>
        <p:spPr/>
        <p:txBody>
          <a:bodyPr/>
          <a:lstStyle/>
          <a:p>
            <a:r>
              <a:rPr lang="en-US"/>
              <a:t>May the cross of Jesus remind us that only love finds a way forward.</a:t>
            </a:r>
            <a:endParaRPr lang="en-AU"/>
          </a:p>
        </p:txBody>
      </p:sp>
      <p:sp>
        <p:nvSpPr>
          <p:cNvPr id="8" name="TextBox 7">
            <a:extLst>
              <a:ext uri="{FF2B5EF4-FFF2-40B4-BE49-F238E27FC236}">
                <a16:creationId xmlns:a16="http://schemas.microsoft.com/office/drawing/2014/main" id="{467CE6BD-DC59-40A4-B398-94B435842100}"/>
              </a:ext>
            </a:extLst>
          </p:cNvPr>
          <p:cNvSpPr txBox="1"/>
          <p:nvPr/>
        </p:nvSpPr>
        <p:spPr>
          <a:xfrm>
            <a:off x="158377" y="6591395"/>
            <a:ext cx="2530232" cy="170121"/>
          </a:xfrm>
          <a:prstGeom prst="rect">
            <a:avLst/>
          </a:prstGeom>
          <a:noFill/>
        </p:spPr>
        <p:txBody>
          <a:bodyPr wrap="square" lIns="0" tIns="0" rIns="0" bIns="0" rtlCol="0">
            <a:noAutofit/>
          </a:bodyPr>
          <a:lstStyle/>
          <a:p>
            <a:r>
              <a:rPr lang="en-AU" sz="900">
                <a:solidFill>
                  <a:schemeClr val="bg1"/>
                </a:solidFill>
              </a:rPr>
              <a:t>Photo: Richard Wainwright/Caritas Australia</a:t>
            </a:r>
          </a:p>
        </p:txBody>
      </p:sp>
    </p:spTree>
    <p:extLst>
      <p:ext uri="{BB962C8B-B14F-4D97-AF65-F5344CB8AC3E}">
        <p14:creationId xmlns:p14="http://schemas.microsoft.com/office/powerpoint/2010/main" val="61607273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young woman talks to a woman nursing a baby.">
            <a:extLst>
              <a:ext uri="{FF2B5EF4-FFF2-40B4-BE49-F238E27FC236}">
                <a16:creationId xmlns:a16="http://schemas.microsoft.com/office/drawing/2014/main" id="{A363F654-2936-4FB8-A075-7D05F5C7F734}"/>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3" name="Text Placeholder 2">
            <a:extLst>
              <a:ext uri="{FF2B5EF4-FFF2-40B4-BE49-F238E27FC236}">
                <a16:creationId xmlns:a16="http://schemas.microsoft.com/office/drawing/2014/main" id="{D1FF4587-618D-47B2-BBF5-D7F4EA0E1229}"/>
              </a:ext>
            </a:extLst>
          </p:cNvPr>
          <p:cNvSpPr>
            <a:spLocks noGrp="1"/>
          </p:cNvSpPr>
          <p:nvPr>
            <p:ph type="body" sz="quarter" idx="17"/>
          </p:nvPr>
        </p:nvSpPr>
        <p:spPr/>
        <p:txBody>
          <a:bodyPr/>
          <a:lstStyle/>
          <a:p>
            <a:r>
              <a:rPr lang="en-US"/>
              <a:t>As we work with big hearts, may we join with Mary in her hope</a:t>
            </a:r>
            <a:endParaRPr lang="en-AU"/>
          </a:p>
        </p:txBody>
      </p:sp>
      <p:sp>
        <p:nvSpPr>
          <p:cNvPr id="7" name="TextBox 6">
            <a:extLst>
              <a:ext uri="{FF2B5EF4-FFF2-40B4-BE49-F238E27FC236}">
                <a16:creationId xmlns:a16="http://schemas.microsoft.com/office/drawing/2014/main" id="{5F423EAF-2CA5-447B-A2C4-02493F3E1434}"/>
              </a:ext>
            </a:extLst>
          </p:cNvPr>
          <p:cNvSpPr txBox="1"/>
          <p:nvPr/>
        </p:nvSpPr>
        <p:spPr>
          <a:xfrm>
            <a:off x="6243851" y="3603009"/>
            <a:ext cx="914400" cy="914400"/>
          </a:xfrm>
          <a:prstGeom prst="rect">
            <a:avLst/>
          </a:prstGeom>
          <a:noFill/>
        </p:spPr>
        <p:txBody>
          <a:bodyPr wrap="square" lIns="0" tIns="0" rIns="0" bIns="0" rtlCol="0">
            <a:noAutofit/>
          </a:bodyPr>
          <a:lstStyle/>
          <a:p>
            <a:pPr algn="l"/>
            <a:endParaRPr lang="en-AU" sz="2400" err="1"/>
          </a:p>
        </p:txBody>
      </p:sp>
      <p:sp>
        <p:nvSpPr>
          <p:cNvPr id="10" name="TextBox 9">
            <a:extLst>
              <a:ext uri="{FF2B5EF4-FFF2-40B4-BE49-F238E27FC236}">
                <a16:creationId xmlns:a16="http://schemas.microsoft.com/office/drawing/2014/main" id="{AB7B9ECA-4A89-4199-9548-BBF24C261966}"/>
              </a:ext>
            </a:extLst>
          </p:cNvPr>
          <p:cNvSpPr txBox="1"/>
          <p:nvPr/>
        </p:nvSpPr>
        <p:spPr>
          <a:xfrm>
            <a:off x="158377" y="6591395"/>
            <a:ext cx="2530232" cy="170121"/>
          </a:xfrm>
          <a:prstGeom prst="rect">
            <a:avLst/>
          </a:prstGeom>
          <a:noFill/>
        </p:spPr>
        <p:txBody>
          <a:bodyPr wrap="square" lIns="0" tIns="0" rIns="0" bIns="0" rtlCol="0">
            <a:noAutofit/>
          </a:bodyPr>
          <a:lstStyle/>
          <a:p>
            <a:r>
              <a:rPr lang="en-AU" sz="900">
                <a:solidFill>
                  <a:schemeClr val="bg1"/>
                </a:solidFill>
              </a:rPr>
              <a:t>Photo: Richard Wainwright/Caritas Australia</a:t>
            </a:r>
          </a:p>
        </p:txBody>
      </p:sp>
    </p:spTree>
    <p:extLst>
      <p:ext uri="{BB962C8B-B14F-4D97-AF65-F5344CB8AC3E}">
        <p14:creationId xmlns:p14="http://schemas.microsoft.com/office/powerpoint/2010/main" val="137058806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young woman and her mother sitting in a field in Nepal.">
            <a:extLst>
              <a:ext uri="{FF2B5EF4-FFF2-40B4-BE49-F238E27FC236}">
                <a16:creationId xmlns:a16="http://schemas.microsoft.com/office/drawing/2014/main" id="{2EB02761-4B26-4365-BD8E-73F10E91111D}"/>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3" name="Text Placeholder 2">
            <a:extLst>
              <a:ext uri="{FF2B5EF4-FFF2-40B4-BE49-F238E27FC236}">
                <a16:creationId xmlns:a16="http://schemas.microsoft.com/office/drawing/2014/main" id="{F63C05F7-A602-43BF-9ED0-C1C66E098D26}"/>
              </a:ext>
            </a:extLst>
          </p:cNvPr>
          <p:cNvSpPr>
            <a:spLocks noGrp="1"/>
          </p:cNvSpPr>
          <p:nvPr>
            <p:ph type="body" sz="quarter" idx="17"/>
          </p:nvPr>
        </p:nvSpPr>
        <p:spPr/>
        <p:txBody>
          <a:bodyPr/>
          <a:lstStyle/>
          <a:p>
            <a:r>
              <a:rPr lang="en-US"/>
              <a:t>that from now on all generations will experience the great things you will do through us.</a:t>
            </a:r>
            <a:endParaRPr lang="en-AU"/>
          </a:p>
        </p:txBody>
      </p:sp>
      <p:sp>
        <p:nvSpPr>
          <p:cNvPr id="6" name="TextBox 5">
            <a:extLst>
              <a:ext uri="{FF2B5EF4-FFF2-40B4-BE49-F238E27FC236}">
                <a16:creationId xmlns:a16="http://schemas.microsoft.com/office/drawing/2014/main" id="{7134BEF3-3B60-4986-8FB8-B1413FD59887}"/>
              </a:ext>
            </a:extLst>
          </p:cNvPr>
          <p:cNvSpPr txBox="1"/>
          <p:nvPr/>
        </p:nvSpPr>
        <p:spPr>
          <a:xfrm>
            <a:off x="158377" y="6591395"/>
            <a:ext cx="2530232" cy="170121"/>
          </a:xfrm>
          <a:prstGeom prst="rect">
            <a:avLst/>
          </a:prstGeom>
          <a:noFill/>
        </p:spPr>
        <p:txBody>
          <a:bodyPr wrap="square" lIns="0" tIns="0" rIns="0" bIns="0" rtlCol="0">
            <a:noAutofit/>
          </a:bodyPr>
          <a:lstStyle/>
          <a:p>
            <a:r>
              <a:rPr lang="en-AU" sz="900">
                <a:solidFill>
                  <a:schemeClr val="bg1"/>
                </a:solidFill>
              </a:rPr>
              <a:t>Photo: Richard Wainwright/Caritas Australia</a:t>
            </a:r>
          </a:p>
        </p:txBody>
      </p:sp>
    </p:spTree>
    <p:extLst>
      <p:ext uri="{BB962C8B-B14F-4D97-AF65-F5344CB8AC3E}">
        <p14:creationId xmlns:p14="http://schemas.microsoft.com/office/powerpoint/2010/main" val="287825570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women sing and dance together in a field in Zimbabwe.">
            <a:extLst>
              <a:ext uri="{FF2B5EF4-FFF2-40B4-BE49-F238E27FC236}">
                <a16:creationId xmlns:a16="http://schemas.microsoft.com/office/drawing/2014/main" id="{3AF20258-8F52-4488-97FA-A47D71A218FC}"/>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t="-4649"/>
          <a:stretch/>
        </p:blipFill>
        <p:spPr>
          <a:xfrm>
            <a:off x="0" y="0"/>
            <a:ext cx="12192000" cy="6858000"/>
          </a:xfrm>
        </p:spPr>
      </p:pic>
      <p:sp>
        <p:nvSpPr>
          <p:cNvPr id="3" name="Text Placeholder 2">
            <a:extLst>
              <a:ext uri="{FF2B5EF4-FFF2-40B4-BE49-F238E27FC236}">
                <a16:creationId xmlns:a16="http://schemas.microsoft.com/office/drawing/2014/main" id="{EADE1E18-9C73-489A-9F60-262776FC9C62}"/>
              </a:ext>
            </a:extLst>
          </p:cNvPr>
          <p:cNvSpPr>
            <a:spLocks noGrp="1"/>
          </p:cNvSpPr>
          <p:nvPr>
            <p:ph type="body" sz="quarter" idx="17"/>
          </p:nvPr>
        </p:nvSpPr>
        <p:spPr/>
        <p:txBody>
          <a:bodyPr/>
          <a:lstStyle/>
          <a:p>
            <a:r>
              <a:rPr lang="en-US"/>
              <a:t>We ask this in Jesus’ name. Amen.</a:t>
            </a:r>
            <a:endParaRPr lang="en-AU"/>
          </a:p>
        </p:txBody>
      </p:sp>
      <p:sp>
        <p:nvSpPr>
          <p:cNvPr id="6" name="TextBox 5">
            <a:extLst>
              <a:ext uri="{FF2B5EF4-FFF2-40B4-BE49-F238E27FC236}">
                <a16:creationId xmlns:a16="http://schemas.microsoft.com/office/drawing/2014/main" id="{7EF99BB2-5973-410A-8874-D8D4AADA2911}"/>
              </a:ext>
            </a:extLst>
          </p:cNvPr>
          <p:cNvSpPr txBox="1"/>
          <p:nvPr/>
        </p:nvSpPr>
        <p:spPr>
          <a:xfrm>
            <a:off x="158377" y="6591395"/>
            <a:ext cx="2530232" cy="170121"/>
          </a:xfrm>
          <a:prstGeom prst="rect">
            <a:avLst/>
          </a:prstGeom>
          <a:noFill/>
        </p:spPr>
        <p:txBody>
          <a:bodyPr wrap="square" lIns="0" tIns="0" rIns="0" bIns="0" rtlCol="0">
            <a:noAutofit/>
          </a:bodyPr>
          <a:lstStyle/>
          <a:p>
            <a:r>
              <a:rPr lang="en-AU" sz="900">
                <a:solidFill>
                  <a:schemeClr val="bg1"/>
                </a:solidFill>
              </a:rPr>
              <a:t>Photo: Richard Wainwright/Caritas Australia</a:t>
            </a:r>
          </a:p>
        </p:txBody>
      </p:sp>
    </p:spTree>
    <p:extLst>
      <p:ext uri="{BB962C8B-B14F-4D97-AF65-F5344CB8AC3E}">
        <p14:creationId xmlns:p14="http://schemas.microsoft.com/office/powerpoint/2010/main" val="130164448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young woman standing in front of her school colleagues in a classroom.">
            <a:extLst>
              <a:ext uri="{FF2B5EF4-FFF2-40B4-BE49-F238E27FC236}">
                <a16:creationId xmlns:a16="http://schemas.microsoft.com/office/drawing/2014/main" id="{B13BE604-9594-4564-9ACC-9A2E845E6896}"/>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l="224" r="224"/>
          <a:stretch>
            <a:fillRect/>
          </a:stretch>
        </p:blipFill>
        <p:spPr/>
      </p:pic>
      <p:pic>
        <p:nvPicPr>
          <p:cNvPr id="22" name="Picture Placeholder 21" descr="A young woman standing outside a building sign.">
            <a:extLst>
              <a:ext uri="{FF2B5EF4-FFF2-40B4-BE49-F238E27FC236}">
                <a16:creationId xmlns:a16="http://schemas.microsoft.com/office/drawing/2014/main" id="{078C9C8E-7D34-48CB-9BFF-9198DD91898D}"/>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l="127" r="127"/>
          <a:stretch>
            <a:fillRect/>
          </a:stretch>
        </p:blipFill>
        <p:spPr/>
      </p:pic>
      <p:pic>
        <p:nvPicPr>
          <p:cNvPr id="24" name="Picture Placeholder 23" descr="A smiling woman standing near her cattle.">
            <a:extLst>
              <a:ext uri="{FF2B5EF4-FFF2-40B4-BE49-F238E27FC236}">
                <a16:creationId xmlns:a16="http://schemas.microsoft.com/office/drawing/2014/main" id="{3860FFE9-265D-4C82-A05A-4CEA83CDA454}"/>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Lst>
          </a:blip>
          <a:srcRect l="197" r="197"/>
          <a:stretch>
            <a:fillRect/>
          </a:stretch>
        </p:blipFill>
        <p:spPr/>
      </p:pic>
      <p:pic>
        <p:nvPicPr>
          <p:cNvPr id="26" name="Picture Placeholder 25" descr="A husband and wife sit outside their home in Vietnam.">
            <a:extLst>
              <a:ext uri="{FF2B5EF4-FFF2-40B4-BE49-F238E27FC236}">
                <a16:creationId xmlns:a16="http://schemas.microsoft.com/office/drawing/2014/main" id="{2F02D7DF-5963-41BA-87B4-B77B0F9A5275}"/>
              </a:ext>
            </a:extLst>
          </p:cNvPr>
          <p:cNvPicPr>
            <a:picLocks noGrp="1" noChangeAspect="1"/>
          </p:cNvPicPr>
          <p:nvPr>
            <p:ph type="pic" sz="quarter" idx="19"/>
          </p:nvPr>
        </p:nvPicPr>
        <p:blipFill>
          <a:blip r:embed="rId5"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1B752B85-9948-4F86-8577-D9DFD9044C46}"/>
              </a:ext>
            </a:extLst>
          </p:cNvPr>
          <p:cNvSpPr>
            <a:spLocks noGrp="1"/>
          </p:cNvSpPr>
          <p:nvPr>
            <p:ph type="body" sz="quarter" idx="11"/>
          </p:nvPr>
        </p:nvSpPr>
        <p:spPr>
          <a:xfrm>
            <a:off x="622300" y="4689475"/>
            <a:ext cx="4573588" cy="1090613"/>
          </a:xfrm>
        </p:spPr>
        <p:txBody>
          <a:bodyPr anchor="ctr"/>
          <a:lstStyle/>
          <a:p>
            <a:pPr>
              <a:spcAft>
                <a:spcPts val="1200"/>
              </a:spcAft>
              <a:defRPr/>
            </a:pPr>
            <a:r>
              <a:rPr lang="en-AU" sz="3200"/>
              <a:t>PRAYER</a:t>
            </a:r>
          </a:p>
        </p:txBody>
      </p:sp>
      <p:sp>
        <p:nvSpPr>
          <p:cNvPr id="39943" name="TextBox 1">
            <a:extLst>
              <a:ext uri="{FF2B5EF4-FFF2-40B4-BE49-F238E27FC236}">
                <a16:creationId xmlns:a16="http://schemas.microsoft.com/office/drawing/2014/main" id="{BE9EADA2-1C21-4D90-9ECC-2823EED519D9}"/>
              </a:ext>
            </a:extLst>
          </p:cNvPr>
          <p:cNvSpPr txBox="1">
            <a:spLocks noChangeArrowheads="1"/>
          </p:cNvSpPr>
          <p:nvPr/>
        </p:nvSpPr>
        <p:spPr bwMode="auto">
          <a:xfrm>
            <a:off x="13754100" y="11334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young woman teaching a group of students in Nepal.">
            <a:extLst>
              <a:ext uri="{FF2B5EF4-FFF2-40B4-BE49-F238E27FC236}">
                <a16:creationId xmlns:a16="http://schemas.microsoft.com/office/drawing/2014/main" id="{A5CC193E-A37F-4EBA-8F12-DB53BD91CACD}"/>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t="-2291"/>
          <a:stretch/>
        </p:blipFill>
        <p:spPr>
          <a:xfrm>
            <a:off x="0" y="0"/>
            <a:ext cx="12192000" cy="6858000"/>
          </a:xfrm>
        </p:spPr>
      </p:pic>
      <p:sp>
        <p:nvSpPr>
          <p:cNvPr id="3" name="Text Placeholder 2">
            <a:extLst>
              <a:ext uri="{FF2B5EF4-FFF2-40B4-BE49-F238E27FC236}">
                <a16:creationId xmlns:a16="http://schemas.microsoft.com/office/drawing/2014/main" id="{67BEC13A-781D-4DE2-B5B6-4C2CC8ACB1DD}"/>
              </a:ext>
            </a:extLst>
          </p:cNvPr>
          <p:cNvSpPr>
            <a:spLocks noGrp="1"/>
          </p:cNvSpPr>
          <p:nvPr>
            <p:ph type="body" sz="quarter" idx="17"/>
          </p:nvPr>
        </p:nvSpPr>
        <p:spPr/>
        <p:txBody>
          <a:bodyPr/>
          <a:lstStyle/>
          <a:p>
            <a:r>
              <a:rPr lang="en-AU"/>
              <a:t>God of all generations,</a:t>
            </a:r>
          </a:p>
        </p:txBody>
      </p:sp>
      <p:sp>
        <p:nvSpPr>
          <p:cNvPr id="8" name="TextBox 7">
            <a:extLst>
              <a:ext uri="{FF2B5EF4-FFF2-40B4-BE49-F238E27FC236}">
                <a16:creationId xmlns:a16="http://schemas.microsoft.com/office/drawing/2014/main" id="{DCDEF037-A289-4832-BF41-DF40C5EB84CD}"/>
              </a:ext>
            </a:extLst>
          </p:cNvPr>
          <p:cNvSpPr txBox="1"/>
          <p:nvPr/>
        </p:nvSpPr>
        <p:spPr>
          <a:xfrm>
            <a:off x="158377" y="6591395"/>
            <a:ext cx="2530232" cy="170121"/>
          </a:xfrm>
          <a:prstGeom prst="rect">
            <a:avLst/>
          </a:prstGeom>
          <a:noFill/>
        </p:spPr>
        <p:txBody>
          <a:bodyPr wrap="square" lIns="0" tIns="0" rIns="0" bIns="0" rtlCol="0">
            <a:noAutofit/>
          </a:bodyPr>
          <a:lstStyle/>
          <a:p>
            <a:r>
              <a:rPr lang="en-AU" sz="900">
                <a:solidFill>
                  <a:schemeClr val="bg1"/>
                </a:solidFill>
              </a:rPr>
              <a:t>Photo: Richard Wainwright/Caritas Australia</a:t>
            </a:r>
          </a:p>
        </p:txBody>
      </p:sp>
    </p:spTree>
    <p:extLst>
      <p:ext uri="{BB962C8B-B14F-4D97-AF65-F5344CB8AC3E}">
        <p14:creationId xmlns:p14="http://schemas.microsoft.com/office/powerpoint/2010/main" val="199206644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woman watering vegetables in a garden in Zimbabwe.">
            <a:extLst>
              <a:ext uri="{FF2B5EF4-FFF2-40B4-BE49-F238E27FC236}">
                <a16:creationId xmlns:a16="http://schemas.microsoft.com/office/drawing/2014/main" id="{29AC9B2A-81D0-497A-BADC-9FF785E8B7FC}"/>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3" name="Text Placeholder 2">
            <a:extLst>
              <a:ext uri="{FF2B5EF4-FFF2-40B4-BE49-F238E27FC236}">
                <a16:creationId xmlns:a16="http://schemas.microsoft.com/office/drawing/2014/main" id="{7C4F93EF-97EE-45B8-A03D-829406F50A84}"/>
              </a:ext>
            </a:extLst>
          </p:cNvPr>
          <p:cNvSpPr>
            <a:spLocks noGrp="1"/>
          </p:cNvSpPr>
          <p:nvPr>
            <p:ph type="body" sz="quarter" idx="17"/>
          </p:nvPr>
        </p:nvSpPr>
        <p:spPr/>
        <p:txBody>
          <a:bodyPr/>
          <a:lstStyle/>
          <a:p>
            <a:r>
              <a:rPr lang="en-US"/>
              <a:t>We thank you for those who have gone before us,</a:t>
            </a:r>
          </a:p>
          <a:p>
            <a:r>
              <a:rPr lang="en-US"/>
              <a:t>especially those who have cared for your earth</a:t>
            </a:r>
            <a:endParaRPr lang="en-AU"/>
          </a:p>
        </p:txBody>
      </p:sp>
      <p:sp>
        <p:nvSpPr>
          <p:cNvPr id="8" name="TextBox 7">
            <a:extLst>
              <a:ext uri="{FF2B5EF4-FFF2-40B4-BE49-F238E27FC236}">
                <a16:creationId xmlns:a16="http://schemas.microsoft.com/office/drawing/2014/main" id="{F3AFC198-AA2A-4B64-B7E6-3A94D5652C33}"/>
              </a:ext>
            </a:extLst>
          </p:cNvPr>
          <p:cNvSpPr txBox="1"/>
          <p:nvPr/>
        </p:nvSpPr>
        <p:spPr>
          <a:xfrm>
            <a:off x="158377" y="6591395"/>
            <a:ext cx="2530232" cy="170121"/>
          </a:xfrm>
          <a:prstGeom prst="rect">
            <a:avLst/>
          </a:prstGeom>
          <a:noFill/>
        </p:spPr>
        <p:txBody>
          <a:bodyPr wrap="square" lIns="0" tIns="0" rIns="0" bIns="0" rtlCol="0">
            <a:noAutofit/>
          </a:bodyPr>
          <a:lstStyle/>
          <a:p>
            <a:r>
              <a:rPr lang="en-AU" sz="900">
                <a:solidFill>
                  <a:schemeClr val="bg1"/>
                </a:solidFill>
              </a:rPr>
              <a:t>Photo: Richard Wainwright/Caritas Australia</a:t>
            </a:r>
          </a:p>
        </p:txBody>
      </p:sp>
    </p:spTree>
    <p:extLst>
      <p:ext uri="{BB962C8B-B14F-4D97-AF65-F5344CB8AC3E}">
        <p14:creationId xmlns:p14="http://schemas.microsoft.com/office/powerpoint/2010/main" val="361865919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young woman talks to four Elders.">
            <a:extLst>
              <a:ext uri="{FF2B5EF4-FFF2-40B4-BE49-F238E27FC236}">
                <a16:creationId xmlns:a16="http://schemas.microsoft.com/office/drawing/2014/main" id="{8730B2D7-A317-4419-B151-A72CD6D8B852}"/>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t="-3601"/>
          <a:stretch/>
        </p:blipFill>
        <p:spPr>
          <a:xfrm>
            <a:off x="0" y="0"/>
            <a:ext cx="12192000" cy="6858000"/>
          </a:xfrm>
        </p:spPr>
      </p:pic>
      <p:sp>
        <p:nvSpPr>
          <p:cNvPr id="3" name="Text Placeholder 2">
            <a:extLst>
              <a:ext uri="{FF2B5EF4-FFF2-40B4-BE49-F238E27FC236}">
                <a16:creationId xmlns:a16="http://schemas.microsoft.com/office/drawing/2014/main" id="{A6A57B46-3558-40AD-8122-F903467315A2}"/>
              </a:ext>
            </a:extLst>
          </p:cNvPr>
          <p:cNvSpPr>
            <a:spLocks noGrp="1"/>
          </p:cNvSpPr>
          <p:nvPr>
            <p:ph type="body" sz="quarter" idx="17"/>
          </p:nvPr>
        </p:nvSpPr>
        <p:spPr/>
        <p:txBody>
          <a:bodyPr/>
          <a:lstStyle/>
          <a:p>
            <a:r>
              <a:rPr lang="en-AU"/>
              <a:t>and who inspire us to help respect your creation and contribute to its healing.</a:t>
            </a:r>
          </a:p>
        </p:txBody>
      </p:sp>
      <p:sp>
        <p:nvSpPr>
          <p:cNvPr id="6" name="TextBox 5">
            <a:extLst>
              <a:ext uri="{FF2B5EF4-FFF2-40B4-BE49-F238E27FC236}">
                <a16:creationId xmlns:a16="http://schemas.microsoft.com/office/drawing/2014/main" id="{53196B44-1C98-4458-A86C-AE26BC8AC358}"/>
              </a:ext>
            </a:extLst>
          </p:cNvPr>
          <p:cNvSpPr txBox="1"/>
          <p:nvPr/>
        </p:nvSpPr>
        <p:spPr>
          <a:xfrm>
            <a:off x="158377" y="6591395"/>
            <a:ext cx="2530232" cy="170121"/>
          </a:xfrm>
          <a:prstGeom prst="rect">
            <a:avLst/>
          </a:prstGeom>
          <a:noFill/>
        </p:spPr>
        <p:txBody>
          <a:bodyPr wrap="square" lIns="0" tIns="0" rIns="0" bIns="0" rtlCol="0">
            <a:noAutofit/>
          </a:bodyPr>
          <a:lstStyle/>
          <a:p>
            <a:r>
              <a:rPr lang="en-AU" sz="900">
                <a:solidFill>
                  <a:schemeClr val="bg1"/>
                </a:solidFill>
              </a:rPr>
              <a:t>Photo: Richard Wainwright/Caritas Australia</a:t>
            </a:r>
          </a:p>
        </p:txBody>
      </p:sp>
    </p:spTree>
    <p:extLst>
      <p:ext uri="{BB962C8B-B14F-4D97-AF65-F5344CB8AC3E}">
        <p14:creationId xmlns:p14="http://schemas.microsoft.com/office/powerpoint/2010/main" val="162529458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husband and wife sit outside their home in Vietnam.">
            <a:extLst>
              <a:ext uri="{FF2B5EF4-FFF2-40B4-BE49-F238E27FC236}">
                <a16:creationId xmlns:a16="http://schemas.microsoft.com/office/drawing/2014/main" id="{D95B4DA1-F916-4830-9C3B-461DF274AE49}"/>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t="-16311"/>
          <a:stretch/>
        </p:blipFill>
        <p:spPr>
          <a:xfrm>
            <a:off x="0" y="0"/>
            <a:ext cx="12192000" cy="6858000"/>
          </a:xfrm>
        </p:spPr>
      </p:pic>
      <p:sp>
        <p:nvSpPr>
          <p:cNvPr id="3" name="Text Placeholder 2">
            <a:extLst>
              <a:ext uri="{FF2B5EF4-FFF2-40B4-BE49-F238E27FC236}">
                <a16:creationId xmlns:a16="http://schemas.microsoft.com/office/drawing/2014/main" id="{0785242C-7AB5-4361-95FF-8294CBA184D6}"/>
              </a:ext>
            </a:extLst>
          </p:cNvPr>
          <p:cNvSpPr>
            <a:spLocks noGrp="1"/>
          </p:cNvSpPr>
          <p:nvPr>
            <p:ph type="body" sz="quarter" idx="17"/>
          </p:nvPr>
        </p:nvSpPr>
        <p:spPr/>
        <p:txBody>
          <a:bodyPr/>
          <a:lstStyle/>
          <a:p>
            <a:r>
              <a:rPr lang="en-US"/>
              <a:t>We thank you for those with whom we share our lives today,</a:t>
            </a:r>
            <a:endParaRPr lang="en-AU"/>
          </a:p>
        </p:txBody>
      </p:sp>
      <p:sp>
        <p:nvSpPr>
          <p:cNvPr id="11" name="TextBox 10">
            <a:extLst>
              <a:ext uri="{FF2B5EF4-FFF2-40B4-BE49-F238E27FC236}">
                <a16:creationId xmlns:a16="http://schemas.microsoft.com/office/drawing/2014/main" id="{E49A067F-6C6F-47D9-BA26-B9BBFEED8B87}"/>
              </a:ext>
            </a:extLst>
          </p:cNvPr>
          <p:cNvSpPr txBox="1"/>
          <p:nvPr/>
        </p:nvSpPr>
        <p:spPr>
          <a:xfrm>
            <a:off x="158377" y="6591395"/>
            <a:ext cx="2530232" cy="170121"/>
          </a:xfrm>
          <a:prstGeom prst="rect">
            <a:avLst/>
          </a:prstGeom>
          <a:noFill/>
        </p:spPr>
        <p:txBody>
          <a:bodyPr wrap="square" lIns="0" tIns="0" rIns="0" bIns="0" rtlCol="0">
            <a:noAutofit/>
          </a:bodyPr>
          <a:lstStyle/>
          <a:p>
            <a:r>
              <a:rPr lang="en-AU" sz="900">
                <a:solidFill>
                  <a:schemeClr val="bg1"/>
                </a:solidFill>
              </a:rPr>
              <a:t>Photo: Phan Tan Lam/Caritas Australia</a:t>
            </a:r>
          </a:p>
        </p:txBody>
      </p:sp>
    </p:spTree>
    <p:extLst>
      <p:ext uri="{BB962C8B-B14F-4D97-AF65-F5344CB8AC3E}">
        <p14:creationId xmlns:p14="http://schemas.microsoft.com/office/powerpoint/2010/main" val="390819660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tudents holding up signs and rallying in Nepal.">
            <a:extLst>
              <a:ext uri="{FF2B5EF4-FFF2-40B4-BE49-F238E27FC236}">
                <a16:creationId xmlns:a16="http://schemas.microsoft.com/office/drawing/2014/main" id="{A85E14CF-BD2E-43BE-8127-3949A63CCAE2}"/>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t="-11731"/>
          <a:stretch/>
        </p:blipFill>
        <p:spPr>
          <a:xfrm>
            <a:off x="0" y="0"/>
            <a:ext cx="12192000" cy="6858000"/>
          </a:xfrm>
        </p:spPr>
      </p:pic>
      <p:sp>
        <p:nvSpPr>
          <p:cNvPr id="3" name="Text Placeholder 2">
            <a:extLst>
              <a:ext uri="{FF2B5EF4-FFF2-40B4-BE49-F238E27FC236}">
                <a16:creationId xmlns:a16="http://schemas.microsoft.com/office/drawing/2014/main" id="{DDB0FA35-B110-44C9-A5B7-F53AF9E030BD}"/>
              </a:ext>
            </a:extLst>
          </p:cNvPr>
          <p:cNvSpPr>
            <a:spLocks noGrp="1"/>
          </p:cNvSpPr>
          <p:nvPr>
            <p:ph type="body" sz="quarter" idx="17"/>
          </p:nvPr>
        </p:nvSpPr>
        <p:spPr/>
        <p:txBody>
          <a:bodyPr/>
          <a:lstStyle/>
          <a:p>
            <a:r>
              <a:rPr lang="en-US"/>
              <a:t>especially those who work for justice and peace.</a:t>
            </a:r>
            <a:endParaRPr lang="en-AU"/>
          </a:p>
        </p:txBody>
      </p:sp>
      <p:sp>
        <p:nvSpPr>
          <p:cNvPr id="7" name="TextBox 6">
            <a:extLst>
              <a:ext uri="{FF2B5EF4-FFF2-40B4-BE49-F238E27FC236}">
                <a16:creationId xmlns:a16="http://schemas.microsoft.com/office/drawing/2014/main" id="{754C8AA8-C8D1-4F35-AD2A-9018A8E12DF0}"/>
              </a:ext>
            </a:extLst>
          </p:cNvPr>
          <p:cNvSpPr txBox="1"/>
          <p:nvPr/>
        </p:nvSpPr>
        <p:spPr>
          <a:xfrm>
            <a:off x="158377" y="6591395"/>
            <a:ext cx="2530232" cy="170121"/>
          </a:xfrm>
          <a:prstGeom prst="rect">
            <a:avLst/>
          </a:prstGeom>
          <a:noFill/>
        </p:spPr>
        <p:txBody>
          <a:bodyPr wrap="square" lIns="0" tIns="0" rIns="0" bIns="0" rtlCol="0">
            <a:noAutofit/>
          </a:bodyPr>
          <a:lstStyle/>
          <a:p>
            <a:r>
              <a:rPr lang="en-AU" sz="900">
                <a:solidFill>
                  <a:schemeClr val="bg1"/>
                </a:solidFill>
              </a:rPr>
              <a:t>Photo: Richard Wainwright/Caritas Australia</a:t>
            </a:r>
          </a:p>
        </p:txBody>
      </p:sp>
    </p:spTree>
    <p:extLst>
      <p:ext uri="{BB962C8B-B14F-4D97-AF65-F5344CB8AC3E}">
        <p14:creationId xmlns:p14="http://schemas.microsoft.com/office/powerpoint/2010/main" val="389590606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wo young school students carry buckets of water as they walk past a Caritas Australia banner.   ">
            <a:extLst>
              <a:ext uri="{FF2B5EF4-FFF2-40B4-BE49-F238E27FC236}">
                <a16:creationId xmlns:a16="http://schemas.microsoft.com/office/drawing/2014/main" id="{8EC68084-AA2F-449E-9C74-8E7278894058}"/>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a:stretch/>
        </p:blipFill>
        <p:spPr>
          <a:xfrm>
            <a:off x="0" y="1440001"/>
            <a:ext cx="12192000" cy="5417999"/>
          </a:xfrm>
        </p:spPr>
      </p:pic>
      <p:sp>
        <p:nvSpPr>
          <p:cNvPr id="3" name="Text Placeholder 2">
            <a:extLst>
              <a:ext uri="{FF2B5EF4-FFF2-40B4-BE49-F238E27FC236}">
                <a16:creationId xmlns:a16="http://schemas.microsoft.com/office/drawing/2014/main" id="{6EA431E6-183C-4FF5-9F16-09F647EB35FA}"/>
              </a:ext>
            </a:extLst>
          </p:cNvPr>
          <p:cNvSpPr>
            <a:spLocks noGrp="1"/>
          </p:cNvSpPr>
          <p:nvPr>
            <p:ph type="body" sz="quarter" idx="17"/>
          </p:nvPr>
        </p:nvSpPr>
        <p:spPr/>
        <p:txBody>
          <a:bodyPr/>
          <a:lstStyle/>
          <a:p>
            <a:r>
              <a:rPr lang="en-US"/>
              <a:t>May we welcome the opportunity that Lent brings to walk more closely with you,</a:t>
            </a:r>
            <a:endParaRPr lang="en-AU"/>
          </a:p>
        </p:txBody>
      </p:sp>
      <p:sp>
        <p:nvSpPr>
          <p:cNvPr id="6" name="TextBox 5">
            <a:extLst>
              <a:ext uri="{FF2B5EF4-FFF2-40B4-BE49-F238E27FC236}">
                <a16:creationId xmlns:a16="http://schemas.microsoft.com/office/drawing/2014/main" id="{11467CDA-F3D0-417C-9682-8A8374A1FC1F}"/>
              </a:ext>
            </a:extLst>
          </p:cNvPr>
          <p:cNvSpPr txBox="1"/>
          <p:nvPr/>
        </p:nvSpPr>
        <p:spPr>
          <a:xfrm>
            <a:off x="158377" y="6591395"/>
            <a:ext cx="2530232" cy="170121"/>
          </a:xfrm>
          <a:prstGeom prst="rect">
            <a:avLst/>
          </a:prstGeom>
          <a:noFill/>
        </p:spPr>
        <p:txBody>
          <a:bodyPr wrap="square" lIns="0" tIns="0" rIns="0" bIns="0" rtlCol="0">
            <a:noAutofit/>
          </a:bodyPr>
          <a:lstStyle/>
          <a:p>
            <a:r>
              <a:rPr lang="en-AU" sz="900">
                <a:solidFill>
                  <a:schemeClr val="bg1"/>
                </a:solidFill>
              </a:rPr>
              <a:t>Photo: Kerry Stone</a:t>
            </a:r>
          </a:p>
        </p:txBody>
      </p:sp>
    </p:spTree>
    <p:extLst>
      <p:ext uri="{BB962C8B-B14F-4D97-AF65-F5344CB8AC3E}">
        <p14:creationId xmlns:p14="http://schemas.microsoft.com/office/powerpoint/2010/main" val="65128268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hree young teenagers stand together, wearing Caritas Australia t-shirts and holding a Project Compassion money box and brochures.&#10;">
            <a:extLst>
              <a:ext uri="{FF2B5EF4-FFF2-40B4-BE49-F238E27FC236}">
                <a16:creationId xmlns:a16="http://schemas.microsoft.com/office/drawing/2014/main" id="{8EC68084-AA2F-449E-9C74-8E7278894058}"/>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a:stretch/>
        </p:blipFill>
        <p:spPr>
          <a:xfrm>
            <a:off x="-1" y="1439999"/>
            <a:ext cx="12192000" cy="5418001"/>
          </a:xfrm>
        </p:spPr>
      </p:pic>
      <p:sp>
        <p:nvSpPr>
          <p:cNvPr id="3" name="Text Placeholder 2">
            <a:extLst>
              <a:ext uri="{FF2B5EF4-FFF2-40B4-BE49-F238E27FC236}">
                <a16:creationId xmlns:a16="http://schemas.microsoft.com/office/drawing/2014/main" id="{6EA431E6-183C-4FF5-9F16-09F647EB35FA}"/>
              </a:ext>
            </a:extLst>
          </p:cNvPr>
          <p:cNvSpPr>
            <a:spLocks noGrp="1"/>
          </p:cNvSpPr>
          <p:nvPr>
            <p:ph type="body" sz="quarter" idx="17"/>
          </p:nvPr>
        </p:nvSpPr>
        <p:spPr/>
        <p:txBody>
          <a:bodyPr/>
          <a:lstStyle/>
          <a:p>
            <a:r>
              <a:rPr lang="en-US"/>
              <a:t>especially through fasting, almsgiving and prayer.</a:t>
            </a:r>
          </a:p>
        </p:txBody>
      </p:sp>
      <p:sp>
        <p:nvSpPr>
          <p:cNvPr id="6" name="TextBox 5">
            <a:extLst>
              <a:ext uri="{FF2B5EF4-FFF2-40B4-BE49-F238E27FC236}">
                <a16:creationId xmlns:a16="http://schemas.microsoft.com/office/drawing/2014/main" id="{11467CDA-F3D0-417C-9682-8A8374A1FC1F}"/>
              </a:ext>
            </a:extLst>
          </p:cNvPr>
          <p:cNvSpPr txBox="1"/>
          <p:nvPr/>
        </p:nvSpPr>
        <p:spPr>
          <a:xfrm>
            <a:off x="158377" y="6591395"/>
            <a:ext cx="2530232" cy="170121"/>
          </a:xfrm>
          <a:prstGeom prst="rect">
            <a:avLst/>
          </a:prstGeom>
          <a:noFill/>
        </p:spPr>
        <p:txBody>
          <a:bodyPr wrap="square" lIns="0" tIns="0" rIns="0" bIns="0" rtlCol="0">
            <a:noAutofit/>
          </a:bodyPr>
          <a:lstStyle/>
          <a:p>
            <a:r>
              <a:rPr lang="en-AU" sz="900">
                <a:solidFill>
                  <a:schemeClr val="bg1"/>
                </a:solidFill>
              </a:rPr>
              <a:t>Photo: Ruth </a:t>
            </a:r>
            <a:r>
              <a:rPr lang="en-AU" sz="900" err="1">
                <a:solidFill>
                  <a:schemeClr val="bg1"/>
                </a:solidFill>
              </a:rPr>
              <a:t>Bakogianis</a:t>
            </a:r>
            <a:endParaRPr lang="en-AU" sz="900">
              <a:solidFill>
                <a:schemeClr val="bg1"/>
              </a:solidFill>
            </a:endParaRPr>
          </a:p>
        </p:txBody>
      </p:sp>
    </p:spTree>
    <p:extLst>
      <p:ext uri="{BB962C8B-B14F-4D97-AF65-F5344CB8AC3E}">
        <p14:creationId xmlns:p14="http://schemas.microsoft.com/office/powerpoint/2010/main" val="998293597"/>
      </p:ext>
    </p:extLst>
  </p:cSld>
  <p:clrMapOvr>
    <a:masterClrMapping/>
  </p:clrMapOvr>
  <p:transition spd="med">
    <p:fade/>
  </p:transition>
</p:sld>
</file>

<file path=ppt/theme/theme1.xml><?xml version="1.0" encoding="utf-8"?>
<a:theme xmlns:a="http://schemas.openxmlformats.org/drawingml/2006/main" name="Caritas">
  <a:themeElements>
    <a:clrScheme name="Caritas Australia">
      <a:dk1>
        <a:srgbClr val="141414"/>
      </a:dk1>
      <a:lt1>
        <a:sysClr val="window" lastClr="FFFFFF"/>
      </a:lt1>
      <a:dk2>
        <a:srgbClr val="006992"/>
      </a:dk2>
      <a:lt2>
        <a:srgbClr val="652D91"/>
      </a:lt2>
      <a:accent1>
        <a:srgbClr val="3AA9DC"/>
      </a:accent1>
      <a:accent2>
        <a:srgbClr val="57853B"/>
      </a:accent2>
      <a:accent3>
        <a:srgbClr val="CE5C3C"/>
      </a:accent3>
      <a:accent4>
        <a:srgbClr val="EAB724"/>
      </a:accent4>
      <a:accent5>
        <a:srgbClr val="D169A0"/>
      </a:accent5>
      <a:accent6>
        <a:srgbClr val="00AB9B"/>
      </a:accent6>
      <a:hlink>
        <a:srgbClr val="3AA9DC"/>
      </a:hlink>
      <a:folHlink>
        <a:srgbClr val="CE5C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8100">
          <a:solidFill>
            <a:schemeClr val="accent4"/>
          </a:solid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2"/>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400" dirty="0" err="1" smtClean="0"/>
        </a:defPPr>
      </a:lstStyle>
    </a:txDef>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extLst>
    <a:ext uri="{05A4C25C-085E-4340-85A3-A5531E510DB2}">
      <thm15:themeFamily xmlns:thm15="http://schemas.microsoft.com/office/thememl/2012/main" name="Caritas Australia 2023_PPT_FULL_Final version.pot  -  Compatibility Mode" id="{1A1BB483-0458-44F4-98DE-C475A27B7FE7}" vid="{0597633C-9D83-4160-A4DB-032503100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TaxCatchAll xmlns="a74f41e8-2c9a-4a9a-8a86-1b2eca9cb15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8" ma:contentTypeDescription="Create a new document." ma:contentTypeScope="" ma:versionID="6bf3422c34662ccefce8c192af897466">
  <xsd:schema xmlns:xsd="http://www.w3.org/2001/XMLSchema" xmlns:xs="http://www.w3.org/2001/XMLSchema" xmlns:p="http://schemas.microsoft.com/office/2006/metadata/properties" xmlns:ns2="a1240345-a333-43d4-bb17-215edb4655ec" xmlns:ns3="a74f41e8-2c9a-4a9a-8a86-1b2eca9cb15f" targetNamespace="http://schemas.microsoft.com/office/2006/metadata/properties" ma:root="true" ma:fieldsID="fd3f1e6fe1806f424e786361cdbcd171" ns2:_="" ns3:_="">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6C3C04-4EEF-4544-800A-C04FA72A44A6}">
  <ds:schemaRefs>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a74f41e8-2c9a-4a9a-8a86-1b2eca9cb15f"/>
    <ds:schemaRef ds:uri="a1240345-a333-43d4-bb17-215edb4655e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5EEF3C2-6E1F-4736-96CC-6E93ECEE3A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240345-a333-43d4-bb17-215edb4655ec"/>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A6ADA2-66C4-4BED-8316-07BAD2F4B3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Caritas Australia 2023_PPT_FULL_Final version</Template>
  <TotalTime>0</TotalTime>
  <Words>232</Words>
  <Application>Microsoft Office PowerPoint</Application>
  <PresentationFormat>Widescreen</PresentationFormat>
  <Paragraphs>26</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MS PGothic</vt:lpstr>
      <vt:lpstr>Arial</vt:lpstr>
      <vt:lpstr>Roboto</vt:lpstr>
      <vt:lpstr>Segoe UI</vt:lpstr>
      <vt:lpstr>Wingdings</vt:lpstr>
      <vt:lpstr>Caritas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Nicole Dobrohotoff</dc:creator>
  <cp:keywords>project compassion</cp:keywords>
  <dc:description/>
  <cp:lastModifiedBy>Nicole Dobrohotoff</cp:lastModifiedBy>
  <cp:revision>9</cp:revision>
  <cp:lastPrinted>2021-11-19T02:28:12Z</cp:lastPrinted>
  <dcterms:created xsi:type="dcterms:W3CDTF">2022-10-18T06:06:22Z</dcterms:created>
  <dcterms:modified xsi:type="dcterms:W3CDTF">2022-11-17T00:42:09Z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0x010100DFB2EFBF7EC79C4FB7EE1E2A7754B606</vt:lpwstr>
  </property>
  <property fmtid="{D5CDD505-2E9C-101B-9397-08002B2CF9AE}" pid="3" name="_dlc_DocIdItemGuid">
    <vt:lpwstr>392f59ff-cee3-4105-810f-19019eb4fe32</vt:lpwstr>
  </property>
  <property fmtid="{D5CDD505-2E9C-101B-9397-08002B2CF9AE}" pid="4" name="MediaServiceImageTags">
    <vt:lpwstr/>
  </property>
</Properties>
</file>