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4" r:id="rId5"/>
  </p:sldMasterIdLst>
  <p:notesMasterIdLst>
    <p:notesMasterId r:id="rId3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2192000" cy="6858000"/>
  <p:notesSz cx="6858000" cy="9144000"/>
  <p:embeddedFontLst>
    <p:embeddedFont>
      <p:font typeface="Baguet Script" panose="00000500000000000000" pitchFamily="2" charset="0"/>
      <p:regular r:id="rId33"/>
    </p:embeddedFont>
    <p:embeddedFont>
      <p:font typeface="Century Gothic" panose="020B0502020202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795">
          <p15:clr>
            <a:srgbClr val="A4A3A4"/>
          </p15:clr>
        </p15:guide>
        <p15:guide id="2" orient="horz" pos="4020">
          <p15:clr>
            <a:srgbClr val="A4A3A4"/>
          </p15:clr>
        </p15:guide>
        <p15:guide id="3" pos="5353">
          <p15:clr>
            <a:srgbClr val="A4A3A4"/>
          </p15:clr>
        </p15:guide>
        <p15:guide id="4" pos="704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ghUYR8bu6AZY1z3Ey7SvrmM2Sa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AD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9541DA-F243-4DC0-B8EF-82BF4437E310}" v="5" dt="2025-04-25T03:23:06.8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981" autoAdjust="0"/>
  </p:normalViewPr>
  <p:slideViewPr>
    <p:cSldViewPr snapToGrid="0">
      <p:cViewPr varScale="1">
        <p:scale>
          <a:sx n="87" d="100"/>
          <a:sy n="87" d="100"/>
        </p:scale>
        <p:origin x="1718" y="72"/>
      </p:cViewPr>
      <p:guideLst>
        <p:guide orient="horz" pos="2795"/>
        <p:guide orient="horz" pos="4020"/>
        <p:guide pos="5353"/>
        <p:guide pos="7045"/>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3.fntdata"/><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1.fntdata"/><Relationship Id="rId38"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Dobrohotoff" userId="2dc4cf58-dc7e-422a-950b-38460c74cb76" providerId="ADAL" clId="{639541DA-F243-4DC0-B8EF-82BF4437E310}"/>
    <pc:docChg chg="undo custSel modSld">
      <pc:chgData name="Nicole Dobrohotoff" userId="2dc4cf58-dc7e-422a-950b-38460c74cb76" providerId="ADAL" clId="{639541DA-F243-4DC0-B8EF-82BF4437E310}" dt="2025-04-25T03:23:06.893" v="21"/>
      <pc:docMkLst>
        <pc:docMk/>
      </pc:docMkLst>
      <pc:sldChg chg="addSp delSp modSp mod delAnim modAnim modNotesTx">
        <pc:chgData name="Nicole Dobrohotoff" userId="2dc4cf58-dc7e-422a-950b-38460c74cb76" providerId="ADAL" clId="{639541DA-F243-4DC0-B8EF-82BF4437E310}" dt="2025-04-25T03:09:24.843" v="14" actId="20577"/>
        <pc:sldMkLst>
          <pc:docMk/>
          <pc:sldMk cId="0" sldId="262"/>
        </pc:sldMkLst>
        <pc:spChg chg="mod">
          <ac:chgData name="Nicole Dobrohotoff" userId="2dc4cf58-dc7e-422a-950b-38460c74cb76" providerId="ADAL" clId="{639541DA-F243-4DC0-B8EF-82BF4437E310}" dt="2025-04-25T03:08:33.770" v="12"/>
          <ac:spMkLst>
            <pc:docMk/>
            <pc:sldMk cId="0" sldId="262"/>
            <ac:spMk id="753" creationId="{00000000-0000-0000-0000-000000000000}"/>
          </ac:spMkLst>
        </pc:spChg>
        <pc:picChg chg="add mod">
          <ac:chgData name="Nicole Dobrohotoff" userId="2dc4cf58-dc7e-422a-950b-38460c74cb76" providerId="ADAL" clId="{639541DA-F243-4DC0-B8EF-82BF4437E310}" dt="2025-04-25T03:08:07.079" v="10" actId="1076"/>
          <ac:picMkLst>
            <pc:docMk/>
            <pc:sldMk cId="0" sldId="262"/>
            <ac:picMk id="2" creationId="{1B56E397-585B-7637-BAEC-B30B8C136862}"/>
          </ac:picMkLst>
        </pc:picChg>
        <pc:picChg chg="del">
          <ac:chgData name="Nicole Dobrohotoff" userId="2dc4cf58-dc7e-422a-950b-38460c74cb76" providerId="ADAL" clId="{639541DA-F243-4DC0-B8EF-82BF4437E310}" dt="2025-04-25T03:07:25.986" v="2" actId="478"/>
          <ac:picMkLst>
            <pc:docMk/>
            <pc:sldMk cId="0" sldId="262"/>
            <ac:picMk id="752" creationId="{00000000-0000-0000-0000-000000000000}"/>
          </ac:picMkLst>
        </pc:picChg>
      </pc:sldChg>
      <pc:sldChg chg="addSp delSp modSp mod delAnim modAnim">
        <pc:chgData name="Nicole Dobrohotoff" userId="2dc4cf58-dc7e-422a-950b-38460c74cb76" providerId="ADAL" clId="{639541DA-F243-4DC0-B8EF-82BF4437E310}" dt="2025-04-25T03:23:06.893" v="21"/>
        <pc:sldMkLst>
          <pc:docMk/>
          <pc:sldMk cId="0" sldId="277"/>
        </pc:sldMkLst>
        <pc:spChg chg="mod">
          <ac:chgData name="Nicole Dobrohotoff" userId="2dc4cf58-dc7e-422a-950b-38460c74cb76" providerId="ADAL" clId="{639541DA-F243-4DC0-B8EF-82BF4437E310}" dt="2025-04-25T03:22:58" v="20"/>
          <ac:spMkLst>
            <pc:docMk/>
            <pc:sldMk cId="0" sldId="277"/>
            <ac:spMk id="974" creationId="{00000000-0000-0000-0000-000000000000}"/>
          </ac:spMkLst>
        </pc:spChg>
        <pc:spChg chg="mod">
          <ac:chgData name="Nicole Dobrohotoff" userId="2dc4cf58-dc7e-422a-950b-38460c74cb76" providerId="ADAL" clId="{639541DA-F243-4DC0-B8EF-82BF4437E310}" dt="2025-04-25T03:23:06.893" v="21"/>
          <ac:spMkLst>
            <pc:docMk/>
            <pc:sldMk cId="0" sldId="277"/>
            <ac:spMk id="977" creationId="{00000000-0000-0000-0000-000000000000}"/>
          </ac:spMkLst>
        </pc:spChg>
        <pc:picChg chg="add mod">
          <ac:chgData name="Nicole Dobrohotoff" userId="2dc4cf58-dc7e-422a-950b-38460c74cb76" providerId="ADAL" clId="{639541DA-F243-4DC0-B8EF-82BF4437E310}" dt="2025-04-25T03:22:08.260" v="19" actId="14100"/>
          <ac:picMkLst>
            <pc:docMk/>
            <pc:sldMk cId="0" sldId="277"/>
            <ac:picMk id="2" creationId="{AE3A485A-A49E-BF53-0788-A19E3FA67E9E}"/>
          </ac:picMkLst>
        </pc:picChg>
        <pc:picChg chg="del mod">
          <ac:chgData name="Nicole Dobrohotoff" userId="2dc4cf58-dc7e-422a-950b-38460c74cb76" providerId="ADAL" clId="{639541DA-F243-4DC0-B8EF-82BF4437E310}" dt="2025-04-25T03:10:49.075" v="15" actId="478"/>
          <ac:picMkLst>
            <pc:docMk/>
            <pc:sldMk cId="0" sldId="277"/>
            <ac:picMk id="97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yia25rOML2Q"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8" name="Google Shape;6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1" name="Google Shape;78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a:latin typeface="Century Gothic"/>
                <a:ea typeface="Century Gothic"/>
                <a:cs typeface="Century Gothic"/>
                <a:sym typeface="Century Gothic"/>
              </a:rPr>
              <a:t>Many people borrow money from banks to pay for things such as houses, cars or special events. This is called debt.</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People can pay the money back that they owe with money they earn by working.</a:t>
            </a:r>
            <a:endParaRPr sz="1800">
              <a:latin typeface="Arial"/>
              <a:ea typeface="Arial"/>
              <a:cs typeface="Arial"/>
              <a:sym typeface="Arial"/>
            </a:endParaRPr>
          </a:p>
          <a:p>
            <a:pPr marL="0" lvl="0" indent="0" algn="l" rtl="0">
              <a:spcBef>
                <a:spcPts val="800"/>
              </a:spcBef>
              <a:spcAft>
                <a:spcPts val="0"/>
              </a:spcAft>
              <a:buNone/>
            </a:pPr>
            <a:endParaRPr/>
          </a:p>
        </p:txBody>
      </p:sp>
      <p:sp>
        <p:nvSpPr>
          <p:cNvPr id="782" name="Google Shape;782;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0" name="Google Shape;790;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a:latin typeface="Century Gothic"/>
                <a:ea typeface="Century Gothic"/>
                <a:cs typeface="Century Gothic"/>
                <a:sym typeface="Century Gothic"/>
              </a:rPr>
              <a:t>Global debt is different.</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Global debt is the total money that countries, businesses, and people around the world have borrowed and need to pay back.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Banks add interest to the money they lend. That means countries are paying back what they borrowed, plus extra money on top of this.</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 </a:t>
            </a:r>
            <a:endParaRPr sz="1800">
              <a:latin typeface="Arial"/>
              <a:ea typeface="Arial"/>
              <a:cs typeface="Arial"/>
              <a:sym typeface="Arial"/>
            </a:endParaRPr>
          </a:p>
          <a:p>
            <a:pPr marL="0" lvl="0" indent="0" algn="l" rtl="0">
              <a:spcBef>
                <a:spcPts val="800"/>
              </a:spcBef>
              <a:spcAft>
                <a:spcPts val="0"/>
              </a:spcAft>
              <a:buNone/>
            </a:pPr>
            <a:r>
              <a:rPr lang="en-US" sz="1800">
                <a:latin typeface="Century Gothic"/>
                <a:ea typeface="Century Gothic"/>
                <a:cs typeface="Century Gothic"/>
                <a:sym typeface="Century Gothic"/>
              </a:rPr>
              <a:t>Imagine you borrow money, but every time you pay it back, you have to pay even more money which means you have less money to buy food or clothes</a:t>
            </a:r>
            <a:r>
              <a:rPr lang="en-US" sz="1800" i="1">
                <a:latin typeface="Century Gothic"/>
                <a:ea typeface="Century Gothic"/>
                <a:cs typeface="Century Gothic"/>
                <a:sym typeface="Century Gothic"/>
              </a:rPr>
              <a:t>. </a:t>
            </a:r>
            <a:endParaRPr/>
          </a:p>
        </p:txBody>
      </p:sp>
      <p:sp>
        <p:nvSpPr>
          <p:cNvPr id="791" name="Google Shape;791;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9" name="Google Shape;799;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Jubilee for Schools Animation | CAFOD – YouTube</a:t>
            </a:r>
            <a:r>
              <a:rPr lang="en-US"/>
              <a:t> </a:t>
            </a:r>
            <a:endParaRPr/>
          </a:p>
          <a:p>
            <a:pPr marL="0" lvl="0" indent="0" algn="l" rtl="0">
              <a:lnSpc>
                <a:spcPct val="115000"/>
              </a:lnSpc>
              <a:spcBef>
                <a:spcPts val="0"/>
              </a:spcBef>
              <a:spcAft>
                <a:spcPts val="0"/>
              </a:spcAft>
              <a:buNone/>
            </a:pPr>
            <a:r>
              <a:rPr lang="en-US" sz="1800">
                <a:latin typeface="Century Gothic"/>
                <a:ea typeface="Century Gothic"/>
                <a:cs typeface="Century Gothic"/>
                <a:sym typeface="Century Gothic"/>
              </a:rPr>
              <a:t>Let’s watch this film to find out why we are thinking about global debt in the Jubilee Year.</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i="1">
                <a:latin typeface="Century Gothic"/>
                <a:ea typeface="Century Gothic"/>
                <a:cs typeface="Century Gothic"/>
                <a:sym typeface="Century Gothic"/>
              </a:rPr>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i="1">
                <a:latin typeface="Century Gothic"/>
                <a:ea typeface="Century Gothic"/>
                <a:cs typeface="Century Gothic"/>
                <a:sym typeface="Century Gothic"/>
              </a:rPr>
              <a:t>[Show the first part of the Jubilee animation - until 1.03 secs.]</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b="1" i="1">
                <a:latin typeface="Century Gothic"/>
                <a:ea typeface="Century Gothic"/>
                <a:cs typeface="Century Gothic"/>
                <a:sym typeface="Century Gothic"/>
              </a:rPr>
              <a:t> </a:t>
            </a:r>
            <a:endParaRPr sz="1800">
              <a:latin typeface="Arial"/>
              <a:ea typeface="Arial"/>
              <a:cs typeface="Arial"/>
              <a:sym typeface="Arial"/>
            </a:endParaRPr>
          </a:p>
          <a:p>
            <a:pPr marL="342900" lvl="0" indent="-342900" algn="l" rtl="0">
              <a:lnSpc>
                <a:spcPct val="115000"/>
              </a:lnSpc>
              <a:spcBef>
                <a:spcPts val="800"/>
              </a:spcBef>
              <a:spcAft>
                <a:spcPts val="0"/>
              </a:spcAft>
              <a:buClr>
                <a:schemeClr val="dk1"/>
              </a:buClr>
              <a:buSzPts val="1800"/>
              <a:buFont typeface="Arial"/>
              <a:buChar char="•"/>
            </a:pPr>
            <a:r>
              <a:rPr lang="en-US" sz="1800">
                <a:latin typeface="Century Gothic"/>
                <a:ea typeface="Century Gothic"/>
                <a:cs typeface="Century Gothic"/>
                <a:sym typeface="Century Gothic"/>
              </a:rPr>
              <a:t>What does this film say about the Jubilee Year and debt? </a:t>
            </a:r>
            <a:endParaRPr sz="1800">
              <a:latin typeface="Arial"/>
              <a:ea typeface="Arial"/>
              <a:cs typeface="Arial"/>
              <a:sym typeface="Arial"/>
            </a:endParaRPr>
          </a:p>
          <a:p>
            <a:pPr marL="342900" lvl="0" indent="-342900" algn="l" rtl="0">
              <a:lnSpc>
                <a:spcPct val="115000"/>
              </a:lnSpc>
              <a:spcBef>
                <a:spcPts val="800"/>
              </a:spcBef>
              <a:spcAft>
                <a:spcPts val="0"/>
              </a:spcAft>
              <a:buClr>
                <a:schemeClr val="dk1"/>
              </a:buClr>
              <a:buSzPts val="1800"/>
              <a:buFont typeface="Arial"/>
              <a:buChar char="•"/>
            </a:pPr>
            <a:r>
              <a:rPr lang="en-US" sz="1800">
                <a:latin typeface="Century Gothic"/>
                <a:ea typeface="Century Gothic"/>
                <a:cs typeface="Century Gothic"/>
                <a:sym typeface="Century Gothic"/>
              </a:rPr>
              <a:t>What about prisoners?</a:t>
            </a:r>
            <a:endParaRPr sz="1800">
              <a:latin typeface="Arial"/>
              <a:ea typeface="Arial"/>
              <a:cs typeface="Arial"/>
              <a:sym typeface="Arial"/>
            </a:endParaRPr>
          </a:p>
          <a:p>
            <a:pPr marL="342900" lvl="0" indent="-342900" algn="l" rtl="0">
              <a:lnSpc>
                <a:spcPct val="115000"/>
              </a:lnSpc>
              <a:spcBef>
                <a:spcPts val="800"/>
              </a:spcBef>
              <a:spcAft>
                <a:spcPts val="0"/>
              </a:spcAft>
              <a:buClr>
                <a:schemeClr val="dk1"/>
              </a:buClr>
              <a:buSzPts val="1800"/>
              <a:buFont typeface="Arial"/>
              <a:buChar char="•"/>
            </a:pPr>
            <a:r>
              <a:rPr lang="en-US" sz="1800">
                <a:latin typeface="Century Gothic"/>
                <a:ea typeface="Century Gothic"/>
                <a:cs typeface="Century Gothic"/>
                <a:sym typeface="Century Gothic"/>
              </a:rPr>
              <a:t>Why do you think people in lots of debt are like prisoners?</a:t>
            </a:r>
            <a:endParaRPr sz="1800">
              <a:latin typeface="Arial"/>
              <a:ea typeface="Arial"/>
              <a:cs typeface="Arial"/>
              <a:sym typeface="Arial"/>
            </a:endParaRPr>
          </a:p>
          <a:p>
            <a:pPr marL="0" lvl="0" indent="0" algn="l" rtl="0">
              <a:spcBef>
                <a:spcPts val="800"/>
              </a:spcBef>
              <a:spcAft>
                <a:spcPts val="0"/>
              </a:spcAft>
              <a:buNone/>
            </a:pPr>
            <a:endParaRPr/>
          </a:p>
        </p:txBody>
      </p:sp>
      <p:sp>
        <p:nvSpPr>
          <p:cNvPr id="800" name="Google Shape;800;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6" name="Google Shape;80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dirty="0">
                <a:latin typeface="Century Gothic"/>
                <a:ea typeface="Century Gothic"/>
                <a:cs typeface="Century Gothic"/>
                <a:sym typeface="Century Gothic"/>
              </a:rPr>
              <a:t>Now let’s have a quiz!</a:t>
            </a:r>
            <a:endParaRPr sz="1800" dirty="0">
              <a:latin typeface="Arial"/>
              <a:ea typeface="Arial"/>
              <a:cs typeface="Arial"/>
              <a:sym typeface="Arial"/>
            </a:endParaRPr>
          </a:p>
          <a:p>
            <a:pPr marL="0" lvl="0" indent="0" algn="l" rtl="0">
              <a:lnSpc>
                <a:spcPct val="115000"/>
              </a:lnSpc>
              <a:spcBef>
                <a:spcPts val="800"/>
              </a:spcBef>
              <a:spcAft>
                <a:spcPts val="0"/>
              </a:spcAft>
              <a:buNone/>
            </a:pPr>
            <a:r>
              <a:rPr lang="en-US" sz="1800" dirty="0">
                <a:latin typeface="Century Gothic"/>
                <a:ea typeface="Century Gothic"/>
                <a:cs typeface="Century Gothic"/>
                <a:sym typeface="Century Gothic"/>
              </a:rPr>
              <a:t> </a:t>
            </a:r>
            <a:endParaRPr sz="1800" dirty="0">
              <a:latin typeface="Arial"/>
              <a:ea typeface="Arial"/>
              <a:cs typeface="Arial"/>
              <a:sym typeface="Arial"/>
            </a:endParaRPr>
          </a:p>
          <a:p>
            <a:pPr marL="0" lvl="0" indent="0" algn="l" rtl="0">
              <a:lnSpc>
                <a:spcPct val="115000"/>
              </a:lnSpc>
              <a:spcBef>
                <a:spcPts val="800"/>
              </a:spcBef>
              <a:spcAft>
                <a:spcPts val="0"/>
              </a:spcAft>
              <a:buNone/>
            </a:pPr>
            <a:r>
              <a:rPr lang="en-US" sz="1800" dirty="0">
                <a:latin typeface="Century Gothic"/>
                <a:ea typeface="Century Gothic"/>
                <a:cs typeface="Century Gothic"/>
                <a:sym typeface="Century Gothic"/>
              </a:rPr>
              <a:t>[</a:t>
            </a:r>
            <a:r>
              <a:rPr lang="en-US" sz="1800" i="1" dirty="0">
                <a:latin typeface="Century Gothic"/>
                <a:ea typeface="Century Gothic"/>
                <a:cs typeface="Century Gothic"/>
                <a:sym typeface="Century Gothic"/>
              </a:rPr>
              <a:t>Slides 14-18  are true or false quiz questions</a:t>
            </a:r>
            <a:r>
              <a:rPr lang="en-US" sz="1800" dirty="0">
                <a:latin typeface="Century Gothic"/>
                <a:ea typeface="Century Gothic"/>
                <a:cs typeface="Century Gothic"/>
                <a:sym typeface="Century Gothic"/>
              </a:rPr>
              <a:t>]</a:t>
            </a:r>
            <a:endParaRPr sz="1800" dirty="0">
              <a:latin typeface="Arial"/>
              <a:ea typeface="Arial"/>
              <a:cs typeface="Arial"/>
              <a:sym typeface="Arial"/>
            </a:endParaRPr>
          </a:p>
          <a:p>
            <a:pPr marL="0" lvl="0" indent="0" algn="l" rtl="0">
              <a:spcBef>
                <a:spcPts val="800"/>
              </a:spcBef>
              <a:spcAft>
                <a:spcPts val="0"/>
              </a:spcAft>
              <a:buNone/>
            </a:pPr>
            <a:endParaRPr dirty="0"/>
          </a:p>
        </p:txBody>
      </p:sp>
      <p:sp>
        <p:nvSpPr>
          <p:cNvPr id="807" name="Google Shape;807;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4" name="Google Shape;83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4" name="Google Shape;85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4" name="Google Shape;87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4" name="Google Shape;89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4" name="Google Shape;91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4" name="Google Shape;934;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a:latin typeface="Century Gothic"/>
                <a:ea typeface="Century Gothic"/>
                <a:cs typeface="Century Gothic"/>
                <a:sym typeface="Century Gothic"/>
              </a:rPr>
              <a:t>What do you think leaders and governments spend money on?</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i="1">
                <a:latin typeface="Century Gothic"/>
                <a:ea typeface="Century Gothic"/>
                <a:cs typeface="Century Gothic"/>
                <a:sym typeface="Century Gothic"/>
              </a:rPr>
              <a:t>Have a discussion and give examples such as building schools and hospitals, improving roads and transport, spending money on ways to tackle climate change etc.</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i="1">
                <a:latin typeface="Century Gothic"/>
                <a:ea typeface="Century Gothic"/>
                <a:cs typeface="Century Gothic"/>
                <a:sym typeface="Century Gothic"/>
              </a:rPr>
              <a:t>Give groups or pairs of pupils 5 coins (eg paper ones – see resources on last slide). In pairs/groups, ask them to write a list. Then share. Notice the coins of injustice.</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b="1" i="1">
                <a:latin typeface="Century Gothic"/>
                <a:ea typeface="Century Gothic"/>
                <a:cs typeface="Century Gothic"/>
                <a:sym typeface="Century Gothic"/>
              </a:rPr>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i="1">
                <a:latin typeface="Century Gothic"/>
                <a:ea typeface="Century Gothic"/>
                <a:cs typeface="Century Gothic"/>
                <a:sym typeface="Century Gothic"/>
              </a:rPr>
              <a:t>You can adapt this activity by increasing or decreasing the coins.</a:t>
            </a:r>
            <a:endParaRPr sz="1800">
              <a:latin typeface="Arial"/>
              <a:ea typeface="Arial"/>
              <a:cs typeface="Arial"/>
              <a:sym typeface="Arial"/>
            </a:endParaRPr>
          </a:p>
          <a:p>
            <a:pPr marL="0" lvl="0" indent="0" algn="l" rtl="0">
              <a:spcBef>
                <a:spcPts val="800"/>
              </a:spcBef>
              <a:spcAft>
                <a:spcPts val="0"/>
              </a:spcAft>
              <a:buNone/>
            </a:pPr>
            <a:endParaRPr/>
          </a:p>
        </p:txBody>
      </p:sp>
      <p:sp>
        <p:nvSpPr>
          <p:cNvPr id="935" name="Google Shape;935;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2" name="Google Shape;6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7" name="Google Shape;947;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a:latin typeface="Century Gothic"/>
                <a:ea typeface="Century Gothic"/>
                <a:cs typeface="Century Gothic"/>
                <a:sym typeface="Century Gothic"/>
              </a:rPr>
              <a:t>You all have a list of 5 things you want to spend money on as a country leader to improve your country and the lives of people living there.</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Before you can pay for these things, give 2 coins to the bank to repay your debt, and give another coin as interest on your debt.</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Now redo your list.</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What are your main priorities now?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What must you choose not to spend money on because you do not have enough?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What will that mean for the people who live in your country?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How do you feel?</a:t>
            </a:r>
            <a:endParaRPr sz="1800">
              <a:latin typeface="Arial"/>
              <a:ea typeface="Arial"/>
              <a:cs typeface="Arial"/>
              <a:sym typeface="Arial"/>
            </a:endParaRPr>
          </a:p>
          <a:p>
            <a:pPr marL="0" lvl="0" indent="0" algn="l" rtl="0">
              <a:spcBef>
                <a:spcPts val="800"/>
              </a:spcBef>
              <a:spcAft>
                <a:spcPts val="0"/>
              </a:spcAft>
              <a:buNone/>
            </a:pPr>
            <a:endParaRPr/>
          </a:p>
        </p:txBody>
      </p:sp>
      <p:sp>
        <p:nvSpPr>
          <p:cNvPr id="948" name="Google Shape;948;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9" name="Google Shape;959;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a:latin typeface="Century Gothic"/>
                <a:ea typeface="Century Gothic"/>
                <a:cs typeface="Century Gothic"/>
                <a:sym typeface="Century Gothic"/>
              </a:rPr>
              <a:t>Look at the images on this slide.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CAFOD believes that everyone should have clean water, enough food to eat, a safe place to live, the chance to go to school. Everyone should be able to see a doctor if they are ill everyone should be able to live in peace.</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Around the world many countries are spending more on debt repayments than on health, education and tackling the climate crisis.</a:t>
            </a:r>
            <a:endParaRPr sz="1800">
              <a:latin typeface="Arial"/>
              <a:ea typeface="Arial"/>
              <a:cs typeface="Arial"/>
              <a:sym typeface="Arial"/>
            </a:endParaRPr>
          </a:p>
          <a:p>
            <a:pPr marL="0" lvl="0" indent="0" algn="l" rtl="0">
              <a:spcBef>
                <a:spcPts val="800"/>
              </a:spcBef>
              <a:spcAft>
                <a:spcPts val="0"/>
              </a:spcAft>
              <a:buNone/>
            </a:pPr>
            <a:endParaRPr/>
          </a:p>
        </p:txBody>
      </p:sp>
      <p:sp>
        <p:nvSpPr>
          <p:cNvPr id="960" name="Google Shape;960;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7" name="Google Shape;967;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0" name="Google Shape;980;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1" name="Google Shape;981;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9" name="Google Shape;98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8" name="Google Shape;99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8" name="Google Shape;101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0" name="Google Shape;7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9" name="Google Shape;72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6" name="Google Shape;7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0" name="Google Shape;74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a:t>Laudato Si’</a:t>
            </a:r>
            <a:r>
              <a:rPr lang="en-US"/>
              <a:t> is an encyclical (letter) written by Pope Francis in May 2015. Translated as ‘praise be to you’, the letter addresses the Catholic Social Teaching principle, ‘Care for Our Common Home’. </a:t>
            </a:r>
            <a:endParaRPr/>
          </a:p>
          <a:p>
            <a:pPr marL="0" lvl="0" indent="0" algn="l" rtl="0">
              <a:spcBef>
                <a:spcPts val="0"/>
              </a:spcBef>
              <a:spcAft>
                <a:spcPts val="0"/>
              </a:spcAft>
              <a:buNone/>
            </a:pPr>
            <a:endParaRPr/>
          </a:p>
          <a:p>
            <a:pPr marL="0" lvl="0" indent="0" algn="l" rtl="0">
              <a:spcBef>
                <a:spcPts val="0"/>
              </a:spcBef>
              <a:spcAft>
                <a:spcPts val="0"/>
              </a:spcAft>
              <a:buNone/>
            </a:pPr>
            <a:r>
              <a:rPr lang="en-US"/>
              <a:t>Pope Francis focuses on the social and ecological crisis that exists in our world today and what we can do to ensure we preserve our planet for future generations.  </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He talks about the importance of caring for both the environment and the poor.  </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b="1"/>
              <a:t>Reflection question</a:t>
            </a:r>
            <a:r>
              <a:rPr lang="en-US"/>
              <a:t>: What do you think it means to care for our common home? </a:t>
            </a:r>
            <a:endParaRPr/>
          </a:p>
          <a:p>
            <a:pPr marL="0" lvl="0" indent="0" algn="l" rtl="0">
              <a:spcBef>
                <a:spcPts val="0"/>
              </a:spcBef>
              <a:spcAft>
                <a:spcPts val="0"/>
              </a:spcAft>
              <a:buNone/>
            </a:pPr>
            <a:endParaRPr/>
          </a:p>
          <a:p>
            <a:pPr marL="0" lvl="0" indent="0" algn="l" rtl="0">
              <a:lnSpc>
                <a:spcPct val="130000"/>
              </a:lnSpc>
              <a:spcBef>
                <a:spcPts val="1200"/>
              </a:spcBef>
              <a:spcAft>
                <a:spcPts val="0"/>
              </a:spcAft>
              <a:buNone/>
            </a:pPr>
            <a:endParaRPr/>
          </a:p>
        </p:txBody>
      </p:sp>
      <p:sp>
        <p:nvSpPr>
          <p:cNvPr id="741" name="Google Shape;74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9" name="Google Shape;749;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short video explains what an encyclical is and provides more detail about the key messages found within </a:t>
            </a:r>
            <a:r>
              <a:rPr lang="en-US" i="1" dirty="0" err="1"/>
              <a:t>Laudato</a:t>
            </a:r>
            <a:r>
              <a:rPr lang="en-US" i="1" dirty="0"/>
              <a:t> Si’.</a:t>
            </a:r>
            <a:r>
              <a:rPr lang="en-US" dirty="0"/>
              <a:t> </a:t>
            </a:r>
            <a:endParaRPr dirty="0"/>
          </a:p>
          <a:p>
            <a:pPr marL="0" lvl="0" indent="0" algn="l" rtl="0">
              <a:spcBef>
                <a:spcPts val="0"/>
              </a:spcBef>
              <a:spcAft>
                <a:spcPts val="0"/>
              </a:spcAft>
              <a:buNone/>
            </a:pPr>
            <a:r>
              <a:rPr lang="en-US" dirty="0"/>
              <a:t> https://youtu.be/KOgF2Kgel6k?si=rnSjzhHU1OEYeI3G </a:t>
            </a:r>
            <a:endParaRPr dirty="0"/>
          </a:p>
          <a:p>
            <a:pPr marL="0" lvl="0" indent="0" algn="l" rtl="0">
              <a:spcBef>
                <a:spcPts val="0"/>
              </a:spcBef>
              <a:spcAft>
                <a:spcPts val="0"/>
              </a:spcAft>
              <a:buNone/>
            </a:pPr>
            <a:r>
              <a:rPr lang="en-US" b="1" dirty="0"/>
              <a:t>Reflection question: </a:t>
            </a:r>
            <a:r>
              <a:rPr lang="en-US" dirty="0"/>
              <a:t>After watching the video, what do you think are the key messages of Pope Francis’s letter, </a:t>
            </a:r>
            <a:r>
              <a:rPr lang="en-US" i="1" dirty="0" err="1"/>
              <a:t>Laudato</a:t>
            </a:r>
            <a:r>
              <a:rPr lang="en-US" i="1" dirty="0"/>
              <a:t> Si’?</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2025 is extra special! It is the 10</a:t>
            </a:r>
            <a:r>
              <a:rPr lang="en-US" i="1" baseline="30000" dirty="0"/>
              <a:t>th</a:t>
            </a:r>
            <a:r>
              <a:rPr lang="en-US" i="1" dirty="0"/>
              <a:t> anniversary of </a:t>
            </a:r>
            <a:r>
              <a:rPr lang="en-US" i="1" dirty="0" err="1"/>
              <a:t>Laudato</a:t>
            </a:r>
            <a:r>
              <a:rPr lang="en-US" i="1" dirty="0"/>
              <a:t> Si’ and the Year of </a:t>
            </a:r>
            <a:r>
              <a:rPr lang="en-US" i="1" dirty="0" err="1"/>
              <a:t>Jubille</a:t>
            </a:r>
            <a:r>
              <a:rPr lang="en-US" i="1"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Video source: CAFOD</a:t>
            </a:r>
            <a:endParaRPr dirty="0"/>
          </a:p>
        </p:txBody>
      </p:sp>
      <p:sp>
        <p:nvSpPr>
          <p:cNvPr id="750" name="Google Shape;750;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a:latin typeface="Century Gothic"/>
                <a:ea typeface="Century Gothic"/>
                <a:cs typeface="Century Gothic"/>
                <a:sym typeface="Century Gothic"/>
              </a:rPr>
              <a:t>In this special Jubilee Year people across the world are coming together in solidarity to build a better world.</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One way we can be a sign of hope this year is by joining CAFOD’s debt campaign.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Today we are going to find out what global debt is, and how we can help.</a:t>
            </a:r>
            <a:endParaRPr sz="1800">
              <a:latin typeface="Arial"/>
              <a:ea typeface="Arial"/>
              <a:cs typeface="Arial"/>
              <a:sym typeface="Arial"/>
            </a:endParaRPr>
          </a:p>
          <a:p>
            <a:pPr marL="0" lvl="0" indent="0" algn="l" rtl="0">
              <a:spcBef>
                <a:spcPts val="800"/>
              </a:spcBef>
              <a:spcAft>
                <a:spcPts val="0"/>
              </a:spcAft>
              <a:buNone/>
            </a:pPr>
            <a:endParaRPr/>
          </a:p>
        </p:txBody>
      </p:sp>
      <p:sp>
        <p:nvSpPr>
          <p:cNvPr id="762" name="Google Shape;762;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9" name="Google Shape;76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a:latin typeface="Century Gothic"/>
                <a:ea typeface="Century Gothic"/>
                <a:cs typeface="Century Gothic"/>
                <a:sym typeface="Century Gothic"/>
              </a:rPr>
              <a:t>Can you think of a time when you have borrowed something?</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If you lend something from your brother, sister or friend, it’s important to give it back.</a:t>
            </a:r>
            <a:endParaRPr sz="1800">
              <a:latin typeface="Arial"/>
              <a:ea typeface="Arial"/>
              <a:cs typeface="Arial"/>
              <a:sym typeface="Arial"/>
            </a:endParaRPr>
          </a:p>
          <a:p>
            <a:pPr marL="0" lvl="0" indent="0" algn="l" rtl="0">
              <a:spcBef>
                <a:spcPts val="800"/>
              </a:spcBef>
              <a:spcAft>
                <a:spcPts val="0"/>
              </a:spcAft>
              <a:buNone/>
            </a:pPr>
            <a:endParaRPr/>
          </a:p>
        </p:txBody>
      </p:sp>
      <p:sp>
        <p:nvSpPr>
          <p:cNvPr id="770" name="Google Shape;770;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accent6">
            <a:alpha val="49803"/>
          </a:schemeClr>
        </a:solidFill>
        <a:effectLst/>
      </p:bgPr>
    </p:bg>
    <p:spTree>
      <p:nvGrpSpPr>
        <p:cNvPr id="1" name="Shape 15"/>
        <p:cNvGrpSpPr/>
        <p:nvPr/>
      </p:nvGrpSpPr>
      <p:grpSpPr>
        <a:xfrm>
          <a:off x="0" y="0"/>
          <a:ext cx="0" cy="0"/>
          <a:chOff x="0" y="0"/>
          <a:chExt cx="0" cy="0"/>
        </a:xfrm>
      </p:grpSpPr>
      <p:pic>
        <p:nvPicPr>
          <p:cNvPr id="16" name="Google Shape;16;p28" descr="A colorful lines in a black background&#10;&#10;AI-generated content may be incorrect."/>
          <p:cNvPicPr preferRelativeResize="0"/>
          <p:nvPr/>
        </p:nvPicPr>
        <p:blipFill rotWithShape="1">
          <a:blip r:embed="rId2">
            <a:alphaModFix/>
          </a:blip>
          <a:srcRect/>
          <a:stretch/>
        </p:blipFill>
        <p:spPr>
          <a:xfrm rot="1239096">
            <a:off x="-1285258" y="193730"/>
            <a:ext cx="15000724" cy="2512100"/>
          </a:xfrm>
          <a:prstGeom prst="rect">
            <a:avLst/>
          </a:prstGeom>
          <a:noFill/>
          <a:ln>
            <a:noFill/>
          </a:ln>
        </p:spPr>
      </p:pic>
      <p:pic>
        <p:nvPicPr>
          <p:cNvPr id="17" name="Google Shape;17;p28"/>
          <p:cNvPicPr preferRelativeResize="0"/>
          <p:nvPr/>
        </p:nvPicPr>
        <p:blipFill rotWithShape="1">
          <a:blip r:embed="rId3">
            <a:alphaModFix/>
          </a:blip>
          <a:srcRect l="-11538" r="-11538"/>
          <a:stretch/>
        </p:blipFill>
        <p:spPr>
          <a:xfrm>
            <a:off x="747880" y="5740783"/>
            <a:ext cx="4624156" cy="955202"/>
          </a:xfrm>
          <a:prstGeom prst="rect">
            <a:avLst/>
          </a:prstGeom>
          <a:noFill/>
          <a:ln>
            <a:noFill/>
          </a:ln>
        </p:spPr>
      </p:pic>
      <p:pic>
        <p:nvPicPr>
          <p:cNvPr id="18" name="Google Shape;18;p28" descr="A white circle with black text&#10;&#10;AI-generated content may be incorrect."/>
          <p:cNvPicPr preferRelativeResize="0"/>
          <p:nvPr/>
        </p:nvPicPr>
        <p:blipFill rotWithShape="1">
          <a:blip r:embed="rId4">
            <a:alphaModFix/>
          </a:blip>
          <a:srcRect/>
          <a:stretch/>
        </p:blipFill>
        <p:spPr>
          <a:xfrm>
            <a:off x="9879561" y="2075381"/>
            <a:ext cx="2160000" cy="2160000"/>
          </a:xfrm>
          <a:prstGeom prst="rect">
            <a:avLst/>
          </a:prstGeom>
          <a:noFill/>
          <a:ln>
            <a:noFill/>
          </a:ln>
        </p:spPr>
      </p:pic>
      <p:pic>
        <p:nvPicPr>
          <p:cNvPr id="19" name="Google Shape;19;p28"/>
          <p:cNvPicPr preferRelativeResize="0"/>
          <p:nvPr/>
        </p:nvPicPr>
        <p:blipFill rotWithShape="1">
          <a:blip r:embed="rId5">
            <a:alphaModFix/>
          </a:blip>
          <a:srcRect l="-11538" r="-11538"/>
          <a:stretch/>
        </p:blipFill>
        <p:spPr>
          <a:xfrm>
            <a:off x="5431398" y="5890389"/>
            <a:ext cx="5450365" cy="734143"/>
          </a:xfrm>
          <a:prstGeom prst="rect">
            <a:avLst/>
          </a:prstGeom>
          <a:noFill/>
          <a:ln>
            <a:noFill/>
          </a:ln>
        </p:spPr>
      </p:pic>
      <p:sp>
        <p:nvSpPr>
          <p:cNvPr id="20" name="Google Shape;20;p28"/>
          <p:cNvSpPr txBox="1"/>
          <p:nvPr/>
        </p:nvSpPr>
        <p:spPr>
          <a:xfrm>
            <a:off x="601237" y="3187226"/>
            <a:ext cx="8370546" cy="14157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000" b="1" i="0" u="none" strike="noStrike" cap="none">
                <a:solidFill>
                  <a:schemeClr val="dk1"/>
                </a:solidFill>
                <a:latin typeface="Arial"/>
                <a:ea typeface="Arial"/>
                <a:cs typeface="Arial"/>
                <a:sym typeface="Arial"/>
              </a:rPr>
              <a:t>Laudato Si’ Week 2025</a:t>
            </a:r>
            <a:endParaRPr/>
          </a:p>
          <a:p>
            <a:pPr marL="0" marR="0" lvl="0" indent="0" algn="l" rtl="0">
              <a:spcBef>
                <a:spcPts val="0"/>
              </a:spcBef>
              <a:spcAft>
                <a:spcPts val="0"/>
              </a:spcAft>
              <a:buNone/>
            </a:pPr>
            <a:r>
              <a:rPr lang="en-US" sz="3600">
                <a:solidFill>
                  <a:schemeClr val="dk1"/>
                </a:solidFill>
                <a:latin typeface="Arial"/>
                <a:ea typeface="Arial"/>
                <a:cs typeface="Arial"/>
                <a:sym typeface="Arial"/>
              </a:rPr>
              <a:t>Primary</a:t>
            </a:r>
            <a:endParaRPr/>
          </a:p>
        </p:txBody>
      </p:sp>
      <p:grpSp>
        <p:nvGrpSpPr>
          <p:cNvPr id="21" name="Google Shape;21;p28"/>
          <p:cNvGrpSpPr/>
          <p:nvPr/>
        </p:nvGrpSpPr>
        <p:grpSpPr>
          <a:xfrm>
            <a:off x="8242621" y="233468"/>
            <a:ext cx="2160001" cy="2160000"/>
            <a:chOff x="5241032" y="238200"/>
            <a:chExt cx="2340000" cy="2880000"/>
          </a:xfrm>
        </p:grpSpPr>
        <p:sp>
          <p:nvSpPr>
            <p:cNvPr id="22" name="Google Shape;22;p28"/>
            <p:cNvSpPr/>
            <p:nvPr/>
          </p:nvSpPr>
          <p:spPr>
            <a:xfrm>
              <a:off x="5241032" y="238200"/>
              <a:ext cx="2340000" cy="2880000"/>
            </a:xfrm>
            <a:prstGeom prst="ellipse">
              <a:avLst/>
            </a:prstGeom>
            <a:solidFill>
              <a:schemeClr val="l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3" name="Google Shape;23;p28" descr="A logo of a group of people&#10;&#10;AI-generated content may be incorrect."/>
            <p:cNvPicPr preferRelativeResize="0"/>
            <p:nvPr/>
          </p:nvPicPr>
          <p:blipFill rotWithShape="1">
            <a:blip r:embed="rId6">
              <a:alphaModFix/>
            </a:blip>
            <a:srcRect/>
            <a:stretch/>
          </p:blipFill>
          <p:spPr>
            <a:xfrm>
              <a:off x="5338532" y="358200"/>
              <a:ext cx="2144999" cy="2640000"/>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1"/>
        <p:cNvGrpSpPr/>
        <p:nvPr/>
      </p:nvGrpSpPr>
      <p:grpSpPr>
        <a:xfrm>
          <a:off x="0" y="0"/>
          <a:ext cx="0" cy="0"/>
          <a:chOff x="0" y="0"/>
          <a:chExt cx="0" cy="0"/>
        </a:xfrm>
      </p:grpSpPr>
      <p:sp>
        <p:nvSpPr>
          <p:cNvPr id="72" name="Google Shape;72;p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 name="Google Shape;74;p3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6" name="Google Shape;76;p3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5"/>
        <p:cNvGrpSpPr/>
        <p:nvPr/>
      </p:nvGrpSpPr>
      <p:grpSpPr>
        <a:xfrm>
          <a:off x="0" y="0"/>
          <a:ext cx="0" cy="0"/>
          <a:chOff x="0" y="0"/>
          <a:chExt cx="0" cy="0"/>
        </a:xfrm>
      </p:grpSpPr>
      <p:sp>
        <p:nvSpPr>
          <p:cNvPr id="86" name="Google Shape;86;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8" name="Google Shape;88;p3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2"/>
        <p:cNvGrpSpPr/>
        <p:nvPr/>
      </p:nvGrpSpPr>
      <p:grpSpPr>
        <a:xfrm>
          <a:off x="0" y="0"/>
          <a:ext cx="0" cy="0"/>
          <a:chOff x="0" y="0"/>
          <a:chExt cx="0" cy="0"/>
        </a:xfrm>
      </p:grpSpPr>
      <p:sp>
        <p:nvSpPr>
          <p:cNvPr id="93" name="Google Shape;93;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40"/>
          <p:cNvSpPr>
            <a:spLocks noGrp="1"/>
          </p:cNvSpPr>
          <p:nvPr>
            <p:ph type="pic" idx="2"/>
          </p:nvPr>
        </p:nvSpPr>
        <p:spPr>
          <a:xfrm>
            <a:off x="5183188" y="987425"/>
            <a:ext cx="6172200" cy="4873625"/>
          </a:xfrm>
          <a:prstGeom prst="rect">
            <a:avLst/>
          </a:prstGeom>
          <a:noFill/>
          <a:ln>
            <a:noFill/>
          </a:ln>
        </p:spPr>
      </p:sp>
      <p:sp>
        <p:nvSpPr>
          <p:cNvPr id="95" name="Google Shape;95;p4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6" name="Google Shape;9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9"/>
        <p:cNvGrpSpPr/>
        <p:nvPr/>
      </p:nvGrpSpPr>
      <p:grpSpPr>
        <a:xfrm>
          <a:off x="0" y="0"/>
          <a:ext cx="0" cy="0"/>
          <a:chOff x="0" y="0"/>
          <a:chExt cx="0" cy="0"/>
        </a:xfrm>
      </p:grpSpPr>
      <p:sp>
        <p:nvSpPr>
          <p:cNvPr id="100" name="Google Shape;10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4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5"/>
        <p:cNvGrpSpPr/>
        <p:nvPr/>
      </p:nvGrpSpPr>
      <p:grpSpPr>
        <a:xfrm>
          <a:off x="0" y="0"/>
          <a:ext cx="0" cy="0"/>
          <a:chOff x="0" y="0"/>
          <a:chExt cx="0" cy="0"/>
        </a:xfrm>
      </p:grpSpPr>
      <p:sp>
        <p:nvSpPr>
          <p:cNvPr id="106" name="Google Shape;106;p4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4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Title Slide">
  <p:cSld name="4_Title Slide">
    <p:bg>
      <p:bgPr>
        <a:solidFill>
          <a:schemeClr val="accent6"/>
        </a:solidFill>
        <a:effectLst/>
      </p:bgPr>
    </p:bg>
    <p:spTree>
      <p:nvGrpSpPr>
        <p:cNvPr id="1" name="Shape 116"/>
        <p:cNvGrpSpPr/>
        <p:nvPr/>
      </p:nvGrpSpPr>
      <p:grpSpPr>
        <a:xfrm>
          <a:off x="0" y="0"/>
          <a:ext cx="0" cy="0"/>
          <a:chOff x="0" y="0"/>
          <a:chExt cx="0" cy="0"/>
        </a:xfrm>
      </p:grpSpPr>
      <p:sp>
        <p:nvSpPr>
          <p:cNvPr id="117" name="Google Shape;117;p4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609"/>
              </a:spcBef>
              <a:spcAft>
                <a:spcPts val="0"/>
              </a:spcAft>
              <a:buClr>
                <a:schemeClr val="accent3"/>
              </a:buClr>
              <a:buSzPts val="1800"/>
              <a:buFont typeface="Arial"/>
              <a:buNone/>
              <a:defRPr sz="1800" b="0" i="0" u="none" strike="noStrike" cap="none">
                <a:solidFill>
                  <a:schemeClr val="accent3"/>
                </a:solidFill>
                <a:latin typeface="Arial"/>
                <a:ea typeface="Arial"/>
                <a:cs typeface="Arial"/>
                <a:sym typeface="Arial"/>
              </a:defRPr>
            </a:lvl1pPr>
            <a:lvl2pPr marR="0" lvl="1" algn="ctr" rtl="0">
              <a:lnSpc>
                <a:spcPct val="90000"/>
              </a:lnSpc>
              <a:spcBef>
                <a:spcPts val="305"/>
              </a:spcBef>
              <a:spcAft>
                <a:spcPts val="0"/>
              </a:spcAft>
              <a:buClr>
                <a:schemeClr val="dk1"/>
              </a:buClr>
              <a:buSzPts val="1219"/>
              <a:buFont typeface="Arial"/>
              <a:buNone/>
              <a:defRPr sz="1219" b="0" i="0" u="none" strike="noStrike" cap="none">
                <a:solidFill>
                  <a:schemeClr val="dk1"/>
                </a:solidFill>
                <a:latin typeface="Arial"/>
                <a:ea typeface="Arial"/>
                <a:cs typeface="Arial"/>
                <a:sym typeface="Arial"/>
              </a:defRPr>
            </a:lvl2pPr>
            <a:lvl3pPr marR="0" lvl="2" algn="ctr" rtl="0">
              <a:lnSpc>
                <a:spcPct val="90000"/>
              </a:lnSpc>
              <a:spcBef>
                <a:spcPts val="305"/>
              </a:spcBef>
              <a:spcAft>
                <a:spcPts val="0"/>
              </a:spcAft>
              <a:buClr>
                <a:schemeClr val="dk1"/>
              </a:buClr>
              <a:buSzPts val="1097"/>
              <a:buFont typeface="Arial"/>
              <a:buNone/>
              <a:defRPr sz="1097" b="0" i="0" u="none" strike="noStrike" cap="none">
                <a:solidFill>
                  <a:schemeClr val="dk1"/>
                </a:solidFill>
                <a:latin typeface="Arial"/>
                <a:ea typeface="Arial"/>
                <a:cs typeface="Arial"/>
                <a:sym typeface="Arial"/>
              </a:defRPr>
            </a:lvl3pPr>
            <a:lvl4pPr marR="0" lvl="3" algn="ctr" rtl="0">
              <a:lnSpc>
                <a:spcPct val="90000"/>
              </a:lnSpc>
              <a:spcBef>
                <a:spcPts val="305"/>
              </a:spcBef>
              <a:spcAft>
                <a:spcPts val="0"/>
              </a:spcAft>
              <a:buClr>
                <a:schemeClr val="dk1"/>
              </a:buClr>
              <a:buSzPts val="975"/>
              <a:buFont typeface="Arial"/>
              <a:buNone/>
              <a:defRPr sz="975" b="0" i="0" u="none" strike="noStrike" cap="none">
                <a:solidFill>
                  <a:schemeClr val="dk1"/>
                </a:solidFill>
                <a:latin typeface="Arial"/>
                <a:ea typeface="Arial"/>
                <a:cs typeface="Arial"/>
                <a:sym typeface="Arial"/>
              </a:defRPr>
            </a:lvl4pPr>
            <a:lvl5pPr marR="0" lvl="4" algn="ctr" rtl="0">
              <a:lnSpc>
                <a:spcPct val="90000"/>
              </a:lnSpc>
              <a:spcBef>
                <a:spcPts val="305"/>
              </a:spcBef>
              <a:spcAft>
                <a:spcPts val="0"/>
              </a:spcAft>
              <a:buClr>
                <a:schemeClr val="dk1"/>
              </a:buClr>
              <a:buSzPts val="975"/>
              <a:buFont typeface="Arial"/>
              <a:buNone/>
              <a:defRPr sz="975" b="0" i="0" u="none" strike="noStrike" cap="none">
                <a:solidFill>
                  <a:schemeClr val="dk1"/>
                </a:solidFill>
                <a:latin typeface="Arial"/>
                <a:ea typeface="Arial"/>
                <a:cs typeface="Arial"/>
                <a:sym typeface="Arial"/>
              </a:defRPr>
            </a:lvl5pPr>
            <a:lvl6pPr marR="0" lvl="5" algn="ctr" rtl="0">
              <a:lnSpc>
                <a:spcPct val="90000"/>
              </a:lnSpc>
              <a:spcBef>
                <a:spcPts val="305"/>
              </a:spcBef>
              <a:spcAft>
                <a:spcPts val="0"/>
              </a:spcAft>
              <a:buClr>
                <a:schemeClr val="dk1"/>
              </a:buClr>
              <a:buSzPts val="975"/>
              <a:buFont typeface="Arial"/>
              <a:buNone/>
              <a:defRPr sz="975" b="0" i="0" u="none" strike="noStrike" cap="none">
                <a:solidFill>
                  <a:schemeClr val="dk1"/>
                </a:solidFill>
                <a:latin typeface="Arial"/>
                <a:ea typeface="Arial"/>
                <a:cs typeface="Arial"/>
                <a:sym typeface="Arial"/>
              </a:defRPr>
            </a:lvl6pPr>
            <a:lvl7pPr marR="0" lvl="6" algn="ctr" rtl="0">
              <a:lnSpc>
                <a:spcPct val="90000"/>
              </a:lnSpc>
              <a:spcBef>
                <a:spcPts val="305"/>
              </a:spcBef>
              <a:spcAft>
                <a:spcPts val="0"/>
              </a:spcAft>
              <a:buClr>
                <a:schemeClr val="dk1"/>
              </a:buClr>
              <a:buSzPts val="975"/>
              <a:buFont typeface="Arial"/>
              <a:buNone/>
              <a:defRPr sz="975" b="0" i="0" u="none" strike="noStrike" cap="none">
                <a:solidFill>
                  <a:schemeClr val="dk1"/>
                </a:solidFill>
                <a:latin typeface="Arial"/>
                <a:ea typeface="Arial"/>
                <a:cs typeface="Arial"/>
                <a:sym typeface="Arial"/>
              </a:defRPr>
            </a:lvl7pPr>
            <a:lvl8pPr marR="0" lvl="7" algn="ctr" rtl="0">
              <a:lnSpc>
                <a:spcPct val="90000"/>
              </a:lnSpc>
              <a:spcBef>
                <a:spcPts val="305"/>
              </a:spcBef>
              <a:spcAft>
                <a:spcPts val="0"/>
              </a:spcAft>
              <a:buClr>
                <a:schemeClr val="dk1"/>
              </a:buClr>
              <a:buSzPts val="975"/>
              <a:buFont typeface="Arial"/>
              <a:buNone/>
              <a:defRPr sz="975" b="0" i="0" u="none" strike="noStrike" cap="none">
                <a:solidFill>
                  <a:schemeClr val="dk1"/>
                </a:solidFill>
                <a:latin typeface="Arial"/>
                <a:ea typeface="Arial"/>
                <a:cs typeface="Arial"/>
                <a:sym typeface="Arial"/>
              </a:defRPr>
            </a:lvl8pPr>
            <a:lvl9pPr marR="0" lvl="8" algn="ctr" rtl="0">
              <a:lnSpc>
                <a:spcPct val="90000"/>
              </a:lnSpc>
              <a:spcBef>
                <a:spcPts val="305"/>
              </a:spcBef>
              <a:spcAft>
                <a:spcPts val="0"/>
              </a:spcAft>
              <a:buClr>
                <a:schemeClr val="dk1"/>
              </a:buClr>
              <a:buSzPts val="975"/>
              <a:buFont typeface="Arial"/>
              <a:buNone/>
              <a:defRPr sz="975" b="0" i="0" u="none" strike="noStrike" cap="none">
                <a:solidFill>
                  <a:schemeClr val="dk1"/>
                </a:solidFill>
                <a:latin typeface="Arial"/>
                <a:ea typeface="Arial"/>
                <a:cs typeface="Arial"/>
                <a:sym typeface="Arial"/>
              </a:defRPr>
            </a:lvl9pPr>
          </a:lstStyle>
          <a:p>
            <a:endParaRPr/>
          </a:p>
        </p:txBody>
      </p:sp>
      <p:sp>
        <p:nvSpPr>
          <p:cNvPr id="118" name="Google Shape;118;p44"/>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119" name="Google Shape;119;p4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0C244C"/>
              </a:buClr>
              <a:buSzPts val="3656"/>
              <a:buFont typeface="Arial"/>
              <a:buNone/>
              <a:defRPr sz="3656"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0" name="Google Shape;120;p44"/>
          <p:cNvSpPr txBox="1"/>
          <p:nvPr/>
        </p:nvSpPr>
        <p:spPr>
          <a:xfrm>
            <a:off x="13552369"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C3DDD7"/>
        </a:solidFill>
        <a:effectLst/>
      </p:bgPr>
    </p:bg>
    <p:spTree>
      <p:nvGrpSpPr>
        <p:cNvPr id="1" name="Shape 121"/>
        <p:cNvGrpSpPr/>
        <p:nvPr/>
      </p:nvGrpSpPr>
      <p:grpSpPr>
        <a:xfrm>
          <a:off x="0" y="0"/>
          <a:ext cx="0" cy="0"/>
          <a:chOff x="0" y="0"/>
          <a:chExt cx="0" cy="0"/>
        </a:xfrm>
      </p:grpSpPr>
      <p:sp>
        <p:nvSpPr>
          <p:cNvPr id="122" name="Google Shape;122;p4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609"/>
              </a:spcBef>
              <a:spcAft>
                <a:spcPts val="0"/>
              </a:spcAft>
              <a:buClr>
                <a:schemeClr val="accent3"/>
              </a:buClr>
              <a:buSzPts val="1800"/>
              <a:buFont typeface="Arial"/>
              <a:buNone/>
              <a:defRPr sz="1800" b="0" i="0" u="none" strike="noStrike" cap="none">
                <a:solidFill>
                  <a:schemeClr val="accent3"/>
                </a:solidFill>
                <a:latin typeface="Arial"/>
                <a:ea typeface="Arial"/>
                <a:cs typeface="Arial"/>
                <a:sym typeface="Arial"/>
              </a:defRPr>
            </a:lvl1pPr>
            <a:lvl2pPr marR="0" lvl="1" algn="ctr" rtl="0">
              <a:lnSpc>
                <a:spcPct val="90000"/>
              </a:lnSpc>
              <a:spcBef>
                <a:spcPts val="305"/>
              </a:spcBef>
              <a:spcAft>
                <a:spcPts val="0"/>
              </a:spcAft>
              <a:buClr>
                <a:schemeClr val="dk1"/>
              </a:buClr>
              <a:buSzPts val="1219"/>
              <a:buFont typeface="Arial"/>
              <a:buNone/>
              <a:defRPr sz="1219" b="0" i="0" u="none" strike="noStrike" cap="none">
                <a:solidFill>
                  <a:schemeClr val="dk1"/>
                </a:solidFill>
                <a:latin typeface="Arial"/>
                <a:ea typeface="Arial"/>
                <a:cs typeface="Arial"/>
                <a:sym typeface="Arial"/>
              </a:defRPr>
            </a:lvl2pPr>
            <a:lvl3pPr marR="0" lvl="2" algn="ctr" rtl="0">
              <a:lnSpc>
                <a:spcPct val="90000"/>
              </a:lnSpc>
              <a:spcBef>
                <a:spcPts val="305"/>
              </a:spcBef>
              <a:spcAft>
                <a:spcPts val="0"/>
              </a:spcAft>
              <a:buClr>
                <a:schemeClr val="dk1"/>
              </a:buClr>
              <a:buSzPts val="1097"/>
              <a:buFont typeface="Arial"/>
              <a:buNone/>
              <a:defRPr sz="1097" b="0" i="0" u="none" strike="noStrike" cap="none">
                <a:solidFill>
                  <a:schemeClr val="dk1"/>
                </a:solidFill>
                <a:latin typeface="Arial"/>
                <a:ea typeface="Arial"/>
                <a:cs typeface="Arial"/>
                <a:sym typeface="Arial"/>
              </a:defRPr>
            </a:lvl3pPr>
            <a:lvl4pPr marR="0" lvl="3" algn="ctr" rtl="0">
              <a:lnSpc>
                <a:spcPct val="90000"/>
              </a:lnSpc>
              <a:spcBef>
                <a:spcPts val="305"/>
              </a:spcBef>
              <a:spcAft>
                <a:spcPts val="0"/>
              </a:spcAft>
              <a:buClr>
                <a:schemeClr val="dk1"/>
              </a:buClr>
              <a:buSzPts val="975"/>
              <a:buFont typeface="Arial"/>
              <a:buNone/>
              <a:defRPr sz="975" b="0" i="0" u="none" strike="noStrike" cap="none">
                <a:solidFill>
                  <a:schemeClr val="dk1"/>
                </a:solidFill>
                <a:latin typeface="Arial"/>
                <a:ea typeface="Arial"/>
                <a:cs typeface="Arial"/>
                <a:sym typeface="Arial"/>
              </a:defRPr>
            </a:lvl4pPr>
            <a:lvl5pPr marR="0" lvl="4" algn="ctr" rtl="0">
              <a:lnSpc>
                <a:spcPct val="90000"/>
              </a:lnSpc>
              <a:spcBef>
                <a:spcPts val="305"/>
              </a:spcBef>
              <a:spcAft>
                <a:spcPts val="0"/>
              </a:spcAft>
              <a:buClr>
                <a:schemeClr val="dk1"/>
              </a:buClr>
              <a:buSzPts val="975"/>
              <a:buFont typeface="Arial"/>
              <a:buNone/>
              <a:defRPr sz="975" b="0" i="0" u="none" strike="noStrike" cap="none">
                <a:solidFill>
                  <a:schemeClr val="dk1"/>
                </a:solidFill>
                <a:latin typeface="Arial"/>
                <a:ea typeface="Arial"/>
                <a:cs typeface="Arial"/>
                <a:sym typeface="Arial"/>
              </a:defRPr>
            </a:lvl5pPr>
            <a:lvl6pPr marR="0" lvl="5" algn="ctr" rtl="0">
              <a:lnSpc>
                <a:spcPct val="90000"/>
              </a:lnSpc>
              <a:spcBef>
                <a:spcPts val="305"/>
              </a:spcBef>
              <a:spcAft>
                <a:spcPts val="0"/>
              </a:spcAft>
              <a:buClr>
                <a:schemeClr val="dk1"/>
              </a:buClr>
              <a:buSzPts val="975"/>
              <a:buFont typeface="Arial"/>
              <a:buNone/>
              <a:defRPr sz="975" b="0" i="0" u="none" strike="noStrike" cap="none">
                <a:solidFill>
                  <a:schemeClr val="dk1"/>
                </a:solidFill>
                <a:latin typeface="Arial"/>
                <a:ea typeface="Arial"/>
                <a:cs typeface="Arial"/>
                <a:sym typeface="Arial"/>
              </a:defRPr>
            </a:lvl6pPr>
            <a:lvl7pPr marR="0" lvl="6" algn="ctr" rtl="0">
              <a:lnSpc>
                <a:spcPct val="90000"/>
              </a:lnSpc>
              <a:spcBef>
                <a:spcPts val="305"/>
              </a:spcBef>
              <a:spcAft>
                <a:spcPts val="0"/>
              </a:spcAft>
              <a:buClr>
                <a:schemeClr val="dk1"/>
              </a:buClr>
              <a:buSzPts val="975"/>
              <a:buFont typeface="Arial"/>
              <a:buNone/>
              <a:defRPr sz="975" b="0" i="0" u="none" strike="noStrike" cap="none">
                <a:solidFill>
                  <a:schemeClr val="dk1"/>
                </a:solidFill>
                <a:latin typeface="Arial"/>
                <a:ea typeface="Arial"/>
                <a:cs typeface="Arial"/>
                <a:sym typeface="Arial"/>
              </a:defRPr>
            </a:lvl7pPr>
            <a:lvl8pPr marR="0" lvl="7" algn="ctr" rtl="0">
              <a:lnSpc>
                <a:spcPct val="90000"/>
              </a:lnSpc>
              <a:spcBef>
                <a:spcPts val="305"/>
              </a:spcBef>
              <a:spcAft>
                <a:spcPts val="0"/>
              </a:spcAft>
              <a:buClr>
                <a:schemeClr val="dk1"/>
              </a:buClr>
              <a:buSzPts val="975"/>
              <a:buFont typeface="Arial"/>
              <a:buNone/>
              <a:defRPr sz="975" b="0" i="0" u="none" strike="noStrike" cap="none">
                <a:solidFill>
                  <a:schemeClr val="dk1"/>
                </a:solidFill>
                <a:latin typeface="Arial"/>
                <a:ea typeface="Arial"/>
                <a:cs typeface="Arial"/>
                <a:sym typeface="Arial"/>
              </a:defRPr>
            </a:lvl8pPr>
            <a:lvl9pPr marR="0" lvl="8" algn="ctr" rtl="0">
              <a:lnSpc>
                <a:spcPct val="90000"/>
              </a:lnSpc>
              <a:spcBef>
                <a:spcPts val="305"/>
              </a:spcBef>
              <a:spcAft>
                <a:spcPts val="0"/>
              </a:spcAft>
              <a:buClr>
                <a:schemeClr val="dk1"/>
              </a:buClr>
              <a:buSzPts val="975"/>
              <a:buFont typeface="Arial"/>
              <a:buNone/>
              <a:defRPr sz="975" b="0" i="0" u="none" strike="noStrike" cap="none">
                <a:solidFill>
                  <a:schemeClr val="dk1"/>
                </a:solidFill>
                <a:latin typeface="Arial"/>
                <a:ea typeface="Arial"/>
                <a:cs typeface="Arial"/>
                <a:sym typeface="Arial"/>
              </a:defRPr>
            </a:lvl9pPr>
          </a:lstStyle>
          <a:p>
            <a:endParaRPr/>
          </a:p>
        </p:txBody>
      </p:sp>
      <p:sp>
        <p:nvSpPr>
          <p:cNvPr id="123" name="Google Shape;123;p45"/>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124" name="Google Shape;124;p4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0C244C"/>
              </a:buClr>
              <a:buSzPts val="3656"/>
              <a:buFont typeface="Arial"/>
              <a:buNone/>
              <a:defRPr sz="3656"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45"/>
          <p:cNvSpPr txBox="1"/>
          <p:nvPr/>
        </p:nvSpPr>
        <p:spPr>
          <a:xfrm>
            <a:off x="13552369"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4_Title Slide">
  <p:cSld name="24_Title Slide">
    <p:bg>
      <p:bgPr>
        <a:solidFill>
          <a:schemeClr val="lt1"/>
        </a:solidFill>
        <a:effectLst/>
      </p:bgPr>
    </p:bg>
    <p:spTree>
      <p:nvGrpSpPr>
        <p:cNvPr id="1" name="Shape 126"/>
        <p:cNvGrpSpPr/>
        <p:nvPr/>
      </p:nvGrpSpPr>
      <p:grpSpPr>
        <a:xfrm>
          <a:off x="0" y="0"/>
          <a:ext cx="0" cy="0"/>
          <a:chOff x="0" y="0"/>
          <a:chExt cx="0" cy="0"/>
        </a:xfrm>
      </p:grpSpPr>
      <p:sp>
        <p:nvSpPr>
          <p:cNvPr id="127" name="Google Shape;127;p46"/>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128" name="Google Shape;128;p46"/>
          <p:cNvSpPr/>
          <p:nvPr/>
        </p:nvSpPr>
        <p:spPr>
          <a:xfrm>
            <a:off x="0" y="3"/>
            <a:ext cx="12192000" cy="2204863"/>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129" name="Google Shape;129;p46"/>
          <p:cNvSpPr txBox="1">
            <a:spLocks noGrp="1"/>
          </p:cNvSpPr>
          <p:nvPr>
            <p:ph type="ctrTitle"/>
          </p:nvPr>
        </p:nvSpPr>
        <p:spPr>
          <a:xfrm>
            <a:off x="408871" y="382227"/>
            <a:ext cx="9144000" cy="14401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50"/>
              <a:buFont typeface="Arial"/>
              <a:buNone/>
              <a:defRPr sz="325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0" name="Google Shape;130;p46"/>
          <p:cNvSpPr>
            <a:spLocks noGrp="1"/>
          </p:cNvSpPr>
          <p:nvPr>
            <p:ph type="pic" idx="2"/>
          </p:nvPr>
        </p:nvSpPr>
        <p:spPr>
          <a:xfrm>
            <a:off x="0" y="2204614"/>
            <a:ext cx="12192000" cy="4032698"/>
          </a:xfrm>
          <a:prstGeom prst="rect">
            <a:avLst/>
          </a:prstGeom>
          <a:noFill/>
          <a:ln>
            <a:noFill/>
          </a:ln>
        </p:spPr>
      </p:sp>
      <p:grpSp>
        <p:nvGrpSpPr>
          <p:cNvPr id="131" name="Google Shape;131;p46"/>
          <p:cNvGrpSpPr/>
          <p:nvPr/>
        </p:nvGrpSpPr>
        <p:grpSpPr>
          <a:xfrm>
            <a:off x="9942116" y="-337600"/>
            <a:ext cx="2658756" cy="2159987"/>
            <a:chOff x="948154" y="2050047"/>
            <a:chExt cx="216025" cy="216025"/>
          </a:xfrm>
        </p:grpSpPr>
        <p:sp>
          <p:nvSpPr>
            <p:cNvPr id="132" name="Google Shape;132;p46"/>
            <p:cNvSpPr/>
            <p:nvPr/>
          </p:nvSpPr>
          <p:spPr>
            <a:xfrm>
              <a:off x="948154" y="2050047"/>
              <a:ext cx="216025" cy="216025"/>
            </a:xfrm>
            <a:custGeom>
              <a:avLst/>
              <a:gdLst/>
              <a:ahLst/>
              <a:cxnLst/>
              <a:rect l="l" t="t" r="r" b="b"/>
              <a:pathLst>
                <a:path w="295275" h="295275" extrusionOk="0">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solidFill>
              <a:schemeClr val="accent5">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33" name="Google Shape;133;p46"/>
            <p:cNvGrpSpPr/>
            <p:nvPr/>
          </p:nvGrpSpPr>
          <p:grpSpPr>
            <a:xfrm>
              <a:off x="958955" y="2060848"/>
              <a:ext cx="196444" cy="196444"/>
              <a:chOff x="519961" y="1999640"/>
              <a:chExt cx="196444" cy="196444"/>
            </a:xfrm>
          </p:grpSpPr>
          <p:sp>
            <p:nvSpPr>
              <p:cNvPr id="134" name="Google Shape;134;p46"/>
              <p:cNvSpPr/>
              <p:nvPr/>
            </p:nvSpPr>
            <p:spPr>
              <a:xfrm>
                <a:off x="639820" y="1999640"/>
                <a:ext cx="69685" cy="76654"/>
              </a:xfrm>
              <a:custGeom>
                <a:avLst/>
                <a:gdLst/>
                <a:ahLst/>
                <a:cxnLst/>
                <a:rect l="l" t="t" r="r" b="b"/>
                <a:pathLst>
                  <a:path w="95250" h="104775" extrusionOk="0">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solidFill>
                <a:schemeClr val="accent5">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 name="Google Shape;135;p46"/>
              <p:cNvSpPr/>
              <p:nvPr/>
            </p:nvSpPr>
            <p:spPr>
              <a:xfrm>
                <a:off x="519961" y="2002095"/>
                <a:ext cx="76654" cy="69685"/>
              </a:xfrm>
              <a:custGeom>
                <a:avLst/>
                <a:gdLst/>
                <a:ahLst/>
                <a:cxnLst/>
                <a:rect l="l" t="t" r="r" b="b"/>
                <a:pathLst>
                  <a:path w="104775" h="95250" extrusionOk="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solidFill>
                <a:schemeClr val="accent5">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6" name="Google Shape;136;p46"/>
              <p:cNvSpPr/>
              <p:nvPr/>
            </p:nvSpPr>
            <p:spPr>
              <a:xfrm>
                <a:off x="522416" y="2119430"/>
                <a:ext cx="69685" cy="76654"/>
              </a:xfrm>
              <a:custGeom>
                <a:avLst/>
                <a:gdLst/>
                <a:ahLst/>
                <a:cxnLst/>
                <a:rect l="l" t="t" r="r" b="b"/>
                <a:pathLst>
                  <a:path w="95250" h="104775" extrusionOk="0">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solidFill>
                <a:schemeClr val="accent5">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 name="Google Shape;137;p46"/>
              <p:cNvSpPr/>
              <p:nvPr/>
            </p:nvSpPr>
            <p:spPr>
              <a:xfrm>
                <a:off x="639751" y="2119499"/>
                <a:ext cx="76654" cy="69685"/>
              </a:xfrm>
              <a:custGeom>
                <a:avLst/>
                <a:gdLst/>
                <a:ahLst/>
                <a:cxnLst/>
                <a:rect l="l" t="t" r="r" b="b"/>
                <a:pathLst>
                  <a:path w="104775" h="95250" extrusionOk="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solidFill>
                <a:schemeClr val="accent5">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_Title Slide">
  <p:cSld name="10_Title Slide">
    <p:bg>
      <p:bgPr>
        <a:solidFill>
          <a:schemeClr val="lt1"/>
        </a:solidFill>
        <a:effectLst/>
      </p:bgPr>
    </p:bg>
    <p:spTree>
      <p:nvGrpSpPr>
        <p:cNvPr id="1" name="Shape 138"/>
        <p:cNvGrpSpPr/>
        <p:nvPr/>
      </p:nvGrpSpPr>
      <p:grpSpPr>
        <a:xfrm>
          <a:off x="0" y="0"/>
          <a:ext cx="0" cy="0"/>
          <a:chOff x="0" y="0"/>
          <a:chExt cx="0" cy="0"/>
        </a:xfrm>
      </p:grpSpPr>
      <p:sp>
        <p:nvSpPr>
          <p:cNvPr id="139" name="Google Shape;139;p47"/>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140" name="Google Shape;140;p47"/>
          <p:cNvSpPr/>
          <p:nvPr/>
        </p:nvSpPr>
        <p:spPr>
          <a:xfrm>
            <a:off x="0" y="3"/>
            <a:ext cx="12192000" cy="2204863"/>
          </a:xfrm>
          <a:prstGeom prst="rect">
            <a:avLst/>
          </a:prstGeom>
          <a:solidFill>
            <a:srgbClr val="DF91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141" name="Google Shape;141;p47"/>
          <p:cNvSpPr txBox="1">
            <a:spLocks noGrp="1"/>
          </p:cNvSpPr>
          <p:nvPr>
            <p:ph type="ctrTitle"/>
          </p:nvPr>
        </p:nvSpPr>
        <p:spPr>
          <a:xfrm>
            <a:off x="408871" y="382227"/>
            <a:ext cx="9144000" cy="14401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C244C"/>
              </a:buClr>
              <a:buSzPts val="3250"/>
              <a:buFont typeface="Arial"/>
              <a:buNone/>
              <a:defRPr sz="3250"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2" name="Google Shape;142;p47"/>
          <p:cNvSpPr>
            <a:spLocks noGrp="1"/>
          </p:cNvSpPr>
          <p:nvPr>
            <p:ph type="pic" idx="2"/>
          </p:nvPr>
        </p:nvSpPr>
        <p:spPr>
          <a:xfrm>
            <a:off x="0" y="2204614"/>
            <a:ext cx="12192000" cy="4032698"/>
          </a:xfrm>
          <a:prstGeom prst="rect">
            <a:avLst/>
          </a:prstGeom>
          <a:noFill/>
          <a:ln>
            <a:noFill/>
          </a:ln>
        </p:spPr>
      </p:sp>
      <p:grpSp>
        <p:nvGrpSpPr>
          <p:cNvPr id="143" name="Google Shape;143;p47"/>
          <p:cNvGrpSpPr/>
          <p:nvPr/>
        </p:nvGrpSpPr>
        <p:grpSpPr>
          <a:xfrm>
            <a:off x="9942116" y="-337600"/>
            <a:ext cx="2658756" cy="2159987"/>
            <a:chOff x="948154" y="2050047"/>
            <a:chExt cx="216025" cy="216025"/>
          </a:xfrm>
        </p:grpSpPr>
        <p:sp>
          <p:nvSpPr>
            <p:cNvPr id="144" name="Google Shape;144;p47"/>
            <p:cNvSpPr/>
            <p:nvPr/>
          </p:nvSpPr>
          <p:spPr>
            <a:xfrm>
              <a:off x="948154" y="2050047"/>
              <a:ext cx="216025" cy="216025"/>
            </a:xfrm>
            <a:custGeom>
              <a:avLst/>
              <a:gdLst/>
              <a:ahLst/>
              <a:cxnLst/>
              <a:rect l="l" t="t" r="r" b="b"/>
              <a:pathLst>
                <a:path w="295275" h="295275" extrusionOk="0">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45" name="Google Shape;145;p47"/>
            <p:cNvGrpSpPr/>
            <p:nvPr/>
          </p:nvGrpSpPr>
          <p:grpSpPr>
            <a:xfrm>
              <a:off x="958955" y="2060848"/>
              <a:ext cx="196444" cy="196444"/>
              <a:chOff x="519961" y="1999640"/>
              <a:chExt cx="196444" cy="196444"/>
            </a:xfrm>
          </p:grpSpPr>
          <p:sp>
            <p:nvSpPr>
              <p:cNvPr id="146" name="Google Shape;146;p47"/>
              <p:cNvSpPr/>
              <p:nvPr/>
            </p:nvSpPr>
            <p:spPr>
              <a:xfrm>
                <a:off x="639820" y="1999640"/>
                <a:ext cx="69685" cy="76654"/>
              </a:xfrm>
              <a:custGeom>
                <a:avLst/>
                <a:gdLst/>
                <a:ahLst/>
                <a:cxnLst/>
                <a:rect l="l" t="t" r="r" b="b"/>
                <a:pathLst>
                  <a:path w="95250" h="104775" extrusionOk="0">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7" name="Google Shape;147;p47"/>
              <p:cNvSpPr/>
              <p:nvPr/>
            </p:nvSpPr>
            <p:spPr>
              <a:xfrm>
                <a:off x="519961" y="2002095"/>
                <a:ext cx="76654" cy="69685"/>
              </a:xfrm>
              <a:custGeom>
                <a:avLst/>
                <a:gdLst/>
                <a:ahLst/>
                <a:cxnLst/>
                <a:rect l="l" t="t" r="r" b="b"/>
                <a:pathLst>
                  <a:path w="104775" h="95250" extrusionOk="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8" name="Google Shape;148;p47"/>
              <p:cNvSpPr/>
              <p:nvPr/>
            </p:nvSpPr>
            <p:spPr>
              <a:xfrm>
                <a:off x="522416" y="2119430"/>
                <a:ext cx="69685" cy="76654"/>
              </a:xfrm>
              <a:custGeom>
                <a:avLst/>
                <a:gdLst/>
                <a:ahLst/>
                <a:cxnLst/>
                <a:rect l="l" t="t" r="r" b="b"/>
                <a:pathLst>
                  <a:path w="95250" h="104775" extrusionOk="0">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9" name="Google Shape;149;p47"/>
              <p:cNvSpPr/>
              <p:nvPr/>
            </p:nvSpPr>
            <p:spPr>
              <a:xfrm>
                <a:off x="639751" y="2119499"/>
                <a:ext cx="76654" cy="69685"/>
              </a:xfrm>
              <a:custGeom>
                <a:avLst/>
                <a:gdLst/>
                <a:ahLst/>
                <a:cxnLst/>
                <a:rect l="l" t="t" r="r" b="b"/>
                <a:pathLst>
                  <a:path w="104775" h="95250" extrusionOk="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9_Title and Content">
  <p:cSld name="39_Title and Content">
    <p:spTree>
      <p:nvGrpSpPr>
        <p:cNvPr id="1" name="Shape 24"/>
        <p:cNvGrpSpPr/>
        <p:nvPr/>
      </p:nvGrpSpPr>
      <p:grpSpPr>
        <a:xfrm>
          <a:off x="0" y="0"/>
          <a:ext cx="0" cy="0"/>
          <a:chOff x="0" y="0"/>
          <a:chExt cx="0" cy="0"/>
        </a:xfrm>
      </p:grpSpPr>
      <p:sp>
        <p:nvSpPr>
          <p:cNvPr id="25" name="Google Shape;25;p29"/>
          <p:cNvSpPr txBox="1"/>
          <p:nvPr/>
        </p:nvSpPr>
        <p:spPr>
          <a:xfrm>
            <a:off x="13026189" y="6439301"/>
            <a:ext cx="3129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a:p>
        </p:txBody>
      </p:sp>
      <p:sp>
        <p:nvSpPr>
          <p:cNvPr id="26" name="Google Shape;26;p29"/>
          <p:cNvSpPr txBox="1">
            <a:spLocks noGrp="1"/>
          </p:cNvSpPr>
          <p:nvPr>
            <p:ph type="body" idx="1"/>
          </p:nvPr>
        </p:nvSpPr>
        <p:spPr>
          <a:xfrm>
            <a:off x="479376" y="1138687"/>
            <a:ext cx="11127797" cy="48105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Font typeface="Arial"/>
              <a:buNone/>
              <a:defRPr sz="2000" cap="none">
                <a:solidFill>
                  <a:schemeClr val="dk1"/>
                </a:solidFill>
                <a:latin typeface="Arial"/>
                <a:ea typeface="Arial"/>
                <a:cs typeface="Arial"/>
                <a:sym typeface="Arial"/>
              </a:defRPr>
            </a:lvl1pPr>
            <a:lvl2pPr marL="914400" lvl="1" indent="-228600" algn="l">
              <a:lnSpc>
                <a:spcPct val="90000"/>
              </a:lnSpc>
              <a:spcBef>
                <a:spcPts val="188"/>
              </a:spcBef>
              <a:spcAft>
                <a:spcPts val="0"/>
              </a:spcAft>
              <a:buClr>
                <a:schemeClr val="dk1"/>
              </a:buClr>
              <a:buSzPts val="2000"/>
              <a:buFont typeface="Arial"/>
              <a:buNone/>
              <a:defRPr sz="2000" cap="none">
                <a:solidFill>
                  <a:schemeClr val="dk1"/>
                </a:solidFill>
                <a:latin typeface="Arial"/>
                <a:ea typeface="Arial"/>
                <a:cs typeface="Arial"/>
                <a:sym typeface="Arial"/>
              </a:defRPr>
            </a:lvl2pPr>
            <a:lvl3pPr marL="1371600" lvl="2" indent="-355600" algn="l">
              <a:lnSpc>
                <a:spcPct val="90000"/>
              </a:lnSpc>
              <a:spcBef>
                <a:spcPts val="188"/>
              </a:spcBef>
              <a:spcAft>
                <a:spcPts val="0"/>
              </a:spcAft>
              <a:buClr>
                <a:schemeClr val="dk1"/>
              </a:buClr>
              <a:buSzPts val="2000"/>
              <a:buFont typeface="Arial"/>
              <a:buChar char="•"/>
              <a:defRPr sz="2000">
                <a:solidFill>
                  <a:schemeClr val="dk1"/>
                </a:solidFill>
                <a:latin typeface="Arial"/>
                <a:ea typeface="Arial"/>
                <a:cs typeface="Arial"/>
                <a:sym typeface="Arial"/>
              </a:defRPr>
            </a:lvl3pPr>
            <a:lvl4pPr marL="1828800" lvl="3" indent="-355600" algn="l">
              <a:lnSpc>
                <a:spcPct val="90000"/>
              </a:lnSpc>
              <a:spcBef>
                <a:spcPts val="188"/>
              </a:spcBef>
              <a:spcAft>
                <a:spcPts val="0"/>
              </a:spcAft>
              <a:buClr>
                <a:schemeClr val="dk1"/>
              </a:buClr>
              <a:buSzPts val="2000"/>
              <a:buFont typeface="Arial"/>
              <a:buChar char="•"/>
              <a:defRPr sz="2000">
                <a:solidFill>
                  <a:schemeClr val="dk1"/>
                </a:solidFill>
                <a:latin typeface="Arial"/>
                <a:ea typeface="Arial"/>
                <a:cs typeface="Arial"/>
                <a:sym typeface="Arial"/>
              </a:defRPr>
            </a:lvl4pPr>
            <a:lvl5pPr marL="2286000" lvl="4" indent="-355600" algn="l">
              <a:lnSpc>
                <a:spcPct val="90000"/>
              </a:lnSpc>
              <a:spcBef>
                <a:spcPts val="188"/>
              </a:spcBef>
              <a:spcAft>
                <a:spcPts val="0"/>
              </a:spcAft>
              <a:buClr>
                <a:schemeClr val="dk1"/>
              </a:buClr>
              <a:buSzPts val="2000"/>
              <a:buFont typeface="Arial"/>
              <a:buChar char="•"/>
              <a:defRPr sz="20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9"/>
          <p:cNvSpPr/>
          <p:nvPr/>
        </p:nvSpPr>
        <p:spPr>
          <a:xfrm flipH="1">
            <a:off x="-3" y="0"/>
            <a:ext cx="11644206" cy="971550"/>
          </a:xfrm>
          <a:prstGeom prst="round2DiagRect">
            <a:avLst>
              <a:gd name="adj1" fmla="val 42510"/>
              <a:gd name="adj2" fmla="val 0"/>
            </a:avLst>
          </a:prstGeom>
          <a:solidFill>
            <a:schemeClr val="accent6">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3DDD7"/>
              </a:solidFill>
              <a:latin typeface="Arial"/>
              <a:ea typeface="Arial"/>
              <a:cs typeface="Arial"/>
              <a:sym typeface="Arial"/>
            </a:endParaRPr>
          </a:p>
        </p:txBody>
      </p:sp>
      <p:sp>
        <p:nvSpPr>
          <p:cNvPr id="28" name="Google Shape;28;p29"/>
          <p:cNvSpPr txBox="1">
            <a:spLocks noGrp="1"/>
          </p:cNvSpPr>
          <p:nvPr>
            <p:ph type="title"/>
          </p:nvPr>
        </p:nvSpPr>
        <p:spPr>
          <a:xfrm>
            <a:off x="335360" y="238336"/>
            <a:ext cx="10801200" cy="73321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C244C"/>
              </a:buClr>
              <a:buSzPts val="4400"/>
              <a:buFont typeface="Arial"/>
              <a:buNone/>
              <a:defRPr b="1" i="0" cap="none">
                <a:solidFill>
                  <a:srgbClr val="0C244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1_Title Slide">
  <p:cSld name="11_Title Slide">
    <p:bg>
      <p:bgPr>
        <a:solidFill>
          <a:schemeClr val="lt1"/>
        </a:solidFill>
        <a:effectLst/>
      </p:bgPr>
    </p:bg>
    <p:spTree>
      <p:nvGrpSpPr>
        <p:cNvPr id="1" name="Shape 150"/>
        <p:cNvGrpSpPr/>
        <p:nvPr/>
      </p:nvGrpSpPr>
      <p:grpSpPr>
        <a:xfrm>
          <a:off x="0" y="0"/>
          <a:ext cx="0" cy="0"/>
          <a:chOff x="0" y="0"/>
          <a:chExt cx="0" cy="0"/>
        </a:xfrm>
      </p:grpSpPr>
      <p:sp>
        <p:nvSpPr>
          <p:cNvPr id="151" name="Google Shape;151;p48"/>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152" name="Google Shape;152;p48"/>
          <p:cNvSpPr/>
          <p:nvPr/>
        </p:nvSpPr>
        <p:spPr>
          <a:xfrm>
            <a:off x="0" y="3"/>
            <a:ext cx="12192000" cy="2204863"/>
          </a:xfrm>
          <a:prstGeom prst="rect">
            <a:avLst/>
          </a:prstGeom>
          <a:solidFill>
            <a:srgbClr val="C3DD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153" name="Google Shape;153;p48"/>
          <p:cNvSpPr txBox="1">
            <a:spLocks noGrp="1"/>
          </p:cNvSpPr>
          <p:nvPr>
            <p:ph type="ctrTitle"/>
          </p:nvPr>
        </p:nvSpPr>
        <p:spPr>
          <a:xfrm>
            <a:off x="408871" y="382227"/>
            <a:ext cx="9144000" cy="14401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C244C"/>
              </a:buClr>
              <a:buSzPts val="3250"/>
              <a:buFont typeface="Arial"/>
              <a:buNone/>
              <a:defRPr sz="3250"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4" name="Google Shape;154;p48"/>
          <p:cNvSpPr>
            <a:spLocks noGrp="1"/>
          </p:cNvSpPr>
          <p:nvPr>
            <p:ph type="pic" idx="2"/>
          </p:nvPr>
        </p:nvSpPr>
        <p:spPr>
          <a:xfrm>
            <a:off x="0" y="2204614"/>
            <a:ext cx="12192000" cy="4032698"/>
          </a:xfrm>
          <a:prstGeom prst="rect">
            <a:avLst/>
          </a:prstGeom>
          <a:noFill/>
          <a:ln>
            <a:noFill/>
          </a:ln>
        </p:spPr>
      </p:sp>
      <p:grpSp>
        <p:nvGrpSpPr>
          <p:cNvPr id="155" name="Google Shape;155;p48"/>
          <p:cNvGrpSpPr/>
          <p:nvPr/>
        </p:nvGrpSpPr>
        <p:grpSpPr>
          <a:xfrm>
            <a:off x="9942116" y="-337600"/>
            <a:ext cx="2658756" cy="2159987"/>
            <a:chOff x="948154" y="2050047"/>
            <a:chExt cx="216025" cy="216025"/>
          </a:xfrm>
        </p:grpSpPr>
        <p:sp>
          <p:nvSpPr>
            <p:cNvPr id="156" name="Google Shape;156;p48"/>
            <p:cNvSpPr/>
            <p:nvPr/>
          </p:nvSpPr>
          <p:spPr>
            <a:xfrm>
              <a:off x="948154" y="2050047"/>
              <a:ext cx="216025" cy="216025"/>
            </a:xfrm>
            <a:custGeom>
              <a:avLst/>
              <a:gdLst/>
              <a:ahLst/>
              <a:cxnLst/>
              <a:rect l="l" t="t" r="r" b="b"/>
              <a:pathLst>
                <a:path w="295275" h="295275" extrusionOk="0">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solidFill>
              <a:schemeClr val="accen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57" name="Google Shape;157;p48"/>
            <p:cNvGrpSpPr/>
            <p:nvPr/>
          </p:nvGrpSpPr>
          <p:grpSpPr>
            <a:xfrm>
              <a:off x="958955" y="2060848"/>
              <a:ext cx="196444" cy="196444"/>
              <a:chOff x="519961" y="1999640"/>
              <a:chExt cx="196444" cy="196444"/>
            </a:xfrm>
          </p:grpSpPr>
          <p:sp>
            <p:nvSpPr>
              <p:cNvPr id="158" name="Google Shape;158;p48"/>
              <p:cNvSpPr/>
              <p:nvPr/>
            </p:nvSpPr>
            <p:spPr>
              <a:xfrm>
                <a:off x="639820" y="1999640"/>
                <a:ext cx="69685" cy="76654"/>
              </a:xfrm>
              <a:custGeom>
                <a:avLst/>
                <a:gdLst/>
                <a:ahLst/>
                <a:cxnLst/>
                <a:rect l="l" t="t" r="r" b="b"/>
                <a:pathLst>
                  <a:path w="95250" h="104775" extrusionOk="0">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solidFill>
                <a:schemeClr val="accen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9" name="Google Shape;159;p48"/>
              <p:cNvSpPr/>
              <p:nvPr/>
            </p:nvSpPr>
            <p:spPr>
              <a:xfrm>
                <a:off x="519961" y="2002095"/>
                <a:ext cx="76654" cy="69685"/>
              </a:xfrm>
              <a:custGeom>
                <a:avLst/>
                <a:gdLst/>
                <a:ahLst/>
                <a:cxnLst/>
                <a:rect l="l" t="t" r="r" b="b"/>
                <a:pathLst>
                  <a:path w="104775" h="95250" extrusionOk="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solidFill>
                <a:schemeClr val="accen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0" name="Google Shape;160;p48"/>
              <p:cNvSpPr/>
              <p:nvPr/>
            </p:nvSpPr>
            <p:spPr>
              <a:xfrm>
                <a:off x="522416" y="2119430"/>
                <a:ext cx="69685" cy="76654"/>
              </a:xfrm>
              <a:custGeom>
                <a:avLst/>
                <a:gdLst/>
                <a:ahLst/>
                <a:cxnLst/>
                <a:rect l="l" t="t" r="r" b="b"/>
                <a:pathLst>
                  <a:path w="95250" h="104775" extrusionOk="0">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solidFill>
                <a:schemeClr val="accen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1" name="Google Shape;161;p48"/>
              <p:cNvSpPr/>
              <p:nvPr/>
            </p:nvSpPr>
            <p:spPr>
              <a:xfrm>
                <a:off x="639751" y="2119499"/>
                <a:ext cx="76654" cy="69685"/>
              </a:xfrm>
              <a:custGeom>
                <a:avLst/>
                <a:gdLst/>
                <a:ahLst/>
                <a:cxnLst/>
                <a:rect l="l" t="t" r="r" b="b"/>
                <a:pathLst>
                  <a:path w="104775" h="95250" extrusionOk="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solidFill>
                <a:schemeClr val="accen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6_Title Slide">
  <p:cSld name="16_Title Slide">
    <p:bg>
      <p:bgPr>
        <a:solidFill>
          <a:schemeClr val="lt1"/>
        </a:solidFill>
        <a:effectLst/>
      </p:bgPr>
    </p:bg>
    <p:spTree>
      <p:nvGrpSpPr>
        <p:cNvPr id="1" name="Shape 162"/>
        <p:cNvGrpSpPr/>
        <p:nvPr/>
      </p:nvGrpSpPr>
      <p:grpSpPr>
        <a:xfrm>
          <a:off x="0" y="0"/>
          <a:ext cx="0" cy="0"/>
          <a:chOff x="0" y="0"/>
          <a:chExt cx="0" cy="0"/>
        </a:xfrm>
      </p:grpSpPr>
      <p:sp>
        <p:nvSpPr>
          <p:cNvPr id="163" name="Google Shape;163;p49"/>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164" name="Google Shape;164;p49"/>
          <p:cNvSpPr/>
          <p:nvPr/>
        </p:nvSpPr>
        <p:spPr>
          <a:xfrm>
            <a:off x="0" y="3"/>
            <a:ext cx="12192000" cy="1440160"/>
          </a:xfrm>
          <a:prstGeom prst="rect">
            <a:avLst/>
          </a:prstGeom>
          <a:solidFill>
            <a:srgbClr val="C3DD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165" name="Google Shape;165;p49"/>
          <p:cNvSpPr txBox="1">
            <a:spLocks noGrp="1"/>
          </p:cNvSpPr>
          <p:nvPr>
            <p:ph type="ctrTitle"/>
          </p:nvPr>
        </p:nvSpPr>
        <p:spPr>
          <a:xfrm>
            <a:off x="408871" y="382228"/>
            <a:ext cx="9144000" cy="105555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C244C"/>
              </a:buClr>
              <a:buSzPts val="3250"/>
              <a:buFont typeface="Arial"/>
              <a:buNone/>
              <a:defRPr sz="3250"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6" name="Google Shape;166;p49"/>
          <p:cNvSpPr>
            <a:spLocks noGrp="1"/>
          </p:cNvSpPr>
          <p:nvPr>
            <p:ph type="pic" idx="2"/>
          </p:nvPr>
        </p:nvSpPr>
        <p:spPr>
          <a:xfrm>
            <a:off x="0" y="2204614"/>
            <a:ext cx="12192000" cy="4032698"/>
          </a:xfrm>
          <a:prstGeom prst="rect">
            <a:avLst/>
          </a:prstGeom>
          <a:noFill/>
          <a:ln>
            <a:noFill/>
          </a:ln>
        </p:spPr>
      </p:sp>
      <p:grpSp>
        <p:nvGrpSpPr>
          <p:cNvPr id="167" name="Google Shape;167;p49"/>
          <p:cNvGrpSpPr/>
          <p:nvPr/>
        </p:nvGrpSpPr>
        <p:grpSpPr>
          <a:xfrm>
            <a:off x="10177987" y="-257367"/>
            <a:ext cx="2249884" cy="1827818"/>
            <a:chOff x="948154" y="2050047"/>
            <a:chExt cx="216025" cy="216025"/>
          </a:xfrm>
        </p:grpSpPr>
        <p:sp>
          <p:nvSpPr>
            <p:cNvPr id="168" name="Google Shape;168;p49"/>
            <p:cNvSpPr/>
            <p:nvPr/>
          </p:nvSpPr>
          <p:spPr>
            <a:xfrm>
              <a:off x="948154" y="2050047"/>
              <a:ext cx="216025" cy="216025"/>
            </a:xfrm>
            <a:custGeom>
              <a:avLst/>
              <a:gdLst/>
              <a:ahLst/>
              <a:cxnLst/>
              <a:rect l="l" t="t" r="r" b="b"/>
              <a:pathLst>
                <a:path w="295275" h="295275" extrusionOk="0">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69" name="Google Shape;169;p49"/>
            <p:cNvGrpSpPr/>
            <p:nvPr/>
          </p:nvGrpSpPr>
          <p:grpSpPr>
            <a:xfrm>
              <a:off x="958955" y="2060848"/>
              <a:ext cx="196444" cy="196444"/>
              <a:chOff x="519961" y="1999640"/>
              <a:chExt cx="196444" cy="196444"/>
            </a:xfrm>
          </p:grpSpPr>
          <p:sp>
            <p:nvSpPr>
              <p:cNvPr id="170" name="Google Shape;170;p49"/>
              <p:cNvSpPr/>
              <p:nvPr/>
            </p:nvSpPr>
            <p:spPr>
              <a:xfrm>
                <a:off x="639820" y="1999640"/>
                <a:ext cx="69685" cy="76654"/>
              </a:xfrm>
              <a:custGeom>
                <a:avLst/>
                <a:gdLst/>
                <a:ahLst/>
                <a:cxnLst/>
                <a:rect l="l" t="t" r="r" b="b"/>
                <a:pathLst>
                  <a:path w="95250" h="104775" extrusionOk="0">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1" name="Google Shape;171;p49"/>
              <p:cNvSpPr/>
              <p:nvPr/>
            </p:nvSpPr>
            <p:spPr>
              <a:xfrm>
                <a:off x="519961" y="2002095"/>
                <a:ext cx="76654" cy="69685"/>
              </a:xfrm>
              <a:custGeom>
                <a:avLst/>
                <a:gdLst/>
                <a:ahLst/>
                <a:cxnLst/>
                <a:rect l="l" t="t" r="r" b="b"/>
                <a:pathLst>
                  <a:path w="104775" h="95250" extrusionOk="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2" name="Google Shape;172;p49"/>
              <p:cNvSpPr/>
              <p:nvPr/>
            </p:nvSpPr>
            <p:spPr>
              <a:xfrm>
                <a:off x="522416" y="2119430"/>
                <a:ext cx="69685" cy="76654"/>
              </a:xfrm>
              <a:custGeom>
                <a:avLst/>
                <a:gdLst/>
                <a:ahLst/>
                <a:cxnLst/>
                <a:rect l="l" t="t" r="r" b="b"/>
                <a:pathLst>
                  <a:path w="95250" h="104775" extrusionOk="0">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3" name="Google Shape;173;p49"/>
              <p:cNvSpPr/>
              <p:nvPr/>
            </p:nvSpPr>
            <p:spPr>
              <a:xfrm>
                <a:off x="639751" y="2119499"/>
                <a:ext cx="76654" cy="69685"/>
              </a:xfrm>
              <a:custGeom>
                <a:avLst/>
                <a:gdLst/>
                <a:ahLst/>
                <a:cxnLst/>
                <a:rect l="l" t="t" r="r" b="b"/>
                <a:pathLst>
                  <a:path w="104775" h="95250" extrusionOk="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2_Title Slide">
  <p:cSld name="22_Title Slide">
    <p:bg>
      <p:bgPr>
        <a:solidFill>
          <a:schemeClr val="lt1"/>
        </a:solidFill>
        <a:effectLst/>
      </p:bgPr>
    </p:bg>
    <p:spTree>
      <p:nvGrpSpPr>
        <p:cNvPr id="1" name="Shape 174"/>
        <p:cNvGrpSpPr/>
        <p:nvPr/>
      </p:nvGrpSpPr>
      <p:grpSpPr>
        <a:xfrm>
          <a:off x="0" y="0"/>
          <a:ext cx="0" cy="0"/>
          <a:chOff x="0" y="0"/>
          <a:chExt cx="0" cy="0"/>
        </a:xfrm>
      </p:grpSpPr>
      <p:sp>
        <p:nvSpPr>
          <p:cNvPr id="175" name="Google Shape;175;p50"/>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176" name="Google Shape;176;p50"/>
          <p:cNvSpPr/>
          <p:nvPr/>
        </p:nvSpPr>
        <p:spPr>
          <a:xfrm>
            <a:off x="0" y="3"/>
            <a:ext cx="12192000" cy="2204863"/>
          </a:xfrm>
          <a:prstGeom prst="rect">
            <a:avLst/>
          </a:prstGeom>
          <a:solidFill>
            <a:srgbClr val="63B1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177" name="Google Shape;177;p50"/>
          <p:cNvSpPr txBox="1">
            <a:spLocks noGrp="1"/>
          </p:cNvSpPr>
          <p:nvPr>
            <p:ph type="ctrTitle"/>
          </p:nvPr>
        </p:nvSpPr>
        <p:spPr>
          <a:xfrm>
            <a:off x="408871" y="382227"/>
            <a:ext cx="9144000" cy="14401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3250"/>
              <a:buFont typeface="Arial"/>
              <a:buNone/>
              <a:defRPr sz="325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8" name="Google Shape;178;p50"/>
          <p:cNvSpPr>
            <a:spLocks noGrp="1"/>
          </p:cNvSpPr>
          <p:nvPr>
            <p:ph type="pic" idx="2"/>
          </p:nvPr>
        </p:nvSpPr>
        <p:spPr>
          <a:xfrm>
            <a:off x="0" y="2204614"/>
            <a:ext cx="12192000" cy="4032698"/>
          </a:xfrm>
          <a:prstGeom prst="rect">
            <a:avLst/>
          </a:prstGeom>
          <a:noFill/>
          <a:ln>
            <a:noFill/>
          </a:ln>
        </p:spPr>
      </p:sp>
      <p:grpSp>
        <p:nvGrpSpPr>
          <p:cNvPr id="179" name="Google Shape;179;p50"/>
          <p:cNvGrpSpPr/>
          <p:nvPr/>
        </p:nvGrpSpPr>
        <p:grpSpPr>
          <a:xfrm>
            <a:off x="9942116" y="-337600"/>
            <a:ext cx="2658756" cy="2159987"/>
            <a:chOff x="948154" y="2050047"/>
            <a:chExt cx="216025" cy="216025"/>
          </a:xfrm>
        </p:grpSpPr>
        <p:sp>
          <p:nvSpPr>
            <p:cNvPr id="180" name="Google Shape;180;p50"/>
            <p:cNvSpPr/>
            <p:nvPr/>
          </p:nvSpPr>
          <p:spPr>
            <a:xfrm>
              <a:off x="948154" y="2050047"/>
              <a:ext cx="216025" cy="216025"/>
            </a:xfrm>
            <a:custGeom>
              <a:avLst/>
              <a:gdLst/>
              <a:ahLst/>
              <a:cxnLst/>
              <a:rect l="l" t="t" r="r" b="b"/>
              <a:pathLst>
                <a:path w="295275" h="295275" extrusionOk="0">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81" name="Google Shape;181;p50"/>
            <p:cNvGrpSpPr/>
            <p:nvPr/>
          </p:nvGrpSpPr>
          <p:grpSpPr>
            <a:xfrm>
              <a:off x="958955" y="2060848"/>
              <a:ext cx="196444" cy="196444"/>
              <a:chOff x="519961" y="1999640"/>
              <a:chExt cx="196444" cy="196444"/>
            </a:xfrm>
          </p:grpSpPr>
          <p:sp>
            <p:nvSpPr>
              <p:cNvPr id="182" name="Google Shape;182;p50"/>
              <p:cNvSpPr/>
              <p:nvPr/>
            </p:nvSpPr>
            <p:spPr>
              <a:xfrm>
                <a:off x="639820" y="1999640"/>
                <a:ext cx="69685" cy="76654"/>
              </a:xfrm>
              <a:custGeom>
                <a:avLst/>
                <a:gdLst/>
                <a:ahLst/>
                <a:cxnLst/>
                <a:rect l="l" t="t" r="r" b="b"/>
                <a:pathLst>
                  <a:path w="95250" h="104775" extrusionOk="0">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3" name="Google Shape;183;p50"/>
              <p:cNvSpPr/>
              <p:nvPr/>
            </p:nvSpPr>
            <p:spPr>
              <a:xfrm>
                <a:off x="519961" y="2002095"/>
                <a:ext cx="76654" cy="69685"/>
              </a:xfrm>
              <a:custGeom>
                <a:avLst/>
                <a:gdLst/>
                <a:ahLst/>
                <a:cxnLst/>
                <a:rect l="l" t="t" r="r" b="b"/>
                <a:pathLst>
                  <a:path w="104775" h="95250" extrusionOk="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4" name="Google Shape;184;p50"/>
              <p:cNvSpPr/>
              <p:nvPr/>
            </p:nvSpPr>
            <p:spPr>
              <a:xfrm>
                <a:off x="522416" y="2119430"/>
                <a:ext cx="69685" cy="76654"/>
              </a:xfrm>
              <a:custGeom>
                <a:avLst/>
                <a:gdLst/>
                <a:ahLst/>
                <a:cxnLst/>
                <a:rect l="l" t="t" r="r" b="b"/>
                <a:pathLst>
                  <a:path w="95250" h="104775" extrusionOk="0">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5" name="Google Shape;185;p50"/>
              <p:cNvSpPr/>
              <p:nvPr/>
            </p:nvSpPr>
            <p:spPr>
              <a:xfrm>
                <a:off x="639751" y="2119499"/>
                <a:ext cx="76654" cy="69685"/>
              </a:xfrm>
              <a:custGeom>
                <a:avLst/>
                <a:gdLst/>
                <a:ahLst/>
                <a:cxnLst/>
                <a:rect l="l" t="t" r="r" b="b"/>
                <a:pathLst>
                  <a:path w="104775" h="95250" extrusionOk="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3_Title Slide">
  <p:cSld name="23_Title Slide">
    <p:bg>
      <p:bgPr>
        <a:solidFill>
          <a:schemeClr val="lt1"/>
        </a:solidFill>
        <a:effectLst/>
      </p:bgPr>
    </p:bg>
    <p:spTree>
      <p:nvGrpSpPr>
        <p:cNvPr id="1" name="Shape 186"/>
        <p:cNvGrpSpPr/>
        <p:nvPr/>
      </p:nvGrpSpPr>
      <p:grpSpPr>
        <a:xfrm>
          <a:off x="0" y="0"/>
          <a:ext cx="0" cy="0"/>
          <a:chOff x="0" y="0"/>
          <a:chExt cx="0" cy="0"/>
        </a:xfrm>
      </p:grpSpPr>
      <p:sp>
        <p:nvSpPr>
          <p:cNvPr id="187" name="Google Shape;187;p51"/>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188" name="Google Shape;188;p51"/>
          <p:cNvSpPr/>
          <p:nvPr/>
        </p:nvSpPr>
        <p:spPr>
          <a:xfrm>
            <a:off x="0" y="3"/>
            <a:ext cx="12192000" cy="2204863"/>
          </a:xfrm>
          <a:prstGeom prst="rect">
            <a:avLst/>
          </a:prstGeom>
          <a:solidFill>
            <a:srgbClr val="D860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189" name="Google Shape;189;p51"/>
          <p:cNvSpPr txBox="1">
            <a:spLocks noGrp="1"/>
          </p:cNvSpPr>
          <p:nvPr>
            <p:ph type="ctrTitle"/>
          </p:nvPr>
        </p:nvSpPr>
        <p:spPr>
          <a:xfrm>
            <a:off x="408871" y="382227"/>
            <a:ext cx="9144000" cy="14401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3250"/>
              <a:buFont typeface="Arial"/>
              <a:buNone/>
              <a:defRPr sz="325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0" name="Google Shape;190;p51"/>
          <p:cNvSpPr>
            <a:spLocks noGrp="1"/>
          </p:cNvSpPr>
          <p:nvPr>
            <p:ph type="pic" idx="2"/>
          </p:nvPr>
        </p:nvSpPr>
        <p:spPr>
          <a:xfrm>
            <a:off x="0" y="2204614"/>
            <a:ext cx="12192000" cy="4032698"/>
          </a:xfrm>
          <a:prstGeom prst="rect">
            <a:avLst/>
          </a:prstGeom>
          <a:noFill/>
          <a:ln>
            <a:noFill/>
          </a:ln>
        </p:spPr>
      </p:sp>
      <p:grpSp>
        <p:nvGrpSpPr>
          <p:cNvPr id="191" name="Google Shape;191;p51"/>
          <p:cNvGrpSpPr/>
          <p:nvPr/>
        </p:nvGrpSpPr>
        <p:grpSpPr>
          <a:xfrm>
            <a:off x="9942116" y="-337600"/>
            <a:ext cx="2658756" cy="2159987"/>
            <a:chOff x="948154" y="2050047"/>
            <a:chExt cx="216025" cy="216025"/>
          </a:xfrm>
        </p:grpSpPr>
        <p:sp>
          <p:nvSpPr>
            <p:cNvPr id="192" name="Google Shape;192;p51"/>
            <p:cNvSpPr/>
            <p:nvPr/>
          </p:nvSpPr>
          <p:spPr>
            <a:xfrm>
              <a:off x="948154" y="2050047"/>
              <a:ext cx="216025" cy="216025"/>
            </a:xfrm>
            <a:custGeom>
              <a:avLst/>
              <a:gdLst/>
              <a:ahLst/>
              <a:cxnLst/>
              <a:rect l="l" t="t" r="r" b="b"/>
              <a:pathLst>
                <a:path w="295275" h="295275" extrusionOk="0">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93" name="Google Shape;193;p51"/>
            <p:cNvGrpSpPr/>
            <p:nvPr/>
          </p:nvGrpSpPr>
          <p:grpSpPr>
            <a:xfrm>
              <a:off x="958955" y="2060848"/>
              <a:ext cx="196444" cy="196444"/>
              <a:chOff x="519961" y="1999640"/>
              <a:chExt cx="196444" cy="196444"/>
            </a:xfrm>
          </p:grpSpPr>
          <p:sp>
            <p:nvSpPr>
              <p:cNvPr id="194" name="Google Shape;194;p51"/>
              <p:cNvSpPr/>
              <p:nvPr/>
            </p:nvSpPr>
            <p:spPr>
              <a:xfrm>
                <a:off x="639820" y="1999640"/>
                <a:ext cx="69685" cy="76654"/>
              </a:xfrm>
              <a:custGeom>
                <a:avLst/>
                <a:gdLst/>
                <a:ahLst/>
                <a:cxnLst/>
                <a:rect l="l" t="t" r="r" b="b"/>
                <a:pathLst>
                  <a:path w="95250" h="104775" extrusionOk="0">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5" name="Google Shape;195;p51"/>
              <p:cNvSpPr/>
              <p:nvPr/>
            </p:nvSpPr>
            <p:spPr>
              <a:xfrm>
                <a:off x="519961" y="2002095"/>
                <a:ext cx="76654" cy="69685"/>
              </a:xfrm>
              <a:custGeom>
                <a:avLst/>
                <a:gdLst/>
                <a:ahLst/>
                <a:cxnLst/>
                <a:rect l="l" t="t" r="r" b="b"/>
                <a:pathLst>
                  <a:path w="104775" h="95250" extrusionOk="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6" name="Google Shape;196;p51"/>
              <p:cNvSpPr/>
              <p:nvPr/>
            </p:nvSpPr>
            <p:spPr>
              <a:xfrm>
                <a:off x="522416" y="2119430"/>
                <a:ext cx="69685" cy="76654"/>
              </a:xfrm>
              <a:custGeom>
                <a:avLst/>
                <a:gdLst/>
                <a:ahLst/>
                <a:cxnLst/>
                <a:rect l="l" t="t" r="r" b="b"/>
                <a:pathLst>
                  <a:path w="95250" h="104775" extrusionOk="0">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7" name="Google Shape;197;p51"/>
              <p:cNvSpPr/>
              <p:nvPr/>
            </p:nvSpPr>
            <p:spPr>
              <a:xfrm>
                <a:off x="639751" y="2119499"/>
                <a:ext cx="76654" cy="69685"/>
              </a:xfrm>
              <a:custGeom>
                <a:avLst/>
                <a:gdLst/>
                <a:ahLst/>
                <a:cxnLst/>
                <a:rect l="l" t="t" r="r" b="b"/>
                <a:pathLst>
                  <a:path w="104775" h="95250" extrusionOk="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3_Title Slide">
  <p:cSld name="13_Title Slide">
    <p:bg>
      <p:bgPr>
        <a:solidFill>
          <a:schemeClr val="lt1"/>
        </a:solidFill>
        <a:effectLst/>
      </p:bgPr>
    </p:bg>
    <p:spTree>
      <p:nvGrpSpPr>
        <p:cNvPr id="1" name="Shape 198"/>
        <p:cNvGrpSpPr/>
        <p:nvPr/>
      </p:nvGrpSpPr>
      <p:grpSpPr>
        <a:xfrm>
          <a:off x="0" y="0"/>
          <a:ext cx="0" cy="0"/>
          <a:chOff x="0" y="0"/>
          <a:chExt cx="0" cy="0"/>
        </a:xfrm>
      </p:grpSpPr>
      <p:sp>
        <p:nvSpPr>
          <p:cNvPr id="199" name="Google Shape;199;p52"/>
          <p:cNvSpPr/>
          <p:nvPr/>
        </p:nvSpPr>
        <p:spPr>
          <a:xfrm>
            <a:off x="0" y="2975001"/>
            <a:ext cx="12192000" cy="3262313"/>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200" name="Google Shape;200;p52"/>
          <p:cNvSpPr>
            <a:spLocks noGrp="1"/>
          </p:cNvSpPr>
          <p:nvPr>
            <p:ph type="pic" idx="2"/>
          </p:nvPr>
        </p:nvSpPr>
        <p:spPr>
          <a:xfrm>
            <a:off x="0" y="10351"/>
            <a:ext cx="12192000" cy="2964648"/>
          </a:xfrm>
          <a:prstGeom prst="rect">
            <a:avLst/>
          </a:prstGeom>
          <a:noFill/>
          <a:ln>
            <a:noFill/>
          </a:ln>
        </p:spPr>
      </p:sp>
      <p:sp>
        <p:nvSpPr>
          <p:cNvPr id="201" name="Google Shape;201;p52"/>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202" name="Google Shape;202;p52"/>
          <p:cNvSpPr txBox="1">
            <a:spLocks noGrp="1"/>
          </p:cNvSpPr>
          <p:nvPr>
            <p:ph type="ctrTitle"/>
          </p:nvPr>
        </p:nvSpPr>
        <p:spPr>
          <a:xfrm>
            <a:off x="408871" y="3256100"/>
            <a:ext cx="9144000" cy="14401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50"/>
              <a:buFont typeface="Arial"/>
              <a:buNone/>
              <a:defRPr sz="325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203" name="Google Shape;203;p52"/>
          <p:cNvGrpSpPr/>
          <p:nvPr/>
        </p:nvGrpSpPr>
        <p:grpSpPr>
          <a:xfrm>
            <a:off x="9935863" y="2668818"/>
            <a:ext cx="2658756" cy="2159987"/>
            <a:chOff x="948154" y="2050047"/>
            <a:chExt cx="216025" cy="216025"/>
          </a:xfrm>
        </p:grpSpPr>
        <p:sp>
          <p:nvSpPr>
            <p:cNvPr id="204" name="Google Shape;204;p52"/>
            <p:cNvSpPr/>
            <p:nvPr/>
          </p:nvSpPr>
          <p:spPr>
            <a:xfrm>
              <a:off x="948154" y="2050047"/>
              <a:ext cx="216025" cy="216025"/>
            </a:xfrm>
            <a:custGeom>
              <a:avLst/>
              <a:gdLst/>
              <a:ahLst/>
              <a:cxnLst/>
              <a:rect l="l" t="t" r="r" b="b"/>
              <a:pathLst>
                <a:path w="295275" h="295275" extrusionOk="0">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solidFill>
              <a:schemeClr val="accent5">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205" name="Google Shape;205;p52"/>
            <p:cNvGrpSpPr/>
            <p:nvPr/>
          </p:nvGrpSpPr>
          <p:grpSpPr>
            <a:xfrm>
              <a:off x="958955" y="2060848"/>
              <a:ext cx="196444" cy="196444"/>
              <a:chOff x="519961" y="1999640"/>
              <a:chExt cx="196444" cy="196444"/>
            </a:xfrm>
          </p:grpSpPr>
          <p:sp>
            <p:nvSpPr>
              <p:cNvPr id="206" name="Google Shape;206;p52"/>
              <p:cNvSpPr/>
              <p:nvPr/>
            </p:nvSpPr>
            <p:spPr>
              <a:xfrm>
                <a:off x="639820" y="1999640"/>
                <a:ext cx="69685" cy="76654"/>
              </a:xfrm>
              <a:custGeom>
                <a:avLst/>
                <a:gdLst/>
                <a:ahLst/>
                <a:cxnLst/>
                <a:rect l="l" t="t" r="r" b="b"/>
                <a:pathLst>
                  <a:path w="95250" h="104775" extrusionOk="0">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solidFill>
                <a:schemeClr val="accent5">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7" name="Google Shape;207;p52"/>
              <p:cNvSpPr/>
              <p:nvPr/>
            </p:nvSpPr>
            <p:spPr>
              <a:xfrm>
                <a:off x="519961" y="2002095"/>
                <a:ext cx="76654" cy="69685"/>
              </a:xfrm>
              <a:custGeom>
                <a:avLst/>
                <a:gdLst/>
                <a:ahLst/>
                <a:cxnLst/>
                <a:rect l="l" t="t" r="r" b="b"/>
                <a:pathLst>
                  <a:path w="104775" h="95250" extrusionOk="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solidFill>
                <a:schemeClr val="accent5">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8" name="Google Shape;208;p52"/>
              <p:cNvSpPr/>
              <p:nvPr/>
            </p:nvSpPr>
            <p:spPr>
              <a:xfrm>
                <a:off x="522416" y="2119430"/>
                <a:ext cx="69685" cy="76654"/>
              </a:xfrm>
              <a:custGeom>
                <a:avLst/>
                <a:gdLst/>
                <a:ahLst/>
                <a:cxnLst/>
                <a:rect l="l" t="t" r="r" b="b"/>
                <a:pathLst>
                  <a:path w="95250" h="104775" extrusionOk="0">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solidFill>
                <a:schemeClr val="accent5">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9" name="Google Shape;209;p52"/>
              <p:cNvSpPr/>
              <p:nvPr/>
            </p:nvSpPr>
            <p:spPr>
              <a:xfrm>
                <a:off x="639751" y="2119499"/>
                <a:ext cx="76654" cy="69685"/>
              </a:xfrm>
              <a:custGeom>
                <a:avLst/>
                <a:gdLst/>
                <a:ahLst/>
                <a:cxnLst/>
                <a:rect l="l" t="t" r="r" b="b"/>
                <a:pathLst>
                  <a:path w="104775" h="95250" extrusionOk="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solidFill>
                <a:schemeClr val="accent5">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5_Title Slide">
  <p:cSld name="25_Title Slide">
    <p:bg>
      <p:bgPr>
        <a:solidFill>
          <a:schemeClr val="lt1"/>
        </a:solidFill>
        <a:effectLst/>
      </p:bgPr>
    </p:bg>
    <p:spTree>
      <p:nvGrpSpPr>
        <p:cNvPr id="1" name="Shape 210"/>
        <p:cNvGrpSpPr/>
        <p:nvPr/>
      </p:nvGrpSpPr>
      <p:grpSpPr>
        <a:xfrm>
          <a:off x="0" y="0"/>
          <a:ext cx="0" cy="0"/>
          <a:chOff x="0" y="0"/>
          <a:chExt cx="0" cy="0"/>
        </a:xfrm>
      </p:grpSpPr>
      <p:sp>
        <p:nvSpPr>
          <p:cNvPr id="211" name="Google Shape;211;p53"/>
          <p:cNvSpPr/>
          <p:nvPr/>
        </p:nvSpPr>
        <p:spPr>
          <a:xfrm>
            <a:off x="0" y="2975001"/>
            <a:ext cx="12192000" cy="3262313"/>
          </a:xfrm>
          <a:prstGeom prst="rect">
            <a:avLst/>
          </a:prstGeom>
          <a:solidFill>
            <a:srgbClr val="D860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212" name="Google Shape;212;p53"/>
          <p:cNvSpPr>
            <a:spLocks noGrp="1"/>
          </p:cNvSpPr>
          <p:nvPr>
            <p:ph type="pic" idx="2"/>
          </p:nvPr>
        </p:nvSpPr>
        <p:spPr>
          <a:xfrm>
            <a:off x="0" y="10351"/>
            <a:ext cx="12192000" cy="2964648"/>
          </a:xfrm>
          <a:prstGeom prst="rect">
            <a:avLst/>
          </a:prstGeom>
          <a:noFill/>
          <a:ln>
            <a:noFill/>
          </a:ln>
        </p:spPr>
      </p:sp>
      <p:sp>
        <p:nvSpPr>
          <p:cNvPr id="213" name="Google Shape;213;p53"/>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214" name="Google Shape;214;p53"/>
          <p:cNvSpPr txBox="1">
            <a:spLocks noGrp="1"/>
          </p:cNvSpPr>
          <p:nvPr>
            <p:ph type="ctrTitle"/>
          </p:nvPr>
        </p:nvSpPr>
        <p:spPr>
          <a:xfrm>
            <a:off x="408871" y="3256100"/>
            <a:ext cx="9144000" cy="14401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3250"/>
              <a:buFont typeface="Arial"/>
              <a:buNone/>
              <a:defRPr sz="325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215" name="Google Shape;215;p53"/>
          <p:cNvGrpSpPr/>
          <p:nvPr/>
        </p:nvGrpSpPr>
        <p:grpSpPr>
          <a:xfrm>
            <a:off x="9935863" y="2668818"/>
            <a:ext cx="2658756" cy="2159987"/>
            <a:chOff x="948154" y="2050047"/>
            <a:chExt cx="216025" cy="216025"/>
          </a:xfrm>
        </p:grpSpPr>
        <p:sp>
          <p:nvSpPr>
            <p:cNvPr id="216" name="Google Shape;216;p53"/>
            <p:cNvSpPr/>
            <p:nvPr/>
          </p:nvSpPr>
          <p:spPr>
            <a:xfrm>
              <a:off x="948154" y="2050047"/>
              <a:ext cx="216025" cy="216025"/>
            </a:xfrm>
            <a:custGeom>
              <a:avLst/>
              <a:gdLst/>
              <a:ahLst/>
              <a:cxnLst/>
              <a:rect l="l" t="t" r="r" b="b"/>
              <a:pathLst>
                <a:path w="295275" h="295275" extrusionOk="0">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217" name="Google Shape;217;p53"/>
            <p:cNvGrpSpPr/>
            <p:nvPr/>
          </p:nvGrpSpPr>
          <p:grpSpPr>
            <a:xfrm>
              <a:off x="958955" y="2060848"/>
              <a:ext cx="196444" cy="196444"/>
              <a:chOff x="519961" y="1999640"/>
              <a:chExt cx="196444" cy="196444"/>
            </a:xfrm>
          </p:grpSpPr>
          <p:sp>
            <p:nvSpPr>
              <p:cNvPr id="218" name="Google Shape;218;p53"/>
              <p:cNvSpPr/>
              <p:nvPr/>
            </p:nvSpPr>
            <p:spPr>
              <a:xfrm>
                <a:off x="639820" y="1999640"/>
                <a:ext cx="69685" cy="76654"/>
              </a:xfrm>
              <a:custGeom>
                <a:avLst/>
                <a:gdLst/>
                <a:ahLst/>
                <a:cxnLst/>
                <a:rect l="l" t="t" r="r" b="b"/>
                <a:pathLst>
                  <a:path w="95250" h="104775" extrusionOk="0">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9" name="Google Shape;219;p53"/>
              <p:cNvSpPr/>
              <p:nvPr/>
            </p:nvSpPr>
            <p:spPr>
              <a:xfrm>
                <a:off x="519961" y="2002095"/>
                <a:ext cx="76654" cy="69685"/>
              </a:xfrm>
              <a:custGeom>
                <a:avLst/>
                <a:gdLst/>
                <a:ahLst/>
                <a:cxnLst/>
                <a:rect l="l" t="t" r="r" b="b"/>
                <a:pathLst>
                  <a:path w="104775" h="95250" extrusionOk="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0" name="Google Shape;220;p53"/>
              <p:cNvSpPr/>
              <p:nvPr/>
            </p:nvSpPr>
            <p:spPr>
              <a:xfrm>
                <a:off x="522416" y="2119430"/>
                <a:ext cx="69685" cy="76654"/>
              </a:xfrm>
              <a:custGeom>
                <a:avLst/>
                <a:gdLst/>
                <a:ahLst/>
                <a:cxnLst/>
                <a:rect l="l" t="t" r="r" b="b"/>
                <a:pathLst>
                  <a:path w="95250" h="104775" extrusionOk="0">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1" name="Google Shape;221;p53"/>
              <p:cNvSpPr/>
              <p:nvPr/>
            </p:nvSpPr>
            <p:spPr>
              <a:xfrm>
                <a:off x="639751" y="2119499"/>
                <a:ext cx="76654" cy="69685"/>
              </a:xfrm>
              <a:custGeom>
                <a:avLst/>
                <a:gdLst/>
                <a:ahLst/>
                <a:cxnLst/>
                <a:rect l="l" t="t" r="r" b="b"/>
                <a:pathLst>
                  <a:path w="104775" h="95250" extrusionOk="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8_Title Slide">
  <p:cSld name="18_Title Slide">
    <p:bg>
      <p:bgPr>
        <a:solidFill>
          <a:schemeClr val="lt1"/>
        </a:solidFill>
        <a:effectLst/>
      </p:bgPr>
    </p:bg>
    <p:spTree>
      <p:nvGrpSpPr>
        <p:cNvPr id="1" name="Shape 222"/>
        <p:cNvGrpSpPr/>
        <p:nvPr/>
      </p:nvGrpSpPr>
      <p:grpSpPr>
        <a:xfrm>
          <a:off x="0" y="0"/>
          <a:ext cx="0" cy="0"/>
          <a:chOff x="0" y="0"/>
          <a:chExt cx="0" cy="0"/>
        </a:xfrm>
      </p:grpSpPr>
      <p:sp>
        <p:nvSpPr>
          <p:cNvPr id="223" name="Google Shape;223;p54"/>
          <p:cNvSpPr/>
          <p:nvPr/>
        </p:nvSpPr>
        <p:spPr>
          <a:xfrm>
            <a:off x="0" y="2975001"/>
            <a:ext cx="12192000" cy="3262313"/>
          </a:xfrm>
          <a:prstGeom prst="rect">
            <a:avLst/>
          </a:prstGeom>
          <a:solidFill>
            <a:srgbClr val="C3DD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224" name="Google Shape;224;p54"/>
          <p:cNvSpPr>
            <a:spLocks noGrp="1"/>
          </p:cNvSpPr>
          <p:nvPr>
            <p:ph type="pic" idx="2"/>
          </p:nvPr>
        </p:nvSpPr>
        <p:spPr>
          <a:xfrm>
            <a:off x="0" y="10351"/>
            <a:ext cx="12192000" cy="2964648"/>
          </a:xfrm>
          <a:prstGeom prst="rect">
            <a:avLst/>
          </a:prstGeom>
          <a:noFill/>
          <a:ln>
            <a:noFill/>
          </a:ln>
        </p:spPr>
      </p:sp>
      <p:sp>
        <p:nvSpPr>
          <p:cNvPr id="225" name="Google Shape;225;p54"/>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226" name="Google Shape;226;p54"/>
          <p:cNvSpPr txBox="1">
            <a:spLocks noGrp="1"/>
          </p:cNvSpPr>
          <p:nvPr>
            <p:ph type="ctrTitle"/>
          </p:nvPr>
        </p:nvSpPr>
        <p:spPr>
          <a:xfrm>
            <a:off x="408871" y="3256101"/>
            <a:ext cx="9144000" cy="126442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C244C"/>
              </a:buClr>
              <a:buSzPts val="3250"/>
              <a:buFont typeface="Arial"/>
              <a:buNone/>
              <a:defRPr sz="3250"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227" name="Google Shape;227;p54"/>
          <p:cNvGrpSpPr/>
          <p:nvPr/>
        </p:nvGrpSpPr>
        <p:grpSpPr>
          <a:xfrm>
            <a:off x="9935863" y="2668818"/>
            <a:ext cx="2658756" cy="2159987"/>
            <a:chOff x="948154" y="2050047"/>
            <a:chExt cx="216025" cy="216025"/>
          </a:xfrm>
        </p:grpSpPr>
        <p:sp>
          <p:nvSpPr>
            <p:cNvPr id="228" name="Google Shape;228;p54"/>
            <p:cNvSpPr/>
            <p:nvPr/>
          </p:nvSpPr>
          <p:spPr>
            <a:xfrm>
              <a:off x="948154" y="2050047"/>
              <a:ext cx="216025" cy="216025"/>
            </a:xfrm>
            <a:custGeom>
              <a:avLst/>
              <a:gdLst/>
              <a:ahLst/>
              <a:cxnLst/>
              <a:rect l="l" t="t" r="r" b="b"/>
              <a:pathLst>
                <a:path w="295275" h="295275" extrusionOk="0">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229" name="Google Shape;229;p54"/>
            <p:cNvGrpSpPr/>
            <p:nvPr/>
          </p:nvGrpSpPr>
          <p:grpSpPr>
            <a:xfrm>
              <a:off x="958955" y="2060848"/>
              <a:ext cx="196444" cy="196444"/>
              <a:chOff x="519961" y="1999640"/>
              <a:chExt cx="196444" cy="196444"/>
            </a:xfrm>
          </p:grpSpPr>
          <p:sp>
            <p:nvSpPr>
              <p:cNvPr id="230" name="Google Shape;230;p54"/>
              <p:cNvSpPr/>
              <p:nvPr/>
            </p:nvSpPr>
            <p:spPr>
              <a:xfrm>
                <a:off x="639820" y="1999640"/>
                <a:ext cx="69685" cy="76654"/>
              </a:xfrm>
              <a:custGeom>
                <a:avLst/>
                <a:gdLst/>
                <a:ahLst/>
                <a:cxnLst/>
                <a:rect l="l" t="t" r="r" b="b"/>
                <a:pathLst>
                  <a:path w="95250" h="104775" extrusionOk="0">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1" name="Google Shape;231;p54"/>
              <p:cNvSpPr/>
              <p:nvPr/>
            </p:nvSpPr>
            <p:spPr>
              <a:xfrm>
                <a:off x="519961" y="2002095"/>
                <a:ext cx="76654" cy="69685"/>
              </a:xfrm>
              <a:custGeom>
                <a:avLst/>
                <a:gdLst/>
                <a:ahLst/>
                <a:cxnLst/>
                <a:rect l="l" t="t" r="r" b="b"/>
                <a:pathLst>
                  <a:path w="104775" h="95250" extrusionOk="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2" name="Google Shape;232;p54"/>
              <p:cNvSpPr/>
              <p:nvPr/>
            </p:nvSpPr>
            <p:spPr>
              <a:xfrm>
                <a:off x="522416" y="2119430"/>
                <a:ext cx="69685" cy="76654"/>
              </a:xfrm>
              <a:custGeom>
                <a:avLst/>
                <a:gdLst/>
                <a:ahLst/>
                <a:cxnLst/>
                <a:rect l="l" t="t" r="r" b="b"/>
                <a:pathLst>
                  <a:path w="95250" h="104775" extrusionOk="0">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3" name="Google Shape;233;p54"/>
              <p:cNvSpPr/>
              <p:nvPr/>
            </p:nvSpPr>
            <p:spPr>
              <a:xfrm>
                <a:off x="639751" y="2119499"/>
                <a:ext cx="76654" cy="69685"/>
              </a:xfrm>
              <a:custGeom>
                <a:avLst/>
                <a:gdLst/>
                <a:ahLst/>
                <a:cxnLst/>
                <a:rect l="l" t="t" r="r" b="b"/>
                <a:pathLst>
                  <a:path w="104775" h="95250" extrusionOk="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9_Title Slide">
  <p:cSld name="9_Title Slide">
    <p:bg>
      <p:bgPr>
        <a:solidFill>
          <a:schemeClr val="lt1"/>
        </a:solidFill>
        <a:effectLst/>
      </p:bgPr>
    </p:bg>
    <p:spTree>
      <p:nvGrpSpPr>
        <p:cNvPr id="1" name="Shape 234"/>
        <p:cNvGrpSpPr/>
        <p:nvPr/>
      </p:nvGrpSpPr>
      <p:grpSpPr>
        <a:xfrm>
          <a:off x="0" y="0"/>
          <a:ext cx="0" cy="0"/>
          <a:chOff x="0" y="0"/>
          <a:chExt cx="0" cy="0"/>
        </a:xfrm>
      </p:grpSpPr>
      <p:sp>
        <p:nvSpPr>
          <p:cNvPr id="235" name="Google Shape;235;p55"/>
          <p:cNvSpPr/>
          <p:nvPr/>
        </p:nvSpPr>
        <p:spPr>
          <a:xfrm>
            <a:off x="0" y="2975001"/>
            <a:ext cx="12192000" cy="3262313"/>
          </a:xfrm>
          <a:prstGeom prst="rect">
            <a:avLst/>
          </a:prstGeom>
          <a:solidFill>
            <a:srgbClr val="DF91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236" name="Google Shape;236;p55"/>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237" name="Google Shape;237;p55"/>
          <p:cNvSpPr txBox="1">
            <a:spLocks noGrp="1"/>
          </p:cNvSpPr>
          <p:nvPr>
            <p:ph type="ctrTitle"/>
          </p:nvPr>
        </p:nvSpPr>
        <p:spPr>
          <a:xfrm>
            <a:off x="408871" y="3256100"/>
            <a:ext cx="9144000" cy="126442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C244C"/>
              </a:buClr>
              <a:buSzPts val="3250"/>
              <a:buFont typeface="Arial"/>
              <a:buNone/>
              <a:defRPr sz="3250"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8" name="Google Shape;238;p55"/>
          <p:cNvSpPr>
            <a:spLocks noGrp="1"/>
          </p:cNvSpPr>
          <p:nvPr>
            <p:ph type="pic" idx="2"/>
          </p:nvPr>
        </p:nvSpPr>
        <p:spPr>
          <a:xfrm>
            <a:off x="0" y="10351"/>
            <a:ext cx="12192000" cy="2964648"/>
          </a:xfrm>
          <a:prstGeom prst="rect">
            <a:avLst/>
          </a:prstGeom>
          <a:noFill/>
          <a:ln>
            <a:noFill/>
          </a:ln>
        </p:spPr>
      </p:sp>
      <p:grpSp>
        <p:nvGrpSpPr>
          <p:cNvPr id="239" name="Google Shape;239;p55"/>
          <p:cNvGrpSpPr/>
          <p:nvPr/>
        </p:nvGrpSpPr>
        <p:grpSpPr>
          <a:xfrm>
            <a:off x="9935863" y="2668818"/>
            <a:ext cx="2658756" cy="2159987"/>
            <a:chOff x="948154" y="2050047"/>
            <a:chExt cx="216025" cy="216025"/>
          </a:xfrm>
        </p:grpSpPr>
        <p:sp>
          <p:nvSpPr>
            <p:cNvPr id="240" name="Google Shape;240;p55"/>
            <p:cNvSpPr/>
            <p:nvPr/>
          </p:nvSpPr>
          <p:spPr>
            <a:xfrm>
              <a:off x="948154" y="2050047"/>
              <a:ext cx="216025" cy="216025"/>
            </a:xfrm>
            <a:custGeom>
              <a:avLst/>
              <a:gdLst/>
              <a:ahLst/>
              <a:cxnLst/>
              <a:rect l="l" t="t" r="r" b="b"/>
              <a:pathLst>
                <a:path w="295275" h="295275" extrusionOk="0">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241" name="Google Shape;241;p55"/>
            <p:cNvGrpSpPr/>
            <p:nvPr/>
          </p:nvGrpSpPr>
          <p:grpSpPr>
            <a:xfrm>
              <a:off x="958955" y="2060848"/>
              <a:ext cx="196444" cy="196444"/>
              <a:chOff x="519961" y="1999640"/>
              <a:chExt cx="196444" cy="196444"/>
            </a:xfrm>
          </p:grpSpPr>
          <p:sp>
            <p:nvSpPr>
              <p:cNvPr id="242" name="Google Shape;242;p55"/>
              <p:cNvSpPr/>
              <p:nvPr/>
            </p:nvSpPr>
            <p:spPr>
              <a:xfrm>
                <a:off x="639820" y="1999640"/>
                <a:ext cx="69685" cy="76654"/>
              </a:xfrm>
              <a:custGeom>
                <a:avLst/>
                <a:gdLst/>
                <a:ahLst/>
                <a:cxnLst/>
                <a:rect l="l" t="t" r="r" b="b"/>
                <a:pathLst>
                  <a:path w="95250" h="104775" extrusionOk="0">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3" name="Google Shape;243;p55"/>
              <p:cNvSpPr/>
              <p:nvPr/>
            </p:nvSpPr>
            <p:spPr>
              <a:xfrm>
                <a:off x="519961" y="2002095"/>
                <a:ext cx="76654" cy="69685"/>
              </a:xfrm>
              <a:custGeom>
                <a:avLst/>
                <a:gdLst/>
                <a:ahLst/>
                <a:cxnLst/>
                <a:rect l="l" t="t" r="r" b="b"/>
                <a:pathLst>
                  <a:path w="104775" h="95250" extrusionOk="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4" name="Google Shape;244;p55"/>
              <p:cNvSpPr/>
              <p:nvPr/>
            </p:nvSpPr>
            <p:spPr>
              <a:xfrm>
                <a:off x="522416" y="2119430"/>
                <a:ext cx="69685" cy="76654"/>
              </a:xfrm>
              <a:custGeom>
                <a:avLst/>
                <a:gdLst/>
                <a:ahLst/>
                <a:cxnLst/>
                <a:rect l="l" t="t" r="r" b="b"/>
                <a:pathLst>
                  <a:path w="95250" h="104775" extrusionOk="0">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5" name="Google Shape;245;p55"/>
              <p:cNvSpPr/>
              <p:nvPr/>
            </p:nvSpPr>
            <p:spPr>
              <a:xfrm>
                <a:off x="639751" y="2119499"/>
                <a:ext cx="76654" cy="69685"/>
              </a:xfrm>
              <a:custGeom>
                <a:avLst/>
                <a:gdLst/>
                <a:ahLst/>
                <a:cxnLst/>
                <a:rect l="l" t="t" r="r" b="b"/>
                <a:pathLst>
                  <a:path w="104775" h="95250" extrusionOk="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2_Title Slide">
  <p:cSld name="12_Title Slide">
    <p:bg>
      <p:bgPr>
        <a:solidFill>
          <a:schemeClr val="lt1"/>
        </a:solidFill>
        <a:effectLst/>
      </p:bgPr>
    </p:bg>
    <p:spTree>
      <p:nvGrpSpPr>
        <p:cNvPr id="1" name="Shape 246"/>
        <p:cNvGrpSpPr/>
        <p:nvPr/>
      </p:nvGrpSpPr>
      <p:grpSpPr>
        <a:xfrm>
          <a:off x="0" y="0"/>
          <a:ext cx="0" cy="0"/>
          <a:chOff x="0" y="0"/>
          <a:chExt cx="0" cy="0"/>
        </a:xfrm>
      </p:grpSpPr>
      <p:sp>
        <p:nvSpPr>
          <p:cNvPr id="247" name="Google Shape;247;p56"/>
          <p:cNvSpPr/>
          <p:nvPr/>
        </p:nvSpPr>
        <p:spPr>
          <a:xfrm>
            <a:off x="0" y="2975001"/>
            <a:ext cx="12192000" cy="3262313"/>
          </a:xfrm>
          <a:prstGeom prst="rect">
            <a:avLst/>
          </a:prstGeom>
          <a:solidFill>
            <a:srgbClr val="63B1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248" name="Google Shape;248;p56"/>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249" name="Google Shape;249;p56"/>
          <p:cNvSpPr>
            <a:spLocks noGrp="1"/>
          </p:cNvSpPr>
          <p:nvPr>
            <p:ph type="pic" idx="2"/>
          </p:nvPr>
        </p:nvSpPr>
        <p:spPr>
          <a:xfrm>
            <a:off x="0" y="10351"/>
            <a:ext cx="12192000" cy="2964648"/>
          </a:xfrm>
          <a:prstGeom prst="rect">
            <a:avLst/>
          </a:prstGeom>
          <a:noFill/>
          <a:ln>
            <a:noFill/>
          </a:ln>
        </p:spPr>
      </p:sp>
      <p:sp>
        <p:nvSpPr>
          <p:cNvPr id="250" name="Google Shape;250;p56"/>
          <p:cNvSpPr txBox="1">
            <a:spLocks noGrp="1"/>
          </p:cNvSpPr>
          <p:nvPr>
            <p:ph type="ctrTitle"/>
          </p:nvPr>
        </p:nvSpPr>
        <p:spPr>
          <a:xfrm>
            <a:off x="408871" y="3256100"/>
            <a:ext cx="9144000" cy="126442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3250"/>
              <a:buFont typeface="Arial"/>
              <a:buNone/>
              <a:defRPr sz="325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251" name="Google Shape;251;p56"/>
          <p:cNvGrpSpPr/>
          <p:nvPr/>
        </p:nvGrpSpPr>
        <p:grpSpPr>
          <a:xfrm>
            <a:off x="9935863" y="2668818"/>
            <a:ext cx="2658756" cy="2159987"/>
            <a:chOff x="948154" y="2050047"/>
            <a:chExt cx="216025" cy="216025"/>
          </a:xfrm>
        </p:grpSpPr>
        <p:sp>
          <p:nvSpPr>
            <p:cNvPr id="252" name="Google Shape;252;p56"/>
            <p:cNvSpPr/>
            <p:nvPr/>
          </p:nvSpPr>
          <p:spPr>
            <a:xfrm>
              <a:off x="948154" y="2050047"/>
              <a:ext cx="216025" cy="216025"/>
            </a:xfrm>
            <a:custGeom>
              <a:avLst/>
              <a:gdLst/>
              <a:ahLst/>
              <a:cxnLst/>
              <a:rect l="l" t="t" r="r" b="b"/>
              <a:pathLst>
                <a:path w="295275" h="295275" extrusionOk="0">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253" name="Google Shape;253;p56"/>
            <p:cNvGrpSpPr/>
            <p:nvPr/>
          </p:nvGrpSpPr>
          <p:grpSpPr>
            <a:xfrm>
              <a:off x="958955" y="2060848"/>
              <a:ext cx="196444" cy="196444"/>
              <a:chOff x="519961" y="1999640"/>
              <a:chExt cx="196444" cy="196444"/>
            </a:xfrm>
          </p:grpSpPr>
          <p:sp>
            <p:nvSpPr>
              <p:cNvPr id="254" name="Google Shape;254;p56"/>
              <p:cNvSpPr/>
              <p:nvPr/>
            </p:nvSpPr>
            <p:spPr>
              <a:xfrm>
                <a:off x="639820" y="1999640"/>
                <a:ext cx="69685" cy="76654"/>
              </a:xfrm>
              <a:custGeom>
                <a:avLst/>
                <a:gdLst/>
                <a:ahLst/>
                <a:cxnLst/>
                <a:rect l="l" t="t" r="r" b="b"/>
                <a:pathLst>
                  <a:path w="95250" h="104775" extrusionOk="0">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5" name="Google Shape;255;p56"/>
              <p:cNvSpPr/>
              <p:nvPr/>
            </p:nvSpPr>
            <p:spPr>
              <a:xfrm>
                <a:off x="519961" y="2002095"/>
                <a:ext cx="76654" cy="69685"/>
              </a:xfrm>
              <a:custGeom>
                <a:avLst/>
                <a:gdLst/>
                <a:ahLst/>
                <a:cxnLst/>
                <a:rect l="l" t="t" r="r" b="b"/>
                <a:pathLst>
                  <a:path w="104775" h="95250" extrusionOk="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6" name="Google Shape;256;p56"/>
              <p:cNvSpPr/>
              <p:nvPr/>
            </p:nvSpPr>
            <p:spPr>
              <a:xfrm>
                <a:off x="522416" y="2119430"/>
                <a:ext cx="69685" cy="76654"/>
              </a:xfrm>
              <a:custGeom>
                <a:avLst/>
                <a:gdLst/>
                <a:ahLst/>
                <a:cxnLst/>
                <a:rect l="l" t="t" r="r" b="b"/>
                <a:pathLst>
                  <a:path w="95250" h="104775" extrusionOk="0">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7" name="Google Shape;257;p56"/>
              <p:cNvSpPr/>
              <p:nvPr/>
            </p:nvSpPr>
            <p:spPr>
              <a:xfrm>
                <a:off x="639751" y="2119499"/>
                <a:ext cx="76654" cy="69685"/>
              </a:xfrm>
              <a:custGeom>
                <a:avLst/>
                <a:gdLst/>
                <a:ahLst/>
                <a:cxnLst/>
                <a:rect l="l" t="t" r="r" b="b"/>
                <a:pathLst>
                  <a:path w="104775" h="95250" extrusionOk="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7_Title Slide">
  <p:cSld name="17_Title Slide">
    <p:bg>
      <p:bgPr>
        <a:solidFill>
          <a:schemeClr val="lt1"/>
        </a:solidFill>
        <a:effectLst/>
      </p:bgPr>
    </p:bg>
    <p:spTree>
      <p:nvGrpSpPr>
        <p:cNvPr id="1" name="Shape 258"/>
        <p:cNvGrpSpPr/>
        <p:nvPr/>
      </p:nvGrpSpPr>
      <p:grpSpPr>
        <a:xfrm>
          <a:off x="0" y="0"/>
          <a:ext cx="0" cy="0"/>
          <a:chOff x="0" y="0"/>
          <a:chExt cx="0" cy="0"/>
        </a:xfrm>
      </p:grpSpPr>
      <p:sp>
        <p:nvSpPr>
          <p:cNvPr id="259" name="Google Shape;259;p57"/>
          <p:cNvSpPr/>
          <p:nvPr/>
        </p:nvSpPr>
        <p:spPr>
          <a:xfrm>
            <a:off x="0" y="2975001"/>
            <a:ext cx="12192000" cy="3262313"/>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260" name="Google Shape;260;p57"/>
          <p:cNvSpPr txBox="1">
            <a:spLocks noGrp="1"/>
          </p:cNvSpPr>
          <p:nvPr>
            <p:ph type="ctrTitle"/>
          </p:nvPr>
        </p:nvSpPr>
        <p:spPr>
          <a:xfrm>
            <a:off x="408872" y="3234682"/>
            <a:ext cx="9887698" cy="76036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D86075"/>
              </a:buClr>
              <a:buSzPts val="3200"/>
              <a:buFont typeface="Arial"/>
              <a:buNone/>
              <a:defRPr sz="3200" b="1" i="0" u="none" strike="noStrike" cap="none">
                <a:solidFill>
                  <a:srgbClr val="D8607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1" name="Google Shape;261;p57"/>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262" name="Google Shape;262;p57"/>
          <p:cNvSpPr txBox="1">
            <a:spLocks noGrp="1"/>
          </p:cNvSpPr>
          <p:nvPr>
            <p:ph type="body" idx="1"/>
          </p:nvPr>
        </p:nvSpPr>
        <p:spPr>
          <a:xfrm>
            <a:off x="479376" y="4149080"/>
            <a:ext cx="11164827" cy="18722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263" name="Google Shape;263;p57"/>
          <p:cNvSpPr>
            <a:spLocks noGrp="1"/>
          </p:cNvSpPr>
          <p:nvPr>
            <p:ph type="pic" idx="2"/>
          </p:nvPr>
        </p:nvSpPr>
        <p:spPr>
          <a:xfrm>
            <a:off x="7656" y="3"/>
            <a:ext cx="4018832" cy="2974999"/>
          </a:xfrm>
          <a:prstGeom prst="rect">
            <a:avLst/>
          </a:prstGeom>
          <a:noFill/>
          <a:ln>
            <a:noFill/>
          </a:ln>
        </p:spPr>
      </p:sp>
      <p:sp>
        <p:nvSpPr>
          <p:cNvPr id="264" name="Google Shape;264;p57"/>
          <p:cNvSpPr>
            <a:spLocks noGrp="1"/>
          </p:cNvSpPr>
          <p:nvPr>
            <p:ph type="pic" idx="3"/>
          </p:nvPr>
        </p:nvSpPr>
        <p:spPr>
          <a:xfrm>
            <a:off x="4040400" y="3"/>
            <a:ext cx="4111200" cy="2974999"/>
          </a:xfrm>
          <a:prstGeom prst="rect">
            <a:avLst/>
          </a:prstGeom>
          <a:noFill/>
          <a:ln>
            <a:noFill/>
          </a:ln>
        </p:spPr>
      </p:sp>
      <p:sp>
        <p:nvSpPr>
          <p:cNvPr id="265" name="Google Shape;265;p57"/>
          <p:cNvSpPr>
            <a:spLocks noGrp="1"/>
          </p:cNvSpPr>
          <p:nvPr>
            <p:ph type="pic" idx="4"/>
          </p:nvPr>
        </p:nvSpPr>
        <p:spPr>
          <a:xfrm>
            <a:off x="8173169" y="3"/>
            <a:ext cx="4018832" cy="2974999"/>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6_Title Slide">
  <p:cSld name="26_Title Slide">
    <p:bg>
      <p:bgPr>
        <a:solidFill>
          <a:schemeClr val="lt1"/>
        </a:solidFill>
        <a:effectLst/>
      </p:bgPr>
    </p:bg>
    <p:spTree>
      <p:nvGrpSpPr>
        <p:cNvPr id="1" name="Shape 266"/>
        <p:cNvGrpSpPr/>
        <p:nvPr/>
      </p:nvGrpSpPr>
      <p:grpSpPr>
        <a:xfrm>
          <a:off x="0" y="0"/>
          <a:ext cx="0" cy="0"/>
          <a:chOff x="0" y="0"/>
          <a:chExt cx="0" cy="0"/>
        </a:xfrm>
      </p:grpSpPr>
      <p:sp>
        <p:nvSpPr>
          <p:cNvPr id="267" name="Google Shape;267;p58"/>
          <p:cNvSpPr/>
          <p:nvPr/>
        </p:nvSpPr>
        <p:spPr>
          <a:xfrm>
            <a:off x="0" y="2975001"/>
            <a:ext cx="12192000" cy="3262313"/>
          </a:xfrm>
          <a:prstGeom prst="rect">
            <a:avLst/>
          </a:prstGeom>
          <a:solidFill>
            <a:srgbClr val="C3DD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268" name="Google Shape;268;p58"/>
          <p:cNvSpPr txBox="1">
            <a:spLocks noGrp="1"/>
          </p:cNvSpPr>
          <p:nvPr>
            <p:ph type="ctrTitle"/>
          </p:nvPr>
        </p:nvSpPr>
        <p:spPr>
          <a:xfrm>
            <a:off x="408872" y="3234682"/>
            <a:ext cx="9887698" cy="76036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D86075"/>
              </a:buClr>
              <a:buSzPts val="3200"/>
              <a:buFont typeface="Arial"/>
              <a:buNone/>
              <a:defRPr sz="3200" b="1" i="0" u="none" strike="noStrike" cap="none">
                <a:solidFill>
                  <a:srgbClr val="D8607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9" name="Google Shape;269;p58"/>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270" name="Google Shape;270;p58"/>
          <p:cNvSpPr txBox="1">
            <a:spLocks noGrp="1"/>
          </p:cNvSpPr>
          <p:nvPr>
            <p:ph type="body" idx="1"/>
          </p:nvPr>
        </p:nvSpPr>
        <p:spPr>
          <a:xfrm>
            <a:off x="479376" y="4149080"/>
            <a:ext cx="11164827" cy="18722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271" name="Google Shape;271;p58"/>
          <p:cNvSpPr>
            <a:spLocks noGrp="1"/>
          </p:cNvSpPr>
          <p:nvPr>
            <p:ph type="pic" idx="2"/>
          </p:nvPr>
        </p:nvSpPr>
        <p:spPr>
          <a:xfrm>
            <a:off x="7656" y="3"/>
            <a:ext cx="4018832" cy="2974999"/>
          </a:xfrm>
          <a:prstGeom prst="rect">
            <a:avLst/>
          </a:prstGeom>
          <a:noFill/>
          <a:ln>
            <a:noFill/>
          </a:ln>
        </p:spPr>
      </p:sp>
      <p:sp>
        <p:nvSpPr>
          <p:cNvPr id="272" name="Google Shape;272;p58"/>
          <p:cNvSpPr>
            <a:spLocks noGrp="1"/>
          </p:cNvSpPr>
          <p:nvPr>
            <p:ph type="pic" idx="3"/>
          </p:nvPr>
        </p:nvSpPr>
        <p:spPr>
          <a:xfrm>
            <a:off x="4040400" y="3"/>
            <a:ext cx="4111200" cy="2974999"/>
          </a:xfrm>
          <a:prstGeom prst="rect">
            <a:avLst/>
          </a:prstGeom>
          <a:noFill/>
          <a:ln>
            <a:noFill/>
          </a:ln>
        </p:spPr>
      </p:sp>
      <p:sp>
        <p:nvSpPr>
          <p:cNvPr id="273" name="Google Shape;273;p58"/>
          <p:cNvSpPr>
            <a:spLocks noGrp="1"/>
          </p:cNvSpPr>
          <p:nvPr>
            <p:ph type="pic" idx="4"/>
          </p:nvPr>
        </p:nvSpPr>
        <p:spPr>
          <a:xfrm>
            <a:off x="8173169" y="3"/>
            <a:ext cx="4018832" cy="2974999"/>
          </a:xfrm>
          <a:prstGeom prst="rect">
            <a:avLst/>
          </a:prstGeom>
          <a:no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9_Title Slide">
  <p:cSld name="19_Title Slide">
    <p:bg>
      <p:bgPr>
        <a:solidFill>
          <a:schemeClr val="lt1"/>
        </a:solidFill>
        <a:effectLst/>
      </p:bgPr>
    </p:bg>
    <p:spTree>
      <p:nvGrpSpPr>
        <p:cNvPr id="1" name="Shape 274"/>
        <p:cNvGrpSpPr/>
        <p:nvPr/>
      </p:nvGrpSpPr>
      <p:grpSpPr>
        <a:xfrm>
          <a:off x="0" y="0"/>
          <a:ext cx="0" cy="0"/>
          <a:chOff x="0" y="0"/>
          <a:chExt cx="0" cy="0"/>
        </a:xfrm>
      </p:grpSpPr>
      <p:sp>
        <p:nvSpPr>
          <p:cNvPr id="275" name="Google Shape;275;p59"/>
          <p:cNvSpPr/>
          <p:nvPr/>
        </p:nvSpPr>
        <p:spPr>
          <a:xfrm>
            <a:off x="0" y="2975001"/>
            <a:ext cx="12192000" cy="3262313"/>
          </a:xfrm>
          <a:prstGeom prst="rect">
            <a:avLst/>
          </a:prstGeom>
          <a:solidFill>
            <a:srgbClr val="DF91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 name="Google Shape;276;p59"/>
          <p:cNvSpPr txBox="1">
            <a:spLocks noGrp="1"/>
          </p:cNvSpPr>
          <p:nvPr>
            <p:ph type="ctrTitle"/>
          </p:nvPr>
        </p:nvSpPr>
        <p:spPr>
          <a:xfrm>
            <a:off x="408872" y="3234682"/>
            <a:ext cx="9887698" cy="76036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C3DDD7"/>
              </a:buClr>
              <a:buSzPts val="3200"/>
              <a:buFont typeface="Arial"/>
              <a:buNone/>
              <a:defRPr sz="3200" b="1" i="0" u="none" strike="noStrike" cap="none">
                <a:solidFill>
                  <a:srgbClr val="C3DDD7"/>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7" name="Google Shape;277;p59"/>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278" name="Google Shape;278;p59"/>
          <p:cNvSpPr>
            <a:spLocks noGrp="1"/>
          </p:cNvSpPr>
          <p:nvPr>
            <p:ph type="pic" idx="2"/>
          </p:nvPr>
        </p:nvSpPr>
        <p:spPr>
          <a:xfrm>
            <a:off x="7656" y="3"/>
            <a:ext cx="4018832" cy="2974999"/>
          </a:xfrm>
          <a:prstGeom prst="rect">
            <a:avLst/>
          </a:prstGeom>
          <a:noFill/>
          <a:ln>
            <a:noFill/>
          </a:ln>
        </p:spPr>
      </p:sp>
      <p:sp>
        <p:nvSpPr>
          <p:cNvPr id="279" name="Google Shape;279;p59"/>
          <p:cNvSpPr txBox="1">
            <a:spLocks noGrp="1"/>
          </p:cNvSpPr>
          <p:nvPr>
            <p:ph type="body" idx="1"/>
          </p:nvPr>
        </p:nvSpPr>
        <p:spPr>
          <a:xfrm>
            <a:off x="479376" y="4149080"/>
            <a:ext cx="11164827" cy="18722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280" name="Google Shape;280;p59"/>
          <p:cNvSpPr>
            <a:spLocks noGrp="1"/>
          </p:cNvSpPr>
          <p:nvPr>
            <p:ph type="pic" idx="3"/>
          </p:nvPr>
        </p:nvSpPr>
        <p:spPr>
          <a:xfrm>
            <a:off x="4040400" y="3"/>
            <a:ext cx="4111200" cy="2974999"/>
          </a:xfrm>
          <a:prstGeom prst="rect">
            <a:avLst/>
          </a:prstGeom>
          <a:noFill/>
          <a:ln>
            <a:noFill/>
          </a:ln>
        </p:spPr>
      </p:sp>
      <p:sp>
        <p:nvSpPr>
          <p:cNvPr id="281" name="Google Shape;281;p59"/>
          <p:cNvSpPr>
            <a:spLocks noGrp="1"/>
          </p:cNvSpPr>
          <p:nvPr>
            <p:ph type="pic" idx="4"/>
          </p:nvPr>
        </p:nvSpPr>
        <p:spPr>
          <a:xfrm>
            <a:off x="8173169" y="3"/>
            <a:ext cx="4018832" cy="2974999"/>
          </a:xfrm>
          <a:prstGeom prst="rect">
            <a:avLst/>
          </a:prstGeom>
          <a:no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0_Title Slide">
  <p:cSld name="20_Title Slide">
    <p:bg>
      <p:bgPr>
        <a:solidFill>
          <a:schemeClr val="lt1"/>
        </a:solidFill>
        <a:effectLst/>
      </p:bgPr>
    </p:bg>
    <p:spTree>
      <p:nvGrpSpPr>
        <p:cNvPr id="1" name="Shape 282"/>
        <p:cNvGrpSpPr/>
        <p:nvPr/>
      </p:nvGrpSpPr>
      <p:grpSpPr>
        <a:xfrm>
          <a:off x="0" y="0"/>
          <a:ext cx="0" cy="0"/>
          <a:chOff x="0" y="0"/>
          <a:chExt cx="0" cy="0"/>
        </a:xfrm>
      </p:grpSpPr>
      <p:sp>
        <p:nvSpPr>
          <p:cNvPr id="283" name="Google Shape;283;p60"/>
          <p:cNvSpPr/>
          <p:nvPr/>
        </p:nvSpPr>
        <p:spPr>
          <a:xfrm>
            <a:off x="0" y="2975001"/>
            <a:ext cx="12192000" cy="3262313"/>
          </a:xfrm>
          <a:prstGeom prst="rect">
            <a:avLst/>
          </a:prstGeom>
          <a:solidFill>
            <a:srgbClr val="63B1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284" name="Google Shape;284;p60"/>
          <p:cNvSpPr txBox="1">
            <a:spLocks noGrp="1"/>
          </p:cNvSpPr>
          <p:nvPr>
            <p:ph type="ctrTitle"/>
          </p:nvPr>
        </p:nvSpPr>
        <p:spPr>
          <a:xfrm>
            <a:off x="408872" y="3234682"/>
            <a:ext cx="9887698" cy="76036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C244C"/>
              </a:buClr>
              <a:buSzPts val="3200"/>
              <a:buFont typeface="Arial"/>
              <a:buNone/>
              <a:defRPr sz="3200"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5" name="Google Shape;285;p60"/>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286" name="Google Shape;286;p60"/>
          <p:cNvSpPr txBox="1">
            <a:spLocks noGrp="1"/>
          </p:cNvSpPr>
          <p:nvPr>
            <p:ph type="body" idx="1"/>
          </p:nvPr>
        </p:nvSpPr>
        <p:spPr>
          <a:xfrm>
            <a:off x="479376" y="4149080"/>
            <a:ext cx="11164827" cy="18722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90000"/>
              </a:lnSpc>
              <a:spcBef>
                <a:spcPts val="153"/>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342900" algn="l" rtl="0">
              <a:lnSpc>
                <a:spcPct val="90000"/>
              </a:lnSpc>
              <a:spcBef>
                <a:spcPts val="153"/>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90000"/>
              </a:lnSpc>
              <a:spcBef>
                <a:spcPts val="153"/>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153"/>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287" name="Google Shape;287;p60"/>
          <p:cNvSpPr>
            <a:spLocks noGrp="1"/>
          </p:cNvSpPr>
          <p:nvPr>
            <p:ph type="pic" idx="2"/>
          </p:nvPr>
        </p:nvSpPr>
        <p:spPr>
          <a:xfrm>
            <a:off x="7656" y="3"/>
            <a:ext cx="4018832" cy="2974999"/>
          </a:xfrm>
          <a:prstGeom prst="rect">
            <a:avLst/>
          </a:prstGeom>
          <a:noFill/>
          <a:ln>
            <a:noFill/>
          </a:ln>
        </p:spPr>
      </p:sp>
      <p:sp>
        <p:nvSpPr>
          <p:cNvPr id="288" name="Google Shape;288;p60"/>
          <p:cNvSpPr>
            <a:spLocks noGrp="1"/>
          </p:cNvSpPr>
          <p:nvPr>
            <p:ph type="pic" idx="3"/>
          </p:nvPr>
        </p:nvSpPr>
        <p:spPr>
          <a:xfrm>
            <a:off x="4040400" y="3"/>
            <a:ext cx="4111200" cy="2974999"/>
          </a:xfrm>
          <a:prstGeom prst="rect">
            <a:avLst/>
          </a:prstGeom>
          <a:noFill/>
          <a:ln>
            <a:noFill/>
          </a:ln>
        </p:spPr>
      </p:sp>
      <p:sp>
        <p:nvSpPr>
          <p:cNvPr id="289" name="Google Shape;289;p60"/>
          <p:cNvSpPr>
            <a:spLocks noGrp="1"/>
          </p:cNvSpPr>
          <p:nvPr>
            <p:ph type="pic" idx="4"/>
          </p:nvPr>
        </p:nvSpPr>
        <p:spPr>
          <a:xfrm>
            <a:off x="8173169" y="3"/>
            <a:ext cx="4018832" cy="2974999"/>
          </a:xfrm>
          <a:prstGeom prst="rect">
            <a:avLst/>
          </a:prstGeom>
          <a:noFill/>
          <a:ln>
            <a:no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1_Title Slide">
  <p:cSld name="21_Title Slide">
    <p:bg>
      <p:bgPr>
        <a:solidFill>
          <a:schemeClr val="lt1"/>
        </a:solidFill>
        <a:effectLst/>
      </p:bgPr>
    </p:bg>
    <p:spTree>
      <p:nvGrpSpPr>
        <p:cNvPr id="1" name="Shape 290"/>
        <p:cNvGrpSpPr/>
        <p:nvPr/>
      </p:nvGrpSpPr>
      <p:grpSpPr>
        <a:xfrm>
          <a:off x="0" y="0"/>
          <a:ext cx="0" cy="0"/>
          <a:chOff x="0" y="0"/>
          <a:chExt cx="0" cy="0"/>
        </a:xfrm>
      </p:grpSpPr>
      <p:sp>
        <p:nvSpPr>
          <p:cNvPr id="291" name="Google Shape;291;p61"/>
          <p:cNvSpPr/>
          <p:nvPr/>
        </p:nvSpPr>
        <p:spPr>
          <a:xfrm>
            <a:off x="0" y="2975001"/>
            <a:ext cx="12192000" cy="3262313"/>
          </a:xfrm>
          <a:prstGeom prst="rect">
            <a:avLst/>
          </a:prstGeom>
          <a:solidFill>
            <a:srgbClr val="D860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292" name="Google Shape;292;p61"/>
          <p:cNvSpPr txBox="1">
            <a:spLocks noGrp="1"/>
          </p:cNvSpPr>
          <p:nvPr>
            <p:ph type="ctrTitle"/>
          </p:nvPr>
        </p:nvSpPr>
        <p:spPr>
          <a:xfrm>
            <a:off x="408872" y="3234682"/>
            <a:ext cx="9887698" cy="76036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C244C"/>
              </a:buClr>
              <a:buSzPts val="3200"/>
              <a:buFont typeface="Arial"/>
              <a:buNone/>
              <a:defRPr sz="3200"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3" name="Google Shape;293;p61"/>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294" name="Google Shape;294;p61"/>
          <p:cNvSpPr>
            <a:spLocks noGrp="1"/>
          </p:cNvSpPr>
          <p:nvPr>
            <p:ph type="pic" idx="2"/>
          </p:nvPr>
        </p:nvSpPr>
        <p:spPr>
          <a:xfrm>
            <a:off x="7656" y="3"/>
            <a:ext cx="4018832" cy="2974999"/>
          </a:xfrm>
          <a:prstGeom prst="rect">
            <a:avLst/>
          </a:prstGeom>
          <a:noFill/>
          <a:ln>
            <a:noFill/>
          </a:ln>
        </p:spPr>
      </p:sp>
      <p:sp>
        <p:nvSpPr>
          <p:cNvPr id="295" name="Google Shape;295;p61"/>
          <p:cNvSpPr txBox="1">
            <a:spLocks noGrp="1"/>
          </p:cNvSpPr>
          <p:nvPr>
            <p:ph type="body" idx="1"/>
          </p:nvPr>
        </p:nvSpPr>
        <p:spPr>
          <a:xfrm>
            <a:off x="479376" y="4149080"/>
            <a:ext cx="11164827" cy="18722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90000"/>
              </a:lnSpc>
              <a:spcBef>
                <a:spcPts val="153"/>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342900" algn="l" rtl="0">
              <a:lnSpc>
                <a:spcPct val="90000"/>
              </a:lnSpc>
              <a:spcBef>
                <a:spcPts val="153"/>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90000"/>
              </a:lnSpc>
              <a:spcBef>
                <a:spcPts val="153"/>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153"/>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296" name="Google Shape;296;p61"/>
          <p:cNvSpPr>
            <a:spLocks noGrp="1"/>
          </p:cNvSpPr>
          <p:nvPr>
            <p:ph type="pic" idx="3"/>
          </p:nvPr>
        </p:nvSpPr>
        <p:spPr>
          <a:xfrm>
            <a:off x="4040400" y="3"/>
            <a:ext cx="4111200" cy="2974999"/>
          </a:xfrm>
          <a:prstGeom prst="rect">
            <a:avLst/>
          </a:prstGeom>
          <a:noFill/>
          <a:ln>
            <a:noFill/>
          </a:ln>
        </p:spPr>
      </p:sp>
      <p:sp>
        <p:nvSpPr>
          <p:cNvPr id="297" name="Google Shape;297;p61"/>
          <p:cNvSpPr>
            <a:spLocks noGrp="1"/>
          </p:cNvSpPr>
          <p:nvPr>
            <p:ph type="pic" idx="4"/>
          </p:nvPr>
        </p:nvSpPr>
        <p:spPr>
          <a:xfrm>
            <a:off x="8173169" y="3"/>
            <a:ext cx="4018832" cy="2974999"/>
          </a:xfrm>
          <a:prstGeom prst="rect">
            <a:avLst/>
          </a:prstGeom>
          <a:no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8_Title Slide">
  <p:cSld name="8_Title Slide">
    <p:bg>
      <p:bgPr>
        <a:solidFill>
          <a:srgbClr val="C3DDD7"/>
        </a:solidFill>
        <a:effectLst/>
      </p:bgPr>
    </p:bg>
    <p:spTree>
      <p:nvGrpSpPr>
        <p:cNvPr id="1" name="Shape 298"/>
        <p:cNvGrpSpPr/>
        <p:nvPr/>
      </p:nvGrpSpPr>
      <p:grpSpPr>
        <a:xfrm>
          <a:off x="0" y="0"/>
          <a:ext cx="0" cy="0"/>
          <a:chOff x="0" y="0"/>
          <a:chExt cx="0" cy="0"/>
        </a:xfrm>
      </p:grpSpPr>
      <p:sp>
        <p:nvSpPr>
          <p:cNvPr id="299" name="Google Shape;299;p62"/>
          <p:cNvSpPr/>
          <p:nvPr/>
        </p:nvSpPr>
        <p:spPr>
          <a:xfrm rot="-5400000">
            <a:off x="3559002" y="-2170903"/>
            <a:ext cx="5040560" cy="11055790"/>
          </a:xfrm>
          <a:prstGeom prst="round2Diag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300" name="Google Shape;300;p62"/>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301" name="Google Shape;301;p62"/>
          <p:cNvSpPr txBox="1">
            <a:spLocks noGrp="1"/>
          </p:cNvSpPr>
          <p:nvPr>
            <p:ph type="title"/>
          </p:nvPr>
        </p:nvSpPr>
        <p:spPr>
          <a:xfrm>
            <a:off x="568105" y="197768"/>
            <a:ext cx="11055790" cy="5669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D86075"/>
              </a:buClr>
              <a:buSzPts val="2000"/>
              <a:buFont typeface="Arial"/>
              <a:buNone/>
              <a:defRPr sz="2000" b="1" i="0" u="none" strike="noStrike" cap="none">
                <a:solidFill>
                  <a:srgbClr val="D8607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2" name="Google Shape;302;p62"/>
          <p:cNvSpPr txBox="1"/>
          <p:nvPr/>
        </p:nvSpPr>
        <p:spPr>
          <a:xfrm>
            <a:off x="13552369"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303" name="Google Shape;303;p62"/>
          <p:cNvSpPr txBox="1">
            <a:spLocks noGrp="1"/>
          </p:cNvSpPr>
          <p:nvPr>
            <p:ph type="body" idx="1"/>
          </p:nvPr>
        </p:nvSpPr>
        <p:spPr>
          <a:xfrm>
            <a:off x="1006760" y="1052736"/>
            <a:ext cx="10145038" cy="48245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200"/>
              <a:buFont typeface="Arial"/>
              <a:buNone/>
              <a:defRPr sz="12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200"/>
              <a:buFont typeface="Arial"/>
              <a:buNone/>
              <a:defRPr sz="1200" b="0" i="0" u="none" strike="noStrike" cap="none">
                <a:solidFill>
                  <a:srgbClr val="0C244C"/>
                </a:solidFill>
                <a:latin typeface="Arial"/>
                <a:ea typeface="Arial"/>
                <a:cs typeface="Arial"/>
                <a:sym typeface="Arial"/>
              </a:defRPr>
            </a:lvl2pPr>
            <a:lvl3pPr marL="1371600" marR="0" lvl="2" indent="-304800" algn="l" rtl="0">
              <a:lnSpc>
                <a:spcPct val="90000"/>
              </a:lnSpc>
              <a:spcBef>
                <a:spcPts val="153"/>
              </a:spcBef>
              <a:spcAft>
                <a:spcPts val="0"/>
              </a:spcAft>
              <a:buClr>
                <a:srgbClr val="0C244C"/>
              </a:buClr>
              <a:buSzPts val="1200"/>
              <a:buFont typeface="Arial"/>
              <a:buChar char="•"/>
              <a:defRPr sz="1200" b="0" i="0" u="none" strike="noStrike" cap="none">
                <a:solidFill>
                  <a:srgbClr val="0C244C"/>
                </a:solidFill>
                <a:latin typeface="Arial"/>
                <a:ea typeface="Arial"/>
                <a:cs typeface="Arial"/>
                <a:sym typeface="Arial"/>
              </a:defRPr>
            </a:lvl3pPr>
            <a:lvl4pPr marL="1828800" marR="0" lvl="3" indent="-304800" algn="l" rtl="0">
              <a:lnSpc>
                <a:spcPct val="90000"/>
              </a:lnSpc>
              <a:spcBef>
                <a:spcPts val="153"/>
              </a:spcBef>
              <a:spcAft>
                <a:spcPts val="0"/>
              </a:spcAft>
              <a:buClr>
                <a:srgbClr val="0C244C"/>
              </a:buClr>
              <a:buSzPts val="1200"/>
              <a:buFont typeface="Arial"/>
              <a:buChar char="•"/>
              <a:defRPr sz="1200" b="0" i="0" u="none" strike="noStrike" cap="none">
                <a:solidFill>
                  <a:srgbClr val="0C244C"/>
                </a:solidFill>
                <a:latin typeface="Arial"/>
                <a:ea typeface="Arial"/>
                <a:cs typeface="Arial"/>
                <a:sym typeface="Arial"/>
              </a:defRPr>
            </a:lvl4pPr>
            <a:lvl5pPr marL="2286000" marR="0" lvl="4" indent="-304800" algn="l" rtl="0">
              <a:lnSpc>
                <a:spcPct val="90000"/>
              </a:lnSpc>
              <a:spcBef>
                <a:spcPts val="153"/>
              </a:spcBef>
              <a:spcAft>
                <a:spcPts val="0"/>
              </a:spcAft>
              <a:buClr>
                <a:srgbClr val="0C244C"/>
              </a:buClr>
              <a:buSzPts val="1200"/>
              <a:buFont typeface="Arial"/>
              <a:buChar char="•"/>
              <a:defRPr sz="12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4_Title Slide">
  <p:cSld name="14_Title Slide">
    <p:bg>
      <p:bgPr>
        <a:solidFill>
          <a:srgbClr val="63B1A4"/>
        </a:solidFill>
        <a:effectLst/>
      </p:bgPr>
    </p:bg>
    <p:spTree>
      <p:nvGrpSpPr>
        <p:cNvPr id="1" name="Shape 304"/>
        <p:cNvGrpSpPr/>
        <p:nvPr/>
      </p:nvGrpSpPr>
      <p:grpSpPr>
        <a:xfrm>
          <a:off x="0" y="0"/>
          <a:ext cx="0" cy="0"/>
          <a:chOff x="0" y="0"/>
          <a:chExt cx="0" cy="0"/>
        </a:xfrm>
      </p:grpSpPr>
      <p:sp>
        <p:nvSpPr>
          <p:cNvPr id="305" name="Google Shape;305;p63"/>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306" name="Google Shape;306;p63"/>
          <p:cNvSpPr txBox="1">
            <a:spLocks noGrp="1"/>
          </p:cNvSpPr>
          <p:nvPr>
            <p:ph type="title"/>
          </p:nvPr>
        </p:nvSpPr>
        <p:spPr>
          <a:xfrm>
            <a:off x="551385" y="413792"/>
            <a:ext cx="11055790" cy="78296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C244C"/>
              </a:buClr>
              <a:buSzPts val="3200"/>
              <a:buFont typeface="Arial"/>
              <a:buNone/>
              <a:defRPr sz="3200"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7" name="Google Shape;307;p63"/>
          <p:cNvSpPr/>
          <p:nvPr/>
        </p:nvSpPr>
        <p:spPr>
          <a:xfrm rot="-5400000">
            <a:off x="3739021" y="-1990884"/>
            <a:ext cx="4680521" cy="11055790"/>
          </a:xfrm>
          <a:prstGeom prst="round2Diag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308" name="Google Shape;308;p63"/>
          <p:cNvSpPr txBox="1">
            <a:spLocks noGrp="1"/>
          </p:cNvSpPr>
          <p:nvPr>
            <p:ph type="body" idx="1"/>
          </p:nvPr>
        </p:nvSpPr>
        <p:spPr>
          <a:xfrm>
            <a:off x="1006760" y="1628800"/>
            <a:ext cx="10145038" cy="424847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5_Title Slide">
  <p:cSld name="15_Title Slide">
    <p:bg>
      <p:bgPr>
        <a:solidFill>
          <a:srgbClr val="D86075"/>
        </a:solidFill>
        <a:effectLst/>
      </p:bgPr>
    </p:bg>
    <p:spTree>
      <p:nvGrpSpPr>
        <p:cNvPr id="1" name="Shape 309"/>
        <p:cNvGrpSpPr/>
        <p:nvPr/>
      </p:nvGrpSpPr>
      <p:grpSpPr>
        <a:xfrm>
          <a:off x="0" y="0"/>
          <a:ext cx="0" cy="0"/>
          <a:chOff x="0" y="0"/>
          <a:chExt cx="0" cy="0"/>
        </a:xfrm>
      </p:grpSpPr>
      <p:sp>
        <p:nvSpPr>
          <p:cNvPr id="310" name="Google Shape;310;p64"/>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311" name="Google Shape;311;p64"/>
          <p:cNvSpPr txBox="1">
            <a:spLocks noGrp="1"/>
          </p:cNvSpPr>
          <p:nvPr>
            <p:ph type="title"/>
          </p:nvPr>
        </p:nvSpPr>
        <p:spPr>
          <a:xfrm>
            <a:off x="551385" y="413792"/>
            <a:ext cx="11055790" cy="78296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C244C"/>
              </a:buClr>
              <a:buSzPts val="3200"/>
              <a:buFont typeface="Arial"/>
              <a:buNone/>
              <a:defRPr sz="3200"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2" name="Google Shape;312;p64"/>
          <p:cNvSpPr/>
          <p:nvPr/>
        </p:nvSpPr>
        <p:spPr>
          <a:xfrm rot="-5400000">
            <a:off x="3739021" y="-1990884"/>
            <a:ext cx="4680521" cy="11055790"/>
          </a:xfrm>
          <a:prstGeom prst="round2Diag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313" name="Google Shape;313;p64"/>
          <p:cNvSpPr txBox="1">
            <a:spLocks noGrp="1"/>
          </p:cNvSpPr>
          <p:nvPr>
            <p:ph type="body" idx="1"/>
          </p:nvPr>
        </p:nvSpPr>
        <p:spPr>
          <a:xfrm>
            <a:off x="1006760" y="1628800"/>
            <a:ext cx="10145038" cy="424847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14"/>
        <p:cNvGrpSpPr/>
        <p:nvPr/>
      </p:nvGrpSpPr>
      <p:grpSpPr>
        <a:xfrm>
          <a:off x="0" y="0"/>
          <a:ext cx="0" cy="0"/>
          <a:chOff x="0" y="0"/>
          <a:chExt cx="0" cy="0"/>
        </a:xfrm>
      </p:grpSpPr>
      <p:sp>
        <p:nvSpPr>
          <p:cNvPr id="315" name="Google Shape;315;p65"/>
          <p:cNvSpPr/>
          <p:nvPr/>
        </p:nvSpPr>
        <p:spPr>
          <a:xfrm>
            <a:off x="1" y="0"/>
            <a:ext cx="6192011" cy="6237312"/>
          </a:xfrm>
          <a:prstGeom prst="round1Rect">
            <a:avLst>
              <a:gd name="adj" fmla="val 23287"/>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316" name="Google Shape;316;p65"/>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317" name="Google Shape;317;p65"/>
          <p:cNvSpPr txBox="1">
            <a:spLocks noGrp="1"/>
          </p:cNvSpPr>
          <p:nvPr>
            <p:ph type="title"/>
          </p:nvPr>
        </p:nvSpPr>
        <p:spPr>
          <a:xfrm>
            <a:off x="335361" y="692697"/>
            <a:ext cx="5328592" cy="96348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D86075"/>
              </a:buClr>
              <a:buSzPts val="2681"/>
              <a:buFont typeface="Arial"/>
              <a:buNone/>
              <a:defRPr sz="2681" b="1" i="0" u="none" strike="noStrike" cap="none">
                <a:solidFill>
                  <a:srgbClr val="D8607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8" name="Google Shape;318;p65"/>
          <p:cNvSpPr txBox="1">
            <a:spLocks noGrp="1"/>
          </p:cNvSpPr>
          <p:nvPr>
            <p:ph type="body" idx="1"/>
          </p:nvPr>
        </p:nvSpPr>
        <p:spPr>
          <a:xfrm>
            <a:off x="479379" y="2177480"/>
            <a:ext cx="5184574" cy="377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319" name="Google Shape;319;p65"/>
          <p:cNvSpPr txBox="1">
            <a:spLocks noGrp="1"/>
          </p:cNvSpPr>
          <p:nvPr>
            <p:ph type="body" idx="2"/>
          </p:nvPr>
        </p:nvSpPr>
        <p:spPr>
          <a:xfrm>
            <a:off x="6647388" y="5725203"/>
            <a:ext cx="4959785" cy="2240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cxnSp>
        <p:nvCxnSpPr>
          <p:cNvPr id="320" name="Google Shape;320;p65"/>
          <p:cNvCxnSpPr/>
          <p:nvPr/>
        </p:nvCxnSpPr>
        <p:spPr>
          <a:xfrm>
            <a:off x="335361" y="1916832"/>
            <a:ext cx="5328592" cy="0"/>
          </a:xfrm>
          <a:prstGeom prst="straightConnector1">
            <a:avLst/>
          </a:prstGeom>
          <a:noFill/>
          <a:ln w="50800" cap="flat" cmpd="sng">
            <a:solidFill>
              <a:srgbClr val="63B1A4"/>
            </a:solidFill>
            <a:prstDash val="solid"/>
            <a:miter lim="800000"/>
            <a:headEnd type="none" w="sm" len="sm"/>
            <a:tailEnd type="none" w="sm" len="sm"/>
          </a:ln>
        </p:spPr>
      </p:cxnSp>
      <p:sp>
        <p:nvSpPr>
          <p:cNvPr id="321" name="Google Shape;321;p65"/>
          <p:cNvSpPr>
            <a:spLocks noGrp="1"/>
          </p:cNvSpPr>
          <p:nvPr>
            <p:ph type="pic" idx="3"/>
          </p:nvPr>
        </p:nvSpPr>
        <p:spPr>
          <a:xfrm>
            <a:off x="6647387" y="692696"/>
            <a:ext cx="2400942" cy="2304256"/>
          </a:xfrm>
          <a:prstGeom prst="rect">
            <a:avLst/>
          </a:prstGeom>
          <a:noFill/>
          <a:ln>
            <a:noFill/>
          </a:ln>
        </p:spPr>
      </p:sp>
      <p:sp>
        <p:nvSpPr>
          <p:cNvPr id="322" name="Google Shape;322;p65"/>
          <p:cNvSpPr>
            <a:spLocks noGrp="1"/>
          </p:cNvSpPr>
          <p:nvPr>
            <p:ph type="pic" idx="4"/>
          </p:nvPr>
        </p:nvSpPr>
        <p:spPr>
          <a:xfrm>
            <a:off x="6647388" y="3208949"/>
            <a:ext cx="4959787" cy="2304256"/>
          </a:xfrm>
          <a:prstGeom prst="rect">
            <a:avLst/>
          </a:prstGeom>
          <a:noFill/>
          <a:ln>
            <a:noFill/>
          </a:ln>
        </p:spPr>
      </p:sp>
      <p:sp>
        <p:nvSpPr>
          <p:cNvPr id="323" name="Google Shape;323;p65"/>
          <p:cNvSpPr>
            <a:spLocks noGrp="1"/>
          </p:cNvSpPr>
          <p:nvPr>
            <p:ph type="pic" idx="5"/>
          </p:nvPr>
        </p:nvSpPr>
        <p:spPr>
          <a:xfrm>
            <a:off x="9212335" y="692696"/>
            <a:ext cx="2400942" cy="2304256"/>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5_Title and Content">
  <p:cSld name="35_Title and Content">
    <p:spTree>
      <p:nvGrpSpPr>
        <p:cNvPr id="1" name="Shape 324"/>
        <p:cNvGrpSpPr/>
        <p:nvPr/>
      </p:nvGrpSpPr>
      <p:grpSpPr>
        <a:xfrm>
          <a:off x="0" y="0"/>
          <a:ext cx="0" cy="0"/>
          <a:chOff x="0" y="0"/>
          <a:chExt cx="0" cy="0"/>
        </a:xfrm>
      </p:grpSpPr>
      <p:sp>
        <p:nvSpPr>
          <p:cNvPr id="325" name="Google Shape;325;p66"/>
          <p:cNvSpPr/>
          <p:nvPr/>
        </p:nvSpPr>
        <p:spPr>
          <a:xfrm>
            <a:off x="1" y="0"/>
            <a:ext cx="6192011" cy="6237312"/>
          </a:xfrm>
          <a:prstGeom prst="round1Rect">
            <a:avLst>
              <a:gd name="adj" fmla="val 23287"/>
            </a:avLst>
          </a:prstGeom>
          <a:solidFill>
            <a:srgbClr val="C3DD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326" name="Google Shape;326;p66"/>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327" name="Google Shape;327;p66"/>
          <p:cNvSpPr txBox="1">
            <a:spLocks noGrp="1"/>
          </p:cNvSpPr>
          <p:nvPr>
            <p:ph type="title"/>
          </p:nvPr>
        </p:nvSpPr>
        <p:spPr>
          <a:xfrm>
            <a:off x="335361" y="692697"/>
            <a:ext cx="5328592" cy="96348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D86075"/>
              </a:buClr>
              <a:buSzPts val="2681"/>
              <a:buFont typeface="Arial"/>
              <a:buNone/>
              <a:defRPr sz="2681" b="1" i="0" u="none" strike="noStrike" cap="none">
                <a:solidFill>
                  <a:srgbClr val="D8607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8" name="Google Shape;328;p66"/>
          <p:cNvSpPr txBox="1">
            <a:spLocks noGrp="1"/>
          </p:cNvSpPr>
          <p:nvPr>
            <p:ph type="body" idx="1"/>
          </p:nvPr>
        </p:nvSpPr>
        <p:spPr>
          <a:xfrm>
            <a:off x="479379" y="2177480"/>
            <a:ext cx="5184574" cy="377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329" name="Google Shape;329;p66"/>
          <p:cNvSpPr txBox="1">
            <a:spLocks noGrp="1"/>
          </p:cNvSpPr>
          <p:nvPr>
            <p:ph type="body" idx="2"/>
          </p:nvPr>
        </p:nvSpPr>
        <p:spPr>
          <a:xfrm>
            <a:off x="6647388" y="5725203"/>
            <a:ext cx="4959785" cy="2240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cxnSp>
        <p:nvCxnSpPr>
          <p:cNvPr id="330" name="Google Shape;330;p66"/>
          <p:cNvCxnSpPr/>
          <p:nvPr/>
        </p:nvCxnSpPr>
        <p:spPr>
          <a:xfrm>
            <a:off x="335361" y="1916832"/>
            <a:ext cx="5328592" cy="0"/>
          </a:xfrm>
          <a:prstGeom prst="straightConnector1">
            <a:avLst/>
          </a:prstGeom>
          <a:noFill/>
          <a:ln w="50800" cap="flat" cmpd="sng">
            <a:solidFill>
              <a:srgbClr val="63B1A4"/>
            </a:solidFill>
            <a:prstDash val="solid"/>
            <a:miter lim="800000"/>
            <a:headEnd type="none" w="sm" len="sm"/>
            <a:tailEnd type="none" w="sm" len="sm"/>
          </a:ln>
        </p:spPr>
      </p:cxnSp>
      <p:sp>
        <p:nvSpPr>
          <p:cNvPr id="331" name="Google Shape;331;p66"/>
          <p:cNvSpPr>
            <a:spLocks noGrp="1"/>
          </p:cNvSpPr>
          <p:nvPr>
            <p:ph type="pic" idx="3"/>
          </p:nvPr>
        </p:nvSpPr>
        <p:spPr>
          <a:xfrm>
            <a:off x="6647387" y="692696"/>
            <a:ext cx="2400942" cy="2304256"/>
          </a:xfrm>
          <a:prstGeom prst="rect">
            <a:avLst/>
          </a:prstGeom>
          <a:noFill/>
          <a:ln>
            <a:noFill/>
          </a:ln>
        </p:spPr>
      </p:sp>
      <p:sp>
        <p:nvSpPr>
          <p:cNvPr id="332" name="Google Shape;332;p66"/>
          <p:cNvSpPr>
            <a:spLocks noGrp="1"/>
          </p:cNvSpPr>
          <p:nvPr>
            <p:ph type="pic" idx="4"/>
          </p:nvPr>
        </p:nvSpPr>
        <p:spPr>
          <a:xfrm>
            <a:off x="6647388" y="3208949"/>
            <a:ext cx="4959787" cy="2304256"/>
          </a:xfrm>
          <a:prstGeom prst="rect">
            <a:avLst/>
          </a:prstGeom>
          <a:noFill/>
          <a:ln>
            <a:noFill/>
          </a:ln>
        </p:spPr>
      </p:sp>
      <p:sp>
        <p:nvSpPr>
          <p:cNvPr id="333" name="Google Shape;333;p66"/>
          <p:cNvSpPr>
            <a:spLocks noGrp="1"/>
          </p:cNvSpPr>
          <p:nvPr>
            <p:ph type="pic" idx="5"/>
          </p:nvPr>
        </p:nvSpPr>
        <p:spPr>
          <a:xfrm>
            <a:off x="9212335" y="692696"/>
            <a:ext cx="2400942" cy="2304256"/>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334"/>
        <p:cNvGrpSpPr/>
        <p:nvPr/>
      </p:nvGrpSpPr>
      <p:grpSpPr>
        <a:xfrm>
          <a:off x="0" y="0"/>
          <a:ext cx="0" cy="0"/>
          <a:chOff x="0" y="0"/>
          <a:chExt cx="0" cy="0"/>
        </a:xfrm>
      </p:grpSpPr>
      <p:sp>
        <p:nvSpPr>
          <p:cNvPr id="335" name="Google Shape;335;p67"/>
          <p:cNvSpPr/>
          <p:nvPr/>
        </p:nvSpPr>
        <p:spPr>
          <a:xfrm>
            <a:off x="1" y="0"/>
            <a:ext cx="6192011" cy="6237312"/>
          </a:xfrm>
          <a:prstGeom prst="round1Rect">
            <a:avLst>
              <a:gd name="adj" fmla="val 23287"/>
            </a:avLst>
          </a:prstGeom>
          <a:solidFill>
            <a:srgbClr val="DF91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336" name="Google Shape;336;p67"/>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337" name="Google Shape;337;p67"/>
          <p:cNvSpPr txBox="1">
            <a:spLocks noGrp="1"/>
          </p:cNvSpPr>
          <p:nvPr>
            <p:ph type="body" idx="1"/>
          </p:nvPr>
        </p:nvSpPr>
        <p:spPr>
          <a:xfrm>
            <a:off x="479379" y="2177480"/>
            <a:ext cx="5184574" cy="377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2000"/>
              <a:buFont typeface="Arial"/>
              <a:buNone/>
              <a:defRPr sz="20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2000"/>
              <a:buFont typeface="Arial"/>
              <a:buNone/>
              <a:defRPr sz="2000" b="0" i="0" u="none" strike="noStrike" cap="none">
                <a:solidFill>
                  <a:srgbClr val="0C244C"/>
                </a:solidFill>
                <a:latin typeface="Arial"/>
                <a:ea typeface="Arial"/>
                <a:cs typeface="Arial"/>
                <a:sym typeface="Arial"/>
              </a:defRPr>
            </a:lvl2pPr>
            <a:lvl3pPr marL="1371600" marR="0" lvl="2" indent="-355600" algn="l" rtl="0">
              <a:lnSpc>
                <a:spcPct val="90000"/>
              </a:lnSpc>
              <a:spcBef>
                <a:spcPts val="153"/>
              </a:spcBef>
              <a:spcAft>
                <a:spcPts val="0"/>
              </a:spcAft>
              <a:buClr>
                <a:srgbClr val="0C244C"/>
              </a:buClr>
              <a:buSzPts val="2000"/>
              <a:buFont typeface="Arial"/>
              <a:buChar char="•"/>
              <a:defRPr sz="2000" b="0" i="0" u="none" strike="noStrike" cap="none">
                <a:solidFill>
                  <a:srgbClr val="0C244C"/>
                </a:solidFill>
                <a:latin typeface="Arial"/>
                <a:ea typeface="Arial"/>
                <a:cs typeface="Arial"/>
                <a:sym typeface="Arial"/>
              </a:defRPr>
            </a:lvl3pPr>
            <a:lvl4pPr marL="1828800" marR="0" lvl="3" indent="-355600" algn="l" rtl="0">
              <a:lnSpc>
                <a:spcPct val="90000"/>
              </a:lnSpc>
              <a:spcBef>
                <a:spcPts val="153"/>
              </a:spcBef>
              <a:spcAft>
                <a:spcPts val="0"/>
              </a:spcAft>
              <a:buClr>
                <a:srgbClr val="0C244C"/>
              </a:buClr>
              <a:buSzPts val="2000"/>
              <a:buFont typeface="Arial"/>
              <a:buChar char="•"/>
              <a:defRPr sz="2000" b="0" i="0" u="none" strike="noStrike" cap="none">
                <a:solidFill>
                  <a:srgbClr val="0C244C"/>
                </a:solidFill>
                <a:latin typeface="Arial"/>
                <a:ea typeface="Arial"/>
                <a:cs typeface="Arial"/>
                <a:sym typeface="Arial"/>
              </a:defRPr>
            </a:lvl4pPr>
            <a:lvl5pPr marL="2286000" marR="0" lvl="4" indent="-355600" algn="l" rtl="0">
              <a:lnSpc>
                <a:spcPct val="90000"/>
              </a:lnSpc>
              <a:spcBef>
                <a:spcPts val="153"/>
              </a:spcBef>
              <a:spcAft>
                <a:spcPts val="0"/>
              </a:spcAft>
              <a:buClr>
                <a:srgbClr val="0C244C"/>
              </a:buClr>
              <a:buSzPts val="2000"/>
              <a:buFont typeface="Arial"/>
              <a:buChar char="•"/>
              <a:defRPr sz="20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cxnSp>
        <p:nvCxnSpPr>
          <p:cNvPr id="338" name="Google Shape;338;p67"/>
          <p:cNvCxnSpPr/>
          <p:nvPr/>
        </p:nvCxnSpPr>
        <p:spPr>
          <a:xfrm>
            <a:off x="335361" y="1916832"/>
            <a:ext cx="5328592" cy="0"/>
          </a:xfrm>
          <a:prstGeom prst="straightConnector1">
            <a:avLst/>
          </a:prstGeom>
          <a:noFill/>
          <a:ln w="50800" cap="flat" cmpd="sng">
            <a:solidFill>
              <a:srgbClr val="D86075"/>
            </a:solidFill>
            <a:prstDash val="solid"/>
            <a:miter lim="800000"/>
            <a:headEnd type="none" w="sm" len="sm"/>
            <a:tailEnd type="none" w="sm" len="sm"/>
          </a:ln>
        </p:spPr>
      </p:cxnSp>
      <p:sp>
        <p:nvSpPr>
          <p:cNvPr id="339" name="Google Shape;339;p67"/>
          <p:cNvSpPr txBox="1">
            <a:spLocks noGrp="1"/>
          </p:cNvSpPr>
          <p:nvPr>
            <p:ph type="body" idx="2"/>
          </p:nvPr>
        </p:nvSpPr>
        <p:spPr>
          <a:xfrm>
            <a:off x="6647388" y="5725203"/>
            <a:ext cx="4959785" cy="2240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340" name="Google Shape;340;p67"/>
          <p:cNvSpPr>
            <a:spLocks noGrp="1"/>
          </p:cNvSpPr>
          <p:nvPr>
            <p:ph type="pic" idx="3"/>
          </p:nvPr>
        </p:nvSpPr>
        <p:spPr>
          <a:xfrm>
            <a:off x="6647387" y="692696"/>
            <a:ext cx="2400942" cy="2304256"/>
          </a:xfrm>
          <a:prstGeom prst="rect">
            <a:avLst/>
          </a:prstGeom>
          <a:noFill/>
          <a:ln>
            <a:noFill/>
          </a:ln>
        </p:spPr>
      </p:sp>
      <p:sp>
        <p:nvSpPr>
          <p:cNvPr id="341" name="Google Shape;341;p67"/>
          <p:cNvSpPr>
            <a:spLocks noGrp="1"/>
          </p:cNvSpPr>
          <p:nvPr>
            <p:ph type="pic" idx="4"/>
          </p:nvPr>
        </p:nvSpPr>
        <p:spPr>
          <a:xfrm>
            <a:off x="6647388" y="3208949"/>
            <a:ext cx="4959787" cy="2304256"/>
          </a:xfrm>
          <a:prstGeom prst="rect">
            <a:avLst/>
          </a:prstGeom>
          <a:noFill/>
          <a:ln>
            <a:noFill/>
          </a:ln>
        </p:spPr>
      </p:sp>
      <p:sp>
        <p:nvSpPr>
          <p:cNvPr id="342" name="Google Shape;342;p67"/>
          <p:cNvSpPr>
            <a:spLocks noGrp="1"/>
          </p:cNvSpPr>
          <p:nvPr>
            <p:ph type="pic" idx="5"/>
          </p:nvPr>
        </p:nvSpPr>
        <p:spPr>
          <a:xfrm>
            <a:off x="9212335" y="692696"/>
            <a:ext cx="2400942" cy="2304256"/>
          </a:xfrm>
          <a:prstGeom prst="rect">
            <a:avLst/>
          </a:prstGeom>
          <a:noFill/>
          <a:ln>
            <a:noFill/>
          </a:ln>
        </p:spPr>
      </p:sp>
      <p:sp>
        <p:nvSpPr>
          <p:cNvPr id="343" name="Google Shape;343;p67"/>
          <p:cNvSpPr txBox="1">
            <a:spLocks noGrp="1"/>
          </p:cNvSpPr>
          <p:nvPr>
            <p:ph type="title"/>
          </p:nvPr>
        </p:nvSpPr>
        <p:spPr>
          <a:xfrm>
            <a:off x="335361" y="692697"/>
            <a:ext cx="5328592" cy="96348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C3DDD7"/>
              </a:buClr>
              <a:buSzPts val="2681"/>
              <a:buFont typeface="Arial"/>
              <a:buNone/>
              <a:defRPr sz="2681" b="1" i="0" u="none" strike="noStrike" cap="none">
                <a:solidFill>
                  <a:srgbClr val="C3DDD7"/>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33"/>
        <p:cNvGrpSpPr/>
        <p:nvPr/>
      </p:nvGrpSpPr>
      <p:grpSpPr>
        <a:xfrm>
          <a:off x="0" y="0"/>
          <a:ext cx="0" cy="0"/>
          <a:chOff x="0" y="0"/>
          <a:chExt cx="0" cy="0"/>
        </a:xfrm>
      </p:grpSpPr>
      <p:sp>
        <p:nvSpPr>
          <p:cNvPr id="34" name="Google Shape;34;p31"/>
          <p:cNvSpPr/>
          <p:nvPr/>
        </p:nvSpPr>
        <p:spPr>
          <a:xfrm>
            <a:off x="2164" y="8880"/>
            <a:ext cx="3966831" cy="6858000"/>
          </a:xfrm>
          <a:prstGeom prst="rect">
            <a:avLst/>
          </a:prstGeom>
          <a:solidFill>
            <a:srgbClr val="E5DBCB">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 name="Google Shape;35;p31"/>
          <p:cNvSpPr txBox="1">
            <a:spLocks noGrp="1"/>
          </p:cNvSpPr>
          <p:nvPr>
            <p:ph type="title"/>
          </p:nvPr>
        </p:nvSpPr>
        <p:spPr>
          <a:xfrm>
            <a:off x="163410" y="305432"/>
            <a:ext cx="3571639" cy="48220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800"/>
              <a:buFont typeface="Arial"/>
              <a:buNone/>
              <a:defRPr sz="2800" b="1" i="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1"/>
          <p:cNvSpPr txBox="1">
            <a:spLocks noGrp="1"/>
          </p:cNvSpPr>
          <p:nvPr>
            <p:ph type="body" idx="1"/>
          </p:nvPr>
        </p:nvSpPr>
        <p:spPr>
          <a:xfrm>
            <a:off x="4341620" y="305431"/>
            <a:ext cx="7686972" cy="3996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3600"/>
              <a:buNone/>
              <a:defRPr sz="3600" b="0" i="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1"/>
          <p:cNvSpPr txBox="1">
            <a:spLocks noGrp="1"/>
          </p:cNvSpPr>
          <p:nvPr>
            <p:ph type="body" idx="2"/>
          </p:nvPr>
        </p:nvSpPr>
        <p:spPr>
          <a:xfrm>
            <a:off x="4282425" y="1038576"/>
            <a:ext cx="7678402" cy="38621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200"/>
              <a:buNone/>
              <a:defRPr sz="1200" b="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726"/>
              <a:buNone/>
              <a:defRPr sz="726"/>
            </a:lvl2pPr>
            <a:lvl3pPr marL="1371600" lvl="2" indent="-228600" algn="l">
              <a:lnSpc>
                <a:spcPct val="90000"/>
              </a:lnSpc>
              <a:spcBef>
                <a:spcPts val="500"/>
              </a:spcBef>
              <a:spcAft>
                <a:spcPts val="0"/>
              </a:spcAft>
              <a:buClr>
                <a:schemeClr val="dk1"/>
              </a:buClr>
              <a:buSzPts val="622"/>
              <a:buNone/>
              <a:defRPr sz="622"/>
            </a:lvl3pPr>
            <a:lvl4pPr marL="1828800" lvl="3" indent="-228600" algn="l">
              <a:lnSpc>
                <a:spcPct val="90000"/>
              </a:lnSpc>
              <a:spcBef>
                <a:spcPts val="500"/>
              </a:spcBef>
              <a:spcAft>
                <a:spcPts val="0"/>
              </a:spcAft>
              <a:buClr>
                <a:schemeClr val="dk1"/>
              </a:buClr>
              <a:buSzPts val="518"/>
              <a:buNone/>
              <a:defRPr sz="518"/>
            </a:lvl4pPr>
            <a:lvl5pPr marL="2286000" lvl="4" indent="-228600" algn="l">
              <a:lnSpc>
                <a:spcPct val="90000"/>
              </a:lnSpc>
              <a:spcBef>
                <a:spcPts val="500"/>
              </a:spcBef>
              <a:spcAft>
                <a:spcPts val="0"/>
              </a:spcAft>
              <a:buClr>
                <a:schemeClr val="dk1"/>
              </a:buClr>
              <a:buSzPts val="518"/>
              <a:buNone/>
              <a:defRPr sz="518"/>
            </a:lvl5pPr>
            <a:lvl6pPr marL="2743200" lvl="5" indent="-228600" algn="l">
              <a:lnSpc>
                <a:spcPct val="90000"/>
              </a:lnSpc>
              <a:spcBef>
                <a:spcPts val="500"/>
              </a:spcBef>
              <a:spcAft>
                <a:spcPts val="0"/>
              </a:spcAft>
              <a:buClr>
                <a:schemeClr val="dk1"/>
              </a:buClr>
              <a:buSzPts val="518"/>
              <a:buNone/>
              <a:defRPr sz="518"/>
            </a:lvl6pPr>
            <a:lvl7pPr marL="3200400" lvl="6" indent="-228600" algn="l">
              <a:lnSpc>
                <a:spcPct val="90000"/>
              </a:lnSpc>
              <a:spcBef>
                <a:spcPts val="500"/>
              </a:spcBef>
              <a:spcAft>
                <a:spcPts val="0"/>
              </a:spcAft>
              <a:buClr>
                <a:schemeClr val="dk1"/>
              </a:buClr>
              <a:buSzPts val="518"/>
              <a:buNone/>
              <a:defRPr sz="518"/>
            </a:lvl7pPr>
            <a:lvl8pPr marL="3657600" lvl="7" indent="-228600" algn="l">
              <a:lnSpc>
                <a:spcPct val="90000"/>
              </a:lnSpc>
              <a:spcBef>
                <a:spcPts val="500"/>
              </a:spcBef>
              <a:spcAft>
                <a:spcPts val="0"/>
              </a:spcAft>
              <a:buClr>
                <a:schemeClr val="dk1"/>
              </a:buClr>
              <a:buSzPts val="518"/>
              <a:buNone/>
              <a:defRPr sz="518"/>
            </a:lvl8pPr>
            <a:lvl9pPr marL="4114800" lvl="8" indent="-228600" algn="l">
              <a:lnSpc>
                <a:spcPct val="90000"/>
              </a:lnSpc>
              <a:spcBef>
                <a:spcPts val="500"/>
              </a:spcBef>
              <a:spcAft>
                <a:spcPts val="0"/>
              </a:spcAft>
              <a:buClr>
                <a:schemeClr val="dk1"/>
              </a:buClr>
              <a:buSzPts val="518"/>
              <a:buNone/>
              <a:defRPr sz="518"/>
            </a:lvl9pPr>
          </a:lstStyle>
          <a:p>
            <a:endParaRPr/>
          </a:p>
        </p:txBody>
      </p:sp>
      <p:sp>
        <p:nvSpPr>
          <p:cNvPr id="38" name="Google Shape;38;p31"/>
          <p:cNvSpPr/>
          <p:nvPr/>
        </p:nvSpPr>
        <p:spPr>
          <a:xfrm rot="10800000" flipH="1">
            <a:off x="2164" y="916890"/>
            <a:ext cx="3732885" cy="45719"/>
          </a:xfrm>
          <a:prstGeom prst="rect">
            <a:avLst/>
          </a:prstGeom>
          <a:solidFill>
            <a:srgbClr val="762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77">
              <a:solidFill>
                <a:srgbClr val="B3C8CB"/>
              </a:solidFill>
              <a:latin typeface="Arial"/>
              <a:ea typeface="Arial"/>
              <a:cs typeface="Arial"/>
              <a:sym typeface="Arial"/>
            </a:endParaRPr>
          </a:p>
        </p:txBody>
      </p:sp>
      <p:pic>
        <p:nvPicPr>
          <p:cNvPr id="39" name="Google Shape;39;p31"/>
          <p:cNvPicPr preferRelativeResize="0"/>
          <p:nvPr/>
        </p:nvPicPr>
        <p:blipFill rotWithShape="1">
          <a:blip r:embed="rId2">
            <a:alphaModFix/>
          </a:blip>
          <a:srcRect l="-11538" r="-11538"/>
          <a:stretch/>
        </p:blipFill>
        <p:spPr>
          <a:xfrm>
            <a:off x="175079" y="6360228"/>
            <a:ext cx="1862260" cy="384683"/>
          </a:xfrm>
          <a:prstGeom prst="rect">
            <a:avLst/>
          </a:prstGeom>
          <a:noFill/>
          <a:ln>
            <a:noFill/>
          </a:ln>
        </p:spPr>
      </p:pic>
      <p:pic>
        <p:nvPicPr>
          <p:cNvPr id="40" name="Google Shape;40;p31" descr="A black background with a black square&#10;&#10;AI-generated content may be incorrect."/>
          <p:cNvPicPr preferRelativeResize="0"/>
          <p:nvPr/>
        </p:nvPicPr>
        <p:blipFill rotWithShape="1">
          <a:blip r:embed="rId3">
            <a:alphaModFix/>
          </a:blip>
          <a:srcRect l="-11538" r="-11538"/>
          <a:stretch/>
        </p:blipFill>
        <p:spPr>
          <a:xfrm>
            <a:off x="2343435" y="6404643"/>
            <a:ext cx="1221612" cy="295851"/>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7_Title and Content">
  <p:cSld name="27_Title and Content">
    <p:spTree>
      <p:nvGrpSpPr>
        <p:cNvPr id="1" name="Shape 344"/>
        <p:cNvGrpSpPr/>
        <p:nvPr/>
      </p:nvGrpSpPr>
      <p:grpSpPr>
        <a:xfrm>
          <a:off x="0" y="0"/>
          <a:ext cx="0" cy="0"/>
          <a:chOff x="0" y="0"/>
          <a:chExt cx="0" cy="0"/>
        </a:xfrm>
      </p:grpSpPr>
      <p:sp>
        <p:nvSpPr>
          <p:cNvPr id="345" name="Google Shape;345;p68"/>
          <p:cNvSpPr/>
          <p:nvPr/>
        </p:nvSpPr>
        <p:spPr>
          <a:xfrm>
            <a:off x="1" y="0"/>
            <a:ext cx="6192011" cy="6237312"/>
          </a:xfrm>
          <a:prstGeom prst="round1Rect">
            <a:avLst>
              <a:gd name="adj" fmla="val 23287"/>
            </a:avLst>
          </a:prstGeom>
          <a:solidFill>
            <a:srgbClr val="63B1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346" name="Google Shape;346;p68"/>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347" name="Google Shape;347;p68"/>
          <p:cNvSpPr txBox="1">
            <a:spLocks noGrp="1"/>
          </p:cNvSpPr>
          <p:nvPr>
            <p:ph type="body" idx="1"/>
          </p:nvPr>
        </p:nvSpPr>
        <p:spPr>
          <a:xfrm>
            <a:off x="479379" y="2177480"/>
            <a:ext cx="5184574" cy="377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90000"/>
              </a:lnSpc>
              <a:spcBef>
                <a:spcPts val="153"/>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342900" algn="l" rtl="0">
              <a:lnSpc>
                <a:spcPct val="90000"/>
              </a:lnSpc>
              <a:spcBef>
                <a:spcPts val="153"/>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90000"/>
              </a:lnSpc>
              <a:spcBef>
                <a:spcPts val="153"/>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153"/>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cxnSp>
        <p:nvCxnSpPr>
          <p:cNvPr id="348" name="Google Shape;348;p68"/>
          <p:cNvCxnSpPr/>
          <p:nvPr/>
        </p:nvCxnSpPr>
        <p:spPr>
          <a:xfrm>
            <a:off x="335361" y="1916832"/>
            <a:ext cx="5328592" cy="0"/>
          </a:xfrm>
          <a:prstGeom prst="straightConnector1">
            <a:avLst/>
          </a:prstGeom>
          <a:noFill/>
          <a:ln w="50800" cap="flat" cmpd="sng">
            <a:solidFill>
              <a:schemeClr val="accent3"/>
            </a:solidFill>
            <a:prstDash val="solid"/>
            <a:miter lim="800000"/>
            <a:headEnd type="none" w="sm" len="sm"/>
            <a:tailEnd type="none" w="sm" len="sm"/>
          </a:ln>
        </p:spPr>
      </p:cxnSp>
      <p:sp>
        <p:nvSpPr>
          <p:cNvPr id="349" name="Google Shape;349;p68"/>
          <p:cNvSpPr txBox="1">
            <a:spLocks noGrp="1"/>
          </p:cNvSpPr>
          <p:nvPr>
            <p:ph type="body" idx="2"/>
          </p:nvPr>
        </p:nvSpPr>
        <p:spPr>
          <a:xfrm>
            <a:off x="6647388" y="5725203"/>
            <a:ext cx="4959785" cy="2240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350" name="Google Shape;350;p68"/>
          <p:cNvSpPr>
            <a:spLocks noGrp="1"/>
          </p:cNvSpPr>
          <p:nvPr>
            <p:ph type="pic" idx="3"/>
          </p:nvPr>
        </p:nvSpPr>
        <p:spPr>
          <a:xfrm>
            <a:off x="6647387" y="692696"/>
            <a:ext cx="2400942" cy="2304256"/>
          </a:xfrm>
          <a:prstGeom prst="rect">
            <a:avLst/>
          </a:prstGeom>
          <a:noFill/>
          <a:ln>
            <a:noFill/>
          </a:ln>
        </p:spPr>
      </p:sp>
      <p:sp>
        <p:nvSpPr>
          <p:cNvPr id="351" name="Google Shape;351;p68"/>
          <p:cNvSpPr>
            <a:spLocks noGrp="1"/>
          </p:cNvSpPr>
          <p:nvPr>
            <p:ph type="pic" idx="4"/>
          </p:nvPr>
        </p:nvSpPr>
        <p:spPr>
          <a:xfrm>
            <a:off x="6647388" y="3208949"/>
            <a:ext cx="4959787" cy="2304256"/>
          </a:xfrm>
          <a:prstGeom prst="rect">
            <a:avLst/>
          </a:prstGeom>
          <a:noFill/>
          <a:ln>
            <a:noFill/>
          </a:ln>
        </p:spPr>
      </p:sp>
      <p:sp>
        <p:nvSpPr>
          <p:cNvPr id="352" name="Google Shape;352;p68"/>
          <p:cNvSpPr>
            <a:spLocks noGrp="1"/>
          </p:cNvSpPr>
          <p:nvPr>
            <p:ph type="pic" idx="5"/>
          </p:nvPr>
        </p:nvSpPr>
        <p:spPr>
          <a:xfrm>
            <a:off x="9212335" y="692696"/>
            <a:ext cx="2400942" cy="2304256"/>
          </a:xfrm>
          <a:prstGeom prst="rect">
            <a:avLst/>
          </a:prstGeom>
          <a:noFill/>
          <a:ln>
            <a:noFill/>
          </a:ln>
        </p:spPr>
      </p:sp>
      <p:sp>
        <p:nvSpPr>
          <p:cNvPr id="353" name="Google Shape;353;p68"/>
          <p:cNvSpPr txBox="1">
            <a:spLocks noGrp="1"/>
          </p:cNvSpPr>
          <p:nvPr>
            <p:ph type="title"/>
          </p:nvPr>
        </p:nvSpPr>
        <p:spPr>
          <a:xfrm>
            <a:off x="335361" y="692697"/>
            <a:ext cx="5328592" cy="96348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C244C"/>
              </a:buClr>
              <a:buSzPts val="2681"/>
              <a:buFont typeface="Arial"/>
              <a:buNone/>
              <a:defRPr sz="2681"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8_Title and Content">
  <p:cSld name="28_Title and Content">
    <p:spTree>
      <p:nvGrpSpPr>
        <p:cNvPr id="1" name="Shape 354"/>
        <p:cNvGrpSpPr/>
        <p:nvPr/>
      </p:nvGrpSpPr>
      <p:grpSpPr>
        <a:xfrm>
          <a:off x="0" y="0"/>
          <a:ext cx="0" cy="0"/>
          <a:chOff x="0" y="0"/>
          <a:chExt cx="0" cy="0"/>
        </a:xfrm>
      </p:grpSpPr>
      <p:sp>
        <p:nvSpPr>
          <p:cNvPr id="355" name="Google Shape;355;p69"/>
          <p:cNvSpPr/>
          <p:nvPr/>
        </p:nvSpPr>
        <p:spPr>
          <a:xfrm>
            <a:off x="2" y="0"/>
            <a:ext cx="6168009" cy="6237312"/>
          </a:xfrm>
          <a:prstGeom prst="round1Rect">
            <a:avLst>
              <a:gd name="adj" fmla="val 23287"/>
            </a:avLst>
          </a:prstGeom>
          <a:solidFill>
            <a:srgbClr val="D860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356" name="Google Shape;356;p69"/>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357" name="Google Shape;357;p69"/>
          <p:cNvSpPr txBox="1">
            <a:spLocks noGrp="1"/>
          </p:cNvSpPr>
          <p:nvPr>
            <p:ph type="body" idx="1"/>
          </p:nvPr>
        </p:nvSpPr>
        <p:spPr>
          <a:xfrm>
            <a:off x="479379" y="2177480"/>
            <a:ext cx="5184574" cy="377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90000"/>
              </a:lnSpc>
              <a:spcBef>
                <a:spcPts val="153"/>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342900" algn="l" rtl="0">
              <a:lnSpc>
                <a:spcPct val="90000"/>
              </a:lnSpc>
              <a:spcBef>
                <a:spcPts val="153"/>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90000"/>
              </a:lnSpc>
              <a:spcBef>
                <a:spcPts val="153"/>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153"/>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cxnSp>
        <p:nvCxnSpPr>
          <p:cNvPr id="358" name="Google Shape;358;p69"/>
          <p:cNvCxnSpPr/>
          <p:nvPr/>
        </p:nvCxnSpPr>
        <p:spPr>
          <a:xfrm>
            <a:off x="335361" y="1916832"/>
            <a:ext cx="5328592" cy="0"/>
          </a:xfrm>
          <a:prstGeom prst="straightConnector1">
            <a:avLst/>
          </a:prstGeom>
          <a:noFill/>
          <a:ln w="50800" cap="flat" cmpd="sng">
            <a:solidFill>
              <a:schemeClr val="accent2"/>
            </a:solidFill>
            <a:prstDash val="solid"/>
            <a:miter lim="800000"/>
            <a:headEnd type="none" w="sm" len="sm"/>
            <a:tailEnd type="none" w="sm" len="sm"/>
          </a:ln>
        </p:spPr>
      </p:cxnSp>
      <p:sp>
        <p:nvSpPr>
          <p:cNvPr id="359" name="Google Shape;359;p69"/>
          <p:cNvSpPr txBox="1">
            <a:spLocks noGrp="1"/>
          </p:cNvSpPr>
          <p:nvPr>
            <p:ph type="body" idx="2"/>
          </p:nvPr>
        </p:nvSpPr>
        <p:spPr>
          <a:xfrm>
            <a:off x="6647388" y="5725203"/>
            <a:ext cx="4959785" cy="2240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360" name="Google Shape;360;p69"/>
          <p:cNvSpPr>
            <a:spLocks noGrp="1"/>
          </p:cNvSpPr>
          <p:nvPr>
            <p:ph type="pic" idx="3"/>
          </p:nvPr>
        </p:nvSpPr>
        <p:spPr>
          <a:xfrm>
            <a:off x="6647387" y="692696"/>
            <a:ext cx="2400942" cy="2304256"/>
          </a:xfrm>
          <a:prstGeom prst="rect">
            <a:avLst/>
          </a:prstGeom>
          <a:noFill/>
          <a:ln>
            <a:noFill/>
          </a:ln>
        </p:spPr>
      </p:sp>
      <p:sp>
        <p:nvSpPr>
          <p:cNvPr id="361" name="Google Shape;361;p69"/>
          <p:cNvSpPr>
            <a:spLocks noGrp="1"/>
          </p:cNvSpPr>
          <p:nvPr>
            <p:ph type="pic" idx="4"/>
          </p:nvPr>
        </p:nvSpPr>
        <p:spPr>
          <a:xfrm>
            <a:off x="6647388" y="3208949"/>
            <a:ext cx="4959787" cy="2304256"/>
          </a:xfrm>
          <a:prstGeom prst="rect">
            <a:avLst/>
          </a:prstGeom>
          <a:noFill/>
          <a:ln>
            <a:noFill/>
          </a:ln>
        </p:spPr>
      </p:sp>
      <p:sp>
        <p:nvSpPr>
          <p:cNvPr id="362" name="Google Shape;362;p69"/>
          <p:cNvSpPr>
            <a:spLocks noGrp="1"/>
          </p:cNvSpPr>
          <p:nvPr>
            <p:ph type="pic" idx="5"/>
          </p:nvPr>
        </p:nvSpPr>
        <p:spPr>
          <a:xfrm>
            <a:off x="9212335" y="692696"/>
            <a:ext cx="2400942" cy="2304256"/>
          </a:xfrm>
          <a:prstGeom prst="rect">
            <a:avLst/>
          </a:prstGeom>
          <a:noFill/>
          <a:ln>
            <a:noFill/>
          </a:ln>
        </p:spPr>
      </p:sp>
      <p:sp>
        <p:nvSpPr>
          <p:cNvPr id="363" name="Google Shape;363;p69"/>
          <p:cNvSpPr txBox="1">
            <a:spLocks noGrp="1"/>
          </p:cNvSpPr>
          <p:nvPr>
            <p:ph type="title"/>
          </p:nvPr>
        </p:nvSpPr>
        <p:spPr>
          <a:xfrm>
            <a:off x="335361" y="692697"/>
            <a:ext cx="5328592" cy="96348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C244C"/>
              </a:buClr>
              <a:buSzPts val="2681"/>
              <a:buFont typeface="Arial"/>
              <a:buNone/>
              <a:defRPr sz="2681"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30_Title and Content">
  <p:cSld name="30_Title and Content">
    <p:spTree>
      <p:nvGrpSpPr>
        <p:cNvPr id="1" name="Shape 364"/>
        <p:cNvGrpSpPr/>
        <p:nvPr/>
      </p:nvGrpSpPr>
      <p:grpSpPr>
        <a:xfrm>
          <a:off x="0" y="0"/>
          <a:ext cx="0" cy="0"/>
          <a:chOff x="0" y="0"/>
          <a:chExt cx="0" cy="0"/>
        </a:xfrm>
      </p:grpSpPr>
      <p:sp>
        <p:nvSpPr>
          <p:cNvPr id="365" name="Google Shape;365;p70"/>
          <p:cNvSpPr/>
          <p:nvPr/>
        </p:nvSpPr>
        <p:spPr>
          <a:xfrm>
            <a:off x="1" y="0"/>
            <a:ext cx="6192011" cy="6237312"/>
          </a:xfrm>
          <a:prstGeom prst="round1Rect">
            <a:avLst>
              <a:gd name="adj" fmla="val 23287"/>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366" name="Google Shape;366;p70"/>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367" name="Google Shape;367;p70"/>
          <p:cNvSpPr txBox="1">
            <a:spLocks noGrp="1"/>
          </p:cNvSpPr>
          <p:nvPr>
            <p:ph type="body" idx="1"/>
          </p:nvPr>
        </p:nvSpPr>
        <p:spPr>
          <a:xfrm>
            <a:off x="479379" y="2177480"/>
            <a:ext cx="5184574" cy="377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368" name="Google Shape;368;p70"/>
          <p:cNvSpPr txBox="1">
            <a:spLocks noGrp="1"/>
          </p:cNvSpPr>
          <p:nvPr>
            <p:ph type="body" idx="2"/>
          </p:nvPr>
        </p:nvSpPr>
        <p:spPr>
          <a:xfrm>
            <a:off x="6647388" y="5725203"/>
            <a:ext cx="4959785" cy="2240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369" name="Google Shape;369;p70"/>
          <p:cNvSpPr>
            <a:spLocks noGrp="1"/>
          </p:cNvSpPr>
          <p:nvPr>
            <p:ph type="pic" idx="3"/>
          </p:nvPr>
        </p:nvSpPr>
        <p:spPr>
          <a:xfrm>
            <a:off x="6647388" y="692696"/>
            <a:ext cx="4959787" cy="4889086"/>
          </a:xfrm>
          <a:prstGeom prst="rect">
            <a:avLst/>
          </a:prstGeom>
          <a:noFill/>
          <a:ln>
            <a:noFill/>
          </a:ln>
        </p:spPr>
      </p:sp>
      <p:cxnSp>
        <p:nvCxnSpPr>
          <p:cNvPr id="370" name="Google Shape;370;p70"/>
          <p:cNvCxnSpPr/>
          <p:nvPr/>
        </p:nvCxnSpPr>
        <p:spPr>
          <a:xfrm>
            <a:off x="335361" y="1916832"/>
            <a:ext cx="5328592" cy="0"/>
          </a:xfrm>
          <a:prstGeom prst="straightConnector1">
            <a:avLst/>
          </a:prstGeom>
          <a:noFill/>
          <a:ln w="50800" cap="flat" cmpd="sng">
            <a:solidFill>
              <a:srgbClr val="63B1A4"/>
            </a:solidFill>
            <a:prstDash val="solid"/>
            <a:miter lim="800000"/>
            <a:headEnd type="none" w="sm" len="sm"/>
            <a:tailEnd type="none" w="sm" len="sm"/>
          </a:ln>
        </p:spPr>
      </p:cxnSp>
      <p:sp>
        <p:nvSpPr>
          <p:cNvPr id="371" name="Google Shape;371;p70"/>
          <p:cNvSpPr txBox="1">
            <a:spLocks noGrp="1"/>
          </p:cNvSpPr>
          <p:nvPr>
            <p:ph type="title"/>
          </p:nvPr>
        </p:nvSpPr>
        <p:spPr>
          <a:xfrm>
            <a:off x="335361" y="692697"/>
            <a:ext cx="5328592" cy="96348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D86075"/>
              </a:buClr>
              <a:buSzPts val="2681"/>
              <a:buFont typeface="Arial"/>
              <a:buNone/>
              <a:defRPr sz="2681" b="1" i="0" u="none" strike="noStrike" cap="none">
                <a:solidFill>
                  <a:srgbClr val="D8607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6_Title and Content">
  <p:cSld name="36_Title and Content">
    <p:spTree>
      <p:nvGrpSpPr>
        <p:cNvPr id="1" name="Shape 372"/>
        <p:cNvGrpSpPr/>
        <p:nvPr/>
      </p:nvGrpSpPr>
      <p:grpSpPr>
        <a:xfrm>
          <a:off x="0" y="0"/>
          <a:ext cx="0" cy="0"/>
          <a:chOff x="0" y="0"/>
          <a:chExt cx="0" cy="0"/>
        </a:xfrm>
      </p:grpSpPr>
      <p:sp>
        <p:nvSpPr>
          <p:cNvPr id="373" name="Google Shape;373;p71"/>
          <p:cNvSpPr/>
          <p:nvPr/>
        </p:nvSpPr>
        <p:spPr>
          <a:xfrm>
            <a:off x="1" y="0"/>
            <a:ext cx="6192011" cy="6237312"/>
          </a:xfrm>
          <a:prstGeom prst="round1Rect">
            <a:avLst>
              <a:gd name="adj" fmla="val 23287"/>
            </a:avLst>
          </a:prstGeom>
          <a:solidFill>
            <a:srgbClr val="C3DD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374" name="Google Shape;374;p71"/>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375" name="Google Shape;375;p71"/>
          <p:cNvSpPr txBox="1">
            <a:spLocks noGrp="1"/>
          </p:cNvSpPr>
          <p:nvPr>
            <p:ph type="body" idx="1"/>
          </p:nvPr>
        </p:nvSpPr>
        <p:spPr>
          <a:xfrm>
            <a:off x="479379" y="2177480"/>
            <a:ext cx="5184574" cy="377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376" name="Google Shape;376;p71"/>
          <p:cNvSpPr txBox="1">
            <a:spLocks noGrp="1"/>
          </p:cNvSpPr>
          <p:nvPr>
            <p:ph type="body" idx="2"/>
          </p:nvPr>
        </p:nvSpPr>
        <p:spPr>
          <a:xfrm>
            <a:off x="6647388" y="5725203"/>
            <a:ext cx="4959785" cy="2240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377" name="Google Shape;377;p71"/>
          <p:cNvSpPr>
            <a:spLocks noGrp="1"/>
          </p:cNvSpPr>
          <p:nvPr>
            <p:ph type="pic" idx="3"/>
          </p:nvPr>
        </p:nvSpPr>
        <p:spPr>
          <a:xfrm>
            <a:off x="6647388" y="692696"/>
            <a:ext cx="4959787" cy="4889086"/>
          </a:xfrm>
          <a:prstGeom prst="rect">
            <a:avLst/>
          </a:prstGeom>
          <a:noFill/>
          <a:ln>
            <a:noFill/>
          </a:ln>
        </p:spPr>
      </p:sp>
      <p:cxnSp>
        <p:nvCxnSpPr>
          <p:cNvPr id="378" name="Google Shape;378;p71"/>
          <p:cNvCxnSpPr/>
          <p:nvPr/>
        </p:nvCxnSpPr>
        <p:spPr>
          <a:xfrm>
            <a:off x="335361" y="1916832"/>
            <a:ext cx="5328592" cy="0"/>
          </a:xfrm>
          <a:prstGeom prst="straightConnector1">
            <a:avLst/>
          </a:prstGeom>
          <a:noFill/>
          <a:ln w="50800" cap="flat" cmpd="sng">
            <a:solidFill>
              <a:srgbClr val="63B1A4"/>
            </a:solidFill>
            <a:prstDash val="solid"/>
            <a:miter lim="800000"/>
            <a:headEnd type="none" w="sm" len="sm"/>
            <a:tailEnd type="none" w="sm" len="sm"/>
          </a:ln>
        </p:spPr>
      </p:cxnSp>
      <p:sp>
        <p:nvSpPr>
          <p:cNvPr id="379" name="Google Shape;379;p71"/>
          <p:cNvSpPr txBox="1">
            <a:spLocks noGrp="1"/>
          </p:cNvSpPr>
          <p:nvPr>
            <p:ph type="title"/>
          </p:nvPr>
        </p:nvSpPr>
        <p:spPr>
          <a:xfrm>
            <a:off x="335361" y="692697"/>
            <a:ext cx="5328592" cy="96348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D86075"/>
              </a:buClr>
              <a:buSzPts val="2681"/>
              <a:buFont typeface="Arial"/>
              <a:buNone/>
              <a:defRPr sz="2681" b="1" i="0" u="none" strike="noStrike" cap="none">
                <a:solidFill>
                  <a:srgbClr val="D8607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31_Title and Content">
  <p:cSld name="31_Title and Content">
    <p:spTree>
      <p:nvGrpSpPr>
        <p:cNvPr id="1" name="Shape 380"/>
        <p:cNvGrpSpPr/>
        <p:nvPr/>
      </p:nvGrpSpPr>
      <p:grpSpPr>
        <a:xfrm>
          <a:off x="0" y="0"/>
          <a:ext cx="0" cy="0"/>
          <a:chOff x="0" y="0"/>
          <a:chExt cx="0" cy="0"/>
        </a:xfrm>
      </p:grpSpPr>
      <p:sp>
        <p:nvSpPr>
          <p:cNvPr id="381" name="Google Shape;381;p72"/>
          <p:cNvSpPr/>
          <p:nvPr/>
        </p:nvSpPr>
        <p:spPr>
          <a:xfrm>
            <a:off x="1" y="0"/>
            <a:ext cx="6192011" cy="6237312"/>
          </a:xfrm>
          <a:prstGeom prst="round1Rect">
            <a:avLst>
              <a:gd name="adj" fmla="val 23287"/>
            </a:avLst>
          </a:prstGeom>
          <a:solidFill>
            <a:srgbClr val="DF91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dk1"/>
              </a:solidFill>
              <a:latin typeface="Arial"/>
              <a:ea typeface="Arial"/>
              <a:cs typeface="Arial"/>
              <a:sym typeface="Arial"/>
            </a:endParaRPr>
          </a:p>
        </p:txBody>
      </p:sp>
      <p:sp>
        <p:nvSpPr>
          <p:cNvPr id="382" name="Google Shape;382;p72"/>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383" name="Google Shape;383;p72"/>
          <p:cNvSpPr>
            <a:spLocks noGrp="1"/>
          </p:cNvSpPr>
          <p:nvPr>
            <p:ph type="pic" idx="2"/>
          </p:nvPr>
        </p:nvSpPr>
        <p:spPr>
          <a:xfrm>
            <a:off x="6647388" y="692696"/>
            <a:ext cx="4959787" cy="4889086"/>
          </a:xfrm>
          <a:prstGeom prst="rect">
            <a:avLst/>
          </a:prstGeom>
          <a:noFill/>
          <a:ln>
            <a:noFill/>
          </a:ln>
        </p:spPr>
      </p:sp>
      <p:sp>
        <p:nvSpPr>
          <p:cNvPr id="384" name="Google Shape;384;p72"/>
          <p:cNvSpPr txBox="1">
            <a:spLocks noGrp="1"/>
          </p:cNvSpPr>
          <p:nvPr>
            <p:ph type="body" idx="1"/>
          </p:nvPr>
        </p:nvSpPr>
        <p:spPr>
          <a:xfrm>
            <a:off x="6647388" y="5725203"/>
            <a:ext cx="4959785" cy="2240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385" name="Google Shape;385;p72"/>
          <p:cNvSpPr txBox="1">
            <a:spLocks noGrp="1"/>
          </p:cNvSpPr>
          <p:nvPr>
            <p:ph type="body" idx="3"/>
          </p:nvPr>
        </p:nvSpPr>
        <p:spPr>
          <a:xfrm>
            <a:off x="479379" y="2177480"/>
            <a:ext cx="5184574" cy="377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cxnSp>
        <p:nvCxnSpPr>
          <p:cNvPr id="386" name="Google Shape;386;p72"/>
          <p:cNvCxnSpPr/>
          <p:nvPr/>
        </p:nvCxnSpPr>
        <p:spPr>
          <a:xfrm>
            <a:off x="335361" y="1916832"/>
            <a:ext cx="5328592" cy="0"/>
          </a:xfrm>
          <a:prstGeom prst="straightConnector1">
            <a:avLst/>
          </a:prstGeom>
          <a:noFill/>
          <a:ln w="50800" cap="flat" cmpd="sng">
            <a:solidFill>
              <a:schemeClr val="accent2"/>
            </a:solidFill>
            <a:prstDash val="solid"/>
            <a:miter lim="800000"/>
            <a:headEnd type="none" w="sm" len="sm"/>
            <a:tailEnd type="none" w="sm" len="sm"/>
          </a:ln>
        </p:spPr>
      </p:cxnSp>
      <p:sp>
        <p:nvSpPr>
          <p:cNvPr id="387" name="Google Shape;387;p72"/>
          <p:cNvSpPr txBox="1">
            <a:spLocks noGrp="1"/>
          </p:cNvSpPr>
          <p:nvPr>
            <p:ph type="title"/>
          </p:nvPr>
        </p:nvSpPr>
        <p:spPr>
          <a:xfrm>
            <a:off x="335361" y="692697"/>
            <a:ext cx="5328592" cy="96348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681"/>
              <a:buFont typeface="Arial"/>
              <a:buNone/>
              <a:defRPr sz="2681"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32_Title and Content">
  <p:cSld name="32_Title and Content">
    <p:spTree>
      <p:nvGrpSpPr>
        <p:cNvPr id="1" name="Shape 388"/>
        <p:cNvGrpSpPr/>
        <p:nvPr/>
      </p:nvGrpSpPr>
      <p:grpSpPr>
        <a:xfrm>
          <a:off x="0" y="0"/>
          <a:ext cx="0" cy="0"/>
          <a:chOff x="0" y="0"/>
          <a:chExt cx="0" cy="0"/>
        </a:xfrm>
      </p:grpSpPr>
      <p:sp>
        <p:nvSpPr>
          <p:cNvPr id="389" name="Google Shape;389;p73"/>
          <p:cNvSpPr/>
          <p:nvPr/>
        </p:nvSpPr>
        <p:spPr>
          <a:xfrm>
            <a:off x="1" y="0"/>
            <a:ext cx="6192011" cy="6237312"/>
          </a:xfrm>
          <a:prstGeom prst="round1Rect">
            <a:avLst>
              <a:gd name="adj" fmla="val 23287"/>
            </a:avLst>
          </a:prstGeom>
          <a:solidFill>
            <a:srgbClr val="63B1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390" name="Google Shape;390;p73"/>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391" name="Google Shape;391;p73"/>
          <p:cNvSpPr>
            <a:spLocks noGrp="1"/>
          </p:cNvSpPr>
          <p:nvPr>
            <p:ph type="pic" idx="2"/>
          </p:nvPr>
        </p:nvSpPr>
        <p:spPr>
          <a:xfrm>
            <a:off x="6647388" y="692696"/>
            <a:ext cx="4959787" cy="4889086"/>
          </a:xfrm>
          <a:prstGeom prst="rect">
            <a:avLst/>
          </a:prstGeom>
          <a:noFill/>
          <a:ln>
            <a:noFill/>
          </a:ln>
        </p:spPr>
      </p:sp>
      <p:sp>
        <p:nvSpPr>
          <p:cNvPr id="392" name="Google Shape;392;p73"/>
          <p:cNvSpPr txBox="1">
            <a:spLocks noGrp="1"/>
          </p:cNvSpPr>
          <p:nvPr>
            <p:ph type="body" idx="1"/>
          </p:nvPr>
        </p:nvSpPr>
        <p:spPr>
          <a:xfrm>
            <a:off x="6647388" y="5725203"/>
            <a:ext cx="4959785" cy="2240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393" name="Google Shape;393;p73"/>
          <p:cNvSpPr txBox="1">
            <a:spLocks noGrp="1"/>
          </p:cNvSpPr>
          <p:nvPr>
            <p:ph type="body" idx="3"/>
          </p:nvPr>
        </p:nvSpPr>
        <p:spPr>
          <a:xfrm>
            <a:off x="479379" y="2177480"/>
            <a:ext cx="5184574" cy="377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90000"/>
              </a:lnSpc>
              <a:spcBef>
                <a:spcPts val="153"/>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342900" algn="l" rtl="0">
              <a:lnSpc>
                <a:spcPct val="90000"/>
              </a:lnSpc>
              <a:spcBef>
                <a:spcPts val="153"/>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90000"/>
              </a:lnSpc>
              <a:spcBef>
                <a:spcPts val="153"/>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153"/>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cxnSp>
        <p:nvCxnSpPr>
          <p:cNvPr id="394" name="Google Shape;394;p73"/>
          <p:cNvCxnSpPr/>
          <p:nvPr/>
        </p:nvCxnSpPr>
        <p:spPr>
          <a:xfrm>
            <a:off x="335361" y="1916832"/>
            <a:ext cx="5328592" cy="0"/>
          </a:xfrm>
          <a:prstGeom prst="straightConnector1">
            <a:avLst/>
          </a:prstGeom>
          <a:noFill/>
          <a:ln w="50800" cap="flat" cmpd="sng">
            <a:solidFill>
              <a:schemeClr val="accent3"/>
            </a:solidFill>
            <a:prstDash val="solid"/>
            <a:miter lim="800000"/>
            <a:headEnd type="none" w="sm" len="sm"/>
            <a:tailEnd type="none" w="sm" len="sm"/>
          </a:ln>
        </p:spPr>
      </p:cxnSp>
      <p:sp>
        <p:nvSpPr>
          <p:cNvPr id="395" name="Google Shape;395;p73"/>
          <p:cNvSpPr txBox="1">
            <a:spLocks noGrp="1"/>
          </p:cNvSpPr>
          <p:nvPr>
            <p:ph type="title"/>
          </p:nvPr>
        </p:nvSpPr>
        <p:spPr>
          <a:xfrm>
            <a:off x="335361" y="692697"/>
            <a:ext cx="5328592" cy="96348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C244C"/>
              </a:buClr>
              <a:buSzPts val="2681"/>
              <a:buFont typeface="Arial"/>
              <a:buNone/>
              <a:defRPr sz="2681"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3_Title and Content">
  <p:cSld name="33_Title and Content">
    <p:spTree>
      <p:nvGrpSpPr>
        <p:cNvPr id="1" name="Shape 396"/>
        <p:cNvGrpSpPr/>
        <p:nvPr/>
      </p:nvGrpSpPr>
      <p:grpSpPr>
        <a:xfrm>
          <a:off x="0" y="0"/>
          <a:ext cx="0" cy="0"/>
          <a:chOff x="0" y="0"/>
          <a:chExt cx="0" cy="0"/>
        </a:xfrm>
      </p:grpSpPr>
      <p:sp>
        <p:nvSpPr>
          <p:cNvPr id="397" name="Google Shape;397;p74"/>
          <p:cNvSpPr/>
          <p:nvPr/>
        </p:nvSpPr>
        <p:spPr>
          <a:xfrm>
            <a:off x="2" y="0"/>
            <a:ext cx="6168009" cy="6237312"/>
          </a:xfrm>
          <a:prstGeom prst="round1Rect">
            <a:avLst>
              <a:gd name="adj" fmla="val 23287"/>
            </a:avLst>
          </a:prstGeom>
          <a:solidFill>
            <a:srgbClr val="D860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398" name="Google Shape;398;p74"/>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399" name="Google Shape;399;p74"/>
          <p:cNvSpPr>
            <a:spLocks noGrp="1"/>
          </p:cNvSpPr>
          <p:nvPr>
            <p:ph type="pic" idx="2"/>
          </p:nvPr>
        </p:nvSpPr>
        <p:spPr>
          <a:xfrm>
            <a:off x="6647388" y="692696"/>
            <a:ext cx="4959787" cy="4889086"/>
          </a:xfrm>
          <a:prstGeom prst="rect">
            <a:avLst/>
          </a:prstGeom>
          <a:noFill/>
          <a:ln>
            <a:noFill/>
          </a:ln>
        </p:spPr>
      </p:sp>
      <p:sp>
        <p:nvSpPr>
          <p:cNvPr id="400" name="Google Shape;400;p74"/>
          <p:cNvSpPr txBox="1">
            <a:spLocks noGrp="1"/>
          </p:cNvSpPr>
          <p:nvPr>
            <p:ph type="body" idx="1"/>
          </p:nvPr>
        </p:nvSpPr>
        <p:spPr>
          <a:xfrm>
            <a:off x="6647388" y="5725203"/>
            <a:ext cx="4959785" cy="2240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401" name="Google Shape;401;p74"/>
          <p:cNvSpPr txBox="1">
            <a:spLocks noGrp="1"/>
          </p:cNvSpPr>
          <p:nvPr>
            <p:ph type="body" idx="3"/>
          </p:nvPr>
        </p:nvSpPr>
        <p:spPr>
          <a:xfrm>
            <a:off x="479379" y="2177480"/>
            <a:ext cx="5184574" cy="377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90000"/>
              </a:lnSpc>
              <a:spcBef>
                <a:spcPts val="153"/>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342900" algn="l" rtl="0">
              <a:lnSpc>
                <a:spcPct val="90000"/>
              </a:lnSpc>
              <a:spcBef>
                <a:spcPts val="153"/>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90000"/>
              </a:lnSpc>
              <a:spcBef>
                <a:spcPts val="153"/>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153"/>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cxnSp>
        <p:nvCxnSpPr>
          <p:cNvPr id="402" name="Google Shape;402;p74"/>
          <p:cNvCxnSpPr/>
          <p:nvPr/>
        </p:nvCxnSpPr>
        <p:spPr>
          <a:xfrm>
            <a:off x="335361" y="1916832"/>
            <a:ext cx="5328592" cy="0"/>
          </a:xfrm>
          <a:prstGeom prst="straightConnector1">
            <a:avLst/>
          </a:prstGeom>
          <a:noFill/>
          <a:ln w="50800" cap="flat" cmpd="sng">
            <a:solidFill>
              <a:schemeClr val="accent2"/>
            </a:solidFill>
            <a:prstDash val="solid"/>
            <a:miter lim="800000"/>
            <a:headEnd type="none" w="sm" len="sm"/>
            <a:tailEnd type="none" w="sm" len="sm"/>
          </a:ln>
        </p:spPr>
      </p:cxnSp>
      <p:sp>
        <p:nvSpPr>
          <p:cNvPr id="403" name="Google Shape;403;p74"/>
          <p:cNvSpPr txBox="1">
            <a:spLocks noGrp="1"/>
          </p:cNvSpPr>
          <p:nvPr>
            <p:ph type="title"/>
          </p:nvPr>
        </p:nvSpPr>
        <p:spPr>
          <a:xfrm>
            <a:off x="335361" y="692697"/>
            <a:ext cx="5328592" cy="96348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C244C"/>
              </a:buClr>
              <a:buSzPts val="2681"/>
              <a:buFont typeface="Arial"/>
              <a:buNone/>
              <a:defRPr sz="2681"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404"/>
        <p:cNvGrpSpPr/>
        <p:nvPr/>
      </p:nvGrpSpPr>
      <p:grpSpPr>
        <a:xfrm>
          <a:off x="0" y="0"/>
          <a:ext cx="0" cy="0"/>
          <a:chOff x="0" y="0"/>
          <a:chExt cx="0" cy="0"/>
        </a:xfrm>
      </p:grpSpPr>
      <p:sp>
        <p:nvSpPr>
          <p:cNvPr id="405" name="Google Shape;405;p75"/>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406" name="Google Shape;406;p75"/>
          <p:cNvSpPr/>
          <p:nvPr/>
        </p:nvSpPr>
        <p:spPr>
          <a:xfrm flipH="1">
            <a:off x="-5" y="0"/>
            <a:ext cx="11555822" cy="1268760"/>
          </a:xfrm>
          <a:prstGeom prst="round2DiagRect">
            <a:avLst>
              <a:gd name="adj1" fmla="val 42510"/>
              <a:gd name="adj2" fmla="val 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407" name="Google Shape;407;p75"/>
          <p:cNvSpPr txBox="1">
            <a:spLocks noGrp="1"/>
          </p:cNvSpPr>
          <p:nvPr>
            <p:ph type="title"/>
          </p:nvPr>
        </p:nvSpPr>
        <p:spPr>
          <a:xfrm>
            <a:off x="614842" y="382352"/>
            <a:ext cx="9217024" cy="50405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D86075"/>
              </a:buClr>
              <a:buSzPts val="2800"/>
              <a:buFont typeface="Arial"/>
              <a:buNone/>
              <a:defRPr sz="2800" b="1" i="0" u="none" strike="noStrike" cap="none">
                <a:solidFill>
                  <a:srgbClr val="D8607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8" name="Google Shape;408;p75"/>
          <p:cNvSpPr>
            <a:spLocks noGrp="1"/>
          </p:cNvSpPr>
          <p:nvPr>
            <p:ph type="pic" idx="2"/>
          </p:nvPr>
        </p:nvSpPr>
        <p:spPr>
          <a:xfrm>
            <a:off x="4367808" y="1580889"/>
            <a:ext cx="3456384" cy="3936344"/>
          </a:xfrm>
          <a:prstGeom prst="rect">
            <a:avLst/>
          </a:prstGeom>
          <a:noFill/>
          <a:ln>
            <a:noFill/>
          </a:ln>
        </p:spPr>
      </p:sp>
      <p:sp>
        <p:nvSpPr>
          <p:cNvPr id="409" name="Google Shape;409;p75"/>
          <p:cNvSpPr>
            <a:spLocks noGrp="1"/>
          </p:cNvSpPr>
          <p:nvPr>
            <p:ph type="pic" idx="3"/>
          </p:nvPr>
        </p:nvSpPr>
        <p:spPr>
          <a:xfrm>
            <a:off x="8112224" y="1580889"/>
            <a:ext cx="3456384" cy="3936344"/>
          </a:xfrm>
          <a:prstGeom prst="rect">
            <a:avLst/>
          </a:prstGeom>
          <a:noFill/>
          <a:ln>
            <a:noFill/>
          </a:ln>
        </p:spPr>
      </p:sp>
      <p:sp>
        <p:nvSpPr>
          <p:cNvPr id="410" name="Google Shape;410;p75"/>
          <p:cNvSpPr>
            <a:spLocks noGrp="1"/>
          </p:cNvSpPr>
          <p:nvPr>
            <p:ph type="pic" idx="4"/>
          </p:nvPr>
        </p:nvSpPr>
        <p:spPr>
          <a:xfrm>
            <a:off x="623392" y="1580891"/>
            <a:ext cx="3456384" cy="3936343"/>
          </a:xfrm>
          <a:prstGeom prst="rect">
            <a:avLst/>
          </a:prstGeom>
          <a:noFill/>
          <a:ln>
            <a:noFill/>
          </a:ln>
        </p:spPr>
      </p:sp>
      <p:sp>
        <p:nvSpPr>
          <p:cNvPr id="411" name="Google Shape;411;p75"/>
          <p:cNvSpPr txBox="1">
            <a:spLocks noGrp="1"/>
          </p:cNvSpPr>
          <p:nvPr>
            <p:ph type="body" idx="1"/>
          </p:nvPr>
        </p:nvSpPr>
        <p:spPr>
          <a:xfrm>
            <a:off x="614842" y="5714416"/>
            <a:ext cx="3447904" cy="2452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412" name="Google Shape;412;p75"/>
          <p:cNvSpPr txBox="1">
            <a:spLocks noGrp="1"/>
          </p:cNvSpPr>
          <p:nvPr>
            <p:ph type="body" idx="5"/>
          </p:nvPr>
        </p:nvSpPr>
        <p:spPr>
          <a:xfrm>
            <a:off x="4384838" y="5714416"/>
            <a:ext cx="3447904" cy="2452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413" name="Google Shape;413;p75"/>
          <p:cNvSpPr txBox="1">
            <a:spLocks noGrp="1"/>
          </p:cNvSpPr>
          <p:nvPr>
            <p:ph type="body" idx="6"/>
          </p:nvPr>
        </p:nvSpPr>
        <p:spPr>
          <a:xfrm>
            <a:off x="8107914" y="5714416"/>
            <a:ext cx="3447904" cy="2452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37_Title and Content">
  <p:cSld name="37_Title and Content">
    <p:spTree>
      <p:nvGrpSpPr>
        <p:cNvPr id="1" name="Shape 414"/>
        <p:cNvGrpSpPr/>
        <p:nvPr/>
      </p:nvGrpSpPr>
      <p:grpSpPr>
        <a:xfrm>
          <a:off x="0" y="0"/>
          <a:ext cx="0" cy="0"/>
          <a:chOff x="0" y="0"/>
          <a:chExt cx="0" cy="0"/>
        </a:xfrm>
      </p:grpSpPr>
      <p:sp>
        <p:nvSpPr>
          <p:cNvPr id="415" name="Google Shape;415;p76"/>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416" name="Google Shape;416;p76"/>
          <p:cNvSpPr/>
          <p:nvPr/>
        </p:nvSpPr>
        <p:spPr>
          <a:xfrm flipH="1">
            <a:off x="-5" y="0"/>
            <a:ext cx="11555822" cy="1268760"/>
          </a:xfrm>
          <a:prstGeom prst="round2DiagRect">
            <a:avLst>
              <a:gd name="adj1" fmla="val 42510"/>
              <a:gd name="adj2" fmla="val 0"/>
            </a:avLst>
          </a:prstGeom>
          <a:solidFill>
            <a:srgbClr val="C3DD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417" name="Google Shape;417;p76"/>
          <p:cNvSpPr txBox="1">
            <a:spLocks noGrp="1"/>
          </p:cNvSpPr>
          <p:nvPr>
            <p:ph type="title"/>
          </p:nvPr>
        </p:nvSpPr>
        <p:spPr>
          <a:xfrm>
            <a:off x="614842" y="382352"/>
            <a:ext cx="9217024" cy="50405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D86075"/>
              </a:buClr>
              <a:buSzPts val="2800"/>
              <a:buFont typeface="Arial"/>
              <a:buNone/>
              <a:defRPr sz="2800" b="1" i="0" u="none" strike="noStrike" cap="none">
                <a:solidFill>
                  <a:srgbClr val="D8607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8" name="Google Shape;418;p76"/>
          <p:cNvSpPr>
            <a:spLocks noGrp="1"/>
          </p:cNvSpPr>
          <p:nvPr>
            <p:ph type="pic" idx="2"/>
          </p:nvPr>
        </p:nvSpPr>
        <p:spPr>
          <a:xfrm>
            <a:off x="4367808" y="1580889"/>
            <a:ext cx="3456384" cy="3936344"/>
          </a:xfrm>
          <a:prstGeom prst="rect">
            <a:avLst/>
          </a:prstGeom>
          <a:noFill/>
          <a:ln>
            <a:noFill/>
          </a:ln>
        </p:spPr>
      </p:sp>
      <p:sp>
        <p:nvSpPr>
          <p:cNvPr id="419" name="Google Shape;419;p76"/>
          <p:cNvSpPr>
            <a:spLocks noGrp="1"/>
          </p:cNvSpPr>
          <p:nvPr>
            <p:ph type="pic" idx="3"/>
          </p:nvPr>
        </p:nvSpPr>
        <p:spPr>
          <a:xfrm>
            <a:off x="8112224" y="1580889"/>
            <a:ext cx="3456384" cy="3936344"/>
          </a:xfrm>
          <a:prstGeom prst="rect">
            <a:avLst/>
          </a:prstGeom>
          <a:noFill/>
          <a:ln>
            <a:noFill/>
          </a:ln>
        </p:spPr>
      </p:sp>
      <p:sp>
        <p:nvSpPr>
          <p:cNvPr id="420" name="Google Shape;420;p76"/>
          <p:cNvSpPr>
            <a:spLocks noGrp="1"/>
          </p:cNvSpPr>
          <p:nvPr>
            <p:ph type="pic" idx="4"/>
          </p:nvPr>
        </p:nvSpPr>
        <p:spPr>
          <a:xfrm>
            <a:off x="623392" y="1580891"/>
            <a:ext cx="3456384" cy="3936343"/>
          </a:xfrm>
          <a:prstGeom prst="rect">
            <a:avLst/>
          </a:prstGeom>
          <a:noFill/>
          <a:ln>
            <a:noFill/>
          </a:ln>
        </p:spPr>
      </p:sp>
      <p:sp>
        <p:nvSpPr>
          <p:cNvPr id="421" name="Google Shape;421;p76"/>
          <p:cNvSpPr txBox="1">
            <a:spLocks noGrp="1"/>
          </p:cNvSpPr>
          <p:nvPr>
            <p:ph type="body" idx="1"/>
          </p:nvPr>
        </p:nvSpPr>
        <p:spPr>
          <a:xfrm>
            <a:off x="614842" y="5714416"/>
            <a:ext cx="3447904" cy="2452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422" name="Google Shape;422;p76"/>
          <p:cNvSpPr txBox="1">
            <a:spLocks noGrp="1"/>
          </p:cNvSpPr>
          <p:nvPr>
            <p:ph type="body" idx="5"/>
          </p:nvPr>
        </p:nvSpPr>
        <p:spPr>
          <a:xfrm>
            <a:off x="4384838" y="5714416"/>
            <a:ext cx="3447904" cy="2452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423" name="Google Shape;423;p76"/>
          <p:cNvSpPr txBox="1">
            <a:spLocks noGrp="1"/>
          </p:cNvSpPr>
          <p:nvPr>
            <p:ph type="body" idx="6"/>
          </p:nvPr>
        </p:nvSpPr>
        <p:spPr>
          <a:xfrm>
            <a:off x="8107914" y="5714416"/>
            <a:ext cx="3447904" cy="2452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424"/>
        <p:cNvGrpSpPr/>
        <p:nvPr/>
      </p:nvGrpSpPr>
      <p:grpSpPr>
        <a:xfrm>
          <a:off x="0" y="0"/>
          <a:ext cx="0" cy="0"/>
          <a:chOff x="0" y="0"/>
          <a:chExt cx="0" cy="0"/>
        </a:xfrm>
      </p:grpSpPr>
      <p:sp>
        <p:nvSpPr>
          <p:cNvPr id="425" name="Google Shape;425;p77"/>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426" name="Google Shape;426;p77"/>
          <p:cNvSpPr/>
          <p:nvPr/>
        </p:nvSpPr>
        <p:spPr>
          <a:xfrm flipH="1">
            <a:off x="-2" y="0"/>
            <a:ext cx="11644206" cy="1268760"/>
          </a:xfrm>
          <a:prstGeom prst="round2DiagRect">
            <a:avLst>
              <a:gd name="adj1" fmla="val 42510"/>
              <a:gd name="adj2" fmla="val 0"/>
            </a:avLst>
          </a:prstGeom>
          <a:solidFill>
            <a:srgbClr val="DF91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427" name="Google Shape;427;p77"/>
          <p:cNvSpPr txBox="1">
            <a:spLocks noGrp="1"/>
          </p:cNvSpPr>
          <p:nvPr>
            <p:ph type="title"/>
          </p:nvPr>
        </p:nvSpPr>
        <p:spPr>
          <a:xfrm>
            <a:off x="614842" y="382352"/>
            <a:ext cx="9217024" cy="50405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8" name="Google Shape;428;p77"/>
          <p:cNvSpPr>
            <a:spLocks noGrp="1"/>
          </p:cNvSpPr>
          <p:nvPr>
            <p:ph type="pic" idx="2"/>
          </p:nvPr>
        </p:nvSpPr>
        <p:spPr>
          <a:xfrm>
            <a:off x="4367808" y="1580889"/>
            <a:ext cx="3456384" cy="3936344"/>
          </a:xfrm>
          <a:prstGeom prst="rect">
            <a:avLst/>
          </a:prstGeom>
          <a:noFill/>
          <a:ln>
            <a:noFill/>
          </a:ln>
        </p:spPr>
      </p:sp>
      <p:sp>
        <p:nvSpPr>
          <p:cNvPr id="429" name="Google Shape;429;p77"/>
          <p:cNvSpPr>
            <a:spLocks noGrp="1"/>
          </p:cNvSpPr>
          <p:nvPr>
            <p:ph type="pic" idx="3"/>
          </p:nvPr>
        </p:nvSpPr>
        <p:spPr>
          <a:xfrm>
            <a:off x="8112224" y="1580889"/>
            <a:ext cx="3456384" cy="3936344"/>
          </a:xfrm>
          <a:prstGeom prst="rect">
            <a:avLst/>
          </a:prstGeom>
          <a:noFill/>
          <a:ln>
            <a:noFill/>
          </a:ln>
        </p:spPr>
      </p:sp>
      <p:sp>
        <p:nvSpPr>
          <p:cNvPr id="430" name="Google Shape;430;p77"/>
          <p:cNvSpPr>
            <a:spLocks noGrp="1"/>
          </p:cNvSpPr>
          <p:nvPr>
            <p:ph type="pic" idx="4"/>
          </p:nvPr>
        </p:nvSpPr>
        <p:spPr>
          <a:xfrm>
            <a:off x="623392" y="1580891"/>
            <a:ext cx="3456384" cy="3936343"/>
          </a:xfrm>
          <a:prstGeom prst="rect">
            <a:avLst/>
          </a:prstGeom>
          <a:noFill/>
          <a:ln>
            <a:noFill/>
          </a:ln>
        </p:spPr>
      </p:sp>
      <p:sp>
        <p:nvSpPr>
          <p:cNvPr id="431" name="Google Shape;431;p77"/>
          <p:cNvSpPr txBox="1">
            <a:spLocks noGrp="1"/>
          </p:cNvSpPr>
          <p:nvPr>
            <p:ph type="body" idx="1"/>
          </p:nvPr>
        </p:nvSpPr>
        <p:spPr>
          <a:xfrm>
            <a:off x="614842" y="5714416"/>
            <a:ext cx="3447904" cy="2452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432" name="Google Shape;432;p77"/>
          <p:cNvSpPr txBox="1">
            <a:spLocks noGrp="1"/>
          </p:cNvSpPr>
          <p:nvPr>
            <p:ph type="body" idx="5"/>
          </p:nvPr>
        </p:nvSpPr>
        <p:spPr>
          <a:xfrm>
            <a:off x="4384838" y="5714416"/>
            <a:ext cx="3447904" cy="2452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433" name="Google Shape;433;p77"/>
          <p:cNvSpPr txBox="1">
            <a:spLocks noGrp="1"/>
          </p:cNvSpPr>
          <p:nvPr>
            <p:ph type="body" idx="6"/>
          </p:nvPr>
        </p:nvSpPr>
        <p:spPr>
          <a:xfrm>
            <a:off x="8107914" y="5714416"/>
            <a:ext cx="3447904" cy="2452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41"/>
        <p:cNvGrpSpPr/>
        <p:nvPr/>
      </p:nvGrpSpPr>
      <p:grpSpPr>
        <a:xfrm>
          <a:off x="0" y="0"/>
          <a:ext cx="0" cy="0"/>
          <a:chOff x="0" y="0"/>
          <a:chExt cx="0" cy="0"/>
        </a:xfrm>
      </p:grpSpPr>
      <p:sp>
        <p:nvSpPr>
          <p:cNvPr id="42" name="Google Shape;42;p32"/>
          <p:cNvSpPr txBox="1">
            <a:spLocks noGrp="1"/>
          </p:cNvSpPr>
          <p:nvPr>
            <p:ph type="body" idx="1"/>
          </p:nvPr>
        </p:nvSpPr>
        <p:spPr>
          <a:xfrm>
            <a:off x="164124" y="284164"/>
            <a:ext cx="7326923" cy="5032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atin typeface="Arial"/>
                <a:ea typeface="Arial"/>
                <a:cs typeface="Arial"/>
                <a:sym typeface="Aria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2"/>
          <p:cNvSpPr>
            <a:spLocks noGrp="1"/>
          </p:cNvSpPr>
          <p:nvPr>
            <p:ph type="pic" idx="2"/>
          </p:nvPr>
        </p:nvSpPr>
        <p:spPr>
          <a:xfrm>
            <a:off x="7691254" y="1"/>
            <a:ext cx="4519887" cy="6857999"/>
          </a:xfrm>
          <a:prstGeom prst="rect">
            <a:avLst/>
          </a:prstGeom>
          <a:noFill/>
          <a:ln>
            <a:noFill/>
          </a:ln>
        </p:spPr>
      </p:sp>
      <p:sp>
        <p:nvSpPr>
          <p:cNvPr id="44" name="Google Shape;44;p32"/>
          <p:cNvSpPr txBox="1">
            <a:spLocks noGrp="1"/>
          </p:cNvSpPr>
          <p:nvPr>
            <p:ph type="body" idx="3"/>
          </p:nvPr>
        </p:nvSpPr>
        <p:spPr>
          <a:xfrm>
            <a:off x="311517" y="1083696"/>
            <a:ext cx="7178644" cy="54907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200"/>
              <a:buNone/>
              <a:defRPr sz="1200">
                <a:solidFill>
                  <a:schemeClr val="dk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5" name="Google Shape;45;p32"/>
          <p:cNvSpPr/>
          <p:nvPr/>
        </p:nvSpPr>
        <p:spPr>
          <a:xfrm rot="10800000" flipH="1">
            <a:off x="2164" y="908721"/>
            <a:ext cx="3278633" cy="53889"/>
          </a:xfrm>
          <a:prstGeom prst="rect">
            <a:avLst/>
          </a:prstGeom>
          <a:solidFill>
            <a:srgbClr val="762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77">
              <a:solidFill>
                <a:srgbClr val="B3C8CB"/>
              </a:solidFill>
              <a:latin typeface="Arial"/>
              <a:ea typeface="Arial"/>
              <a:cs typeface="Arial"/>
              <a:sym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434"/>
        <p:cNvGrpSpPr/>
        <p:nvPr/>
      </p:nvGrpSpPr>
      <p:grpSpPr>
        <a:xfrm>
          <a:off x="0" y="0"/>
          <a:ext cx="0" cy="0"/>
          <a:chOff x="0" y="0"/>
          <a:chExt cx="0" cy="0"/>
        </a:xfrm>
      </p:grpSpPr>
      <p:sp>
        <p:nvSpPr>
          <p:cNvPr id="435" name="Google Shape;435;p78"/>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436" name="Google Shape;436;p78"/>
          <p:cNvSpPr/>
          <p:nvPr/>
        </p:nvSpPr>
        <p:spPr>
          <a:xfrm flipH="1">
            <a:off x="-4" y="0"/>
            <a:ext cx="11568612" cy="1268760"/>
          </a:xfrm>
          <a:prstGeom prst="round2DiagRect">
            <a:avLst>
              <a:gd name="adj1" fmla="val 42510"/>
              <a:gd name="adj2" fmla="val 0"/>
            </a:avLst>
          </a:prstGeom>
          <a:solidFill>
            <a:srgbClr val="63B1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437" name="Google Shape;437;p78"/>
          <p:cNvSpPr txBox="1">
            <a:spLocks noGrp="1"/>
          </p:cNvSpPr>
          <p:nvPr>
            <p:ph type="title"/>
          </p:nvPr>
        </p:nvSpPr>
        <p:spPr>
          <a:xfrm>
            <a:off x="614842" y="382352"/>
            <a:ext cx="9217024" cy="50405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C244C"/>
              </a:buClr>
              <a:buSzPts val="2800"/>
              <a:buFont typeface="Arial"/>
              <a:buNone/>
              <a:defRPr sz="2800"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8" name="Google Shape;438;p78"/>
          <p:cNvSpPr>
            <a:spLocks noGrp="1"/>
          </p:cNvSpPr>
          <p:nvPr>
            <p:ph type="pic" idx="2"/>
          </p:nvPr>
        </p:nvSpPr>
        <p:spPr>
          <a:xfrm>
            <a:off x="4367808" y="1580889"/>
            <a:ext cx="3456384" cy="3936344"/>
          </a:xfrm>
          <a:prstGeom prst="rect">
            <a:avLst/>
          </a:prstGeom>
          <a:noFill/>
          <a:ln>
            <a:noFill/>
          </a:ln>
        </p:spPr>
      </p:sp>
      <p:sp>
        <p:nvSpPr>
          <p:cNvPr id="439" name="Google Shape;439;p78"/>
          <p:cNvSpPr>
            <a:spLocks noGrp="1"/>
          </p:cNvSpPr>
          <p:nvPr>
            <p:ph type="pic" idx="3"/>
          </p:nvPr>
        </p:nvSpPr>
        <p:spPr>
          <a:xfrm>
            <a:off x="8112224" y="1580889"/>
            <a:ext cx="3456384" cy="3936344"/>
          </a:xfrm>
          <a:prstGeom prst="rect">
            <a:avLst/>
          </a:prstGeom>
          <a:noFill/>
          <a:ln>
            <a:noFill/>
          </a:ln>
        </p:spPr>
      </p:sp>
      <p:sp>
        <p:nvSpPr>
          <p:cNvPr id="440" name="Google Shape;440;p78"/>
          <p:cNvSpPr>
            <a:spLocks noGrp="1"/>
          </p:cNvSpPr>
          <p:nvPr>
            <p:ph type="pic" idx="4"/>
          </p:nvPr>
        </p:nvSpPr>
        <p:spPr>
          <a:xfrm>
            <a:off x="623392" y="1580891"/>
            <a:ext cx="3456384" cy="3936343"/>
          </a:xfrm>
          <a:prstGeom prst="rect">
            <a:avLst/>
          </a:prstGeom>
          <a:noFill/>
          <a:ln>
            <a:noFill/>
          </a:ln>
        </p:spPr>
      </p:sp>
      <p:sp>
        <p:nvSpPr>
          <p:cNvPr id="441" name="Google Shape;441;p78"/>
          <p:cNvSpPr txBox="1">
            <a:spLocks noGrp="1"/>
          </p:cNvSpPr>
          <p:nvPr>
            <p:ph type="body" idx="1"/>
          </p:nvPr>
        </p:nvSpPr>
        <p:spPr>
          <a:xfrm>
            <a:off x="614842" y="5714416"/>
            <a:ext cx="3447904" cy="2452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442" name="Google Shape;442;p78"/>
          <p:cNvSpPr txBox="1">
            <a:spLocks noGrp="1"/>
          </p:cNvSpPr>
          <p:nvPr>
            <p:ph type="body" idx="5"/>
          </p:nvPr>
        </p:nvSpPr>
        <p:spPr>
          <a:xfrm>
            <a:off x="4384838" y="5714416"/>
            <a:ext cx="3447904" cy="2452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443" name="Google Shape;443;p78"/>
          <p:cNvSpPr txBox="1">
            <a:spLocks noGrp="1"/>
          </p:cNvSpPr>
          <p:nvPr>
            <p:ph type="body" idx="6"/>
          </p:nvPr>
        </p:nvSpPr>
        <p:spPr>
          <a:xfrm>
            <a:off x="8107914" y="5714416"/>
            <a:ext cx="3447904" cy="2452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444"/>
        <p:cNvGrpSpPr/>
        <p:nvPr/>
      </p:nvGrpSpPr>
      <p:grpSpPr>
        <a:xfrm>
          <a:off x="0" y="0"/>
          <a:ext cx="0" cy="0"/>
          <a:chOff x="0" y="0"/>
          <a:chExt cx="0" cy="0"/>
        </a:xfrm>
      </p:grpSpPr>
      <p:sp>
        <p:nvSpPr>
          <p:cNvPr id="445" name="Google Shape;445;p79"/>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446" name="Google Shape;446;p79"/>
          <p:cNvSpPr/>
          <p:nvPr/>
        </p:nvSpPr>
        <p:spPr>
          <a:xfrm flipH="1">
            <a:off x="-2" y="0"/>
            <a:ext cx="11568610" cy="1268760"/>
          </a:xfrm>
          <a:prstGeom prst="round2DiagRect">
            <a:avLst>
              <a:gd name="adj1" fmla="val 42510"/>
              <a:gd name="adj2" fmla="val 0"/>
            </a:avLst>
          </a:prstGeom>
          <a:solidFill>
            <a:srgbClr val="D860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447" name="Google Shape;447;p79"/>
          <p:cNvSpPr txBox="1">
            <a:spLocks noGrp="1"/>
          </p:cNvSpPr>
          <p:nvPr>
            <p:ph type="title"/>
          </p:nvPr>
        </p:nvSpPr>
        <p:spPr>
          <a:xfrm>
            <a:off x="614842" y="382352"/>
            <a:ext cx="9217024" cy="50405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C244C"/>
              </a:buClr>
              <a:buSzPts val="2800"/>
              <a:buFont typeface="Arial"/>
              <a:buNone/>
              <a:defRPr sz="2800"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8" name="Google Shape;448;p79"/>
          <p:cNvSpPr>
            <a:spLocks noGrp="1"/>
          </p:cNvSpPr>
          <p:nvPr>
            <p:ph type="pic" idx="2"/>
          </p:nvPr>
        </p:nvSpPr>
        <p:spPr>
          <a:xfrm>
            <a:off x="4367808" y="1580889"/>
            <a:ext cx="3456384" cy="3936344"/>
          </a:xfrm>
          <a:prstGeom prst="rect">
            <a:avLst/>
          </a:prstGeom>
          <a:noFill/>
          <a:ln>
            <a:noFill/>
          </a:ln>
        </p:spPr>
      </p:sp>
      <p:sp>
        <p:nvSpPr>
          <p:cNvPr id="449" name="Google Shape;449;p79"/>
          <p:cNvSpPr>
            <a:spLocks noGrp="1"/>
          </p:cNvSpPr>
          <p:nvPr>
            <p:ph type="pic" idx="3"/>
          </p:nvPr>
        </p:nvSpPr>
        <p:spPr>
          <a:xfrm>
            <a:off x="8112224" y="1580889"/>
            <a:ext cx="3456384" cy="3936344"/>
          </a:xfrm>
          <a:prstGeom prst="rect">
            <a:avLst/>
          </a:prstGeom>
          <a:noFill/>
          <a:ln>
            <a:noFill/>
          </a:ln>
        </p:spPr>
      </p:sp>
      <p:sp>
        <p:nvSpPr>
          <p:cNvPr id="450" name="Google Shape;450;p79"/>
          <p:cNvSpPr>
            <a:spLocks noGrp="1"/>
          </p:cNvSpPr>
          <p:nvPr>
            <p:ph type="pic" idx="4"/>
          </p:nvPr>
        </p:nvSpPr>
        <p:spPr>
          <a:xfrm>
            <a:off x="623392" y="1580891"/>
            <a:ext cx="3456384" cy="3936343"/>
          </a:xfrm>
          <a:prstGeom prst="rect">
            <a:avLst/>
          </a:prstGeom>
          <a:noFill/>
          <a:ln>
            <a:noFill/>
          </a:ln>
        </p:spPr>
      </p:sp>
      <p:sp>
        <p:nvSpPr>
          <p:cNvPr id="451" name="Google Shape;451;p79"/>
          <p:cNvSpPr txBox="1">
            <a:spLocks noGrp="1"/>
          </p:cNvSpPr>
          <p:nvPr>
            <p:ph type="body" idx="1"/>
          </p:nvPr>
        </p:nvSpPr>
        <p:spPr>
          <a:xfrm>
            <a:off x="614842" y="5714416"/>
            <a:ext cx="3447904" cy="2452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452" name="Google Shape;452;p79"/>
          <p:cNvSpPr txBox="1">
            <a:spLocks noGrp="1"/>
          </p:cNvSpPr>
          <p:nvPr>
            <p:ph type="body" idx="5"/>
          </p:nvPr>
        </p:nvSpPr>
        <p:spPr>
          <a:xfrm>
            <a:off x="4384838" y="5714416"/>
            <a:ext cx="3447904" cy="2452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453" name="Google Shape;453;p79"/>
          <p:cNvSpPr txBox="1">
            <a:spLocks noGrp="1"/>
          </p:cNvSpPr>
          <p:nvPr>
            <p:ph type="body" idx="6"/>
          </p:nvPr>
        </p:nvSpPr>
        <p:spPr>
          <a:xfrm>
            <a:off x="8107914" y="5714416"/>
            <a:ext cx="3447904" cy="2452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spTree>
      <p:nvGrpSpPr>
        <p:cNvPr id="1" name="Shape 454"/>
        <p:cNvGrpSpPr/>
        <p:nvPr/>
      </p:nvGrpSpPr>
      <p:grpSpPr>
        <a:xfrm>
          <a:off x="0" y="0"/>
          <a:ext cx="0" cy="0"/>
          <a:chOff x="0" y="0"/>
          <a:chExt cx="0" cy="0"/>
        </a:xfrm>
      </p:grpSpPr>
      <p:sp>
        <p:nvSpPr>
          <p:cNvPr id="455" name="Google Shape;455;p80"/>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456" name="Google Shape;456;p80"/>
          <p:cNvSpPr/>
          <p:nvPr/>
        </p:nvSpPr>
        <p:spPr>
          <a:xfrm flipH="1">
            <a:off x="-6" y="0"/>
            <a:ext cx="11856644" cy="980728"/>
          </a:xfrm>
          <a:prstGeom prst="round2DiagRect">
            <a:avLst>
              <a:gd name="adj1" fmla="val 42510"/>
              <a:gd name="adj2" fmla="val 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457" name="Google Shape;457;p80"/>
          <p:cNvSpPr txBox="1">
            <a:spLocks noGrp="1"/>
          </p:cNvSpPr>
          <p:nvPr>
            <p:ph type="title"/>
          </p:nvPr>
        </p:nvSpPr>
        <p:spPr>
          <a:xfrm>
            <a:off x="335361" y="238336"/>
            <a:ext cx="10801200" cy="6480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C244C"/>
              </a:buClr>
              <a:buSzPts val="2000"/>
              <a:buFont typeface="Arial"/>
              <a:buNone/>
              <a:defRPr sz="2000"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8" name="Google Shape;458;p80"/>
          <p:cNvSpPr txBox="1">
            <a:spLocks noGrp="1"/>
          </p:cNvSpPr>
          <p:nvPr>
            <p:ph type="body" idx="1"/>
          </p:nvPr>
        </p:nvSpPr>
        <p:spPr>
          <a:xfrm>
            <a:off x="335361" y="1124744"/>
            <a:ext cx="11521279" cy="49685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09"/>
              </a:spcBef>
              <a:spcAft>
                <a:spcPts val="0"/>
              </a:spcAft>
              <a:buClr>
                <a:srgbClr val="0C244C"/>
              </a:buClr>
              <a:buSzPts val="1200"/>
              <a:buFont typeface="Arial"/>
              <a:buNone/>
              <a:defRPr sz="1200" b="0" i="0" u="none" strike="noStrike" cap="none">
                <a:solidFill>
                  <a:srgbClr val="0C244C"/>
                </a:solidFill>
                <a:latin typeface="Arial"/>
                <a:ea typeface="Arial"/>
                <a:cs typeface="Arial"/>
                <a:sym typeface="Arial"/>
              </a:defRPr>
            </a:lvl1pPr>
            <a:lvl2pPr marL="914400" marR="0" lvl="1" indent="-228600" algn="l" rtl="0">
              <a:lnSpc>
                <a:spcPct val="100000"/>
              </a:lnSpc>
              <a:spcBef>
                <a:spcPts val="600"/>
              </a:spcBef>
              <a:spcAft>
                <a:spcPts val="0"/>
              </a:spcAft>
              <a:buClr>
                <a:srgbClr val="0C244C"/>
              </a:buClr>
              <a:buSzPts val="1200"/>
              <a:buFont typeface="Arial"/>
              <a:buNone/>
              <a:defRPr sz="1200" b="0" i="0" u="none" strike="noStrike" cap="none">
                <a:solidFill>
                  <a:srgbClr val="0C244C"/>
                </a:solidFill>
                <a:latin typeface="Arial"/>
                <a:ea typeface="Arial"/>
                <a:cs typeface="Arial"/>
                <a:sym typeface="Arial"/>
              </a:defRPr>
            </a:lvl2pPr>
            <a:lvl3pPr marL="1371600" marR="0" lvl="2" indent="-304800" algn="l" rtl="0">
              <a:lnSpc>
                <a:spcPct val="100000"/>
              </a:lnSpc>
              <a:spcBef>
                <a:spcPts val="600"/>
              </a:spcBef>
              <a:spcAft>
                <a:spcPts val="0"/>
              </a:spcAft>
              <a:buClr>
                <a:srgbClr val="0C244C"/>
              </a:buClr>
              <a:buSzPts val="1200"/>
              <a:buFont typeface="Arial"/>
              <a:buChar char="•"/>
              <a:defRPr sz="1200" b="0" i="0" u="none" strike="noStrike" cap="none">
                <a:solidFill>
                  <a:srgbClr val="0C244C"/>
                </a:solidFill>
                <a:latin typeface="Arial"/>
                <a:ea typeface="Arial"/>
                <a:cs typeface="Arial"/>
                <a:sym typeface="Arial"/>
              </a:defRPr>
            </a:lvl3pPr>
            <a:lvl4pPr marL="1828800" marR="0" lvl="3" indent="-304800" algn="l" rtl="0">
              <a:lnSpc>
                <a:spcPct val="100000"/>
              </a:lnSpc>
              <a:spcBef>
                <a:spcPts val="600"/>
              </a:spcBef>
              <a:spcAft>
                <a:spcPts val="0"/>
              </a:spcAft>
              <a:buClr>
                <a:srgbClr val="0C244C"/>
              </a:buClr>
              <a:buSzPts val="1200"/>
              <a:buFont typeface="Arial"/>
              <a:buChar char="•"/>
              <a:defRPr sz="1200" b="0" i="0" u="none" strike="noStrike" cap="none">
                <a:solidFill>
                  <a:srgbClr val="0C244C"/>
                </a:solidFill>
                <a:latin typeface="Arial"/>
                <a:ea typeface="Arial"/>
                <a:cs typeface="Arial"/>
                <a:sym typeface="Arial"/>
              </a:defRPr>
            </a:lvl4pPr>
            <a:lvl5pPr marL="2286000" marR="0" lvl="4" indent="-304800" algn="l" rtl="0">
              <a:lnSpc>
                <a:spcPct val="100000"/>
              </a:lnSpc>
              <a:spcBef>
                <a:spcPts val="600"/>
              </a:spcBef>
              <a:spcAft>
                <a:spcPts val="0"/>
              </a:spcAft>
              <a:buClr>
                <a:srgbClr val="0C244C"/>
              </a:buClr>
              <a:buSzPts val="1200"/>
              <a:buFont typeface="Arial"/>
              <a:buChar char="•"/>
              <a:defRPr sz="1200" b="0" i="0" u="none" strike="noStrike" cap="none">
                <a:solidFill>
                  <a:srgbClr val="0C244C"/>
                </a:solidFill>
                <a:latin typeface="Arial"/>
                <a:ea typeface="Arial"/>
                <a:cs typeface="Arial"/>
                <a:sym typeface="Arial"/>
              </a:defRPr>
            </a:lvl5pPr>
            <a:lvl6pPr marL="2743200" marR="0" lvl="5" indent="-298259" algn="l" rtl="0">
              <a:lnSpc>
                <a:spcPct val="90000"/>
              </a:lnSpc>
              <a:spcBef>
                <a:spcPts val="600"/>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43_Title and Content">
  <p:cSld name="43_Title and Content">
    <p:spTree>
      <p:nvGrpSpPr>
        <p:cNvPr id="1" name="Shape 459"/>
        <p:cNvGrpSpPr/>
        <p:nvPr/>
      </p:nvGrpSpPr>
      <p:grpSpPr>
        <a:xfrm>
          <a:off x="0" y="0"/>
          <a:ext cx="0" cy="0"/>
          <a:chOff x="0" y="0"/>
          <a:chExt cx="0" cy="0"/>
        </a:xfrm>
      </p:grpSpPr>
      <p:sp>
        <p:nvSpPr>
          <p:cNvPr id="460" name="Google Shape;460;p81"/>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461" name="Google Shape;461;p81"/>
          <p:cNvSpPr/>
          <p:nvPr/>
        </p:nvSpPr>
        <p:spPr>
          <a:xfrm flipH="1">
            <a:off x="-6" y="0"/>
            <a:ext cx="11856644" cy="980728"/>
          </a:xfrm>
          <a:prstGeom prst="round2DiagRect">
            <a:avLst>
              <a:gd name="adj1" fmla="val 42510"/>
              <a:gd name="adj2" fmla="val 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462" name="Google Shape;462;p81"/>
          <p:cNvSpPr txBox="1">
            <a:spLocks noGrp="1"/>
          </p:cNvSpPr>
          <p:nvPr>
            <p:ph type="title"/>
          </p:nvPr>
        </p:nvSpPr>
        <p:spPr>
          <a:xfrm>
            <a:off x="335361" y="238336"/>
            <a:ext cx="10801200" cy="6480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C244C"/>
              </a:buClr>
              <a:buSzPts val="2000"/>
              <a:buFont typeface="Arial"/>
              <a:buNone/>
              <a:defRPr sz="2000" b="0"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3" name="Google Shape;463;p81"/>
          <p:cNvSpPr txBox="1">
            <a:spLocks noGrp="1"/>
          </p:cNvSpPr>
          <p:nvPr>
            <p:ph type="body" idx="1"/>
          </p:nvPr>
        </p:nvSpPr>
        <p:spPr>
          <a:xfrm>
            <a:off x="335361" y="1124744"/>
            <a:ext cx="11521279" cy="49685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09"/>
              </a:spcBef>
              <a:spcAft>
                <a:spcPts val="0"/>
              </a:spcAft>
              <a:buClr>
                <a:srgbClr val="0C244C"/>
              </a:buClr>
              <a:buSzPts val="1200"/>
              <a:buFont typeface="Arial"/>
              <a:buNone/>
              <a:defRPr sz="1200" b="0" i="0" u="none" strike="noStrike" cap="none">
                <a:solidFill>
                  <a:srgbClr val="0C244C"/>
                </a:solidFill>
                <a:latin typeface="Arial"/>
                <a:ea typeface="Arial"/>
                <a:cs typeface="Arial"/>
                <a:sym typeface="Arial"/>
              </a:defRPr>
            </a:lvl1pPr>
            <a:lvl2pPr marL="914400" marR="0" lvl="1" indent="-228600" algn="l" rtl="0">
              <a:lnSpc>
                <a:spcPct val="100000"/>
              </a:lnSpc>
              <a:spcBef>
                <a:spcPts val="600"/>
              </a:spcBef>
              <a:spcAft>
                <a:spcPts val="0"/>
              </a:spcAft>
              <a:buClr>
                <a:srgbClr val="0C244C"/>
              </a:buClr>
              <a:buSzPts val="1200"/>
              <a:buFont typeface="Arial"/>
              <a:buNone/>
              <a:defRPr sz="1200" b="0" i="0" u="none" strike="noStrike" cap="none">
                <a:solidFill>
                  <a:srgbClr val="0C244C"/>
                </a:solidFill>
                <a:latin typeface="Arial"/>
                <a:ea typeface="Arial"/>
                <a:cs typeface="Arial"/>
                <a:sym typeface="Arial"/>
              </a:defRPr>
            </a:lvl2pPr>
            <a:lvl3pPr marL="1371600" marR="0" lvl="2" indent="-304800" algn="l" rtl="0">
              <a:lnSpc>
                <a:spcPct val="100000"/>
              </a:lnSpc>
              <a:spcBef>
                <a:spcPts val="600"/>
              </a:spcBef>
              <a:spcAft>
                <a:spcPts val="0"/>
              </a:spcAft>
              <a:buClr>
                <a:srgbClr val="0C244C"/>
              </a:buClr>
              <a:buSzPts val="1200"/>
              <a:buFont typeface="Arial"/>
              <a:buChar char="•"/>
              <a:defRPr sz="1200" b="0" i="0" u="none" strike="noStrike" cap="none">
                <a:solidFill>
                  <a:srgbClr val="0C244C"/>
                </a:solidFill>
                <a:latin typeface="Arial"/>
                <a:ea typeface="Arial"/>
                <a:cs typeface="Arial"/>
                <a:sym typeface="Arial"/>
              </a:defRPr>
            </a:lvl3pPr>
            <a:lvl4pPr marL="1828800" marR="0" lvl="3" indent="-304800" algn="l" rtl="0">
              <a:lnSpc>
                <a:spcPct val="100000"/>
              </a:lnSpc>
              <a:spcBef>
                <a:spcPts val="600"/>
              </a:spcBef>
              <a:spcAft>
                <a:spcPts val="0"/>
              </a:spcAft>
              <a:buClr>
                <a:srgbClr val="0C244C"/>
              </a:buClr>
              <a:buSzPts val="1200"/>
              <a:buFont typeface="Arial"/>
              <a:buChar char="•"/>
              <a:defRPr sz="1200" b="0" i="0" u="none" strike="noStrike" cap="none">
                <a:solidFill>
                  <a:srgbClr val="0C244C"/>
                </a:solidFill>
                <a:latin typeface="Arial"/>
                <a:ea typeface="Arial"/>
                <a:cs typeface="Arial"/>
                <a:sym typeface="Arial"/>
              </a:defRPr>
            </a:lvl4pPr>
            <a:lvl5pPr marL="2286000" marR="0" lvl="4" indent="-304800" algn="l" rtl="0">
              <a:lnSpc>
                <a:spcPct val="100000"/>
              </a:lnSpc>
              <a:spcBef>
                <a:spcPts val="600"/>
              </a:spcBef>
              <a:spcAft>
                <a:spcPts val="0"/>
              </a:spcAft>
              <a:buClr>
                <a:srgbClr val="0C244C"/>
              </a:buClr>
              <a:buSzPts val="1200"/>
              <a:buFont typeface="Arial"/>
              <a:buChar char="•"/>
              <a:defRPr sz="1200" b="0" i="0" u="none" strike="noStrike" cap="none">
                <a:solidFill>
                  <a:srgbClr val="0C244C"/>
                </a:solidFill>
                <a:latin typeface="Arial"/>
                <a:ea typeface="Arial"/>
                <a:cs typeface="Arial"/>
                <a:sym typeface="Arial"/>
              </a:defRPr>
            </a:lvl5pPr>
            <a:lvl6pPr marL="2743200" marR="0" lvl="5" indent="-298259" algn="l" rtl="0">
              <a:lnSpc>
                <a:spcPct val="90000"/>
              </a:lnSpc>
              <a:spcBef>
                <a:spcPts val="600"/>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45_Title and Content">
  <p:cSld name="45_Title and Content">
    <p:spTree>
      <p:nvGrpSpPr>
        <p:cNvPr id="1" name="Shape 464"/>
        <p:cNvGrpSpPr/>
        <p:nvPr/>
      </p:nvGrpSpPr>
      <p:grpSpPr>
        <a:xfrm>
          <a:off x="0" y="0"/>
          <a:ext cx="0" cy="0"/>
          <a:chOff x="0" y="0"/>
          <a:chExt cx="0" cy="0"/>
        </a:xfrm>
      </p:grpSpPr>
      <p:sp>
        <p:nvSpPr>
          <p:cNvPr id="465" name="Google Shape;465;p82"/>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466" name="Google Shape;466;p82"/>
          <p:cNvSpPr/>
          <p:nvPr/>
        </p:nvSpPr>
        <p:spPr>
          <a:xfrm flipH="1">
            <a:off x="-6" y="0"/>
            <a:ext cx="11856644" cy="980728"/>
          </a:xfrm>
          <a:prstGeom prst="round2DiagRect">
            <a:avLst>
              <a:gd name="adj1" fmla="val 42510"/>
              <a:gd name="adj2" fmla="val 0"/>
            </a:avLst>
          </a:prstGeom>
          <a:solidFill>
            <a:srgbClr val="DF91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467" name="Google Shape;467;p82"/>
          <p:cNvSpPr txBox="1">
            <a:spLocks noGrp="1"/>
          </p:cNvSpPr>
          <p:nvPr>
            <p:ph type="title"/>
          </p:nvPr>
        </p:nvSpPr>
        <p:spPr>
          <a:xfrm>
            <a:off x="335361" y="238336"/>
            <a:ext cx="10801200" cy="6480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C244C"/>
              </a:buClr>
              <a:buSzPts val="2000"/>
              <a:buFont typeface="Arial"/>
              <a:buNone/>
              <a:defRPr sz="2000"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8" name="Google Shape;468;p82"/>
          <p:cNvSpPr txBox="1">
            <a:spLocks noGrp="1"/>
          </p:cNvSpPr>
          <p:nvPr>
            <p:ph type="body" idx="1"/>
          </p:nvPr>
        </p:nvSpPr>
        <p:spPr>
          <a:xfrm>
            <a:off x="335361" y="1124744"/>
            <a:ext cx="11521279" cy="49685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09"/>
              </a:spcBef>
              <a:spcAft>
                <a:spcPts val="0"/>
              </a:spcAft>
              <a:buClr>
                <a:srgbClr val="0C244C"/>
              </a:buClr>
              <a:buSzPts val="1200"/>
              <a:buFont typeface="Arial"/>
              <a:buNone/>
              <a:defRPr sz="1200" b="0" i="0" u="none" strike="noStrike" cap="none">
                <a:solidFill>
                  <a:srgbClr val="0C244C"/>
                </a:solidFill>
                <a:latin typeface="Arial"/>
                <a:ea typeface="Arial"/>
                <a:cs typeface="Arial"/>
                <a:sym typeface="Arial"/>
              </a:defRPr>
            </a:lvl1pPr>
            <a:lvl2pPr marL="914400" marR="0" lvl="1" indent="-228600" algn="l" rtl="0">
              <a:lnSpc>
                <a:spcPct val="100000"/>
              </a:lnSpc>
              <a:spcBef>
                <a:spcPts val="600"/>
              </a:spcBef>
              <a:spcAft>
                <a:spcPts val="0"/>
              </a:spcAft>
              <a:buClr>
                <a:srgbClr val="0C244C"/>
              </a:buClr>
              <a:buSzPts val="1200"/>
              <a:buFont typeface="Arial"/>
              <a:buNone/>
              <a:defRPr sz="1200" b="0" i="0" u="none" strike="noStrike" cap="none">
                <a:solidFill>
                  <a:srgbClr val="0C244C"/>
                </a:solidFill>
                <a:latin typeface="Arial"/>
                <a:ea typeface="Arial"/>
                <a:cs typeface="Arial"/>
                <a:sym typeface="Arial"/>
              </a:defRPr>
            </a:lvl2pPr>
            <a:lvl3pPr marL="1371600" marR="0" lvl="2" indent="-304800" algn="l" rtl="0">
              <a:lnSpc>
                <a:spcPct val="100000"/>
              </a:lnSpc>
              <a:spcBef>
                <a:spcPts val="600"/>
              </a:spcBef>
              <a:spcAft>
                <a:spcPts val="0"/>
              </a:spcAft>
              <a:buClr>
                <a:srgbClr val="0C244C"/>
              </a:buClr>
              <a:buSzPts val="1200"/>
              <a:buFont typeface="Arial"/>
              <a:buChar char="•"/>
              <a:defRPr sz="1200" b="0" i="0" u="none" strike="noStrike" cap="none">
                <a:solidFill>
                  <a:srgbClr val="0C244C"/>
                </a:solidFill>
                <a:latin typeface="Arial"/>
                <a:ea typeface="Arial"/>
                <a:cs typeface="Arial"/>
                <a:sym typeface="Arial"/>
              </a:defRPr>
            </a:lvl3pPr>
            <a:lvl4pPr marL="1828800" marR="0" lvl="3" indent="-304800" algn="l" rtl="0">
              <a:lnSpc>
                <a:spcPct val="100000"/>
              </a:lnSpc>
              <a:spcBef>
                <a:spcPts val="600"/>
              </a:spcBef>
              <a:spcAft>
                <a:spcPts val="0"/>
              </a:spcAft>
              <a:buClr>
                <a:srgbClr val="0C244C"/>
              </a:buClr>
              <a:buSzPts val="1200"/>
              <a:buFont typeface="Arial"/>
              <a:buChar char="•"/>
              <a:defRPr sz="1200" b="0" i="0" u="none" strike="noStrike" cap="none">
                <a:solidFill>
                  <a:srgbClr val="0C244C"/>
                </a:solidFill>
                <a:latin typeface="Arial"/>
                <a:ea typeface="Arial"/>
                <a:cs typeface="Arial"/>
                <a:sym typeface="Arial"/>
              </a:defRPr>
            </a:lvl4pPr>
            <a:lvl5pPr marL="2286000" marR="0" lvl="4" indent="-304800" algn="l" rtl="0">
              <a:lnSpc>
                <a:spcPct val="100000"/>
              </a:lnSpc>
              <a:spcBef>
                <a:spcPts val="600"/>
              </a:spcBef>
              <a:spcAft>
                <a:spcPts val="0"/>
              </a:spcAft>
              <a:buClr>
                <a:srgbClr val="0C244C"/>
              </a:buClr>
              <a:buSzPts val="1200"/>
              <a:buFont typeface="Arial"/>
              <a:buChar char="•"/>
              <a:defRPr sz="1200" b="0" i="0" u="none" strike="noStrike" cap="none">
                <a:solidFill>
                  <a:srgbClr val="0C244C"/>
                </a:solidFill>
                <a:latin typeface="Arial"/>
                <a:ea typeface="Arial"/>
                <a:cs typeface="Arial"/>
                <a:sym typeface="Arial"/>
              </a:defRPr>
            </a:lvl5pPr>
            <a:lvl6pPr marL="2743200" marR="0" lvl="5" indent="-298259" algn="l" rtl="0">
              <a:lnSpc>
                <a:spcPct val="90000"/>
              </a:lnSpc>
              <a:spcBef>
                <a:spcPts val="600"/>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46_Title and Content">
  <p:cSld name="46_Title and Content">
    <p:spTree>
      <p:nvGrpSpPr>
        <p:cNvPr id="1" name="Shape 469"/>
        <p:cNvGrpSpPr/>
        <p:nvPr/>
      </p:nvGrpSpPr>
      <p:grpSpPr>
        <a:xfrm>
          <a:off x="0" y="0"/>
          <a:ext cx="0" cy="0"/>
          <a:chOff x="0" y="0"/>
          <a:chExt cx="0" cy="0"/>
        </a:xfrm>
      </p:grpSpPr>
      <p:sp>
        <p:nvSpPr>
          <p:cNvPr id="470" name="Google Shape;470;p83"/>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471" name="Google Shape;471;p83"/>
          <p:cNvSpPr/>
          <p:nvPr/>
        </p:nvSpPr>
        <p:spPr>
          <a:xfrm flipH="1">
            <a:off x="-6" y="0"/>
            <a:ext cx="11856644" cy="980728"/>
          </a:xfrm>
          <a:prstGeom prst="round2DiagRect">
            <a:avLst>
              <a:gd name="adj1" fmla="val 42510"/>
              <a:gd name="adj2" fmla="val 0"/>
            </a:avLst>
          </a:prstGeom>
          <a:solidFill>
            <a:srgbClr val="63B1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472" name="Google Shape;472;p83"/>
          <p:cNvSpPr txBox="1">
            <a:spLocks noGrp="1"/>
          </p:cNvSpPr>
          <p:nvPr>
            <p:ph type="title"/>
          </p:nvPr>
        </p:nvSpPr>
        <p:spPr>
          <a:xfrm>
            <a:off x="335361" y="238336"/>
            <a:ext cx="10801200" cy="6480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C244C"/>
              </a:buClr>
              <a:buSzPts val="2000"/>
              <a:buFont typeface="Arial"/>
              <a:buNone/>
              <a:defRPr sz="2000"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3" name="Google Shape;473;p83"/>
          <p:cNvSpPr txBox="1">
            <a:spLocks noGrp="1"/>
          </p:cNvSpPr>
          <p:nvPr>
            <p:ph type="body" idx="1"/>
          </p:nvPr>
        </p:nvSpPr>
        <p:spPr>
          <a:xfrm>
            <a:off x="335361" y="1124744"/>
            <a:ext cx="11521279" cy="49685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09"/>
              </a:spcBef>
              <a:spcAft>
                <a:spcPts val="0"/>
              </a:spcAft>
              <a:buClr>
                <a:srgbClr val="0C244C"/>
              </a:buClr>
              <a:buSzPts val="1200"/>
              <a:buFont typeface="Arial"/>
              <a:buNone/>
              <a:defRPr sz="1200" b="0" i="0" u="none" strike="noStrike" cap="none">
                <a:solidFill>
                  <a:srgbClr val="0C244C"/>
                </a:solidFill>
                <a:latin typeface="Arial"/>
                <a:ea typeface="Arial"/>
                <a:cs typeface="Arial"/>
                <a:sym typeface="Arial"/>
              </a:defRPr>
            </a:lvl1pPr>
            <a:lvl2pPr marL="914400" marR="0" lvl="1" indent="-228600" algn="l" rtl="0">
              <a:lnSpc>
                <a:spcPct val="100000"/>
              </a:lnSpc>
              <a:spcBef>
                <a:spcPts val="600"/>
              </a:spcBef>
              <a:spcAft>
                <a:spcPts val="0"/>
              </a:spcAft>
              <a:buClr>
                <a:srgbClr val="0C244C"/>
              </a:buClr>
              <a:buSzPts val="1200"/>
              <a:buFont typeface="Arial"/>
              <a:buNone/>
              <a:defRPr sz="1200" b="0" i="0" u="none" strike="noStrike" cap="none">
                <a:solidFill>
                  <a:srgbClr val="0C244C"/>
                </a:solidFill>
                <a:latin typeface="Arial"/>
                <a:ea typeface="Arial"/>
                <a:cs typeface="Arial"/>
                <a:sym typeface="Arial"/>
              </a:defRPr>
            </a:lvl2pPr>
            <a:lvl3pPr marL="1371600" marR="0" lvl="2" indent="-304800" algn="l" rtl="0">
              <a:lnSpc>
                <a:spcPct val="100000"/>
              </a:lnSpc>
              <a:spcBef>
                <a:spcPts val="600"/>
              </a:spcBef>
              <a:spcAft>
                <a:spcPts val="0"/>
              </a:spcAft>
              <a:buClr>
                <a:srgbClr val="0C244C"/>
              </a:buClr>
              <a:buSzPts val="1200"/>
              <a:buFont typeface="Arial"/>
              <a:buChar char="•"/>
              <a:defRPr sz="1200" b="0" i="0" u="none" strike="noStrike" cap="none">
                <a:solidFill>
                  <a:srgbClr val="0C244C"/>
                </a:solidFill>
                <a:latin typeface="Arial"/>
                <a:ea typeface="Arial"/>
                <a:cs typeface="Arial"/>
                <a:sym typeface="Arial"/>
              </a:defRPr>
            </a:lvl3pPr>
            <a:lvl4pPr marL="1828800" marR="0" lvl="3" indent="-304800" algn="l" rtl="0">
              <a:lnSpc>
                <a:spcPct val="100000"/>
              </a:lnSpc>
              <a:spcBef>
                <a:spcPts val="600"/>
              </a:spcBef>
              <a:spcAft>
                <a:spcPts val="0"/>
              </a:spcAft>
              <a:buClr>
                <a:srgbClr val="0C244C"/>
              </a:buClr>
              <a:buSzPts val="1200"/>
              <a:buFont typeface="Arial"/>
              <a:buChar char="•"/>
              <a:defRPr sz="1200" b="0" i="0" u="none" strike="noStrike" cap="none">
                <a:solidFill>
                  <a:srgbClr val="0C244C"/>
                </a:solidFill>
                <a:latin typeface="Arial"/>
                <a:ea typeface="Arial"/>
                <a:cs typeface="Arial"/>
                <a:sym typeface="Arial"/>
              </a:defRPr>
            </a:lvl4pPr>
            <a:lvl5pPr marL="2286000" marR="0" lvl="4" indent="-304800" algn="l" rtl="0">
              <a:lnSpc>
                <a:spcPct val="100000"/>
              </a:lnSpc>
              <a:spcBef>
                <a:spcPts val="600"/>
              </a:spcBef>
              <a:spcAft>
                <a:spcPts val="0"/>
              </a:spcAft>
              <a:buClr>
                <a:srgbClr val="0C244C"/>
              </a:buClr>
              <a:buSzPts val="1200"/>
              <a:buFont typeface="Arial"/>
              <a:buChar char="•"/>
              <a:defRPr sz="1200" b="0" i="0" u="none" strike="noStrike" cap="none">
                <a:solidFill>
                  <a:srgbClr val="0C244C"/>
                </a:solidFill>
                <a:latin typeface="Arial"/>
                <a:ea typeface="Arial"/>
                <a:cs typeface="Arial"/>
                <a:sym typeface="Arial"/>
              </a:defRPr>
            </a:lvl5pPr>
            <a:lvl6pPr marL="2743200" marR="0" lvl="5" indent="-298259" algn="l" rtl="0">
              <a:lnSpc>
                <a:spcPct val="90000"/>
              </a:lnSpc>
              <a:spcBef>
                <a:spcPts val="600"/>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47_Title and Content">
  <p:cSld name="47_Title and Content">
    <p:spTree>
      <p:nvGrpSpPr>
        <p:cNvPr id="1" name="Shape 474"/>
        <p:cNvGrpSpPr/>
        <p:nvPr/>
      </p:nvGrpSpPr>
      <p:grpSpPr>
        <a:xfrm>
          <a:off x="0" y="0"/>
          <a:ext cx="0" cy="0"/>
          <a:chOff x="0" y="0"/>
          <a:chExt cx="0" cy="0"/>
        </a:xfrm>
      </p:grpSpPr>
      <p:sp>
        <p:nvSpPr>
          <p:cNvPr id="475" name="Google Shape;475;p84"/>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476" name="Google Shape;476;p84"/>
          <p:cNvSpPr/>
          <p:nvPr/>
        </p:nvSpPr>
        <p:spPr>
          <a:xfrm flipH="1">
            <a:off x="-6" y="0"/>
            <a:ext cx="11856644" cy="980728"/>
          </a:xfrm>
          <a:prstGeom prst="round2DiagRect">
            <a:avLst>
              <a:gd name="adj1" fmla="val 42510"/>
              <a:gd name="adj2" fmla="val 0"/>
            </a:avLst>
          </a:prstGeom>
          <a:solidFill>
            <a:srgbClr val="0C24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477" name="Google Shape;477;p84"/>
          <p:cNvSpPr txBox="1">
            <a:spLocks noGrp="1"/>
          </p:cNvSpPr>
          <p:nvPr>
            <p:ph type="title"/>
          </p:nvPr>
        </p:nvSpPr>
        <p:spPr>
          <a:xfrm>
            <a:off x="335361" y="238336"/>
            <a:ext cx="10801200" cy="6480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C3DDD7"/>
              </a:buClr>
              <a:buSzPts val="2000"/>
              <a:buFont typeface="Arial"/>
              <a:buNone/>
              <a:defRPr sz="2000" b="1" i="0" u="none" strike="noStrike" cap="none">
                <a:solidFill>
                  <a:srgbClr val="C3DDD7"/>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8" name="Google Shape;478;p84"/>
          <p:cNvSpPr txBox="1">
            <a:spLocks noGrp="1"/>
          </p:cNvSpPr>
          <p:nvPr>
            <p:ph type="body" idx="1"/>
          </p:nvPr>
        </p:nvSpPr>
        <p:spPr>
          <a:xfrm>
            <a:off x="335361" y="1124744"/>
            <a:ext cx="11521279" cy="49685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09"/>
              </a:spcBef>
              <a:spcAft>
                <a:spcPts val="0"/>
              </a:spcAft>
              <a:buClr>
                <a:srgbClr val="0C244C"/>
              </a:buClr>
              <a:buSzPts val="1200"/>
              <a:buFont typeface="Arial"/>
              <a:buNone/>
              <a:defRPr sz="1200" b="0" i="0" u="none" strike="noStrike" cap="none">
                <a:solidFill>
                  <a:srgbClr val="0C244C"/>
                </a:solidFill>
                <a:latin typeface="Arial"/>
                <a:ea typeface="Arial"/>
                <a:cs typeface="Arial"/>
                <a:sym typeface="Arial"/>
              </a:defRPr>
            </a:lvl1pPr>
            <a:lvl2pPr marL="914400" marR="0" lvl="1" indent="-228600" algn="l" rtl="0">
              <a:lnSpc>
                <a:spcPct val="100000"/>
              </a:lnSpc>
              <a:spcBef>
                <a:spcPts val="600"/>
              </a:spcBef>
              <a:spcAft>
                <a:spcPts val="0"/>
              </a:spcAft>
              <a:buClr>
                <a:srgbClr val="0C244C"/>
              </a:buClr>
              <a:buSzPts val="1200"/>
              <a:buFont typeface="Arial"/>
              <a:buNone/>
              <a:defRPr sz="1200" b="0" i="0" u="none" strike="noStrike" cap="none">
                <a:solidFill>
                  <a:srgbClr val="0C244C"/>
                </a:solidFill>
                <a:latin typeface="Arial"/>
                <a:ea typeface="Arial"/>
                <a:cs typeface="Arial"/>
                <a:sym typeface="Arial"/>
              </a:defRPr>
            </a:lvl2pPr>
            <a:lvl3pPr marL="1371600" marR="0" lvl="2" indent="-304800" algn="l" rtl="0">
              <a:lnSpc>
                <a:spcPct val="100000"/>
              </a:lnSpc>
              <a:spcBef>
                <a:spcPts val="600"/>
              </a:spcBef>
              <a:spcAft>
                <a:spcPts val="0"/>
              </a:spcAft>
              <a:buClr>
                <a:srgbClr val="0C244C"/>
              </a:buClr>
              <a:buSzPts val="1200"/>
              <a:buFont typeface="Arial"/>
              <a:buChar char="•"/>
              <a:defRPr sz="1200" b="0" i="0" u="none" strike="noStrike" cap="none">
                <a:solidFill>
                  <a:srgbClr val="0C244C"/>
                </a:solidFill>
                <a:latin typeface="Arial"/>
                <a:ea typeface="Arial"/>
                <a:cs typeface="Arial"/>
                <a:sym typeface="Arial"/>
              </a:defRPr>
            </a:lvl3pPr>
            <a:lvl4pPr marL="1828800" marR="0" lvl="3" indent="-304800" algn="l" rtl="0">
              <a:lnSpc>
                <a:spcPct val="100000"/>
              </a:lnSpc>
              <a:spcBef>
                <a:spcPts val="600"/>
              </a:spcBef>
              <a:spcAft>
                <a:spcPts val="0"/>
              </a:spcAft>
              <a:buClr>
                <a:srgbClr val="0C244C"/>
              </a:buClr>
              <a:buSzPts val="1200"/>
              <a:buFont typeface="Arial"/>
              <a:buChar char="•"/>
              <a:defRPr sz="1200" b="0" i="0" u="none" strike="noStrike" cap="none">
                <a:solidFill>
                  <a:srgbClr val="0C244C"/>
                </a:solidFill>
                <a:latin typeface="Arial"/>
                <a:ea typeface="Arial"/>
                <a:cs typeface="Arial"/>
                <a:sym typeface="Arial"/>
              </a:defRPr>
            </a:lvl4pPr>
            <a:lvl5pPr marL="2286000" marR="0" lvl="4" indent="-304800" algn="l" rtl="0">
              <a:lnSpc>
                <a:spcPct val="100000"/>
              </a:lnSpc>
              <a:spcBef>
                <a:spcPts val="600"/>
              </a:spcBef>
              <a:spcAft>
                <a:spcPts val="0"/>
              </a:spcAft>
              <a:buClr>
                <a:srgbClr val="0C244C"/>
              </a:buClr>
              <a:buSzPts val="1200"/>
              <a:buFont typeface="Arial"/>
              <a:buChar char="•"/>
              <a:defRPr sz="1200" b="0" i="0" u="none" strike="noStrike" cap="none">
                <a:solidFill>
                  <a:srgbClr val="0C244C"/>
                </a:solidFill>
                <a:latin typeface="Arial"/>
                <a:ea typeface="Arial"/>
                <a:cs typeface="Arial"/>
                <a:sym typeface="Arial"/>
              </a:defRPr>
            </a:lvl5pPr>
            <a:lvl6pPr marL="2743200" marR="0" lvl="5" indent="-298259" algn="l" rtl="0">
              <a:lnSpc>
                <a:spcPct val="90000"/>
              </a:lnSpc>
              <a:spcBef>
                <a:spcPts val="600"/>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spTree>
      <p:nvGrpSpPr>
        <p:cNvPr id="1" name="Shape 479"/>
        <p:cNvGrpSpPr/>
        <p:nvPr/>
      </p:nvGrpSpPr>
      <p:grpSpPr>
        <a:xfrm>
          <a:off x="0" y="0"/>
          <a:ext cx="0" cy="0"/>
          <a:chOff x="0" y="0"/>
          <a:chExt cx="0" cy="0"/>
        </a:xfrm>
      </p:grpSpPr>
      <p:sp>
        <p:nvSpPr>
          <p:cNvPr id="480" name="Google Shape;480;p85"/>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481" name="Google Shape;481;p85"/>
          <p:cNvSpPr txBox="1">
            <a:spLocks noGrp="1"/>
          </p:cNvSpPr>
          <p:nvPr>
            <p:ph type="body" idx="1"/>
          </p:nvPr>
        </p:nvSpPr>
        <p:spPr>
          <a:xfrm>
            <a:off x="479379" y="1601416"/>
            <a:ext cx="6325623" cy="434786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482" name="Google Shape;482;p85"/>
          <p:cNvSpPr>
            <a:spLocks noGrp="1"/>
          </p:cNvSpPr>
          <p:nvPr>
            <p:ph type="pic" idx="2"/>
          </p:nvPr>
        </p:nvSpPr>
        <p:spPr>
          <a:xfrm>
            <a:off x="9474486" y="1609873"/>
            <a:ext cx="2215385" cy="2088000"/>
          </a:xfrm>
          <a:prstGeom prst="rect">
            <a:avLst/>
          </a:prstGeom>
          <a:noFill/>
          <a:ln>
            <a:noFill/>
          </a:ln>
        </p:spPr>
      </p:sp>
      <p:sp>
        <p:nvSpPr>
          <p:cNvPr id="483" name="Google Shape;483;p85"/>
          <p:cNvSpPr>
            <a:spLocks noGrp="1"/>
          </p:cNvSpPr>
          <p:nvPr>
            <p:ph type="pic" idx="3"/>
          </p:nvPr>
        </p:nvSpPr>
        <p:spPr>
          <a:xfrm>
            <a:off x="9474490" y="3861048"/>
            <a:ext cx="2215385" cy="2088000"/>
          </a:xfrm>
          <a:prstGeom prst="rect">
            <a:avLst/>
          </a:prstGeom>
          <a:noFill/>
          <a:ln>
            <a:noFill/>
          </a:ln>
        </p:spPr>
      </p:sp>
      <p:sp>
        <p:nvSpPr>
          <p:cNvPr id="484" name="Google Shape;484;p85"/>
          <p:cNvSpPr>
            <a:spLocks noGrp="1"/>
          </p:cNvSpPr>
          <p:nvPr>
            <p:ph type="pic" idx="4"/>
          </p:nvPr>
        </p:nvSpPr>
        <p:spPr>
          <a:xfrm>
            <a:off x="7070877" y="1601416"/>
            <a:ext cx="2215385" cy="2088000"/>
          </a:xfrm>
          <a:prstGeom prst="rect">
            <a:avLst/>
          </a:prstGeom>
          <a:noFill/>
          <a:ln>
            <a:noFill/>
          </a:ln>
        </p:spPr>
      </p:sp>
      <p:sp>
        <p:nvSpPr>
          <p:cNvPr id="485" name="Google Shape;485;p85"/>
          <p:cNvSpPr>
            <a:spLocks noGrp="1"/>
          </p:cNvSpPr>
          <p:nvPr>
            <p:ph type="pic" idx="5"/>
          </p:nvPr>
        </p:nvSpPr>
        <p:spPr>
          <a:xfrm>
            <a:off x="7070877" y="3861048"/>
            <a:ext cx="2215385" cy="2088000"/>
          </a:xfrm>
          <a:prstGeom prst="rect">
            <a:avLst/>
          </a:prstGeom>
          <a:noFill/>
          <a:ln>
            <a:noFill/>
          </a:ln>
        </p:spPr>
      </p:sp>
      <p:sp>
        <p:nvSpPr>
          <p:cNvPr id="486" name="Google Shape;486;p85"/>
          <p:cNvSpPr/>
          <p:nvPr/>
        </p:nvSpPr>
        <p:spPr>
          <a:xfrm flipH="1">
            <a:off x="-4" y="0"/>
            <a:ext cx="11705553" cy="1268760"/>
          </a:xfrm>
          <a:prstGeom prst="round2DiagRect">
            <a:avLst>
              <a:gd name="adj1" fmla="val 42510"/>
              <a:gd name="adj2" fmla="val 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487" name="Google Shape;487;p85"/>
          <p:cNvSpPr txBox="1">
            <a:spLocks noGrp="1"/>
          </p:cNvSpPr>
          <p:nvPr>
            <p:ph type="title"/>
          </p:nvPr>
        </p:nvSpPr>
        <p:spPr>
          <a:xfrm>
            <a:off x="335361" y="332656"/>
            <a:ext cx="10801200" cy="79208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D86075"/>
              </a:buClr>
              <a:buSzPts val="2800"/>
              <a:buFont typeface="Arial"/>
              <a:buNone/>
              <a:defRPr sz="2800" b="1" i="0" u="none" strike="noStrike" cap="none">
                <a:solidFill>
                  <a:srgbClr val="D8607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0_Title and Content">
  <p:cSld name="40_Title and Content">
    <p:spTree>
      <p:nvGrpSpPr>
        <p:cNvPr id="1" name="Shape 488"/>
        <p:cNvGrpSpPr/>
        <p:nvPr/>
      </p:nvGrpSpPr>
      <p:grpSpPr>
        <a:xfrm>
          <a:off x="0" y="0"/>
          <a:ext cx="0" cy="0"/>
          <a:chOff x="0" y="0"/>
          <a:chExt cx="0" cy="0"/>
        </a:xfrm>
      </p:grpSpPr>
      <p:sp>
        <p:nvSpPr>
          <p:cNvPr id="489" name="Google Shape;489;p86"/>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490" name="Google Shape;490;p86"/>
          <p:cNvSpPr txBox="1">
            <a:spLocks noGrp="1"/>
          </p:cNvSpPr>
          <p:nvPr>
            <p:ph type="body" idx="1"/>
          </p:nvPr>
        </p:nvSpPr>
        <p:spPr>
          <a:xfrm>
            <a:off x="479379" y="1601416"/>
            <a:ext cx="6325623" cy="434786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491" name="Google Shape;491;p86"/>
          <p:cNvSpPr>
            <a:spLocks noGrp="1"/>
          </p:cNvSpPr>
          <p:nvPr>
            <p:ph type="pic" idx="2"/>
          </p:nvPr>
        </p:nvSpPr>
        <p:spPr>
          <a:xfrm>
            <a:off x="9474486" y="1609873"/>
            <a:ext cx="2215385" cy="2088000"/>
          </a:xfrm>
          <a:prstGeom prst="rect">
            <a:avLst/>
          </a:prstGeom>
          <a:noFill/>
          <a:ln>
            <a:noFill/>
          </a:ln>
        </p:spPr>
      </p:sp>
      <p:sp>
        <p:nvSpPr>
          <p:cNvPr id="492" name="Google Shape;492;p86"/>
          <p:cNvSpPr>
            <a:spLocks noGrp="1"/>
          </p:cNvSpPr>
          <p:nvPr>
            <p:ph type="pic" idx="3"/>
          </p:nvPr>
        </p:nvSpPr>
        <p:spPr>
          <a:xfrm>
            <a:off x="9474490" y="3861048"/>
            <a:ext cx="2215385" cy="2088000"/>
          </a:xfrm>
          <a:prstGeom prst="rect">
            <a:avLst/>
          </a:prstGeom>
          <a:noFill/>
          <a:ln>
            <a:noFill/>
          </a:ln>
        </p:spPr>
      </p:sp>
      <p:sp>
        <p:nvSpPr>
          <p:cNvPr id="493" name="Google Shape;493;p86"/>
          <p:cNvSpPr>
            <a:spLocks noGrp="1"/>
          </p:cNvSpPr>
          <p:nvPr>
            <p:ph type="pic" idx="4"/>
          </p:nvPr>
        </p:nvSpPr>
        <p:spPr>
          <a:xfrm>
            <a:off x="7070877" y="1601416"/>
            <a:ext cx="2215385" cy="2088000"/>
          </a:xfrm>
          <a:prstGeom prst="rect">
            <a:avLst/>
          </a:prstGeom>
          <a:noFill/>
          <a:ln>
            <a:noFill/>
          </a:ln>
        </p:spPr>
      </p:sp>
      <p:sp>
        <p:nvSpPr>
          <p:cNvPr id="494" name="Google Shape;494;p86"/>
          <p:cNvSpPr>
            <a:spLocks noGrp="1"/>
          </p:cNvSpPr>
          <p:nvPr>
            <p:ph type="pic" idx="5"/>
          </p:nvPr>
        </p:nvSpPr>
        <p:spPr>
          <a:xfrm>
            <a:off x="7070877" y="3861048"/>
            <a:ext cx="2215385" cy="2088000"/>
          </a:xfrm>
          <a:prstGeom prst="rect">
            <a:avLst/>
          </a:prstGeom>
          <a:noFill/>
          <a:ln>
            <a:noFill/>
          </a:ln>
        </p:spPr>
      </p:sp>
      <p:sp>
        <p:nvSpPr>
          <p:cNvPr id="495" name="Google Shape;495;p86"/>
          <p:cNvSpPr/>
          <p:nvPr/>
        </p:nvSpPr>
        <p:spPr>
          <a:xfrm flipH="1">
            <a:off x="-4" y="0"/>
            <a:ext cx="11705553" cy="1268760"/>
          </a:xfrm>
          <a:prstGeom prst="round2DiagRect">
            <a:avLst>
              <a:gd name="adj1" fmla="val 42510"/>
              <a:gd name="adj2" fmla="val 0"/>
            </a:avLst>
          </a:prstGeom>
          <a:solidFill>
            <a:srgbClr val="C3DD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496" name="Google Shape;496;p86"/>
          <p:cNvSpPr txBox="1">
            <a:spLocks noGrp="1"/>
          </p:cNvSpPr>
          <p:nvPr>
            <p:ph type="title"/>
          </p:nvPr>
        </p:nvSpPr>
        <p:spPr>
          <a:xfrm>
            <a:off x="335361" y="332656"/>
            <a:ext cx="10801200" cy="79208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D86075"/>
              </a:buClr>
              <a:buSzPts val="2800"/>
              <a:buFont typeface="Arial"/>
              <a:buNone/>
              <a:defRPr sz="2800" b="1" i="0" u="none" strike="noStrike" cap="none">
                <a:solidFill>
                  <a:srgbClr val="D8607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26_Title and Content">
  <p:cSld name="26_Title and Content">
    <p:spTree>
      <p:nvGrpSpPr>
        <p:cNvPr id="1" name="Shape 497"/>
        <p:cNvGrpSpPr/>
        <p:nvPr/>
      </p:nvGrpSpPr>
      <p:grpSpPr>
        <a:xfrm>
          <a:off x="0" y="0"/>
          <a:ext cx="0" cy="0"/>
          <a:chOff x="0" y="0"/>
          <a:chExt cx="0" cy="0"/>
        </a:xfrm>
      </p:grpSpPr>
      <p:sp>
        <p:nvSpPr>
          <p:cNvPr id="498" name="Google Shape;498;p87"/>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499" name="Google Shape;499;p87"/>
          <p:cNvSpPr/>
          <p:nvPr/>
        </p:nvSpPr>
        <p:spPr>
          <a:xfrm flipH="1">
            <a:off x="-2" y="0"/>
            <a:ext cx="11705550" cy="1268760"/>
          </a:xfrm>
          <a:prstGeom prst="round2DiagRect">
            <a:avLst>
              <a:gd name="adj1" fmla="val 42510"/>
              <a:gd name="adj2" fmla="val 0"/>
            </a:avLst>
          </a:prstGeom>
          <a:solidFill>
            <a:srgbClr val="DF91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dk1"/>
              </a:solidFill>
              <a:latin typeface="Arial"/>
              <a:ea typeface="Arial"/>
              <a:cs typeface="Arial"/>
              <a:sym typeface="Arial"/>
            </a:endParaRPr>
          </a:p>
        </p:txBody>
      </p:sp>
      <p:sp>
        <p:nvSpPr>
          <p:cNvPr id="500" name="Google Shape;500;p87"/>
          <p:cNvSpPr txBox="1">
            <a:spLocks noGrp="1"/>
          </p:cNvSpPr>
          <p:nvPr>
            <p:ph type="title"/>
          </p:nvPr>
        </p:nvSpPr>
        <p:spPr>
          <a:xfrm>
            <a:off x="335361" y="332656"/>
            <a:ext cx="10801200" cy="79208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1" name="Google Shape;501;p87"/>
          <p:cNvSpPr txBox="1">
            <a:spLocks noGrp="1"/>
          </p:cNvSpPr>
          <p:nvPr>
            <p:ph type="body" idx="1"/>
          </p:nvPr>
        </p:nvSpPr>
        <p:spPr>
          <a:xfrm>
            <a:off x="479379" y="1601416"/>
            <a:ext cx="6325623" cy="434786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02" name="Google Shape;502;p87"/>
          <p:cNvSpPr>
            <a:spLocks noGrp="1"/>
          </p:cNvSpPr>
          <p:nvPr>
            <p:ph type="pic" idx="2"/>
          </p:nvPr>
        </p:nvSpPr>
        <p:spPr>
          <a:xfrm>
            <a:off x="9474486" y="1609873"/>
            <a:ext cx="2215385" cy="2088000"/>
          </a:xfrm>
          <a:prstGeom prst="rect">
            <a:avLst/>
          </a:prstGeom>
          <a:noFill/>
          <a:ln>
            <a:noFill/>
          </a:ln>
        </p:spPr>
      </p:sp>
      <p:sp>
        <p:nvSpPr>
          <p:cNvPr id="503" name="Google Shape;503;p87"/>
          <p:cNvSpPr>
            <a:spLocks noGrp="1"/>
          </p:cNvSpPr>
          <p:nvPr>
            <p:ph type="pic" idx="3"/>
          </p:nvPr>
        </p:nvSpPr>
        <p:spPr>
          <a:xfrm>
            <a:off x="9474490" y="3861048"/>
            <a:ext cx="2215385" cy="2088000"/>
          </a:xfrm>
          <a:prstGeom prst="rect">
            <a:avLst/>
          </a:prstGeom>
          <a:noFill/>
          <a:ln>
            <a:noFill/>
          </a:ln>
        </p:spPr>
      </p:sp>
      <p:sp>
        <p:nvSpPr>
          <p:cNvPr id="504" name="Google Shape;504;p87"/>
          <p:cNvSpPr>
            <a:spLocks noGrp="1"/>
          </p:cNvSpPr>
          <p:nvPr>
            <p:ph type="pic" idx="4"/>
          </p:nvPr>
        </p:nvSpPr>
        <p:spPr>
          <a:xfrm>
            <a:off x="7070877" y="1601416"/>
            <a:ext cx="2215385" cy="2088000"/>
          </a:xfrm>
          <a:prstGeom prst="rect">
            <a:avLst/>
          </a:prstGeom>
          <a:noFill/>
          <a:ln>
            <a:noFill/>
          </a:ln>
        </p:spPr>
      </p:sp>
      <p:sp>
        <p:nvSpPr>
          <p:cNvPr id="505" name="Google Shape;505;p87"/>
          <p:cNvSpPr>
            <a:spLocks noGrp="1"/>
          </p:cNvSpPr>
          <p:nvPr>
            <p:ph type="pic" idx="5"/>
          </p:nvPr>
        </p:nvSpPr>
        <p:spPr>
          <a:xfrm>
            <a:off x="7070877" y="3861048"/>
            <a:ext cx="2215385" cy="20880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6"/>
        <p:cNvGrpSpPr/>
        <p:nvPr/>
      </p:nvGrpSpPr>
      <p:grpSpPr>
        <a:xfrm>
          <a:off x="0" y="0"/>
          <a:ext cx="0" cy="0"/>
          <a:chOff x="0" y="0"/>
          <a:chExt cx="0" cy="0"/>
        </a:xfrm>
      </p:grpSpPr>
      <p:sp>
        <p:nvSpPr>
          <p:cNvPr id="47" name="Google Shape;47;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9" name="Google Shape;4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9_Title and Content">
  <p:cSld name="19_Title and Content">
    <p:spTree>
      <p:nvGrpSpPr>
        <p:cNvPr id="1" name="Shape 506"/>
        <p:cNvGrpSpPr/>
        <p:nvPr/>
      </p:nvGrpSpPr>
      <p:grpSpPr>
        <a:xfrm>
          <a:off x="0" y="0"/>
          <a:ext cx="0" cy="0"/>
          <a:chOff x="0" y="0"/>
          <a:chExt cx="0" cy="0"/>
        </a:xfrm>
      </p:grpSpPr>
      <p:sp>
        <p:nvSpPr>
          <p:cNvPr id="507" name="Google Shape;507;p88"/>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508" name="Google Shape;508;p88"/>
          <p:cNvSpPr/>
          <p:nvPr/>
        </p:nvSpPr>
        <p:spPr>
          <a:xfrm flipH="1">
            <a:off x="-4" y="0"/>
            <a:ext cx="11705553" cy="1268760"/>
          </a:xfrm>
          <a:prstGeom prst="round2DiagRect">
            <a:avLst>
              <a:gd name="adj1" fmla="val 42510"/>
              <a:gd name="adj2" fmla="val 0"/>
            </a:avLst>
          </a:prstGeom>
          <a:solidFill>
            <a:srgbClr val="D860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509" name="Google Shape;509;p88"/>
          <p:cNvSpPr txBox="1">
            <a:spLocks noGrp="1"/>
          </p:cNvSpPr>
          <p:nvPr>
            <p:ph type="title"/>
          </p:nvPr>
        </p:nvSpPr>
        <p:spPr>
          <a:xfrm>
            <a:off x="335361" y="332656"/>
            <a:ext cx="10801200" cy="79208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C3DDD7"/>
              </a:buClr>
              <a:buSzPts val="2800"/>
              <a:buFont typeface="Arial"/>
              <a:buNone/>
              <a:defRPr sz="2800" b="1" i="0" u="none" strike="noStrike" cap="none">
                <a:solidFill>
                  <a:srgbClr val="C3DDD7"/>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0" name="Google Shape;510;p88"/>
          <p:cNvSpPr txBox="1">
            <a:spLocks noGrp="1"/>
          </p:cNvSpPr>
          <p:nvPr>
            <p:ph type="body" idx="1"/>
          </p:nvPr>
        </p:nvSpPr>
        <p:spPr>
          <a:xfrm>
            <a:off x="479379" y="1601416"/>
            <a:ext cx="6325623" cy="434786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11" name="Google Shape;511;p88"/>
          <p:cNvSpPr>
            <a:spLocks noGrp="1"/>
          </p:cNvSpPr>
          <p:nvPr>
            <p:ph type="pic" idx="2"/>
          </p:nvPr>
        </p:nvSpPr>
        <p:spPr>
          <a:xfrm>
            <a:off x="9474486" y="1609873"/>
            <a:ext cx="2215385" cy="2088000"/>
          </a:xfrm>
          <a:prstGeom prst="rect">
            <a:avLst/>
          </a:prstGeom>
          <a:noFill/>
          <a:ln>
            <a:noFill/>
          </a:ln>
        </p:spPr>
      </p:sp>
      <p:sp>
        <p:nvSpPr>
          <p:cNvPr id="512" name="Google Shape;512;p88"/>
          <p:cNvSpPr>
            <a:spLocks noGrp="1"/>
          </p:cNvSpPr>
          <p:nvPr>
            <p:ph type="pic" idx="3"/>
          </p:nvPr>
        </p:nvSpPr>
        <p:spPr>
          <a:xfrm>
            <a:off x="9474490" y="3861048"/>
            <a:ext cx="2215385" cy="2088000"/>
          </a:xfrm>
          <a:prstGeom prst="rect">
            <a:avLst/>
          </a:prstGeom>
          <a:noFill/>
          <a:ln>
            <a:noFill/>
          </a:ln>
        </p:spPr>
      </p:sp>
      <p:sp>
        <p:nvSpPr>
          <p:cNvPr id="513" name="Google Shape;513;p88"/>
          <p:cNvSpPr>
            <a:spLocks noGrp="1"/>
          </p:cNvSpPr>
          <p:nvPr>
            <p:ph type="pic" idx="4"/>
          </p:nvPr>
        </p:nvSpPr>
        <p:spPr>
          <a:xfrm>
            <a:off x="7070877" y="1601416"/>
            <a:ext cx="2215385" cy="2088000"/>
          </a:xfrm>
          <a:prstGeom prst="rect">
            <a:avLst/>
          </a:prstGeom>
          <a:noFill/>
          <a:ln>
            <a:noFill/>
          </a:ln>
        </p:spPr>
      </p:sp>
      <p:sp>
        <p:nvSpPr>
          <p:cNvPr id="514" name="Google Shape;514;p88"/>
          <p:cNvSpPr>
            <a:spLocks noGrp="1"/>
          </p:cNvSpPr>
          <p:nvPr>
            <p:ph type="pic" idx="5"/>
          </p:nvPr>
        </p:nvSpPr>
        <p:spPr>
          <a:xfrm>
            <a:off x="7070877" y="3861048"/>
            <a:ext cx="2215385" cy="2088000"/>
          </a:xfrm>
          <a:prstGeom prst="rect">
            <a:avLst/>
          </a:prstGeom>
          <a:no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spTree>
      <p:nvGrpSpPr>
        <p:cNvPr id="1" name="Shape 515"/>
        <p:cNvGrpSpPr/>
        <p:nvPr/>
      </p:nvGrpSpPr>
      <p:grpSpPr>
        <a:xfrm>
          <a:off x="0" y="0"/>
          <a:ext cx="0" cy="0"/>
          <a:chOff x="0" y="0"/>
          <a:chExt cx="0" cy="0"/>
        </a:xfrm>
      </p:grpSpPr>
      <p:sp>
        <p:nvSpPr>
          <p:cNvPr id="516" name="Google Shape;516;p89"/>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517" name="Google Shape;517;p89"/>
          <p:cNvSpPr/>
          <p:nvPr/>
        </p:nvSpPr>
        <p:spPr>
          <a:xfrm flipH="1">
            <a:off x="-2" y="0"/>
            <a:ext cx="11705550" cy="1268760"/>
          </a:xfrm>
          <a:prstGeom prst="round2DiagRect">
            <a:avLst>
              <a:gd name="adj1" fmla="val 42510"/>
              <a:gd name="adj2" fmla="val 0"/>
            </a:avLst>
          </a:prstGeom>
          <a:solidFill>
            <a:srgbClr val="63B1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518" name="Google Shape;518;p89"/>
          <p:cNvSpPr txBox="1">
            <a:spLocks noGrp="1"/>
          </p:cNvSpPr>
          <p:nvPr>
            <p:ph type="title"/>
          </p:nvPr>
        </p:nvSpPr>
        <p:spPr>
          <a:xfrm>
            <a:off x="335361" y="332656"/>
            <a:ext cx="10801200" cy="79208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C244C"/>
              </a:buClr>
              <a:buSzPts val="2800"/>
              <a:buFont typeface="Arial"/>
              <a:buNone/>
              <a:defRPr sz="2800"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9" name="Google Shape;519;p89"/>
          <p:cNvSpPr txBox="1">
            <a:spLocks noGrp="1"/>
          </p:cNvSpPr>
          <p:nvPr>
            <p:ph type="body" idx="1"/>
          </p:nvPr>
        </p:nvSpPr>
        <p:spPr>
          <a:xfrm>
            <a:off x="479379" y="1601416"/>
            <a:ext cx="6325623" cy="434786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20" name="Google Shape;520;p89"/>
          <p:cNvSpPr>
            <a:spLocks noGrp="1"/>
          </p:cNvSpPr>
          <p:nvPr>
            <p:ph type="pic" idx="2"/>
          </p:nvPr>
        </p:nvSpPr>
        <p:spPr>
          <a:xfrm>
            <a:off x="9474486" y="1609873"/>
            <a:ext cx="2215385" cy="2088000"/>
          </a:xfrm>
          <a:prstGeom prst="rect">
            <a:avLst/>
          </a:prstGeom>
          <a:noFill/>
          <a:ln>
            <a:noFill/>
          </a:ln>
        </p:spPr>
      </p:sp>
      <p:sp>
        <p:nvSpPr>
          <p:cNvPr id="521" name="Google Shape;521;p89"/>
          <p:cNvSpPr>
            <a:spLocks noGrp="1"/>
          </p:cNvSpPr>
          <p:nvPr>
            <p:ph type="pic" idx="3"/>
          </p:nvPr>
        </p:nvSpPr>
        <p:spPr>
          <a:xfrm>
            <a:off x="9474490" y="3861048"/>
            <a:ext cx="2215385" cy="2088000"/>
          </a:xfrm>
          <a:prstGeom prst="rect">
            <a:avLst/>
          </a:prstGeom>
          <a:noFill/>
          <a:ln>
            <a:noFill/>
          </a:ln>
        </p:spPr>
      </p:sp>
      <p:sp>
        <p:nvSpPr>
          <p:cNvPr id="522" name="Google Shape;522;p89"/>
          <p:cNvSpPr>
            <a:spLocks noGrp="1"/>
          </p:cNvSpPr>
          <p:nvPr>
            <p:ph type="pic" idx="4"/>
          </p:nvPr>
        </p:nvSpPr>
        <p:spPr>
          <a:xfrm>
            <a:off x="7070877" y="1601416"/>
            <a:ext cx="2215385" cy="2088000"/>
          </a:xfrm>
          <a:prstGeom prst="rect">
            <a:avLst/>
          </a:prstGeom>
          <a:noFill/>
          <a:ln>
            <a:noFill/>
          </a:ln>
        </p:spPr>
      </p:sp>
      <p:sp>
        <p:nvSpPr>
          <p:cNvPr id="523" name="Google Shape;523;p89"/>
          <p:cNvSpPr>
            <a:spLocks noGrp="1"/>
          </p:cNvSpPr>
          <p:nvPr>
            <p:ph type="pic" idx="5"/>
          </p:nvPr>
        </p:nvSpPr>
        <p:spPr>
          <a:xfrm>
            <a:off x="7070877" y="3861048"/>
            <a:ext cx="2215385" cy="2088000"/>
          </a:xfrm>
          <a:prstGeom prst="rect">
            <a:avLst/>
          </a:prstGeom>
          <a:no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24"/>
        <p:cNvGrpSpPr/>
        <p:nvPr/>
      </p:nvGrpSpPr>
      <p:grpSpPr>
        <a:xfrm>
          <a:off x="0" y="0"/>
          <a:ext cx="0" cy="0"/>
          <a:chOff x="0" y="0"/>
          <a:chExt cx="0" cy="0"/>
        </a:xfrm>
      </p:grpSpPr>
      <p:sp>
        <p:nvSpPr>
          <p:cNvPr id="525" name="Google Shape;525;p90"/>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526" name="Google Shape;526;p90"/>
          <p:cNvSpPr/>
          <p:nvPr/>
        </p:nvSpPr>
        <p:spPr>
          <a:xfrm flipH="1">
            <a:off x="-2" y="0"/>
            <a:ext cx="11644206" cy="1268760"/>
          </a:xfrm>
          <a:prstGeom prst="round2DiagRect">
            <a:avLst>
              <a:gd name="adj1" fmla="val 42510"/>
              <a:gd name="adj2" fmla="val 0"/>
            </a:avLst>
          </a:prstGeom>
          <a:solidFill>
            <a:srgbClr val="0C24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C3DDD7"/>
              </a:solidFill>
              <a:latin typeface="Arial"/>
              <a:ea typeface="Arial"/>
              <a:cs typeface="Arial"/>
              <a:sym typeface="Arial"/>
            </a:endParaRPr>
          </a:p>
        </p:txBody>
      </p:sp>
      <p:sp>
        <p:nvSpPr>
          <p:cNvPr id="527" name="Google Shape;527;p90"/>
          <p:cNvSpPr txBox="1">
            <a:spLocks noGrp="1"/>
          </p:cNvSpPr>
          <p:nvPr>
            <p:ph type="title"/>
          </p:nvPr>
        </p:nvSpPr>
        <p:spPr>
          <a:xfrm>
            <a:off x="335361" y="332656"/>
            <a:ext cx="10801200" cy="79208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C3DDD7"/>
              </a:buClr>
              <a:buSzPts val="2681"/>
              <a:buFont typeface="Arial"/>
              <a:buNone/>
              <a:defRPr sz="2681" b="1" i="0" u="none" strike="noStrike" cap="none">
                <a:solidFill>
                  <a:srgbClr val="C3DDD7"/>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8" name="Google Shape;528;p90"/>
          <p:cNvSpPr txBox="1">
            <a:spLocks noGrp="1"/>
          </p:cNvSpPr>
          <p:nvPr>
            <p:ph type="body" idx="1"/>
          </p:nvPr>
        </p:nvSpPr>
        <p:spPr>
          <a:xfrm>
            <a:off x="479379" y="1601416"/>
            <a:ext cx="6325623" cy="434786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29" name="Google Shape;529;p90"/>
          <p:cNvSpPr>
            <a:spLocks noGrp="1"/>
          </p:cNvSpPr>
          <p:nvPr>
            <p:ph type="pic" idx="2"/>
          </p:nvPr>
        </p:nvSpPr>
        <p:spPr>
          <a:xfrm>
            <a:off x="9474486" y="1609873"/>
            <a:ext cx="2215385" cy="2088000"/>
          </a:xfrm>
          <a:prstGeom prst="rect">
            <a:avLst/>
          </a:prstGeom>
          <a:noFill/>
          <a:ln>
            <a:noFill/>
          </a:ln>
        </p:spPr>
      </p:sp>
      <p:sp>
        <p:nvSpPr>
          <p:cNvPr id="530" name="Google Shape;530;p90"/>
          <p:cNvSpPr>
            <a:spLocks noGrp="1"/>
          </p:cNvSpPr>
          <p:nvPr>
            <p:ph type="pic" idx="3"/>
          </p:nvPr>
        </p:nvSpPr>
        <p:spPr>
          <a:xfrm>
            <a:off x="9474490" y="3861048"/>
            <a:ext cx="2215385" cy="2088000"/>
          </a:xfrm>
          <a:prstGeom prst="rect">
            <a:avLst/>
          </a:prstGeom>
          <a:noFill/>
          <a:ln>
            <a:noFill/>
          </a:ln>
        </p:spPr>
      </p:sp>
      <p:sp>
        <p:nvSpPr>
          <p:cNvPr id="531" name="Google Shape;531;p90"/>
          <p:cNvSpPr>
            <a:spLocks noGrp="1"/>
          </p:cNvSpPr>
          <p:nvPr>
            <p:ph type="pic" idx="4"/>
          </p:nvPr>
        </p:nvSpPr>
        <p:spPr>
          <a:xfrm>
            <a:off x="7070877" y="1601416"/>
            <a:ext cx="2215385" cy="2088000"/>
          </a:xfrm>
          <a:prstGeom prst="rect">
            <a:avLst/>
          </a:prstGeom>
          <a:noFill/>
          <a:ln>
            <a:noFill/>
          </a:ln>
        </p:spPr>
      </p:sp>
      <p:sp>
        <p:nvSpPr>
          <p:cNvPr id="532" name="Google Shape;532;p90"/>
          <p:cNvSpPr>
            <a:spLocks noGrp="1"/>
          </p:cNvSpPr>
          <p:nvPr>
            <p:ph type="pic" idx="5"/>
          </p:nvPr>
        </p:nvSpPr>
        <p:spPr>
          <a:xfrm>
            <a:off x="7070877" y="3861048"/>
            <a:ext cx="2215385" cy="2088000"/>
          </a:xfrm>
          <a:prstGeom prst="rect">
            <a:avLst/>
          </a:prstGeom>
          <a:no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spTree>
      <p:nvGrpSpPr>
        <p:cNvPr id="1" name="Shape 533"/>
        <p:cNvGrpSpPr/>
        <p:nvPr/>
      </p:nvGrpSpPr>
      <p:grpSpPr>
        <a:xfrm>
          <a:off x="0" y="0"/>
          <a:ext cx="0" cy="0"/>
          <a:chOff x="0" y="0"/>
          <a:chExt cx="0" cy="0"/>
        </a:xfrm>
      </p:grpSpPr>
      <p:sp>
        <p:nvSpPr>
          <p:cNvPr id="534" name="Google Shape;534;p91"/>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535" name="Google Shape;535;p91"/>
          <p:cNvSpPr/>
          <p:nvPr/>
        </p:nvSpPr>
        <p:spPr>
          <a:xfrm flipH="1">
            <a:off x="-2" y="0"/>
            <a:ext cx="11644206" cy="1268760"/>
          </a:xfrm>
          <a:prstGeom prst="round2DiagRect">
            <a:avLst>
              <a:gd name="adj1" fmla="val 42510"/>
              <a:gd name="adj2" fmla="val 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536" name="Google Shape;536;p91"/>
          <p:cNvSpPr txBox="1">
            <a:spLocks noGrp="1"/>
          </p:cNvSpPr>
          <p:nvPr>
            <p:ph type="title"/>
          </p:nvPr>
        </p:nvSpPr>
        <p:spPr>
          <a:xfrm>
            <a:off x="547798" y="343731"/>
            <a:ext cx="10732778" cy="58130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D86075"/>
              </a:buClr>
              <a:buSzPts val="2800"/>
              <a:buFont typeface="Arial"/>
              <a:buNone/>
              <a:defRPr sz="2800" b="1" i="0" u="none" strike="noStrike" cap="none">
                <a:solidFill>
                  <a:srgbClr val="D8607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7" name="Google Shape;537;p91"/>
          <p:cNvSpPr txBox="1">
            <a:spLocks noGrp="1"/>
          </p:cNvSpPr>
          <p:nvPr>
            <p:ph type="body" idx="1"/>
          </p:nvPr>
        </p:nvSpPr>
        <p:spPr>
          <a:xfrm>
            <a:off x="8142678" y="1612490"/>
            <a:ext cx="3501527" cy="43367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38" name="Google Shape;538;p91"/>
          <p:cNvSpPr txBox="1">
            <a:spLocks noGrp="1"/>
          </p:cNvSpPr>
          <p:nvPr>
            <p:ph type="body" idx="2"/>
          </p:nvPr>
        </p:nvSpPr>
        <p:spPr>
          <a:xfrm>
            <a:off x="4345238" y="1612490"/>
            <a:ext cx="3501527" cy="43367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39" name="Google Shape;539;p91"/>
          <p:cNvSpPr txBox="1">
            <a:spLocks noGrp="1"/>
          </p:cNvSpPr>
          <p:nvPr>
            <p:ph type="body" idx="3"/>
          </p:nvPr>
        </p:nvSpPr>
        <p:spPr>
          <a:xfrm>
            <a:off x="547799" y="1612490"/>
            <a:ext cx="3501527" cy="43367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2_Title and Content">
  <p:cSld name="42_Title and Content">
    <p:spTree>
      <p:nvGrpSpPr>
        <p:cNvPr id="1" name="Shape 540"/>
        <p:cNvGrpSpPr/>
        <p:nvPr/>
      </p:nvGrpSpPr>
      <p:grpSpPr>
        <a:xfrm>
          <a:off x="0" y="0"/>
          <a:ext cx="0" cy="0"/>
          <a:chOff x="0" y="0"/>
          <a:chExt cx="0" cy="0"/>
        </a:xfrm>
      </p:grpSpPr>
      <p:sp>
        <p:nvSpPr>
          <p:cNvPr id="541" name="Google Shape;541;p92"/>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542" name="Google Shape;542;p92"/>
          <p:cNvSpPr/>
          <p:nvPr/>
        </p:nvSpPr>
        <p:spPr>
          <a:xfrm flipH="1">
            <a:off x="-2" y="0"/>
            <a:ext cx="11644206" cy="1268760"/>
          </a:xfrm>
          <a:prstGeom prst="round2DiagRect">
            <a:avLst>
              <a:gd name="adj1" fmla="val 42510"/>
              <a:gd name="adj2" fmla="val 0"/>
            </a:avLst>
          </a:prstGeom>
          <a:solidFill>
            <a:srgbClr val="C3DD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543" name="Google Shape;543;p92"/>
          <p:cNvSpPr txBox="1">
            <a:spLocks noGrp="1"/>
          </p:cNvSpPr>
          <p:nvPr>
            <p:ph type="title"/>
          </p:nvPr>
        </p:nvSpPr>
        <p:spPr>
          <a:xfrm>
            <a:off x="547798" y="343731"/>
            <a:ext cx="10732778" cy="58130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D86075"/>
              </a:buClr>
              <a:buSzPts val="2800"/>
              <a:buFont typeface="Arial"/>
              <a:buNone/>
              <a:defRPr sz="2800" b="1" i="0" u="none" strike="noStrike" cap="none">
                <a:solidFill>
                  <a:srgbClr val="D8607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4" name="Google Shape;544;p92"/>
          <p:cNvSpPr txBox="1">
            <a:spLocks noGrp="1"/>
          </p:cNvSpPr>
          <p:nvPr>
            <p:ph type="body" idx="1"/>
          </p:nvPr>
        </p:nvSpPr>
        <p:spPr>
          <a:xfrm>
            <a:off x="8142678" y="1612490"/>
            <a:ext cx="3501527" cy="43367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45" name="Google Shape;545;p92"/>
          <p:cNvSpPr txBox="1">
            <a:spLocks noGrp="1"/>
          </p:cNvSpPr>
          <p:nvPr>
            <p:ph type="body" idx="2"/>
          </p:nvPr>
        </p:nvSpPr>
        <p:spPr>
          <a:xfrm>
            <a:off x="4345238" y="1612490"/>
            <a:ext cx="3501527" cy="43367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46" name="Google Shape;546;p92"/>
          <p:cNvSpPr txBox="1">
            <a:spLocks noGrp="1"/>
          </p:cNvSpPr>
          <p:nvPr>
            <p:ph type="body" idx="3"/>
          </p:nvPr>
        </p:nvSpPr>
        <p:spPr>
          <a:xfrm>
            <a:off x="547799" y="1612490"/>
            <a:ext cx="3501527" cy="43367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29_Title and Content">
  <p:cSld name="29_Title and Content">
    <p:spTree>
      <p:nvGrpSpPr>
        <p:cNvPr id="1" name="Shape 547"/>
        <p:cNvGrpSpPr/>
        <p:nvPr/>
      </p:nvGrpSpPr>
      <p:grpSpPr>
        <a:xfrm>
          <a:off x="0" y="0"/>
          <a:ext cx="0" cy="0"/>
          <a:chOff x="0" y="0"/>
          <a:chExt cx="0" cy="0"/>
        </a:xfrm>
      </p:grpSpPr>
      <p:sp>
        <p:nvSpPr>
          <p:cNvPr id="548" name="Google Shape;548;p93"/>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549" name="Google Shape;549;p93"/>
          <p:cNvSpPr/>
          <p:nvPr/>
        </p:nvSpPr>
        <p:spPr>
          <a:xfrm flipH="1">
            <a:off x="-2" y="0"/>
            <a:ext cx="11644206" cy="1268760"/>
          </a:xfrm>
          <a:prstGeom prst="round2DiagRect">
            <a:avLst>
              <a:gd name="adj1" fmla="val 42510"/>
              <a:gd name="adj2" fmla="val 0"/>
            </a:avLst>
          </a:prstGeom>
          <a:solidFill>
            <a:srgbClr val="DF91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550" name="Google Shape;550;p93"/>
          <p:cNvSpPr txBox="1">
            <a:spLocks noGrp="1"/>
          </p:cNvSpPr>
          <p:nvPr>
            <p:ph type="title"/>
          </p:nvPr>
        </p:nvSpPr>
        <p:spPr>
          <a:xfrm>
            <a:off x="547798" y="343731"/>
            <a:ext cx="10732778" cy="58130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C244C"/>
              </a:buClr>
              <a:buSzPts val="2800"/>
              <a:buFont typeface="Arial"/>
              <a:buNone/>
              <a:defRPr sz="2800"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1" name="Google Shape;551;p93"/>
          <p:cNvSpPr txBox="1">
            <a:spLocks noGrp="1"/>
          </p:cNvSpPr>
          <p:nvPr>
            <p:ph type="body" idx="1"/>
          </p:nvPr>
        </p:nvSpPr>
        <p:spPr>
          <a:xfrm>
            <a:off x="8142678" y="1612490"/>
            <a:ext cx="3501527" cy="43367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52" name="Google Shape;552;p93"/>
          <p:cNvSpPr txBox="1">
            <a:spLocks noGrp="1"/>
          </p:cNvSpPr>
          <p:nvPr>
            <p:ph type="body" idx="2"/>
          </p:nvPr>
        </p:nvSpPr>
        <p:spPr>
          <a:xfrm>
            <a:off x="4345238" y="1612490"/>
            <a:ext cx="3501527" cy="43367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53" name="Google Shape;553;p93"/>
          <p:cNvSpPr txBox="1">
            <a:spLocks noGrp="1"/>
          </p:cNvSpPr>
          <p:nvPr>
            <p:ph type="body" idx="3"/>
          </p:nvPr>
        </p:nvSpPr>
        <p:spPr>
          <a:xfrm>
            <a:off x="547799" y="1612490"/>
            <a:ext cx="3501527" cy="43367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spTree>
      <p:nvGrpSpPr>
        <p:cNvPr id="1" name="Shape 554"/>
        <p:cNvGrpSpPr/>
        <p:nvPr/>
      </p:nvGrpSpPr>
      <p:grpSpPr>
        <a:xfrm>
          <a:off x="0" y="0"/>
          <a:ext cx="0" cy="0"/>
          <a:chOff x="0" y="0"/>
          <a:chExt cx="0" cy="0"/>
        </a:xfrm>
      </p:grpSpPr>
      <p:sp>
        <p:nvSpPr>
          <p:cNvPr id="555" name="Google Shape;555;p94"/>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556" name="Google Shape;556;p94"/>
          <p:cNvSpPr/>
          <p:nvPr/>
        </p:nvSpPr>
        <p:spPr>
          <a:xfrm flipH="1">
            <a:off x="-2" y="0"/>
            <a:ext cx="11644206" cy="1268760"/>
          </a:xfrm>
          <a:prstGeom prst="round2DiagRect">
            <a:avLst>
              <a:gd name="adj1" fmla="val 42510"/>
              <a:gd name="adj2" fmla="val 0"/>
            </a:avLst>
          </a:prstGeom>
          <a:solidFill>
            <a:srgbClr val="D860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557" name="Google Shape;557;p94"/>
          <p:cNvSpPr txBox="1">
            <a:spLocks noGrp="1"/>
          </p:cNvSpPr>
          <p:nvPr>
            <p:ph type="title"/>
          </p:nvPr>
        </p:nvSpPr>
        <p:spPr>
          <a:xfrm>
            <a:off x="547798" y="343731"/>
            <a:ext cx="10732778" cy="58130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C3DDD7"/>
              </a:buClr>
              <a:buSzPts val="2800"/>
              <a:buFont typeface="Arial"/>
              <a:buNone/>
              <a:defRPr sz="2800" b="1" i="0" u="none" strike="noStrike" cap="none">
                <a:solidFill>
                  <a:srgbClr val="C3DDD7"/>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8" name="Google Shape;558;p94"/>
          <p:cNvSpPr txBox="1">
            <a:spLocks noGrp="1"/>
          </p:cNvSpPr>
          <p:nvPr>
            <p:ph type="body" idx="1"/>
          </p:nvPr>
        </p:nvSpPr>
        <p:spPr>
          <a:xfrm>
            <a:off x="8142678" y="1612490"/>
            <a:ext cx="3501527" cy="43367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59" name="Google Shape;559;p94"/>
          <p:cNvSpPr txBox="1">
            <a:spLocks noGrp="1"/>
          </p:cNvSpPr>
          <p:nvPr>
            <p:ph type="body" idx="2"/>
          </p:nvPr>
        </p:nvSpPr>
        <p:spPr>
          <a:xfrm>
            <a:off x="4345238" y="1612490"/>
            <a:ext cx="3501527" cy="43367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60" name="Google Shape;560;p94"/>
          <p:cNvSpPr txBox="1">
            <a:spLocks noGrp="1"/>
          </p:cNvSpPr>
          <p:nvPr>
            <p:ph type="body" idx="3"/>
          </p:nvPr>
        </p:nvSpPr>
        <p:spPr>
          <a:xfrm>
            <a:off x="547799" y="1612490"/>
            <a:ext cx="3501527" cy="43367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24_Title and Content">
  <p:cSld name="24_Title and Content">
    <p:spTree>
      <p:nvGrpSpPr>
        <p:cNvPr id="1" name="Shape 561"/>
        <p:cNvGrpSpPr/>
        <p:nvPr/>
      </p:nvGrpSpPr>
      <p:grpSpPr>
        <a:xfrm>
          <a:off x="0" y="0"/>
          <a:ext cx="0" cy="0"/>
          <a:chOff x="0" y="0"/>
          <a:chExt cx="0" cy="0"/>
        </a:xfrm>
      </p:grpSpPr>
      <p:sp>
        <p:nvSpPr>
          <p:cNvPr id="562" name="Google Shape;562;p95"/>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563" name="Google Shape;563;p95"/>
          <p:cNvSpPr/>
          <p:nvPr/>
        </p:nvSpPr>
        <p:spPr>
          <a:xfrm flipH="1">
            <a:off x="-2" y="0"/>
            <a:ext cx="11644206" cy="1268760"/>
          </a:xfrm>
          <a:prstGeom prst="round2DiagRect">
            <a:avLst>
              <a:gd name="adj1" fmla="val 42510"/>
              <a:gd name="adj2" fmla="val 0"/>
            </a:avLst>
          </a:prstGeom>
          <a:solidFill>
            <a:srgbClr val="63B1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564" name="Google Shape;564;p95"/>
          <p:cNvSpPr txBox="1">
            <a:spLocks noGrp="1"/>
          </p:cNvSpPr>
          <p:nvPr>
            <p:ph type="title"/>
          </p:nvPr>
        </p:nvSpPr>
        <p:spPr>
          <a:xfrm>
            <a:off x="547798" y="343731"/>
            <a:ext cx="10732778" cy="58130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C244C"/>
              </a:buClr>
              <a:buSzPts val="2800"/>
              <a:buFont typeface="Arial"/>
              <a:buNone/>
              <a:defRPr sz="2800"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5" name="Google Shape;565;p95"/>
          <p:cNvSpPr txBox="1">
            <a:spLocks noGrp="1"/>
          </p:cNvSpPr>
          <p:nvPr>
            <p:ph type="body" idx="1"/>
          </p:nvPr>
        </p:nvSpPr>
        <p:spPr>
          <a:xfrm>
            <a:off x="8142678" y="1612490"/>
            <a:ext cx="3501527" cy="43367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66" name="Google Shape;566;p95"/>
          <p:cNvSpPr txBox="1">
            <a:spLocks noGrp="1"/>
          </p:cNvSpPr>
          <p:nvPr>
            <p:ph type="body" idx="2"/>
          </p:nvPr>
        </p:nvSpPr>
        <p:spPr>
          <a:xfrm>
            <a:off x="4345238" y="1612490"/>
            <a:ext cx="3501527" cy="43367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67" name="Google Shape;567;p95"/>
          <p:cNvSpPr txBox="1">
            <a:spLocks noGrp="1"/>
          </p:cNvSpPr>
          <p:nvPr>
            <p:ph type="body" idx="3"/>
          </p:nvPr>
        </p:nvSpPr>
        <p:spPr>
          <a:xfrm>
            <a:off x="547799" y="1612490"/>
            <a:ext cx="3501527" cy="43367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568"/>
        <p:cNvGrpSpPr/>
        <p:nvPr/>
      </p:nvGrpSpPr>
      <p:grpSpPr>
        <a:xfrm>
          <a:off x="0" y="0"/>
          <a:ext cx="0" cy="0"/>
          <a:chOff x="0" y="0"/>
          <a:chExt cx="0" cy="0"/>
        </a:xfrm>
      </p:grpSpPr>
      <p:sp>
        <p:nvSpPr>
          <p:cNvPr id="569" name="Google Shape;569;p96"/>
          <p:cNvSpPr>
            <a:spLocks noGrp="1"/>
          </p:cNvSpPr>
          <p:nvPr>
            <p:ph type="pic" idx="2"/>
          </p:nvPr>
        </p:nvSpPr>
        <p:spPr>
          <a:xfrm>
            <a:off x="0" y="0"/>
            <a:ext cx="12192000" cy="6290658"/>
          </a:xfrm>
          <a:prstGeom prst="rect">
            <a:avLst/>
          </a:prstGeom>
          <a:solidFill>
            <a:srgbClr val="D8D8D8"/>
          </a:solidFill>
          <a:ln>
            <a:noFill/>
          </a:ln>
        </p:spPr>
      </p:sp>
      <p:sp>
        <p:nvSpPr>
          <p:cNvPr id="570" name="Google Shape;570;p96"/>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571" name="Google Shape;571;p96"/>
          <p:cNvSpPr txBox="1">
            <a:spLocks noGrp="1"/>
          </p:cNvSpPr>
          <p:nvPr>
            <p:ph type="title"/>
          </p:nvPr>
        </p:nvSpPr>
        <p:spPr>
          <a:xfrm>
            <a:off x="719404" y="413792"/>
            <a:ext cx="7872875"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681"/>
              <a:buFont typeface="Arial"/>
              <a:buNone/>
              <a:defRPr sz="2681"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2" name="Google Shape;572;p96"/>
          <p:cNvSpPr txBox="1">
            <a:spLocks noGrp="1"/>
          </p:cNvSpPr>
          <p:nvPr>
            <p:ph type="body" idx="1"/>
          </p:nvPr>
        </p:nvSpPr>
        <p:spPr>
          <a:xfrm>
            <a:off x="7291623" y="6042936"/>
            <a:ext cx="4847861" cy="247722"/>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609"/>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73" name="Google Shape;573;p96"/>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574"/>
        <p:cNvGrpSpPr/>
        <p:nvPr/>
      </p:nvGrpSpPr>
      <p:grpSpPr>
        <a:xfrm>
          <a:off x="0" y="0"/>
          <a:ext cx="0" cy="0"/>
          <a:chOff x="0" y="0"/>
          <a:chExt cx="0" cy="0"/>
        </a:xfrm>
      </p:grpSpPr>
      <p:sp>
        <p:nvSpPr>
          <p:cNvPr id="575" name="Google Shape;575;p97"/>
          <p:cNvSpPr>
            <a:spLocks noGrp="1"/>
          </p:cNvSpPr>
          <p:nvPr>
            <p:ph type="pic" idx="2"/>
          </p:nvPr>
        </p:nvSpPr>
        <p:spPr>
          <a:xfrm>
            <a:off x="0" y="-27384"/>
            <a:ext cx="12192000" cy="6336704"/>
          </a:xfrm>
          <a:prstGeom prst="rect">
            <a:avLst/>
          </a:prstGeom>
          <a:solidFill>
            <a:srgbClr val="D8D8D8"/>
          </a:solidFill>
          <a:ln>
            <a:noFill/>
          </a:ln>
        </p:spPr>
      </p:sp>
      <p:sp>
        <p:nvSpPr>
          <p:cNvPr id="576" name="Google Shape;576;p97"/>
          <p:cNvSpPr/>
          <p:nvPr/>
        </p:nvSpPr>
        <p:spPr>
          <a:xfrm rot="-5400000">
            <a:off x="1251736" y="1336494"/>
            <a:ext cx="4071888" cy="4944532"/>
          </a:xfrm>
          <a:prstGeom prst="round2DiagRect">
            <a:avLst>
              <a:gd name="adj1" fmla="val 16667"/>
              <a:gd name="adj2" fmla="val 0"/>
            </a:avLst>
          </a:prstGeom>
          <a:solidFill>
            <a:srgbClr val="DF91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577" name="Google Shape;577;p97"/>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578" name="Google Shape;578;p97"/>
          <p:cNvSpPr txBox="1">
            <a:spLocks noGrp="1"/>
          </p:cNvSpPr>
          <p:nvPr>
            <p:ph type="body" idx="1"/>
          </p:nvPr>
        </p:nvSpPr>
        <p:spPr>
          <a:xfrm>
            <a:off x="7291623" y="6042936"/>
            <a:ext cx="4847861" cy="247722"/>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609"/>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79" name="Google Shape;579;p97"/>
          <p:cNvSpPr txBox="1">
            <a:spLocks noGrp="1"/>
          </p:cNvSpPr>
          <p:nvPr>
            <p:ph type="body" idx="3"/>
          </p:nvPr>
        </p:nvSpPr>
        <p:spPr>
          <a:xfrm>
            <a:off x="1127449" y="2118083"/>
            <a:ext cx="4128459" cy="29523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80" name="Google Shape;580;p97"/>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2"/>
        <p:cNvGrpSpPr/>
        <p:nvPr/>
      </p:nvGrpSpPr>
      <p:grpSpPr>
        <a:xfrm>
          <a:off x="0" y="0"/>
          <a:ext cx="0" cy="0"/>
          <a:chOff x="0" y="0"/>
          <a:chExt cx="0" cy="0"/>
        </a:xfrm>
      </p:grpSpPr>
      <p:sp>
        <p:nvSpPr>
          <p:cNvPr id="53" name="Google Shape;5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581"/>
        <p:cNvGrpSpPr/>
        <p:nvPr/>
      </p:nvGrpSpPr>
      <p:grpSpPr>
        <a:xfrm>
          <a:off x="0" y="0"/>
          <a:ext cx="0" cy="0"/>
          <a:chOff x="0" y="0"/>
          <a:chExt cx="0" cy="0"/>
        </a:xfrm>
      </p:grpSpPr>
      <p:sp>
        <p:nvSpPr>
          <p:cNvPr id="582" name="Google Shape;582;p98"/>
          <p:cNvSpPr>
            <a:spLocks noGrp="1"/>
          </p:cNvSpPr>
          <p:nvPr>
            <p:ph type="pic" idx="2"/>
          </p:nvPr>
        </p:nvSpPr>
        <p:spPr>
          <a:xfrm>
            <a:off x="0" y="3"/>
            <a:ext cx="12192000" cy="6326709"/>
          </a:xfrm>
          <a:prstGeom prst="rect">
            <a:avLst/>
          </a:prstGeom>
          <a:solidFill>
            <a:srgbClr val="D8D8D8"/>
          </a:solidFill>
          <a:ln>
            <a:noFill/>
          </a:ln>
        </p:spPr>
      </p:sp>
      <p:sp>
        <p:nvSpPr>
          <p:cNvPr id="583" name="Google Shape;583;p98"/>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584" name="Google Shape;584;p98"/>
          <p:cNvSpPr txBox="1">
            <a:spLocks noGrp="1"/>
          </p:cNvSpPr>
          <p:nvPr>
            <p:ph type="body" idx="1"/>
          </p:nvPr>
        </p:nvSpPr>
        <p:spPr>
          <a:xfrm>
            <a:off x="7291623" y="6042936"/>
            <a:ext cx="4847861" cy="247722"/>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609"/>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85" name="Google Shape;585;p98"/>
          <p:cNvSpPr/>
          <p:nvPr/>
        </p:nvSpPr>
        <p:spPr>
          <a:xfrm rot="-5400000">
            <a:off x="1251736" y="1336494"/>
            <a:ext cx="4071888" cy="4944532"/>
          </a:xfrm>
          <a:prstGeom prst="round2DiagRect">
            <a:avLst>
              <a:gd name="adj1" fmla="val 16667"/>
              <a:gd name="adj2" fmla="val 0"/>
            </a:avLst>
          </a:prstGeom>
          <a:solidFill>
            <a:srgbClr val="C3DD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586" name="Google Shape;586;p98"/>
          <p:cNvSpPr txBox="1">
            <a:spLocks noGrp="1"/>
          </p:cNvSpPr>
          <p:nvPr>
            <p:ph type="body" idx="3"/>
          </p:nvPr>
        </p:nvSpPr>
        <p:spPr>
          <a:xfrm>
            <a:off x="911426" y="2348880"/>
            <a:ext cx="4128459" cy="30243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87" name="Google Shape;587;p98"/>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solidFill>
          <a:srgbClr val="DF918A"/>
        </a:solidFill>
        <a:effectLst/>
      </p:bgPr>
    </p:bg>
    <p:spTree>
      <p:nvGrpSpPr>
        <p:cNvPr id="1" name="Shape 588"/>
        <p:cNvGrpSpPr/>
        <p:nvPr/>
      </p:nvGrpSpPr>
      <p:grpSpPr>
        <a:xfrm>
          <a:off x="0" y="0"/>
          <a:ext cx="0" cy="0"/>
          <a:chOff x="0" y="0"/>
          <a:chExt cx="0" cy="0"/>
        </a:xfrm>
      </p:grpSpPr>
      <p:sp>
        <p:nvSpPr>
          <p:cNvPr id="589" name="Google Shape;589;p99"/>
          <p:cNvSpPr txBox="1">
            <a:spLocks noGrp="1"/>
          </p:cNvSpPr>
          <p:nvPr>
            <p:ph type="body" idx="1"/>
          </p:nvPr>
        </p:nvSpPr>
        <p:spPr>
          <a:xfrm>
            <a:off x="3623735" y="2004540"/>
            <a:ext cx="4944532" cy="26485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5_Custom Layout">
  <p:cSld name="5_Custom Layout">
    <p:bg>
      <p:bgPr>
        <a:solidFill>
          <a:srgbClr val="DF918A"/>
        </a:solidFill>
        <a:effectLst/>
      </p:bgPr>
    </p:bg>
    <p:spTree>
      <p:nvGrpSpPr>
        <p:cNvPr id="1" name="Shape 590"/>
        <p:cNvGrpSpPr/>
        <p:nvPr/>
      </p:nvGrpSpPr>
      <p:grpSpPr>
        <a:xfrm>
          <a:off x="0" y="0"/>
          <a:ext cx="0" cy="0"/>
          <a:chOff x="0" y="0"/>
          <a:chExt cx="0" cy="0"/>
        </a:xfrm>
      </p:grpSpPr>
      <p:sp>
        <p:nvSpPr>
          <p:cNvPr id="591" name="Google Shape;591;p100"/>
          <p:cNvSpPr txBox="1">
            <a:spLocks noGrp="1"/>
          </p:cNvSpPr>
          <p:nvPr>
            <p:ph type="body" idx="1"/>
          </p:nvPr>
        </p:nvSpPr>
        <p:spPr>
          <a:xfrm>
            <a:off x="3112305" y="2276874"/>
            <a:ext cx="6085578" cy="69874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609"/>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92" name="Google Shape;592;p100"/>
          <p:cNvSpPr txBox="1"/>
          <p:nvPr/>
        </p:nvSpPr>
        <p:spPr>
          <a:xfrm>
            <a:off x="4040843" y="4218572"/>
            <a:ext cx="4228502"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800"/>
              <a:buFont typeface="Arial"/>
              <a:buNone/>
            </a:pPr>
            <a:r>
              <a:rPr lang="en-US" sz="1800" b="0" i="0">
                <a:solidFill>
                  <a:schemeClr val="lt1"/>
                </a:solidFill>
                <a:latin typeface="Arial"/>
                <a:ea typeface="Arial"/>
                <a:cs typeface="Arial"/>
                <a:sym typeface="Arial"/>
              </a:rPr>
              <a:t>www.caritas.org.au</a:t>
            </a:r>
            <a:endParaRPr/>
          </a:p>
        </p:txBody>
      </p:sp>
      <p:sp>
        <p:nvSpPr>
          <p:cNvPr id="593" name="Google Shape;593;p100"/>
          <p:cNvSpPr/>
          <p:nvPr/>
        </p:nvSpPr>
        <p:spPr>
          <a:xfrm>
            <a:off x="4190342" y="2076411"/>
            <a:ext cx="339969" cy="276225"/>
          </a:xfrm>
          <a:custGeom>
            <a:avLst/>
            <a:gdLst/>
            <a:ahLst/>
            <a:cxnLst/>
            <a:rect l="l" t="t" r="r" b="b"/>
            <a:pathLst>
              <a:path w="276225" h="276225" extrusionOk="0">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594" name="Google Shape;594;p100"/>
          <p:cNvPicPr preferRelativeResize="0"/>
          <p:nvPr/>
        </p:nvPicPr>
        <p:blipFill rotWithShape="1">
          <a:blip r:embed="rId2">
            <a:alphaModFix/>
          </a:blip>
          <a:srcRect/>
          <a:stretch/>
        </p:blipFill>
        <p:spPr>
          <a:xfrm>
            <a:off x="4275828" y="3153670"/>
            <a:ext cx="3758533" cy="837935"/>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95"/>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596"/>
        <p:cNvGrpSpPr/>
        <p:nvPr/>
      </p:nvGrpSpPr>
      <p:grpSpPr>
        <a:xfrm>
          <a:off x="0" y="0"/>
          <a:ext cx="0" cy="0"/>
          <a:chOff x="0" y="0"/>
          <a:chExt cx="0" cy="0"/>
        </a:xfrm>
      </p:grpSpPr>
      <p:sp>
        <p:nvSpPr>
          <p:cNvPr id="597" name="Google Shape;597;p102"/>
          <p:cNvSpPr/>
          <p:nvPr/>
        </p:nvSpPr>
        <p:spPr>
          <a:xfrm>
            <a:off x="551384" y="1412777"/>
            <a:ext cx="5832649" cy="4680520"/>
          </a:xfrm>
          <a:prstGeom prst="round2DiagRect">
            <a:avLst>
              <a:gd name="adj1" fmla="val 16667"/>
              <a:gd name="adj2" fmla="val 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3DDD7"/>
              </a:solidFill>
              <a:latin typeface="Arial"/>
              <a:ea typeface="Arial"/>
              <a:cs typeface="Arial"/>
              <a:sym typeface="Arial"/>
            </a:endParaRPr>
          </a:p>
        </p:txBody>
      </p:sp>
      <p:sp>
        <p:nvSpPr>
          <p:cNvPr id="598" name="Google Shape;598;p102"/>
          <p:cNvSpPr>
            <a:spLocks noGrp="1"/>
          </p:cNvSpPr>
          <p:nvPr>
            <p:ph type="pic" idx="2"/>
          </p:nvPr>
        </p:nvSpPr>
        <p:spPr>
          <a:xfrm>
            <a:off x="6662641" y="1434792"/>
            <a:ext cx="4944533" cy="4212000"/>
          </a:xfrm>
          <a:prstGeom prst="rect">
            <a:avLst/>
          </a:prstGeom>
          <a:noFill/>
          <a:ln>
            <a:noFill/>
          </a:ln>
        </p:spPr>
      </p:sp>
      <p:sp>
        <p:nvSpPr>
          <p:cNvPr id="599" name="Google Shape;599;p102"/>
          <p:cNvSpPr txBox="1">
            <a:spLocks noGrp="1"/>
          </p:cNvSpPr>
          <p:nvPr>
            <p:ph type="body" idx="1"/>
          </p:nvPr>
        </p:nvSpPr>
        <p:spPr>
          <a:xfrm>
            <a:off x="995444" y="1844824"/>
            <a:ext cx="4944532" cy="41044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600" name="Google Shape;600;p102"/>
          <p:cNvSpPr txBox="1">
            <a:spLocks noGrp="1"/>
          </p:cNvSpPr>
          <p:nvPr>
            <p:ph type="title"/>
          </p:nvPr>
        </p:nvSpPr>
        <p:spPr>
          <a:xfrm>
            <a:off x="551384" y="413793"/>
            <a:ext cx="11055790" cy="71095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C244C"/>
              </a:buClr>
              <a:buSzPts val="2681"/>
              <a:buFont typeface="Arial"/>
              <a:buNone/>
              <a:defRPr sz="2681"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1" name="Google Shape;601;p102"/>
          <p:cNvSpPr txBox="1">
            <a:spLocks noGrp="1"/>
          </p:cNvSpPr>
          <p:nvPr>
            <p:ph type="body" idx="3"/>
          </p:nvPr>
        </p:nvSpPr>
        <p:spPr>
          <a:xfrm>
            <a:off x="6662640" y="5804243"/>
            <a:ext cx="4944738" cy="2873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4pPr>
            <a:lvl5pPr marL="2286000" marR="0" lvl="4"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602"/>
        <p:cNvGrpSpPr/>
        <p:nvPr/>
      </p:nvGrpSpPr>
      <p:grpSpPr>
        <a:xfrm>
          <a:off x="0" y="0"/>
          <a:ext cx="0" cy="0"/>
          <a:chOff x="0" y="0"/>
          <a:chExt cx="0" cy="0"/>
        </a:xfrm>
      </p:grpSpPr>
      <p:sp>
        <p:nvSpPr>
          <p:cNvPr id="603" name="Google Shape;603;p103"/>
          <p:cNvSpPr>
            <a:spLocks noGrp="1"/>
          </p:cNvSpPr>
          <p:nvPr>
            <p:ph type="pic" idx="2"/>
          </p:nvPr>
        </p:nvSpPr>
        <p:spPr>
          <a:xfrm>
            <a:off x="6662641" y="1434792"/>
            <a:ext cx="4944533" cy="4212000"/>
          </a:xfrm>
          <a:prstGeom prst="rect">
            <a:avLst/>
          </a:prstGeom>
          <a:noFill/>
          <a:ln>
            <a:noFill/>
          </a:ln>
        </p:spPr>
      </p:sp>
      <p:sp>
        <p:nvSpPr>
          <p:cNvPr id="604" name="Google Shape;604;p103"/>
          <p:cNvSpPr/>
          <p:nvPr/>
        </p:nvSpPr>
        <p:spPr>
          <a:xfrm>
            <a:off x="551384" y="1412777"/>
            <a:ext cx="5832649" cy="4680520"/>
          </a:xfrm>
          <a:prstGeom prst="round2DiagRect">
            <a:avLst>
              <a:gd name="adj1" fmla="val 16667"/>
              <a:gd name="adj2" fmla="val 0"/>
            </a:avLst>
          </a:prstGeom>
          <a:solidFill>
            <a:srgbClr val="63B1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3DDD7"/>
              </a:solidFill>
              <a:latin typeface="Arial"/>
              <a:ea typeface="Arial"/>
              <a:cs typeface="Arial"/>
              <a:sym typeface="Arial"/>
            </a:endParaRPr>
          </a:p>
        </p:txBody>
      </p:sp>
      <p:sp>
        <p:nvSpPr>
          <p:cNvPr id="605" name="Google Shape;605;p103"/>
          <p:cNvSpPr txBox="1">
            <a:spLocks noGrp="1"/>
          </p:cNvSpPr>
          <p:nvPr>
            <p:ph type="body" idx="1"/>
          </p:nvPr>
        </p:nvSpPr>
        <p:spPr>
          <a:xfrm>
            <a:off x="995444" y="1844824"/>
            <a:ext cx="4944532" cy="41044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606" name="Google Shape;606;p103"/>
          <p:cNvSpPr txBox="1">
            <a:spLocks noGrp="1"/>
          </p:cNvSpPr>
          <p:nvPr>
            <p:ph type="title"/>
          </p:nvPr>
        </p:nvSpPr>
        <p:spPr>
          <a:xfrm>
            <a:off x="551384" y="413793"/>
            <a:ext cx="11055790" cy="71095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C244C"/>
              </a:buClr>
              <a:buSzPts val="2681"/>
              <a:buFont typeface="Arial"/>
              <a:buNone/>
              <a:defRPr sz="2681"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7" name="Google Shape;607;p103"/>
          <p:cNvSpPr txBox="1">
            <a:spLocks noGrp="1"/>
          </p:cNvSpPr>
          <p:nvPr>
            <p:ph type="body" idx="3"/>
          </p:nvPr>
        </p:nvSpPr>
        <p:spPr>
          <a:xfrm>
            <a:off x="6662640" y="5804243"/>
            <a:ext cx="4944738" cy="2873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4pPr>
            <a:lvl5pPr marL="2286000" marR="0" lvl="4"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608"/>
        <p:cNvGrpSpPr/>
        <p:nvPr/>
      </p:nvGrpSpPr>
      <p:grpSpPr>
        <a:xfrm>
          <a:off x="0" y="0"/>
          <a:ext cx="0" cy="0"/>
          <a:chOff x="0" y="0"/>
          <a:chExt cx="0" cy="0"/>
        </a:xfrm>
      </p:grpSpPr>
      <p:sp>
        <p:nvSpPr>
          <p:cNvPr id="609" name="Google Shape;609;p104"/>
          <p:cNvSpPr/>
          <p:nvPr/>
        </p:nvSpPr>
        <p:spPr>
          <a:xfrm>
            <a:off x="551384" y="1412777"/>
            <a:ext cx="5832649" cy="4680520"/>
          </a:xfrm>
          <a:prstGeom prst="round2DiagRect">
            <a:avLst>
              <a:gd name="adj1" fmla="val 16667"/>
              <a:gd name="adj2" fmla="val 0"/>
            </a:avLst>
          </a:prstGeom>
          <a:solidFill>
            <a:srgbClr val="C3DD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3DDD7"/>
              </a:solidFill>
              <a:latin typeface="Arial"/>
              <a:ea typeface="Arial"/>
              <a:cs typeface="Arial"/>
              <a:sym typeface="Arial"/>
            </a:endParaRPr>
          </a:p>
        </p:txBody>
      </p:sp>
      <p:sp>
        <p:nvSpPr>
          <p:cNvPr id="610" name="Google Shape;610;p104"/>
          <p:cNvSpPr txBox="1">
            <a:spLocks noGrp="1"/>
          </p:cNvSpPr>
          <p:nvPr>
            <p:ph type="body" idx="1"/>
          </p:nvPr>
        </p:nvSpPr>
        <p:spPr>
          <a:xfrm>
            <a:off x="995444" y="1844824"/>
            <a:ext cx="4944532" cy="41044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400"/>
              <a:buFont typeface="Arial"/>
              <a:buNone/>
              <a:defRPr sz="1400" b="0" i="0" u="none" strike="noStrike" cap="none">
                <a:solidFill>
                  <a:srgbClr val="0C244C"/>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611" name="Google Shape;611;p104"/>
          <p:cNvSpPr txBox="1">
            <a:spLocks noGrp="1"/>
          </p:cNvSpPr>
          <p:nvPr>
            <p:ph type="title"/>
          </p:nvPr>
        </p:nvSpPr>
        <p:spPr>
          <a:xfrm>
            <a:off x="551384" y="413792"/>
            <a:ext cx="11055790" cy="99898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D86075"/>
              </a:buClr>
              <a:buSzPts val="2681"/>
              <a:buFont typeface="Arial"/>
              <a:buNone/>
              <a:defRPr sz="2681" b="1" i="0" u="none" strike="noStrike" cap="none">
                <a:solidFill>
                  <a:srgbClr val="D8607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2" name="Google Shape;612;p104"/>
          <p:cNvSpPr>
            <a:spLocks noGrp="1"/>
          </p:cNvSpPr>
          <p:nvPr>
            <p:ph type="pic" idx="2"/>
          </p:nvPr>
        </p:nvSpPr>
        <p:spPr>
          <a:xfrm>
            <a:off x="6662641" y="1434792"/>
            <a:ext cx="4944533" cy="4212000"/>
          </a:xfrm>
          <a:prstGeom prst="rect">
            <a:avLst/>
          </a:prstGeom>
          <a:noFill/>
          <a:ln>
            <a:noFill/>
          </a:ln>
        </p:spPr>
      </p:sp>
      <p:sp>
        <p:nvSpPr>
          <p:cNvPr id="613" name="Google Shape;613;p104"/>
          <p:cNvSpPr txBox="1">
            <a:spLocks noGrp="1"/>
          </p:cNvSpPr>
          <p:nvPr>
            <p:ph type="body" idx="3"/>
          </p:nvPr>
        </p:nvSpPr>
        <p:spPr>
          <a:xfrm>
            <a:off x="6662640" y="5804243"/>
            <a:ext cx="4944738" cy="2873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4pPr>
            <a:lvl5pPr marL="2286000" marR="0" lvl="4"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614"/>
        <p:cNvGrpSpPr/>
        <p:nvPr/>
      </p:nvGrpSpPr>
      <p:grpSpPr>
        <a:xfrm>
          <a:off x="0" y="0"/>
          <a:ext cx="0" cy="0"/>
          <a:chOff x="0" y="0"/>
          <a:chExt cx="0" cy="0"/>
        </a:xfrm>
      </p:grpSpPr>
      <p:sp>
        <p:nvSpPr>
          <p:cNvPr id="615" name="Google Shape;615;p105"/>
          <p:cNvSpPr/>
          <p:nvPr/>
        </p:nvSpPr>
        <p:spPr>
          <a:xfrm>
            <a:off x="551384" y="1412777"/>
            <a:ext cx="5832649" cy="4680520"/>
          </a:xfrm>
          <a:prstGeom prst="round2DiagRect">
            <a:avLst>
              <a:gd name="adj1" fmla="val 16667"/>
              <a:gd name="adj2" fmla="val 0"/>
            </a:avLst>
          </a:prstGeom>
          <a:solidFill>
            <a:srgbClr val="DF91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3DDD7"/>
              </a:solidFill>
              <a:latin typeface="Arial"/>
              <a:ea typeface="Arial"/>
              <a:cs typeface="Arial"/>
              <a:sym typeface="Arial"/>
            </a:endParaRPr>
          </a:p>
        </p:txBody>
      </p:sp>
      <p:sp>
        <p:nvSpPr>
          <p:cNvPr id="616" name="Google Shape;616;p105"/>
          <p:cNvSpPr txBox="1">
            <a:spLocks noGrp="1"/>
          </p:cNvSpPr>
          <p:nvPr>
            <p:ph type="body" idx="1"/>
          </p:nvPr>
        </p:nvSpPr>
        <p:spPr>
          <a:xfrm>
            <a:off x="995444" y="1844824"/>
            <a:ext cx="4944532" cy="41044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400"/>
              <a:buFont typeface="Arial"/>
              <a:buNone/>
              <a:defRPr sz="1400" b="0" i="0" u="none" strike="noStrike" cap="none">
                <a:solidFill>
                  <a:srgbClr val="0C244C"/>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617" name="Google Shape;617;p105"/>
          <p:cNvSpPr txBox="1">
            <a:spLocks noGrp="1"/>
          </p:cNvSpPr>
          <p:nvPr>
            <p:ph type="title"/>
          </p:nvPr>
        </p:nvSpPr>
        <p:spPr>
          <a:xfrm>
            <a:off x="551384" y="413792"/>
            <a:ext cx="11055790" cy="99898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63B1A4"/>
              </a:buClr>
              <a:buSzPts val="2681"/>
              <a:buFont typeface="Arial"/>
              <a:buNone/>
              <a:defRPr sz="2681" b="1" i="0" u="none" strike="noStrike" cap="none">
                <a:solidFill>
                  <a:srgbClr val="63B1A4"/>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8" name="Google Shape;618;p105"/>
          <p:cNvSpPr>
            <a:spLocks noGrp="1"/>
          </p:cNvSpPr>
          <p:nvPr>
            <p:ph type="pic" idx="2"/>
          </p:nvPr>
        </p:nvSpPr>
        <p:spPr>
          <a:xfrm>
            <a:off x="6662641" y="1434792"/>
            <a:ext cx="4944533" cy="4212000"/>
          </a:xfrm>
          <a:prstGeom prst="rect">
            <a:avLst/>
          </a:prstGeom>
          <a:noFill/>
          <a:ln>
            <a:noFill/>
          </a:ln>
        </p:spPr>
      </p:sp>
      <p:sp>
        <p:nvSpPr>
          <p:cNvPr id="619" name="Google Shape;619;p105"/>
          <p:cNvSpPr txBox="1">
            <a:spLocks noGrp="1"/>
          </p:cNvSpPr>
          <p:nvPr>
            <p:ph type="body" idx="3"/>
          </p:nvPr>
        </p:nvSpPr>
        <p:spPr>
          <a:xfrm>
            <a:off x="6662640" y="5804243"/>
            <a:ext cx="4944738" cy="2873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4pPr>
            <a:lvl5pPr marL="2286000" marR="0" lvl="4"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620"/>
        <p:cNvGrpSpPr/>
        <p:nvPr/>
      </p:nvGrpSpPr>
      <p:grpSpPr>
        <a:xfrm>
          <a:off x="0" y="0"/>
          <a:ext cx="0" cy="0"/>
          <a:chOff x="0" y="0"/>
          <a:chExt cx="0" cy="0"/>
        </a:xfrm>
      </p:grpSpPr>
      <p:sp>
        <p:nvSpPr>
          <p:cNvPr id="621" name="Google Shape;621;p106"/>
          <p:cNvSpPr/>
          <p:nvPr/>
        </p:nvSpPr>
        <p:spPr>
          <a:xfrm>
            <a:off x="551384" y="1412777"/>
            <a:ext cx="5832649" cy="4680520"/>
          </a:xfrm>
          <a:prstGeom prst="round2DiagRect">
            <a:avLst>
              <a:gd name="adj1" fmla="val 16667"/>
              <a:gd name="adj2" fmla="val 0"/>
            </a:avLst>
          </a:prstGeom>
          <a:solidFill>
            <a:srgbClr val="D860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3DDD7"/>
              </a:solidFill>
              <a:latin typeface="Arial"/>
              <a:ea typeface="Arial"/>
              <a:cs typeface="Arial"/>
              <a:sym typeface="Arial"/>
            </a:endParaRPr>
          </a:p>
        </p:txBody>
      </p:sp>
      <p:sp>
        <p:nvSpPr>
          <p:cNvPr id="622" name="Google Shape;622;p106"/>
          <p:cNvSpPr txBox="1">
            <a:spLocks noGrp="1"/>
          </p:cNvSpPr>
          <p:nvPr>
            <p:ph type="body" idx="1"/>
          </p:nvPr>
        </p:nvSpPr>
        <p:spPr>
          <a:xfrm>
            <a:off x="995444" y="1844824"/>
            <a:ext cx="4944532" cy="41044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400"/>
              <a:buFont typeface="Arial"/>
              <a:buNone/>
              <a:defRPr sz="1400" b="0" i="0" u="none" strike="noStrike" cap="none">
                <a:solidFill>
                  <a:srgbClr val="0C244C"/>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623" name="Google Shape;623;p106"/>
          <p:cNvSpPr txBox="1">
            <a:spLocks noGrp="1"/>
          </p:cNvSpPr>
          <p:nvPr>
            <p:ph type="title"/>
          </p:nvPr>
        </p:nvSpPr>
        <p:spPr>
          <a:xfrm>
            <a:off x="551384" y="413792"/>
            <a:ext cx="11055790" cy="99898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C244C"/>
              </a:buClr>
              <a:buSzPts val="2800"/>
              <a:buFont typeface="Arial"/>
              <a:buNone/>
              <a:defRPr sz="2800"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4" name="Google Shape;624;p106"/>
          <p:cNvSpPr>
            <a:spLocks noGrp="1"/>
          </p:cNvSpPr>
          <p:nvPr>
            <p:ph type="pic" idx="2"/>
          </p:nvPr>
        </p:nvSpPr>
        <p:spPr>
          <a:xfrm>
            <a:off x="6662641" y="1434792"/>
            <a:ext cx="4944533" cy="4212000"/>
          </a:xfrm>
          <a:prstGeom prst="rect">
            <a:avLst/>
          </a:prstGeom>
          <a:noFill/>
          <a:ln>
            <a:noFill/>
          </a:ln>
        </p:spPr>
      </p:sp>
      <p:sp>
        <p:nvSpPr>
          <p:cNvPr id="625" name="Google Shape;625;p106"/>
          <p:cNvSpPr txBox="1">
            <a:spLocks noGrp="1"/>
          </p:cNvSpPr>
          <p:nvPr>
            <p:ph type="body" idx="3"/>
          </p:nvPr>
        </p:nvSpPr>
        <p:spPr>
          <a:xfrm>
            <a:off x="6662640" y="5804243"/>
            <a:ext cx="4944738" cy="2873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4pPr>
            <a:lvl5pPr marL="2286000" marR="0" lvl="4"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41_Title and Content">
  <p:cSld name="41_Title and Content">
    <p:spTree>
      <p:nvGrpSpPr>
        <p:cNvPr id="1" name="Shape 626"/>
        <p:cNvGrpSpPr/>
        <p:nvPr/>
      </p:nvGrpSpPr>
      <p:grpSpPr>
        <a:xfrm>
          <a:off x="0" y="0"/>
          <a:ext cx="0" cy="0"/>
          <a:chOff x="0" y="0"/>
          <a:chExt cx="0" cy="0"/>
        </a:xfrm>
      </p:grpSpPr>
      <p:sp>
        <p:nvSpPr>
          <p:cNvPr id="627" name="Google Shape;627;p107"/>
          <p:cNvSpPr>
            <a:spLocks noGrp="1"/>
          </p:cNvSpPr>
          <p:nvPr>
            <p:ph type="pic" idx="2"/>
          </p:nvPr>
        </p:nvSpPr>
        <p:spPr>
          <a:xfrm>
            <a:off x="0" y="-99392"/>
            <a:ext cx="12192000" cy="6408712"/>
          </a:xfrm>
          <a:prstGeom prst="rect">
            <a:avLst/>
          </a:prstGeom>
          <a:solidFill>
            <a:srgbClr val="D8D8D8"/>
          </a:solidFill>
          <a:ln>
            <a:noFill/>
          </a:ln>
        </p:spPr>
      </p:sp>
      <p:sp>
        <p:nvSpPr>
          <p:cNvPr id="628" name="Google Shape;628;p107"/>
          <p:cNvSpPr txBox="1"/>
          <p:nvPr/>
        </p:nvSpPr>
        <p:spPr>
          <a:xfrm>
            <a:off x="13026189" y="6439303"/>
            <a:ext cx="3129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a:p>
        </p:txBody>
      </p:sp>
      <p:sp>
        <p:nvSpPr>
          <p:cNvPr id="629" name="Google Shape;629;p107"/>
          <p:cNvSpPr txBox="1">
            <a:spLocks noGrp="1"/>
          </p:cNvSpPr>
          <p:nvPr>
            <p:ph type="title"/>
          </p:nvPr>
        </p:nvSpPr>
        <p:spPr>
          <a:xfrm>
            <a:off x="719406" y="413792"/>
            <a:ext cx="7872875"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681"/>
              <a:buFont typeface="Arial"/>
              <a:buNone/>
              <a:defRPr sz="2681"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0" name="Google Shape;630;p107"/>
          <p:cNvSpPr txBox="1">
            <a:spLocks noGrp="1"/>
          </p:cNvSpPr>
          <p:nvPr>
            <p:ph type="body" idx="1"/>
          </p:nvPr>
        </p:nvSpPr>
        <p:spPr>
          <a:xfrm>
            <a:off x="7291622" y="6042936"/>
            <a:ext cx="4847861" cy="247722"/>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609"/>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880"/>
              </a:buClr>
              <a:buSzPts val="2400"/>
              <a:buNone/>
              <a:defRPr sz="2400">
                <a:solidFill>
                  <a:srgbClr val="757880"/>
                </a:solidFill>
              </a:defRPr>
            </a:lvl1pPr>
            <a:lvl2pPr marL="914400" lvl="1" indent="-228600" algn="l">
              <a:lnSpc>
                <a:spcPct val="90000"/>
              </a:lnSpc>
              <a:spcBef>
                <a:spcPts val="500"/>
              </a:spcBef>
              <a:spcAft>
                <a:spcPts val="0"/>
              </a:spcAft>
              <a:buClr>
                <a:srgbClr val="757880"/>
              </a:buClr>
              <a:buSzPts val="2000"/>
              <a:buNone/>
              <a:defRPr sz="2000">
                <a:solidFill>
                  <a:srgbClr val="757880"/>
                </a:solidFill>
              </a:defRPr>
            </a:lvl2pPr>
            <a:lvl3pPr marL="1371600" lvl="2" indent="-228600" algn="l">
              <a:lnSpc>
                <a:spcPct val="90000"/>
              </a:lnSpc>
              <a:spcBef>
                <a:spcPts val="500"/>
              </a:spcBef>
              <a:spcAft>
                <a:spcPts val="0"/>
              </a:spcAft>
              <a:buClr>
                <a:srgbClr val="757880"/>
              </a:buClr>
              <a:buSzPts val="1800"/>
              <a:buNone/>
              <a:defRPr sz="1800">
                <a:solidFill>
                  <a:srgbClr val="757880"/>
                </a:solidFill>
              </a:defRPr>
            </a:lvl3pPr>
            <a:lvl4pPr marL="1828800" lvl="3" indent="-228600" algn="l">
              <a:lnSpc>
                <a:spcPct val="90000"/>
              </a:lnSpc>
              <a:spcBef>
                <a:spcPts val="500"/>
              </a:spcBef>
              <a:spcAft>
                <a:spcPts val="0"/>
              </a:spcAft>
              <a:buClr>
                <a:srgbClr val="757880"/>
              </a:buClr>
              <a:buSzPts val="1600"/>
              <a:buNone/>
              <a:defRPr sz="1600">
                <a:solidFill>
                  <a:srgbClr val="757880"/>
                </a:solidFill>
              </a:defRPr>
            </a:lvl4pPr>
            <a:lvl5pPr marL="2286000" lvl="4" indent="-228600" algn="l">
              <a:lnSpc>
                <a:spcPct val="90000"/>
              </a:lnSpc>
              <a:spcBef>
                <a:spcPts val="500"/>
              </a:spcBef>
              <a:spcAft>
                <a:spcPts val="0"/>
              </a:spcAft>
              <a:buClr>
                <a:srgbClr val="757880"/>
              </a:buClr>
              <a:buSzPts val="1600"/>
              <a:buNone/>
              <a:defRPr sz="1600">
                <a:solidFill>
                  <a:srgbClr val="757880"/>
                </a:solidFill>
              </a:defRPr>
            </a:lvl5pPr>
            <a:lvl6pPr marL="2743200" lvl="5" indent="-228600" algn="l">
              <a:lnSpc>
                <a:spcPct val="90000"/>
              </a:lnSpc>
              <a:spcBef>
                <a:spcPts val="500"/>
              </a:spcBef>
              <a:spcAft>
                <a:spcPts val="0"/>
              </a:spcAft>
              <a:buClr>
                <a:srgbClr val="757880"/>
              </a:buClr>
              <a:buSzPts val="1600"/>
              <a:buNone/>
              <a:defRPr sz="1600">
                <a:solidFill>
                  <a:srgbClr val="757880"/>
                </a:solidFill>
              </a:defRPr>
            </a:lvl6pPr>
            <a:lvl7pPr marL="3200400" lvl="6" indent="-228600" algn="l">
              <a:lnSpc>
                <a:spcPct val="90000"/>
              </a:lnSpc>
              <a:spcBef>
                <a:spcPts val="500"/>
              </a:spcBef>
              <a:spcAft>
                <a:spcPts val="0"/>
              </a:spcAft>
              <a:buClr>
                <a:srgbClr val="757880"/>
              </a:buClr>
              <a:buSzPts val="1600"/>
              <a:buNone/>
              <a:defRPr sz="1600">
                <a:solidFill>
                  <a:srgbClr val="757880"/>
                </a:solidFill>
              </a:defRPr>
            </a:lvl7pPr>
            <a:lvl8pPr marL="3657600" lvl="7" indent="-228600" algn="l">
              <a:lnSpc>
                <a:spcPct val="90000"/>
              </a:lnSpc>
              <a:spcBef>
                <a:spcPts val="500"/>
              </a:spcBef>
              <a:spcAft>
                <a:spcPts val="0"/>
              </a:spcAft>
              <a:buClr>
                <a:srgbClr val="757880"/>
              </a:buClr>
              <a:buSzPts val="1600"/>
              <a:buNone/>
              <a:defRPr sz="1600">
                <a:solidFill>
                  <a:srgbClr val="757880"/>
                </a:solidFill>
              </a:defRPr>
            </a:lvl8pPr>
            <a:lvl9pPr marL="4114800" lvl="8" indent="-228600" algn="l">
              <a:lnSpc>
                <a:spcPct val="90000"/>
              </a:lnSpc>
              <a:spcBef>
                <a:spcPts val="500"/>
              </a:spcBef>
              <a:spcAft>
                <a:spcPts val="0"/>
              </a:spcAft>
              <a:buClr>
                <a:srgbClr val="757880"/>
              </a:buClr>
              <a:buSzPts val="1600"/>
              <a:buNone/>
              <a:defRPr sz="1600">
                <a:solidFill>
                  <a:srgbClr val="757880"/>
                </a:solidFill>
              </a:defRPr>
            </a:lvl9pPr>
          </a:lstStyle>
          <a:p>
            <a:endParaRPr/>
          </a:p>
        </p:txBody>
      </p:sp>
      <p:sp>
        <p:nvSpPr>
          <p:cNvPr id="61" name="Google Shape;6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44_Title and Content">
  <p:cSld name="44_Title and Content">
    <p:spTree>
      <p:nvGrpSpPr>
        <p:cNvPr id="1" name="Shape 631"/>
        <p:cNvGrpSpPr/>
        <p:nvPr/>
      </p:nvGrpSpPr>
      <p:grpSpPr>
        <a:xfrm>
          <a:off x="0" y="0"/>
          <a:ext cx="0" cy="0"/>
          <a:chOff x="0" y="0"/>
          <a:chExt cx="0" cy="0"/>
        </a:xfrm>
      </p:grpSpPr>
      <p:sp>
        <p:nvSpPr>
          <p:cNvPr id="632" name="Google Shape;632;p108"/>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633" name="Google Shape;633;p108"/>
          <p:cNvSpPr/>
          <p:nvPr/>
        </p:nvSpPr>
        <p:spPr>
          <a:xfrm flipH="1">
            <a:off x="-2" y="0"/>
            <a:ext cx="11644206" cy="908720"/>
          </a:xfrm>
          <a:prstGeom prst="round2DiagRect">
            <a:avLst>
              <a:gd name="adj1" fmla="val 42510"/>
              <a:gd name="adj2" fmla="val 0"/>
            </a:avLst>
          </a:prstGeom>
          <a:solidFill>
            <a:srgbClr val="63B1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634" name="Google Shape;634;p108"/>
          <p:cNvSpPr txBox="1">
            <a:spLocks noGrp="1"/>
          </p:cNvSpPr>
          <p:nvPr>
            <p:ph type="title"/>
          </p:nvPr>
        </p:nvSpPr>
        <p:spPr>
          <a:xfrm>
            <a:off x="364878" y="66936"/>
            <a:ext cx="10801200" cy="79208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C244C"/>
              </a:buClr>
              <a:buSzPts val="2681"/>
              <a:buFont typeface="Arial"/>
              <a:buNone/>
              <a:defRPr sz="2681"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5" name="Google Shape;635;p108"/>
          <p:cNvSpPr txBox="1">
            <a:spLocks noGrp="1"/>
          </p:cNvSpPr>
          <p:nvPr>
            <p:ph type="body" idx="1"/>
          </p:nvPr>
        </p:nvSpPr>
        <p:spPr>
          <a:xfrm>
            <a:off x="479377" y="1052736"/>
            <a:ext cx="11127797" cy="489654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625"/>
              <a:buFont typeface="Arial"/>
              <a:buNone/>
              <a:defRPr sz="1625"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625"/>
              <a:buFont typeface="Arial"/>
              <a:buNone/>
              <a:defRPr sz="1625" b="0" i="0" u="none" strike="noStrike" cap="none">
                <a:solidFill>
                  <a:srgbClr val="0C244C"/>
                </a:solidFill>
                <a:latin typeface="Arial"/>
                <a:ea typeface="Arial"/>
                <a:cs typeface="Arial"/>
                <a:sym typeface="Arial"/>
              </a:defRPr>
            </a:lvl2pPr>
            <a:lvl3pPr marL="1371600" marR="0" lvl="2" indent="-331787" algn="l" rtl="0">
              <a:lnSpc>
                <a:spcPct val="90000"/>
              </a:lnSpc>
              <a:spcBef>
                <a:spcPts val="153"/>
              </a:spcBef>
              <a:spcAft>
                <a:spcPts val="0"/>
              </a:spcAft>
              <a:buClr>
                <a:srgbClr val="0C244C"/>
              </a:buClr>
              <a:buSzPts val="1625"/>
              <a:buFont typeface="Arial"/>
              <a:buChar char="•"/>
              <a:defRPr sz="1625" b="0" i="0" u="none" strike="noStrike" cap="none">
                <a:solidFill>
                  <a:srgbClr val="0C244C"/>
                </a:solidFill>
                <a:latin typeface="Arial"/>
                <a:ea typeface="Arial"/>
                <a:cs typeface="Arial"/>
                <a:sym typeface="Arial"/>
              </a:defRPr>
            </a:lvl3pPr>
            <a:lvl4pPr marL="1828800" marR="0" lvl="3" indent="-331787" algn="l" rtl="0">
              <a:lnSpc>
                <a:spcPct val="90000"/>
              </a:lnSpc>
              <a:spcBef>
                <a:spcPts val="153"/>
              </a:spcBef>
              <a:spcAft>
                <a:spcPts val="0"/>
              </a:spcAft>
              <a:buClr>
                <a:srgbClr val="0C244C"/>
              </a:buClr>
              <a:buSzPts val="1625"/>
              <a:buFont typeface="Arial"/>
              <a:buChar char="•"/>
              <a:defRPr sz="1625" b="0" i="0" u="none" strike="noStrike" cap="none">
                <a:solidFill>
                  <a:srgbClr val="0C244C"/>
                </a:solidFill>
                <a:latin typeface="Arial"/>
                <a:ea typeface="Arial"/>
                <a:cs typeface="Arial"/>
                <a:sym typeface="Arial"/>
              </a:defRPr>
            </a:lvl4pPr>
            <a:lvl5pPr marL="2286000" marR="0" lvl="4" indent="-331787" algn="l" rtl="0">
              <a:lnSpc>
                <a:spcPct val="90000"/>
              </a:lnSpc>
              <a:spcBef>
                <a:spcPts val="153"/>
              </a:spcBef>
              <a:spcAft>
                <a:spcPts val="0"/>
              </a:spcAft>
              <a:buClr>
                <a:srgbClr val="0C244C"/>
              </a:buClr>
              <a:buSzPts val="1625"/>
              <a:buFont typeface="Arial"/>
              <a:buChar char="•"/>
              <a:defRPr sz="1625"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27_Title Slide">
  <p:cSld name="27_Title Slide">
    <p:bg>
      <p:bgPr>
        <a:solidFill>
          <a:schemeClr val="lt1"/>
        </a:solidFill>
        <a:effectLst/>
      </p:bgPr>
    </p:bg>
    <p:spTree>
      <p:nvGrpSpPr>
        <p:cNvPr id="1" name="Shape 636"/>
        <p:cNvGrpSpPr/>
        <p:nvPr/>
      </p:nvGrpSpPr>
      <p:grpSpPr>
        <a:xfrm>
          <a:off x="0" y="0"/>
          <a:ext cx="0" cy="0"/>
          <a:chOff x="0" y="0"/>
          <a:chExt cx="0" cy="0"/>
        </a:xfrm>
      </p:grpSpPr>
      <p:sp>
        <p:nvSpPr>
          <p:cNvPr id="637" name="Google Shape;637;p109"/>
          <p:cNvSpPr/>
          <p:nvPr/>
        </p:nvSpPr>
        <p:spPr>
          <a:xfrm>
            <a:off x="1" y="3219410"/>
            <a:ext cx="12192000" cy="3262313"/>
          </a:xfrm>
          <a:prstGeom prst="rect">
            <a:avLst/>
          </a:prstGeom>
          <a:solidFill>
            <a:srgbClr val="E5D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16">
              <a:solidFill>
                <a:schemeClr val="lt1"/>
              </a:solidFill>
              <a:latin typeface="Arial"/>
              <a:ea typeface="Arial"/>
              <a:cs typeface="Arial"/>
              <a:sym typeface="Arial"/>
            </a:endParaRPr>
          </a:p>
        </p:txBody>
      </p:sp>
      <p:grpSp>
        <p:nvGrpSpPr>
          <p:cNvPr id="638" name="Google Shape;638;p109"/>
          <p:cNvGrpSpPr/>
          <p:nvPr/>
        </p:nvGrpSpPr>
        <p:grpSpPr>
          <a:xfrm>
            <a:off x="9740732" y="3256100"/>
            <a:ext cx="2322385" cy="923653"/>
            <a:chOff x="948154" y="2050047"/>
            <a:chExt cx="216025" cy="216025"/>
          </a:xfrm>
        </p:grpSpPr>
        <p:sp>
          <p:nvSpPr>
            <p:cNvPr id="639" name="Google Shape;639;p109"/>
            <p:cNvSpPr/>
            <p:nvPr/>
          </p:nvSpPr>
          <p:spPr>
            <a:xfrm>
              <a:off x="948154" y="2050047"/>
              <a:ext cx="216025" cy="216025"/>
            </a:xfrm>
            <a:custGeom>
              <a:avLst/>
              <a:gdLst/>
              <a:ahLst/>
              <a:cxnLst/>
              <a:rect l="l" t="t" r="r" b="b"/>
              <a:pathLst>
                <a:path w="295275" h="295275" extrusionOk="0">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solidFill>
              <a:srgbClr val="762000">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16">
                <a:solidFill>
                  <a:schemeClr val="dk1"/>
                </a:solidFill>
                <a:latin typeface="Arial"/>
                <a:ea typeface="Arial"/>
                <a:cs typeface="Arial"/>
                <a:sym typeface="Arial"/>
              </a:endParaRPr>
            </a:p>
          </p:txBody>
        </p:sp>
        <p:grpSp>
          <p:nvGrpSpPr>
            <p:cNvPr id="640" name="Google Shape;640;p109"/>
            <p:cNvGrpSpPr/>
            <p:nvPr/>
          </p:nvGrpSpPr>
          <p:grpSpPr>
            <a:xfrm>
              <a:off x="958955" y="2060848"/>
              <a:ext cx="196444" cy="196444"/>
              <a:chOff x="519961" y="1999640"/>
              <a:chExt cx="196444" cy="196444"/>
            </a:xfrm>
          </p:grpSpPr>
          <p:sp>
            <p:nvSpPr>
              <p:cNvPr id="641" name="Google Shape;641;p109"/>
              <p:cNvSpPr/>
              <p:nvPr/>
            </p:nvSpPr>
            <p:spPr>
              <a:xfrm>
                <a:off x="639820" y="1999640"/>
                <a:ext cx="69685" cy="76654"/>
              </a:xfrm>
              <a:custGeom>
                <a:avLst/>
                <a:gdLst/>
                <a:ahLst/>
                <a:cxnLst/>
                <a:rect l="l" t="t" r="r" b="b"/>
                <a:pathLst>
                  <a:path w="95250" h="104775" extrusionOk="0">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solidFill>
                <a:srgbClr val="762000">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16">
                  <a:solidFill>
                    <a:schemeClr val="dk1"/>
                  </a:solidFill>
                  <a:latin typeface="Arial"/>
                  <a:ea typeface="Arial"/>
                  <a:cs typeface="Arial"/>
                  <a:sym typeface="Arial"/>
                </a:endParaRPr>
              </a:p>
            </p:txBody>
          </p:sp>
          <p:sp>
            <p:nvSpPr>
              <p:cNvPr id="642" name="Google Shape;642;p109"/>
              <p:cNvSpPr/>
              <p:nvPr/>
            </p:nvSpPr>
            <p:spPr>
              <a:xfrm>
                <a:off x="519961" y="2002095"/>
                <a:ext cx="76654" cy="69685"/>
              </a:xfrm>
              <a:custGeom>
                <a:avLst/>
                <a:gdLst/>
                <a:ahLst/>
                <a:cxnLst/>
                <a:rect l="l" t="t" r="r" b="b"/>
                <a:pathLst>
                  <a:path w="104775" h="95250" extrusionOk="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solidFill>
                <a:srgbClr val="762000">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16">
                  <a:solidFill>
                    <a:schemeClr val="dk1"/>
                  </a:solidFill>
                  <a:latin typeface="Arial"/>
                  <a:ea typeface="Arial"/>
                  <a:cs typeface="Arial"/>
                  <a:sym typeface="Arial"/>
                </a:endParaRPr>
              </a:p>
            </p:txBody>
          </p:sp>
          <p:sp>
            <p:nvSpPr>
              <p:cNvPr id="643" name="Google Shape;643;p109"/>
              <p:cNvSpPr/>
              <p:nvPr/>
            </p:nvSpPr>
            <p:spPr>
              <a:xfrm>
                <a:off x="522416" y="2119430"/>
                <a:ext cx="69685" cy="76654"/>
              </a:xfrm>
              <a:custGeom>
                <a:avLst/>
                <a:gdLst/>
                <a:ahLst/>
                <a:cxnLst/>
                <a:rect l="l" t="t" r="r" b="b"/>
                <a:pathLst>
                  <a:path w="95250" h="104775" extrusionOk="0">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solidFill>
                <a:srgbClr val="762000">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16">
                  <a:solidFill>
                    <a:schemeClr val="dk1"/>
                  </a:solidFill>
                  <a:latin typeface="Arial"/>
                  <a:ea typeface="Arial"/>
                  <a:cs typeface="Arial"/>
                  <a:sym typeface="Arial"/>
                </a:endParaRPr>
              </a:p>
            </p:txBody>
          </p:sp>
          <p:sp>
            <p:nvSpPr>
              <p:cNvPr id="644" name="Google Shape;644;p109"/>
              <p:cNvSpPr/>
              <p:nvPr/>
            </p:nvSpPr>
            <p:spPr>
              <a:xfrm>
                <a:off x="639751" y="2119499"/>
                <a:ext cx="76654" cy="69685"/>
              </a:xfrm>
              <a:custGeom>
                <a:avLst/>
                <a:gdLst/>
                <a:ahLst/>
                <a:cxnLst/>
                <a:rect l="l" t="t" r="r" b="b"/>
                <a:pathLst>
                  <a:path w="104775" h="95250" extrusionOk="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solidFill>
                <a:srgbClr val="762000">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16">
                  <a:solidFill>
                    <a:schemeClr val="dk1"/>
                  </a:solidFill>
                  <a:latin typeface="Arial"/>
                  <a:ea typeface="Arial"/>
                  <a:cs typeface="Arial"/>
                  <a:sym typeface="Arial"/>
                </a:endParaRPr>
              </a:p>
            </p:txBody>
          </p:sp>
        </p:grpSp>
      </p:grpSp>
      <p:sp>
        <p:nvSpPr>
          <p:cNvPr id="645" name="Google Shape;645;p109"/>
          <p:cNvSpPr>
            <a:spLocks noGrp="1"/>
          </p:cNvSpPr>
          <p:nvPr>
            <p:ph type="pic" idx="2"/>
          </p:nvPr>
        </p:nvSpPr>
        <p:spPr>
          <a:xfrm>
            <a:off x="1" y="10353"/>
            <a:ext cx="12192000" cy="3209057"/>
          </a:xfrm>
          <a:prstGeom prst="rect">
            <a:avLst/>
          </a:prstGeom>
          <a:noFill/>
          <a:ln>
            <a:noFill/>
          </a:ln>
        </p:spPr>
      </p:sp>
      <p:sp>
        <p:nvSpPr>
          <p:cNvPr id="646" name="Google Shape;646;p109"/>
          <p:cNvSpPr txBox="1"/>
          <p:nvPr/>
        </p:nvSpPr>
        <p:spPr>
          <a:xfrm>
            <a:off x="13552369" y="6179422"/>
            <a:ext cx="210314" cy="2024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16">
                <a:solidFill>
                  <a:schemeClr val="dk1"/>
                </a:solidFill>
                <a:latin typeface="Arial"/>
                <a:ea typeface="Arial"/>
                <a:cs typeface="Arial"/>
                <a:sym typeface="Arial"/>
              </a:rPr>
              <a:t> </a:t>
            </a:r>
            <a:endParaRPr/>
          </a:p>
        </p:txBody>
      </p:sp>
      <p:sp>
        <p:nvSpPr>
          <p:cNvPr id="647" name="Google Shape;647;p109"/>
          <p:cNvSpPr txBox="1">
            <a:spLocks noGrp="1"/>
          </p:cNvSpPr>
          <p:nvPr>
            <p:ph type="ctrTitle"/>
          </p:nvPr>
        </p:nvSpPr>
        <p:spPr>
          <a:xfrm>
            <a:off x="297454" y="3256100"/>
            <a:ext cx="9255418" cy="92365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762000"/>
              </a:buClr>
              <a:buSzPts val="1796"/>
              <a:buFont typeface="Arial"/>
              <a:buNone/>
              <a:defRPr sz="1795" b="1" i="0" u="none" strike="noStrike" cap="none">
                <a:solidFill>
                  <a:srgbClr val="762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8" name="Google Shape;648;p109"/>
          <p:cNvSpPr txBox="1">
            <a:spLocks noGrp="1"/>
          </p:cNvSpPr>
          <p:nvPr>
            <p:ph type="body" idx="1"/>
          </p:nvPr>
        </p:nvSpPr>
        <p:spPr>
          <a:xfrm>
            <a:off x="297454" y="4336782"/>
            <a:ext cx="11597557" cy="20650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62000"/>
              </a:buClr>
              <a:buSzPts val="706"/>
              <a:buFont typeface="Arial"/>
              <a:buNone/>
              <a:defRPr sz="706" b="0" i="0" u="none" strike="noStrike" cap="none">
                <a:solidFill>
                  <a:srgbClr val="762000"/>
                </a:solidFill>
                <a:latin typeface="Arial"/>
                <a:ea typeface="Arial"/>
                <a:cs typeface="Arial"/>
                <a:sym typeface="Arial"/>
              </a:defRPr>
            </a:lvl1pPr>
            <a:lvl2pPr marL="914400" marR="0" lvl="1" indent="-228600" algn="l" rtl="0">
              <a:lnSpc>
                <a:spcPct val="100000"/>
              </a:lnSpc>
              <a:spcBef>
                <a:spcPts val="385"/>
              </a:spcBef>
              <a:spcAft>
                <a:spcPts val="0"/>
              </a:spcAft>
              <a:buClr>
                <a:srgbClr val="762000"/>
              </a:buClr>
              <a:buSzPts val="706"/>
              <a:buFont typeface="Arial"/>
              <a:buNone/>
              <a:defRPr sz="706" b="0" i="0" u="none" strike="noStrike" cap="none">
                <a:solidFill>
                  <a:srgbClr val="762000"/>
                </a:solidFill>
                <a:latin typeface="Arial"/>
                <a:ea typeface="Arial"/>
                <a:cs typeface="Arial"/>
                <a:sym typeface="Arial"/>
              </a:defRPr>
            </a:lvl2pPr>
            <a:lvl3pPr marL="1371600" marR="0" lvl="2" indent="-228600" algn="l" rtl="0">
              <a:lnSpc>
                <a:spcPct val="100000"/>
              </a:lnSpc>
              <a:spcBef>
                <a:spcPts val="385"/>
              </a:spcBef>
              <a:spcAft>
                <a:spcPts val="0"/>
              </a:spcAft>
              <a:buClr>
                <a:srgbClr val="762000"/>
              </a:buClr>
              <a:buSzPts val="706"/>
              <a:buFont typeface="Arial"/>
              <a:buNone/>
              <a:defRPr sz="706" b="0" i="0" u="none" strike="noStrike" cap="none">
                <a:solidFill>
                  <a:srgbClr val="762000"/>
                </a:solidFill>
                <a:latin typeface="Arial"/>
                <a:ea typeface="Arial"/>
                <a:cs typeface="Arial"/>
                <a:sym typeface="Arial"/>
              </a:defRPr>
            </a:lvl3pPr>
            <a:lvl4pPr marL="1828800" marR="0" lvl="3" indent="-228600" algn="l" rtl="0">
              <a:lnSpc>
                <a:spcPct val="100000"/>
              </a:lnSpc>
              <a:spcBef>
                <a:spcPts val="385"/>
              </a:spcBef>
              <a:spcAft>
                <a:spcPts val="0"/>
              </a:spcAft>
              <a:buClr>
                <a:srgbClr val="762000"/>
              </a:buClr>
              <a:buSzPts val="706"/>
              <a:buFont typeface="Arial"/>
              <a:buNone/>
              <a:defRPr sz="706" b="0" i="0" u="none" strike="noStrike" cap="none">
                <a:solidFill>
                  <a:srgbClr val="762000"/>
                </a:solidFill>
                <a:latin typeface="Arial"/>
                <a:ea typeface="Arial"/>
                <a:cs typeface="Arial"/>
                <a:sym typeface="Arial"/>
              </a:defRPr>
            </a:lvl4pPr>
            <a:lvl5pPr marL="2286000" marR="0" lvl="4" indent="-228600" algn="l" rtl="0">
              <a:lnSpc>
                <a:spcPct val="100000"/>
              </a:lnSpc>
              <a:spcBef>
                <a:spcPts val="385"/>
              </a:spcBef>
              <a:spcAft>
                <a:spcPts val="0"/>
              </a:spcAft>
              <a:buClr>
                <a:srgbClr val="762000"/>
              </a:buClr>
              <a:buSzPts val="706"/>
              <a:buFont typeface="Arial"/>
              <a:buNone/>
              <a:defRPr sz="706" b="0" i="0" u="none" strike="noStrike" cap="none">
                <a:solidFill>
                  <a:srgbClr val="762000"/>
                </a:solidFill>
                <a:latin typeface="Arial"/>
                <a:ea typeface="Arial"/>
                <a:cs typeface="Arial"/>
                <a:sym typeface="Arial"/>
              </a:defRPr>
            </a:lvl5pPr>
            <a:lvl6pPr marL="2743200" marR="0" lvl="5" indent="-298259" algn="l" rtl="0">
              <a:lnSpc>
                <a:spcPct val="90000"/>
              </a:lnSpc>
              <a:spcBef>
                <a:spcPts val="38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649"/>
        <p:cNvGrpSpPr/>
        <p:nvPr/>
      </p:nvGrpSpPr>
      <p:grpSpPr>
        <a:xfrm>
          <a:off x="0" y="0"/>
          <a:ext cx="0" cy="0"/>
          <a:chOff x="0" y="0"/>
          <a:chExt cx="0" cy="0"/>
        </a:xfrm>
      </p:grpSpPr>
      <p:sp>
        <p:nvSpPr>
          <p:cNvPr id="650" name="Google Shape;650;p110"/>
          <p:cNvSpPr/>
          <p:nvPr/>
        </p:nvSpPr>
        <p:spPr>
          <a:xfrm>
            <a:off x="1" y="3"/>
            <a:ext cx="12192000" cy="78071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66">
              <a:solidFill>
                <a:schemeClr val="lt1"/>
              </a:solidFill>
              <a:latin typeface="Arial"/>
              <a:ea typeface="Arial"/>
              <a:cs typeface="Arial"/>
              <a:sym typeface="Arial"/>
            </a:endParaRPr>
          </a:p>
        </p:txBody>
      </p:sp>
      <p:sp>
        <p:nvSpPr>
          <p:cNvPr id="651" name="Google Shape;651;p110"/>
          <p:cNvSpPr txBox="1">
            <a:spLocks noGrp="1"/>
          </p:cNvSpPr>
          <p:nvPr>
            <p:ph type="ctrTitle"/>
          </p:nvPr>
        </p:nvSpPr>
        <p:spPr>
          <a:xfrm>
            <a:off x="384711" y="47963"/>
            <a:ext cx="10190177" cy="68530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762000"/>
              </a:buClr>
              <a:buSzPts val="1539"/>
              <a:buFont typeface="Arial"/>
              <a:buNone/>
              <a:defRPr sz="1539" b="1" i="0" u="none" strike="noStrike" cap="none">
                <a:solidFill>
                  <a:srgbClr val="762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652" name="Google Shape;652;p110"/>
          <p:cNvGrpSpPr/>
          <p:nvPr/>
        </p:nvGrpSpPr>
        <p:grpSpPr>
          <a:xfrm>
            <a:off x="10654680" y="-125866"/>
            <a:ext cx="1963231" cy="780719"/>
            <a:chOff x="948154" y="2050047"/>
            <a:chExt cx="216025" cy="216025"/>
          </a:xfrm>
        </p:grpSpPr>
        <p:sp>
          <p:nvSpPr>
            <p:cNvPr id="653" name="Google Shape;653;p110"/>
            <p:cNvSpPr/>
            <p:nvPr/>
          </p:nvSpPr>
          <p:spPr>
            <a:xfrm>
              <a:off x="948154" y="2050047"/>
              <a:ext cx="216025" cy="216025"/>
            </a:xfrm>
            <a:custGeom>
              <a:avLst/>
              <a:gdLst/>
              <a:ahLst/>
              <a:cxnLst/>
              <a:rect l="l" t="t" r="r" b="b"/>
              <a:pathLst>
                <a:path w="295275" h="295275" extrusionOk="0">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solidFill>
              <a:schemeClr val="accen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66">
                <a:solidFill>
                  <a:schemeClr val="dk1"/>
                </a:solidFill>
                <a:latin typeface="Arial"/>
                <a:ea typeface="Arial"/>
                <a:cs typeface="Arial"/>
                <a:sym typeface="Arial"/>
              </a:endParaRPr>
            </a:p>
          </p:txBody>
        </p:sp>
        <p:grpSp>
          <p:nvGrpSpPr>
            <p:cNvPr id="654" name="Google Shape;654;p110"/>
            <p:cNvGrpSpPr/>
            <p:nvPr/>
          </p:nvGrpSpPr>
          <p:grpSpPr>
            <a:xfrm>
              <a:off x="958955" y="2060848"/>
              <a:ext cx="196444" cy="196444"/>
              <a:chOff x="519961" y="1999640"/>
              <a:chExt cx="196444" cy="196444"/>
            </a:xfrm>
          </p:grpSpPr>
          <p:sp>
            <p:nvSpPr>
              <p:cNvPr id="655" name="Google Shape;655;p110"/>
              <p:cNvSpPr/>
              <p:nvPr/>
            </p:nvSpPr>
            <p:spPr>
              <a:xfrm>
                <a:off x="639820" y="1999640"/>
                <a:ext cx="69685" cy="76654"/>
              </a:xfrm>
              <a:custGeom>
                <a:avLst/>
                <a:gdLst/>
                <a:ahLst/>
                <a:cxnLst/>
                <a:rect l="l" t="t" r="r" b="b"/>
                <a:pathLst>
                  <a:path w="95250" h="104775" extrusionOk="0">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solidFill>
                <a:schemeClr val="accen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66">
                  <a:solidFill>
                    <a:schemeClr val="dk1"/>
                  </a:solidFill>
                  <a:latin typeface="Arial"/>
                  <a:ea typeface="Arial"/>
                  <a:cs typeface="Arial"/>
                  <a:sym typeface="Arial"/>
                </a:endParaRPr>
              </a:p>
            </p:txBody>
          </p:sp>
          <p:sp>
            <p:nvSpPr>
              <p:cNvPr id="656" name="Google Shape;656;p110"/>
              <p:cNvSpPr/>
              <p:nvPr/>
            </p:nvSpPr>
            <p:spPr>
              <a:xfrm>
                <a:off x="519961" y="2002095"/>
                <a:ext cx="76654" cy="69685"/>
              </a:xfrm>
              <a:custGeom>
                <a:avLst/>
                <a:gdLst/>
                <a:ahLst/>
                <a:cxnLst/>
                <a:rect l="l" t="t" r="r" b="b"/>
                <a:pathLst>
                  <a:path w="104775" h="95250" extrusionOk="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solidFill>
                <a:schemeClr val="accen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66">
                  <a:solidFill>
                    <a:schemeClr val="dk1"/>
                  </a:solidFill>
                  <a:latin typeface="Arial"/>
                  <a:ea typeface="Arial"/>
                  <a:cs typeface="Arial"/>
                  <a:sym typeface="Arial"/>
                </a:endParaRPr>
              </a:p>
            </p:txBody>
          </p:sp>
          <p:sp>
            <p:nvSpPr>
              <p:cNvPr id="657" name="Google Shape;657;p110"/>
              <p:cNvSpPr/>
              <p:nvPr/>
            </p:nvSpPr>
            <p:spPr>
              <a:xfrm>
                <a:off x="522416" y="2119430"/>
                <a:ext cx="69685" cy="76654"/>
              </a:xfrm>
              <a:custGeom>
                <a:avLst/>
                <a:gdLst/>
                <a:ahLst/>
                <a:cxnLst/>
                <a:rect l="l" t="t" r="r" b="b"/>
                <a:pathLst>
                  <a:path w="95250" h="104775" extrusionOk="0">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solidFill>
                <a:schemeClr val="accen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66">
                  <a:solidFill>
                    <a:schemeClr val="dk1"/>
                  </a:solidFill>
                  <a:latin typeface="Arial"/>
                  <a:ea typeface="Arial"/>
                  <a:cs typeface="Arial"/>
                  <a:sym typeface="Arial"/>
                </a:endParaRPr>
              </a:p>
            </p:txBody>
          </p:sp>
          <p:sp>
            <p:nvSpPr>
              <p:cNvPr id="658" name="Google Shape;658;p110"/>
              <p:cNvSpPr/>
              <p:nvPr/>
            </p:nvSpPr>
            <p:spPr>
              <a:xfrm>
                <a:off x="639751" y="2119499"/>
                <a:ext cx="76654" cy="69685"/>
              </a:xfrm>
              <a:custGeom>
                <a:avLst/>
                <a:gdLst/>
                <a:ahLst/>
                <a:cxnLst/>
                <a:rect l="l" t="t" r="r" b="b"/>
                <a:pathLst>
                  <a:path w="104775" h="95250" extrusionOk="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solidFill>
                <a:schemeClr val="accen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66">
                  <a:solidFill>
                    <a:schemeClr val="dk1"/>
                  </a:solidFill>
                  <a:latin typeface="Arial"/>
                  <a:ea typeface="Arial"/>
                  <a:cs typeface="Arial"/>
                  <a:sym typeface="Arial"/>
                </a:endParaRPr>
              </a:p>
            </p:txBody>
          </p:sp>
        </p:grpSp>
      </p:grpSp>
      <p:sp>
        <p:nvSpPr>
          <p:cNvPr id="659" name="Google Shape;659;p110"/>
          <p:cNvSpPr txBox="1">
            <a:spLocks noGrp="1"/>
          </p:cNvSpPr>
          <p:nvPr>
            <p:ph type="body" idx="1"/>
          </p:nvPr>
        </p:nvSpPr>
        <p:spPr>
          <a:xfrm>
            <a:off x="384710" y="874971"/>
            <a:ext cx="11434383" cy="55523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414042"/>
              </a:buClr>
              <a:buSzPts val="706"/>
              <a:buFont typeface="Arial"/>
              <a:buNone/>
              <a:defRPr sz="706" b="0" i="0" u="none" strike="noStrike" cap="none">
                <a:solidFill>
                  <a:srgbClr val="414042"/>
                </a:solidFill>
                <a:latin typeface="Arial"/>
                <a:ea typeface="Arial"/>
                <a:cs typeface="Arial"/>
                <a:sym typeface="Arial"/>
              </a:defRPr>
            </a:lvl1pPr>
            <a:lvl2pPr marL="914400" marR="0" lvl="1" indent="-273431" algn="l" rtl="0">
              <a:lnSpc>
                <a:spcPct val="100000"/>
              </a:lnSpc>
              <a:spcBef>
                <a:spcPts val="385"/>
              </a:spcBef>
              <a:spcAft>
                <a:spcPts val="0"/>
              </a:spcAft>
              <a:buClr>
                <a:schemeClr val="accent2"/>
              </a:buClr>
              <a:buSzPts val="706"/>
              <a:buFont typeface="Arial"/>
              <a:buChar char="•"/>
              <a:defRPr sz="706" b="0" i="0" u="none" strike="noStrike" cap="none">
                <a:solidFill>
                  <a:schemeClr val="accent2"/>
                </a:solidFill>
                <a:latin typeface="Arial"/>
                <a:ea typeface="Arial"/>
                <a:cs typeface="Arial"/>
                <a:sym typeface="Arial"/>
              </a:defRPr>
            </a:lvl2pPr>
            <a:lvl3pPr marL="1371600" marR="0" lvl="2" indent="-273431" algn="l" rtl="0">
              <a:lnSpc>
                <a:spcPct val="100000"/>
              </a:lnSpc>
              <a:spcBef>
                <a:spcPts val="385"/>
              </a:spcBef>
              <a:spcAft>
                <a:spcPts val="0"/>
              </a:spcAft>
              <a:buClr>
                <a:schemeClr val="accent2"/>
              </a:buClr>
              <a:buSzPts val="706"/>
              <a:buFont typeface="Arial"/>
              <a:buChar char="•"/>
              <a:defRPr sz="706" b="0" i="0" u="none" strike="noStrike" cap="none">
                <a:solidFill>
                  <a:schemeClr val="accent2"/>
                </a:solidFill>
                <a:latin typeface="Arial"/>
                <a:ea typeface="Arial"/>
                <a:cs typeface="Arial"/>
                <a:sym typeface="Arial"/>
              </a:defRPr>
            </a:lvl3pPr>
            <a:lvl4pPr marL="1828800" marR="0" lvl="3" indent="-273431" algn="l" rtl="0">
              <a:lnSpc>
                <a:spcPct val="100000"/>
              </a:lnSpc>
              <a:spcBef>
                <a:spcPts val="385"/>
              </a:spcBef>
              <a:spcAft>
                <a:spcPts val="0"/>
              </a:spcAft>
              <a:buClr>
                <a:schemeClr val="accent2"/>
              </a:buClr>
              <a:buSzPts val="706"/>
              <a:buFont typeface="Arial"/>
              <a:buChar char="•"/>
              <a:defRPr sz="706" b="0" i="0" u="none" strike="noStrike" cap="none">
                <a:solidFill>
                  <a:schemeClr val="accent2"/>
                </a:solidFill>
                <a:latin typeface="Arial"/>
                <a:ea typeface="Arial"/>
                <a:cs typeface="Arial"/>
                <a:sym typeface="Arial"/>
              </a:defRPr>
            </a:lvl4pPr>
            <a:lvl5pPr marL="2286000" marR="0" lvl="4" indent="-273431" algn="l" rtl="0">
              <a:lnSpc>
                <a:spcPct val="100000"/>
              </a:lnSpc>
              <a:spcBef>
                <a:spcPts val="385"/>
              </a:spcBef>
              <a:spcAft>
                <a:spcPts val="0"/>
              </a:spcAft>
              <a:buClr>
                <a:schemeClr val="accent2"/>
              </a:buClr>
              <a:buSzPts val="706"/>
              <a:buFont typeface="Arial"/>
              <a:buChar char="•"/>
              <a:defRPr sz="706" b="0" i="0" u="none" strike="noStrike" cap="none">
                <a:solidFill>
                  <a:schemeClr val="accent2"/>
                </a:solidFill>
                <a:latin typeface="Arial"/>
                <a:ea typeface="Arial"/>
                <a:cs typeface="Arial"/>
                <a:sym typeface="Arial"/>
              </a:defRPr>
            </a:lvl5pPr>
            <a:lvl6pPr marL="2743200" marR="0" lvl="5" indent="-298259" algn="l" rtl="0">
              <a:lnSpc>
                <a:spcPct val="90000"/>
              </a:lnSpc>
              <a:spcBef>
                <a:spcPts val="38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29_Title Slide">
  <p:cSld name="29_Title Slide">
    <p:bg>
      <p:bgPr>
        <a:solidFill>
          <a:schemeClr val="lt1"/>
        </a:solidFill>
        <a:effectLst/>
      </p:bgPr>
    </p:bg>
    <p:spTree>
      <p:nvGrpSpPr>
        <p:cNvPr id="1" name="Shape 660"/>
        <p:cNvGrpSpPr/>
        <p:nvPr/>
      </p:nvGrpSpPr>
      <p:grpSpPr>
        <a:xfrm>
          <a:off x="0" y="0"/>
          <a:ext cx="0" cy="0"/>
          <a:chOff x="0" y="0"/>
          <a:chExt cx="0" cy="0"/>
        </a:xfrm>
      </p:grpSpPr>
      <p:sp>
        <p:nvSpPr>
          <p:cNvPr id="661" name="Google Shape;661;p111"/>
          <p:cNvSpPr/>
          <p:nvPr/>
        </p:nvSpPr>
        <p:spPr>
          <a:xfrm>
            <a:off x="1" y="3219410"/>
            <a:ext cx="12192000" cy="3262313"/>
          </a:xfrm>
          <a:prstGeom prst="rect">
            <a:avLst/>
          </a:prstGeom>
          <a:solidFill>
            <a:srgbClr val="E5D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16">
              <a:solidFill>
                <a:schemeClr val="lt1"/>
              </a:solidFill>
              <a:latin typeface="Arial"/>
              <a:ea typeface="Arial"/>
              <a:cs typeface="Arial"/>
              <a:sym typeface="Arial"/>
            </a:endParaRPr>
          </a:p>
        </p:txBody>
      </p:sp>
      <p:grpSp>
        <p:nvGrpSpPr>
          <p:cNvPr id="662" name="Google Shape;662;p111"/>
          <p:cNvGrpSpPr/>
          <p:nvPr/>
        </p:nvGrpSpPr>
        <p:grpSpPr>
          <a:xfrm>
            <a:off x="9740732" y="3256100"/>
            <a:ext cx="2322385" cy="923653"/>
            <a:chOff x="948154" y="2050047"/>
            <a:chExt cx="216025" cy="216025"/>
          </a:xfrm>
        </p:grpSpPr>
        <p:sp>
          <p:nvSpPr>
            <p:cNvPr id="663" name="Google Shape;663;p111"/>
            <p:cNvSpPr/>
            <p:nvPr/>
          </p:nvSpPr>
          <p:spPr>
            <a:xfrm>
              <a:off x="948154" y="2050047"/>
              <a:ext cx="216025" cy="216025"/>
            </a:xfrm>
            <a:custGeom>
              <a:avLst/>
              <a:gdLst/>
              <a:ahLst/>
              <a:cxnLst/>
              <a:rect l="l" t="t" r="r" b="b"/>
              <a:pathLst>
                <a:path w="295275" h="295275" extrusionOk="0">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solidFill>
              <a:srgbClr val="762000">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16">
                <a:solidFill>
                  <a:schemeClr val="dk1"/>
                </a:solidFill>
                <a:latin typeface="Arial"/>
                <a:ea typeface="Arial"/>
                <a:cs typeface="Arial"/>
                <a:sym typeface="Arial"/>
              </a:endParaRPr>
            </a:p>
          </p:txBody>
        </p:sp>
        <p:grpSp>
          <p:nvGrpSpPr>
            <p:cNvPr id="664" name="Google Shape;664;p111"/>
            <p:cNvGrpSpPr/>
            <p:nvPr/>
          </p:nvGrpSpPr>
          <p:grpSpPr>
            <a:xfrm>
              <a:off x="958955" y="2060848"/>
              <a:ext cx="196444" cy="196444"/>
              <a:chOff x="519961" y="1999640"/>
              <a:chExt cx="196444" cy="196444"/>
            </a:xfrm>
          </p:grpSpPr>
          <p:sp>
            <p:nvSpPr>
              <p:cNvPr id="665" name="Google Shape;665;p111"/>
              <p:cNvSpPr/>
              <p:nvPr/>
            </p:nvSpPr>
            <p:spPr>
              <a:xfrm>
                <a:off x="639820" y="1999640"/>
                <a:ext cx="69685" cy="76654"/>
              </a:xfrm>
              <a:custGeom>
                <a:avLst/>
                <a:gdLst/>
                <a:ahLst/>
                <a:cxnLst/>
                <a:rect l="l" t="t" r="r" b="b"/>
                <a:pathLst>
                  <a:path w="95250" h="104775" extrusionOk="0">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solidFill>
                <a:srgbClr val="762000">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16">
                  <a:solidFill>
                    <a:schemeClr val="dk1"/>
                  </a:solidFill>
                  <a:latin typeface="Arial"/>
                  <a:ea typeface="Arial"/>
                  <a:cs typeface="Arial"/>
                  <a:sym typeface="Arial"/>
                </a:endParaRPr>
              </a:p>
            </p:txBody>
          </p:sp>
          <p:sp>
            <p:nvSpPr>
              <p:cNvPr id="666" name="Google Shape;666;p111"/>
              <p:cNvSpPr/>
              <p:nvPr/>
            </p:nvSpPr>
            <p:spPr>
              <a:xfrm>
                <a:off x="519961" y="2002095"/>
                <a:ext cx="76654" cy="69685"/>
              </a:xfrm>
              <a:custGeom>
                <a:avLst/>
                <a:gdLst/>
                <a:ahLst/>
                <a:cxnLst/>
                <a:rect l="l" t="t" r="r" b="b"/>
                <a:pathLst>
                  <a:path w="104775" h="95250" extrusionOk="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solidFill>
                <a:srgbClr val="762000">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16">
                  <a:solidFill>
                    <a:schemeClr val="dk1"/>
                  </a:solidFill>
                  <a:latin typeface="Arial"/>
                  <a:ea typeface="Arial"/>
                  <a:cs typeface="Arial"/>
                  <a:sym typeface="Arial"/>
                </a:endParaRPr>
              </a:p>
            </p:txBody>
          </p:sp>
          <p:sp>
            <p:nvSpPr>
              <p:cNvPr id="667" name="Google Shape;667;p111"/>
              <p:cNvSpPr/>
              <p:nvPr/>
            </p:nvSpPr>
            <p:spPr>
              <a:xfrm>
                <a:off x="522416" y="2119430"/>
                <a:ext cx="69685" cy="76654"/>
              </a:xfrm>
              <a:custGeom>
                <a:avLst/>
                <a:gdLst/>
                <a:ahLst/>
                <a:cxnLst/>
                <a:rect l="l" t="t" r="r" b="b"/>
                <a:pathLst>
                  <a:path w="95250" h="104775" extrusionOk="0">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solidFill>
                <a:srgbClr val="762000">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16">
                  <a:solidFill>
                    <a:schemeClr val="dk1"/>
                  </a:solidFill>
                  <a:latin typeface="Arial"/>
                  <a:ea typeface="Arial"/>
                  <a:cs typeface="Arial"/>
                  <a:sym typeface="Arial"/>
                </a:endParaRPr>
              </a:p>
            </p:txBody>
          </p:sp>
          <p:sp>
            <p:nvSpPr>
              <p:cNvPr id="668" name="Google Shape;668;p111"/>
              <p:cNvSpPr/>
              <p:nvPr/>
            </p:nvSpPr>
            <p:spPr>
              <a:xfrm>
                <a:off x="639751" y="2119499"/>
                <a:ext cx="76654" cy="69685"/>
              </a:xfrm>
              <a:custGeom>
                <a:avLst/>
                <a:gdLst/>
                <a:ahLst/>
                <a:cxnLst/>
                <a:rect l="l" t="t" r="r" b="b"/>
                <a:pathLst>
                  <a:path w="104775" h="95250" extrusionOk="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solidFill>
                <a:srgbClr val="762000">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16">
                  <a:solidFill>
                    <a:schemeClr val="dk1"/>
                  </a:solidFill>
                  <a:latin typeface="Arial"/>
                  <a:ea typeface="Arial"/>
                  <a:cs typeface="Arial"/>
                  <a:sym typeface="Arial"/>
                </a:endParaRPr>
              </a:p>
            </p:txBody>
          </p:sp>
        </p:grpSp>
      </p:grpSp>
      <p:sp>
        <p:nvSpPr>
          <p:cNvPr id="669" name="Google Shape;669;p111"/>
          <p:cNvSpPr>
            <a:spLocks noGrp="1"/>
          </p:cNvSpPr>
          <p:nvPr>
            <p:ph type="pic" idx="2"/>
          </p:nvPr>
        </p:nvSpPr>
        <p:spPr>
          <a:xfrm>
            <a:off x="1" y="10353"/>
            <a:ext cx="12192000" cy="3209057"/>
          </a:xfrm>
          <a:prstGeom prst="rect">
            <a:avLst/>
          </a:prstGeom>
          <a:noFill/>
          <a:ln>
            <a:noFill/>
          </a:ln>
        </p:spPr>
      </p:sp>
      <p:sp>
        <p:nvSpPr>
          <p:cNvPr id="670" name="Google Shape;670;p111"/>
          <p:cNvSpPr txBox="1"/>
          <p:nvPr/>
        </p:nvSpPr>
        <p:spPr>
          <a:xfrm>
            <a:off x="13552369" y="6179422"/>
            <a:ext cx="210314" cy="2024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16">
                <a:solidFill>
                  <a:schemeClr val="dk1"/>
                </a:solidFill>
                <a:latin typeface="Arial"/>
                <a:ea typeface="Arial"/>
                <a:cs typeface="Arial"/>
                <a:sym typeface="Arial"/>
              </a:rPr>
              <a:t> </a:t>
            </a:r>
            <a:endParaRPr/>
          </a:p>
        </p:txBody>
      </p:sp>
      <p:sp>
        <p:nvSpPr>
          <p:cNvPr id="671" name="Google Shape;671;p111"/>
          <p:cNvSpPr txBox="1">
            <a:spLocks noGrp="1"/>
          </p:cNvSpPr>
          <p:nvPr>
            <p:ph type="ctrTitle"/>
          </p:nvPr>
        </p:nvSpPr>
        <p:spPr>
          <a:xfrm>
            <a:off x="297454" y="3256100"/>
            <a:ext cx="9255418" cy="92365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762000"/>
              </a:buClr>
              <a:buSzPts val="1796"/>
              <a:buFont typeface="Arial"/>
              <a:buNone/>
              <a:defRPr sz="1795" b="1" i="0" u="none" strike="noStrike" cap="none">
                <a:solidFill>
                  <a:srgbClr val="762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2" name="Google Shape;672;p111"/>
          <p:cNvSpPr txBox="1">
            <a:spLocks noGrp="1"/>
          </p:cNvSpPr>
          <p:nvPr>
            <p:ph type="body" idx="1"/>
          </p:nvPr>
        </p:nvSpPr>
        <p:spPr>
          <a:xfrm>
            <a:off x="297454" y="4336782"/>
            <a:ext cx="11597557" cy="20650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62000"/>
              </a:buClr>
              <a:buSzPts val="706"/>
              <a:buFont typeface="Arial"/>
              <a:buNone/>
              <a:defRPr sz="706" b="0" i="0" u="none" strike="noStrike" cap="none">
                <a:solidFill>
                  <a:srgbClr val="762000"/>
                </a:solidFill>
                <a:latin typeface="Arial"/>
                <a:ea typeface="Arial"/>
                <a:cs typeface="Arial"/>
                <a:sym typeface="Arial"/>
              </a:defRPr>
            </a:lvl1pPr>
            <a:lvl2pPr marL="914400" marR="0" lvl="1" indent="-228600" algn="l" rtl="0">
              <a:lnSpc>
                <a:spcPct val="100000"/>
              </a:lnSpc>
              <a:spcBef>
                <a:spcPts val="385"/>
              </a:spcBef>
              <a:spcAft>
                <a:spcPts val="0"/>
              </a:spcAft>
              <a:buClr>
                <a:srgbClr val="762000"/>
              </a:buClr>
              <a:buSzPts val="706"/>
              <a:buFont typeface="Arial"/>
              <a:buNone/>
              <a:defRPr sz="706" b="0" i="0" u="none" strike="noStrike" cap="none">
                <a:solidFill>
                  <a:srgbClr val="762000"/>
                </a:solidFill>
                <a:latin typeface="Arial"/>
                <a:ea typeface="Arial"/>
                <a:cs typeface="Arial"/>
                <a:sym typeface="Arial"/>
              </a:defRPr>
            </a:lvl2pPr>
            <a:lvl3pPr marL="1371600" marR="0" lvl="2" indent="-228600" algn="l" rtl="0">
              <a:lnSpc>
                <a:spcPct val="100000"/>
              </a:lnSpc>
              <a:spcBef>
                <a:spcPts val="385"/>
              </a:spcBef>
              <a:spcAft>
                <a:spcPts val="0"/>
              </a:spcAft>
              <a:buClr>
                <a:srgbClr val="762000"/>
              </a:buClr>
              <a:buSzPts val="706"/>
              <a:buFont typeface="Arial"/>
              <a:buNone/>
              <a:defRPr sz="706" b="0" i="0" u="none" strike="noStrike" cap="none">
                <a:solidFill>
                  <a:srgbClr val="762000"/>
                </a:solidFill>
                <a:latin typeface="Arial"/>
                <a:ea typeface="Arial"/>
                <a:cs typeface="Arial"/>
                <a:sym typeface="Arial"/>
              </a:defRPr>
            </a:lvl3pPr>
            <a:lvl4pPr marL="1828800" marR="0" lvl="3" indent="-228600" algn="l" rtl="0">
              <a:lnSpc>
                <a:spcPct val="100000"/>
              </a:lnSpc>
              <a:spcBef>
                <a:spcPts val="385"/>
              </a:spcBef>
              <a:spcAft>
                <a:spcPts val="0"/>
              </a:spcAft>
              <a:buClr>
                <a:srgbClr val="762000"/>
              </a:buClr>
              <a:buSzPts val="706"/>
              <a:buFont typeface="Arial"/>
              <a:buNone/>
              <a:defRPr sz="706" b="0" i="0" u="none" strike="noStrike" cap="none">
                <a:solidFill>
                  <a:srgbClr val="762000"/>
                </a:solidFill>
                <a:latin typeface="Arial"/>
                <a:ea typeface="Arial"/>
                <a:cs typeface="Arial"/>
                <a:sym typeface="Arial"/>
              </a:defRPr>
            </a:lvl4pPr>
            <a:lvl5pPr marL="2286000" marR="0" lvl="4" indent="-228600" algn="l" rtl="0">
              <a:lnSpc>
                <a:spcPct val="100000"/>
              </a:lnSpc>
              <a:spcBef>
                <a:spcPts val="385"/>
              </a:spcBef>
              <a:spcAft>
                <a:spcPts val="0"/>
              </a:spcAft>
              <a:buClr>
                <a:srgbClr val="762000"/>
              </a:buClr>
              <a:buSzPts val="706"/>
              <a:buFont typeface="Arial"/>
              <a:buNone/>
              <a:defRPr sz="706" b="0" i="0" u="none" strike="noStrike" cap="none">
                <a:solidFill>
                  <a:srgbClr val="762000"/>
                </a:solidFill>
                <a:latin typeface="Arial"/>
                <a:ea typeface="Arial"/>
                <a:cs typeface="Arial"/>
                <a:sym typeface="Arial"/>
              </a:defRPr>
            </a:lvl5pPr>
            <a:lvl6pPr marL="2743200" marR="0" lvl="5" indent="-298259" algn="l" rtl="0">
              <a:lnSpc>
                <a:spcPct val="90000"/>
              </a:lnSpc>
              <a:spcBef>
                <a:spcPts val="38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30_Title Slide">
  <p:cSld name="30_Title Slide">
    <p:bg>
      <p:bgPr>
        <a:solidFill>
          <a:schemeClr val="lt1"/>
        </a:solidFill>
        <a:effectLst/>
      </p:bgPr>
    </p:bg>
    <p:spTree>
      <p:nvGrpSpPr>
        <p:cNvPr id="1" name="Shape 673"/>
        <p:cNvGrpSpPr/>
        <p:nvPr/>
      </p:nvGrpSpPr>
      <p:grpSpPr>
        <a:xfrm>
          <a:off x="0" y="0"/>
          <a:ext cx="0" cy="0"/>
          <a:chOff x="0" y="0"/>
          <a:chExt cx="0" cy="0"/>
        </a:xfrm>
      </p:grpSpPr>
      <p:sp>
        <p:nvSpPr>
          <p:cNvPr id="674" name="Google Shape;674;p112"/>
          <p:cNvSpPr/>
          <p:nvPr/>
        </p:nvSpPr>
        <p:spPr>
          <a:xfrm>
            <a:off x="1" y="3219410"/>
            <a:ext cx="12192000" cy="3262313"/>
          </a:xfrm>
          <a:prstGeom prst="rect">
            <a:avLst/>
          </a:prstGeom>
          <a:solidFill>
            <a:srgbClr val="E5D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16">
              <a:solidFill>
                <a:schemeClr val="lt1"/>
              </a:solidFill>
              <a:latin typeface="Arial"/>
              <a:ea typeface="Arial"/>
              <a:cs typeface="Arial"/>
              <a:sym typeface="Arial"/>
            </a:endParaRPr>
          </a:p>
        </p:txBody>
      </p:sp>
      <p:grpSp>
        <p:nvGrpSpPr>
          <p:cNvPr id="675" name="Google Shape;675;p112"/>
          <p:cNvGrpSpPr/>
          <p:nvPr/>
        </p:nvGrpSpPr>
        <p:grpSpPr>
          <a:xfrm>
            <a:off x="9740732" y="3256100"/>
            <a:ext cx="2322385" cy="923653"/>
            <a:chOff x="948154" y="2050047"/>
            <a:chExt cx="216025" cy="216025"/>
          </a:xfrm>
        </p:grpSpPr>
        <p:sp>
          <p:nvSpPr>
            <p:cNvPr id="676" name="Google Shape;676;p112"/>
            <p:cNvSpPr/>
            <p:nvPr/>
          </p:nvSpPr>
          <p:spPr>
            <a:xfrm>
              <a:off x="948154" y="2050047"/>
              <a:ext cx="216025" cy="216025"/>
            </a:xfrm>
            <a:custGeom>
              <a:avLst/>
              <a:gdLst/>
              <a:ahLst/>
              <a:cxnLst/>
              <a:rect l="l" t="t" r="r" b="b"/>
              <a:pathLst>
                <a:path w="295275" h="295275" extrusionOk="0">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solidFill>
              <a:srgbClr val="762000">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16">
                <a:solidFill>
                  <a:schemeClr val="dk1"/>
                </a:solidFill>
                <a:latin typeface="Arial"/>
                <a:ea typeface="Arial"/>
                <a:cs typeface="Arial"/>
                <a:sym typeface="Arial"/>
              </a:endParaRPr>
            </a:p>
          </p:txBody>
        </p:sp>
        <p:grpSp>
          <p:nvGrpSpPr>
            <p:cNvPr id="677" name="Google Shape;677;p112"/>
            <p:cNvGrpSpPr/>
            <p:nvPr/>
          </p:nvGrpSpPr>
          <p:grpSpPr>
            <a:xfrm>
              <a:off x="958955" y="2060848"/>
              <a:ext cx="196444" cy="196444"/>
              <a:chOff x="519961" y="1999640"/>
              <a:chExt cx="196444" cy="196444"/>
            </a:xfrm>
          </p:grpSpPr>
          <p:sp>
            <p:nvSpPr>
              <p:cNvPr id="678" name="Google Shape;678;p112"/>
              <p:cNvSpPr/>
              <p:nvPr/>
            </p:nvSpPr>
            <p:spPr>
              <a:xfrm>
                <a:off x="639820" y="1999640"/>
                <a:ext cx="69685" cy="76654"/>
              </a:xfrm>
              <a:custGeom>
                <a:avLst/>
                <a:gdLst/>
                <a:ahLst/>
                <a:cxnLst/>
                <a:rect l="l" t="t" r="r" b="b"/>
                <a:pathLst>
                  <a:path w="95250" h="104775" extrusionOk="0">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solidFill>
                <a:srgbClr val="762000">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16">
                  <a:solidFill>
                    <a:schemeClr val="dk1"/>
                  </a:solidFill>
                  <a:latin typeface="Arial"/>
                  <a:ea typeface="Arial"/>
                  <a:cs typeface="Arial"/>
                  <a:sym typeface="Arial"/>
                </a:endParaRPr>
              </a:p>
            </p:txBody>
          </p:sp>
          <p:sp>
            <p:nvSpPr>
              <p:cNvPr id="679" name="Google Shape;679;p112"/>
              <p:cNvSpPr/>
              <p:nvPr/>
            </p:nvSpPr>
            <p:spPr>
              <a:xfrm>
                <a:off x="519961" y="2002095"/>
                <a:ext cx="76654" cy="69685"/>
              </a:xfrm>
              <a:custGeom>
                <a:avLst/>
                <a:gdLst/>
                <a:ahLst/>
                <a:cxnLst/>
                <a:rect l="l" t="t" r="r" b="b"/>
                <a:pathLst>
                  <a:path w="104775" h="95250" extrusionOk="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solidFill>
                <a:srgbClr val="762000">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16">
                  <a:solidFill>
                    <a:schemeClr val="dk1"/>
                  </a:solidFill>
                  <a:latin typeface="Arial"/>
                  <a:ea typeface="Arial"/>
                  <a:cs typeface="Arial"/>
                  <a:sym typeface="Arial"/>
                </a:endParaRPr>
              </a:p>
            </p:txBody>
          </p:sp>
          <p:sp>
            <p:nvSpPr>
              <p:cNvPr id="680" name="Google Shape;680;p112"/>
              <p:cNvSpPr/>
              <p:nvPr/>
            </p:nvSpPr>
            <p:spPr>
              <a:xfrm>
                <a:off x="522416" y="2119430"/>
                <a:ext cx="69685" cy="76654"/>
              </a:xfrm>
              <a:custGeom>
                <a:avLst/>
                <a:gdLst/>
                <a:ahLst/>
                <a:cxnLst/>
                <a:rect l="l" t="t" r="r" b="b"/>
                <a:pathLst>
                  <a:path w="95250" h="104775" extrusionOk="0">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solidFill>
                <a:srgbClr val="762000">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16">
                  <a:solidFill>
                    <a:schemeClr val="dk1"/>
                  </a:solidFill>
                  <a:latin typeface="Arial"/>
                  <a:ea typeface="Arial"/>
                  <a:cs typeface="Arial"/>
                  <a:sym typeface="Arial"/>
                </a:endParaRPr>
              </a:p>
            </p:txBody>
          </p:sp>
          <p:sp>
            <p:nvSpPr>
              <p:cNvPr id="681" name="Google Shape;681;p112"/>
              <p:cNvSpPr/>
              <p:nvPr/>
            </p:nvSpPr>
            <p:spPr>
              <a:xfrm>
                <a:off x="639751" y="2119499"/>
                <a:ext cx="76654" cy="69685"/>
              </a:xfrm>
              <a:custGeom>
                <a:avLst/>
                <a:gdLst/>
                <a:ahLst/>
                <a:cxnLst/>
                <a:rect l="l" t="t" r="r" b="b"/>
                <a:pathLst>
                  <a:path w="104775" h="95250" extrusionOk="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solidFill>
                <a:srgbClr val="762000">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16">
                  <a:solidFill>
                    <a:schemeClr val="dk1"/>
                  </a:solidFill>
                  <a:latin typeface="Arial"/>
                  <a:ea typeface="Arial"/>
                  <a:cs typeface="Arial"/>
                  <a:sym typeface="Arial"/>
                </a:endParaRPr>
              </a:p>
            </p:txBody>
          </p:sp>
        </p:grpSp>
      </p:grpSp>
      <p:sp>
        <p:nvSpPr>
          <p:cNvPr id="682" name="Google Shape;682;p112"/>
          <p:cNvSpPr>
            <a:spLocks noGrp="1"/>
          </p:cNvSpPr>
          <p:nvPr>
            <p:ph type="pic" idx="2"/>
          </p:nvPr>
        </p:nvSpPr>
        <p:spPr>
          <a:xfrm>
            <a:off x="1" y="10353"/>
            <a:ext cx="12192000" cy="3209057"/>
          </a:xfrm>
          <a:prstGeom prst="rect">
            <a:avLst/>
          </a:prstGeom>
          <a:noFill/>
          <a:ln>
            <a:noFill/>
          </a:ln>
        </p:spPr>
      </p:sp>
      <p:sp>
        <p:nvSpPr>
          <p:cNvPr id="683" name="Google Shape;683;p112"/>
          <p:cNvSpPr txBox="1"/>
          <p:nvPr/>
        </p:nvSpPr>
        <p:spPr>
          <a:xfrm>
            <a:off x="13552369" y="6179422"/>
            <a:ext cx="210314" cy="2024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16">
                <a:solidFill>
                  <a:schemeClr val="dk1"/>
                </a:solidFill>
                <a:latin typeface="Arial"/>
                <a:ea typeface="Arial"/>
                <a:cs typeface="Arial"/>
                <a:sym typeface="Arial"/>
              </a:rPr>
              <a:t> </a:t>
            </a:r>
            <a:endParaRPr/>
          </a:p>
        </p:txBody>
      </p:sp>
      <p:sp>
        <p:nvSpPr>
          <p:cNvPr id="684" name="Google Shape;684;p112"/>
          <p:cNvSpPr txBox="1">
            <a:spLocks noGrp="1"/>
          </p:cNvSpPr>
          <p:nvPr>
            <p:ph type="ctrTitle"/>
          </p:nvPr>
        </p:nvSpPr>
        <p:spPr>
          <a:xfrm>
            <a:off x="297454" y="3256100"/>
            <a:ext cx="9255418" cy="92365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762000"/>
              </a:buClr>
              <a:buSzPts val="1796"/>
              <a:buFont typeface="Arial"/>
              <a:buNone/>
              <a:defRPr sz="1795" b="1" i="0" u="none" strike="noStrike" cap="none">
                <a:solidFill>
                  <a:srgbClr val="762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5" name="Google Shape;685;p112"/>
          <p:cNvSpPr txBox="1">
            <a:spLocks noGrp="1"/>
          </p:cNvSpPr>
          <p:nvPr>
            <p:ph type="body" idx="1"/>
          </p:nvPr>
        </p:nvSpPr>
        <p:spPr>
          <a:xfrm>
            <a:off x="297454" y="4336782"/>
            <a:ext cx="11597557" cy="20650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62000"/>
              </a:buClr>
              <a:buSzPts val="706"/>
              <a:buFont typeface="Arial"/>
              <a:buNone/>
              <a:defRPr sz="706" b="0" i="0" u="none" strike="noStrike" cap="none">
                <a:solidFill>
                  <a:srgbClr val="762000"/>
                </a:solidFill>
                <a:latin typeface="Arial"/>
                <a:ea typeface="Arial"/>
                <a:cs typeface="Arial"/>
                <a:sym typeface="Arial"/>
              </a:defRPr>
            </a:lvl1pPr>
            <a:lvl2pPr marL="914400" marR="0" lvl="1" indent="-228600" algn="l" rtl="0">
              <a:lnSpc>
                <a:spcPct val="100000"/>
              </a:lnSpc>
              <a:spcBef>
                <a:spcPts val="385"/>
              </a:spcBef>
              <a:spcAft>
                <a:spcPts val="0"/>
              </a:spcAft>
              <a:buClr>
                <a:srgbClr val="762000"/>
              </a:buClr>
              <a:buSzPts val="706"/>
              <a:buFont typeface="Arial"/>
              <a:buNone/>
              <a:defRPr sz="706" b="0" i="0" u="none" strike="noStrike" cap="none">
                <a:solidFill>
                  <a:srgbClr val="762000"/>
                </a:solidFill>
                <a:latin typeface="Arial"/>
                <a:ea typeface="Arial"/>
                <a:cs typeface="Arial"/>
                <a:sym typeface="Arial"/>
              </a:defRPr>
            </a:lvl2pPr>
            <a:lvl3pPr marL="1371600" marR="0" lvl="2" indent="-228600" algn="l" rtl="0">
              <a:lnSpc>
                <a:spcPct val="100000"/>
              </a:lnSpc>
              <a:spcBef>
                <a:spcPts val="385"/>
              </a:spcBef>
              <a:spcAft>
                <a:spcPts val="0"/>
              </a:spcAft>
              <a:buClr>
                <a:srgbClr val="762000"/>
              </a:buClr>
              <a:buSzPts val="706"/>
              <a:buFont typeface="Arial"/>
              <a:buNone/>
              <a:defRPr sz="706" b="0" i="0" u="none" strike="noStrike" cap="none">
                <a:solidFill>
                  <a:srgbClr val="762000"/>
                </a:solidFill>
                <a:latin typeface="Arial"/>
                <a:ea typeface="Arial"/>
                <a:cs typeface="Arial"/>
                <a:sym typeface="Arial"/>
              </a:defRPr>
            </a:lvl3pPr>
            <a:lvl4pPr marL="1828800" marR="0" lvl="3" indent="-228600" algn="l" rtl="0">
              <a:lnSpc>
                <a:spcPct val="100000"/>
              </a:lnSpc>
              <a:spcBef>
                <a:spcPts val="385"/>
              </a:spcBef>
              <a:spcAft>
                <a:spcPts val="0"/>
              </a:spcAft>
              <a:buClr>
                <a:srgbClr val="762000"/>
              </a:buClr>
              <a:buSzPts val="706"/>
              <a:buFont typeface="Arial"/>
              <a:buNone/>
              <a:defRPr sz="706" b="0" i="0" u="none" strike="noStrike" cap="none">
                <a:solidFill>
                  <a:srgbClr val="762000"/>
                </a:solidFill>
                <a:latin typeface="Arial"/>
                <a:ea typeface="Arial"/>
                <a:cs typeface="Arial"/>
                <a:sym typeface="Arial"/>
              </a:defRPr>
            </a:lvl4pPr>
            <a:lvl5pPr marL="2286000" marR="0" lvl="4" indent="-228600" algn="l" rtl="0">
              <a:lnSpc>
                <a:spcPct val="100000"/>
              </a:lnSpc>
              <a:spcBef>
                <a:spcPts val="385"/>
              </a:spcBef>
              <a:spcAft>
                <a:spcPts val="0"/>
              </a:spcAft>
              <a:buClr>
                <a:srgbClr val="762000"/>
              </a:buClr>
              <a:buSzPts val="706"/>
              <a:buFont typeface="Arial"/>
              <a:buNone/>
              <a:defRPr sz="706" b="0" i="0" u="none" strike="noStrike" cap="none">
                <a:solidFill>
                  <a:srgbClr val="762000"/>
                </a:solidFill>
                <a:latin typeface="Arial"/>
                <a:ea typeface="Arial"/>
                <a:cs typeface="Arial"/>
                <a:sym typeface="Arial"/>
              </a:defRPr>
            </a:lvl5pPr>
            <a:lvl6pPr marL="2743200" marR="0" lvl="5" indent="-298259" algn="l" rtl="0">
              <a:lnSpc>
                <a:spcPct val="90000"/>
              </a:lnSpc>
              <a:spcBef>
                <a:spcPts val="38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4"/>
        <p:cNvGrpSpPr/>
        <p:nvPr/>
      </p:nvGrpSpPr>
      <p:grpSpPr>
        <a:xfrm>
          <a:off x="0" y="0"/>
          <a:ext cx="0" cy="0"/>
          <a:chOff x="0" y="0"/>
          <a:chExt cx="0" cy="0"/>
        </a:xfrm>
      </p:grpSpPr>
      <p:sp>
        <p:nvSpPr>
          <p:cNvPr id="65" name="Google Shape;65;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3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3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1.xml"/><Relationship Id="rId21" Type="http://schemas.openxmlformats.org/officeDocument/2006/relationships/slideLayout" Target="../slideLayouts/slideLayout36.xml"/><Relationship Id="rId42" Type="http://schemas.openxmlformats.org/officeDocument/2006/relationships/slideLayout" Target="../slideLayouts/slideLayout57.xml"/><Relationship Id="rId47" Type="http://schemas.openxmlformats.org/officeDocument/2006/relationships/slideLayout" Target="../slideLayouts/slideLayout62.xml"/><Relationship Id="rId63" Type="http://schemas.openxmlformats.org/officeDocument/2006/relationships/slideLayout" Target="../slideLayouts/slideLayout78.xml"/><Relationship Id="rId68" Type="http://schemas.openxmlformats.org/officeDocument/2006/relationships/slideLayout" Target="../slideLayouts/slideLayout83.xml"/><Relationship Id="rId7" Type="http://schemas.openxmlformats.org/officeDocument/2006/relationships/slideLayout" Target="../slideLayouts/slideLayout22.xml"/><Relationship Id="rId71" Type="http://schemas.openxmlformats.org/officeDocument/2006/relationships/image" Target="../media/image7.png"/><Relationship Id="rId2" Type="http://schemas.openxmlformats.org/officeDocument/2006/relationships/slideLayout" Target="../slideLayouts/slideLayout17.xml"/><Relationship Id="rId16" Type="http://schemas.openxmlformats.org/officeDocument/2006/relationships/slideLayout" Target="../slideLayouts/slideLayout31.xml"/><Relationship Id="rId29" Type="http://schemas.openxmlformats.org/officeDocument/2006/relationships/slideLayout" Target="../slideLayouts/slideLayout44.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40" Type="http://schemas.openxmlformats.org/officeDocument/2006/relationships/slideLayout" Target="../slideLayouts/slideLayout55.xml"/><Relationship Id="rId45" Type="http://schemas.openxmlformats.org/officeDocument/2006/relationships/slideLayout" Target="../slideLayouts/slideLayout60.xml"/><Relationship Id="rId53" Type="http://schemas.openxmlformats.org/officeDocument/2006/relationships/slideLayout" Target="../slideLayouts/slideLayout68.xml"/><Relationship Id="rId58" Type="http://schemas.openxmlformats.org/officeDocument/2006/relationships/slideLayout" Target="../slideLayouts/slideLayout73.xml"/><Relationship Id="rId66" Type="http://schemas.openxmlformats.org/officeDocument/2006/relationships/slideLayout" Target="../slideLayouts/slideLayout81.xml"/><Relationship Id="rId5" Type="http://schemas.openxmlformats.org/officeDocument/2006/relationships/slideLayout" Target="../slideLayouts/slideLayout20.xml"/><Relationship Id="rId61" Type="http://schemas.openxmlformats.org/officeDocument/2006/relationships/slideLayout" Target="../slideLayouts/slideLayout76.xml"/><Relationship Id="rId19" Type="http://schemas.openxmlformats.org/officeDocument/2006/relationships/slideLayout" Target="../slideLayouts/slideLayout3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43" Type="http://schemas.openxmlformats.org/officeDocument/2006/relationships/slideLayout" Target="../slideLayouts/slideLayout58.xml"/><Relationship Id="rId48" Type="http://schemas.openxmlformats.org/officeDocument/2006/relationships/slideLayout" Target="../slideLayouts/slideLayout63.xml"/><Relationship Id="rId56" Type="http://schemas.openxmlformats.org/officeDocument/2006/relationships/slideLayout" Target="../slideLayouts/slideLayout71.xml"/><Relationship Id="rId64" Type="http://schemas.openxmlformats.org/officeDocument/2006/relationships/slideLayout" Target="../slideLayouts/slideLayout79.xml"/><Relationship Id="rId69" Type="http://schemas.openxmlformats.org/officeDocument/2006/relationships/slideLayout" Target="../slideLayouts/slideLayout84.xml"/><Relationship Id="rId8" Type="http://schemas.openxmlformats.org/officeDocument/2006/relationships/slideLayout" Target="../slideLayouts/slideLayout23.xml"/><Relationship Id="rId51" Type="http://schemas.openxmlformats.org/officeDocument/2006/relationships/slideLayout" Target="../slideLayouts/slideLayout66.xml"/><Relationship Id="rId72" Type="http://schemas.openxmlformats.org/officeDocument/2006/relationships/image" Target="../media/image8.png"/><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 Id="rId46" Type="http://schemas.openxmlformats.org/officeDocument/2006/relationships/slideLayout" Target="../slideLayouts/slideLayout61.xml"/><Relationship Id="rId59" Type="http://schemas.openxmlformats.org/officeDocument/2006/relationships/slideLayout" Target="../slideLayouts/slideLayout74.xml"/><Relationship Id="rId67" Type="http://schemas.openxmlformats.org/officeDocument/2006/relationships/slideLayout" Target="../slideLayouts/slideLayout82.xml"/><Relationship Id="rId20" Type="http://schemas.openxmlformats.org/officeDocument/2006/relationships/slideLayout" Target="../slideLayouts/slideLayout35.xml"/><Relationship Id="rId41" Type="http://schemas.openxmlformats.org/officeDocument/2006/relationships/slideLayout" Target="../slideLayouts/slideLayout56.xml"/><Relationship Id="rId54" Type="http://schemas.openxmlformats.org/officeDocument/2006/relationships/slideLayout" Target="../slideLayouts/slideLayout69.xml"/><Relationship Id="rId62" Type="http://schemas.openxmlformats.org/officeDocument/2006/relationships/slideLayout" Target="../slideLayouts/slideLayout77.xml"/><Relationship Id="rId70"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49" Type="http://schemas.openxmlformats.org/officeDocument/2006/relationships/slideLayout" Target="../slideLayouts/slideLayout64.xml"/><Relationship Id="rId57" Type="http://schemas.openxmlformats.org/officeDocument/2006/relationships/slideLayout" Target="../slideLayouts/slideLayout72.xml"/><Relationship Id="rId10" Type="http://schemas.openxmlformats.org/officeDocument/2006/relationships/slideLayout" Target="../slideLayouts/slideLayout25.xml"/><Relationship Id="rId31" Type="http://schemas.openxmlformats.org/officeDocument/2006/relationships/slideLayout" Target="../slideLayouts/slideLayout46.xml"/><Relationship Id="rId44" Type="http://schemas.openxmlformats.org/officeDocument/2006/relationships/slideLayout" Target="../slideLayouts/slideLayout59.xml"/><Relationship Id="rId52" Type="http://schemas.openxmlformats.org/officeDocument/2006/relationships/slideLayout" Target="../slideLayouts/slideLayout67.xml"/><Relationship Id="rId60" Type="http://schemas.openxmlformats.org/officeDocument/2006/relationships/slideLayout" Target="../slideLayouts/slideLayout75.xml"/><Relationship Id="rId65" Type="http://schemas.openxmlformats.org/officeDocument/2006/relationships/slideLayout" Target="../slideLayouts/slideLayout80.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9" Type="http://schemas.openxmlformats.org/officeDocument/2006/relationships/slideLayout" Target="../slideLayouts/slideLayout54.xml"/><Relationship Id="rId34" Type="http://schemas.openxmlformats.org/officeDocument/2006/relationships/slideLayout" Target="../slideLayouts/slideLayout49.xml"/><Relationship Id="rId50" Type="http://schemas.openxmlformats.org/officeDocument/2006/relationships/slideLayout" Target="../slideLayouts/slideLayout65.xml"/><Relationship Id="rId55"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88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88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880"/>
                </a:solidFill>
                <a:latin typeface="Arial"/>
                <a:ea typeface="Arial"/>
                <a:cs typeface="Arial"/>
                <a:sym typeface="Arial"/>
              </a:defRPr>
            </a:lvl1pPr>
            <a:lvl2pPr marL="0" marR="0" lvl="1" indent="0" algn="r" rtl="0">
              <a:spcBef>
                <a:spcPts val="0"/>
              </a:spcBef>
              <a:buNone/>
              <a:defRPr sz="1200" b="0" i="0" u="none" strike="noStrike" cap="none">
                <a:solidFill>
                  <a:srgbClr val="757880"/>
                </a:solidFill>
                <a:latin typeface="Arial"/>
                <a:ea typeface="Arial"/>
                <a:cs typeface="Arial"/>
                <a:sym typeface="Arial"/>
              </a:defRPr>
            </a:lvl2pPr>
            <a:lvl3pPr marL="0" marR="0" lvl="2" indent="0" algn="r" rtl="0">
              <a:spcBef>
                <a:spcPts val="0"/>
              </a:spcBef>
              <a:buNone/>
              <a:defRPr sz="1200" b="0" i="0" u="none" strike="noStrike" cap="none">
                <a:solidFill>
                  <a:srgbClr val="757880"/>
                </a:solidFill>
                <a:latin typeface="Arial"/>
                <a:ea typeface="Arial"/>
                <a:cs typeface="Arial"/>
                <a:sym typeface="Arial"/>
              </a:defRPr>
            </a:lvl3pPr>
            <a:lvl4pPr marL="0" marR="0" lvl="3" indent="0" algn="r" rtl="0">
              <a:spcBef>
                <a:spcPts val="0"/>
              </a:spcBef>
              <a:buNone/>
              <a:defRPr sz="1200" b="0" i="0" u="none" strike="noStrike" cap="none">
                <a:solidFill>
                  <a:srgbClr val="757880"/>
                </a:solidFill>
                <a:latin typeface="Arial"/>
                <a:ea typeface="Arial"/>
                <a:cs typeface="Arial"/>
                <a:sym typeface="Arial"/>
              </a:defRPr>
            </a:lvl4pPr>
            <a:lvl5pPr marL="0" marR="0" lvl="4" indent="0" algn="r" rtl="0">
              <a:spcBef>
                <a:spcPts val="0"/>
              </a:spcBef>
              <a:buNone/>
              <a:defRPr sz="1200" b="0" i="0" u="none" strike="noStrike" cap="none">
                <a:solidFill>
                  <a:srgbClr val="757880"/>
                </a:solidFill>
                <a:latin typeface="Arial"/>
                <a:ea typeface="Arial"/>
                <a:cs typeface="Arial"/>
                <a:sym typeface="Arial"/>
              </a:defRPr>
            </a:lvl5pPr>
            <a:lvl6pPr marL="0" marR="0" lvl="5" indent="0" algn="r" rtl="0">
              <a:spcBef>
                <a:spcPts val="0"/>
              </a:spcBef>
              <a:buNone/>
              <a:defRPr sz="1200" b="0" i="0" u="none" strike="noStrike" cap="none">
                <a:solidFill>
                  <a:srgbClr val="757880"/>
                </a:solidFill>
                <a:latin typeface="Arial"/>
                <a:ea typeface="Arial"/>
                <a:cs typeface="Arial"/>
                <a:sym typeface="Arial"/>
              </a:defRPr>
            </a:lvl6pPr>
            <a:lvl7pPr marL="0" marR="0" lvl="6" indent="0" algn="r" rtl="0">
              <a:spcBef>
                <a:spcPts val="0"/>
              </a:spcBef>
              <a:buNone/>
              <a:defRPr sz="1200" b="0" i="0" u="none" strike="noStrike" cap="none">
                <a:solidFill>
                  <a:srgbClr val="757880"/>
                </a:solidFill>
                <a:latin typeface="Arial"/>
                <a:ea typeface="Arial"/>
                <a:cs typeface="Arial"/>
                <a:sym typeface="Arial"/>
              </a:defRPr>
            </a:lvl7pPr>
            <a:lvl8pPr marL="0" marR="0" lvl="7" indent="0" algn="r" rtl="0">
              <a:spcBef>
                <a:spcPts val="0"/>
              </a:spcBef>
              <a:buNone/>
              <a:defRPr sz="1200" b="0" i="0" u="none" strike="noStrike" cap="none">
                <a:solidFill>
                  <a:srgbClr val="757880"/>
                </a:solidFill>
                <a:latin typeface="Arial"/>
                <a:ea typeface="Arial"/>
                <a:cs typeface="Arial"/>
                <a:sym typeface="Arial"/>
              </a:defRPr>
            </a:lvl8pPr>
            <a:lvl9pPr marL="0" marR="0" lvl="8" indent="0" algn="r" rtl="0">
              <a:spcBef>
                <a:spcPts val="0"/>
              </a:spcBef>
              <a:buNone/>
              <a:defRPr sz="1200" b="0" i="0" u="none" strike="noStrike" cap="none">
                <a:solidFill>
                  <a:srgbClr val="75788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Google Shape;112;p43"/>
          <p:cNvSpPr/>
          <p:nvPr/>
        </p:nvSpPr>
        <p:spPr>
          <a:xfrm>
            <a:off x="0" y="6309324"/>
            <a:ext cx="12192000" cy="548679"/>
          </a:xfrm>
          <a:custGeom>
            <a:avLst/>
            <a:gdLst/>
            <a:ahLst/>
            <a:cxnLst/>
            <a:rect l="l" t="t" r="r" b="b"/>
            <a:pathLst>
              <a:path w="13004800" h="762000" extrusionOk="0">
                <a:moveTo>
                  <a:pt x="13004800" y="0"/>
                </a:moveTo>
                <a:lnTo>
                  <a:pt x="0" y="0"/>
                </a:lnTo>
                <a:lnTo>
                  <a:pt x="0" y="762000"/>
                </a:lnTo>
                <a:lnTo>
                  <a:pt x="13004800" y="762000"/>
                </a:lnTo>
                <a:lnTo>
                  <a:pt x="13004800" y="0"/>
                </a:lnTo>
                <a:close/>
              </a:path>
            </a:pathLst>
          </a:custGeom>
          <a:solidFill>
            <a:srgbClr val="762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63">
              <a:solidFill>
                <a:schemeClr val="dk1"/>
              </a:solidFill>
              <a:latin typeface="Arial"/>
              <a:ea typeface="Arial"/>
              <a:cs typeface="Arial"/>
              <a:sym typeface="Arial"/>
            </a:endParaRPr>
          </a:p>
        </p:txBody>
      </p:sp>
      <p:pic>
        <p:nvPicPr>
          <p:cNvPr id="113" name="Google Shape;113;p43"/>
          <p:cNvPicPr preferRelativeResize="0"/>
          <p:nvPr/>
        </p:nvPicPr>
        <p:blipFill rotWithShape="1">
          <a:blip r:embed="rId71">
            <a:alphaModFix/>
          </a:blip>
          <a:srcRect/>
          <a:stretch/>
        </p:blipFill>
        <p:spPr>
          <a:xfrm>
            <a:off x="10848529" y="6414551"/>
            <a:ext cx="1138684" cy="338223"/>
          </a:xfrm>
          <a:prstGeom prst="rect">
            <a:avLst/>
          </a:prstGeom>
          <a:noFill/>
          <a:ln>
            <a:noFill/>
          </a:ln>
        </p:spPr>
      </p:pic>
      <p:sp>
        <p:nvSpPr>
          <p:cNvPr id="114" name="Google Shape;114;p43"/>
          <p:cNvSpPr/>
          <p:nvPr/>
        </p:nvSpPr>
        <p:spPr>
          <a:xfrm>
            <a:off x="0" y="6237314"/>
            <a:ext cx="12192000" cy="620693"/>
          </a:xfrm>
          <a:custGeom>
            <a:avLst/>
            <a:gdLst/>
            <a:ahLst/>
            <a:cxnLst/>
            <a:rect l="l" t="t" r="r" b="b"/>
            <a:pathLst>
              <a:path w="13004800" h="762000" extrusionOk="0">
                <a:moveTo>
                  <a:pt x="13004800" y="0"/>
                </a:moveTo>
                <a:lnTo>
                  <a:pt x="0" y="0"/>
                </a:lnTo>
                <a:lnTo>
                  <a:pt x="0" y="762000"/>
                </a:lnTo>
                <a:lnTo>
                  <a:pt x="13004800" y="762000"/>
                </a:lnTo>
                <a:lnTo>
                  <a:pt x="13004800" y="0"/>
                </a:lnTo>
                <a:close/>
              </a:path>
            </a:pathLst>
          </a:custGeom>
          <a:solidFill>
            <a:srgbClr val="762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63">
              <a:solidFill>
                <a:schemeClr val="dk1"/>
              </a:solidFill>
              <a:latin typeface="Arial"/>
              <a:ea typeface="Arial"/>
              <a:cs typeface="Arial"/>
              <a:sym typeface="Arial"/>
            </a:endParaRPr>
          </a:p>
        </p:txBody>
      </p:sp>
      <p:pic>
        <p:nvPicPr>
          <p:cNvPr id="115" name="Google Shape;115;p43"/>
          <p:cNvPicPr preferRelativeResize="0"/>
          <p:nvPr/>
        </p:nvPicPr>
        <p:blipFill rotWithShape="1">
          <a:blip r:embed="rId72">
            <a:alphaModFix/>
          </a:blip>
          <a:srcRect/>
          <a:stretch/>
        </p:blipFill>
        <p:spPr>
          <a:xfrm>
            <a:off x="10500718" y="6367659"/>
            <a:ext cx="1486495" cy="360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699" r:id="rId35"/>
    <p:sldLayoutId id="2147483700" r:id="rId36"/>
    <p:sldLayoutId id="2147483701" r:id="rId37"/>
    <p:sldLayoutId id="2147483702" r:id="rId38"/>
    <p:sldLayoutId id="2147483703" r:id="rId39"/>
    <p:sldLayoutId id="2147483704" r:id="rId40"/>
    <p:sldLayoutId id="2147483705" r:id="rId41"/>
    <p:sldLayoutId id="2147483706" r:id="rId42"/>
    <p:sldLayoutId id="2147483707" r:id="rId43"/>
    <p:sldLayoutId id="2147483708" r:id="rId44"/>
    <p:sldLayoutId id="2147483709" r:id="rId45"/>
    <p:sldLayoutId id="2147483710" r:id="rId46"/>
    <p:sldLayoutId id="2147483711" r:id="rId47"/>
    <p:sldLayoutId id="2147483712" r:id="rId48"/>
    <p:sldLayoutId id="2147483713" r:id="rId49"/>
    <p:sldLayoutId id="2147483714" r:id="rId50"/>
    <p:sldLayoutId id="2147483715" r:id="rId51"/>
    <p:sldLayoutId id="2147483716" r:id="rId52"/>
    <p:sldLayoutId id="2147483717" r:id="rId53"/>
    <p:sldLayoutId id="2147483718" r:id="rId54"/>
    <p:sldLayoutId id="2147483719" r:id="rId55"/>
    <p:sldLayoutId id="2147483720" r:id="rId56"/>
    <p:sldLayoutId id="2147483721" r:id="rId57"/>
    <p:sldLayoutId id="2147483722" r:id="rId58"/>
    <p:sldLayoutId id="2147483723" r:id="rId59"/>
    <p:sldLayoutId id="2147483724" r:id="rId60"/>
    <p:sldLayoutId id="2147483725" r:id="rId61"/>
    <p:sldLayoutId id="2147483726" r:id="rId62"/>
    <p:sldLayoutId id="2147483727" r:id="rId63"/>
    <p:sldLayoutId id="2147483728" r:id="rId64"/>
    <p:sldLayoutId id="2147483729" r:id="rId65"/>
    <p:sldLayoutId id="2147483730" r:id="rId66"/>
    <p:sldLayoutId id="2147483731" r:id="rId67"/>
    <p:sldLayoutId id="2147483732" r:id="rId68"/>
    <p:sldLayoutId id="2147483733"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hyperlink" Target="https://www.youtube.com/watch?v=yia25rOML2Q"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22.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22.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s://cafod.org.uk/education/campaign-in-your-school/jubilee-debt-crisis-campaign-for-school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caritas.org.au/copyright-policy/"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video" Target="https://www.youtube.com/embed/5iP8oMZQulE?feature=oembed" TargetMode="External"/><Relationship Id="rId5" Type="http://schemas.openxmlformats.org/officeDocument/2006/relationships/image" Target="../media/image24.jpeg"/><Relationship Id="rId4" Type="http://schemas.openxmlformats.org/officeDocument/2006/relationships/hyperlink" Target="https://youtu.be/5iP8oMZQulE?si=ZLHN4wgNh_N8FU9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6.sv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28.jpg"/></Relationships>
</file>

<file path=ppt/slides/_rels/slide25.xml.rels><?xml version="1.0" encoding="UTF-8" standalone="yes"?>
<Relationships xmlns="http://schemas.openxmlformats.org/package/2006/relationships"><Relationship Id="rId8" Type="http://schemas.openxmlformats.org/officeDocument/2006/relationships/hyperlink" Target="https://www.caritas.org.au/LSAP-Guide" TargetMode="External"/><Relationship Id="rId13" Type="http://schemas.openxmlformats.org/officeDocument/2006/relationships/image" Target="../media/image34.png"/><Relationship Id="rId3" Type="http://schemas.openxmlformats.org/officeDocument/2006/relationships/hyperlink" Target="https://www.caritas.org.au/resources/school-resources/caring-for-creation-primary" TargetMode="External"/><Relationship Id="rId7" Type="http://schemas.openxmlformats.org/officeDocument/2006/relationships/hyperlink" Target="https://www.caritas.org.au/resources/school-resources/laudato-si-week-booklet/" TargetMode="External"/><Relationship Id="rId12"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www.caritas.org.au/resources/school-resources/laudato-si-goals-primary" TargetMode="External"/><Relationship Id="rId11" Type="http://schemas.openxmlformats.org/officeDocument/2006/relationships/image" Target="../media/image32.png"/><Relationship Id="rId5" Type="http://schemas.openxmlformats.org/officeDocument/2006/relationships/hyperlink" Target="https://www.caritas.org.au/resources/school-resources/laudato-si-reflection-cards/" TargetMode="External"/><Relationship Id="rId15" Type="http://schemas.openxmlformats.org/officeDocument/2006/relationships/image" Target="../media/image35.png"/><Relationship Id="rId10" Type="http://schemas.openxmlformats.org/officeDocument/2006/relationships/image" Target="../media/image31.png"/><Relationship Id="rId4" Type="http://schemas.openxmlformats.org/officeDocument/2006/relationships/image" Target="../media/image29.png"/><Relationship Id="rId9" Type="http://schemas.openxmlformats.org/officeDocument/2006/relationships/image" Target="../media/image30.png"/><Relationship Id="rId14" Type="http://schemas.openxmlformats.org/officeDocument/2006/relationships/hyperlink" Target="https://www.caritas.org.au/resources/school-resources/ecological-justice-calendar-by-catholic-earthcare-australia/%5C"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caritas.org.au/complaint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mailto:education@caritas.org.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ideo" Target="https://www.youtube.com/embed/KOgF2Kgel6k?feature=oembed" TargetMode="External"/><Relationship Id="rId5" Type="http://schemas.openxmlformats.org/officeDocument/2006/relationships/image" Target="../media/image12.jpeg"/><Relationship Id="rId4" Type="http://schemas.openxmlformats.org/officeDocument/2006/relationships/hyperlink" Target="https://youtu.be/KOgF2Kgel6k?si=rnSjzhHU1OEYeI3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10"/>
          <p:cNvSpPr/>
          <p:nvPr/>
        </p:nvSpPr>
        <p:spPr>
          <a:xfrm>
            <a:off x="0" y="0"/>
            <a:ext cx="12162272" cy="6874804"/>
          </a:xfrm>
          <a:custGeom>
            <a:avLst/>
            <a:gdLst/>
            <a:ahLst/>
            <a:cxnLst/>
            <a:rect l="l" t="t" r="r" b="b"/>
            <a:pathLst>
              <a:path w="18243408" h="10312206" extrusionOk="0">
                <a:moveTo>
                  <a:pt x="0" y="0"/>
                </a:moveTo>
                <a:lnTo>
                  <a:pt x="18243408" y="0"/>
                </a:lnTo>
                <a:lnTo>
                  <a:pt x="18243408" y="10312206"/>
                </a:lnTo>
                <a:lnTo>
                  <a:pt x="0" y="1031220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85" name="Google Shape;785;p10"/>
          <p:cNvSpPr/>
          <p:nvPr/>
        </p:nvSpPr>
        <p:spPr>
          <a:xfrm>
            <a:off x="685800" y="1635076"/>
            <a:ext cx="5545460" cy="3937277"/>
          </a:xfrm>
          <a:custGeom>
            <a:avLst/>
            <a:gdLst/>
            <a:ahLst/>
            <a:cxnLst/>
            <a:rect l="l" t="t" r="r" b="b"/>
            <a:pathLst>
              <a:path w="8318190" h="5905915" extrusionOk="0">
                <a:moveTo>
                  <a:pt x="0" y="0"/>
                </a:moveTo>
                <a:lnTo>
                  <a:pt x="8318190" y="0"/>
                </a:lnTo>
                <a:lnTo>
                  <a:pt x="8318190" y="5905915"/>
                </a:lnTo>
                <a:lnTo>
                  <a:pt x="0" y="590591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86" name="Google Shape;786;p10"/>
          <p:cNvSpPr/>
          <p:nvPr/>
        </p:nvSpPr>
        <p:spPr>
          <a:xfrm>
            <a:off x="6901681" y="1635075"/>
            <a:ext cx="4853793" cy="3270243"/>
          </a:xfrm>
          <a:custGeom>
            <a:avLst/>
            <a:gdLst/>
            <a:ahLst/>
            <a:cxnLst/>
            <a:rect l="l" t="t" r="r" b="b"/>
            <a:pathLst>
              <a:path w="7280689" h="4905364" extrusionOk="0">
                <a:moveTo>
                  <a:pt x="0" y="0"/>
                </a:moveTo>
                <a:lnTo>
                  <a:pt x="7280689" y="0"/>
                </a:lnTo>
                <a:lnTo>
                  <a:pt x="7280689" y="4905364"/>
                </a:lnTo>
                <a:lnTo>
                  <a:pt x="0" y="490536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87" name="Google Shape;787;p10"/>
          <p:cNvSpPr txBox="1"/>
          <p:nvPr/>
        </p:nvSpPr>
        <p:spPr>
          <a:xfrm>
            <a:off x="1136585" y="2200022"/>
            <a:ext cx="4643891" cy="2390654"/>
          </a:xfrm>
          <a:prstGeom prst="rect">
            <a:avLst/>
          </a:prstGeom>
          <a:noFill/>
          <a:ln>
            <a:noFill/>
          </a:ln>
        </p:spPr>
        <p:txBody>
          <a:bodyPr spcFirstLastPara="1" wrap="square" lIns="0" tIns="0" rIns="0" bIns="0" anchor="t" anchorCtr="0">
            <a:spAutoFit/>
          </a:bodyPr>
          <a:lstStyle/>
          <a:p>
            <a:pPr marL="0" marR="0" lvl="0" indent="0" algn="ctr" rtl="0">
              <a:lnSpc>
                <a:spcPct val="143457"/>
              </a:lnSpc>
              <a:spcBef>
                <a:spcPts val="0"/>
              </a:spcBef>
              <a:spcAft>
                <a:spcPts val="0"/>
              </a:spcAft>
              <a:buNone/>
            </a:pPr>
            <a:r>
              <a:rPr lang="en-US" sz="2667">
                <a:solidFill>
                  <a:srgbClr val="000000"/>
                </a:solidFill>
                <a:latin typeface="Century Gothic"/>
                <a:ea typeface="Century Gothic"/>
                <a:cs typeface="Century Gothic"/>
                <a:sym typeface="Century Gothic"/>
              </a:rPr>
              <a:t>Many people are in </a:t>
            </a:r>
            <a:endParaRPr/>
          </a:p>
          <a:p>
            <a:pPr marL="0" marR="0" lvl="0" indent="0" algn="ctr" rtl="0">
              <a:lnSpc>
                <a:spcPct val="143457"/>
              </a:lnSpc>
              <a:spcBef>
                <a:spcPts val="0"/>
              </a:spcBef>
              <a:spcAft>
                <a:spcPts val="0"/>
              </a:spcAft>
              <a:buNone/>
            </a:pPr>
            <a:r>
              <a:rPr lang="en-US" sz="2667" b="1">
                <a:solidFill>
                  <a:srgbClr val="000000"/>
                </a:solidFill>
                <a:latin typeface="Century Gothic"/>
                <a:ea typeface="Century Gothic"/>
                <a:cs typeface="Century Gothic"/>
                <a:sym typeface="Century Gothic"/>
              </a:rPr>
              <a:t>debt</a:t>
            </a:r>
            <a:r>
              <a:rPr lang="en-US" sz="2667">
                <a:solidFill>
                  <a:srgbClr val="000000"/>
                </a:solidFill>
                <a:latin typeface="Century Gothic"/>
                <a:ea typeface="Century Gothic"/>
                <a:cs typeface="Century Gothic"/>
                <a:sym typeface="Century Gothic"/>
              </a:rPr>
              <a:t>. They </a:t>
            </a:r>
            <a:r>
              <a:rPr lang="en-US" sz="2667" b="1">
                <a:solidFill>
                  <a:srgbClr val="000000"/>
                </a:solidFill>
                <a:latin typeface="Century Gothic"/>
                <a:ea typeface="Century Gothic"/>
                <a:cs typeface="Century Gothic"/>
                <a:sym typeface="Century Gothic"/>
              </a:rPr>
              <a:t>owe</a:t>
            </a:r>
            <a:r>
              <a:rPr lang="en-US" sz="2667">
                <a:solidFill>
                  <a:srgbClr val="000000"/>
                </a:solidFill>
                <a:latin typeface="Century Gothic"/>
                <a:ea typeface="Century Gothic"/>
                <a:cs typeface="Century Gothic"/>
                <a:sym typeface="Century Gothic"/>
              </a:rPr>
              <a:t> banks </a:t>
            </a:r>
            <a:endParaRPr/>
          </a:p>
          <a:p>
            <a:pPr marL="0" marR="0" lvl="0" indent="0" algn="ctr" rtl="0">
              <a:lnSpc>
                <a:spcPct val="143457"/>
              </a:lnSpc>
              <a:spcBef>
                <a:spcPts val="0"/>
              </a:spcBef>
              <a:spcAft>
                <a:spcPts val="0"/>
              </a:spcAft>
              <a:buNone/>
            </a:pPr>
            <a:r>
              <a:rPr lang="en-US" sz="2667">
                <a:solidFill>
                  <a:srgbClr val="000000"/>
                </a:solidFill>
                <a:latin typeface="Century Gothic"/>
                <a:ea typeface="Century Gothic"/>
                <a:cs typeface="Century Gothic"/>
                <a:sym typeface="Century Gothic"/>
              </a:rPr>
              <a:t>money for things like </a:t>
            </a:r>
            <a:endParaRPr/>
          </a:p>
          <a:p>
            <a:pPr marL="0" marR="0" lvl="0" indent="0" algn="ctr" rtl="0">
              <a:lnSpc>
                <a:spcPct val="143457"/>
              </a:lnSpc>
              <a:spcBef>
                <a:spcPts val="0"/>
              </a:spcBef>
              <a:spcAft>
                <a:spcPts val="0"/>
              </a:spcAft>
              <a:buNone/>
            </a:pPr>
            <a:r>
              <a:rPr lang="en-US" sz="2667">
                <a:solidFill>
                  <a:srgbClr val="000000"/>
                </a:solidFill>
                <a:latin typeface="Century Gothic"/>
                <a:ea typeface="Century Gothic"/>
                <a:cs typeface="Century Gothic"/>
                <a:sym typeface="Century Gothic"/>
              </a:rPr>
              <a:t>houses, cars, special </a:t>
            </a:r>
            <a:endParaRPr/>
          </a:p>
          <a:p>
            <a:pPr marL="0" marR="0" lvl="0" indent="0" algn="ctr" rtl="0">
              <a:lnSpc>
                <a:spcPct val="143457"/>
              </a:lnSpc>
              <a:spcBef>
                <a:spcPts val="0"/>
              </a:spcBef>
              <a:spcAft>
                <a:spcPts val="0"/>
              </a:spcAft>
              <a:buNone/>
            </a:pPr>
            <a:r>
              <a:rPr lang="en-US" sz="2667">
                <a:solidFill>
                  <a:srgbClr val="000000"/>
                </a:solidFill>
                <a:latin typeface="Century Gothic"/>
                <a:ea typeface="Century Gothic"/>
                <a:cs typeface="Century Gothic"/>
                <a:sym typeface="Century Gothic"/>
              </a:rPr>
              <a:t>events....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11"/>
          <p:cNvSpPr/>
          <p:nvPr/>
        </p:nvSpPr>
        <p:spPr>
          <a:xfrm>
            <a:off x="0" y="0"/>
            <a:ext cx="12192000" cy="6874804"/>
          </a:xfrm>
          <a:custGeom>
            <a:avLst/>
            <a:gdLst/>
            <a:ahLst/>
            <a:cxnLst/>
            <a:rect l="l" t="t" r="r" b="b"/>
            <a:pathLst>
              <a:path w="18288000" h="10312206" extrusionOk="0">
                <a:moveTo>
                  <a:pt x="0" y="0"/>
                </a:moveTo>
                <a:lnTo>
                  <a:pt x="18288000" y="0"/>
                </a:lnTo>
                <a:lnTo>
                  <a:pt x="18288000" y="10312206"/>
                </a:lnTo>
                <a:lnTo>
                  <a:pt x="0" y="10312206"/>
                </a:lnTo>
                <a:lnTo>
                  <a:pt x="0" y="0"/>
                </a:lnTo>
                <a:close/>
              </a:path>
            </a:pathLst>
          </a:custGeom>
          <a:blipFill rotWithShape="1">
            <a:blip r:embed="rId3">
              <a:alphaModFix/>
            </a:blip>
            <a:stretch>
              <a:fillRect t="-121" b="-1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94" name="Google Shape;794;p11"/>
          <p:cNvSpPr/>
          <p:nvPr/>
        </p:nvSpPr>
        <p:spPr>
          <a:xfrm>
            <a:off x="6096000" y="1249244"/>
            <a:ext cx="5545460" cy="3937277"/>
          </a:xfrm>
          <a:custGeom>
            <a:avLst/>
            <a:gdLst/>
            <a:ahLst/>
            <a:cxnLst/>
            <a:rect l="l" t="t" r="r" b="b"/>
            <a:pathLst>
              <a:path w="8318190" h="5905915" extrusionOk="0">
                <a:moveTo>
                  <a:pt x="0" y="0"/>
                </a:moveTo>
                <a:lnTo>
                  <a:pt x="8318190" y="0"/>
                </a:lnTo>
                <a:lnTo>
                  <a:pt x="8318190" y="5905915"/>
                </a:lnTo>
                <a:lnTo>
                  <a:pt x="0" y="590591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95" name="Google Shape;795;p11"/>
          <p:cNvSpPr txBox="1"/>
          <p:nvPr/>
        </p:nvSpPr>
        <p:spPr>
          <a:xfrm>
            <a:off x="6546785" y="2693722"/>
            <a:ext cx="4643891" cy="505651"/>
          </a:xfrm>
          <a:prstGeom prst="rect">
            <a:avLst/>
          </a:prstGeom>
          <a:noFill/>
          <a:ln>
            <a:noFill/>
          </a:ln>
        </p:spPr>
        <p:txBody>
          <a:bodyPr spcFirstLastPara="1" wrap="square" lIns="0" tIns="0" rIns="0" bIns="0" anchor="t" anchorCtr="0">
            <a:spAutoFit/>
          </a:bodyPr>
          <a:lstStyle/>
          <a:p>
            <a:pPr marL="0" marR="0" lvl="0" indent="0" algn="ctr" rtl="0">
              <a:lnSpc>
                <a:spcPct val="79708"/>
              </a:lnSpc>
              <a:spcBef>
                <a:spcPts val="0"/>
              </a:spcBef>
              <a:spcAft>
                <a:spcPts val="0"/>
              </a:spcAft>
              <a:buNone/>
            </a:pPr>
            <a:r>
              <a:rPr lang="en-US" sz="4800">
                <a:solidFill>
                  <a:srgbClr val="000000"/>
                </a:solidFill>
                <a:latin typeface="Century Gothic"/>
                <a:ea typeface="Century Gothic"/>
                <a:cs typeface="Century Gothic"/>
                <a:sym typeface="Century Gothic"/>
              </a:rPr>
              <a:t>Global debt</a:t>
            </a:r>
            <a:endParaRPr/>
          </a:p>
        </p:txBody>
      </p:sp>
      <p:pic>
        <p:nvPicPr>
          <p:cNvPr id="796" name="Google Shape;796;p11" descr="A planet with blue and green continents&#10;&#10;AI-generated content may be incorrect."/>
          <p:cNvPicPr preferRelativeResize="0"/>
          <p:nvPr/>
        </p:nvPicPr>
        <p:blipFill rotWithShape="1">
          <a:blip r:embed="rId5">
            <a:alphaModFix/>
          </a:blip>
          <a:srcRect/>
          <a:stretch/>
        </p:blipFill>
        <p:spPr>
          <a:xfrm>
            <a:off x="801058" y="482600"/>
            <a:ext cx="4847949"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12"/>
          <p:cNvSpPr/>
          <p:nvPr/>
        </p:nvSpPr>
        <p:spPr>
          <a:xfrm>
            <a:off x="0" y="0"/>
            <a:ext cx="12192000" cy="6874804"/>
          </a:xfrm>
          <a:custGeom>
            <a:avLst/>
            <a:gdLst/>
            <a:ahLst/>
            <a:cxnLst/>
            <a:rect l="l" t="t" r="r" b="b"/>
            <a:pathLst>
              <a:path w="18288000" h="10312206" extrusionOk="0">
                <a:moveTo>
                  <a:pt x="0" y="0"/>
                </a:moveTo>
                <a:lnTo>
                  <a:pt x="18288000" y="0"/>
                </a:lnTo>
                <a:lnTo>
                  <a:pt x="18288000" y="10312206"/>
                </a:lnTo>
                <a:lnTo>
                  <a:pt x="0" y="10312206"/>
                </a:lnTo>
                <a:lnTo>
                  <a:pt x="0" y="0"/>
                </a:lnTo>
                <a:close/>
              </a:path>
            </a:pathLst>
          </a:custGeom>
          <a:blipFill rotWithShape="1">
            <a:blip r:embed="rId3">
              <a:alphaModFix/>
            </a:blip>
            <a:stretch>
              <a:fillRect t="-121" b="-1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Arial"/>
              <a:ea typeface="Arial"/>
              <a:cs typeface="Arial"/>
              <a:sym typeface="Arial"/>
            </a:endParaRPr>
          </a:p>
        </p:txBody>
      </p:sp>
      <p:pic>
        <p:nvPicPr>
          <p:cNvPr id="803" name="Google Shape;803;p12">
            <a:hlinkClick r:id="rId4"/>
          </p:cNvPr>
          <p:cNvPicPr preferRelativeResize="0"/>
          <p:nvPr/>
        </p:nvPicPr>
        <p:blipFill rotWithShape="1">
          <a:blip r:embed="rId5">
            <a:alphaModFix/>
          </a:blip>
          <a:srcRect/>
          <a:stretch/>
        </p:blipFill>
        <p:spPr>
          <a:xfrm>
            <a:off x="2387600" y="1651000"/>
            <a:ext cx="7416800" cy="404552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13"/>
          <p:cNvSpPr/>
          <p:nvPr/>
        </p:nvSpPr>
        <p:spPr>
          <a:xfrm>
            <a:off x="0" y="0"/>
            <a:ext cx="12192000" cy="6874804"/>
          </a:xfrm>
          <a:custGeom>
            <a:avLst/>
            <a:gdLst/>
            <a:ahLst/>
            <a:cxnLst/>
            <a:rect l="l" t="t" r="r" b="b"/>
            <a:pathLst>
              <a:path w="18288000" h="10312206" extrusionOk="0">
                <a:moveTo>
                  <a:pt x="0" y="0"/>
                </a:moveTo>
                <a:lnTo>
                  <a:pt x="18288000" y="0"/>
                </a:lnTo>
                <a:lnTo>
                  <a:pt x="18288000" y="10312206"/>
                </a:lnTo>
                <a:lnTo>
                  <a:pt x="0" y="10312206"/>
                </a:lnTo>
                <a:lnTo>
                  <a:pt x="0" y="0"/>
                </a:lnTo>
                <a:close/>
              </a:path>
            </a:pathLst>
          </a:custGeom>
          <a:blipFill rotWithShape="1">
            <a:blip r:embed="rId3">
              <a:alphaModFix/>
            </a:blip>
            <a:stretch>
              <a:fillRect t="-121" b="-1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grpSp>
        <p:nvGrpSpPr>
          <p:cNvPr id="810" name="Google Shape;810;p13"/>
          <p:cNvGrpSpPr/>
          <p:nvPr/>
        </p:nvGrpSpPr>
        <p:grpSpPr>
          <a:xfrm>
            <a:off x="1828090" y="373241"/>
            <a:ext cx="8535821" cy="6007558"/>
            <a:chOff x="0" y="-207921"/>
            <a:chExt cx="17071643" cy="12015116"/>
          </a:xfrm>
        </p:grpSpPr>
        <p:grpSp>
          <p:nvGrpSpPr>
            <p:cNvPr id="811" name="Google Shape;811;p13"/>
            <p:cNvGrpSpPr/>
            <p:nvPr/>
          </p:nvGrpSpPr>
          <p:grpSpPr>
            <a:xfrm rot="308514">
              <a:off x="1995379" y="7616705"/>
              <a:ext cx="13099574" cy="3523725"/>
              <a:chOff x="0" y="-38100"/>
              <a:chExt cx="2393349" cy="643800"/>
            </a:xfrm>
          </p:grpSpPr>
          <p:sp>
            <p:nvSpPr>
              <p:cNvPr id="812" name="Google Shape;812;p13"/>
              <p:cNvSpPr/>
              <p:nvPr/>
            </p:nvSpPr>
            <p:spPr>
              <a:xfrm>
                <a:off x="0" y="0"/>
                <a:ext cx="2393349" cy="605700"/>
              </a:xfrm>
              <a:custGeom>
                <a:avLst/>
                <a:gdLst/>
                <a:ahLst/>
                <a:cxnLst/>
                <a:rect l="l" t="t" r="r" b="b"/>
                <a:pathLst>
                  <a:path w="2393349" h="605700" extrusionOk="0">
                    <a:moveTo>
                      <a:pt x="0" y="0"/>
                    </a:moveTo>
                    <a:lnTo>
                      <a:pt x="2393349" y="0"/>
                    </a:lnTo>
                    <a:lnTo>
                      <a:pt x="2393349" y="605700"/>
                    </a:lnTo>
                    <a:lnTo>
                      <a:pt x="0" y="605700"/>
                    </a:lnTo>
                    <a:close/>
                  </a:path>
                </a:pathLst>
              </a:custGeom>
              <a:solidFill>
                <a:srgbClr val="3D75C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13" name="Google Shape;813;p13"/>
              <p:cNvSpPr txBox="1"/>
              <p:nvPr/>
            </p:nvSpPr>
            <p:spPr>
              <a:xfrm>
                <a:off x="0" y="-38100"/>
                <a:ext cx="2393349" cy="643800"/>
              </a:xfrm>
              <a:prstGeom prst="rect">
                <a:avLst/>
              </a:prstGeom>
              <a:noFill/>
              <a:ln>
                <a:noFill/>
              </a:ln>
            </p:spPr>
            <p:txBody>
              <a:bodyPr spcFirstLastPara="1" wrap="square" lIns="33850" tIns="33850" rIns="33850" bIns="33850" anchor="ctr" anchorCtr="0">
                <a:noAutofit/>
              </a:bodyPr>
              <a:lstStyle/>
              <a:p>
                <a:pPr marL="0" marR="0" lvl="0" indent="0" algn="ctr" rtl="0">
                  <a:lnSpc>
                    <a:spcPct val="147750"/>
                  </a:lnSpc>
                  <a:spcBef>
                    <a:spcPts val="0"/>
                  </a:spcBef>
                  <a:spcAft>
                    <a:spcPts val="0"/>
                  </a:spcAft>
                  <a:buNone/>
                </a:pPr>
                <a:endParaRPr sz="1200">
                  <a:solidFill>
                    <a:schemeClr val="dk1"/>
                  </a:solidFill>
                  <a:latin typeface="Arial"/>
                  <a:ea typeface="Arial"/>
                  <a:cs typeface="Arial"/>
                  <a:sym typeface="Arial"/>
                </a:endParaRPr>
              </a:p>
            </p:txBody>
          </p:sp>
        </p:grpSp>
        <p:grpSp>
          <p:nvGrpSpPr>
            <p:cNvPr id="814" name="Google Shape;814;p13"/>
            <p:cNvGrpSpPr/>
            <p:nvPr/>
          </p:nvGrpSpPr>
          <p:grpSpPr>
            <a:xfrm rot="233592">
              <a:off x="2364586" y="874054"/>
              <a:ext cx="13296311" cy="3878014"/>
              <a:chOff x="0" y="-38100"/>
              <a:chExt cx="2429294" cy="708530"/>
            </a:xfrm>
          </p:grpSpPr>
          <p:sp>
            <p:nvSpPr>
              <p:cNvPr id="815" name="Google Shape;815;p13"/>
              <p:cNvSpPr/>
              <p:nvPr/>
            </p:nvSpPr>
            <p:spPr>
              <a:xfrm>
                <a:off x="0" y="0"/>
                <a:ext cx="2429294" cy="670430"/>
              </a:xfrm>
              <a:custGeom>
                <a:avLst/>
                <a:gdLst/>
                <a:ahLst/>
                <a:cxnLst/>
                <a:rect l="l" t="t" r="r" b="b"/>
                <a:pathLst>
                  <a:path w="2429294" h="670430" extrusionOk="0">
                    <a:moveTo>
                      <a:pt x="0" y="0"/>
                    </a:moveTo>
                    <a:lnTo>
                      <a:pt x="2429294" y="0"/>
                    </a:lnTo>
                    <a:lnTo>
                      <a:pt x="2429294" y="670430"/>
                    </a:lnTo>
                    <a:lnTo>
                      <a:pt x="0" y="670430"/>
                    </a:lnTo>
                    <a:close/>
                  </a:path>
                </a:pathLst>
              </a:custGeom>
              <a:solidFill>
                <a:srgbClr val="EC22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16" name="Google Shape;816;p13"/>
              <p:cNvSpPr txBox="1"/>
              <p:nvPr/>
            </p:nvSpPr>
            <p:spPr>
              <a:xfrm>
                <a:off x="0" y="-38100"/>
                <a:ext cx="2429294" cy="708530"/>
              </a:xfrm>
              <a:prstGeom prst="rect">
                <a:avLst/>
              </a:prstGeom>
              <a:noFill/>
              <a:ln>
                <a:noFill/>
              </a:ln>
            </p:spPr>
            <p:txBody>
              <a:bodyPr spcFirstLastPara="1" wrap="square" lIns="33850" tIns="33850" rIns="33850" bIns="33850" anchor="ctr" anchorCtr="0">
                <a:noAutofit/>
              </a:bodyPr>
              <a:lstStyle/>
              <a:p>
                <a:pPr marL="0" marR="0" lvl="0" indent="0" algn="ctr" rtl="0">
                  <a:lnSpc>
                    <a:spcPct val="147750"/>
                  </a:lnSpc>
                  <a:spcBef>
                    <a:spcPts val="0"/>
                  </a:spcBef>
                  <a:spcAft>
                    <a:spcPts val="0"/>
                  </a:spcAft>
                  <a:buNone/>
                </a:pPr>
                <a:endParaRPr sz="1200">
                  <a:solidFill>
                    <a:schemeClr val="dk1"/>
                  </a:solidFill>
                  <a:latin typeface="Arial"/>
                  <a:ea typeface="Arial"/>
                  <a:cs typeface="Arial"/>
                  <a:sym typeface="Arial"/>
                </a:endParaRPr>
              </a:p>
            </p:txBody>
          </p:sp>
        </p:grpSp>
        <p:grpSp>
          <p:nvGrpSpPr>
            <p:cNvPr id="817" name="Google Shape;817;p13"/>
            <p:cNvGrpSpPr/>
            <p:nvPr/>
          </p:nvGrpSpPr>
          <p:grpSpPr>
            <a:xfrm rot="-263073">
              <a:off x="1100051" y="294657"/>
              <a:ext cx="13296311" cy="3878014"/>
              <a:chOff x="0" y="-38100"/>
              <a:chExt cx="2429294" cy="708530"/>
            </a:xfrm>
          </p:grpSpPr>
          <p:sp>
            <p:nvSpPr>
              <p:cNvPr id="818" name="Google Shape;818;p13"/>
              <p:cNvSpPr/>
              <p:nvPr/>
            </p:nvSpPr>
            <p:spPr>
              <a:xfrm>
                <a:off x="0" y="0"/>
                <a:ext cx="2429294" cy="670430"/>
              </a:xfrm>
              <a:custGeom>
                <a:avLst/>
                <a:gdLst/>
                <a:ahLst/>
                <a:cxnLst/>
                <a:rect l="l" t="t" r="r" b="b"/>
                <a:pathLst>
                  <a:path w="2429294" h="670430" extrusionOk="0">
                    <a:moveTo>
                      <a:pt x="0" y="0"/>
                    </a:moveTo>
                    <a:lnTo>
                      <a:pt x="2429294" y="0"/>
                    </a:lnTo>
                    <a:lnTo>
                      <a:pt x="2429294" y="670430"/>
                    </a:lnTo>
                    <a:lnTo>
                      <a:pt x="0" y="670430"/>
                    </a:lnTo>
                    <a:close/>
                  </a:path>
                </a:pathLst>
              </a:custGeom>
              <a:solidFill>
                <a:srgbClr val="F075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19" name="Google Shape;819;p13"/>
              <p:cNvSpPr txBox="1"/>
              <p:nvPr/>
            </p:nvSpPr>
            <p:spPr>
              <a:xfrm>
                <a:off x="0" y="-38100"/>
                <a:ext cx="2429294" cy="708530"/>
              </a:xfrm>
              <a:prstGeom prst="rect">
                <a:avLst/>
              </a:prstGeom>
              <a:noFill/>
              <a:ln>
                <a:noFill/>
              </a:ln>
            </p:spPr>
            <p:txBody>
              <a:bodyPr spcFirstLastPara="1" wrap="square" lIns="33850" tIns="33850" rIns="33850" bIns="33850" anchor="ctr" anchorCtr="0">
                <a:noAutofit/>
              </a:bodyPr>
              <a:lstStyle/>
              <a:p>
                <a:pPr marL="0" marR="0" lvl="0" indent="0" algn="ctr" rtl="0">
                  <a:lnSpc>
                    <a:spcPct val="147750"/>
                  </a:lnSpc>
                  <a:spcBef>
                    <a:spcPts val="0"/>
                  </a:spcBef>
                  <a:spcAft>
                    <a:spcPts val="0"/>
                  </a:spcAft>
                  <a:buNone/>
                </a:pPr>
                <a:endParaRPr sz="1200">
                  <a:solidFill>
                    <a:schemeClr val="dk1"/>
                  </a:solidFill>
                  <a:latin typeface="Arial"/>
                  <a:ea typeface="Arial"/>
                  <a:cs typeface="Arial"/>
                  <a:sym typeface="Arial"/>
                </a:endParaRPr>
              </a:p>
            </p:txBody>
          </p:sp>
        </p:grpSp>
        <p:sp>
          <p:nvSpPr>
            <p:cNvPr id="820" name="Google Shape;820;p13"/>
            <p:cNvSpPr/>
            <p:nvPr/>
          </p:nvSpPr>
          <p:spPr>
            <a:xfrm rot="5139421">
              <a:off x="1783516" y="66000"/>
              <a:ext cx="3727000" cy="5131842"/>
            </a:xfrm>
            <a:custGeom>
              <a:avLst/>
              <a:gdLst/>
              <a:ahLst/>
              <a:cxnLst/>
              <a:rect l="l" t="t" r="r" b="b"/>
              <a:pathLst>
                <a:path w="3727000" h="5131842" extrusionOk="0">
                  <a:moveTo>
                    <a:pt x="0" y="0"/>
                  </a:moveTo>
                  <a:lnTo>
                    <a:pt x="3727001" y="0"/>
                  </a:lnTo>
                  <a:lnTo>
                    <a:pt x="3727001" y="5131841"/>
                  </a:lnTo>
                  <a:lnTo>
                    <a:pt x="0" y="5131841"/>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grpSp>
          <p:nvGrpSpPr>
            <p:cNvPr id="821" name="Google Shape;821;p13"/>
            <p:cNvGrpSpPr/>
            <p:nvPr/>
          </p:nvGrpSpPr>
          <p:grpSpPr>
            <a:xfrm rot="-107102">
              <a:off x="1061670" y="8080301"/>
              <a:ext cx="13099574" cy="3523725"/>
              <a:chOff x="0" y="-38100"/>
              <a:chExt cx="2393349" cy="643800"/>
            </a:xfrm>
          </p:grpSpPr>
          <p:sp>
            <p:nvSpPr>
              <p:cNvPr id="822" name="Google Shape;822;p13"/>
              <p:cNvSpPr/>
              <p:nvPr/>
            </p:nvSpPr>
            <p:spPr>
              <a:xfrm>
                <a:off x="0" y="0"/>
                <a:ext cx="2393349" cy="605700"/>
              </a:xfrm>
              <a:custGeom>
                <a:avLst/>
                <a:gdLst/>
                <a:ahLst/>
                <a:cxnLst/>
                <a:rect l="l" t="t" r="r" b="b"/>
                <a:pathLst>
                  <a:path w="2393349" h="605700" extrusionOk="0">
                    <a:moveTo>
                      <a:pt x="0" y="0"/>
                    </a:moveTo>
                    <a:lnTo>
                      <a:pt x="2393349" y="0"/>
                    </a:lnTo>
                    <a:lnTo>
                      <a:pt x="2393349" y="605700"/>
                    </a:lnTo>
                    <a:lnTo>
                      <a:pt x="0" y="605700"/>
                    </a:lnTo>
                    <a:close/>
                  </a:path>
                </a:pathLst>
              </a:custGeom>
              <a:solidFill>
                <a:srgbClr val="00CF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23" name="Google Shape;823;p13"/>
              <p:cNvSpPr txBox="1"/>
              <p:nvPr/>
            </p:nvSpPr>
            <p:spPr>
              <a:xfrm>
                <a:off x="0" y="-38100"/>
                <a:ext cx="2393349" cy="643800"/>
              </a:xfrm>
              <a:prstGeom prst="rect">
                <a:avLst/>
              </a:prstGeom>
              <a:noFill/>
              <a:ln>
                <a:noFill/>
              </a:ln>
            </p:spPr>
            <p:txBody>
              <a:bodyPr spcFirstLastPara="1" wrap="square" lIns="33850" tIns="33850" rIns="33850" bIns="33850" anchor="ctr" anchorCtr="0">
                <a:noAutofit/>
              </a:bodyPr>
              <a:lstStyle/>
              <a:p>
                <a:pPr marL="0" marR="0" lvl="0" indent="0" algn="ctr" rtl="0">
                  <a:lnSpc>
                    <a:spcPct val="147750"/>
                  </a:lnSpc>
                  <a:spcBef>
                    <a:spcPts val="0"/>
                  </a:spcBef>
                  <a:spcAft>
                    <a:spcPts val="0"/>
                  </a:spcAft>
                  <a:buNone/>
                </a:pPr>
                <a:endParaRPr sz="1200">
                  <a:solidFill>
                    <a:schemeClr val="dk1"/>
                  </a:solidFill>
                  <a:latin typeface="Arial"/>
                  <a:ea typeface="Arial"/>
                  <a:cs typeface="Arial"/>
                  <a:sym typeface="Arial"/>
                </a:endParaRPr>
              </a:p>
            </p:txBody>
          </p:sp>
        </p:grpSp>
        <p:sp>
          <p:nvSpPr>
            <p:cNvPr id="824" name="Google Shape;824;p13"/>
            <p:cNvSpPr/>
            <p:nvPr/>
          </p:nvSpPr>
          <p:spPr>
            <a:xfrm rot="5592181">
              <a:off x="1823381" y="6916493"/>
              <a:ext cx="3727000" cy="5131842"/>
            </a:xfrm>
            <a:custGeom>
              <a:avLst/>
              <a:gdLst/>
              <a:ahLst/>
              <a:cxnLst/>
              <a:rect l="l" t="t" r="r" b="b"/>
              <a:pathLst>
                <a:path w="3727000" h="5131842" extrusionOk="0">
                  <a:moveTo>
                    <a:pt x="0" y="0"/>
                  </a:moveTo>
                  <a:lnTo>
                    <a:pt x="3727001" y="0"/>
                  </a:lnTo>
                  <a:lnTo>
                    <a:pt x="3727001" y="5131842"/>
                  </a:lnTo>
                  <a:lnTo>
                    <a:pt x="0" y="513184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grpSp>
          <p:nvGrpSpPr>
            <p:cNvPr id="825" name="Google Shape;825;p13"/>
            <p:cNvGrpSpPr/>
            <p:nvPr/>
          </p:nvGrpSpPr>
          <p:grpSpPr>
            <a:xfrm>
              <a:off x="0" y="4466715"/>
              <a:ext cx="17071643" cy="3523725"/>
              <a:chOff x="0" y="-38100"/>
              <a:chExt cx="3119064" cy="643800"/>
            </a:xfrm>
          </p:grpSpPr>
          <p:sp>
            <p:nvSpPr>
              <p:cNvPr id="826" name="Google Shape;826;p13"/>
              <p:cNvSpPr/>
              <p:nvPr/>
            </p:nvSpPr>
            <p:spPr>
              <a:xfrm>
                <a:off x="0" y="0"/>
                <a:ext cx="3119064" cy="605700"/>
              </a:xfrm>
              <a:custGeom>
                <a:avLst/>
                <a:gdLst/>
                <a:ahLst/>
                <a:cxnLst/>
                <a:rect l="l" t="t" r="r" b="b"/>
                <a:pathLst>
                  <a:path w="3119064" h="605700" extrusionOk="0">
                    <a:moveTo>
                      <a:pt x="0" y="0"/>
                    </a:moveTo>
                    <a:lnTo>
                      <a:pt x="3119064" y="0"/>
                    </a:lnTo>
                    <a:lnTo>
                      <a:pt x="3119064" y="605700"/>
                    </a:lnTo>
                    <a:lnTo>
                      <a:pt x="0" y="605700"/>
                    </a:lnTo>
                    <a:close/>
                  </a:path>
                </a:pathLst>
              </a:custGeom>
              <a:solidFill>
                <a:srgbClr val="86D00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27" name="Google Shape;827;p13"/>
              <p:cNvSpPr txBox="1"/>
              <p:nvPr/>
            </p:nvSpPr>
            <p:spPr>
              <a:xfrm>
                <a:off x="0" y="-38100"/>
                <a:ext cx="3119064" cy="643800"/>
              </a:xfrm>
              <a:prstGeom prst="rect">
                <a:avLst/>
              </a:prstGeom>
              <a:noFill/>
              <a:ln>
                <a:noFill/>
              </a:ln>
            </p:spPr>
            <p:txBody>
              <a:bodyPr spcFirstLastPara="1" wrap="square" lIns="33850" tIns="33850" rIns="33850" bIns="33850" anchor="ctr" anchorCtr="0">
                <a:noAutofit/>
              </a:bodyPr>
              <a:lstStyle/>
              <a:p>
                <a:pPr marL="0" marR="0" lvl="0" indent="0" algn="ctr" rtl="0">
                  <a:lnSpc>
                    <a:spcPct val="147750"/>
                  </a:lnSpc>
                  <a:spcBef>
                    <a:spcPts val="0"/>
                  </a:spcBef>
                  <a:spcAft>
                    <a:spcPts val="0"/>
                  </a:spcAft>
                  <a:buNone/>
                </a:pPr>
                <a:endParaRPr sz="1200">
                  <a:solidFill>
                    <a:schemeClr val="dk1"/>
                  </a:solidFill>
                  <a:latin typeface="Arial"/>
                  <a:ea typeface="Arial"/>
                  <a:cs typeface="Arial"/>
                  <a:sym typeface="Arial"/>
                </a:endParaRPr>
              </a:p>
            </p:txBody>
          </p:sp>
        </p:grpSp>
        <p:sp>
          <p:nvSpPr>
            <p:cNvPr id="828" name="Google Shape;828;p13"/>
            <p:cNvSpPr/>
            <p:nvPr/>
          </p:nvSpPr>
          <p:spPr>
            <a:xfrm rot="-5400000">
              <a:off x="12867886" y="3756294"/>
              <a:ext cx="3272443" cy="5128612"/>
            </a:xfrm>
            <a:custGeom>
              <a:avLst/>
              <a:gdLst/>
              <a:ahLst/>
              <a:cxnLst/>
              <a:rect l="l" t="t" r="r" b="b"/>
              <a:pathLst>
                <a:path w="3272443" h="5128612" extrusionOk="0">
                  <a:moveTo>
                    <a:pt x="0" y="0"/>
                  </a:moveTo>
                  <a:lnTo>
                    <a:pt x="3272443" y="0"/>
                  </a:lnTo>
                  <a:lnTo>
                    <a:pt x="3272443" y="5128612"/>
                  </a:lnTo>
                  <a:lnTo>
                    <a:pt x="0" y="5128612"/>
                  </a:lnTo>
                  <a:lnTo>
                    <a:pt x="0" y="0"/>
                  </a:lnTo>
                  <a:close/>
                </a:path>
              </a:pathLst>
            </a:custGeom>
            <a:blipFill rotWithShape="1">
              <a:blip r:embed="rId4">
                <a:alphaModFix/>
              </a:blip>
              <a:stretch>
                <a:fillRect l="-13888" b="-6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grpSp>
      <p:sp>
        <p:nvSpPr>
          <p:cNvPr id="829" name="Google Shape;829;p13"/>
          <p:cNvSpPr txBox="1"/>
          <p:nvPr/>
        </p:nvSpPr>
        <p:spPr>
          <a:xfrm rot="-260478">
            <a:off x="3075486" y="1007549"/>
            <a:ext cx="5475634" cy="1150315"/>
          </a:xfrm>
          <a:prstGeom prst="rect">
            <a:avLst/>
          </a:prstGeom>
          <a:noFill/>
          <a:ln>
            <a:noFill/>
          </a:ln>
        </p:spPr>
        <p:txBody>
          <a:bodyPr spcFirstLastPara="1" wrap="square" lIns="0" tIns="0" rIns="0" bIns="0" anchor="t" anchorCtr="0">
            <a:spAutoFit/>
          </a:bodyPr>
          <a:lstStyle/>
          <a:p>
            <a:pPr marL="0" marR="0" lvl="0" indent="0" algn="ctr" rtl="0">
              <a:lnSpc>
                <a:spcPct val="157515"/>
              </a:lnSpc>
              <a:spcBef>
                <a:spcPts val="0"/>
              </a:spcBef>
              <a:spcAft>
                <a:spcPts val="0"/>
              </a:spcAft>
              <a:buNone/>
            </a:pPr>
            <a:r>
              <a:rPr lang="en-US" sz="6400" b="1">
                <a:solidFill>
                  <a:srgbClr val="FFFFFF"/>
                </a:solidFill>
                <a:latin typeface="Century Gothic"/>
                <a:ea typeface="Century Gothic"/>
                <a:cs typeface="Century Gothic"/>
                <a:sym typeface="Century Gothic"/>
              </a:rPr>
              <a:t>Debt</a:t>
            </a:r>
            <a:endParaRPr/>
          </a:p>
        </p:txBody>
      </p:sp>
      <p:sp>
        <p:nvSpPr>
          <p:cNvPr id="830" name="Google Shape;830;p13"/>
          <p:cNvSpPr txBox="1"/>
          <p:nvPr/>
        </p:nvSpPr>
        <p:spPr>
          <a:xfrm>
            <a:off x="2226072" y="2944495"/>
            <a:ext cx="7739856" cy="117262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7200" b="1">
                <a:solidFill>
                  <a:srgbClr val="FFFFFF"/>
                </a:solidFill>
                <a:latin typeface="Century Gothic"/>
                <a:ea typeface="Century Gothic"/>
                <a:cs typeface="Century Gothic"/>
                <a:sym typeface="Century Gothic"/>
              </a:rPr>
              <a:t>True or False</a:t>
            </a:r>
            <a:endParaRPr/>
          </a:p>
        </p:txBody>
      </p:sp>
      <p:sp>
        <p:nvSpPr>
          <p:cNvPr id="831" name="Google Shape;831;p13"/>
          <p:cNvSpPr txBox="1"/>
          <p:nvPr/>
        </p:nvSpPr>
        <p:spPr>
          <a:xfrm rot="-107206">
            <a:off x="3065879" y="4833670"/>
            <a:ext cx="5506167" cy="1172244"/>
          </a:xfrm>
          <a:prstGeom prst="rect">
            <a:avLst/>
          </a:prstGeom>
          <a:noFill/>
          <a:ln>
            <a:noFill/>
          </a:ln>
        </p:spPr>
        <p:txBody>
          <a:bodyPr spcFirstLastPara="1" wrap="square" lIns="0" tIns="0" rIns="0" bIns="0" anchor="t" anchorCtr="0">
            <a:spAutoFit/>
          </a:bodyPr>
          <a:lstStyle/>
          <a:p>
            <a:pPr marL="0" marR="0" lvl="0" indent="0" algn="ctr" rtl="0">
              <a:lnSpc>
                <a:spcPct val="140038"/>
              </a:lnSpc>
              <a:spcBef>
                <a:spcPts val="0"/>
              </a:spcBef>
              <a:spcAft>
                <a:spcPts val="0"/>
              </a:spcAft>
              <a:buNone/>
            </a:pPr>
            <a:r>
              <a:rPr lang="en-US" sz="7183" b="1">
                <a:solidFill>
                  <a:srgbClr val="FFFFFF"/>
                </a:solidFill>
                <a:latin typeface="Century Gothic"/>
                <a:ea typeface="Century Gothic"/>
                <a:cs typeface="Century Gothic"/>
                <a:sym typeface="Century Gothic"/>
              </a:rPr>
              <a:t>Questions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14"/>
          <p:cNvSpPr/>
          <p:nvPr/>
        </p:nvSpPr>
        <p:spPr>
          <a:xfrm>
            <a:off x="0" y="0"/>
            <a:ext cx="12192000" cy="6874804"/>
          </a:xfrm>
          <a:custGeom>
            <a:avLst/>
            <a:gdLst/>
            <a:ahLst/>
            <a:cxnLst/>
            <a:rect l="l" t="t" r="r" b="b"/>
            <a:pathLst>
              <a:path w="18288000" h="10312206" extrusionOk="0">
                <a:moveTo>
                  <a:pt x="0" y="0"/>
                </a:moveTo>
                <a:lnTo>
                  <a:pt x="18288000" y="0"/>
                </a:lnTo>
                <a:lnTo>
                  <a:pt x="18288000" y="10312206"/>
                </a:lnTo>
                <a:lnTo>
                  <a:pt x="0" y="10312206"/>
                </a:lnTo>
                <a:lnTo>
                  <a:pt x="0" y="0"/>
                </a:lnTo>
                <a:close/>
              </a:path>
            </a:pathLst>
          </a:custGeom>
          <a:blipFill rotWithShape="1">
            <a:blip r:embed="rId3">
              <a:alphaModFix/>
            </a:blip>
            <a:stretch>
              <a:fillRect t="-121" b="-1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grpSp>
        <p:nvGrpSpPr>
          <p:cNvPr id="837" name="Google Shape;837;p14"/>
          <p:cNvGrpSpPr/>
          <p:nvPr/>
        </p:nvGrpSpPr>
        <p:grpSpPr>
          <a:xfrm>
            <a:off x="767443" y="1887153"/>
            <a:ext cx="10657114" cy="3274287"/>
            <a:chOff x="0" y="-28575"/>
            <a:chExt cx="4210218" cy="1293546"/>
          </a:xfrm>
        </p:grpSpPr>
        <p:sp>
          <p:nvSpPr>
            <p:cNvPr id="838" name="Google Shape;838;p14"/>
            <p:cNvSpPr/>
            <p:nvPr/>
          </p:nvSpPr>
          <p:spPr>
            <a:xfrm>
              <a:off x="0" y="0"/>
              <a:ext cx="4210218" cy="1264971"/>
            </a:xfrm>
            <a:custGeom>
              <a:avLst/>
              <a:gdLst/>
              <a:ahLst/>
              <a:cxnLst/>
              <a:rect l="l" t="t" r="r" b="b"/>
              <a:pathLst>
                <a:path w="4210218" h="1264971" extrusionOk="0">
                  <a:moveTo>
                    <a:pt x="0" y="0"/>
                  </a:moveTo>
                  <a:lnTo>
                    <a:pt x="4210218" y="0"/>
                  </a:lnTo>
                  <a:lnTo>
                    <a:pt x="4210218" y="1264971"/>
                  </a:lnTo>
                  <a:lnTo>
                    <a:pt x="0" y="1264971"/>
                  </a:lnTo>
                  <a:close/>
                </a:path>
              </a:pathLst>
            </a:custGeom>
            <a:solidFill>
              <a:srgbClr val="FFFFFF"/>
            </a:solidFill>
            <a:ln w="57150" cap="sq" cmpd="sng">
              <a:solidFill>
                <a:srgbClr val="CFCF5A"/>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39" name="Google Shape;839;p14"/>
            <p:cNvSpPr txBox="1"/>
            <p:nvPr/>
          </p:nvSpPr>
          <p:spPr>
            <a:xfrm>
              <a:off x="0" y="-28575"/>
              <a:ext cx="4210218" cy="1293546"/>
            </a:xfrm>
            <a:prstGeom prst="rect">
              <a:avLst/>
            </a:prstGeom>
            <a:noFill/>
            <a:ln>
              <a:noFill/>
            </a:ln>
          </p:spPr>
          <p:txBody>
            <a:bodyPr spcFirstLastPara="1" wrap="square" lIns="33850" tIns="33850" rIns="33850" bIns="33850" anchor="ctr" anchorCtr="0">
              <a:noAutofit/>
            </a:bodyPr>
            <a:lstStyle/>
            <a:p>
              <a:pPr marL="0" marR="0" lvl="0" indent="0" algn="ctr" rtl="0">
                <a:lnSpc>
                  <a:spcPct val="136666"/>
                </a:lnSpc>
                <a:spcBef>
                  <a:spcPts val="0"/>
                </a:spcBef>
                <a:spcAft>
                  <a:spcPts val="0"/>
                </a:spcAft>
                <a:buNone/>
              </a:pPr>
              <a:endParaRPr sz="1200">
                <a:solidFill>
                  <a:schemeClr val="dk1"/>
                </a:solidFill>
                <a:latin typeface="Arial"/>
                <a:ea typeface="Arial"/>
                <a:cs typeface="Arial"/>
                <a:sym typeface="Arial"/>
              </a:endParaRPr>
            </a:p>
          </p:txBody>
        </p:sp>
      </p:grpSp>
      <p:grpSp>
        <p:nvGrpSpPr>
          <p:cNvPr id="840" name="Google Shape;840;p14"/>
          <p:cNvGrpSpPr/>
          <p:nvPr/>
        </p:nvGrpSpPr>
        <p:grpSpPr>
          <a:xfrm rot="88316">
            <a:off x="3731903" y="856181"/>
            <a:ext cx="5638480" cy="1644525"/>
            <a:chOff x="0" y="-38100"/>
            <a:chExt cx="2429294" cy="708530"/>
          </a:xfrm>
        </p:grpSpPr>
        <p:sp>
          <p:nvSpPr>
            <p:cNvPr id="841" name="Google Shape;841;p14"/>
            <p:cNvSpPr/>
            <p:nvPr/>
          </p:nvSpPr>
          <p:spPr>
            <a:xfrm>
              <a:off x="0" y="0"/>
              <a:ext cx="2429294" cy="670430"/>
            </a:xfrm>
            <a:custGeom>
              <a:avLst/>
              <a:gdLst/>
              <a:ahLst/>
              <a:cxnLst/>
              <a:rect l="l" t="t" r="r" b="b"/>
              <a:pathLst>
                <a:path w="2429294" h="670430" extrusionOk="0">
                  <a:moveTo>
                    <a:pt x="0" y="0"/>
                  </a:moveTo>
                  <a:lnTo>
                    <a:pt x="2429294" y="0"/>
                  </a:lnTo>
                  <a:lnTo>
                    <a:pt x="2429294" y="670430"/>
                  </a:lnTo>
                  <a:lnTo>
                    <a:pt x="0" y="670430"/>
                  </a:lnTo>
                  <a:close/>
                </a:path>
              </a:pathLst>
            </a:custGeom>
            <a:solidFill>
              <a:srgbClr val="3D75C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42" name="Google Shape;842;p14"/>
            <p:cNvSpPr txBox="1"/>
            <p:nvPr/>
          </p:nvSpPr>
          <p:spPr>
            <a:xfrm>
              <a:off x="0" y="-38100"/>
              <a:ext cx="2429294" cy="708530"/>
            </a:xfrm>
            <a:prstGeom prst="rect">
              <a:avLst/>
            </a:prstGeom>
            <a:noFill/>
            <a:ln>
              <a:noFill/>
            </a:ln>
          </p:spPr>
          <p:txBody>
            <a:bodyPr spcFirstLastPara="1" wrap="square" lIns="36600" tIns="36600" rIns="36600" bIns="36600" anchor="ctr" anchorCtr="0">
              <a:noAutofit/>
            </a:bodyPr>
            <a:lstStyle/>
            <a:p>
              <a:pPr marL="0" marR="0" lvl="0" indent="0" algn="ctr" rtl="0">
                <a:lnSpc>
                  <a:spcPct val="147750"/>
                </a:lnSpc>
                <a:spcBef>
                  <a:spcPts val="0"/>
                </a:spcBef>
                <a:spcAft>
                  <a:spcPts val="0"/>
                </a:spcAft>
                <a:buNone/>
              </a:pPr>
              <a:endParaRPr sz="1200">
                <a:solidFill>
                  <a:schemeClr val="dk1"/>
                </a:solidFill>
                <a:latin typeface="Arial"/>
                <a:ea typeface="Arial"/>
                <a:cs typeface="Arial"/>
                <a:sym typeface="Arial"/>
              </a:endParaRPr>
            </a:p>
          </p:txBody>
        </p:sp>
      </p:grpSp>
      <p:grpSp>
        <p:nvGrpSpPr>
          <p:cNvPr id="843" name="Google Shape;843;p14"/>
          <p:cNvGrpSpPr/>
          <p:nvPr/>
        </p:nvGrpSpPr>
        <p:grpSpPr>
          <a:xfrm rot="-959">
            <a:off x="3417341" y="618346"/>
            <a:ext cx="5638480" cy="1644525"/>
            <a:chOff x="0" y="-38100"/>
            <a:chExt cx="2429294" cy="708530"/>
          </a:xfrm>
        </p:grpSpPr>
        <p:sp>
          <p:nvSpPr>
            <p:cNvPr id="844" name="Google Shape;844;p14"/>
            <p:cNvSpPr/>
            <p:nvPr/>
          </p:nvSpPr>
          <p:spPr>
            <a:xfrm>
              <a:off x="0" y="0"/>
              <a:ext cx="2429294" cy="670430"/>
            </a:xfrm>
            <a:custGeom>
              <a:avLst/>
              <a:gdLst/>
              <a:ahLst/>
              <a:cxnLst/>
              <a:rect l="l" t="t" r="r" b="b"/>
              <a:pathLst>
                <a:path w="2429294" h="670430" extrusionOk="0">
                  <a:moveTo>
                    <a:pt x="0" y="0"/>
                  </a:moveTo>
                  <a:lnTo>
                    <a:pt x="2429294" y="0"/>
                  </a:lnTo>
                  <a:lnTo>
                    <a:pt x="2429294" y="670430"/>
                  </a:lnTo>
                  <a:lnTo>
                    <a:pt x="0" y="670430"/>
                  </a:lnTo>
                  <a:close/>
                </a:path>
              </a:pathLst>
            </a:custGeom>
            <a:solidFill>
              <a:srgbClr val="00CF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45" name="Google Shape;845;p14"/>
            <p:cNvSpPr txBox="1"/>
            <p:nvPr/>
          </p:nvSpPr>
          <p:spPr>
            <a:xfrm>
              <a:off x="0" y="-38100"/>
              <a:ext cx="2429294" cy="708530"/>
            </a:xfrm>
            <a:prstGeom prst="rect">
              <a:avLst/>
            </a:prstGeom>
            <a:noFill/>
            <a:ln>
              <a:noFill/>
            </a:ln>
          </p:spPr>
          <p:txBody>
            <a:bodyPr spcFirstLastPara="1" wrap="square" lIns="36600" tIns="36600" rIns="36600" bIns="36600" anchor="ctr" anchorCtr="0">
              <a:noAutofit/>
            </a:bodyPr>
            <a:lstStyle/>
            <a:p>
              <a:pPr marL="0" marR="0" lvl="0" indent="0" algn="ctr" rtl="0">
                <a:lnSpc>
                  <a:spcPct val="147750"/>
                </a:lnSpc>
                <a:spcBef>
                  <a:spcPts val="0"/>
                </a:spcBef>
                <a:spcAft>
                  <a:spcPts val="0"/>
                </a:spcAft>
                <a:buNone/>
              </a:pPr>
              <a:endParaRPr sz="1200">
                <a:solidFill>
                  <a:schemeClr val="dk1"/>
                </a:solidFill>
                <a:latin typeface="Arial"/>
                <a:ea typeface="Arial"/>
                <a:cs typeface="Arial"/>
                <a:sym typeface="Arial"/>
              </a:endParaRPr>
            </a:p>
          </p:txBody>
        </p:sp>
      </p:grpSp>
      <p:sp>
        <p:nvSpPr>
          <p:cNvPr id="846" name="Google Shape;846;p14"/>
          <p:cNvSpPr/>
          <p:nvPr/>
        </p:nvSpPr>
        <p:spPr>
          <a:xfrm rot="5401535">
            <a:off x="3699362" y="388415"/>
            <a:ext cx="1580485" cy="2176227"/>
          </a:xfrm>
          <a:custGeom>
            <a:avLst/>
            <a:gdLst/>
            <a:ahLst/>
            <a:cxnLst/>
            <a:rect l="l" t="t" r="r" b="b"/>
            <a:pathLst>
              <a:path w="2370727" h="3264340" extrusionOk="0">
                <a:moveTo>
                  <a:pt x="0" y="0"/>
                </a:moveTo>
                <a:lnTo>
                  <a:pt x="2370727" y="0"/>
                </a:lnTo>
                <a:lnTo>
                  <a:pt x="2370727" y="3264341"/>
                </a:lnTo>
                <a:lnTo>
                  <a:pt x="0" y="3264341"/>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47" name="Google Shape;847;p14"/>
          <p:cNvSpPr txBox="1"/>
          <p:nvPr/>
        </p:nvSpPr>
        <p:spPr>
          <a:xfrm rot="1635">
            <a:off x="3711966" y="980741"/>
            <a:ext cx="5107626" cy="885371"/>
          </a:xfrm>
          <a:prstGeom prst="rect">
            <a:avLst/>
          </a:prstGeom>
          <a:noFill/>
          <a:ln>
            <a:noFill/>
          </a:ln>
        </p:spPr>
        <p:txBody>
          <a:bodyPr spcFirstLastPara="1" wrap="square" lIns="0" tIns="0" rIns="0" bIns="0" anchor="t" anchorCtr="0">
            <a:spAutoFit/>
          </a:bodyPr>
          <a:lstStyle/>
          <a:p>
            <a:pPr marL="0" marR="0" lvl="0" indent="0" algn="ctr" rtl="0">
              <a:lnSpc>
                <a:spcPct val="128583"/>
              </a:lnSpc>
              <a:spcBef>
                <a:spcPts val="0"/>
              </a:spcBef>
              <a:spcAft>
                <a:spcPts val="0"/>
              </a:spcAft>
              <a:buNone/>
            </a:pPr>
            <a:r>
              <a:rPr lang="en-US" sz="5867" b="1">
                <a:solidFill>
                  <a:srgbClr val="FFFFFF"/>
                </a:solidFill>
                <a:latin typeface="Century Gothic"/>
                <a:ea typeface="Century Gothic"/>
                <a:cs typeface="Century Gothic"/>
                <a:sym typeface="Century Gothic"/>
              </a:rPr>
              <a:t>True or False?</a:t>
            </a:r>
            <a:endParaRPr/>
          </a:p>
        </p:txBody>
      </p:sp>
      <p:sp>
        <p:nvSpPr>
          <p:cNvPr id="848" name="Google Shape;848;p14"/>
          <p:cNvSpPr txBox="1"/>
          <p:nvPr/>
        </p:nvSpPr>
        <p:spPr>
          <a:xfrm>
            <a:off x="767443" y="3360902"/>
            <a:ext cx="10657114" cy="1662571"/>
          </a:xfrm>
          <a:prstGeom prst="rect">
            <a:avLst/>
          </a:prstGeom>
          <a:noFill/>
          <a:ln>
            <a:noFill/>
          </a:ln>
        </p:spPr>
        <p:txBody>
          <a:bodyPr spcFirstLastPara="1" wrap="square" lIns="0" tIns="0" rIns="0" bIns="0" anchor="t" anchorCtr="0">
            <a:spAutoFit/>
          </a:bodyPr>
          <a:lstStyle/>
          <a:p>
            <a:pPr marL="1048259" marR="0" lvl="1" indent="-524129" algn="ctr" rtl="0">
              <a:lnSpc>
                <a:spcPct val="141604"/>
              </a:lnSpc>
              <a:spcBef>
                <a:spcPts val="0"/>
              </a:spcBef>
              <a:spcAft>
                <a:spcPts val="0"/>
              </a:spcAft>
              <a:buClr>
                <a:srgbClr val="000000"/>
              </a:buClr>
              <a:buSzPts val="4800"/>
              <a:buFont typeface="Century Gothic"/>
              <a:buAutoNum type="arabicPeriod"/>
            </a:pPr>
            <a:r>
              <a:rPr lang="en-US" sz="4800" b="0" i="0" u="none" strike="noStrike" cap="none">
                <a:solidFill>
                  <a:srgbClr val="000000"/>
                </a:solidFill>
                <a:latin typeface="Century Gothic"/>
                <a:ea typeface="Century Gothic"/>
                <a:cs typeface="Century Gothic"/>
                <a:sym typeface="Century Gothic"/>
              </a:rPr>
              <a:t>Countries never have to pay back their debt.</a:t>
            </a:r>
            <a:endParaRPr/>
          </a:p>
        </p:txBody>
      </p:sp>
      <p:sp>
        <p:nvSpPr>
          <p:cNvPr id="849" name="Google Shape;849;p14"/>
          <p:cNvSpPr/>
          <p:nvPr/>
        </p:nvSpPr>
        <p:spPr>
          <a:xfrm>
            <a:off x="9821957" y="2055128"/>
            <a:ext cx="1505333" cy="1505333"/>
          </a:xfrm>
          <a:custGeom>
            <a:avLst/>
            <a:gdLst/>
            <a:ahLst/>
            <a:cxnLst/>
            <a:rect l="l" t="t" r="r" b="b"/>
            <a:pathLst>
              <a:path w="2258000" h="2258000" extrusionOk="0">
                <a:moveTo>
                  <a:pt x="0" y="0"/>
                </a:moveTo>
                <a:lnTo>
                  <a:pt x="2258001" y="0"/>
                </a:lnTo>
                <a:lnTo>
                  <a:pt x="2258001" y="2258000"/>
                </a:lnTo>
                <a:lnTo>
                  <a:pt x="0" y="22580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50" name="Google Shape;850;p14"/>
          <p:cNvSpPr/>
          <p:nvPr/>
        </p:nvSpPr>
        <p:spPr>
          <a:xfrm>
            <a:off x="182640" y="5021648"/>
            <a:ext cx="3927037" cy="1678809"/>
          </a:xfrm>
          <a:custGeom>
            <a:avLst/>
            <a:gdLst/>
            <a:ahLst/>
            <a:cxnLst/>
            <a:rect l="l" t="t" r="r" b="b"/>
            <a:pathLst>
              <a:path w="5890556" h="2518213" extrusionOk="0">
                <a:moveTo>
                  <a:pt x="0" y="0"/>
                </a:moveTo>
                <a:lnTo>
                  <a:pt x="5890557" y="0"/>
                </a:lnTo>
                <a:lnTo>
                  <a:pt x="5890557" y="2518213"/>
                </a:lnTo>
                <a:lnTo>
                  <a:pt x="0" y="2518213"/>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51" name="Google Shape;851;p14"/>
          <p:cNvSpPr/>
          <p:nvPr/>
        </p:nvSpPr>
        <p:spPr>
          <a:xfrm>
            <a:off x="975689" y="1876036"/>
            <a:ext cx="1278025" cy="1807918"/>
          </a:xfrm>
          <a:custGeom>
            <a:avLst/>
            <a:gdLst/>
            <a:ahLst/>
            <a:cxnLst/>
            <a:rect l="l" t="t" r="r" b="b"/>
            <a:pathLst>
              <a:path w="1917038" h="2711877" extrusionOk="0">
                <a:moveTo>
                  <a:pt x="0" y="0"/>
                </a:moveTo>
                <a:lnTo>
                  <a:pt x="1917037" y="0"/>
                </a:lnTo>
                <a:lnTo>
                  <a:pt x="1917037" y="2711878"/>
                </a:lnTo>
                <a:lnTo>
                  <a:pt x="0" y="2711878"/>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15"/>
          <p:cNvSpPr/>
          <p:nvPr/>
        </p:nvSpPr>
        <p:spPr>
          <a:xfrm>
            <a:off x="0" y="0"/>
            <a:ext cx="12192000" cy="6874804"/>
          </a:xfrm>
          <a:custGeom>
            <a:avLst/>
            <a:gdLst/>
            <a:ahLst/>
            <a:cxnLst/>
            <a:rect l="l" t="t" r="r" b="b"/>
            <a:pathLst>
              <a:path w="18288000" h="10312206" extrusionOk="0">
                <a:moveTo>
                  <a:pt x="0" y="0"/>
                </a:moveTo>
                <a:lnTo>
                  <a:pt x="18288000" y="0"/>
                </a:lnTo>
                <a:lnTo>
                  <a:pt x="18288000" y="10312206"/>
                </a:lnTo>
                <a:lnTo>
                  <a:pt x="0" y="10312206"/>
                </a:lnTo>
                <a:lnTo>
                  <a:pt x="0" y="0"/>
                </a:lnTo>
                <a:close/>
              </a:path>
            </a:pathLst>
          </a:custGeom>
          <a:blipFill rotWithShape="1">
            <a:blip r:embed="rId3">
              <a:alphaModFix/>
            </a:blip>
            <a:stretch>
              <a:fillRect t="-121" b="-1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grpSp>
        <p:nvGrpSpPr>
          <p:cNvPr id="857" name="Google Shape;857;p15"/>
          <p:cNvGrpSpPr/>
          <p:nvPr/>
        </p:nvGrpSpPr>
        <p:grpSpPr>
          <a:xfrm>
            <a:off x="767443" y="1887153"/>
            <a:ext cx="10657114" cy="3274287"/>
            <a:chOff x="0" y="-28575"/>
            <a:chExt cx="4210218" cy="1293546"/>
          </a:xfrm>
        </p:grpSpPr>
        <p:sp>
          <p:nvSpPr>
            <p:cNvPr id="858" name="Google Shape;858;p15"/>
            <p:cNvSpPr/>
            <p:nvPr/>
          </p:nvSpPr>
          <p:spPr>
            <a:xfrm>
              <a:off x="0" y="0"/>
              <a:ext cx="4210218" cy="1264971"/>
            </a:xfrm>
            <a:custGeom>
              <a:avLst/>
              <a:gdLst/>
              <a:ahLst/>
              <a:cxnLst/>
              <a:rect l="l" t="t" r="r" b="b"/>
              <a:pathLst>
                <a:path w="4210218" h="1264971" extrusionOk="0">
                  <a:moveTo>
                    <a:pt x="0" y="0"/>
                  </a:moveTo>
                  <a:lnTo>
                    <a:pt x="4210218" y="0"/>
                  </a:lnTo>
                  <a:lnTo>
                    <a:pt x="4210218" y="1264971"/>
                  </a:lnTo>
                  <a:lnTo>
                    <a:pt x="0" y="1264971"/>
                  </a:lnTo>
                  <a:close/>
                </a:path>
              </a:pathLst>
            </a:custGeom>
            <a:solidFill>
              <a:srgbClr val="FFFFFF"/>
            </a:solidFill>
            <a:ln w="57150" cap="sq" cmpd="sng">
              <a:solidFill>
                <a:srgbClr val="CFCF5A"/>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59" name="Google Shape;859;p15"/>
            <p:cNvSpPr txBox="1"/>
            <p:nvPr/>
          </p:nvSpPr>
          <p:spPr>
            <a:xfrm>
              <a:off x="0" y="-28575"/>
              <a:ext cx="4210218" cy="1293546"/>
            </a:xfrm>
            <a:prstGeom prst="rect">
              <a:avLst/>
            </a:prstGeom>
            <a:noFill/>
            <a:ln>
              <a:noFill/>
            </a:ln>
          </p:spPr>
          <p:txBody>
            <a:bodyPr spcFirstLastPara="1" wrap="square" lIns="33850" tIns="33850" rIns="33850" bIns="33850" anchor="ctr" anchorCtr="0">
              <a:noAutofit/>
            </a:bodyPr>
            <a:lstStyle/>
            <a:p>
              <a:pPr marL="0" marR="0" lvl="0" indent="0" algn="ctr" rtl="0">
                <a:lnSpc>
                  <a:spcPct val="136666"/>
                </a:lnSpc>
                <a:spcBef>
                  <a:spcPts val="0"/>
                </a:spcBef>
                <a:spcAft>
                  <a:spcPts val="0"/>
                </a:spcAft>
                <a:buNone/>
              </a:pPr>
              <a:endParaRPr sz="1200">
                <a:solidFill>
                  <a:schemeClr val="dk1"/>
                </a:solidFill>
                <a:latin typeface="Arial"/>
                <a:ea typeface="Arial"/>
                <a:cs typeface="Arial"/>
                <a:sym typeface="Arial"/>
              </a:endParaRPr>
            </a:p>
          </p:txBody>
        </p:sp>
      </p:grpSp>
      <p:grpSp>
        <p:nvGrpSpPr>
          <p:cNvPr id="860" name="Google Shape;860;p15"/>
          <p:cNvGrpSpPr/>
          <p:nvPr/>
        </p:nvGrpSpPr>
        <p:grpSpPr>
          <a:xfrm rot="88316">
            <a:off x="3731903" y="856181"/>
            <a:ext cx="5638480" cy="1644525"/>
            <a:chOff x="0" y="-38100"/>
            <a:chExt cx="2429294" cy="708530"/>
          </a:xfrm>
        </p:grpSpPr>
        <p:sp>
          <p:nvSpPr>
            <p:cNvPr id="861" name="Google Shape;861;p15"/>
            <p:cNvSpPr/>
            <p:nvPr/>
          </p:nvSpPr>
          <p:spPr>
            <a:xfrm>
              <a:off x="0" y="0"/>
              <a:ext cx="2429294" cy="670430"/>
            </a:xfrm>
            <a:custGeom>
              <a:avLst/>
              <a:gdLst/>
              <a:ahLst/>
              <a:cxnLst/>
              <a:rect l="l" t="t" r="r" b="b"/>
              <a:pathLst>
                <a:path w="2429294" h="670430" extrusionOk="0">
                  <a:moveTo>
                    <a:pt x="0" y="0"/>
                  </a:moveTo>
                  <a:lnTo>
                    <a:pt x="2429294" y="0"/>
                  </a:lnTo>
                  <a:lnTo>
                    <a:pt x="2429294" y="670430"/>
                  </a:lnTo>
                  <a:lnTo>
                    <a:pt x="0" y="670430"/>
                  </a:lnTo>
                  <a:close/>
                </a:path>
              </a:pathLst>
            </a:custGeom>
            <a:solidFill>
              <a:srgbClr val="3D75C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62" name="Google Shape;862;p15"/>
            <p:cNvSpPr txBox="1"/>
            <p:nvPr/>
          </p:nvSpPr>
          <p:spPr>
            <a:xfrm>
              <a:off x="0" y="-38100"/>
              <a:ext cx="2429294" cy="708530"/>
            </a:xfrm>
            <a:prstGeom prst="rect">
              <a:avLst/>
            </a:prstGeom>
            <a:noFill/>
            <a:ln>
              <a:noFill/>
            </a:ln>
          </p:spPr>
          <p:txBody>
            <a:bodyPr spcFirstLastPara="1" wrap="square" lIns="36600" tIns="36600" rIns="36600" bIns="36600" anchor="ctr" anchorCtr="0">
              <a:noAutofit/>
            </a:bodyPr>
            <a:lstStyle/>
            <a:p>
              <a:pPr marL="0" marR="0" lvl="0" indent="0" algn="ctr" rtl="0">
                <a:lnSpc>
                  <a:spcPct val="147750"/>
                </a:lnSpc>
                <a:spcBef>
                  <a:spcPts val="0"/>
                </a:spcBef>
                <a:spcAft>
                  <a:spcPts val="0"/>
                </a:spcAft>
                <a:buNone/>
              </a:pPr>
              <a:endParaRPr sz="1200">
                <a:solidFill>
                  <a:schemeClr val="dk1"/>
                </a:solidFill>
                <a:latin typeface="Arial"/>
                <a:ea typeface="Arial"/>
                <a:cs typeface="Arial"/>
                <a:sym typeface="Arial"/>
              </a:endParaRPr>
            </a:p>
          </p:txBody>
        </p:sp>
      </p:grpSp>
      <p:grpSp>
        <p:nvGrpSpPr>
          <p:cNvPr id="863" name="Google Shape;863;p15"/>
          <p:cNvGrpSpPr/>
          <p:nvPr/>
        </p:nvGrpSpPr>
        <p:grpSpPr>
          <a:xfrm rot="-959">
            <a:off x="3417341" y="618346"/>
            <a:ext cx="5638480" cy="1644525"/>
            <a:chOff x="0" y="-38100"/>
            <a:chExt cx="2429294" cy="708530"/>
          </a:xfrm>
        </p:grpSpPr>
        <p:sp>
          <p:nvSpPr>
            <p:cNvPr id="864" name="Google Shape;864;p15"/>
            <p:cNvSpPr/>
            <p:nvPr/>
          </p:nvSpPr>
          <p:spPr>
            <a:xfrm>
              <a:off x="0" y="0"/>
              <a:ext cx="2429294" cy="670430"/>
            </a:xfrm>
            <a:custGeom>
              <a:avLst/>
              <a:gdLst/>
              <a:ahLst/>
              <a:cxnLst/>
              <a:rect l="l" t="t" r="r" b="b"/>
              <a:pathLst>
                <a:path w="2429294" h="670430" extrusionOk="0">
                  <a:moveTo>
                    <a:pt x="0" y="0"/>
                  </a:moveTo>
                  <a:lnTo>
                    <a:pt x="2429294" y="0"/>
                  </a:lnTo>
                  <a:lnTo>
                    <a:pt x="2429294" y="670430"/>
                  </a:lnTo>
                  <a:lnTo>
                    <a:pt x="0" y="670430"/>
                  </a:lnTo>
                  <a:close/>
                </a:path>
              </a:pathLst>
            </a:custGeom>
            <a:solidFill>
              <a:srgbClr val="00CF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65" name="Google Shape;865;p15"/>
            <p:cNvSpPr txBox="1"/>
            <p:nvPr/>
          </p:nvSpPr>
          <p:spPr>
            <a:xfrm>
              <a:off x="0" y="-38100"/>
              <a:ext cx="2429294" cy="708530"/>
            </a:xfrm>
            <a:prstGeom prst="rect">
              <a:avLst/>
            </a:prstGeom>
            <a:noFill/>
            <a:ln>
              <a:noFill/>
            </a:ln>
          </p:spPr>
          <p:txBody>
            <a:bodyPr spcFirstLastPara="1" wrap="square" lIns="36600" tIns="36600" rIns="36600" bIns="36600" anchor="ctr" anchorCtr="0">
              <a:noAutofit/>
            </a:bodyPr>
            <a:lstStyle/>
            <a:p>
              <a:pPr marL="0" marR="0" lvl="0" indent="0" algn="ctr" rtl="0">
                <a:lnSpc>
                  <a:spcPct val="147750"/>
                </a:lnSpc>
                <a:spcBef>
                  <a:spcPts val="0"/>
                </a:spcBef>
                <a:spcAft>
                  <a:spcPts val="0"/>
                </a:spcAft>
                <a:buNone/>
              </a:pPr>
              <a:endParaRPr sz="1200">
                <a:solidFill>
                  <a:schemeClr val="dk1"/>
                </a:solidFill>
                <a:latin typeface="Arial"/>
                <a:ea typeface="Arial"/>
                <a:cs typeface="Arial"/>
                <a:sym typeface="Arial"/>
              </a:endParaRPr>
            </a:p>
          </p:txBody>
        </p:sp>
      </p:grpSp>
      <p:sp>
        <p:nvSpPr>
          <p:cNvPr id="866" name="Google Shape;866;p15"/>
          <p:cNvSpPr/>
          <p:nvPr/>
        </p:nvSpPr>
        <p:spPr>
          <a:xfrm rot="5401535">
            <a:off x="3699362" y="388415"/>
            <a:ext cx="1580485" cy="2176227"/>
          </a:xfrm>
          <a:custGeom>
            <a:avLst/>
            <a:gdLst/>
            <a:ahLst/>
            <a:cxnLst/>
            <a:rect l="l" t="t" r="r" b="b"/>
            <a:pathLst>
              <a:path w="2370727" h="3264340" extrusionOk="0">
                <a:moveTo>
                  <a:pt x="0" y="0"/>
                </a:moveTo>
                <a:lnTo>
                  <a:pt x="2370727" y="0"/>
                </a:lnTo>
                <a:lnTo>
                  <a:pt x="2370727" y="3264341"/>
                </a:lnTo>
                <a:lnTo>
                  <a:pt x="0" y="3264341"/>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67" name="Google Shape;867;p15"/>
          <p:cNvSpPr txBox="1"/>
          <p:nvPr/>
        </p:nvSpPr>
        <p:spPr>
          <a:xfrm rot="1635">
            <a:off x="3711966" y="987441"/>
            <a:ext cx="5107626" cy="871970"/>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None/>
            </a:pPr>
            <a:r>
              <a:rPr lang="en-US" sz="5389" b="1">
                <a:solidFill>
                  <a:srgbClr val="FFFFFF"/>
                </a:solidFill>
                <a:latin typeface="Century Gothic"/>
                <a:ea typeface="Century Gothic"/>
                <a:cs typeface="Century Gothic"/>
                <a:sym typeface="Century Gothic"/>
              </a:rPr>
              <a:t>True or False?</a:t>
            </a:r>
            <a:endParaRPr/>
          </a:p>
        </p:txBody>
      </p:sp>
      <p:sp>
        <p:nvSpPr>
          <p:cNvPr id="868" name="Google Shape;868;p15"/>
          <p:cNvSpPr txBox="1"/>
          <p:nvPr/>
        </p:nvSpPr>
        <p:spPr>
          <a:xfrm>
            <a:off x="767443" y="3360902"/>
            <a:ext cx="10657114" cy="1662571"/>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855">
                <a:solidFill>
                  <a:srgbClr val="000000"/>
                </a:solidFill>
                <a:latin typeface="Century Gothic"/>
                <a:ea typeface="Century Gothic"/>
                <a:cs typeface="Century Gothic"/>
                <a:sym typeface="Century Gothic"/>
              </a:rPr>
              <a:t>2. </a:t>
            </a:r>
            <a:r>
              <a:rPr lang="en-US" sz="4800">
                <a:solidFill>
                  <a:srgbClr val="000000"/>
                </a:solidFill>
                <a:latin typeface="Century Gothic"/>
                <a:ea typeface="Century Gothic"/>
                <a:cs typeface="Century Gothic"/>
                <a:sym typeface="Century Gothic"/>
              </a:rPr>
              <a:t>Debt means borrowing money that must be repaid.</a:t>
            </a:r>
            <a:endParaRPr/>
          </a:p>
        </p:txBody>
      </p:sp>
      <p:sp>
        <p:nvSpPr>
          <p:cNvPr id="869" name="Google Shape;869;p15"/>
          <p:cNvSpPr/>
          <p:nvPr/>
        </p:nvSpPr>
        <p:spPr>
          <a:xfrm>
            <a:off x="9842468" y="2025467"/>
            <a:ext cx="1467757" cy="1469517"/>
          </a:xfrm>
          <a:custGeom>
            <a:avLst/>
            <a:gdLst/>
            <a:ahLst/>
            <a:cxnLst/>
            <a:rect l="l" t="t" r="r" b="b"/>
            <a:pathLst>
              <a:path w="2559535" h="2559535" extrusionOk="0">
                <a:moveTo>
                  <a:pt x="0" y="0"/>
                </a:moveTo>
                <a:lnTo>
                  <a:pt x="2559535" y="0"/>
                </a:lnTo>
                <a:lnTo>
                  <a:pt x="2559535" y="2559535"/>
                </a:lnTo>
                <a:lnTo>
                  <a:pt x="0" y="2559535"/>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70" name="Google Shape;870;p15"/>
          <p:cNvSpPr/>
          <p:nvPr/>
        </p:nvSpPr>
        <p:spPr>
          <a:xfrm>
            <a:off x="182640" y="5021648"/>
            <a:ext cx="3927037" cy="1678809"/>
          </a:xfrm>
          <a:custGeom>
            <a:avLst/>
            <a:gdLst/>
            <a:ahLst/>
            <a:cxnLst/>
            <a:rect l="l" t="t" r="r" b="b"/>
            <a:pathLst>
              <a:path w="5890556" h="2518213" extrusionOk="0">
                <a:moveTo>
                  <a:pt x="0" y="0"/>
                </a:moveTo>
                <a:lnTo>
                  <a:pt x="5890557" y="0"/>
                </a:lnTo>
                <a:lnTo>
                  <a:pt x="5890557" y="2518213"/>
                </a:lnTo>
                <a:lnTo>
                  <a:pt x="0" y="2518213"/>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71" name="Google Shape;871;p15"/>
          <p:cNvSpPr/>
          <p:nvPr/>
        </p:nvSpPr>
        <p:spPr>
          <a:xfrm>
            <a:off x="975689" y="1876036"/>
            <a:ext cx="1278025" cy="1807918"/>
          </a:xfrm>
          <a:custGeom>
            <a:avLst/>
            <a:gdLst/>
            <a:ahLst/>
            <a:cxnLst/>
            <a:rect l="l" t="t" r="r" b="b"/>
            <a:pathLst>
              <a:path w="1917038" h="2711877" extrusionOk="0">
                <a:moveTo>
                  <a:pt x="0" y="0"/>
                </a:moveTo>
                <a:lnTo>
                  <a:pt x="1917037" y="0"/>
                </a:lnTo>
                <a:lnTo>
                  <a:pt x="1917037" y="2711878"/>
                </a:lnTo>
                <a:lnTo>
                  <a:pt x="0" y="2711878"/>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16"/>
          <p:cNvSpPr/>
          <p:nvPr/>
        </p:nvSpPr>
        <p:spPr>
          <a:xfrm>
            <a:off x="0" y="0"/>
            <a:ext cx="12192000" cy="6874804"/>
          </a:xfrm>
          <a:custGeom>
            <a:avLst/>
            <a:gdLst/>
            <a:ahLst/>
            <a:cxnLst/>
            <a:rect l="l" t="t" r="r" b="b"/>
            <a:pathLst>
              <a:path w="18288000" h="10312206" extrusionOk="0">
                <a:moveTo>
                  <a:pt x="0" y="0"/>
                </a:moveTo>
                <a:lnTo>
                  <a:pt x="18288000" y="0"/>
                </a:lnTo>
                <a:lnTo>
                  <a:pt x="18288000" y="10312206"/>
                </a:lnTo>
                <a:lnTo>
                  <a:pt x="0" y="10312206"/>
                </a:lnTo>
                <a:lnTo>
                  <a:pt x="0" y="0"/>
                </a:lnTo>
                <a:close/>
              </a:path>
            </a:pathLst>
          </a:custGeom>
          <a:blipFill rotWithShape="1">
            <a:blip r:embed="rId3">
              <a:alphaModFix/>
            </a:blip>
            <a:stretch>
              <a:fillRect t="-121" b="-1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grpSp>
        <p:nvGrpSpPr>
          <p:cNvPr id="877" name="Google Shape;877;p16"/>
          <p:cNvGrpSpPr/>
          <p:nvPr/>
        </p:nvGrpSpPr>
        <p:grpSpPr>
          <a:xfrm>
            <a:off x="767443" y="1887153"/>
            <a:ext cx="10657114" cy="3274287"/>
            <a:chOff x="0" y="-28575"/>
            <a:chExt cx="4210218" cy="1293546"/>
          </a:xfrm>
        </p:grpSpPr>
        <p:sp>
          <p:nvSpPr>
            <p:cNvPr id="878" name="Google Shape;878;p16"/>
            <p:cNvSpPr/>
            <p:nvPr/>
          </p:nvSpPr>
          <p:spPr>
            <a:xfrm>
              <a:off x="0" y="0"/>
              <a:ext cx="4210218" cy="1264971"/>
            </a:xfrm>
            <a:custGeom>
              <a:avLst/>
              <a:gdLst/>
              <a:ahLst/>
              <a:cxnLst/>
              <a:rect l="l" t="t" r="r" b="b"/>
              <a:pathLst>
                <a:path w="4210218" h="1264971" extrusionOk="0">
                  <a:moveTo>
                    <a:pt x="0" y="0"/>
                  </a:moveTo>
                  <a:lnTo>
                    <a:pt x="4210218" y="0"/>
                  </a:lnTo>
                  <a:lnTo>
                    <a:pt x="4210218" y="1264971"/>
                  </a:lnTo>
                  <a:lnTo>
                    <a:pt x="0" y="1264971"/>
                  </a:lnTo>
                  <a:close/>
                </a:path>
              </a:pathLst>
            </a:custGeom>
            <a:solidFill>
              <a:srgbClr val="FFFFFF"/>
            </a:solidFill>
            <a:ln w="57150" cap="sq" cmpd="sng">
              <a:solidFill>
                <a:srgbClr val="CFCF5A"/>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79" name="Google Shape;879;p16"/>
            <p:cNvSpPr txBox="1"/>
            <p:nvPr/>
          </p:nvSpPr>
          <p:spPr>
            <a:xfrm>
              <a:off x="0" y="-28575"/>
              <a:ext cx="4210218" cy="1293546"/>
            </a:xfrm>
            <a:prstGeom prst="rect">
              <a:avLst/>
            </a:prstGeom>
            <a:noFill/>
            <a:ln>
              <a:noFill/>
            </a:ln>
          </p:spPr>
          <p:txBody>
            <a:bodyPr spcFirstLastPara="1" wrap="square" lIns="33850" tIns="33850" rIns="33850" bIns="33850" anchor="ctr" anchorCtr="0">
              <a:noAutofit/>
            </a:bodyPr>
            <a:lstStyle/>
            <a:p>
              <a:pPr marL="0" marR="0" lvl="0" indent="0" algn="ctr" rtl="0">
                <a:lnSpc>
                  <a:spcPct val="136666"/>
                </a:lnSpc>
                <a:spcBef>
                  <a:spcPts val="0"/>
                </a:spcBef>
                <a:spcAft>
                  <a:spcPts val="0"/>
                </a:spcAft>
                <a:buNone/>
              </a:pPr>
              <a:endParaRPr sz="1200">
                <a:solidFill>
                  <a:schemeClr val="dk1"/>
                </a:solidFill>
                <a:latin typeface="Arial"/>
                <a:ea typeface="Arial"/>
                <a:cs typeface="Arial"/>
                <a:sym typeface="Arial"/>
              </a:endParaRPr>
            </a:p>
          </p:txBody>
        </p:sp>
      </p:grpSp>
      <p:grpSp>
        <p:nvGrpSpPr>
          <p:cNvPr id="880" name="Google Shape;880;p16"/>
          <p:cNvGrpSpPr/>
          <p:nvPr/>
        </p:nvGrpSpPr>
        <p:grpSpPr>
          <a:xfrm rot="88316">
            <a:off x="3731903" y="856181"/>
            <a:ext cx="5638480" cy="1644525"/>
            <a:chOff x="0" y="-38100"/>
            <a:chExt cx="2429294" cy="708530"/>
          </a:xfrm>
        </p:grpSpPr>
        <p:sp>
          <p:nvSpPr>
            <p:cNvPr id="881" name="Google Shape;881;p16"/>
            <p:cNvSpPr/>
            <p:nvPr/>
          </p:nvSpPr>
          <p:spPr>
            <a:xfrm>
              <a:off x="0" y="0"/>
              <a:ext cx="2429294" cy="670430"/>
            </a:xfrm>
            <a:custGeom>
              <a:avLst/>
              <a:gdLst/>
              <a:ahLst/>
              <a:cxnLst/>
              <a:rect l="l" t="t" r="r" b="b"/>
              <a:pathLst>
                <a:path w="2429294" h="670430" extrusionOk="0">
                  <a:moveTo>
                    <a:pt x="0" y="0"/>
                  </a:moveTo>
                  <a:lnTo>
                    <a:pt x="2429294" y="0"/>
                  </a:lnTo>
                  <a:lnTo>
                    <a:pt x="2429294" y="670430"/>
                  </a:lnTo>
                  <a:lnTo>
                    <a:pt x="0" y="670430"/>
                  </a:lnTo>
                  <a:close/>
                </a:path>
              </a:pathLst>
            </a:custGeom>
            <a:solidFill>
              <a:srgbClr val="3D75C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82" name="Google Shape;882;p16"/>
            <p:cNvSpPr txBox="1"/>
            <p:nvPr/>
          </p:nvSpPr>
          <p:spPr>
            <a:xfrm>
              <a:off x="0" y="-38100"/>
              <a:ext cx="2429294" cy="708530"/>
            </a:xfrm>
            <a:prstGeom prst="rect">
              <a:avLst/>
            </a:prstGeom>
            <a:noFill/>
            <a:ln>
              <a:noFill/>
            </a:ln>
          </p:spPr>
          <p:txBody>
            <a:bodyPr spcFirstLastPara="1" wrap="square" lIns="36600" tIns="36600" rIns="36600" bIns="36600" anchor="ctr" anchorCtr="0">
              <a:noAutofit/>
            </a:bodyPr>
            <a:lstStyle/>
            <a:p>
              <a:pPr marL="0" marR="0" lvl="0" indent="0" algn="ctr" rtl="0">
                <a:lnSpc>
                  <a:spcPct val="147750"/>
                </a:lnSpc>
                <a:spcBef>
                  <a:spcPts val="0"/>
                </a:spcBef>
                <a:spcAft>
                  <a:spcPts val="0"/>
                </a:spcAft>
                <a:buNone/>
              </a:pPr>
              <a:endParaRPr sz="1200">
                <a:solidFill>
                  <a:schemeClr val="dk1"/>
                </a:solidFill>
                <a:latin typeface="Arial"/>
                <a:ea typeface="Arial"/>
                <a:cs typeface="Arial"/>
                <a:sym typeface="Arial"/>
              </a:endParaRPr>
            </a:p>
          </p:txBody>
        </p:sp>
      </p:grpSp>
      <p:grpSp>
        <p:nvGrpSpPr>
          <p:cNvPr id="883" name="Google Shape;883;p16"/>
          <p:cNvGrpSpPr/>
          <p:nvPr/>
        </p:nvGrpSpPr>
        <p:grpSpPr>
          <a:xfrm rot="-959">
            <a:off x="3417341" y="618346"/>
            <a:ext cx="5638480" cy="1644525"/>
            <a:chOff x="0" y="-38100"/>
            <a:chExt cx="2429294" cy="708530"/>
          </a:xfrm>
        </p:grpSpPr>
        <p:sp>
          <p:nvSpPr>
            <p:cNvPr id="884" name="Google Shape;884;p16"/>
            <p:cNvSpPr/>
            <p:nvPr/>
          </p:nvSpPr>
          <p:spPr>
            <a:xfrm>
              <a:off x="0" y="0"/>
              <a:ext cx="2429294" cy="670430"/>
            </a:xfrm>
            <a:custGeom>
              <a:avLst/>
              <a:gdLst/>
              <a:ahLst/>
              <a:cxnLst/>
              <a:rect l="l" t="t" r="r" b="b"/>
              <a:pathLst>
                <a:path w="2429294" h="670430" extrusionOk="0">
                  <a:moveTo>
                    <a:pt x="0" y="0"/>
                  </a:moveTo>
                  <a:lnTo>
                    <a:pt x="2429294" y="0"/>
                  </a:lnTo>
                  <a:lnTo>
                    <a:pt x="2429294" y="670430"/>
                  </a:lnTo>
                  <a:lnTo>
                    <a:pt x="0" y="670430"/>
                  </a:lnTo>
                  <a:close/>
                </a:path>
              </a:pathLst>
            </a:custGeom>
            <a:solidFill>
              <a:srgbClr val="00CF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85" name="Google Shape;885;p16"/>
            <p:cNvSpPr txBox="1"/>
            <p:nvPr/>
          </p:nvSpPr>
          <p:spPr>
            <a:xfrm>
              <a:off x="0" y="-38100"/>
              <a:ext cx="2429294" cy="708530"/>
            </a:xfrm>
            <a:prstGeom prst="rect">
              <a:avLst/>
            </a:prstGeom>
            <a:noFill/>
            <a:ln>
              <a:noFill/>
            </a:ln>
          </p:spPr>
          <p:txBody>
            <a:bodyPr spcFirstLastPara="1" wrap="square" lIns="36600" tIns="36600" rIns="36600" bIns="36600" anchor="ctr" anchorCtr="0">
              <a:noAutofit/>
            </a:bodyPr>
            <a:lstStyle/>
            <a:p>
              <a:pPr marL="0" marR="0" lvl="0" indent="0" algn="ctr" rtl="0">
                <a:lnSpc>
                  <a:spcPct val="147750"/>
                </a:lnSpc>
                <a:spcBef>
                  <a:spcPts val="0"/>
                </a:spcBef>
                <a:spcAft>
                  <a:spcPts val="0"/>
                </a:spcAft>
                <a:buNone/>
              </a:pPr>
              <a:endParaRPr sz="1200">
                <a:solidFill>
                  <a:schemeClr val="dk1"/>
                </a:solidFill>
                <a:latin typeface="Arial"/>
                <a:ea typeface="Arial"/>
                <a:cs typeface="Arial"/>
                <a:sym typeface="Arial"/>
              </a:endParaRPr>
            </a:p>
          </p:txBody>
        </p:sp>
      </p:grpSp>
      <p:sp>
        <p:nvSpPr>
          <p:cNvPr id="886" name="Google Shape;886;p16"/>
          <p:cNvSpPr/>
          <p:nvPr/>
        </p:nvSpPr>
        <p:spPr>
          <a:xfrm rot="5401535">
            <a:off x="3699362" y="388415"/>
            <a:ext cx="1580485" cy="2176227"/>
          </a:xfrm>
          <a:custGeom>
            <a:avLst/>
            <a:gdLst/>
            <a:ahLst/>
            <a:cxnLst/>
            <a:rect l="l" t="t" r="r" b="b"/>
            <a:pathLst>
              <a:path w="2370727" h="3264340" extrusionOk="0">
                <a:moveTo>
                  <a:pt x="0" y="0"/>
                </a:moveTo>
                <a:lnTo>
                  <a:pt x="2370727" y="0"/>
                </a:lnTo>
                <a:lnTo>
                  <a:pt x="2370727" y="3264341"/>
                </a:lnTo>
                <a:lnTo>
                  <a:pt x="0" y="3264341"/>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87" name="Google Shape;887;p16"/>
          <p:cNvSpPr txBox="1"/>
          <p:nvPr/>
        </p:nvSpPr>
        <p:spPr>
          <a:xfrm rot="1635">
            <a:off x="3711966" y="987441"/>
            <a:ext cx="5107626" cy="871970"/>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None/>
            </a:pPr>
            <a:r>
              <a:rPr lang="en-US" sz="5389" b="1">
                <a:solidFill>
                  <a:srgbClr val="FFFFFF"/>
                </a:solidFill>
                <a:latin typeface="Century Gothic"/>
                <a:ea typeface="Century Gothic"/>
                <a:cs typeface="Century Gothic"/>
                <a:sym typeface="Century Gothic"/>
              </a:rPr>
              <a:t>True or False?</a:t>
            </a:r>
            <a:endParaRPr/>
          </a:p>
        </p:txBody>
      </p:sp>
      <p:sp>
        <p:nvSpPr>
          <p:cNvPr id="888" name="Google Shape;888;p16"/>
          <p:cNvSpPr txBox="1"/>
          <p:nvPr/>
        </p:nvSpPr>
        <p:spPr>
          <a:xfrm>
            <a:off x="767443" y="3360902"/>
            <a:ext cx="10657114" cy="1662571"/>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855">
                <a:solidFill>
                  <a:srgbClr val="000000"/>
                </a:solidFill>
                <a:latin typeface="Century Gothic"/>
                <a:ea typeface="Century Gothic"/>
                <a:cs typeface="Century Gothic"/>
                <a:sym typeface="Century Gothic"/>
              </a:rPr>
              <a:t>3. </a:t>
            </a:r>
            <a:r>
              <a:rPr lang="en-US" sz="4800">
                <a:solidFill>
                  <a:srgbClr val="000000"/>
                </a:solidFill>
                <a:latin typeface="Century Gothic"/>
                <a:ea typeface="Century Gothic"/>
                <a:cs typeface="Century Gothic"/>
                <a:sym typeface="Century Gothic"/>
              </a:rPr>
              <a:t>Only people can have debt, not countries.</a:t>
            </a:r>
            <a:endParaRPr/>
          </a:p>
        </p:txBody>
      </p:sp>
      <p:sp>
        <p:nvSpPr>
          <p:cNvPr id="889" name="Google Shape;889;p16"/>
          <p:cNvSpPr/>
          <p:nvPr/>
        </p:nvSpPr>
        <p:spPr>
          <a:xfrm>
            <a:off x="9821957" y="2055128"/>
            <a:ext cx="1505333" cy="1505333"/>
          </a:xfrm>
          <a:custGeom>
            <a:avLst/>
            <a:gdLst/>
            <a:ahLst/>
            <a:cxnLst/>
            <a:rect l="l" t="t" r="r" b="b"/>
            <a:pathLst>
              <a:path w="2258000" h="2258000" extrusionOk="0">
                <a:moveTo>
                  <a:pt x="0" y="0"/>
                </a:moveTo>
                <a:lnTo>
                  <a:pt x="2258001" y="0"/>
                </a:lnTo>
                <a:lnTo>
                  <a:pt x="2258001" y="2258000"/>
                </a:lnTo>
                <a:lnTo>
                  <a:pt x="0" y="22580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90" name="Google Shape;890;p16"/>
          <p:cNvSpPr/>
          <p:nvPr/>
        </p:nvSpPr>
        <p:spPr>
          <a:xfrm>
            <a:off x="182640" y="5021648"/>
            <a:ext cx="3927037" cy="1678809"/>
          </a:xfrm>
          <a:custGeom>
            <a:avLst/>
            <a:gdLst/>
            <a:ahLst/>
            <a:cxnLst/>
            <a:rect l="l" t="t" r="r" b="b"/>
            <a:pathLst>
              <a:path w="5890556" h="2518213" extrusionOk="0">
                <a:moveTo>
                  <a:pt x="0" y="0"/>
                </a:moveTo>
                <a:lnTo>
                  <a:pt x="5890557" y="0"/>
                </a:lnTo>
                <a:lnTo>
                  <a:pt x="5890557" y="2518213"/>
                </a:lnTo>
                <a:lnTo>
                  <a:pt x="0" y="2518213"/>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91" name="Google Shape;891;p16"/>
          <p:cNvSpPr/>
          <p:nvPr/>
        </p:nvSpPr>
        <p:spPr>
          <a:xfrm>
            <a:off x="975689" y="1876036"/>
            <a:ext cx="1278025" cy="1807918"/>
          </a:xfrm>
          <a:custGeom>
            <a:avLst/>
            <a:gdLst/>
            <a:ahLst/>
            <a:cxnLst/>
            <a:rect l="l" t="t" r="r" b="b"/>
            <a:pathLst>
              <a:path w="1917038" h="2711877" extrusionOk="0">
                <a:moveTo>
                  <a:pt x="0" y="0"/>
                </a:moveTo>
                <a:lnTo>
                  <a:pt x="1917037" y="0"/>
                </a:lnTo>
                <a:lnTo>
                  <a:pt x="1917037" y="2711878"/>
                </a:lnTo>
                <a:lnTo>
                  <a:pt x="0" y="2711878"/>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17"/>
          <p:cNvSpPr/>
          <p:nvPr/>
        </p:nvSpPr>
        <p:spPr>
          <a:xfrm>
            <a:off x="0" y="0"/>
            <a:ext cx="12192000" cy="6874804"/>
          </a:xfrm>
          <a:custGeom>
            <a:avLst/>
            <a:gdLst/>
            <a:ahLst/>
            <a:cxnLst/>
            <a:rect l="l" t="t" r="r" b="b"/>
            <a:pathLst>
              <a:path w="18288000" h="10312206" extrusionOk="0">
                <a:moveTo>
                  <a:pt x="0" y="0"/>
                </a:moveTo>
                <a:lnTo>
                  <a:pt x="18288000" y="0"/>
                </a:lnTo>
                <a:lnTo>
                  <a:pt x="18288000" y="10312206"/>
                </a:lnTo>
                <a:lnTo>
                  <a:pt x="0" y="10312206"/>
                </a:lnTo>
                <a:lnTo>
                  <a:pt x="0" y="0"/>
                </a:lnTo>
                <a:close/>
              </a:path>
            </a:pathLst>
          </a:custGeom>
          <a:blipFill rotWithShape="1">
            <a:blip r:embed="rId3">
              <a:alphaModFix/>
            </a:blip>
            <a:stretch>
              <a:fillRect t="-121" b="-1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grpSp>
        <p:nvGrpSpPr>
          <p:cNvPr id="897" name="Google Shape;897;p17"/>
          <p:cNvGrpSpPr/>
          <p:nvPr/>
        </p:nvGrpSpPr>
        <p:grpSpPr>
          <a:xfrm>
            <a:off x="767443" y="1887153"/>
            <a:ext cx="10657114" cy="3274287"/>
            <a:chOff x="0" y="-28575"/>
            <a:chExt cx="4210218" cy="1293546"/>
          </a:xfrm>
        </p:grpSpPr>
        <p:sp>
          <p:nvSpPr>
            <p:cNvPr id="898" name="Google Shape;898;p17"/>
            <p:cNvSpPr/>
            <p:nvPr/>
          </p:nvSpPr>
          <p:spPr>
            <a:xfrm>
              <a:off x="0" y="0"/>
              <a:ext cx="4210218" cy="1264971"/>
            </a:xfrm>
            <a:custGeom>
              <a:avLst/>
              <a:gdLst/>
              <a:ahLst/>
              <a:cxnLst/>
              <a:rect l="l" t="t" r="r" b="b"/>
              <a:pathLst>
                <a:path w="4210218" h="1264971" extrusionOk="0">
                  <a:moveTo>
                    <a:pt x="0" y="0"/>
                  </a:moveTo>
                  <a:lnTo>
                    <a:pt x="4210218" y="0"/>
                  </a:lnTo>
                  <a:lnTo>
                    <a:pt x="4210218" y="1264971"/>
                  </a:lnTo>
                  <a:lnTo>
                    <a:pt x="0" y="1264971"/>
                  </a:lnTo>
                  <a:close/>
                </a:path>
              </a:pathLst>
            </a:custGeom>
            <a:solidFill>
              <a:srgbClr val="FFFFFF"/>
            </a:solidFill>
            <a:ln w="57150" cap="sq" cmpd="sng">
              <a:solidFill>
                <a:srgbClr val="CFCF5A"/>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99" name="Google Shape;899;p17"/>
            <p:cNvSpPr txBox="1"/>
            <p:nvPr/>
          </p:nvSpPr>
          <p:spPr>
            <a:xfrm>
              <a:off x="0" y="-28575"/>
              <a:ext cx="4210218" cy="1293546"/>
            </a:xfrm>
            <a:prstGeom prst="rect">
              <a:avLst/>
            </a:prstGeom>
            <a:noFill/>
            <a:ln>
              <a:noFill/>
            </a:ln>
          </p:spPr>
          <p:txBody>
            <a:bodyPr spcFirstLastPara="1" wrap="square" lIns="33850" tIns="33850" rIns="33850" bIns="33850" anchor="ctr" anchorCtr="0">
              <a:noAutofit/>
            </a:bodyPr>
            <a:lstStyle/>
            <a:p>
              <a:pPr marL="0" marR="0" lvl="0" indent="0" algn="ctr" rtl="0">
                <a:lnSpc>
                  <a:spcPct val="136666"/>
                </a:lnSpc>
                <a:spcBef>
                  <a:spcPts val="0"/>
                </a:spcBef>
                <a:spcAft>
                  <a:spcPts val="0"/>
                </a:spcAft>
                <a:buNone/>
              </a:pPr>
              <a:endParaRPr sz="1200">
                <a:solidFill>
                  <a:schemeClr val="dk1"/>
                </a:solidFill>
                <a:latin typeface="Arial"/>
                <a:ea typeface="Arial"/>
                <a:cs typeface="Arial"/>
                <a:sym typeface="Arial"/>
              </a:endParaRPr>
            </a:p>
          </p:txBody>
        </p:sp>
      </p:grpSp>
      <p:grpSp>
        <p:nvGrpSpPr>
          <p:cNvPr id="900" name="Google Shape;900;p17"/>
          <p:cNvGrpSpPr/>
          <p:nvPr/>
        </p:nvGrpSpPr>
        <p:grpSpPr>
          <a:xfrm rot="88316">
            <a:off x="3731903" y="856181"/>
            <a:ext cx="5638480" cy="1644525"/>
            <a:chOff x="0" y="-38100"/>
            <a:chExt cx="2429294" cy="708530"/>
          </a:xfrm>
        </p:grpSpPr>
        <p:sp>
          <p:nvSpPr>
            <p:cNvPr id="901" name="Google Shape;901;p17"/>
            <p:cNvSpPr/>
            <p:nvPr/>
          </p:nvSpPr>
          <p:spPr>
            <a:xfrm>
              <a:off x="0" y="0"/>
              <a:ext cx="2429294" cy="670430"/>
            </a:xfrm>
            <a:custGeom>
              <a:avLst/>
              <a:gdLst/>
              <a:ahLst/>
              <a:cxnLst/>
              <a:rect l="l" t="t" r="r" b="b"/>
              <a:pathLst>
                <a:path w="2429294" h="670430" extrusionOk="0">
                  <a:moveTo>
                    <a:pt x="0" y="0"/>
                  </a:moveTo>
                  <a:lnTo>
                    <a:pt x="2429294" y="0"/>
                  </a:lnTo>
                  <a:lnTo>
                    <a:pt x="2429294" y="670430"/>
                  </a:lnTo>
                  <a:lnTo>
                    <a:pt x="0" y="670430"/>
                  </a:lnTo>
                  <a:close/>
                </a:path>
              </a:pathLst>
            </a:custGeom>
            <a:solidFill>
              <a:srgbClr val="3D75C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02" name="Google Shape;902;p17"/>
            <p:cNvSpPr txBox="1"/>
            <p:nvPr/>
          </p:nvSpPr>
          <p:spPr>
            <a:xfrm>
              <a:off x="0" y="-38100"/>
              <a:ext cx="2429294" cy="708530"/>
            </a:xfrm>
            <a:prstGeom prst="rect">
              <a:avLst/>
            </a:prstGeom>
            <a:noFill/>
            <a:ln>
              <a:noFill/>
            </a:ln>
          </p:spPr>
          <p:txBody>
            <a:bodyPr spcFirstLastPara="1" wrap="square" lIns="36600" tIns="36600" rIns="36600" bIns="36600" anchor="ctr" anchorCtr="0">
              <a:noAutofit/>
            </a:bodyPr>
            <a:lstStyle/>
            <a:p>
              <a:pPr marL="0" marR="0" lvl="0" indent="0" algn="ctr" rtl="0">
                <a:lnSpc>
                  <a:spcPct val="147750"/>
                </a:lnSpc>
                <a:spcBef>
                  <a:spcPts val="0"/>
                </a:spcBef>
                <a:spcAft>
                  <a:spcPts val="0"/>
                </a:spcAft>
                <a:buNone/>
              </a:pPr>
              <a:endParaRPr sz="1200">
                <a:solidFill>
                  <a:schemeClr val="dk1"/>
                </a:solidFill>
                <a:latin typeface="Arial"/>
                <a:ea typeface="Arial"/>
                <a:cs typeface="Arial"/>
                <a:sym typeface="Arial"/>
              </a:endParaRPr>
            </a:p>
          </p:txBody>
        </p:sp>
      </p:grpSp>
      <p:grpSp>
        <p:nvGrpSpPr>
          <p:cNvPr id="903" name="Google Shape;903;p17"/>
          <p:cNvGrpSpPr/>
          <p:nvPr/>
        </p:nvGrpSpPr>
        <p:grpSpPr>
          <a:xfrm rot="-959">
            <a:off x="3417341" y="618346"/>
            <a:ext cx="5638480" cy="1644525"/>
            <a:chOff x="0" y="-38100"/>
            <a:chExt cx="2429294" cy="708530"/>
          </a:xfrm>
        </p:grpSpPr>
        <p:sp>
          <p:nvSpPr>
            <p:cNvPr id="904" name="Google Shape;904;p17"/>
            <p:cNvSpPr/>
            <p:nvPr/>
          </p:nvSpPr>
          <p:spPr>
            <a:xfrm>
              <a:off x="0" y="0"/>
              <a:ext cx="2429294" cy="670430"/>
            </a:xfrm>
            <a:custGeom>
              <a:avLst/>
              <a:gdLst/>
              <a:ahLst/>
              <a:cxnLst/>
              <a:rect l="l" t="t" r="r" b="b"/>
              <a:pathLst>
                <a:path w="2429294" h="670430" extrusionOk="0">
                  <a:moveTo>
                    <a:pt x="0" y="0"/>
                  </a:moveTo>
                  <a:lnTo>
                    <a:pt x="2429294" y="0"/>
                  </a:lnTo>
                  <a:lnTo>
                    <a:pt x="2429294" y="670430"/>
                  </a:lnTo>
                  <a:lnTo>
                    <a:pt x="0" y="670430"/>
                  </a:lnTo>
                  <a:close/>
                </a:path>
              </a:pathLst>
            </a:custGeom>
            <a:solidFill>
              <a:srgbClr val="00CF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05" name="Google Shape;905;p17"/>
            <p:cNvSpPr txBox="1"/>
            <p:nvPr/>
          </p:nvSpPr>
          <p:spPr>
            <a:xfrm>
              <a:off x="0" y="-38100"/>
              <a:ext cx="2429294" cy="708530"/>
            </a:xfrm>
            <a:prstGeom prst="rect">
              <a:avLst/>
            </a:prstGeom>
            <a:noFill/>
            <a:ln>
              <a:noFill/>
            </a:ln>
          </p:spPr>
          <p:txBody>
            <a:bodyPr spcFirstLastPara="1" wrap="square" lIns="36600" tIns="36600" rIns="36600" bIns="36600" anchor="ctr" anchorCtr="0">
              <a:noAutofit/>
            </a:bodyPr>
            <a:lstStyle/>
            <a:p>
              <a:pPr marL="0" marR="0" lvl="0" indent="0" algn="ctr" rtl="0">
                <a:lnSpc>
                  <a:spcPct val="147750"/>
                </a:lnSpc>
                <a:spcBef>
                  <a:spcPts val="0"/>
                </a:spcBef>
                <a:spcAft>
                  <a:spcPts val="0"/>
                </a:spcAft>
                <a:buNone/>
              </a:pPr>
              <a:endParaRPr sz="1200">
                <a:solidFill>
                  <a:schemeClr val="dk1"/>
                </a:solidFill>
                <a:latin typeface="Arial"/>
                <a:ea typeface="Arial"/>
                <a:cs typeface="Arial"/>
                <a:sym typeface="Arial"/>
              </a:endParaRPr>
            </a:p>
          </p:txBody>
        </p:sp>
      </p:grpSp>
      <p:sp>
        <p:nvSpPr>
          <p:cNvPr id="906" name="Google Shape;906;p17"/>
          <p:cNvSpPr/>
          <p:nvPr/>
        </p:nvSpPr>
        <p:spPr>
          <a:xfrm rot="5401535">
            <a:off x="3699362" y="388415"/>
            <a:ext cx="1580485" cy="2176227"/>
          </a:xfrm>
          <a:custGeom>
            <a:avLst/>
            <a:gdLst/>
            <a:ahLst/>
            <a:cxnLst/>
            <a:rect l="l" t="t" r="r" b="b"/>
            <a:pathLst>
              <a:path w="2370727" h="3264340" extrusionOk="0">
                <a:moveTo>
                  <a:pt x="0" y="0"/>
                </a:moveTo>
                <a:lnTo>
                  <a:pt x="2370727" y="0"/>
                </a:lnTo>
                <a:lnTo>
                  <a:pt x="2370727" y="3264341"/>
                </a:lnTo>
                <a:lnTo>
                  <a:pt x="0" y="3264341"/>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07" name="Google Shape;907;p17"/>
          <p:cNvSpPr txBox="1"/>
          <p:nvPr/>
        </p:nvSpPr>
        <p:spPr>
          <a:xfrm rot="1635">
            <a:off x="3711966" y="987441"/>
            <a:ext cx="5107626" cy="871970"/>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None/>
            </a:pPr>
            <a:r>
              <a:rPr lang="en-US" sz="5389" b="1">
                <a:solidFill>
                  <a:srgbClr val="FFFFFF"/>
                </a:solidFill>
                <a:latin typeface="Century Gothic"/>
                <a:ea typeface="Century Gothic"/>
                <a:cs typeface="Century Gothic"/>
                <a:sym typeface="Century Gothic"/>
              </a:rPr>
              <a:t>True or False?</a:t>
            </a:r>
            <a:endParaRPr/>
          </a:p>
        </p:txBody>
      </p:sp>
      <p:sp>
        <p:nvSpPr>
          <p:cNvPr id="908" name="Google Shape;908;p17"/>
          <p:cNvSpPr txBox="1"/>
          <p:nvPr/>
        </p:nvSpPr>
        <p:spPr>
          <a:xfrm>
            <a:off x="767443" y="3681112"/>
            <a:ext cx="10657114" cy="79585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855">
                <a:solidFill>
                  <a:srgbClr val="000000"/>
                </a:solidFill>
                <a:latin typeface="Century Gothic"/>
                <a:ea typeface="Century Gothic"/>
                <a:cs typeface="Century Gothic"/>
                <a:sym typeface="Century Gothic"/>
              </a:rPr>
              <a:t>3</a:t>
            </a:r>
            <a:r>
              <a:rPr lang="en-US" sz="4800">
                <a:solidFill>
                  <a:srgbClr val="000000"/>
                </a:solidFill>
                <a:latin typeface="Century Gothic"/>
                <a:ea typeface="Century Gothic"/>
                <a:cs typeface="Century Gothic"/>
                <a:sym typeface="Century Gothic"/>
              </a:rPr>
              <a:t>. Borrowing money is always bad.</a:t>
            </a:r>
            <a:endParaRPr/>
          </a:p>
        </p:txBody>
      </p:sp>
      <p:sp>
        <p:nvSpPr>
          <p:cNvPr id="909" name="Google Shape;909;p17"/>
          <p:cNvSpPr/>
          <p:nvPr/>
        </p:nvSpPr>
        <p:spPr>
          <a:xfrm>
            <a:off x="9821957" y="2055128"/>
            <a:ext cx="1505333" cy="1505333"/>
          </a:xfrm>
          <a:custGeom>
            <a:avLst/>
            <a:gdLst/>
            <a:ahLst/>
            <a:cxnLst/>
            <a:rect l="l" t="t" r="r" b="b"/>
            <a:pathLst>
              <a:path w="2258000" h="2258000" extrusionOk="0">
                <a:moveTo>
                  <a:pt x="0" y="0"/>
                </a:moveTo>
                <a:lnTo>
                  <a:pt x="2258001" y="0"/>
                </a:lnTo>
                <a:lnTo>
                  <a:pt x="2258001" y="2258000"/>
                </a:lnTo>
                <a:lnTo>
                  <a:pt x="0" y="22580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10" name="Google Shape;910;p17"/>
          <p:cNvSpPr/>
          <p:nvPr/>
        </p:nvSpPr>
        <p:spPr>
          <a:xfrm>
            <a:off x="182640" y="5021648"/>
            <a:ext cx="3927037" cy="1678809"/>
          </a:xfrm>
          <a:custGeom>
            <a:avLst/>
            <a:gdLst/>
            <a:ahLst/>
            <a:cxnLst/>
            <a:rect l="l" t="t" r="r" b="b"/>
            <a:pathLst>
              <a:path w="5890556" h="2518213" extrusionOk="0">
                <a:moveTo>
                  <a:pt x="0" y="0"/>
                </a:moveTo>
                <a:lnTo>
                  <a:pt x="5890557" y="0"/>
                </a:lnTo>
                <a:lnTo>
                  <a:pt x="5890557" y="2518213"/>
                </a:lnTo>
                <a:lnTo>
                  <a:pt x="0" y="2518213"/>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11" name="Google Shape;911;p17"/>
          <p:cNvSpPr/>
          <p:nvPr/>
        </p:nvSpPr>
        <p:spPr>
          <a:xfrm>
            <a:off x="975689" y="1876036"/>
            <a:ext cx="1278025" cy="1807918"/>
          </a:xfrm>
          <a:custGeom>
            <a:avLst/>
            <a:gdLst/>
            <a:ahLst/>
            <a:cxnLst/>
            <a:rect l="l" t="t" r="r" b="b"/>
            <a:pathLst>
              <a:path w="1917038" h="2711877" extrusionOk="0">
                <a:moveTo>
                  <a:pt x="0" y="0"/>
                </a:moveTo>
                <a:lnTo>
                  <a:pt x="1917037" y="0"/>
                </a:lnTo>
                <a:lnTo>
                  <a:pt x="1917037" y="2711878"/>
                </a:lnTo>
                <a:lnTo>
                  <a:pt x="0" y="2711878"/>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18"/>
          <p:cNvSpPr/>
          <p:nvPr/>
        </p:nvSpPr>
        <p:spPr>
          <a:xfrm>
            <a:off x="0" y="0"/>
            <a:ext cx="12192000" cy="6874804"/>
          </a:xfrm>
          <a:custGeom>
            <a:avLst/>
            <a:gdLst/>
            <a:ahLst/>
            <a:cxnLst/>
            <a:rect l="l" t="t" r="r" b="b"/>
            <a:pathLst>
              <a:path w="18288000" h="10312206" extrusionOk="0">
                <a:moveTo>
                  <a:pt x="0" y="0"/>
                </a:moveTo>
                <a:lnTo>
                  <a:pt x="18288000" y="0"/>
                </a:lnTo>
                <a:lnTo>
                  <a:pt x="18288000" y="10312206"/>
                </a:lnTo>
                <a:lnTo>
                  <a:pt x="0" y="10312206"/>
                </a:lnTo>
                <a:lnTo>
                  <a:pt x="0" y="0"/>
                </a:lnTo>
                <a:close/>
              </a:path>
            </a:pathLst>
          </a:custGeom>
          <a:blipFill rotWithShape="1">
            <a:blip r:embed="rId3">
              <a:alphaModFix/>
            </a:blip>
            <a:stretch>
              <a:fillRect t="-121" b="-1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grpSp>
        <p:nvGrpSpPr>
          <p:cNvPr id="917" name="Google Shape;917;p18"/>
          <p:cNvGrpSpPr/>
          <p:nvPr/>
        </p:nvGrpSpPr>
        <p:grpSpPr>
          <a:xfrm>
            <a:off x="767443" y="1887153"/>
            <a:ext cx="10657114" cy="3274287"/>
            <a:chOff x="0" y="-28575"/>
            <a:chExt cx="4210218" cy="1293546"/>
          </a:xfrm>
        </p:grpSpPr>
        <p:sp>
          <p:nvSpPr>
            <p:cNvPr id="918" name="Google Shape;918;p18"/>
            <p:cNvSpPr/>
            <p:nvPr/>
          </p:nvSpPr>
          <p:spPr>
            <a:xfrm>
              <a:off x="0" y="0"/>
              <a:ext cx="4210218" cy="1264971"/>
            </a:xfrm>
            <a:custGeom>
              <a:avLst/>
              <a:gdLst/>
              <a:ahLst/>
              <a:cxnLst/>
              <a:rect l="l" t="t" r="r" b="b"/>
              <a:pathLst>
                <a:path w="4210218" h="1264971" extrusionOk="0">
                  <a:moveTo>
                    <a:pt x="0" y="0"/>
                  </a:moveTo>
                  <a:lnTo>
                    <a:pt x="4210218" y="0"/>
                  </a:lnTo>
                  <a:lnTo>
                    <a:pt x="4210218" y="1264971"/>
                  </a:lnTo>
                  <a:lnTo>
                    <a:pt x="0" y="1264971"/>
                  </a:lnTo>
                  <a:close/>
                </a:path>
              </a:pathLst>
            </a:custGeom>
            <a:solidFill>
              <a:srgbClr val="FFFFFF"/>
            </a:solidFill>
            <a:ln w="57150" cap="sq" cmpd="sng">
              <a:solidFill>
                <a:srgbClr val="CFCF5A"/>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19" name="Google Shape;919;p18"/>
            <p:cNvSpPr txBox="1"/>
            <p:nvPr/>
          </p:nvSpPr>
          <p:spPr>
            <a:xfrm>
              <a:off x="0" y="-28575"/>
              <a:ext cx="4210218" cy="1293546"/>
            </a:xfrm>
            <a:prstGeom prst="rect">
              <a:avLst/>
            </a:prstGeom>
            <a:noFill/>
            <a:ln>
              <a:noFill/>
            </a:ln>
          </p:spPr>
          <p:txBody>
            <a:bodyPr spcFirstLastPara="1" wrap="square" lIns="33850" tIns="33850" rIns="33850" bIns="33850" anchor="ctr" anchorCtr="0">
              <a:noAutofit/>
            </a:bodyPr>
            <a:lstStyle/>
            <a:p>
              <a:pPr marL="0" marR="0" lvl="0" indent="0" algn="ctr" rtl="0">
                <a:lnSpc>
                  <a:spcPct val="136666"/>
                </a:lnSpc>
                <a:spcBef>
                  <a:spcPts val="0"/>
                </a:spcBef>
                <a:spcAft>
                  <a:spcPts val="0"/>
                </a:spcAft>
                <a:buNone/>
              </a:pPr>
              <a:endParaRPr sz="1200">
                <a:solidFill>
                  <a:schemeClr val="dk1"/>
                </a:solidFill>
                <a:latin typeface="Arial"/>
                <a:ea typeface="Arial"/>
                <a:cs typeface="Arial"/>
                <a:sym typeface="Arial"/>
              </a:endParaRPr>
            </a:p>
          </p:txBody>
        </p:sp>
      </p:grpSp>
      <p:grpSp>
        <p:nvGrpSpPr>
          <p:cNvPr id="920" name="Google Shape;920;p18"/>
          <p:cNvGrpSpPr/>
          <p:nvPr/>
        </p:nvGrpSpPr>
        <p:grpSpPr>
          <a:xfrm rot="88316">
            <a:off x="3731903" y="856181"/>
            <a:ext cx="5638480" cy="1644525"/>
            <a:chOff x="0" y="-38100"/>
            <a:chExt cx="2429294" cy="708530"/>
          </a:xfrm>
        </p:grpSpPr>
        <p:sp>
          <p:nvSpPr>
            <p:cNvPr id="921" name="Google Shape;921;p18"/>
            <p:cNvSpPr/>
            <p:nvPr/>
          </p:nvSpPr>
          <p:spPr>
            <a:xfrm>
              <a:off x="0" y="0"/>
              <a:ext cx="2429294" cy="670430"/>
            </a:xfrm>
            <a:custGeom>
              <a:avLst/>
              <a:gdLst/>
              <a:ahLst/>
              <a:cxnLst/>
              <a:rect l="l" t="t" r="r" b="b"/>
              <a:pathLst>
                <a:path w="2429294" h="670430" extrusionOk="0">
                  <a:moveTo>
                    <a:pt x="0" y="0"/>
                  </a:moveTo>
                  <a:lnTo>
                    <a:pt x="2429294" y="0"/>
                  </a:lnTo>
                  <a:lnTo>
                    <a:pt x="2429294" y="670430"/>
                  </a:lnTo>
                  <a:lnTo>
                    <a:pt x="0" y="670430"/>
                  </a:lnTo>
                  <a:close/>
                </a:path>
              </a:pathLst>
            </a:custGeom>
            <a:solidFill>
              <a:srgbClr val="3D75C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22" name="Google Shape;922;p18"/>
            <p:cNvSpPr txBox="1"/>
            <p:nvPr/>
          </p:nvSpPr>
          <p:spPr>
            <a:xfrm>
              <a:off x="0" y="-38100"/>
              <a:ext cx="2429294" cy="708530"/>
            </a:xfrm>
            <a:prstGeom prst="rect">
              <a:avLst/>
            </a:prstGeom>
            <a:noFill/>
            <a:ln>
              <a:noFill/>
            </a:ln>
          </p:spPr>
          <p:txBody>
            <a:bodyPr spcFirstLastPara="1" wrap="square" lIns="36600" tIns="36600" rIns="36600" bIns="36600" anchor="ctr" anchorCtr="0">
              <a:noAutofit/>
            </a:bodyPr>
            <a:lstStyle/>
            <a:p>
              <a:pPr marL="0" marR="0" lvl="0" indent="0" algn="ctr" rtl="0">
                <a:lnSpc>
                  <a:spcPct val="147750"/>
                </a:lnSpc>
                <a:spcBef>
                  <a:spcPts val="0"/>
                </a:spcBef>
                <a:spcAft>
                  <a:spcPts val="0"/>
                </a:spcAft>
                <a:buNone/>
              </a:pPr>
              <a:endParaRPr sz="1200">
                <a:solidFill>
                  <a:schemeClr val="dk1"/>
                </a:solidFill>
                <a:latin typeface="Arial"/>
                <a:ea typeface="Arial"/>
                <a:cs typeface="Arial"/>
                <a:sym typeface="Arial"/>
              </a:endParaRPr>
            </a:p>
          </p:txBody>
        </p:sp>
      </p:grpSp>
      <p:grpSp>
        <p:nvGrpSpPr>
          <p:cNvPr id="923" name="Google Shape;923;p18"/>
          <p:cNvGrpSpPr/>
          <p:nvPr/>
        </p:nvGrpSpPr>
        <p:grpSpPr>
          <a:xfrm rot="-959">
            <a:off x="3417341" y="618346"/>
            <a:ext cx="5638480" cy="1644525"/>
            <a:chOff x="0" y="-38100"/>
            <a:chExt cx="2429294" cy="708530"/>
          </a:xfrm>
        </p:grpSpPr>
        <p:sp>
          <p:nvSpPr>
            <p:cNvPr id="924" name="Google Shape;924;p18"/>
            <p:cNvSpPr/>
            <p:nvPr/>
          </p:nvSpPr>
          <p:spPr>
            <a:xfrm>
              <a:off x="0" y="0"/>
              <a:ext cx="2429294" cy="670430"/>
            </a:xfrm>
            <a:custGeom>
              <a:avLst/>
              <a:gdLst/>
              <a:ahLst/>
              <a:cxnLst/>
              <a:rect l="l" t="t" r="r" b="b"/>
              <a:pathLst>
                <a:path w="2429294" h="670430" extrusionOk="0">
                  <a:moveTo>
                    <a:pt x="0" y="0"/>
                  </a:moveTo>
                  <a:lnTo>
                    <a:pt x="2429294" y="0"/>
                  </a:lnTo>
                  <a:lnTo>
                    <a:pt x="2429294" y="670430"/>
                  </a:lnTo>
                  <a:lnTo>
                    <a:pt x="0" y="670430"/>
                  </a:lnTo>
                  <a:close/>
                </a:path>
              </a:pathLst>
            </a:custGeom>
            <a:solidFill>
              <a:srgbClr val="00CF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25" name="Google Shape;925;p18"/>
            <p:cNvSpPr txBox="1"/>
            <p:nvPr/>
          </p:nvSpPr>
          <p:spPr>
            <a:xfrm>
              <a:off x="0" y="-38100"/>
              <a:ext cx="2429294" cy="708530"/>
            </a:xfrm>
            <a:prstGeom prst="rect">
              <a:avLst/>
            </a:prstGeom>
            <a:noFill/>
            <a:ln>
              <a:noFill/>
            </a:ln>
          </p:spPr>
          <p:txBody>
            <a:bodyPr spcFirstLastPara="1" wrap="square" lIns="36600" tIns="36600" rIns="36600" bIns="36600" anchor="ctr" anchorCtr="0">
              <a:noAutofit/>
            </a:bodyPr>
            <a:lstStyle/>
            <a:p>
              <a:pPr marL="0" marR="0" lvl="0" indent="0" algn="ctr" rtl="0">
                <a:lnSpc>
                  <a:spcPct val="147750"/>
                </a:lnSpc>
                <a:spcBef>
                  <a:spcPts val="0"/>
                </a:spcBef>
                <a:spcAft>
                  <a:spcPts val="0"/>
                </a:spcAft>
                <a:buNone/>
              </a:pPr>
              <a:endParaRPr sz="1200">
                <a:solidFill>
                  <a:schemeClr val="dk1"/>
                </a:solidFill>
                <a:latin typeface="Arial"/>
                <a:ea typeface="Arial"/>
                <a:cs typeface="Arial"/>
                <a:sym typeface="Arial"/>
              </a:endParaRPr>
            </a:p>
          </p:txBody>
        </p:sp>
      </p:grpSp>
      <p:sp>
        <p:nvSpPr>
          <p:cNvPr id="926" name="Google Shape;926;p18"/>
          <p:cNvSpPr/>
          <p:nvPr/>
        </p:nvSpPr>
        <p:spPr>
          <a:xfrm rot="5401535">
            <a:off x="3699362" y="388415"/>
            <a:ext cx="1580485" cy="2176227"/>
          </a:xfrm>
          <a:custGeom>
            <a:avLst/>
            <a:gdLst/>
            <a:ahLst/>
            <a:cxnLst/>
            <a:rect l="l" t="t" r="r" b="b"/>
            <a:pathLst>
              <a:path w="2370727" h="3264340" extrusionOk="0">
                <a:moveTo>
                  <a:pt x="0" y="0"/>
                </a:moveTo>
                <a:lnTo>
                  <a:pt x="2370727" y="0"/>
                </a:lnTo>
                <a:lnTo>
                  <a:pt x="2370727" y="3264341"/>
                </a:lnTo>
                <a:lnTo>
                  <a:pt x="0" y="3264341"/>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27" name="Google Shape;927;p18"/>
          <p:cNvSpPr txBox="1"/>
          <p:nvPr/>
        </p:nvSpPr>
        <p:spPr>
          <a:xfrm rot="1635">
            <a:off x="3711966" y="987441"/>
            <a:ext cx="5107626" cy="871970"/>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None/>
            </a:pPr>
            <a:r>
              <a:rPr lang="en-US" sz="5389" b="1">
                <a:solidFill>
                  <a:srgbClr val="FFFFFF"/>
                </a:solidFill>
                <a:latin typeface="Century Gothic"/>
                <a:ea typeface="Century Gothic"/>
                <a:cs typeface="Century Gothic"/>
                <a:sym typeface="Century Gothic"/>
              </a:rPr>
              <a:t>True or False?</a:t>
            </a:r>
            <a:endParaRPr/>
          </a:p>
        </p:txBody>
      </p:sp>
      <p:sp>
        <p:nvSpPr>
          <p:cNvPr id="928" name="Google Shape;928;p18"/>
          <p:cNvSpPr txBox="1"/>
          <p:nvPr/>
        </p:nvSpPr>
        <p:spPr>
          <a:xfrm>
            <a:off x="767443" y="3583289"/>
            <a:ext cx="10657114" cy="1415452"/>
          </a:xfrm>
          <a:prstGeom prst="rect">
            <a:avLst/>
          </a:prstGeom>
          <a:noFill/>
          <a:ln>
            <a:noFill/>
          </a:ln>
        </p:spPr>
        <p:txBody>
          <a:bodyPr spcFirstLastPara="1" wrap="square" lIns="0" tIns="0" rIns="0" bIns="0" anchor="t" anchorCtr="0">
            <a:spAutoFit/>
          </a:bodyPr>
          <a:lstStyle/>
          <a:p>
            <a:pPr marL="0" marR="0" lvl="0" indent="0" algn="ctr" rtl="0">
              <a:lnSpc>
                <a:spcPct val="144250"/>
              </a:lnSpc>
              <a:spcBef>
                <a:spcPts val="0"/>
              </a:spcBef>
              <a:spcAft>
                <a:spcPts val="0"/>
              </a:spcAft>
              <a:buNone/>
            </a:pPr>
            <a:r>
              <a:rPr lang="en-US" sz="4000">
                <a:solidFill>
                  <a:srgbClr val="000000"/>
                </a:solidFill>
                <a:latin typeface="Century Gothic"/>
                <a:ea typeface="Century Gothic"/>
                <a:cs typeface="Century Gothic"/>
                <a:sym typeface="Century Gothic"/>
              </a:rPr>
              <a:t>5. Countries in a lot of debt struggle to pay for schools and hospitals.</a:t>
            </a:r>
            <a:endParaRPr/>
          </a:p>
        </p:txBody>
      </p:sp>
      <p:sp>
        <p:nvSpPr>
          <p:cNvPr id="929" name="Google Shape;929;p18"/>
          <p:cNvSpPr/>
          <p:nvPr/>
        </p:nvSpPr>
        <p:spPr>
          <a:xfrm>
            <a:off x="9823492" y="2026325"/>
            <a:ext cx="1476425" cy="1556965"/>
          </a:xfrm>
          <a:custGeom>
            <a:avLst/>
            <a:gdLst/>
            <a:ahLst/>
            <a:cxnLst/>
            <a:rect l="l" t="t" r="r" b="b"/>
            <a:pathLst>
              <a:path w="2559535" h="2559535" extrusionOk="0">
                <a:moveTo>
                  <a:pt x="0" y="0"/>
                </a:moveTo>
                <a:lnTo>
                  <a:pt x="2559535" y="0"/>
                </a:lnTo>
                <a:lnTo>
                  <a:pt x="2559535" y="2559535"/>
                </a:lnTo>
                <a:lnTo>
                  <a:pt x="0" y="2559535"/>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30" name="Google Shape;930;p18"/>
          <p:cNvSpPr/>
          <p:nvPr/>
        </p:nvSpPr>
        <p:spPr>
          <a:xfrm>
            <a:off x="182640" y="5021648"/>
            <a:ext cx="3927037" cy="1678809"/>
          </a:xfrm>
          <a:custGeom>
            <a:avLst/>
            <a:gdLst/>
            <a:ahLst/>
            <a:cxnLst/>
            <a:rect l="l" t="t" r="r" b="b"/>
            <a:pathLst>
              <a:path w="5890556" h="2518213" extrusionOk="0">
                <a:moveTo>
                  <a:pt x="0" y="0"/>
                </a:moveTo>
                <a:lnTo>
                  <a:pt x="5890557" y="0"/>
                </a:lnTo>
                <a:lnTo>
                  <a:pt x="5890557" y="2518213"/>
                </a:lnTo>
                <a:lnTo>
                  <a:pt x="0" y="2518213"/>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31" name="Google Shape;931;p18"/>
          <p:cNvSpPr/>
          <p:nvPr/>
        </p:nvSpPr>
        <p:spPr>
          <a:xfrm>
            <a:off x="975689" y="1876036"/>
            <a:ext cx="1278025" cy="1807918"/>
          </a:xfrm>
          <a:custGeom>
            <a:avLst/>
            <a:gdLst/>
            <a:ahLst/>
            <a:cxnLst/>
            <a:rect l="l" t="t" r="r" b="b"/>
            <a:pathLst>
              <a:path w="1917038" h="2711877" extrusionOk="0">
                <a:moveTo>
                  <a:pt x="0" y="0"/>
                </a:moveTo>
                <a:lnTo>
                  <a:pt x="1917037" y="0"/>
                </a:lnTo>
                <a:lnTo>
                  <a:pt x="1917037" y="2711878"/>
                </a:lnTo>
                <a:lnTo>
                  <a:pt x="0" y="2711878"/>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19"/>
          <p:cNvSpPr/>
          <p:nvPr/>
        </p:nvSpPr>
        <p:spPr>
          <a:xfrm>
            <a:off x="0" y="0"/>
            <a:ext cx="12162272" cy="6874804"/>
          </a:xfrm>
          <a:custGeom>
            <a:avLst/>
            <a:gdLst/>
            <a:ahLst/>
            <a:cxnLst/>
            <a:rect l="l" t="t" r="r" b="b"/>
            <a:pathLst>
              <a:path w="18243408" h="10312206" extrusionOk="0">
                <a:moveTo>
                  <a:pt x="0" y="0"/>
                </a:moveTo>
                <a:lnTo>
                  <a:pt x="18243408" y="0"/>
                </a:lnTo>
                <a:lnTo>
                  <a:pt x="18243408" y="10312206"/>
                </a:lnTo>
                <a:lnTo>
                  <a:pt x="0" y="1031220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38" name="Google Shape;938;p19"/>
          <p:cNvSpPr/>
          <p:nvPr/>
        </p:nvSpPr>
        <p:spPr>
          <a:xfrm>
            <a:off x="1249988" y="1167666"/>
            <a:ext cx="1690692" cy="2391685"/>
          </a:xfrm>
          <a:custGeom>
            <a:avLst/>
            <a:gdLst/>
            <a:ahLst/>
            <a:cxnLst/>
            <a:rect l="l" t="t" r="r" b="b"/>
            <a:pathLst>
              <a:path w="2536038" h="3587528" extrusionOk="0">
                <a:moveTo>
                  <a:pt x="0" y="0"/>
                </a:moveTo>
                <a:lnTo>
                  <a:pt x="2536038" y="0"/>
                </a:lnTo>
                <a:lnTo>
                  <a:pt x="2536038" y="3587528"/>
                </a:lnTo>
                <a:lnTo>
                  <a:pt x="0" y="358752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39" name="Google Shape;939;p19"/>
          <p:cNvSpPr/>
          <p:nvPr/>
        </p:nvSpPr>
        <p:spPr>
          <a:xfrm>
            <a:off x="1240888" y="3056334"/>
            <a:ext cx="1690692" cy="2391685"/>
          </a:xfrm>
          <a:custGeom>
            <a:avLst/>
            <a:gdLst/>
            <a:ahLst/>
            <a:cxnLst/>
            <a:rect l="l" t="t" r="r" b="b"/>
            <a:pathLst>
              <a:path w="2536038" h="3587528" extrusionOk="0">
                <a:moveTo>
                  <a:pt x="0" y="0"/>
                </a:moveTo>
                <a:lnTo>
                  <a:pt x="2536038" y="0"/>
                </a:lnTo>
                <a:lnTo>
                  <a:pt x="2536038" y="3587527"/>
                </a:lnTo>
                <a:lnTo>
                  <a:pt x="0" y="358752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40" name="Google Shape;940;p19"/>
          <p:cNvSpPr/>
          <p:nvPr/>
        </p:nvSpPr>
        <p:spPr>
          <a:xfrm>
            <a:off x="3287986" y="177800"/>
            <a:ext cx="1690692" cy="2391685"/>
          </a:xfrm>
          <a:custGeom>
            <a:avLst/>
            <a:gdLst/>
            <a:ahLst/>
            <a:cxnLst/>
            <a:rect l="l" t="t" r="r" b="b"/>
            <a:pathLst>
              <a:path w="2536038" h="3587528" extrusionOk="0">
                <a:moveTo>
                  <a:pt x="0" y="0"/>
                </a:moveTo>
                <a:lnTo>
                  <a:pt x="2536038" y="0"/>
                </a:lnTo>
                <a:lnTo>
                  <a:pt x="2536038" y="3587527"/>
                </a:lnTo>
                <a:lnTo>
                  <a:pt x="0" y="358752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41" name="Google Shape;941;p19"/>
          <p:cNvSpPr/>
          <p:nvPr/>
        </p:nvSpPr>
        <p:spPr>
          <a:xfrm>
            <a:off x="3284953" y="2091434"/>
            <a:ext cx="1690692" cy="2391685"/>
          </a:xfrm>
          <a:custGeom>
            <a:avLst/>
            <a:gdLst/>
            <a:ahLst/>
            <a:cxnLst/>
            <a:rect l="l" t="t" r="r" b="b"/>
            <a:pathLst>
              <a:path w="2536038" h="3587528" extrusionOk="0">
                <a:moveTo>
                  <a:pt x="0" y="0"/>
                </a:moveTo>
                <a:lnTo>
                  <a:pt x="2536038" y="0"/>
                </a:lnTo>
                <a:lnTo>
                  <a:pt x="2536038" y="3587527"/>
                </a:lnTo>
                <a:lnTo>
                  <a:pt x="0" y="358752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42" name="Google Shape;942;p19"/>
          <p:cNvSpPr/>
          <p:nvPr/>
        </p:nvSpPr>
        <p:spPr>
          <a:xfrm>
            <a:off x="3287986" y="4089400"/>
            <a:ext cx="1690692" cy="2391685"/>
          </a:xfrm>
          <a:custGeom>
            <a:avLst/>
            <a:gdLst/>
            <a:ahLst/>
            <a:cxnLst/>
            <a:rect l="l" t="t" r="r" b="b"/>
            <a:pathLst>
              <a:path w="2536038" h="3587528" extrusionOk="0">
                <a:moveTo>
                  <a:pt x="0" y="0"/>
                </a:moveTo>
                <a:lnTo>
                  <a:pt x="2536039" y="0"/>
                </a:lnTo>
                <a:lnTo>
                  <a:pt x="2536039" y="3587527"/>
                </a:lnTo>
                <a:lnTo>
                  <a:pt x="0" y="358752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43" name="Google Shape;943;p19"/>
          <p:cNvSpPr/>
          <p:nvPr/>
        </p:nvSpPr>
        <p:spPr>
          <a:xfrm>
            <a:off x="5574677" y="982157"/>
            <a:ext cx="6562945" cy="4610239"/>
          </a:xfrm>
          <a:custGeom>
            <a:avLst/>
            <a:gdLst/>
            <a:ahLst/>
            <a:cxnLst/>
            <a:rect l="l" t="t" r="r" b="b"/>
            <a:pathLst>
              <a:path w="8318190" h="5905915" extrusionOk="0">
                <a:moveTo>
                  <a:pt x="0" y="0"/>
                </a:moveTo>
                <a:lnTo>
                  <a:pt x="8318190" y="0"/>
                </a:lnTo>
                <a:lnTo>
                  <a:pt x="8318190" y="5905915"/>
                </a:lnTo>
                <a:lnTo>
                  <a:pt x="0" y="5905915"/>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44" name="Google Shape;944;p19"/>
          <p:cNvSpPr txBox="1"/>
          <p:nvPr/>
        </p:nvSpPr>
        <p:spPr>
          <a:xfrm>
            <a:off x="6859775" y="1456950"/>
            <a:ext cx="4405500" cy="2766300"/>
          </a:xfrm>
          <a:prstGeom prst="rect">
            <a:avLst/>
          </a:prstGeom>
          <a:noFill/>
          <a:ln>
            <a:noFill/>
          </a:ln>
        </p:spPr>
        <p:txBody>
          <a:bodyPr spcFirstLastPara="1" wrap="square" lIns="0" tIns="0" rIns="0" bIns="0" anchor="t" anchorCtr="0">
            <a:spAutoFit/>
          </a:bodyPr>
          <a:lstStyle/>
          <a:p>
            <a:pPr marL="0" marR="0" lvl="0" indent="0" algn="ctr" rtl="0">
              <a:lnSpc>
                <a:spcPct val="143457"/>
              </a:lnSpc>
              <a:spcBef>
                <a:spcPts val="0"/>
              </a:spcBef>
              <a:spcAft>
                <a:spcPts val="0"/>
              </a:spcAft>
              <a:buNone/>
            </a:pPr>
            <a:r>
              <a:rPr lang="en-US" sz="2667">
                <a:solidFill>
                  <a:srgbClr val="000000"/>
                </a:solidFill>
                <a:latin typeface="Century Gothic"/>
                <a:ea typeface="Century Gothic"/>
                <a:cs typeface="Century Gothic"/>
                <a:sym typeface="Century Gothic"/>
              </a:rPr>
              <a:t>Imagine you are a leader of a country.</a:t>
            </a:r>
            <a:endParaRPr sz="2667">
              <a:solidFill>
                <a:srgbClr val="000000"/>
              </a:solidFill>
              <a:latin typeface="Century Gothic"/>
              <a:ea typeface="Century Gothic"/>
              <a:cs typeface="Century Gothic"/>
              <a:sym typeface="Century Gothic"/>
            </a:endParaRPr>
          </a:p>
          <a:p>
            <a:pPr marL="0" marR="0" lvl="0" indent="0" algn="ctr" rtl="0">
              <a:lnSpc>
                <a:spcPct val="143457"/>
              </a:lnSpc>
              <a:spcBef>
                <a:spcPts val="0"/>
              </a:spcBef>
              <a:spcAft>
                <a:spcPts val="0"/>
              </a:spcAft>
              <a:buNone/>
            </a:pPr>
            <a:r>
              <a:rPr lang="en-US" sz="2667">
                <a:solidFill>
                  <a:srgbClr val="000000"/>
                </a:solidFill>
                <a:latin typeface="Century Gothic"/>
                <a:ea typeface="Century Gothic"/>
                <a:cs typeface="Century Gothic"/>
                <a:sym typeface="Century Gothic"/>
              </a:rPr>
              <a:t>You have 5 coins.</a:t>
            </a:r>
            <a:endParaRPr sz="2667">
              <a:solidFill>
                <a:srgbClr val="000000"/>
              </a:solidFill>
              <a:latin typeface="Century Gothic"/>
              <a:ea typeface="Century Gothic"/>
              <a:cs typeface="Century Gothic"/>
              <a:sym typeface="Century Gothic"/>
            </a:endParaRPr>
          </a:p>
          <a:p>
            <a:pPr marL="0" marR="0" lvl="0" indent="0" algn="ctr" rtl="0">
              <a:lnSpc>
                <a:spcPct val="143457"/>
              </a:lnSpc>
              <a:spcBef>
                <a:spcPts val="0"/>
              </a:spcBef>
              <a:spcAft>
                <a:spcPts val="0"/>
              </a:spcAft>
              <a:buNone/>
            </a:pPr>
            <a:r>
              <a:rPr lang="en-US" sz="2667">
                <a:solidFill>
                  <a:srgbClr val="000000"/>
                </a:solidFill>
                <a:latin typeface="Century Gothic"/>
                <a:ea typeface="Century Gothic"/>
                <a:cs typeface="Century Gothic"/>
                <a:sym typeface="Century Gothic"/>
              </a:rPr>
              <a:t>What would you spend money on?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2"/>
          <p:cNvSpPr txBox="1">
            <a:spLocks noGrp="1"/>
          </p:cNvSpPr>
          <p:nvPr>
            <p:ph type="title"/>
          </p:nvPr>
        </p:nvSpPr>
        <p:spPr>
          <a:xfrm>
            <a:off x="335360" y="238336"/>
            <a:ext cx="10801200" cy="73321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C244C"/>
              </a:buClr>
              <a:buSzPts val="4400"/>
              <a:buFont typeface="Arial"/>
              <a:buNone/>
            </a:pPr>
            <a:r>
              <a:rPr lang="en-US"/>
              <a:t>TEACHER INFORMATION</a:t>
            </a:r>
            <a:endParaRPr/>
          </a:p>
        </p:txBody>
      </p:sp>
      <p:sp>
        <p:nvSpPr>
          <p:cNvPr id="695" name="Google Shape;695;p2"/>
          <p:cNvSpPr/>
          <p:nvPr/>
        </p:nvSpPr>
        <p:spPr>
          <a:xfrm>
            <a:off x="335361" y="1137303"/>
            <a:ext cx="5592104" cy="43858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a:solidFill>
                  <a:schemeClr val="dk1"/>
                </a:solidFill>
                <a:latin typeface="Arial"/>
                <a:ea typeface="Arial"/>
                <a:cs typeface="Arial"/>
                <a:sym typeface="Arial"/>
              </a:rPr>
              <a:t>Before you begin</a:t>
            </a:r>
            <a:endParaRPr/>
          </a:p>
          <a:p>
            <a:pPr marL="285750" marR="0" lvl="0" indent="-285750" algn="l" rtl="0">
              <a:lnSpc>
                <a:spcPct val="100000"/>
              </a:lnSpc>
              <a:spcBef>
                <a:spcPts val="1200"/>
              </a:spcBef>
              <a:spcAft>
                <a:spcPts val="0"/>
              </a:spcAft>
              <a:buClr>
                <a:schemeClr val="dk1"/>
              </a:buClr>
              <a:buSzPts val="1600"/>
              <a:buFont typeface="Arial"/>
              <a:buChar char="•"/>
            </a:pPr>
            <a:r>
              <a:rPr lang="en-US" sz="1600">
                <a:solidFill>
                  <a:schemeClr val="dk1"/>
                </a:solidFill>
                <a:latin typeface="Arial"/>
                <a:ea typeface="Arial"/>
                <a:cs typeface="Arial"/>
                <a:sym typeface="Arial"/>
              </a:rPr>
              <a:t>Please refer to the </a:t>
            </a:r>
            <a:r>
              <a:rPr lang="en-US" sz="1600" b="1">
                <a:solidFill>
                  <a:schemeClr val="dk1"/>
                </a:solidFill>
                <a:latin typeface="Arial"/>
                <a:ea typeface="Arial"/>
                <a:cs typeface="Arial"/>
                <a:sym typeface="Arial"/>
              </a:rPr>
              <a:t>‘Notes’ section </a:t>
            </a:r>
            <a:r>
              <a:rPr lang="en-US" sz="1600">
                <a:solidFill>
                  <a:schemeClr val="dk1"/>
                </a:solidFill>
                <a:latin typeface="Arial"/>
                <a:ea typeface="Arial"/>
                <a:cs typeface="Arial"/>
                <a:sym typeface="Arial"/>
              </a:rPr>
              <a:t>of this presentation for the script and additional information and source references. </a:t>
            </a:r>
            <a:endParaRPr/>
          </a:p>
          <a:p>
            <a:pPr marL="285750" marR="0" lvl="0" indent="-285750" algn="l" rtl="0">
              <a:lnSpc>
                <a:spcPct val="100000"/>
              </a:lnSpc>
              <a:spcBef>
                <a:spcPts val="1200"/>
              </a:spcBef>
              <a:spcAft>
                <a:spcPts val="0"/>
              </a:spcAft>
              <a:buClr>
                <a:schemeClr val="dk1"/>
              </a:buClr>
              <a:buSzPts val="1600"/>
              <a:buFont typeface="Arial"/>
              <a:buChar char="•"/>
            </a:pPr>
            <a:r>
              <a:rPr lang="en-US" sz="1600">
                <a:solidFill>
                  <a:schemeClr val="dk1"/>
                </a:solidFill>
                <a:latin typeface="Arial"/>
                <a:ea typeface="Arial"/>
                <a:cs typeface="Arial"/>
                <a:sym typeface="Arial"/>
              </a:rPr>
              <a:t>Watch the videos to determine if they are suitable for your students</a:t>
            </a:r>
            <a:endParaRPr/>
          </a:p>
          <a:p>
            <a:pPr marL="0" marR="0" lvl="0" indent="0" algn="l" rtl="0">
              <a:lnSpc>
                <a:spcPct val="100000"/>
              </a:lnSpc>
              <a:spcBef>
                <a:spcPts val="1200"/>
              </a:spcBef>
              <a:spcAft>
                <a:spcPts val="0"/>
              </a:spcAft>
              <a:buNone/>
            </a:pPr>
            <a:r>
              <a:rPr lang="en-US" sz="1600">
                <a:solidFill>
                  <a:schemeClr val="dk1"/>
                </a:solidFill>
                <a:latin typeface="Arial"/>
                <a:ea typeface="Arial"/>
                <a:cs typeface="Arial"/>
                <a:sym typeface="Arial"/>
              </a:rPr>
              <a:t>Please note, this resource uses videos and materials created by CAFOD (Caritas England and Wales). </a:t>
            </a:r>
            <a:r>
              <a:rPr lang="en-US" sz="16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Jubilee Debt Crisis Campaign for Schools</a:t>
            </a:r>
            <a:endParaRPr sz="1600">
              <a:solidFill>
                <a:schemeClr val="dk1"/>
              </a:solidFill>
              <a:latin typeface="Arial"/>
              <a:ea typeface="Arial"/>
              <a:cs typeface="Arial"/>
              <a:sym typeface="Arial"/>
            </a:endParaRPr>
          </a:p>
          <a:p>
            <a:pPr marL="0" marR="0" lvl="0" indent="0" algn="l" rtl="0">
              <a:lnSpc>
                <a:spcPct val="100000"/>
              </a:lnSpc>
              <a:spcBef>
                <a:spcPts val="1800"/>
              </a:spcBef>
              <a:spcAft>
                <a:spcPts val="0"/>
              </a:spcAft>
              <a:buNone/>
            </a:pPr>
            <a:r>
              <a:rPr lang="en-US" sz="1600" b="1">
                <a:solidFill>
                  <a:schemeClr val="dk1"/>
                </a:solidFill>
                <a:latin typeface="Arial"/>
                <a:ea typeface="Arial"/>
                <a:cs typeface="Arial"/>
                <a:sym typeface="Arial"/>
              </a:rPr>
              <a:t>Prepare resources</a:t>
            </a:r>
            <a:endParaRPr/>
          </a:p>
          <a:p>
            <a:pPr marL="285750" marR="0" lvl="0" indent="-285750" algn="l" rtl="0">
              <a:lnSpc>
                <a:spcPct val="100000"/>
              </a:lnSpc>
              <a:spcBef>
                <a:spcPts val="1200"/>
              </a:spcBef>
              <a:spcAft>
                <a:spcPts val="0"/>
              </a:spcAft>
              <a:buClr>
                <a:schemeClr val="dk1"/>
              </a:buClr>
              <a:buSzPts val="1600"/>
              <a:buFont typeface="Arial"/>
              <a:buChar char="•"/>
            </a:pPr>
            <a:r>
              <a:rPr lang="en-US" sz="1600">
                <a:solidFill>
                  <a:schemeClr val="dk1"/>
                </a:solidFill>
                <a:latin typeface="Arial"/>
                <a:ea typeface="Arial"/>
                <a:cs typeface="Arial"/>
                <a:sym typeface="Arial"/>
              </a:rPr>
              <a:t>Ensure you have enough tokens/counters for students to use as ‘coins’. Groups or pairs of students will need 5 coins. If you don’t have any tokens or counters, you can print coins on the next slide. </a:t>
            </a:r>
            <a:endParaRPr/>
          </a:p>
        </p:txBody>
      </p:sp>
      <p:sp>
        <p:nvSpPr>
          <p:cNvPr id="696" name="Google Shape;696;p2"/>
          <p:cNvSpPr txBox="1"/>
          <p:nvPr/>
        </p:nvSpPr>
        <p:spPr>
          <a:xfrm>
            <a:off x="7121562" y="1137304"/>
            <a:ext cx="4539728" cy="5482360"/>
          </a:xfrm>
          <a:prstGeom prst="rect">
            <a:avLst/>
          </a:prstGeom>
          <a:noFill/>
          <a:ln>
            <a:noFill/>
          </a:ln>
        </p:spPr>
        <p:txBody>
          <a:bodyPr spcFirstLastPara="1" wrap="square" lIns="82900" tIns="41450" rIns="82900" bIns="41450" anchor="t" anchorCtr="0">
            <a:noAutofit/>
          </a:bodyPr>
          <a:lstStyle/>
          <a:p>
            <a:pPr marL="0" marR="0" lvl="0" indent="0" algn="l" rtl="0">
              <a:lnSpc>
                <a:spcPct val="110000"/>
              </a:lnSpc>
              <a:spcBef>
                <a:spcPts val="0"/>
              </a:spcBef>
              <a:spcAft>
                <a:spcPts val="0"/>
              </a:spcAft>
              <a:buClr>
                <a:srgbClr val="333333"/>
              </a:buClr>
              <a:buSzPts val="1100"/>
              <a:buFont typeface="Arial"/>
              <a:buNone/>
            </a:pPr>
            <a:r>
              <a:rPr lang="en-US" sz="1100" b="1">
                <a:solidFill>
                  <a:srgbClr val="333333"/>
                </a:solidFill>
                <a:latin typeface="Arial"/>
                <a:ea typeface="Arial"/>
                <a:cs typeface="Arial"/>
                <a:sym typeface="Arial"/>
              </a:rPr>
              <a:t>Copyright Policy</a:t>
            </a:r>
            <a:endParaRPr/>
          </a:p>
          <a:p>
            <a:pPr marL="0" marR="0" lvl="0" indent="0" algn="l" rtl="0">
              <a:lnSpc>
                <a:spcPct val="110000"/>
              </a:lnSpc>
              <a:spcBef>
                <a:spcPts val="600"/>
              </a:spcBef>
              <a:spcAft>
                <a:spcPts val="0"/>
              </a:spcAft>
              <a:buClr>
                <a:srgbClr val="333333"/>
              </a:buClr>
              <a:buSzPts val="1100"/>
              <a:buFont typeface="Arial"/>
              <a:buNone/>
            </a:pPr>
            <a:r>
              <a:rPr lang="en-US" sz="1100">
                <a:solidFill>
                  <a:srgbClr val="333333"/>
                </a:solidFill>
                <a:latin typeface="Arial"/>
                <a:ea typeface="Arial"/>
                <a:cs typeface="Arial"/>
                <a:sym typeface="Arial"/>
              </a:rPr>
              <a:t>It is our hope that you will take part/all of these slides and use them in a way that best suits your purposes. As such, the slides are editable so that the content, case studies and tools included in this resource are flexible for teachers and students to use in classroom instruction, independent student research or presentations. </a:t>
            </a:r>
            <a:endParaRPr sz="1100">
              <a:solidFill>
                <a:srgbClr val="333333"/>
              </a:solidFill>
              <a:latin typeface="Arial"/>
              <a:ea typeface="Arial"/>
              <a:cs typeface="Arial"/>
              <a:sym typeface="Arial"/>
            </a:endParaRPr>
          </a:p>
          <a:p>
            <a:pPr marL="0" marR="0" lvl="0" indent="0" algn="l" rtl="0">
              <a:lnSpc>
                <a:spcPct val="110000"/>
              </a:lnSpc>
              <a:spcBef>
                <a:spcPts val="600"/>
              </a:spcBef>
              <a:spcAft>
                <a:spcPts val="0"/>
              </a:spcAft>
              <a:buClr>
                <a:srgbClr val="333333"/>
              </a:buClr>
              <a:buSzPts val="1100"/>
              <a:buFont typeface="Arial"/>
              <a:buNone/>
            </a:pPr>
            <a:r>
              <a:rPr lang="en-US" sz="1100">
                <a:solidFill>
                  <a:srgbClr val="333333"/>
                </a:solidFill>
                <a:latin typeface="Arial"/>
                <a:ea typeface="Arial"/>
                <a:cs typeface="Arial"/>
                <a:sym typeface="Arial"/>
              </a:rPr>
              <a:t>If you do edit this resource, please ensure content and photos from this resources remain with the appropriate credit to CAFOD, Caritas Australia and the photographers. </a:t>
            </a:r>
            <a:endParaRPr/>
          </a:p>
          <a:p>
            <a:pPr marL="0" marR="0" lvl="0" indent="0" algn="l" rtl="0">
              <a:lnSpc>
                <a:spcPct val="110000"/>
              </a:lnSpc>
              <a:spcBef>
                <a:spcPts val="600"/>
              </a:spcBef>
              <a:spcAft>
                <a:spcPts val="0"/>
              </a:spcAft>
              <a:buClr>
                <a:srgbClr val="333333"/>
              </a:buClr>
              <a:buSzPts val="1100"/>
              <a:buFont typeface="Arial"/>
              <a:buNone/>
            </a:pPr>
            <a:r>
              <a:rPr lang="en-US" sz="1100">
                <a:solidFill>
                  <a:srgbClr val="333333"/>
                </a:solidFill>
                <a:latin typeface="Arial"/>
                <a:ea typeface="Arial"/>
                <a:cs typeface="Arial"/>
                <a:sym typeface="Arial"/>
              </a:rPr>
              <a:t>Material within our resources come from a variety of sources and authors, including Caritas Australia staff, volunteers, overseas partners and news organisations. These resources and the information, names, images, pictures, logos are provided “as is”, without warranty. Any mistakes brought to the attention of Caritas Australia will be corrected as soon as possible. To review the full Caritas Australia Copyright Policy, please visit: </a:t>
            </a:r>
            <a:r>
              <a:rPr lang="en-US" sz="1100" u="sng">
                <a:solidFill>
                  <a:srgbClr val="333333"/>
                </a:solidFill>
                <a:latin typeface="Arial"/>
                <a:ea typeface="Arial"/>
                <a:cs typeface="Arial"/>
                <a:sym typeface="Arial"/>
                <a:hlinkClick r:id="rId4">
                  <a:extLst>
                    <a:ext uri="{A12FA001-AC4F-418D-AE19-62706E023703}">
                      <ahyp:hlinkClr xmlns:ahyp="http://schemas.microsoft.com/office/drawing/2018/hyperlinkcolor" val="tx"/>
                    </a:ext>
                  </a:extLst>
                </a:hlinkClick>
              </a:rPr>
              <a:t>Caritas Australia</a:t>
            </a:r>
            <a:r>
              <a:rPr lang="en-US" sz="1100">
                <a:solidFill>
                  <a:srgbClr val="333333"/>
                </a:solidFill>
                <a:latin typeface="Arial"/>
                <a:ea typeface="Arial"/>
                <a:cs typeface="Arial"/>
                <a:sym typeface="Arial"/>
              </a:rPr>
              <a:t>​​</a:t>
            </a:r>
            <a:endParaRPr/>
          </a:p>
          <a:p>
            <a:pPr marL="0" marR="0" lvl="0" indent="0" algn="l" rtl="0">
              <a:lnSpc>
                <a:spcPct val="110000"/>
              </a:lnSpc>
              <a:spcBef>
                <a:spcPts val="600"/>
              </a:spcBef>
              <a:spcAft>
                <a:spcPts val="0"/>
              </a:spcAft>
              <a:buClr>
                <a:srgbClr val="333333"/>
              </a:buClr>
              <a:buSzPts val="1100"/>
              <a:buFont typeface="Arial"/>
              <a:buNone/>
            </a:pPr>
            <a:r>
              <a:rPr lang="en-US" sz="1100" b="1">
                <a:solidFill>
                  <a:srgbClr val="333333"/>
                </a:solidFill>
                <a:latin typeface="Arial"/>
                <a:ea typeface="Arial"/>
                <a:cs typeface="Arial"/>
                <a:sym typeface="Arial"/>
              </a:rPr>
              <a:t>Links to external sites: </a:t>
            </a:r>
            <a:r>
              <a:rPr lang="en-US" sz="1100">
                <a:solidFill>
                  <a:srgbClr val="333333"/>
                </a:solidFill>
                <a:latin typeface="Arial"/>
                <a:ea typeface="Arial"/>
                <a:cs typeface="Arial"/>
                <a:sym typeface="Arial"/>
              </a:rPr>
              <a:t>This site contains links to external web sites. Caritas Australia takes no responsibility for the content of such sites, nor do links to such sites imply endorsement of the views expressed therein. External links are provided for informational purposes only.</a:t>
            </a:r>
            <a:endParaRPr/>
          </a:p>
        </p:txBody>
      </p:sp>
      <p:sp>
        <p:nvSpPr>
          <p:cNvPr id="697" name="Google Shape;697;p2"/>
          <p:cNvSpPr txBox="1"/>
          <p:nvPr/>
        </p:nvSpPr>
        <p:spPr>
          <a:xfrm>
            <a:off x="335360" y="6342665"/>
            <a:ext cx="528761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Published April 2025</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20"/>
          <p:cNvSpPr/>
          <p:nvPr/>
        </p:nvSpPr>
        <p:spPr>
          <a:xfrm>
            <a:off x="0" y="1"/>
            <a:ext cx="12192000" cy="6891607"/>
          </a:xfrm>
          <a:custGeom>
            <a:avLst/>
            <a:gdLst/>
            <a:ahLst/>
            <a:cxnLst/>
            <a:rect l="l" t="t" r="r" b="b"/>
            <a:pathLst>
              <a:path w="18288000" h="10337411" extrusionOk="0">
                <a:moveTo>
                  <a:pt x="0" y="0"/>
                </a:moveTo>
                <a:lnTo>
                  <a:pt x="18288000" y="0"/>
                </a:lnTo>
                <a:lnTo>
                  <a:pt x="18288000" y="10337411"/>
                </a:lnTo>
                <a:lnTo>
                  <a:pt x="0" y="10337411"/>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51" name="Google Shape;951;p20"/>
          <p:cNvSpPr/>
          <p:nvPr/>
        </p:nvSpPr>
        <p:spPr>
          <a:xfrm>
            <a:off x="6096000" y="1249245"/>
            <a:ext cx="5545460" cy="3937277"/>
          </a:xfrm>
          <a:custGeom>
            <a:avLst/>
            <a:gdLst/>
            <a:ahLst/>
            <a:cxnLst/>
            <a:rect l="l" t="t" r="r" b="b"/>
            <a:pathLst>
              <a:path w="8318190" h="5905915" extrusionOk="0">
                <a:moveTo>
                  <a:pt x="0" y="0"/>
                </a:moveTo>
                <a:lnTo>
                  <a:pt x="8318190" y="0"/>
                </a:lnTo>
                <a:lnTo>
                  <a:pt x="8318190" y="5905915"/>
                </a:lnTo>
                <a:lnTo>
                  <a:pt x="0" y="590591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52" name="Google Shape;952;p20"/>
          <p:cNvSpPr txBox="1"/>
          <p:nvPr/>
        </p:nvSpPr>
        <p:spPr>
          <a:xfrm>
            <a:off x="6502400" y="2091434"/>
            <a:ext cx="4643891" cy="1907253"/>
          </a:xfrm>
          <a:prstGeom prst="rect">
            <a:avLst/>
          </a:prstGeom>
          <a:noFill/>
          <a:ln>
            <a:noFill/>
          </a:ln>
        </p:spPr>
        <p:txBody>
          <a:bodyPr spcFirstLastPara="1" wrap="square" lIns="0" tIns="0" rIns="0" bIns="0" anchor="t" anchorCtr="0">
            <a:spAutoFit/>
          </a:bodyPr>
          <a:lstStyle/>
          <a:p>
            <a:pPr marL="381019" marR="0" lvl="0" indent="-381019" algn="ctr" rtl="0">
              <a:lnSpc>
                <a:spcPct val="139992"/>
              </a:lnSpc>
              <a:spcBef>
                <a:spcPts val="0"/>
              </a:spcBef>
              <a:spcAft>
                <a:spcPts val="0"/>
              </a:spcAft>
              <a:buClr>
                <a:srgbClr val="000000"/>
              </a:buClr>
              <a:buSzPts val="2733"/>
              <a:buFont typeface="Arial"/>
              <a:buChar char="•"/>
            </a:pPr>
            <a:r>
              <a:rPr lang="en-US" sz="2733">
                <a:solidFill>
                  <a:srgbClr val="000000"/>
                </a:solidFill>
                <a:latin typeface="Century Gothic"/>
                <a:ea typeface="Century Gothic"/>
                <a:cs typeface="Century Gothic"/>
                <a:sym typeface="Century Gothic"/>
              </a:rPr>
              <a:t>Give 2 coins to the bank to pay your </a:t>
            </a:r>
            <a:r>
              <a:rPr lang="en-US" sz="2733" b="1">
                <a:solidFill>
                  <a:srgbClr val="000000"/>
                </a:solidFill>
                <a:latin typeface="Century Gothic"/>
                <a:ea typeface="Century Gothic"/>
                <a:cs typeface="Century Gothic"/>
                <a:sym typeface="Century Gothic"/>
              </a:rPr>
              <a:t>debt</a:t>
            </a:r>
            <a:r>
              <a:rPr lang="en-US" sz="2733">
                <a:solidFill>
                  <a:srgbClr val="000000"/>
                </a:solidFill>
                <a:latin typeface="Century Gothic"/>
                <a:ea typeface="Century Gothic"/>
                <a:cs typeface="Century Gothic"/>
                <a:sym typeface="Century Gothic"/>
              </a:rPr>
              <a:t> </a:t>
            </a:r>
            <a:endParaRPr/>
          </a:p>
          <a:p>
            <a:pPr marL="381019" marR="0" lvl="0" indent="-381019" algn="ctr" rtl="0">
              <a:lnSpc>
                <a:spcPct val="139992"/>
              </a:lnSpc>
              <a:spcBef>
                <a:spcPts val="0"/>
              </a:spcBef>
              <a:spcAft>
                <a:spcPts val="0"/>
              </a:spcAft>
              <a:buClr>
                <a:srgbClr val="000000"/>
              </a:buClr>
              <a:buSzPts val="2733"/>
              <a:buFont typeface="Arial"/>
              <a:buChar char="•"/>
            </a:pPr>
            <a:r>
              <a:rPr lang="en-US" sz="2733">
                <a:solidFill>
                  <a:srgbClr val="000000"/>
                </a:solidFill>
                <a:latin typeface="Century Gothic"/>
                <a:ea typeface="Century Gothic"/>
                <a:cs typeface="Century Gothic"/>
                <a:sym typeface="Century Gothic"/>
              </a:rPr>
              <a:t>Give 1 coin to the bank for </a:t>
            </a:r>
            <a:r>
              <a:rPr lang="en-US" sz="2733" b="1">
                <a:solidFill>
                  <a:srgbClr val="000000"/>
                </a:solidFill>
                <a:latin typeface="Century Gothic"/>
                <a:ea typeface="Century Gothic"/>
                <a:cs typeface="Century Gothic"/>
                <a:sym typeface="Century Gothic"/>
              </a:rPr>
              <a:t>interest </a:t>
            </a:r>
            <a:r>
              <a:rPr lang="en-US" sz="2733">
                <a:solidFill>
                  <a:srgbClr val="000000"/>
                </a:solidFill>
                <a:latin typeface="Century Gothic"/>
                <a:ea typeface="Century Gothic"/>
                <a:cs typeface="Century Gothic"/>
                <a:sym typeface="Century Gothic"/>
              </a:rPr>
              <a:t>on the debt. </a:t>
            </a:r>
            <a:endParaRPr/>
          </a:p>
        </p:txBody>
      </p:sp>
      <p:sp>
        <p:nvSpPr>
          <p:cNvPr id="953" name="Google Shape;953;p20"/>
          <p:cNvSpPr/>
          <p:nvPr/>
        </p:nvSpPr>
        <p:spPr>
          <a:xfrm>
            <a:off x="9857" y="4299509"/>
            <a:ext cx="5609862" cy="2398216"/>
          </a:xfrm>
          <a:custGeom>
            <a:avLst/>
            <a:gdLst/>
            <a:ahLst/>
            <a:cxnLst/>
            <a:rect l="l" t="t" r="r" b="b"/>
            <a:pathLst>
              <a:path w="8414793" h="3597324" extrusionOk="0">
                <a:moveTo>
                  <a:pt x="0" y="0"/>
                </a:moveTo>
                <a:lnTo>
                  <a:pt x="8414793" y="0"/>
                </a:lnTo>
                <a:lnTo>
                  <a:pt x="8414793" y="3597324"/>
                </a:lnTo>
                <a:lnTo>
                  <a:pt x="0" y="359732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54" name="Google Shape;954;p20"/>
          <p:cNvSpPr/>
          <p:nvPr/>
        </p:nvSpPr>
        <p:spPr>
          <a:xfrm>
            <a:off x="1249988" y="1167666"/>
            <a:ext cx="1690692" cy="2391685"/>
          </a:xfrm>
          <a:custGeom>
            <a:avLst/>
            <a:gdLst/>
            <a:ahLst/>
            <a:cxnLst/>
            <a:rect l="l" t="t" r="r" b="b"/>
            <a:pathLst>
              <a:path w="2536038" h="3587528" extrusionOk="0">
                <a:moveTo>
                  <a:pt x="0" y="0"/>
                </a:moveTo>
                <a:lnTo>
                  <a:pt x="2536038" y="0"/>
                </a:lnTo>
                <a:lnTo>
                  <a:pt x="2536038" y="3587528"/>
                </a:lnTo>
                <a:lnTo>
                  <a:pt x="0" y="3587528"/>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55" name="Google Shape;955;p20"/>
          <p:cNvSpPr/>
          <p:nvPr/>
        </p:nvSpPr>
        <p:spPr>
          <a:xfrm>
            <a:off x="3287986" y="177800"/>
            <a:ext cx="1690692" cy="2391685"/>
          </a:xfrm>
          <a:custGeom>
            <a:avLst/>
            <a:gdLst/>
            <a:ahLst/>
            <a:cxnLst/>
            <a:rect l="l" t="t" r="r" b="b"/>
            <a:pathLst>
              <a:path w="2536038" h="3587528" extrusionOk="0">
                <a:moveTo>
                  <a:pt x="0" y="0"/>
                </a:moveTo>
                <a:lnTo>
                  <a:pt x="2536038" y="0"/>
                </a:lnTo>
                <a:lnTo>
                  <a:pt x="2536038" y="3587527"/>
                </a:lnTo>
                <a:lnTo>
                  <a:pt x="0" y="3587527"/>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56" name="Google Shape;956;p20"/>
          <p:cNvSpPr/>
          <p:nvPr/>
        </p:nvSpPr>
        <p:spPr>
          <a:xfrm>
            <a:off x="3284953" y="2091434"/>
            <a:ext cx="1690692" cy="2391685"/>
          </a:xfrm>
          <a:custGeom>
            <a:avLst/>
            <a:gdLst/>
            <a:ahLst/>
            <a:cxnLst/>
            <a:rect l="l" t="t" r="r" b="b"/>
            <a:pathLst>
              <a:path w="2536038" h="3587528" extrusionOk="0">
                <a:moveTo>
                  <a:pt x="0" y="0"/>
                </a:moveTo>
                <a:lnTo>
                  <a:pt x="2536038" y="0"/>
                </a:lnTo>
                <a:lnTo>
                  <a:pt x="2536038" y="3587527"/>
                </a:lnTo>
                <a:lnTo>
                  <a:pt x="0" y="3587527"/>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21"/>
          <p:cNvSpPr/>
          <p:nvPr/>
        </p:nvSpPr>
        <p:spPr>
          <a:xfrm>
            <a:off x="0" y="0"/>
            <a:ext cx="12192000" cy="6874804"/>
          </a:xfrm>
          <a:custGeom>
            <a:avLst/>
            <a:gdLst/>
            <a:ahLst/>
            <a:cxnLst/>
            <a:rect l="l" t="t" r="r" b="b"/>
            <a:pathLst>
              <a:path w="18288000" h="10312206" extrusionOk="0">
                <a:moveTo>
                  <a:pt x="0" y="0"/>
                </a:moveTo>
                <a:lnTo>
                  <a:pt x="18288000" y="0"/>
                </a:lnTo>
                <a:lnTo>
                  <a:pt x="18288000" y="10312206"/>
                </a:lnTo>
                <a:lnTo>
                  <a:pt x="0" y="10312206"/>
                </a:lnTo>
                <a:lnTo>
                  <a:pt x="0" y="0"/>
                </a:lnTo>
                <a:close/>
              </a:path>
            </a:pathLst>
          </a:custGeom>
          <a:blipFill rotWithShape="1">
            <a:blip r:embed="rId3">
              <a:alphaModFix/>
            </a:blip>
            <a:stretch>
              <a:fillRect t="-121" b="-1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pic>
        <p:nvPicPr>
          <p:cNvPr id="963" name="Google Shape;963;p21"/>
          <p:cNvPicPr preferRelativeResize="0"/>
          <p:nvPr/>
        </p:nvPicPr>
        <p:blipFill rotWithShape="1">
          <a:blip r:embed="rId4">
            <a:alphaModFix/>
          </a:blip>
          <a:srcRect/>
          <a:stretch/>
        </p:blipFill>
        <p:spPr>
          <a:xfrm>
            <a:off x="1727200" y="1143000"/>
            <a:ext cx="8478433" cy="476316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22"/>
          <p:cNvSpPr txBox="1">
            <a:spLocks noGrp="1"/>
          </p:cNvSpPr>
          <p:nvPr>
            <p:ph type="title"/>
          </p:nvPr>
        </p:nvSpPr>
        <p:spPr>
          <a:xfrm>
            <a:off x="163410" y="305432"/>
            <a:ext cx="3571639" cy="48220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a:t>Learn</a:t>
            </a:r>
            <a:endParaRPr/>
          </a:p>
        </p:txBody>
      </p:sp>
      <p:sp>
        <p:nvSpPr>
          <p:cNvPr id="970" name="Google Shape;970;p22"/>
          <p:cNvSpPr txBox="1">
            <a:spLocks noGrp="1"/>
          </p:cNvSpPr>
          <p:nvPr>
            <p:ph type="body" idx="1"/>
          </p:nvPr>
        </p:nvSpPr>
        <p:spPr>
          <a:xfrm>
            <a:off x="5438900" y="638972"/>
            <a:ext cx="7686972" cy="39960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t>Jubilee year, debt and hope</a:t>
            </a:r>
            <a:endParaRPr/>
          </a:p>
          <a:p>
            <a:pPr marL="0" lvl="0" indent="0" algn="l" rtl="0">
              <a:lnSpc>
                <a:spcPct val="90000"/>
              </a:lnSpc>
              <a:spcBef>
                <a:spcPts val="1000"/>
              </a:spcBef>
              <a:spcAft>
                <a:spcPts val="0"/>
              </a:spcAft>
              <a:buClr>
                <a:schemeClr val="dk1"/>
              </a:buClr>
              <a:buSzPts val="3600"/>
              <a:buNone/>
            </a:pPr>
            <a:endParaRPr/>
          </a:p>
        </p:txBody>
      </p:sp>
      <p:sp>
        <p:nvSpPr>
          <p:cNvPr id="971" name="Google Shape;971;p22"/>
          <p:cNvSpPr txBox="1">
            <a:spLocks noGrp="1"/>
          </p:cNvSpPr>
          <p:nvPr>
            <p:ph type="body" idx="2"/>
          </p:nvPr>
        </p:nvSpPr>
        <p:spPr>
          <a:xfrm>
            <a:off x="4282425" y="1038576"/>
            <a:ext cx="7678402" cy="38621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40F23"/>
              </a:buClr>
              <a:buSzPts val="1200"/>
              <a:buNone/>
            </a:pPr>
            <a:br>
              <a:rPr lang="en-US" b="0" i="0">
                <a:solidFill>
                  <a:srgbClr val="040F23"/>
                </a:solidFill>
                <a:latin typeface="Arial"/>
                <a:ea typeface="Arial"/>
                <a:cs typeface="Arial"/>
                <a:sym typeface="Arial"/>
              </a:rPr>
            </a:br>
            <a:endParaRPr i="1"/>
          </a:p>
        </p:txBody>
      </p:sp>
      <p:sp>
        <p:nvSpPr>
          <p:cNvPr id="972" name="Google Shape;972;p22"/>
          <p:cNvSpPr txBox="1"/>
          <p:nvPr/>
        </p:nvSpPr>
        <p:spPr>
          <a:xfrm>
            <a:off x="231173" y="2146160"/>
            <a:ext cx="3571639"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This video explains the connection between the Year of Jubilee, debt and how we can work for hope. </a:t>
            </a:r>
            <a:endParaRPr/>
          </a:p>
          <a:p>
            <a:pPr marL="177800" marR="0" lvl="0" indent="-177800" algn="l" rtl="0">
              <a:spcBef>
                <a:spcPts val="0"/>
              </a:spcBef>
              <a:spcAft>
                <a:spcPts val="0"/>
              </a:spcAft>
              <a:buNone/>
            </a:pPr>
            <a:endParaRPr sz="2000">
              <a:solidFill>
                <a:schemeClr val="dk1"/>
              </a:solidFill>
              <a:highlight>
                <a:srgbClr val="FFFF00"/>
              </a:highlight>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p:txBody>
      </p:sp>
      <p:sp>
        <p:nvSpPr>
          <p:cNvPr id="974" name="Google Shape;974;p22">
            <a:hlinkClick r:id="rId4"/>
          </p:cNvPr>
          <p:cNvSpPr txBox="1"/>
          <p:nvPr/>
        </p:nvSpPr>
        <p:spPr>
          <a:xfrm>
            <a:off x="1009743" y="1329918"/>
            <a:ext cx="331003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Arial"/>
                <a:ea typeface="Arial"/>
                <a:cs typeface="Arial"/>
                <a:sym typeface="Arial"/>
              </a:rPr>
              <a:t>Watch the video </a:t>
            </a:r>
            <a:endParaRPr sz="2400" dirty="0">
              <a:solidFill>
                <a:schemeClr val="dk1"/>
              </a:solidFill>
              <a:latin typeface="Arial"/>
              <a:ea typeface="Arial"/>
              <a:cs typeface="Arial"/>
              <a:sym typeface="Arial"/>
            </a:endParaRPr>
          </a:p>
        </p:txBody>
      </p:sp>
      <p:grpSp>
        <p:nvGrpSpPr>
          <p:cNvPr id="975" name="Google Shape;975;p22"/>
          <p:cNvGrpSpPr/>
          <p:nvPr/>
        </p:nvGrpSpPr>
        <p:grpSpPr>
          <a:xfrm>
            <a:off x="330956" y="1259920"/>
            <a:ext cx="604837" cy="604837"/>
            <a:chOff x="211" y="2645"/>
            <a:chExt cx="381" cy="381"/>
          </a:xfrm>
        </p:grpSpPr>
        <p:sp>
          <p:nvSpPr>
            <p:cNvPr id="976" name="Google Shape;976;p22"/>
            <p:cNvSpPr/>
            <p:nvPr/>
          </p:nvSpPr>
          <p:spPr>
            <a:xfrm>
              <a:off x="211" y="2647"/>
              <a:ext cx="375" cy="3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77" name="Google Shape;977;p22">
              <a:hlinkClick r:id="rId4"/>
            </p:cNvPr>
            <p:cNvSpPr/>
            <p:nvPr/>
          </p:nvSpPr>
          <p:spPr>
            <a:xfrm>
              <a:off x="211" y="2645"/>
              <a:ext cx="381" cy="381"/>
            </a:xfrm>
            <a:custGeom>
              <a:avLst/>
              <a:gdLst/>
              <a:ahLst/>
              <a:cxnLst/>
              <a:rect l="l" t="t" r="r" b="b"/>
              <a:pathLst>
                <a:path w="944" h="943" extrusionOk="0">
                  <a:moveTo>
                    <a:pt x="472" y="0"/>
                  </a:moveTo>
                  <a:lnTo>
                    <a:pt x="472" y="0"/>
                  </a:lnTo>
                  <a:cubicBezTo>
                    <a:pt x="211" y="0"/>
                    <a:pt x="0" y="210"/>
                    <a:pt x="0" y="471"/>
                  </a:cubicBezTo>
                  <a:cubicBezTo>
                    <a:pt x="0" y="732"/>
                    <a:pt x="211" y="943"/>
                    <a:pt x="472" y="943"/>
                  </a:cubicBezTo>
                  <a:cubicBezTo>
                    <a:pt x="733" y="943"/>
                    <a:pt x="944" y="732"/>
                    <a:pt x="944" y="471"/>
                  </a:cubicBezTo>
                  <a:cubicBezTo>
                    <a:pt x="944" y="210"/>
                    <a:pt x="733" y="0"/>
                    <a:pt x="472" y="0"/>
                  </a:cubicBezTo>
                  <a:close/>
                  <a:moveTo>
                    <a:pt x="631" y="542"/>
                  </a:moveTo>
                  <a:lnTo>
                    <a:pt x="631" y="542"/>
                  </a:lnTo>
                  <a:cubicBezTo>
                    <a:pt x="563" y="581"/>
                    <a:pt x="453" y="645"/>
                    <a:pt x="385" y="684"/>
                  </a:cubicBezTo>
                  <a:cubicBezTo>
                    <a:pt x="317" y="723"/>
                    <a:pt x="262" y="691"/>
                    <a:pt x="262" y="613"/>
                  </a:cubicBezTo>
                  <a:lnTo>
                    <a:pt x="262" y="329"/>
                  </a:lnTo>
                  <a:cubicBezTo>
                    <a:pt x="262" y="251"/>
                    <a:pt x="317" y="219"/>
                    <a:pt x="385" y="258"/>
                  </a:cubicBezTo>
                  <a:cubicBezTo>
                    <a:pt x="453" y="297"/>
                    <a:pt x="563" y="361"/>
                    <a:pt x="631" y="400"/>
                  </a:cubicBezTo>
                  <a:cubicBezTo>
                    <a:pt x="699" y="439"/>
                    <a:pt x="699" y="503"/>
                    <a:pt x="631" y="542"/>
                  </a:cubicBezTo>
                  <a:close/>
                </a:path>
              </a:pathLst>
            </a:custGeom>
            <a:solidFill>
              <a:srgbClr val="811B1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2" name="Online Media 1" title="Jubilee 2025 Debt Animation | CAFOD">
            <a:hlinkClick r:id="" action="ppaction://media"/>
            <a:extLst>
              <a:ext uri="{FF2B5EF4-FFF2-40B4-BE49-F238E27FC236}">
                <a16:creationId xmlns:a16="http://schemas.microsoft.com/office/drawing/2014/main" id="{AE3A485A-A49E-BF53-0788-A19E3FA67E9E}"/>
              </a:ext>
            </a:extLst>
          </p:cNvPr>
          <p:cNvPicPr>
            <a:picLocks noRot="1" noChangeAspect="1"/>
          </p:cNvPicPr>
          <p:nvPr>
            <a:videoFile r:link="rId1"/>
          </p:nvPr>
        </p:nvPicPr>
        <p:blipFill>
          <a:blip r:embed="rId5"/>
          <a:stretch>
            <a:fillRect/>
          </a:stretch>
        </p:blipFill>
        <p:spPr>
          <a:xfrm>
            <a:off x="4223463" y="1455797"/>
            <a:ext cx="7729277" cy="43636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p23"/>
          <p:cNvSpPr txBox="1">
            <a:spLocks noGrp="1"/>
          </p:cNvSpPr>
          <p:nvPr>
            <p:ph type="title"/>
          </p:nvPr>
        </p:nvSpPr>
        <p:spPr>
          <a:xfrm>
            <a:off x="163410" y="305432"/>
            <a:ext cx="3571639" cy="48220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a:t>ACT</a:t>
            </a:r>
            <a:endParaRPr/>
          </a:p>
        </p:txBody>
      </p:sp>
      <p:sp>
        <p:nvSpPr>
          <p:cNvPr id="984" name="Google Shape;984;p23"/>
          <p:cNvSpPr txBox="1">
            <a:spLocks noGrp="1"/>
          </p:cNvSpPr>
          <p:nvPr>
            <p:ph type="body" idx="2"/>
          </p:nvPr>
        </p:nvSpPr>
        <p:spPr>
          <a:xfrm>
            <a:off x="4350188" y="98167"/>
            <a:ext cx="7678402" cy="3862127"/>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3000"/>
              </a:spcAft>
              <a:buClr>
                <a:schemeClr val="dk1"/>
              </a:buClr>
              <a:buSzPts val="2400"/>
              <a:buNone/>
            </a:pPr>
            <a:r>
              <a:rPr lang="en-US" sz="4400" dirty="0">
                <a:solidFill>
                  <a:schemeClr val="bg2">
                    <a:lumMod val="75000"/>
                    <a:lumOff val="25000"/>
                  </a:schemeClr>
                </a:solidFill>
                <a:latin typeface="Baguet Script" panose="00000500000000000000" pitchFamily="2" charset="0"/>
              </a:rPr>
              <a:t>Messages of Hope</a:t>
            </a:r>
            <a:endParaRPr sz="4400" dirty="0">
              <a:solidFill>
                <a:schemeClr val="bg2">
                  <a:lumMod val="75000"/>
                  <a:lumOff val="25000"/>
                </a:schemeClr>
              </a:solidFill>
              <a:latin typeface="Baguet Script" panose="00000500000000000000" pitchFamily="2" charset="0"/>
            </a:endParaRPr>
          </a:p>
          <a:p>
            <a:pPr marL="0" lvl="0" indent="0" algn="l" rtl="0">
              <a:lnSpc>
                <a:spcPct val="105000"/>
              </a:lnSpc>
              <a:spcBef>
                <a:spcPts val="0"/>
              </a:spcBef>
              <a:spcAft>
                <a:spcPts val="600"/>
              </a:spcAft>
              <a:buClr>
                <a:schemeClr val="dk1"/>
              </a:buClr>
              <a:buSzPts val="2400"/>
              <a:buNone/>
            </a:pPr>
            <a:r>
              <a:rPr lang="en-US" sz="2400" dirty="0">
                <a:latin typeface="Arial"/>
                <a:ea typeface="Arial"/>
                <a:cs typeface="Arial"/>
                <a:sym typeface="Arial"/>
              </a:rPr>
              <a:t>Student Activity</a:t>
            </a:r>
            <a:endParaRPr sz="2400" dirty="0">
              <a:latin typeface="Arial"/>
              <a:ea typeface="Arial"/>
              <a:cs typeface="Arial"/>
              <a:sym typeface="Arial"/>
            </a:endParaRPr>
          </a:p>
          <a:p>
            <a:pPr marL="715963" lvl="0" indent="-357188" algn="l" rtl="0">
              <a:lnSpc>
                <a:spcPct val="115000"/>
              </a:lnSpc>
              <a:spcBef>
                <a:spcPts val="0"/>
              </a:spcBef>
              <a:spcAft>
                <a:spcPts val="600"/>
              </a:spcAft>
              <a:buClr>
                <a:schemeClr val="dk1"/>
              </a:buClr>
              <a:buSzPts val="2400"/>
              <a:buFont typeface="Arial"/>
              <a:buChar char="•"/>
            </a:pPr>
            <a:r>
              <a:rPr lang="en-US" sz="2400" dirty="0"/>
              <a:t>W</a:t>
            </a:r>
            <a:r>
              <a:rPr lang="en-US" sz="2400" dirty="0">
                <a:latin typeface="Arial"/>
                <a:ea typeface="Arial"/>
                <a:cs typeface="Arial"/>
                <a:sym typeface="Arial"/>
              </a:rPr>
              <a:t>rite “Turn Debt into Hope”</a:t>
            </a:r>
            <a:endParaRPr sz="2400" dirty="0">
              <a:latin typeface="Arial"/>
              <a:ea typeface="Arial"/>
              <a:cs typeface="Arial"/>
              <a:sym typeface="Arial"/>
            </a:endParaRPr>
          </a:p>
          <a:p>
            <a:pPr marL="715963" lvl="0" indent="-357188" algn="l" rtl="0">
              <a:lnSpc>
                <a:spcPct val="115000"/>
              </a:lnSpc>
              <a:spcBef>
                <a:spcPts val="0"/>
              </a:spcBef>
              <a:spcAft>
                <a:spcPts val="600"/>
              </a:spcAft>
              <a:buClr>
                <a:schemeClr val="dk1"/>
              </a:buClr>
              <a:buSzPts val="2400"/>
              <a:buFont typeface="Arial"/>
              <a:buChar char="•"/>
            </a:pPr>
            <a:r>
              <a:rPr lang="en-US" sz="2400" dirty="0"/>
              <a:t>W</a:t>
            </a:r>
            <a:r>
              <a:rPr lang="en-US" sz="2400" dirty="0">
                <a:latin typeface="Arial"/>
                <a:ea typeface="Arial"/>
                <a:cs typeface="Arial"/>
                <a:sym typeface="Arial"/>
              </a:rPr>
              <a:t>rite a message sharing what you have</a:t>
            </a:r>
            <a:br>
              <a:rPr lang="en-US" sz="2400" dirty="0">
                <a:latin typeface="Arial"/>
                <a:ea typeface="Arial"/>
                <a:cs typeface="Arial"/>
                <a:sym typeface="Arial"/>
              </a:rPr>
            </a:br>
            <a:r>
              <a:rPr lang="en-US" sz="2400" dirty="0">
                <a:latin typeface="Arial"/>
                <a:ea typeface="Arial"/>
                <a:cs typeface="Arial"/>
                <a:sym typeface="Arial"/>
              </a:rPr>
              <a:t>learnt about the international debt crisis. </a:t>
            </a:r>
            <a:br>
              <a:rPr lang="en-US" sz="2400" dirty="0"/>
            </a:br>
            <a:r>
              <a:rPr lang="en-US" sz="2000" i="1" dirty="0">
                <a:solidFill>
                  <a:schemeClr val="bg2">
                    <a:lumMod val="75000"/>
                    <a:lumOff val="25000"/>
                  </a:schemeClr>
                </a:solidFill>
                <a:latin typeface="Arial"/>
                <a:ea typeface="Arial"/>
                <a:cs typeface="Arial"/>
                <a:sym typeface="Arial"/>
              </a:rPr>
              <a:t>Example: Debt laws are hurting our sisters and brothers around the globe. </a:t>
            </a:r>
            <a:endParaRPr sz="2400" dirty="0">
              <a:solidFill>
                <a:schemeClr val="bg2">
                  <a:lumMod val="75000"/>
                  <a:lumOff val="25000"/>
                </a:schemeClr>
              </a:solidFill>
            </a:endParaRPr>
          </a:p>
          <a:p>
            <a:pPr marL="358775" lvl="0" indent="0" algn="l" rtl="0">
              <a:lnSpc>
                <a:spcPct val="115000"/>
              </a:lnSpc>
              <a:spcBef>
                <a:spcPts val="0"/>
              </a:spcBef>
              <a:spcAft>
                <a:spcPts val="600"/>
              </a:spcAft>
              <a:buClr>
                <a:schemeClr val="dk1"/>
              </a:buClr>
              <a:buSzPts val="2400"/>
              <a:buNone/>
            </a:pPr>
            <a:r>
              <a:rPr lang="en-US" sz="2400" dirty="0"/>
              <a:t>AND / OR</a:t>
            </a:r>
            <a:endParaRPr sz="2400" dirty="0">
              <a:latin typeface="Arial"/>
              <a:ea typeface="Arial"/>
              <a:cs typeface="Arial"/>
              <a:sym typeface="Arial"/>
            </a:endParaRPr>
          </a:p>
          <a:p>
            <a:pPr marL="715963" lvl="0" indent="-357188" algn="l" rtl="0">
              <a:lnSpc>
                <a:spcPct val="115000"/>
              </a:lnSpc>
              <a:spcBef>
                <a:spcPts val="0"/>
              </a:spcBef>
              <a:spcAft>
                <a:spcPts val="1200"/>
              </a:spcAft>
              <a:buClr>
                <a:schemeClr val="dk1"/>
              </a:buClr>
              <a:buSzPts val="2400"/>
              <a:buFont typeface="Arial"/>
              <a:buChar char="•"/>
            </a:pPr>
            <a:r>
              <a:rPr lang="en-US" sz="2400" dirty="0"/>
              <a:t>D</a:t>
            </a:r>
            <a:r>
              <a:rPr lang="en-US" sz="2400" dirty="0">
                <a:latin typeface="Arial"/>
                <a:ea typeface="Arial"/>
                <a:cs typeface="Arial"/>
                <a:sym typeface="Arial"/>
              </a:rPr>
              <a:t>raw a picture to show why global debt is unfair. </a:t>
            </a:r>
            <a:r>
              <a:rPr lang="en-US" sz="2000" i="1" dirty="0">
                <a:solidFill>
                  <a:schemeClr val="bg2">
                    <a:lumMod val="75000"/>
                    <a:lumOff val="25000"/>
                  </a:schemeClr>
                </a:solidFill>
                <a:latin typeface="Arial"/>
                <a:ea typeface="Arial"/>
                <a:cs typeface="Arial"/>
                <a:sym typeface="Arial"/>
              </a:rPr>
              <a:t>Example: show money spent on debt versus things people need such as healthcare, education, clean water </a:t>
            </a:r>
            <a:endParaRPr sz="2000" i="1" dirty="0">
              <a:solidFill>
                <a:schemeClr val="bg2">
                  <a:lumMod val="75000"/>
                  <a:lumOff val="25000"/>
                </a:schemeClr>
              </a:solidFill>
              <a:latin typeface="Arial"/>
              <a:ea typeface="Arial"/>
              <a:cs typeface="Arial"/>
              <a:sym typeface="Arial"/>
            </a:endParaRPr>
          </a:p>
          <a:p>
            <a:pPr marL="715963" lvl="0" indent="-357188" algn="l" rtl="0">
              <a:lnSpc>
                <a:spcPct val="90000"/>
              </a:lnSpc>
              <a:spcBef>
                <a:spcPts val="0"/>
              </a:spcBef>
              <a:spcAft>
                <a:spcPts val="600"/>
              </a:spcAft>
              <a:buClr>
                <a:schemeClr val="dk1"/>
              </a:buClr>
              <a:buSzPts val="2400"/>
              <a:buFont typeface="Arial"/>
              <a:buChar char="•"/>
            </a:pPr>
            <a:r>
              <a:rPr lang="en-US" sz="2400" dirty="0"/>
              <a:t>W</a:t>
            </a:r>
            <a:r>
              <a:rPr lang="en-US" sz="2400" dirty="0">
                <a:latin typeface="Arial"/>
                <a:ea typeface="Arial"/>
                <a:cs typeface="Arial"/>
                <a:sym typeface="Arial"/>
              </a:rPr>
              <a:t>rite your first name only</a:t>
            </a:r>
            <a:endParaRPr sz="2400" dirty="0">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dirty="0">
              <a:latin typeface="Arial"/>
              <a:ea typeface="Arial"/>
              <a:cs typeface="Arial"/>
              <a:sym typeface="Arial"/>
            </a:endParaRPr>
          </a:p>
        </p:txBody>
      </p:sp>
      <p:sp>
        <p:nvSpPr>
          <p:cNvPr id="985" name="Google Shape;985;p23"/>
          <p:cNvSpPr txBox="1"/>
          <p:nvPr/>
        </p:nvSpPr>
        <p:spPr>
          <a:xfrm>
            <a:off x="163410" y="1178658"/>
            <a:ext cx="3474300" cy="29648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Arial"/>
                <a:ea typeface="Arial"/>
                <a:cs typeface="Arial"/>
                <a:sym typeface="Arial"/>
              </a:rPr>
              <a:t>We can speak out in the Jubilee Year about this unfair global debt.</a:t>
            </a:r>
            <a:endParaRPr sz="2000" dirty="0">
              <a:solidFill>
                <a:schemeClr val="dk1"/>
              </a:solidFill>
              <a:latin typeface="Arial"/>
              <a:ea typeface="Arial"/>
              <a:cs typeface="Arial"/>
              <a:sym typeface="Arial"/>
            </a:endParaRPr>
          </a:p>
          <a:p>
            <a:pPr marL="177800" marR="0" lvl="0" indent="-177800" algn="l" rtl="0">
              <a:spcBef>
                <a:spcPts val="800"/>
              </a:spcBef>
              <a:spcAft>
                <a:spcPts val="0"/>
              </a:spcAft>
              <a:buNone/>
            </a:pPr>
            <a:endParaRPr sz="2000" dirty="0">
              <a:solidFill>
                <a:schemeClr val="dk1"/>
              </a:solidFill>
              <a:highlight>
                <a:srgbClr val="FFFF00"/>
              </a:highlight>
              <a:latin typeface="Arial"/>
              <a:ea typeface="Arial"/>
              <a:cs typeface="Arial"/>
              <a:sym typeface="Arial"/>
            </a:endParaRPr>
          </a:p>
          <a:p>
            <a:pPr marL="0" marR="0" lvl="0" indent="0" algn="l" rtl="0">
              <a:spcBef>
                <a:spcPts val="0"/>
              </a:spcBef>
              <a:spcAft>
                <a:spcPts val="0"/>
              </a:spcAft>
              <a:buNone/>
            </a:pPr>
            <a:r>
              <a:rPr lang="en-US" sz="2000" b="1" dirty="0">
                <a:solidFill>
                  <a:schemeClr val="dk1"/>
                </a:solidFill>
                <a:latin typeface="Arial"/>
                <a:ea typeface="Arial"/>
                <a:cs typeface="Arial"/>
                <a:sym typeface="Arial"/>
              </a:rPr>
              <a:t>Teachers</a:t>
            </a:r>
            <a:r>
              <a:rPr lang="en-US" sz="2000" dirty="0">
                <a:solidFill>
                  <a:schemeClr val="dk1"/>
                </a:solidFill>
                <a:latin typeface="Arial"/>
                <a:ea typeface="Arial"/>
                <a:cs typeface="Arial"/>
                <a:sym typeface="Arial"/>
              </a:rPr>
              <a:t> – please send </a:t>
            </a:r>
            <a:r>
              <a:rPr lang="en-US" sz="2000" dirty="0">
                <a:solidFill>
                  <a:schemeClr val="dk1"/>
                </a:solidFill>
              </a:rPr>
              <a:t>students’ messages to Caritas Australia to use for the campaign and pass on to Australia’s Foreign Minister. </a:t>
            </a:r>
            <a:endParaRPr sz="2000" dirty="0">
              <a:solidFill>
                <a:schemeClr val="dk1"/>
              </a:solidFill>
            </a:endParaRPr>
          </a:p>
        </p:txBody>
      </p:sp>
      <p:pic>
        <p:nvPicPr>
          <p:cNvPr id="986" name="Google Shape;986;p23" descr="A white circle with black text&#10;&#10;AI-generated content may be incorrect."/>
          <p:cNvPicPr preferRelativeResize="0"/>
          <p:nvPr/>
        </p:nvPicPr>
        <p:blipFill rotWithShape="1">
          <a:blip r:embed="rId3">
            <a:alphaModFix/>
          </a:blip>
          <a:srcRect/>
          <a:stretch/>
        </p:blipFill>
        <p:spPr>
          <a:xfrm>
            <a:off x="10246804" y="178904"/>
            <a:ext cx="1781786" cy="1781786"/>
          </a:xfrm>
          <a:prstGeom prst="rect">
            <a:avLst/>
          </a:prstGeom>
          <a:noFill/>
          <a:ln>
            <a:noFill/>
          </a:ln>
        </p:spPr>
      </p:pic>
      <p:pic>
        <p:nvPicPr>
          <p:cNvPr id="3" name="Graphic 2" descr="Open envelope outline">
            <a:extLst>
              <a:ext uri="{FF2B5EF4-FFF2-40B4-BE49-F238E27FC236}">
                <a16:creationId xmlns:a16="http://schemas.microsoft.com/office/drawing/2014/main" id="{6FA86232-E277-DCAC-D7BB-45C451DE95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3410" y="4420041"/>
            <a:ext cx="700599" cy="700599"/>
          </a:xfrm>
          <a:prstGeom prst="rect">
            <a:avLst/>
          </a:prstGeom>
        </p:spPr>
      </p:pic>
      <p:sp>
        <p:nvSpPr>
          <p:cNvPr id="5" name="TextBox 4">
            <a:extLst>
              <a:ext uri="{FF2B5EF4-FFF2-40B4-BE49-F238E27FC236}">
                <a16:creationId xmlns:a16="http://schemas.microsoft.com/office/drawing/2014/main" id="{D936246A-4CAB-8126-1403-932B311B6646}"/>
              </a:ext>
            </a:extLst>
          </p:cNvPr>
          <p:cNvSpPr txBox="1"/>
          <p:nvPr/>
        </p:nvSpPr>
        <p:spPr>
          <a:xfrm>
            <a:off x="949353" y="4420041"/>
            <a:ext cx="2335522" cy="1323439"/>
          </a:xfrm>
          <a:prstGeom prst="rect">
            <a:avLst/>
          </a:prstGeom>
          <a:noFill/>
        </p:spPr>
        <p:txBody>
          <a:bodyPr wrap="square">
            <a:spAutoFit/>
          </a:bodyPr>
          <a:lstStyle/>
          <a:p>
            <a:pPr marL="0" marR="0" lvl="0" indent="0" algn="l" rtl="0">
              <a:spcBef>
                <a:spcPts val="0"/>
              </a:spcBef>
              <a:spcAft>
                <a:spcPts val="0"/>
              </a:spcAft>
              <a:buNone/>
            </a:pPr>
            <a:r>
              <a:rPr lang="en-AU" sz="1600" dirty="0">
                <a:solidFill>
                  <a:schemeClr val="dk1"/>
                </a:solidFill>
                <a:latin typeface="+mn-lt"/>
              </a:rPr>
              <a:t>Send to: </a:t>
            </a:r>
            <a:br>
              <a:rPr lang="en-AU" sz="1600" dirty="0">
                <a:solidFill>
                  <a:schemeClr val="dk1"/>
                </a:solidFill>
                <a:latin typeface="+mn-lt"/>
              </a:rPr>
            </a:br>
            <a:r>
              <a:rPr lang="en-AU" sz="1600" dirty="0">
                <a:solidFill>
                  <a:schemeClr val="dk1"/>
                </a:solidFill>
                <a:latin typeface="+mn-lt"/>
              </a:rPr>
              <a:t>Advocacy Team</a:t>
            </a:r>
          </a:p>
          <a:p>
            <a:pPr marL="0" marR="0" lvl="0" indent="0" algn="l" rtl="0">
              <a:spcBef>
                <a:spcPts val="0"/>
              </a:spcBef>
              <a:spcAft>
                <a:spcPts val="0"/>
              </a:spcAft>
              <a:buNone/>
            </a:pPr>
            <a:r>
              <a:rPr lang="en-AU" sz="1600" dirty="0">
                <a:solidFill>
                  <a:schemeClr val="dk1"/>
                </a:solidFill>
                <a:latin typeface="+mn-lt"/>
              </a:rPr>
              <a:t>Caritas Australia</a:t>
            </a:r>
          </a:p>
          <a:p>
            <a:pPr marL="0" marR="0" lvl="0" indent="0" algn="l" rtl="0">
              <a:spcBef>
                <a:spcPts val="0"/>
              </a:spcBef>
              <a:spcAft>
                <a:spcPts val="0"/>
              </a:spcAft>
              <a:buNone/>
            </a:pPr>
            <a:r>
              <a:rPr lang="en-AU" sz="1600" b="0" i="0" u="none" strike="noStrike" baseline="0" dirty="0">
                <a:latin typeface="+mn-lt"/>
              </a:rPr>
              <a:t>GPO Box 9830, Sydney NSW 2001</a:t>
            </a:r>
            <a:endParaRPr lang="en-AU" sz="1600" dirty="0">
              <a:solidFill>
                <a:schemeClr val="dk1"/>
              </a:solidFill>
              <a:latin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p24"/>
          <p:cNvSpPr txBox="1">
            <a:spLocks noGrp="1"/>
          </p:cNvSpPr>
          <p:nvPr>
            <p:ph type="body" idx="1"/>
          </p:nvPr>
        </p:nvSpPr>
        <p:spPr>
          <a:xfrm>
            <a:off x="311517" y="284164"/>
            <a:ext cx="6917959" cy="5032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Prayer</a:t>
            </a:r>
            <a:endParaRPr/>
          </a:p>
        </p:txBody>
      </p:sp>
      <p:pic>
        <p:nvPicPr>
          <p:cNvPr id="992" name="Google Shape;992;p24" descr="A person walking on a stone path near a raised house. There is water either side of the path and a piece of wood connect the paths like a bridge."/>
          <p:cNvPicPr preferRelativeResize="0">
            <a:picLocks noGrp="1"/>
          </p:cNvPicPr>
          <p:nvPr>
            <p:ph type="pic" idx="2"/>
          </p:nvPr>
        </p:nvPicPr>
        <p:blipFill rotWithShape="1">
          <a:blip r:embed="rId3">
            <a:alphaModFix/>
          </a:blip>
          <a:srcRect l="10291" r="39919"/>
          <a:stretch/>
        </p:blipFill>
        <p:spPr>
          <a:xfrm>
            <a:off x="7639200" y="0"/>
            <a:ext cx="4552800" cy="6857999"/>
          </a:xfrm>
          <a:prstGeom prst="rect">
            <a:avLst/>
          </a:prstGeom>
          <a:noFill/>
          <a:ln>
            <a:noFill/>
          </a:ln>
        </p:spPr>
      </p:pic>
      <p:sp>
        <p:nvSpPr>
          <p:cNvPr id="993" name="Google Shape;993;p24"/>
          <p:cNvSpPr txBox="1">
            <a:spLocks noGrp="1"/>
          </p:cNvSpPr>
          <p:nvPr>
            <p:ph type="body" idx="3"/>
          </p:nvPr>
        </p:nvSpPr>
        <p:spPr>
          <a:xfrm>
            <a:off x="311517" y="1083696"/>
            <a:ext cx="7178644" cy="5490727"/>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300"/>
              <a:buNone/>
            </a:pPr>
            <a:r>
              <a:rPr lang="en-US" sz="1300"/>
              <a:t>Loving God,</a:t>
            </a:r>
            <a:endParaRPr sz="1300"/>
          </a:p>
          <a:p>
            <a:pPr marL="0" lvl="0" indent="0" algn="l" rtl="0">
              <a:lnSpc>
                <a:spcPct val="107000"/>
              </a:lnSpc>
              <a:spcBef>
                <a:spcPts val="400"/>
              </a:spcBef>
              <a:spcAft>
                <a:spcPts val="0"/>
              </a:spcAft>
              <a:buClr>
                <a:schemeClr val="dk1"/>
              </a:buClr>
              <a:buSzPts val="1300"/>
              <a:buNone/>
            </a:pPr>
            <a:r>
              <a:rPr lang="en-US" sz="1300"/>
              <a:t>You created all people to be equal.</a:t>
            </a:r>
            <a:endParaRPr sz="1300"/>
          </a:p>
          <a:p>
            <a:pPr marL="0" lvl="0" indent="0" algn="l" rtl="0">
              <a:lnSpc>
                <a:spcPct val="107000"/>
              </a:lnSpc>
              <a:spcBef>
                <a:spcPts val="400"/>
              </a:spcBef>
              <a:spcAft>
                <a:spcPts val="0"/>
              </a:spcAft>
              <a:buClr>
                <a:schemeClr val="dk1"/>
              </a:buClr>
              <a:buSzPts val="1300"/>
              <a:buNone/>
            </a:pPr>
            <a:r>
              <a:rPr lang="en-US" sz="1300"/>
              <a:t>Yet, throughout the world many are struggling</a:t>
            </a:r>
            <a:endParaRPr sz="1300"/>
          </a:p>
          <a:p>
            <a:pPr marL="0" lvl="0" indent="0" algn="l" rtl="0">
              <a:lnSpc>
                <a:spcPct val="107000"/>
              </a:lnSpc>
              <a:spcBef>
                <a:spcPts val="400"/>
              </a:spcBef>
              <a:spcAft>
                <a:spcPts val="0"/>
              </a:spcAft>
              <a:buClr>
                <a:schemeClr val="dk1"/>
              </a:buClr>
              <a:buSzPts val="1300"/>
              <a:buNone/>
            </a:pPr>
            <a:r>
              <a:rPr lang="en-US" sz="1300"/>
              <a:t>to find even the most basic things they need:</a:t>
            </a:r>
            <a:endParaRPr sz="1300"/>
          </a:p>
          <a:p>
            <a:pPr marL="0" lvl="0" indent="0" algn="l" rtl="0">
              <a:lnSpc>
                <a:spcPct val="107000"/>
              </a:lnSpc>
              <a:spcBef>
                <a:spcPts val="400"/>
              </a:spcBef>
              <a:spcAft>
                <a:spcPts val="0"/>
              </a:spcAft>
              <a:buClr>
                <a:schemeClr val="dk1"/>
              </a:buClr>
              <a:buSzPts val="1300"/>
              <a:buNone/>
            </a:pPr>
            <a:r>
              <a:rPr lang="en-US" sz="1300"/>
              <a:t>food, water, safety and education.</a:t>
            </a:r>
            <a:endParaRPr sz="1300"/>
          </a:p>
          <a:p>
            <a:pPr marL="0" lvl="0" indent="0" algn="l" rtl="0">
              <a:lnSpc>
                <a:spcPct val="107000"/>
              </a:lnSpc>
              <a:spcBef>
                <a:spcPts val="1200"/>
              </a:spcBef>
              <a:spcAft>
                <a:spcPts val="0"/>
              </a:spcAft>
              <a:buClr>
                <a:schemeClr val="dk1"/>
              </a:buClr>
              <a:buSzPts val="1300"/>
              <a:buNone/>
            </a:pPr>
            <a:r>
              <a:rPr lang="en-US" sz="1300"/>
              <a:t>Many poor countries owe enormous debts to wealthy countries and companies,</a:t>
            </a:r>
            <a:endParaRPr sz="1300"/>
          </a:p>
          <a:p>
            <a:pPr marL="0" lvl="0" indent="0" algn="l" rtl="0">
              <a:lnSpc>
                <a:spcPct val="107000"/>
              </a:lnSpc>
              <a:spcBef>
                <a:spcPts val="400"/>
              </a:spcBef>
              <a:spcAft>
                <a:spcPts val="0"/>
              </a:spcAft>
              <a:buClr>
                <a:schemeClr val="dk1"/>
              </a:buClr>
              <a:buSzPts val="1300"/>
              <a:buNone/>
            </a:pPr>
            <a:r>
              <a:rPr lang="en-US" sz="1300"/>
              <a:t>and millions of vulnerable people suffer as a result.</a:t>
            </a:r>
            <a:endParaRPr sz="1300"/>
          </a:p>
          <a:p>
            <a:pPr marL="0" lvl="0" indent="0" algn="l" rtl="0">
              <a:lnSpc>
                <a:spcPct val="107000"/>
              </a:lnSpc>
              <a:spcBef>
                <a:spcPts val="1200"/>
              </a:spcBef>
              <a:spcAft>
                <a:spcPts val="0"/>
              </a:spcAft>
              <a:buClr>
                <a:schemeClr val="dk1"/>
              </a:buClr>
              <a:buSzPts val="1300"/>
              <a:buNone/>
            </a:pPr>
            <a:r>
              <a:rPr lang="en-US" sz="1300"/>
              <a:t>In this Year of Jubilee,</a:t>
            </a:r>
            <a:endParaRPr sz="1300"/>
          </a:p>
          <a:p>
            <a:pPr marL="0" lvl="0" indent="0" algn="l" rtl="0">
              <a:lnSpc>
                <a:spcPct val="107000"/>
              </a:lnSpc>
              <a:spcBef>
                <a:spcPts val="400"/>
              </a:spcBef>
              <a:spcAft>
                <a:spcPts val="0"/>
              </a:spcAft>
              <a:buClr>
                <a:schemeClr val="dk1"/>
              </a:buClr>
              <a:buSzPts val="1300"/>
              <a:buNone/>
            </a:pPr>
            <a:r>
              <a:rPr lang="en-US" sz="1300"/>
              <a:t>when we are called to be pilgrims of hope,</a:t>
            </a:r>
            <a:endParaRPr sz="1300"/>
          </a:p>
          <a:p>
            <a:pPr marL="0" lvl="0" indent="0" algn="l" rtl="0">
              <a:lnSpc>
                <a:spcPct val="107000"/>
              </a:lnSpc>
              <a:spcBef>
                <a:spcPts val="400"/>
              </a:spcBef>
              <a:spcAft>
                <a:spcPts val="0"/>
              </a:spcAft>
              <a:buClr>
                <a:schemeClr val="dk1"/>
              </a:buClr>
              <a:buSzPts val="1300"/>
              <a:buNone/>
            </a:pPr>
            <a:r>
              <a:rPr lang="en-US" sz="1300"/>
              <a:t>we pray for greater justice.</a:t>
            </a:r>
            <a:endParaRPr/>
          </a:p>
          <a:p>
            <a:pPr marL="0" lvl="0" indent="0" algn="l" rtl="0">
              <a:lnSpc>
                <a:spcPct val="107000"/>
              </a:lnSpc>
              <a:spcBef>
                <a:spcPts val="400"/>
              </a:spcBef>
              <a:spcAft>
                <a:spcPts val="0"/>
              </a:spcAft>
              <a:buClr>
                <a:schemeClr val="dk1"/>
              </a:buClr>
              <a:buSzPts val="1300"/>
              <a:buNone/>
            </a:pPr>
            <a:r>
              <a:rPr lang="en-US" sz="1300"/>
              <a:t>We pray that we might do our part </a:t>
            </a:r>
            <a:endParaRPr sz="1300"/>
          </a:p>
          <a:p>
            <a:pPr marL="0" lvl="0" indent="0" algn="l" rtl="0">
              <a:lnSpc>
                <a:spcPct val="107000"/>
              </a:lnSpc>
              <a:spcBef>
                <a:spcPts val="400"/>
              </a:spcBef>
              <a:spcAft>
                <a:spcPts val="0"/>
              </a:spcAft>
              <a:buClr>
                <a:schemeClr val="dk1"/>
              </a:buClr>
              <a:buSzPts val="1300"/>
              <a:buNone/>
            </a:pPr>
            <a:r>
              <a:rPr lang="en-US" sz="1300"/>
              <a:t>to challenge unjust situations that </a:t>
            </a:r>
            <a:endParaRPr sz="1300"/>
          </a:p>
          <a:p>
            <a:pPr marL="0" lvl="0" indent="0" algn="l" rtl="0">
              <a:lnSpc>
                <a:spcPct val="107000"/>
              </a:lnSpc>
              <a:spcBef>
                <a:spcPts val="400"/>
              </a:spcBef>
              <a:spcAft>
                <a:spcPts val="0"/>
              </a:spcAft>
              <a:buClr>
                <a:schemeClr val="dk1"/>
              </a:buClr>
              <a:buSzPts val="1300"/>
              <a:buNone/>
            </a:pPr>
            <a:r>
              <a:rPr lang="en-US" sz="1300"/>
              <a:t>cause harm to so many of your people around the world.</a:t>
            </a:r>
            <a:endParaRPr sz="1300"/>
          </a:p>
          <a:p>
            <a:pPr marL="0" lvl="0" indent="0" algn="l" rtl="0">
              <a:lnSpc>
                <a:spcPct val="107000"/>
              </a:lnSpc>
              <a:spcBef>
                <a:spcPts val="1200"/>
              </a:spcBef>
              <a:spcAft>
                <a:spcPts val="0"/>
              </a:spcAft>
              <a:buClr>
                <a:schemeClr val="dk1"/>
              </a:buClr>
              <a:buSzPts val="1300"/>
              <a:buNone/>
            </a:pPr>
            <a:r>
              <a:rPr lang="en-US" sz="1300"/>
              <a:t>May we work to ensure that earth is truly a common home for everyone,</a:t>
            </a:r>
            <a:endParaRPr sz="1300"/>
          </a:p>
          <a:p>
            <a:pPr marL="0" lvl="0" indent="0" algn="l" rtl="0">
              <a:lnSpc>
                <a:spcPct val="107000"/>
              </a:lnSpc>
              <a:spcBef>
                <a:spcPts val="400"/>
              </a:spcBef>
              <a:spcAft>
                <a:spcPts val="0"/>
              </a:spcAft>
              <a:buClr>
                <a:schemeClr val="dk1"/>
              </a:buClr>
              <a:buSzPts val="1300"/>
              <a:buNone/>
            </a:pPr>
            <a:r>
              <a:rPr lang="en-US" sz="1300"/>
              <a:t>shared by all and enjoyed in security.</a:t>
            </a:r>
            <a:endParaRPr sz="1300"/>
          </a:p>
          <a:p>
            <a:pPr marL="0" lvl="0" indent="0" algn="l" rtl="0">
              <a:lnSpc>
                <a:spcPct val="107000"/>
              </a:lnSpc>
              <a:spcBef>
                <a:spcPts val="1200"/>
              </a:spcBef>
              <a:spcAft>
                <a:spcPts val="0"/>
              </a:spcAft>
              <a:buClr>
                <a:schemeClr val="dk1"/>
              </a:buClr>
              <a:buSzPts val="1300"/>
              <a:buNone/>
            </a:pPr>
            <a:r>
              <a:rPr lang="en-US" sz="1300"/>
              <a:t>May we be instruments of your peace</a:t>
            </a:r>
            <a:endParaRPr sz="1300"/>
          </a:p>
          <a:p>
            <a:pPr marL="0" lvl="0" indent="0" algn="l" rtl="0">
              <a:lnSpc>
                <a:spcPct val="107000"/>
              </a:lnSpc>
              <a:spcBef>
                <a:spcPts val="400"/>
              </a:spcBef>
              <a:spcAft>
                <a:spcPts val="0"/>
              </a:spcAft>
              <a:buClr>
                <a:schemeClr val="dk1"/>
              </a:buClr>
              <a:buSzPts val="1300"/>
              <a:buNone/>
            </a:pPr>
            <a:r>
              <a:rPr lang="en-US" sz="1300"/>
              <a:t>and builders of the kingdom </a:t>
            </a:r>
            <a:endParaRPr sz="1300"/>
          </a:p>
          <a:p>
            <a:pPr marL="0" lvl="0" indent="0" algn="l" rtl="0">
              <a:lnSpc>
                <a:spcPct val="107000"/>
              </a:lnSpc>
              <a:spcBef>
                <a:spcPts val="400"/>
              </a:spcBef>
              <a:spcAft>
                <a:spcPts val="0"/>
              </a:spcAft>
              <a:buClr>
                <a:schemeClr val="dk1"/>
              </a:buClr>
              <a:buSzPts val="1300"/>
              <a:buNone/>
            </a:pPr>
            <a:r>
              <a:rPr lang="en-US" sz="1300"/>
              <a:t>of which Jesus spoke in your name.</a:t>
            </a:r>
            <a:endParaRPr sz="1300"/>
          </a:p>
          <a:p>
            <a:pPr marL="0" lvl="0" indent="0" algn="l" rtl="0">
              <a:lnSpc>
                <a:spcPct val="107000"/>
              </a:lnSpc>
              <a:spcBef>
                <a:spcPts val="1200"/>
              </a:spcBef>
              <a:spcAft>
                <a:spcPts val="0"/>
              </a:spcAft>
              <a:buClr>
                <a:schemeClr val="dk1"/>
              </a:buClr>
              <a:buSzPts val="1300"/>
              <a:buNone/>
            </a:pPr>
            <a:r>
              <a:rPr lang="en-US" sz="1300"/>
              <a:t>Amen</a:t>
            </a:r>
            <a:endParaRPr sz="1300"/>
          </a:p>
          <a:p>
            <a:pPr marL="0" lvl="0" indent="0" algn="l" rtl="0">
              <a:lnSpc>
                <a:spcPct val="90000"/>
              </a:lnSpc>
              <a:spcBef>
                <a:spcPts val="400"/>
              </a:spcBef>
              <a:spcAft>
                <a:spcPts val="0"/>
              </a:spcAft>
              <a:buClr>
                <a:schemeClr val="dk1"/>
              </a:buClr>
              <a:buSzPts val="1300"/>
              <a:buNone/>
            </a:pPr>
            <a:r>
              <a:rPr lang="en-US" sz="1300"/>
              <a:t> </a:t>
            </a:r>
            <a:endParaRPr sz="1300"/>
          </a:p>
        </p:txBody>
      </p:sp>
      <p:pic>
        <p:nvPicPr>
          <p:cNvPr id="994" name="Google Shape;994;p24" descr="A blue and white logo&#10;&#10;AI-generated content may be incorrect."/>
          <p:cNvPicPr preferRelativeResize="0"/>
          <p:nvPr/>
        </p:nvPicPr>
        <p:blipFill rotWithShape="1">
          <a:blip r:embed="rId4">
            <a:alphaModFix/>
          </a:blip>
          <a:srcRect/>
          <a:stretch/>
        </p:blipFill>
        <p:spPr>
          <a:xfrm>
            <a:off x="4552801" y="6315809"/>
            <a:ext cx="1538732" cy="384683"/>
          </a:xfrm>
          <a:prstGeom prst="rect">
            <a:avLst/>
          </a:prstGeom>
          <a:noFill/>
          <a:ln>
            <a:noFill/>
          </a:ln>
        </p:spPr>
      </p:pic>
      <p:pic>
        <p:nvPicPr>
          <p:cNvPr id="995" name="Google Shape;995;p24" descr="A black background with a black square&#10;&#10;AI-generated content may be incorrect."/>
          <p:cNvPicPr preferRelativeResize="0"/>
          <p:nvPr/>
        </p:nvPicPr>
        <p:blipFill rotWithShape="1">
          <a:blip r:embed="rId5">
            <a:alphaModFix/>
          </a:blip>
          <a:srcRect/>
          <a:stretch/>
        </p:blipFill>
        <p:spPr>
          <a:xfrm>
            <a:off x="6441778" y="6360226"/>
            <a:ext cx="992560" cy="2958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pic>
        <p:nvPicPr>
          <p:cNvPr id="1000" name="Google Shape;1000;p25" descr="PPT slide image of Caring for Creation resource">
            <a:hlinkClick r:id="rId3"/>
          </p:cNvPr>
          <p:cNvPicPr preferRelativeResize="0"/>
          <p:nvPr/>
        </p:nvPicPr>
        <p:blipFill rotWithShape="1">
          <a:blip r:embed="rId4">
            <a:alphaModFix/>
          </a:blip>
          <a:srcRect/>
          <a:stretch/>
        </p:blipFill>
        <p:spPr>
          <a:xfrm>
            <a:off x="8861718" y="581937"/>
            <a:ext cx="2470466" cy="1389637"/>
          </a:xfrm>
          <a:prstGeom prst="rect">
            <a:avLst/>
          </a:prstGeom>
          <a:noFill/>
          <a:ln>
            <a:noFill/>
          </a:ln>
          <a:effectLst>
            <a:outerShdw blurRad="50800" dist="38100" dir="2700000" algn="tl" rotWithShape="0">
              <a:srgbClr val="000000">
                <a:alpha val="40000"/>
              </a:srgbClr>
            </a:outerShdw>
          </a:effectLst>
        </p:spPr>
      </p:pic>
      <p:sp>
        <p:nvSpPr>
          <p:cNvPr id="1001" name="Google Shape;1001;p25"/>
          <p:cNvSpPr txBox="1">
            <a:spLocks noGrp="1"/>
          </p:cNvSpPr>
          <p:nvPr>
            <p:ph type="title"/>
          </p:nvPr>
        </p:nvSpPr>
        <p:spPr>
          <a:xfrm>
            <a:off x="163410" y="305432"/>
            <a:ext cx="3571639" cy="48220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177"/>
              <a:buFont typeface="Arial"/>
              <a:buNone/>
            </a:pPr>
            <a:r>
              <a:rPr lang="en-US" sz="2177">
                <a:solidFill>
                  <a:srgbClr val="000000"/>
                </a:solidFill>
              </a:rPr>
              <a:t>Additional Resources </a:t>
            </a:r>
            <a:endParaRPr/>
          </a:p>
        </p:txBody>
      </p:sp>
      <p:sp>
        <p:nvSpPr>
          <p:cNvPr id="1002" name="Google Shape;1002;p25"/>
          <p:cNvSpPr txBox="1">
            <a:spLocks noGrp="1"/>
          </p:cNvSpPr>
          <p:nvPr>
            <p:ph type="body" idx="2"/>
          </p:nvPr>
        </p:nvSpPr>
        <p:spPr>
          <a:xfrm>
            <a:off x="4546973" y="4732514"/>
            <a:ext cx="6115417" cy="39960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70C0"/>
              </a:buClr>
              <a:buSzPts val="1200"/>
              <a:buNone/>
            </a:pPr>
            <a:r>
              <a:rPr lang="en-US" u="sng">
                <a:solidFill>
                  <a:srgbClr val="0070C0"/>
                </a:solidFill>
                <a:hlinkClick r:id="rId5">
                  <a:extLst>
                    <a:ext uri="{A12FA001-AC4F-418D-AE19-62706E023703}">
                      <ahyp:hlinkClr xmlns:ahyp="http://schemas.microsoft.com/office/drawing/2018/hyperlinkcolor" val="tx"/>
                    </a:ext>
                  </a:extLst>
                </a:hlinkClick>
              </a:rPr>
              <a:t>Set of 7 Laudato Si’ Goals Reflection Cards</a:t>
            </a:r>
            <a:r>
              <a:rPr lang="en-US">
                <a:solidFill>
                  <a:srgbClr val="0070C0"/>
                </a:solidFill>
              </a:rPr>
              <a:t> – For staff reflection</a:t>
            </a:r>
            <a:endParaRPr/>
          </a:p>
        </p:txBody>
      </p:sp>
      <p:sp>
        <p:nvSpPr>
          <p:cNvPr id="1003" name="Google Shape;1003;p25"/>
          <p:cNvSpPr txBox="1"/>
          <p:nvPr/>
        </p:nvSpPr>
        <p:spPr>
          <a:xfrm>
            <a:off x="4700292" y="183449"/>
            <a:ext cx="6115500" cy="39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44" b="0" i="0" u="sng">
                <a:solidFill>
                  <a:srgbClr val="0070C0"/>
                </a:solidFill>
                <a:latin typeface="Arial"/>
                <a:ea typeface="Arial"/>
                <a:cs typeface="Arial"/>
                <a:sym typeface="Arial"/>
                <a:hlinkClick r:id="rId6">
                  <a:extLst>
                    <a:ext uri="{A12FA001-AC4F-418D-AE19-62706E023703}">
                      <ahyp:hlinkClr xmlns:ahyp="http://schemas.microsoft.com/office/drawing/2018/hyperlinkcolor" val="tx"/>
                    </a:ext>
                  </a:extLst>
                </a:hlinkClick>
              </a:rPr>
              <a:t>The Laudato Si’ Goals – PPT</a:t>
            </a:r>
            <a:endParaRPr sz="1244" b="0" i="0">
              <a:solidFill>
                <a:srgbClr val="0070C0"/>
              </a:solidFill>
              <a:latin typeface="Arial"/>
              <a:ea typeface="Arial"/>
              <a:cs typeface="Arial"/>
              <a:sym typeface="Arial"/>
            </a:endParaRPr>
          </a:p>
        </p:txBody>
      </p:sp>
      <p:sp>
        <p:nvSpPr>
          <p:cNvPr id="1004" name="Google Shape;1004;p25"/>
          <p:cNvSpPr txBox="1"/>
          <p:nvPr/>
        </p:nvSpPr>
        <p:spPr>
          <a:xfrm>
            <a:off x="8799108" y="333616"/>
            <a:ext cx="2512978" cy="3996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44" b="0" i="0" u="sng">
                <a:solidFill>
                  <a:srgbClr val="0070C0"/>
                </a:solidFill>
                <a:latin typeface="Arial"/>
                <a:ea typeface="Arial"/>
                <a:cs typeface="Arial"/>
                <a:sym typeface="Arial"/>
                <a:hlinkClick r:id="rId3">
                  <a:extLst>
                    <a:ext uri="{A12FA001-AC4F-418D-AE19-62706E023703}">
                      <ahyp:hlinkClr xmlns:ahyp="http://schemas.microsoft.com/office/drawing/2018/hyperlinkcolor" val="tx"/>
                    </a:ext>
                  </a:extLst>
                </a:hlinkClick>
              </a:rPr>
              <a:t>Caring for Creation - PPT</a:t>
            </a:r>
            <a:endParaRPr sz="1244" b="0" i="0">
              <a:solidFill>
                <a:srgbClr val="0070C0"/>
              </a:solidFill>
              <a:latin typeface="Arial"/>
              <a:ea typeface="Arial"/>
              <a:cs typeface="Arial"/>
              <a:sym typeface="Arial"/>
            </a:endParaRPr>
          </a:p>
        </p:txBody>
      </p:sp>
      <p:sp>
        <p:nvSpPr>
          <p:cNvPr id="1005" name="Google Shape;1005;p25"/>
          <p:cNvSpPr txBox="1"/>
          <p:nvPr/>
        </p:nvSpPr>
        <p:spPr>
          <a:xfrm>
            <a:off x="4700300" y="2265313"/>
            <a:ext cx="3104100" cy="39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44" b="0" i="0" u="sng">
                <a:solidFill>
                  <a:srgbClr val="0070C0"/>
                </a:solidFill>
                <a:latin typeface="Arial"/>
                <a:ea typeface="Arial"/>
                <a:cs typeface="Arial"/>
                <a:sym typeface="Arial"/>
                <a:hlinkClick r:id="rId7">
                  <a:extLst>
                    <a:ext uri="{A12FA001-AC4F-418D-AE19-62706E023703}">
                      <ahyp:hlinkClr xmlns:ahyp="http://schemas.microsoft.com/office/drawing/2018/hyperlinkcolor" val="tx"/>
                    </a:ext>
                  </a:extLst>
                </a:hlinkClick>
              </a:rPr>
              <a:t>Laudato Si’ Nature-based Activities</a:t>
            </a:r>
            <a:endParaRPr sz="1244" b="0" i="0">
              <a:solidFill>
                <a:srgbClr val="0070C0"/>
              </a:solidFill>
              <a:latin typeface="Arial"/>
              <a:ea typeface="Arial"/>
              <a:cs typeface="Arial"/>
              <a:sym typeface="Arial"/>
            </a:endParaRPr>
          </a:p>
        </p:txBody>
      </p:sp>
      <p:sp>
        <p:nvSpPr>
          <p:cNvPr id="1006" name="Google Shape;1006;p25"/>
          <p:cNvSpPr txBox="1"/>
          <p:nvPr/>
        </p:nvSpPr>
        <p:spPr>
          <a:xfrm>
            <a:off x="248479" y="1249501"/>
            <a:ext cx="3486570" cy="4006994"/>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200" b="1">
                <a:solidFill>
                  <a:schemeClr val="dk1"/>
                </a:solidFill>
                <a:latin typeface="Arial"/>
                <a:ea typeface="Arial"/>
                <a:cs typeface="Arial"/>
                <a:sym typeface="Arial"/>
              </a:rPr>
              <a:t>Join our Catholic Earthcare Community!</a:t>
            </a:r>
            <a:endParaRPr sz="1200">
              <a:solidFill>
                <a:schemeClr val="dk1"/>
              </a:solidFill>
              <a:latin typeface="Arial"/>
              <a:ea typeface="Arial"/>
              <a:cs typeface="Arial"/>
              <a:sym typeface="Arial"/>
            </a:endParaRPr>
          </a:p>
          <a:p>
            <a:pPr marL="0" marR="0" lvl="0" indent="0" algn="l" rtl="0">
              <a:lnSpc>
                <a:spcPct val="113000"/>
              </a:lnSpc>
              <a:spcBef>
                <a:spcPts val="544"/>
              </a:spcBef>
              <a:spcAft>
                <a:spcPts val="0"/>
              </a:spcAft>
              <a:buNone/>
            </a:pPr>
            <a:r>
              <a:rPr lang="en-US" sz="1200">
                <a:solidFill>
                  <a:schemeClr val="dk1"/>
                </a:solidFill>
                <a:latin typeface="Arial"/>
                <a:ea typeface="Arial"/>
                <a:cs typeface="Arial"/>
                <a:sym typeface="Arial"/>
              </a:rPr>
              <a:t>The Australian Catholic Bishops Conference invites you to develop a </a:t>
            </a:r>
            <a:r>
              <a:rPr lang="en-US" sz="1200" i="1">
                <a:solidFill>
                  <a:schemeClr val="dk1"/>
                </a:solidFill>
                <a:latin typeface="Arial"/>
                <a:ea typeface="Arial"/>
                <a:cs typeface="Arial"/>
                <a:sym typeface="Arial"/>
              </a:rPr>
              <a:t>Laudato Si’</a:t>
            </a:r>
            <a:r>
              <a:rPr lang="en-US" sz="1200">
                <a:solidFill>
                  <a:schemeClr val="dk1"/>
                </a:solidFill>
                <a:latin typeface="Arial"/>
                <a:ea typeface="Arial"/>
                <a:cs typeface="Arial"/>
                <a:sym typeface="Arial"/>
              </a:rPr>
              <a:t> Action Plan and upload it to the </a:t>
            </a:r>
            <a:r>
              <a:rPr lang="en-US" sz="1200" i="1">
                <a:solidFill>
                  <a:schemeClr val="dk1"/>
                </a:solidFill>
                <a:latin typeface="Arial"/>
                <a:ea typeface="Arial"/>
                <a:cs typeface="Arial"/>
                <a:sym typeface="Arial"/>
              </a:rPr>
              <a:t>Laudato Si’ </a:t>
            </a:r>
            <a:r>
              <a:rPr lang="en-US" sz="1200">
                <a:solidFill>
                  <a:schemeClr val="dk1"/>
                </a:solidFill>
                <a:latin typeface="Arial"/>
                <a:ea typeface="Arial"/>
                <a:cs typeface="Arial"/>
                <a:sym typeface="Arial"/>
              </a:rPr>
              <a:t>Action Platform. Caritas Australia’s Catholic Earthcare Team are here to support you!</a:t>
            </a:r>
            <a:endParaRPr/>
          </a:p>
          <a:p>
            <a:pPr marL="0" marR="0" lvl="0" indent="0" algn="l" rtl="0">
              <a:lnSpc>
                <a:spcPct val="113000"/>
              </a:lnSpc>
              <a:spcBef>
                <a:spcPts val="544"/>
              </a:spcBef>
              <a:spcAft>
                <a:spcPts val="0"/>
              </a:spcAft>
              <a:buNone/>
            </a:pPr>
            <a:r>
              <a:rPr lang="en-US" sz="1200">
                <a:solidFill>
                  <a:schemeClr val="dk1"/>
                </a:solidFill>
                <a:latin typeface="Arial"/>
                <a:ea typeface="Arial"/>
                <a:cs typeface="Arial"/>
                <a:sym typeface="Arial"/>
              </a:rPr>
              <a:t>Join the Catholic Earthcare community now as a parish, school, organisation or household and together we can learn how to better care for all creation.</a:t>
            </a:r>
            <a:endParaRPr/>
          </a:p>
          <a:p>
            <a:pPr marL="0" marR="0" lvl="0" indent="0" algn="l" rtl="0">
              <a:lnSpc>
                <a:spcPct val="113000"/>
              </a:lnSpc>
              <a:spcBef>
                <a:spcPts val="544"/>
              </a:spcBef>
              <a:spcAft>
                <a:spcPts val="0"/>
              </a:spcAft>
              <a:buNone/>
            </a:pPr>
            <a:r>
              <a:rPr lang="en-US" sz="1200">
                <a:solidFill>
                  <a:schemeClr val="dk1"/>
                </a:solidFill>
                <a:latin typeface="Arial"/>
                <a:ea typeface="Arial"/>
                <a:cs typeface="Arial"/>
                <a:sym typeface="Arial"/>
              </a:rPr>
              <a:t>When you join our Catholic Earthcare Community you will receive your free </a:t>
            </a:r>
            <a:r>
              <a:rPr lang="en-US" sz="1200" i="1">
                <a:solidFill>
                  <a:schemeClr val="dk1"/>
                </a:solidFill>
                <a:latin typeface="Arial"/>
                <a:ea typeface="Arial"/>
                <a:cs typeface="Arial"/>
                <a:sym typeface="Arial"/>
              </a:rPr>
              <a:t>Australian Guide to Laudato Si’ Action Planning</a:t>
            </a:r>
            <a:r>
              <a:rPr lang="en-US" sz="1200">
                <a:solidFill>
                  <a:schemeClr val="dk1"/>
                </a:solidFill>
                <a:latin typeface="Arial"/>
                <a:ea typeface="Arial"/>
                <a:cs typeface="Arial"/>
                <a:sym typeface="Arial"/>
              </a:rPr>
              <a:t> as well as other supporting resources for your sector.</a:t>
            </a:r>
            <a:endParaRPr/>
          </a:p>
          <a:p>
            <a:pPr marL="0" marR="0" lvl="0" indent="0" algn="l" rtl="0">
              <a:lnSpc>
                <a:spcPct val="113000"/>
              </a:lnSpc>
              <a:spcBef>
                <a:spcPts val="544"/>
              </a:spcBef>
              <a:spcAft>
                <a:spcPts val="0"/>
              </a:spcAft>
              <a:buNone/>
            </a:pPr>
            <a:endParaRPr sz="1200">
              <a:solidFill>
                <a:schemeClr val="dk1"/>
              </a:solidFill>
              <a:latin typeface="Arial"/>
              <a:ea typeface="Arial"/>
              <a:cs typeface="Arial"/>
              <a:sym typeface="Arial"/>
            </a:endParaRPr>
          </a:p>
          <a:p>
            <a:pPr marL="0" marR="0" lvl="0" indent="0" algn="l" rtl="0">
              <a:lnSpc>
                <a:spcPct val="113000"/>
              </a:lnSpc>
              <a:spcBef>
                <a:spcPts val="544"/>
              </a:spcBef>
              <a:spcAft>
                <a:spcPts val="0"/>
              </a:spcAft>
              <a:buNone/>
            </a:pPr>
            <a:endParaRPr sz="1200">
              <a:solidFill>
                <a:schemeClr val="dk1"/>
              </a:solidFill>
              <a:latin typeface="Arial"/>
              <a:ea typeface="Arial"/>
              <a:cs typeface="Arial"/>
              <a:sym typeface="Arial"/>
            </a:endParaRPr>
          </a:p>
          <a:p>
            <a:pPr marL="0" marR="0" lvl="0" indent="0" algn="l" rtl="0">
              <a:lnSpc>
                <a:spcPct val="113000"/>
              </a:lnSpc>
              <a:spcBef>
                <a:spcPts val="544"/>
              </a:spcBef>
              <a:spcAft>
                <a:spcPts val="0"/>
              </a:spcAft>
              <a:buNone/>
            </a:pPr>
            <a:r>
              <a:rPr lang="en-US"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p:txBody>
      </p:sp>
      <p:sp>
        <p:nvSpPr>
          <p:cNvPr id="1007" name="Google Shape;1007;p25">
            <a:hlinkClick r:id="rId8"/>
          </p:cNvPr>
          <p:cNvSpPr/>
          <p:nvPr/>
        </p:nvSpPr>
        <p:spPr>
          <a:xfrm>
            <a:off x="868242" y="4860634"/>
            <a:ext cx="1659054" cy="399604"/>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89">
                <a:solidFill>
                  <a:schemeClr val="lt1"/>
                </a:solidFill>
                <a:latin typeface="Arial"/>
                <a:ea typeface="Arial"/>
                <a:cs typeface="Arial"/>
                <a:sym typeface="Arial"/>
              </a:rPr>
              <a:t>Join Catholic Earthcare</a:t>
            </a:r>
            <a:endParaRPr/>
          </a:p>
        </p:txBody>
      </p:sp>
      <p:pic>
        <p:nvPicPr>
          <p:cNvPr id="1008" name="Google Shape;1008;p25" descr="Image of front cover of Laudato Si' Nature-based Activities resource"/>
          <p:cNvPicPr preferRelativeResize="0"/>
          <p:nvPr/>
        </p:nvPicPr>
        <p:blipFill rotWithShape="1">
          <a:blip r:embed="rId9">
            <a:alphaModFix/>
          </a:blip>
          <a:srcRect/>
          <a:stretch/>
        </p:blipFill>
        <p:spPr>
          <a:xfrm>
            <a:off x="5166574" y="2556561"/>
            <a:ext cx="1400396" cy="1982015"/>
          </a:xfrm>
          <a:prstGeom prst="rect">
            <a:avLst/>
          </a:prstGeom>
          <a:noFill/>
          <a:ln>
            <a:noFill/>
          </a:ln>
          <a:effectLst>
            <a:outerShdw blurRad="50800" dist="38100" dir="2700000" algn="tl" rotWithShape="0">
              <a:srgbClr val="000000">
                <a:alpha val="40000"/>
              </a:srgbClr>
            </a:outerShdw>
          </a:effectLst>
        </p:spPr>
      </p:pic>
      <p:grpSp>
        <p:nvGrpSpPr>
          <p:cNvPr id="1009" name="Google Shape;1009;p25" descr="Images of reflection cards"/>
          <p:cNvGrpSpPr/>
          <p:nvPr/>
        </p:nvGrpSpPr>
        <p:grpSpPr>
          <a:xfrm>
            <a:off x="5450282" y="5000371"/>
            <a:ext cx="5500582" cy="1735373"/>
            <a:chOff x="3987579" y="5453939"/>
            <a:chExt cx="6063373" cy="1912927"/>
          </a:xfrm>
        </p:grpSpPr>
        <p:pic>
          <p:nvPicPr>
            <p:cNvPr id="1010" name="Google Shape;1010;p25"/>
            <p:cNvPicPr preferRelativeResize="0"/>
            <p:nvPr/>
          </p:nvPicPr>
          <p:blipFill rotWithShape="1">
            <a:blip r:embed="rId10">
              <a:alphaModFix/>
            </a:blip>
            <a:srcRect/>
            <a:stretch/>
          </p:blipFill>
          <p:spPr>
            <a:xfrm rot="917995">
              <a:off x="7930169" y="5737357"/>
              <a:ext cx="1971799" cy="1394062"/>
            </a:xfrm>
            <a:prstGeom prst="rect">
              <a:avLst/>
            </a:prstGeom>
            <a:noFill/>
            <a:ln>
              <a:noFill/>
            </a:ln>
            <a:effectLst>
              <a:outerShdw blurRad="292100" dist="139700" dir="2700000" algn="tl" rotWithShape="0">
                <a:srgbClr val="333333">
                  <a:alpha val="64705"/>
                </a:srgbClr>
              </a:outerShdw>
            </a:effectLst>
          </p:spPr>
        </p:pic>
        <p:pic>
          <p:nvPicPr>
            <p:cNvPr id="1011" name="Google Shape;1011;p25"/>
            <p:cNvPicPr preferRelativeResize="0"/>
            <p:nvPr/>
          </p:nvPicPr>
          <p:blipFill rotWithShape="1">
            <a:blip r:embed="rId11">
              <a:alphaModFix/>
            </a:blip>
            <a:srcRect/>
            <a:stretch/>
          </p:blipFill>
          <p:spPr>
            <a:xfrm rot="274192">
              <a:off x="6011438" y="5529596"/>
              <a:ext cx="1954281" cy="1381677"/>
            </a:xfrm>
            <a:prstGeom prst="rect">
              <a:avLst/>
            </a:prstGeom>
            <a:noFill/>
            <a:ln>
              <a:noFill/>
            </a:ln>
            <a:effectLst>
              <a:outerShdw blurRad="292100" dist="139700" dir="2700000" algn="tl" rotWithShape="0">
                <a:srgbClr val="333333">
                  <a:alpha val="64705"/>
                </a:srgbClr>
              </a:outerShdw>
            </a:effectLst>
          </p:spPr>
        </p:pic>
        <p:pic>
          <p:nvPicPr>
            <p:cNvPr id="1012" name="Google Shape;1012;p25"/>
            <p:cNvPicPr preferRelativeResize="0"/>
            <p:nvPr/>
          </p:nvPicPr>
          <p:blipFill rotWithShape="1">
            <a:blip r:embed="rId12">
              <a:alphaModFix/>
            </a:blip>
            <a:srcRect/>
            <a:stretch/>
          </p:blipFill>
          <p:spPr>
            <a:xfrm rot="-529548">
              <a:off x="4082984" y="5608636"/>
              <a:ext cx="1974543" cy="1396002"/>
            </a:xfrm>
            <a:prstGeom prst="rect">
              <a:avLst/>
            </a:prstGeom>
            <a:noFill/>
            <a:ln>
              <a:noFill/>
            </a:ln>
            <a:effectLst>
              <a:outerShdw blurRad="292100" dist="139700" dir="2700000" algn="tl" rotWithShape="0">
                <a:srgbClr val="333333">
                  <a:alpha val="64705"/>
                </a:srgbClr>
              </a:outerShdw>
            </a:effectLst>
          </p:spPr>
        </p:pic>
      </p:grpSp>
      <p:pic>
        <p:nvPicPr>
          <p:cNvPr id="1013" name="Google Shape;1013;p25" descr="PPT slide image of Laudato Si Goals resource">
            <a:hlinkClick r:id="rId6"/>
          </p:cNvPr>
          <p:cNvPicPr preferRelativeResize="0"/>
          <p:nvPr/>
        </p:nvPicPr>
        <p:blipFill rotWithShape="1">
          <a:blip r:embed="rId13">
            <a:alphaModFix/>
          </a:blip>
          <a:srcRect/>
          <a:stretch/>
        </p:blipFill>
        <p:spPr>
          <a:xfrm>
            <a:off x="4779216" y="581937"/>
            <a:ext cx="2470466" cy="1389637"/>
          </a:xfrm>
          <a:prstGeom prst="rect">
            <a:avLst/>
          </a:prstGeom>
          <a:noFill/>
          <a:ln>
            <a:noFill/>
          </a:ln>
          <a:effectLst>
            <a:outerShdw blurRad="50800" dist="38100" dir="2700000" algn="tl" rotWithShape="0">
              <a:srgbClr val="000000">
                <a:alpha val="40000"/>
              </a:srgbClr>
            </a:outerShdw>
          </a:effectLst>
        </p:spPr>
      </p:pic>
      <p:sp>
        <p:nvSpPr>
          <p:cNvPr id="1014" name="Google Shape;1014;p25"/>
          <p:cNvSpPr txBox="1"/>
          <p:nvPr/>
        </p:nvSpPr>
        <p:spPr>
          <a:xfrm>
            <a:off x="8861737" y="2265313"/>
            <a:ext cx="3152700" cy="39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44" u="sng">
                <a:solidFill>
                  <a:srgbClr val="0D5EA5"/>
                </a:solidFill>
                <a:hlinkClick r:id="rId14">
                  <a:extLst>
                    <a:ext uri="{A12FA001-AC4F-418D-AE19-62706E023703}">
                      <ahyp:hlinkClr xmlns:ahyp="http://schemas.microsoft.com/office/drawing/2018/hyperlinkcolor" val="tx"/>
                    </a:ext>
                  </a:extLst>
                </a:hlinkClick>
              </a:rPr>
              <a:t>Ecological Justice Calendar</a:t>
            </a:r>
            <a:endParaRPr sz="1244" i="0">
              <a:solidFill>
                <a:srgbClr val="0070C0"/>
              </a:solidFill>
            </a:endParaRPr>
          </a:p>
        </p:txBody>
      </p:sp>
      <p:pic>
        <p:nvPicPr>
          <p:cNvPr id="1015" name="Google Shape;1015;p25" title="Ecological Justice Calendar 2025.png"/>
          <p:cNvPicPr preferRelativeResize="0"/>
          <p:nvPr/>
        </p:nvPicPr>
        <p:blipFill>
          <a:blip r:embed="rId15">
            <a:alphaModFix/>
          </a:blip>
          <a:stretch>
            <a:fillRect/>
          </a:stretch>
        </p:blipFill>
        <p:spPr>
          <a:xfrm>
            <a:off x="9431375" y="2664937"/>
            <a:ext cx="1331151" cy="192258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26"/>
          <p:cNvSpPr txBox="1">
            <a:spLocks noGrp="1"/>
          </p:cNvSpPr>
          <p:nvPr>
            <p:ph type="body" idx="1"/>
          </p:nvPr>
        </p:nvSpPr>
        <p:spPr>
          <a:xfrm>
            <a:off x="479376" y="1138687"/>
            <a:ext cx="11127797" cy="481059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None/>
            </a:pPr>
            <a:r>
              <a:rPr lang="en-US" sz="2800"/>
              <a:t>Learning about challenges to the health, wellbeing and safety of others and our earth can be hard. If you are feeling worried or upset about anything you have learnt about through this resource, make sure you talk to your teacher or trusted adult. They can share your concerns via our </a:t>
            </a:r>
            <a:r>
              <a:rPr lang="en-US" sz="2800" u="sng">
                <a:solidFill>
                  <a:srgbClr val="0563C1"/>
                </a:solidFill>
                <a:hlinkClick r:id="rId3">
                  <a:extLst>
                    <a:ext uri="{A12FA001-AC4F-418D-AE19-62706E023703}">
                      <ahyp:hlinkClr xmlns:ahyp="http://schemas.microsoft.com/office/drawing/2018/hyperlinkcolor" val="tx"/>
                    </a:ext>
                  </a:extLst>
                </a:hlinkClick>
              </a:rPr>
              <a:t>website</a:t>
            </a:r>
            <a:r>
              <a:rPr lang="en-US" sz="2800"/>
              <a:t>. </a:t>
            </a:r>
            <a:endParaRPr/>
          </a:p>
          <a:p>
            <a:pPr marL="984250" lvl="0" indent="0" algn="l" rtl="0">
              <a:lnSpc>
                <a:spcPct val="100000"/>
              </a:lnSpc>
              <a:spcBef>
                <a:spcPts val="0"/>
              </a:spcBef>
              <a:spcAft>
                <a:spcPts val="0"/>
              </a:spcAft>
              <a:buClr>
                <a:schemeClr val="dk1"/>
              </a:buClr>
              <a:buSzPts val="2800"/>
              <a:buNone/>
            </a:pPr>
            <a:endParaRPr sz="2800"/>
          </a:p>
          <a:p>
            <a:pPr marL="1073150" lvl="0" indent="0" algn="l" rtl="0">
              <a:lnSpc>
                <a:spcPct val="100000"/>
              </a:lnSpc>
              <a:spcBef>
                <a:spcPts val="1600"/>
              </a:spcBef>
              <a:spcAft>
                <a:spcPts val="0"/>
              </a:spcAft>
              <a:buClr>
                <a:schemeClr val="dk1"/>
              </a:buClr>
              <a:buSzPts val="2800"/>
              <a:buNone/>
            </a:pPr>
            <a:r>
              <a:rPr lang="en-US" sz="2800"/>
              <a:t>Do you have an idea for how Caritas Australia can improve our school resources? We would love to hear it! Please email </a:t>
            </a:r>
            <a:r>
              <a:rPr lang="en-US" sz="2800" u="sng">
                <a:solidFill>
                  <a:schemeClr val="hlink"/>
                </a:solidFill>
                <a:hlinkClick r:id="rId4"/>
              </a:rPr>
              <a:t>education@caritas.org.au</a:t>
            </a:r>
            <a:r>
              <a:rPr lang="en-US" sz="2800"/>
              <a:t> </a:t>
            </a:r>
            <a:br>
              <a:rPr lang="en-US" sz="2400"/>
            </a:br>
            <a:r>
              <a:rPr lang="en-US" sz="2400"/>
              <a:t> </a:t>
            </a:r>
            <a:endParaRPr sz="2400"/>
          </a:p>
        </p:txBody>
      </p:sp>
      <p:sp>
        <p:nvSpPr>
          <p:cNvPr id="1021" name="Google Shape;1021;p26"/>
          <p:cNvSpPr txBox="1">
            <a:spLocks noGrp="1"/>
          </p:cNvSpPr>
          <p:nvPr>
            <p:ph type="title"/>
          </p:nvPr>
        </p:nvSpPr>
        <p:spPr>
          <a:xfrm>
            <a:off x="335360" y="238336"/>
            <a:ext cx="10801200" cy="73321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C244C"/>
              </a:buClr>
              <a:buSzPts val="4400"/>
              <a:buFont typeface="Arial"/>
              <a:buNone/>
            </a:pPr>
            <a:r>
              <a:rPr lang="en-US"/>
              <a:t>STUDENTS</a:t>
            </a:r>
            <a:endParaRPr/>
          </a:p>
        </p:txBody>
      </p:sp>
      <p:pic>
        <p:nvPicPr>
          <p:cNvPr id="1022" name="Google Shape;1022;p26" descr="Person with idea outline"/>
          <p:cNvPicPr preferRelativeResize="0"/>
          <p:nvPr/>
        </p:nvPicPr>
        <p:blipFill rotWithShape="1">
          <a:blip r:embed="rId5">
            <a:alphaModFix/>
          </a:blip>
          <a:srcRect/>
          <a:stretch/>
        </p:blipFill>
        <p:spPr>
          <a:xfrm>
            <a:off x="479376" y="4444582"/>
            <a:ext cx="1037998" cy="10379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3"/>
          <p:cNvSpPr/>
          <p:nvPr/>
        </p:nvSpPr>
        <p:spPr>
          <a:xfrm>
            <a:off x="253171" y="3189512"/>
            <a:ext cx="1690692" cy="2391685"/>
          </a:xfrm>
          <a:custGeom>
            <a:avLst/>
            <a:gdLst/>
            <a:ahLst/>
            <a:cxnLst/>
            <a:rect l="l" t="t" r="r" b="b"/>
            <a:pathLst>
              <a:path w="2536038" h="3587528" extrusionOk="0">
                <a:moveTo>
                  <a:pt x="0" y="0"/>
                </a:moveTo>
                <a:lnTo>
                  <a:pt x="2536038" y="0"/>
                </a:lnTo>
                <a:lnTo>
                  <a:pt x="2536038" y="3587528"/>
                </a:lnTo>
                <a:lnTo>
                  <a:pt x="0" y="35875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03" name="Google Shape;703;p3"/>
          <p:cNvSpPr txBox="1"/>
          <p:nvPr/>
        </p:nvSpPr>
        <p:spPr>
          <a:xfrm>
            <a:off x="3628534" y="528943"/>
            <a:ext cx="5176351" cy="1455270"/>
          </a:xfrm>
          <a:prstGeom prst="rect">
            <a:avLst/>
          </a:prstGeom>
          <a:noFill/>
          <a:ln>
            <a:noFill/>
          </a:ln>
        </p:spPr>
        <p:txBody>
          <a:bodyPr spcFirstLastPara="1" wrap="square" lIns="0" tIns="0" rIns="0" bIns="0" anchor="t" anchorCtr="0">
            <a:spAutoFit/>
          </a:bodyPr>
          <a:lstStyle/>
          <a:p>
            <a:pPr marL="0" marR="0" lvl="0" indent="0" algn="ctr" rtl="0">
              <a:lnSpc>
                <a:spcPct val="139990"/>
              </a:lnSpc>
              <a:spcBef>
                <a:spcPts val="0"/>
              </a:spcBef>
              <a:spcAft>
                <a:spcPts val="0"/>
              </a:spcAft>
              <a:buNone/>
            </a:pPr>
            <a:r>
              <a:rPr lang="en-US" sz="2078">
                <a:solidFill>
                  <a:srgbClr val="FFFFFF"/>
                </a:solidFill>
                <a:latin typeface="Century Gothic"/>
                <a:ea typeface="Century Gothic"/>
                <a:cs typeface="Century Gothic"/>
                <a:sym typeface="Century Gothic"/>
              </a:rPr>
              <a:t>Imagine you are a leader in a country. You have 10 coins. What would you spend your money on. Make a list of 10 things you think are important.</a:t>
            </a:r>
            <a:endParaRPr/>
          </a:p>
        </p:txBody>
      </p:sp>
      <p:sp>
        <p:nvSpPr>
          <p:cNvPr id="704" name="Google Shape;704;p3"/>
          <p:cNvSpPr/>
          <p:nvPr/>
        </p:nvSpPr>
        <p:spPr>
          <a:xfrm>
            <a:off x="3628533" y="-150637"/>
            <a:ext cx="1690692" cy="2391685"/>
          </a:xfrm>
          <a:custGeom>
            <a:avLst/>
            <a:gdLst/>
            <a:ahLst/>
            <a:cxnLst/>
            <a:rect l="l" t="t" r="r" b="b"/>
            <a:pathLst>
              <a:path w="2536038" h="3587528" extrusionOk="0">
                <a:moveTo>
                  <a:pt x="0" y="0"/>
                </a:moveTo>
                <a:lnTo>
                  <a:pt x="2536039" y="0"/>
                </a:lnTo>
                <a:lnTo>
                  <a:pt x="2536039" y="3587527"/>
                </a:lnTo>
                <a:lnTo>
                  <a:pt x="0" y="358752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05" name="Google Shape;705;p3"/>
          <p:cNvSpPr/>
          <p:nvPr/>
        </p:nvSpPr>
        <p:spPr>
          <a:xfrm>
            <a:off x="1937841" y="-150637"/>
            <a:ext cx="1690692" cy="2391685"/>
          </a:xfrm>
          <a:custGeom>
            <a:avLst/>
            <a:gdLst/>
            <a:ahLst/>
            <a:cxnLst/>
            <a:rect l="l" t="t" r="r" b="b"/>
            <a:pathLst>
              <a:path w="2536038" h="3587528" extrusionOk="0">
                <a:moveTo>
                  <a:pt x="0" y="0"/>
                </a:moveTo>
                <a:lnTo>
                  <a:pt x="2536038" y="0"/>
                </a:lnTo>
                <a:lnTo>
                  <a:pt x="2536038" y="3587527"/>
                </a:lnTo>
                <a:lnTo>
                  <a:pt x="0" y="358752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06" name="Google Shape;706;p3"/>
          <p:cNvSpPr/>
          <p:nvPr/>
        </p:nvSpPr>
        <p:spPr>
          <a:xfrm>
            <a:off x="5371363" y="-150637"/>
            <a:ext cx="1690692" cy="2391685"/>
          </a:xfrm>
          <a:custGeom>
            <a:avLst/>
            <a:gdLst/>
            <a:ahLst/>
            <a:cxnLst/>
            <a:rect l="l" t="t" r="r" b="b"/>
            <a:pathLst>
              <a:path w="2536038" h="3587528" extrusionOk="0">
                <a:moveTo>
                  <a:pt x="0" y="0"/>
                </a:moveTo>
                <a:lnTo>
                  <a:pt x="2536038" y="0"/>
                </a:lnTo>
                <a:lnTo>
                  <a:pt x="2536038" y="3587527"/>
                </a:lnTo>
                <a:lnTo>
                  <a:pt x="0" y="358752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07" name="Google Shape;707;p3"/>
          <p:cNvSpPr/>
          <p:nvPr/>
        </p:nvSpPr>
        <p:spPr>
          <a:xfrm>
            <a:off x="7114193" y="-150637"/>
            <a:ext cx="1690692" cy="2391685"/>
          </a:xfrm>
          <a:custGeom>
            <a:avLst/>
            <a:gdLst/>
            <a:ahLst/>
            <a:cxnLst/>
            <a:rect l="l" t="t" r="r" b="b"/>
            <a:pathLst>
              <a:path w="2536038" h="3587528" extrusionOk="0">
                <a:moveTo>
                  <a:pt x="0" y="0"/>
                </a:moveTo>
                <a:lnTo>
                  <a:pt x="2536038" y="0"/>
                </a:lnTo>
                <a:lnTo>
                  <a:pt x="2536038" y="3587527"/>
                </a:lnTo>
                <a:lnTo>
                  <a:pt x="0" y="358752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08" name="Google Shape;708;p3"/>
          <p:cNvSpPr/>
          <p:nvPr/>
        </p:nvSpPr>
        <p:spPr>
          <a:xfrm>
            <a:off x="253171" y="4854992"/>
            <a:ext cx="1690692" cy="2391685"/>
          </a:xfrm>
          <a:custGeom>
            <a:avLst/>
            <a:gdLst/>
            <a:ahLst/>
            <a:cxnLst/>
            <a:rect l="l" t="t" r="r" b="b"/>
            <a:pathLst>
              <a:path w="2536038" h="3587528" extrusionOk="0">
                <a:moveTo>
                  <a:pt x="0" y="0"/>
                </a:moveTo>
                <a:lnTo>
                  <a:pt x="2536038" y="0"/>
                </a:lnTo>
                <a:lnTo>
                  <a:pt x="2536038" y="3587528"/>
                </a:lnTo>
                <a:lnTo>
                  <a:pt x="0" y="35875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09" name="Google Shape;709;p3"/>
          <p:cNvSpPr/>
          <p:nvPr/>
        </p:nvSpPr>
        <p:spPr>
          <a:xfrm>
            <a:off x="1943863" y="1546628"/>
            <a:ext cx="1690692" cy="2391685"/>
          </a:xfrm>
          <a:custGeom>
            <a:avLst/>
            <a:gdLst/>
            <a:ahLst/>
            <a:cxnLst/>
            <a:rect l="l" t="t" r="r" b="b"/>
            <a:pathLst>
              <a:path w="2536038" h="3587528" extrusionOk="0">
                <a:moveTo>
                  <a:pt x="0" y="0"/>
                </a:moveTo>
                <a:lnTo>
                  <a:pt x="2536039" y="0"/>
                </a:lnTo>
                <a:lnTo>
                  <a:pt x="2536039" y="3587528"/>
                </a:lnTo>
                <a:lnTo>
                  <a:pt x="0" y="35875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10" name="Google Shape;710;p3"/>
          <p:cNvSpPr/>
          <p:nvPr/>
        </p:nvSpPr>
        <p:spPr>
          <a:xfrm>
            <a:off x="3657613" y="1546628"/>
            <a:ext cx="1690692" cy="2391685"/>
          </a:xfrm>
          <a:custGeom>
            <a:avLst/>
            <a:gdLst/>
            <a:ahLst/>
            <a:cxnLst/>
            <a:rect l="l" t="t" r="r" b="b"/>
            <a:pathLst>
              <a:path w="2536038" h="3587528" extrusionOk="0">
                <a:moveTo>
                  <a:pt x="0" y="0"/>
                </a:moveTo>
                <a:lnTo>
                  <a:pt x="2536038" y="0"/>
                </a:lnTo>
                <a:lnTo>
                  <a:pt x="2536038" y="3587528"/>
                </a:lnTo>
                <a:lnTo>
                  <a:pt x="0" y="35875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11" name="Google Shape;711;p3"/>
          <p:cNvSpPr/>
          <p:nvPr/>
        </p:nvSpPr>
        <p:spPr>
          <a:xfrm>
            <a:off x="5348305" y="1546628"/>
            <a:ext cx="1690692" cy="2391685"/>
          </a:xfrm>
          <a:custGeom>
            <a:avLst/>
            <a:gdLst/>
            <a:ahLst/>
            <a:cxnLst/>
            <a:rect l="l" t="t" r="r" b="b"/>
            <a:pathLst>
              <a:path w="2536038" h="3587528" extrusionOk="0">
                <a:moveTo>
                  <a:pt x="0" y="0"/>
                </a:moveTo>
                <a:lnTo>
                  <a:pt x="2536039" y="0"/>
                </a:lnTo>
                <a:lnTo>
                  <a:pt x="2536039" y="3587528"/>
                </a:lnTo>
                <a:lnTo>
                  <a:pt x="0" y="35875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12" name="Google Shape;712;p3"/>
          <p:cNvSpPr/>
          <p:nvPr/>
        </p:nvSpPr>
        <p:spPr>
          <a:xfrm>
            <a:off x="8901087" y="-150637"/>
            <a:ext cx="1690692" cy="2391685"/>
          </a:xfrm>
          <a:custGeom>
            <a:avLst/>
            <a:gdLst/>
            <a:ahLst/>
            <a:cxnLst/>
            <a:rect l="l" t="t" r="r" b="b"/>
            <a:pathLst>
              <a:path w="2536038" h="3587528" extrusionOk="0">
                <a:moveTo>
                  <a:pt x="0" y="0"/>
                </a:moveTo>
                <a:lnTo>
                  <a:pt x="2536039" y="0"/>
                </a:lnTo>
                <a:lnTo>
                  <a:pt x="2536039" y="3587527"/>
                </a:lnTo>
                <a:lnTo>
                  <a:pt x="0" y="358752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13" name="Google Shape;713;p3"/>
          <p:cNvSpPr/>
          <p:nvPr/>
        </p:nvSpPr>
        <p:spPr>
          <a:xfrm>
            <a:off x="253171" y="1546628"/>
            <a:ext cx="1690692" cy="2391685"/>
          </a:xfrm>
          <a:custGeom>
            <a:avLst/>
            <a:gdLst/>
            <a:ahLst/>
            <a:cxnLst/>
            <a:rect l="l" t="t" r="r" b="b"/>
            <a:pathLst>
              <a:path w="2536038" h="3587528" extrusionOk="0">
                <a:moveTo>
                  <a:pt x="0" y="0"/>
                </a:moveTo>
                <a:lnTo>
                  <a:pt x="2536038" y="0"/>
                </a:lnTo>
                <a:lnTo>
                  <a:pt x="2536038" y="3587528"/>
                </a:lnTo>
                <a:lnTo>
                  <a:pt x="0" y="35875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14" name="Google Shape;714;p3"/>
          <p:cNvSpPr/>
          <p:nvPr/>
        </p:nvSpPr>
        <p:spPr>
          <a:xfrm>
            <a:off x="253171" y="-150637"/>
            <a:ext cx="1690692" cy="2391685"/>
          </a:xfrm>
          <a:custGeom>
            <a:avLst/>
            <a:gdLst/>
            <a:ahLst/>
            <a:cxnLst/>
            <a:rect l="l" t="t" r="r" b="b"/>
            <a:pathLst>
              <a:path w="2536038" h="3587528" extrusionOk="0">
                <a:moveTo>
                  <a:pt x="0" y="0"/>
                </a:moveTo>
                <a:lnTo>
                  <a:pt x="2536038" y="0"/>
                </a:lnTo>
                <a:lnTo>
                  <a:pt x="2536038" y="3587527"/>
                </a:lnTo>
                <a:lnTo>
                  <a:pt x="0" y="358752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15" name="Google Shape;715;p3"/>
          <p:cNvSpPr/>
          <p:nvPr/>
        </p:nvSpPr>
        <p:spPr>
          <a:xfrm>
            <a:off x="7164993" y="1546628"/>
            <a:ext cx="1690692" cy="2391685"/>
          </a:xfrm>
          <a:custGeom>
            <a:avLst/>
            <a:gdLst/>
            <a:ahLst/>
            <a:cxnLst/>
            <a:rect l="l" t="t" r="r" b="b"/>
            <a:pathLst>
              <a:path w="2536038" h="3587528" extrusionOk="0">
                <a:moveTo>
                  <a:pt x="0" y="0"/>
                </a:moveTo>
                <a:lnTo>
                  <a:pt x="2536038" y="0"/>
                </a:lnTo>
                <a:lnTo>
                  <a:pt x="2536038" y="3587528"/>
                </a:lnTo>
                <a:lnTo>
                  <a:pt x="0" y="35875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16" name="Google Shape;716;p3"/>
          <p:cNvSpPr/>
          <p:nvPr/>
        </p:nvSpPr>
        <p:spPr>
          <a:xfrm>
            <a:off x="8957285" y="1546628"/>
            <a:ext cx="1690692" cy="2391685"/>
          </a:xfrm>
          <a:custGeom>
            <a:avLst/>
            <a:gdLst/>
            <a:ahLst/>
            <a:cxnLst/>
            <a:rect l="l" t="t" r="r" b="b"/>
            <a:pathLst>
              <a:path w="2536038" h="3587528" extrusionOk="0">
                <a:moveTo>
                  <a:pt x="0" y="0"/>
                </a:moveTo>
                <a:lnTo>
                  <a:pt x="2536039" y="0"/>
                </a:lnTo>
                <a:lnTo>
                  <a:pt x="2536039" y="3587528"/>
                </a:lnTo>
                <a:lnTo>
                  <a:pt x="0" y="35875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17" name="Google Shape;717;p3"/>
          <p:cNvSpPr/>
          <p:nvPr/>
        </p:nvSpPr>
        <p:spPr>
          <a:xfrm>
            <a:off x="1937841" y="3189512"/>
            <a:ext cx="1690692" cy="2391685"/>
          </a:xfrm>
          <a:custGeom>
            <a:avLst/>
            <a:gdLst/>
            <a:ahLst/>
            <a:cxnLst/>
            <a:rect l="l" t="t" r="r" b="b"/>
            <a:pathLst>
              <a:path w="2536038" h="3587528" extrusionOk="0">
                <a:moveTo>
                  <a:pt x="0" y="0"/>
                </a:moveTo>
                <a:lnTo>
                  <a:pt x="2536038" y="0"/>
                </a:lnTo>
                <a:lnTo>
                  <a:pt x="2536038" y="3587528"/>
                </a:lnTo>
                <a:lnTo>
                  <a:pt x="0" y="35875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18" name="Google Shape;718;p3"/>
          <p:cNvSpPr/>
          <p:nvPr/>
        </p:nvSpPr>
        <p:spPr>
          <a:xfrm>
            <a:off x="3709082" y="3189512"/>
            <a:ext cx="1690692" cy="2391685"/>
          </a:xfrm>
          <a:custGeom>
            <a:avLst/>
            <a:gdLst/>
            <a:ahLst/>
            <a:cxnLst/>
            <a:rect l="l" t="t" r="r" b="b"/>
            <a:pathLst>
              <a:path w="2536038" h="3587528" extrusionOk="0">
                <a:moveTo>
                  <a:pt x="0" y="0"/>
                </a:moveTo>
                <a:lnTo>
                  <a:pt x="2536038" y="0"/>
                </a:lnTo>
                <a:lnTo>
                  <a:pt x="2536038" y="3587528"/>
                </a:lnTo>
                <a:lnTo>
                  <a:pt x="0" y="35875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19" name="Google Shape;719;p3"/>
          <p:cNvSpPr/>
          <p:nvPr/>
        </p:nvSpPr>
        <p:spPr>
          <a:xfrm>
            <a:off x="5348305" y="3189512"/>
            <a:ext cx="1690692" cy="2391685"/>
          </a:xfrm>
          <a:custGeom>
            <a:avLst/>
            <a:gdLst/>
            <a:ahLst/>
            <a:cxnLst/>
            <a:rect l="l" t="t" r="r" b="b"/>
            <a:pathLst>
              <a:path w="2536038" h="3587528" extrusionOk="0">
                <a:moveTo>
                  <a:pt x="0" y="0"/>
                </a:moveTo>
                <a:lnTo>
                  <a:pt x="2536039" y="0"/>
                </a:lnTo>
                <a:lnTo>
                  <a:pt x="2536039" y="3587528"/>
                </a:lnTo>
                <a:lnTo>
                  <a:pt x="0" y="35875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20" name="Google Shape;720;p3"/>
          <p:cNvSpPr/>
          <p:nvPr/>
        </p:nvSpPr>
        <p:spPr>
          <a:xfrm>
            <a:off x="7266593" y="3189512"/>
            <a:ext cx="1690692" cy="2391685"/>
          </a:xfrm>
          <a:custGeom>
            <a:avLst/>
            <a:gdLst/>
            <a:ahLst/>
            <a:cxnLst/>
            <a:rect l="l" t="t" r="r" b="b"/>
            <a:pathLst>
              <a:path w="2536038" h="3587528" extrusionOk="0">
                <a:moveTo>
                  <a:pt x="0" y="0"/>
                </a:moveTo>
                <a:lnTo>
                  <a:pt x="2536038" y="0"/>
                </a:lnTo>
                <a:lnTo>
                  <a:pt x="2536038" y="3587528"/>
                </a:lnTo>
                <a:lnTo>
                  <a:pt x="0" y="35875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21" name="Google Shape;721;p3"/>
          <p:cNvSpPr/>
          <p:nvPr/>
        </p:nvSpPr>
        <p:spPr>
          <a:xfrm>
            <a:off x="9039835" y="3189512"/>
            <a:ext cx="1690692" cy="2391685"/>
          </a:xfrm>
          <a:custGeom>
            <a:avLst/>
            <a:gdLst/>
            <a:ahLst/>
            <a:cxnLst/>
            <a:rect l="l" t="t" r="r" b="b"/>
            <a:pathLst>
              <a:path w="2536038" h="3587528" extrusionOk="0">
                <a:moveTo>
                  <a:pt x="0" y="0"/>
                </a:moveTo>
                <a:lnTo>
                  <a:pt x="2536039" y="0"/>
                </a:lnTo>
                <a:lnTo>
                  <a:pt x="2536039" y="3587528"/>
                </a:lnTo>
                <a:lnTo>
                  <a:pt x="0" y="35875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22" name="Google Shape;722;p3"/>
          <p:cNvSpPr/>
          <p:nvPr/>
        </p:nvSpPr>
        <p:spPr>
          <a:xfrm>
            <a:off x="1937841" y="4854992"/>
            <a:ext cx="1690692" cy="2391685"/>
          </a:xfrm>
          <a:custGeom>
            <a:avLst/>
            <a:gdLst/>
            <a:ahLst/>
            <a:cxnLst/>
            <a:rect l="l" t="t" r="r" b="b"/>
            <a:pathLst>
              <a:path w="2536038" h="3587528" extrusionOk="0">
                <a:moveTo>
                  <a:pt x="0" y="0"/>
                </a:moveTo>
                <a:lnTo>
                  <a:pt x="2536038" y="0"/>
                </a:lnTo>
                <a:lnTo>
                  <a:pt x="2536038" y="3587528"/>
                </a:lnTo>
                <a:lnTo>
                  <a:pt x="0" y="35875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23" name="Google Shape;723;p3"/>
          <p:cNvSpPr/>
          <p:nvPr/>
        </p:nvSpPr>
        <p:spPr>
          <a:xfrm>
            <a:off x="3709082" y="4854992"/>
            <a:ext cx="1690692" cy="2391685"/>
          </a:xfrm>
          <a:custGeom>
            <a:avLst/>
            <a:gdLst/>
            <a:ahLst/>
            <a:cxnLst/>
            <a:rect l="l" t="t" r="r" b="b"/>
            <a:pathLst>
              <a:path w="2536038" h="3587528" extrusionOk="0">
                <a:moveTo>
                  <a:pt x="0" y="0"/>
                </a:moveTo>
                <a:lnTo>
                  <a:pt x="2536038" y="0"/>
                </a:lnTo>
                <a:lnTo>
                  <a:pt x="2536038" y="3587528"/>
                </a:lnTo>
                <a:lnTo>
                  <a:pt x="0" y="35875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24" name="Google Shape;724;p3"/>
          <p:cNvSpPr/>
          <p:nvPr/>
        </p:nvSpPr>
        <p:spPr>
          <a:xfrm>
            <a:off x="5371363" y="4854992"/>
            <a:ext cx="1690692" cy="2391685"/>
          </a:xfrm>
          <a:custGeom>
            <a:avLst/>
            <a:gdLst/>
            <a:ahLst/>
            <a:cxnLst/>
            <a:rect l="l" t="t" r="r" b="b"/>
            <a:pathLst>
              <a:path w="2536038" h="3587528" extrusionOk="0">
                <a:moveTo>
                  <a:pt x="0" y="0"/>
                </a:moveTo>
                <a:lnTo>
                  <a:pt x="2536038" y="0"/>
                </a:lnTo>
                <a:lnTo>
                  <a:pt x="2536038" y="3587528"/>
                </a:lnTo>
                <a:lnTo>
                  <a:pt x="0" y="35875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25" name="Google Shape;725;p3"/>
          <p:cNvSpPr/>
          <p:nvPr/>
        </p:nvSpPr>
        <p:spPr>
          <a:xfrm>
            <a:off x="7266593" y="4854992"/>
            <a:ext cx="1690692" cy="2391685"/>
          </a:xfrm>
          <a:custGeom>
            <a:avLst/>
            <a:gdLst/>
            <a:ahLst/>
            <a:cxnLst/>
            <a:rect l="l" t="t" r="r" b="b"/>
            <a:pathLst>
              <a:path w="2536038" h="3587528" extrusionOk="0">
                <a:moveTo>
                  <a:pt x="0" y="0"/>
                </a:moveTo>
                <a:lnTo>
                  <a:pt x="2536038" y="0"/>
                </a:lnTo>
                <a:lnTo>
                  <a:pt x="2536038" y="3587528"/>
                </a:lnTo>
                <a:lnTo>
                  <a:pt x="0" y="35875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26" name="Google Shape;726;p3"/>
          <p:cNvSpPr/>
          <p:nvPr/>
        </p:nvSpPr>
        <p:spPr>
          <a:xfrm>
            <a:off x="9039835" y="4854992"/>
            <a:ext cx="1690692" cy="2391685"/>
          </a:xfrm>
          <a:custGeom>
            <a:avLst/>
            <a:gdLst/>
            <a:ahLst/>
            <a:cxnLst/>
            <a:rect l="l" t="t" r="r" b="b"/>
            <a:pathLst>
              <a:path w="2536038" h="3587528" extrusionOk="0">
                <a:moveTo>
                  <a:pt x="0" y="0"/>
                </a:moveTo>
                <a:lnTo>
                  <a:pt x="2536039" y="0"/>
                </a:lnTo>
                <a:lnTo>
                  <a:pt x="2536039" y="3587528"/>
                </a:lnTo>
                <a:lnTo>
                  <a:pt x="0" y="35875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4"/>
          <p:cNvSpPr txBox="1">
            <a:spLocks noGrp="1"/>
          </p:cNvSpPr>
          <p:nvPr>
            <p:ph type="title"/>
          </p:nvPr>
        </p:nvSpPr>
        <p:spPr>
          <a:xfrm>
            <a:off x="335360" y="238336"/>
            <a:ext cx="10801200" cy="73321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C244C"/>
              </a:buClr>
              <a:buSzPts val="4400"/>
              <a:buFont typeface="Arial"/>
              <a:buNone/>
            </a:pPr>
            <a:r>
              <a:rPr lang="en-US"/>
              <a:t>TEACHER INFORMATION</a:t>
            </a:r>
            <a:endParaRPr/>
          </a:p>
        </p:txBody>
      </p:sp>
      <p:sp>
        <p:nvSpPr>
          <p:cNvPr id="732" name="Google Shape;732;p4"/>
          <p:cNvSpPr/>
          <p:nvPr/>
        </p:nvSpPr>
        <p:spPr>
          <a:xfrm>
            <a:off x="335360" y="1137303"/>
            <a:ext cx="5669514" cy="3959738"/>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dk1"/>
                </a:solidFill>
                <a:latin typeface="Arial"/>
                <a:ea typeface="Arial"/>
                <a:cs typeface="Arial"/>
                <a:sym typeface="Arial"/>
              </a:rPr>
              <a:t>About Laudato Si’ Week</a:t>
            </a:r>
            <a:endParaRPr/>
          </a:p>
          <a:p>
            <a:pPr marL="0" marR="0" lvl="0" indent="0" algn="l" rtl="0">
              <a:lnSpc>
                <a:spcPct val="113000"/>
              </a:lnSpc>
              <a:spcBef>
                <a:spcPts val="600"/>
              </a:spcBef>
              <a:spcAft>
                <a:spcPts val="0"/>
              </a:spcAft>
              <a:buNone/>
            </a:pPr>
            <a:r>
              <a:rPr lang="en-US" sz="1200">
                <a:solidFill>
                  <a:schemeClr val="dk1"/>
                </a:solidFill>
                <a:latin typeface="Arial"/>
                <a:ea typeface="Arial"/>
                <a:cs typeface="Arial"/>
                <a:sym typeface="Arial"/>
              </a:rPr>
              <a:t>Laudato Si’ Week is a celebration held annually in May to mark the anniversary of Pope Francis’s landmark encyclical on caring for creation. Sponsored by the Vatican’s Dicastery for Promoting Integral Human Development, this global celebration unites Catholics to listen and respond together to the cry of creation, rejoice in the progress we have made in bringing </a:t>
            </a:r>
            <a:r>
              <a:rPr lang="en-US" sz="1200" i="1">
                <a:solidFill>
                  <a:schemeClr val="dk1"/>
                </a:solidFill>
                <a:latin typeface="Arial"/>
                <a:ea typeface="Arial"/>
                <a:cs typeface="Arial"/>
                <a:sym typeface="Arial"/>
              </a:rPr>
              <a:t>Laudato Si’ </a:t>
            </a:r>
            <a:r>
              <a:rPr lang="en-US" sz="1200">
                <a:solidFill>
                  <a:schemeClr val="dk1"/>
                </a:solidFill>
                <a:latin typeface="Arial"/>
                <a:ea typeface="Arial"/>
                <a:cs typeface="Arial"/>
                <a:sym typeface="Arial"/>
              </a:rPr>
              <a:t>to life, and intensify our efforts through the Laudato Si’ Action Platform as well as other opportunities for education and action. </a:t>
            </a:r>
            <a:endParaRPr sz="1200">
              <a:solidFill>
                <a:schemeClr val="dk1"/>
              </a:solidFill>
              <a:latin typeface="Arial"/>
              <a:ea typeface="Arial"/>
              <a:cs typeface="Arial"/>
              <a:sym typeface="Arial"/>
            </a:endParaRPr>
          </a:p>
          <a:p>
            <a:pPr marL="0" marR="0" lvl="0" indent="0" algn="l" rtl="0">
              <a:lnSpc>
                <a:spcPct val="113000"/>
              </a:lnSpc>
              <a:spcBef>
                <a:spcPts val="600"/>
              </a:spcBef>
              <a:spcAft>
                <a:spcPts val="0"/>
              </a:spcAft>
              <a:buNone/>
            </a:pPr>
            <a:r>
              <a:rPr lang="en-US" sz="1200">
                <a:solidFill>
                  <a:schemeClr val="dk1"/>
                </a:solidFill>
                <a:latin typeface="Arial"/>
                <a:ea typeface="Arial"/>
                <a:cs typeface="Arial"/>
                <a:sym typeface="Arial"/>
              </a:rPr>
              <a:t>This year Laudato Si’ Week is extra special as we celebrate the 10</a:t>
            </a:r>
            <a:r>
              <a:rPr lang="en-US" sz="1200" baseline="30000">
                <a:solidFill>
                  <a:schemeClr val="dk1"/>
                </a:solidFill>
                <a:latin typeface="Arial"/>
                <a:ea typeface="Arial"/>
                <a:cs typeface="Arial"/>
                <a:sym typeface="Arial"/>
              </a:rPr>
              <a:t>th</a:t>
            </a:r>
            <a:r>
              <a:rPr lang="en-US" sz="1200">
                <a:solidFill>
                  <a:schemeClr val="dk1"/>
                </a:solidFill>
                <a:latin typeface="Arial"/>
                <a:ea typeface="Arial"/>
                <a:cs typeface="Arial"/>
                <a:sym typeface="Arial"/>
              </a:rPr>
              <a:t> Anniversary of Laudato Si’ in the Year of Jubilee. </a:t>
            </a:r>
            <a:endParaRPr/>
          </a:p>
          <a:p>
            <a:pPr marL="0" marR="0" lvl="0" indent="0" algn="l" rtl="0">
              <a:lnSpc>
                <a:spcPct val="113000"/>
              </a:lnSpc>
              <a:spcBef>
                <a:spcPts val="600"/>
              </a:spcBef>
              <a:spcAft>
                <a:spcPts val="0"/>
              </a:spcAft>
              <a:buNone/>
            </a:pPr>
            <a:r>
              <a:rPr lang="en-US" sz="1200">
                <a:solidFill>
                  <a:schemeClr val="dk1"/>
                </a:solidFill>
                <a:latin typeface="Arial"/>
                <a:ea typeface="Arial"/>
                <a:cs typeface="Arial"/>
                <a:sym typeface="Arial"/>
              </a:rPr>
              <a:t>Our focus this year is debt, and the impact debt has on earth and each other. </a:t>
            </a:r>
            <a:endParaRPr/>
          </a:p>
          <a:p>
            <a:pPr marL="0" marR="0" lvl="0" indent="0" algn="l" rtl="0">
              <a:lnSpc>
                <a:spcPct val="113000"/>
              </a:lnSpc>
              <a:spcBef>
                <a:spcPts val="600"/>
              </a:spcBef>
              <a:spcAft>
                <a:spcPts val="0"/>
              </a:spcAft>
              <a:buNone/>
            </a:pPr>
            <a:r>
              <a:rPr lang="en-US" sz="1200">
                <a:solidFill>
                  <a:schemeClr val="dk1"/>
                </a:solidFill>
                <a:latin typeface="Arial"/>
                <a:ea typeface="Arial"/>
                <a:cs typeface="Arial"/>
                <a:sym typeface="Arial"/>
              </a:rPr>
              <a:t>Through the global campaign, </a:t>
            </a:r>
            <a:r>
              <a:rPr lang="en-US" sz="1200" i="1">
                <a:solidFill>
                  <a:schemeClr val="dk1"/>
                </a:solidFill>
                <a:latin typeface="Arial"/>
                <a:ea typeface="Arial"/>
                <a:cs typeface="Arial"/>
                <a:sym typeface="Arial"/>
              </a:rPr>
              <a:t>Turn Debt into Hope</a:t>
            </a:r>
            <a:r>
              <a:rPr lang="en-US" sz="1200">
                <a:solidFill>
                  <a:schemeClr val="dk1"/>
                </a:solidFill>
                <a:latin typeface="Arial"/>
                <a:ea typeface="Arial"/>
                <a:cs typeface="Arial"/>
                <a:sym typeface="Arial"/>
              </a:rPr>
              <a:t>, we invite you </a:t>
            </a:r>
            <a:r>
              <a:rPr lang="en-US" sz="1200">
                <a:solidFill>
                  <a:srgbClr val="040F23"/>
                </a:solidFill>
                <a:latin typeface="Arial"/>
                <a:ea typeface="Arial"/>
                <a:cs typeface="Arial"/>
                <a:sym typeface="Arial"/>
              </a:rPr>
              <a:t>to stand with us during Laudato Si’ Week. </a:t>
            </a:r>
            <a:endParaRPr/>
          </a:p>
          <a:p>
            <a:pPr marL="0" marR="0" lvl="0" indent="0" algn="l" rtl="0">
              <a:lnSpc>
                <a:spcPct val="113000"/>
              </a:lnSpc>
              <a:spcBef>
                <a:spcPts val="600"/>
              </a:spcBef>
              <a:spcAft>
                <a:spcPts val="0"/>
              </a:spcAft>
              <a:buNone/>
            </a:pPr>
            <a:r>
              <a:rPr lang="en-US" sz="1200">
                <a:solidFill>
                  <a:srgbClr val="040F23"/>
                </a:solidFill>
                <a:latin typeface="Arial"/>
                <a:ea typeface="Arial"/>
                <a:cs typeface="Arial"/>
                <a:sym typeface="Arial"/>
              </a:rPr>
              <a:t>Together, we can </a:t>
            </a:r>
            <a:r>
              <a:rPr lang="en-US" sz="1200" i="1">
                <a:solidFill>
                  <a:srgbClr val="040F23"/>
                </a:solidFill>
                <a:latin typeface="Arial"/>
                <a:ea typeface="Arial"/>
                <a:cs typeface="Arial"/>
                <a:sym typeface="Arial"/>
              </a:rPr>
              <a:t>Turn Debt into Hope </a:t>
            </a:r>
            <a:r>
              <a:rPr lang="en-US" sz="1200">
                <a:solidFill>
                  <a:srgbClr val="040F23"/>
                </a:solidFill>
                <a:latin typeface="Arial"/>
                <a:ea typeface="Arial"/>
                <a:cs typeface="Arial"/>
                <a:sym typeface="Arial"/>
              </a:rPr>
              <a:t>and build a more just world.</a:t>
            </a:r>
            <a:endParaRPr/>
          </a:p>
          <a:p>
            <a:pPr marL="0" marR="0" lvl="0" indent="0" algn="l" rtl="0">
              <a:lnSpc>
                <a:spcPct val="113000"/>
              </a:lnSpc>
              <a:spcBef>
                <a:spcPts val="600"/>
              </a:spcBef>
              <a:spcAft>
                <a:spcPts val="0"/>
              </a:spcAft>
              <a:buNone/>
            </a:pPr>
            <a:endParaRPr sz="1200">
              <a:solidFill>
                <a:srgbClr val="040F23"/>
              </a:solidFill>
              <a:latin typeface="Arial"/>
              <a:ea typeface="Arial"/>
              <a:cs typeface="Arial"/>
              <a:sym typeface="Arial"/>
            </a:endParaRPr>
          </a:p>
          <a:p>
            <a:pPr marL="0" marR="0" lvl="0" indent="0" algn="l" rtl="0">
              <a:lnSpc>
                <a:spcPct val="113000"/>
              </a:lnSpc>
              <a:spcBef>
                <a:spcPts val="600"/>
              </a:spcBef>
              <a:spcAft>
                <a:spcPts val="0"/>
              </a:spcAft>
              <a:buNone/>
            </a:pPr>
            <a:endParaRPr sz="1200">
              <a:solidFill>
                <a:schemeClr val="dk1"/>
              </a:solidFill>
              <a:latin typeface="Arial"/>
              <a:ea typeface="Arial"/>
              <a:cs typeface="Arial"/>
              <a:sym typeface="Arial"/>
            </a:endParaRPr>
          </a:p>
        </p:txBody>
      </p:sp>
      <p:sp>
        <p:nvSpPr>
          <p:cNvPr id="733" name="Google Shape;733;p4"/>
          <p:cNvSpPr txBox="1"/>
          <p:nvPr/>
        </p:nvSpPr>
        <p:spPr>
          <a:xfrm>
            <a:off x="6271967" y="1137303"/>
            <a:ext cx="5584673" cy="483600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1400" b="1">
                <a:solidFill>
                  <a:schemeClr val="dk1"/>
                </a:solidFill>
                <a:latin typeface="Arial"/>
                <a:ea typeface="Arial"/>
                <a:cs typeface="Arial"/>
                <a:sym typeface="Arial"/>
              </a:rPr>
              <a:t>About Turn Debt into Hope</a:t>
            </a:r>
            <a:endParaRPr/>
          </a:p>
          <a:p>
            <a:pPr marL="0" marR="0" lvl="0" indent="0" algn="l" rtl="0">
              <a:lnSpc>
                <a:spcPct val="107000"/>
              </a:lnSpc>
              <a:spcBef>
                <a:spcPts val="800"/>
              </a:spcBef>
              <a:spcAft>
                <a:spcPts val="0"/>
              </a:spcAft>
              <a:buNone/>
            </a:pPr>
            <a:r>
              <a:rPr lang="en-US" sz="1200">
                <a:solidFill>
                  <a:schemeClr val="dk1"/>
                </a:solidFill>
                <a:latin typeface="Arial"/>
                <a:ea typeface="Arial"/>
                <a:cs typeface="Arial"/>
                <a:sym typeface="Arial"/>
              </a:rPr>
              <a:t>The </a:t>
            </a:r>
            <a:r>
              <a:rPr lang="en-US" sz="1200" i="1">
                <a:solidFill>
                  <a:schemeClr val="dk1"/>
                </a:solidFill>
                <a:latin typeface="Arial"/>
                <a:ea typeface="Arial"/>
                <a:cs typeface="Arial"/>
                <a:sym typeface="Arial"/>
              </a:rPr>
              <a:t>Turn Debt into Hope</a:t>
            </a:r>
            <a:r>
              <a:rPr lang="en-US" sz="1200">
                <a:solidFill>
                  <a:schemeClr val="dk1"/>
                </a:solidFill>
                <a:latin typeface="Arial"/>
                <a:ea typeface="Arial"/>
                <a:cs typeface="Arial"/>
                <a:sym typeface="Arial"/>
              </a:rPr>
              <a:t> campaign, spearheaded by Caritas, is a powerful response to one of the most pressing issues of our time: the devastating impact of unsustainable debt on developing nations. For millions of people, debt is not just a financial term—it’s a daily reality that denies them access to basic necessities like healthcare, education, and clean water. When governments are forced to prioritise debt repayments over the well-being of their citizens, poverty deepens, inequality widens, and hope fades.  </a:t>
            </a:r>
            <a:endParaRPr/>
          </a:p>
          <a:p>
            <a:pPr marL="0" marR="0" lvl="0" indent="0" algn="l" rtl="0">
              <a:lnSpc>
                <a:spcPct val="107000"/>
              </a:lnSpc>
              <a:spcBef>
                <a:spcPts val="800"/>
              </a:spcBef>
              <a:spcAft>
                <a:spcPts val="0"/>
              </a:spcAft>
              <a:buNone/>
            </a:pPr>
            <a:r>
              <a:rPr lang="en-US" sz="1200">
                <a:solidFill>
                  <a:schemeClr val="dk1"/>
                </a:solidFill>
                <a:latin typeface="Arial"/>
                <a:ea typeface="Arial"/>
                <a:cs typeface="Arial"/>
                <a:sym typeface="Arial"/>
              </a:rPr>
              <a:t>This campaign is rooted in the spirit of the Jubilee Year, a biblical tradition that calls for the forgiveness of debts and the restoration of justice. It’s a reminder that economic systems should serve people, not exploit them. Caritas is urging world leaders and financial institutions to take bold steps toward debt relief and fairer financial practices, ensuring that vulnerable communities can thrive rather than merely survive.  </a:t>
            </a:r>
            <a:endParaRPr/>
          </a:p>
          <a:p>
            <a:pPr marL="0" marR="0" lvl="0" indent="0" algn="l" rtl="0">
              <a:lnSpc>
                <a:spcPct val="107000"/>
              </a:lnSpc>
              <a:spcBef>
                <a:spcPts val="800"/>
              </a:spcBef>
              <a:spcAft>
                <a:spcPts val="0"/>
              </a:spcAft>
              <a:buNone/>
            </a:pPr>
            <a:r>
              <a:rPr lang="en-US" sz="1200">
                <a:solidFill>
                  <a:schemeClr val="dk1"/>
                </a:solidFill>
                <a:latin typeface="Arial"/>
                <a:ea typeface="Arial"/>
                <a:cs typeface="Arial"/>
                <a:sym typeface="Arial"/>
              </a:rPr>
              <a:t>But this isn’t just a job for policymakers—it’s a call to action for all of us. As Catholics and supporters of social and ecological justice, we have a moral responsibility to stand with those who are suffering. By supporting the </a:t>
            </a:r>
            <a:r>
              <a:rPr lang="en-US" sz="1200" i="1">
                <a:solidFill>
                  <a:schemeClr val="dk1"/>
                </a:solidFill>
                <a:latin typeface="Arial"/>
                <a:ea typeface="Arial"/>
                <a:cs typeface="Arial"/>
                <a:sym typeface="Arial"/>
              </a:rPr>
              <a:t>Turn Debt into Hope</a:t>
            </a:r>
            <a:r>
              <a:rPr lang="en-US" sz="1200">
                <a:solidFill>
                  <a:schemeClr val="dk1"/>
                </a:solidFill>
                <a:latin typeface="Arial"/>
                <a:ea typeface="Arial"/>
                <a:cs typeface="Arial"/>
                <a:sym typeface="Arial"/>
              </a:rPr>
              <a:t> campaign, you can help amplify the voices of the marginalised, advocate for systemic change, and contribute to a world where everyone has the opportunity to live a life worthy of their dignity.  </a:t>
            </a:r>
            <a:endParaRPr/>
          </a:p>
          <a:p>
            <a:pPr marL="0" marR="0" lvl="0" indent="0" algn="l" rtl="0">
              <a:lnSpc>
                <a:spcPct val="107000"/>
              </a:lnSpc>
              <a:spcBef>
                <a:spcPts val="800"/>
              </a:spcBef>
              <a:spcAft>
                <a:spcPts val="0"/>
              </a:spcAft>
              <a:buNone/>
            </a:pPr>
            <a:r>
              <a:rPr lang="en-US" sz="1200">
                <a:solidFill>
                  <a:schemeClr val="dk1"/>
                </a:solidFill>
                <a:latin typeface="Arial"/>
                <a:ea typeface="Arial"/>
                <a:cs typeface="Arial"/>
                <a:sym typeface="Arial"/>
              </a:rPr>
              <a:t>During Laudato Si’ Week and beyond, join us in as we strive to turn the burden of debt into a beacon of hope for a brighter, more just future.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6"/>
          <p:cNvSpPr txBox="1">
            <a:spLocks noGrp="1"/>
          </p:cNvSpPr>
          <p:nvPr>
            <p:ph type="body" idx="1"/>
          </p:nvPr>
        </p:nvSpPr>
        <p:spPr>
          <a:xfrm>
            <a:off x="335360" y="1691368"/>
            <a:ext cx="6731964" cy="4347864"/>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dk1"/>
              </a:buClr>
              <a:buSzPts val="2400"/>
              <a:buNone/>
            </a:pPr>
            <a:r>
              <a:rPr lang="en-US" sz="2400" i="1" dirty="0" err="1"/>
              <a:t>Laudato</a:t>
            </a:r>
            <a:r>
              <a:rPr lang="en-US" sz="2400" i="1" dirty="0"/>
              <a:t> Si’, </a:t>
            </a:r>
            <a:r>
              <a:rPr lang="en-US" sz="2400" dirty="0"/>
              <a:t>which means ‘praise be to you’, is a letter that Pope Francis wrote in May 2015 to the global community. </a:t>
            </a:r>
            <a:endParaRPr sz="2400" dirty="0"/>
          </a:p>
          <a:p>
            <a:pPr marL="0" lvl="0" indent="0" algn="l" rtl="0">
              <a:lnSpc>
                <a:spcPct val="120000"/>
              </a:lnSpc>
              <a:spcBef>
                <a:spcPts val="100"/>
              </a:spcBef>
              <a:spcAft>
                <a:spcPts val="0"/>
              </a:spcAft>
              <a:buClr>
                <a:schemeClr val="dk1"/>
              </a:buClr>
              <a:buSzPts val="2400"/>
              <a:buNone/>
            </a:pPr>
            <a:endParaRPr sz="2400" dirty="0"/>
          </a:p>
          <a:p>
            <a:pPr marL="0" lvl="0" indent="0" algn="l" rtl="0">
              <a:lnSpc>
                <a:spcPct val="120000"/>
              </a:lnSpc>
              <a:spcBef>
                <a:spcPts val="100"/>
              </a:spcBef>
              <a:spcAft>
                <a:spcPts val="0"/>
              </a:spcAft>
              <a:buClr>
                <a:schemeClr val="dk1"/>
              </a:buClr>
              <a:buSzPts val="2400"/>
              <a:buNone/>
            </a:pPr>
            <a:r>
              <a:rPr lang="en-US" sz="2400" dirty="0"/>
              <a:t>The letter focuses on caring for all creation.</a:t>
            </a:r>
            <a:endParaRPr sz="2400" dirty="0"/>
          </a:p>
          <a:p>
            <a:pPr marL="0" lvl="0" indent="0" algn="l" rtl="0">
              <a:lnSpc>
                <a:spcPct val="110000"/>
              </a:lnSpc>
              <a:spcBef>
                <a:spcPts val="0"/>
              </a:spcBef>
              <a:spcAft>
                <a:spcPts val="0"/>
              </a:spcAft>
              <a:buClr>
                <a:schemeClr val="dk1"/>
              </a:buClr>
              <a:buSzPts val="2400"/>
              <a:buNone/>
            </a:pPr>
            <a:endParaRPr sz="2400" dirty="0"/>
          </a:p>
          <a:p>
            <a:pPr marL="0" lvl="0" indent="0" algn="l" rtl="0">
              <a:lnSpc>
                <a:spcPct val="110000"/>
              </a:lnSpc>
              <a:spcBef>
                <a:spcPts val="1200"/>
              </a:spcBef>
              <a:spcAft>
                <a:spcPts val="0"/>
              </a:spcAft>
              <a:buClr>
                <a:schemeClr val="dk1"/>
              </a:buClr>
              <a:buSzPts val="2400"/>
              <a:buNone/>
            </a:pPr>
            <a:endParaRPr sz="2400" dirty="0"/>
          </a:p>
        </p:txBody>
      </p:sp>
      <p:sp>
        <p:nvSpPr>
          <p:cNvPr id="744" name="Google Shape;744;p6"/>
          <p:cNvSpPr txBox="1">
            <a:spLocks noGrp="1"/>
          </p:cNvSpPr>
          <p:nvPr>
            <p:ph type="title"/>
          </p:nvPr>
        </p:nvSpPr>
        <p:spPr>
          <a:xfrm>
            <a:off x="335360" y="238336"/>
            <a:ext cx="10801200" cy="73321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C244C"/>
              </a:buClr>
              <a:buSzPts val="3600"/>
              <a:buFont typeface="Arial"/>
              <a:buNone/>
            </a:pPr>
            <a:r>
              <a:rPr lang="en-US" sz="3600" cap="none"/>
              <a:t>What is </a:t>
            </a:r>
            <a:r>
              <a:rPr lang="en-US" sz="3600" i="1" cap="none"/>
              <a:t>Laudato Si’</a:t>
            </a:r>
            <a:r>
              <a:rPr lang="en-US" sz="3600" cap="none"/>
              <a:t>?</a:t>
            </a:r>
            <a:endParaRPr/>
          </a:p>
        </p:txBody>
      </p:sp>
      <p:pic>
        <p:nvPicPr>
          <p:cNvPr id="745" name="Google Shape;745;p6" descr="Photo looking up to the canopy of tall trees with blue sky behind."/>
          <p:cNvPicPr preferRelativeResize="0"/>
          <p:nvPr/>
        </p:nvPicPr>
        <p:blipFill rotWithShape="1">
          <a:blip r:embed="rId3">
            <a:alphaModFix/>
          </a:blip>
          <a:srcRect/>
          <a:stretch/>
        </p:blipFill>
        <p:spPr>
          <a:xfrm>
            <a:off x="7333924" y="2265109"/>
            <a:ext cx="4273902" cy="2859370"/>
          </a:xfrm>
          <a:prstGeom prst="rect">
            <a:avLst/>
          </a:prstGeom>
          <a:noFill/>
          <a:ln>
            <a:noFill/>
          </a:ln>
        </p:spPr>
      </p:pic>
      <p:sp>
        <p:nvSpPr>
          <p:cNvPr id="746" name="Google Shape;746;p6"/>
          <p:cNvSpPr txBox="1"/>
          <p:nvPr/>
        </p:nvSpPr>
        <p:spPr>
          <a:xfrm>
            <a:off x="7333924" y="5211682"/>
            <a:ext cx="319977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0">
                <a:solidFill>
                  <a:srgbClr val="0C244C"/>
                </a:solidFill>
                <a:latin typeface="Arial"/>
                <a:ea typeface="Arial"/>
                <a:cs typeface="Arial"/>
                <a:sym typeface="Arial"/>
              </a:rPr>
              <a:t>Photo: </a:t>
            </a:r>
            <a:r>
              <a:rPr lang="en-US" sz="1000">
                <a:solidFill>
                  <a:srgbClr val="0C244C"/>
                </a:solidFill>
                <a:latin typeface="Arial"/>
                <a:ea typeface="Arial"/>
                <a:cs typeface="Arial"/>
                <a:sym typeface="Arial"/>
              </a:rPr>
              <a:t>Shutterstock</a:t>
            </a:r>
            <a:endParaRPr sz="1000">
              <a:solidFill>
                <a:srgbClr val="0C244C"/>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3" name="Google Shape;753;p7">
            <a:hlinkClick r:id="rId4"/>
          </p:cNvPr>
          <p:cNvSpPr txBox="1"/>
          <p:nvPr/>
        </p:nvSpPr>
        <p:spPr>
          <a:xfrm>
            <a:off x="353595" y="1699926"/>
            <a:ext cx="3399689" cy="434786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0C244C"/>
              </a:buClr>
              <a:buSzPts val="2000"/>
              <a:buFont typeface="Arial"/>
              <a:buNone/>
            </a:pPr>
            <a:r>
              <a:rPr lang="en-US" sz="2000" cap="none" dirty="0">
                <a:solidFill>
                  <a:srgbClr val="0C244C"/>
                </a:solidFill>
                <a:latin typeface="Arial"/>
                <a:ea typeface="Arial"/>
                <a:cs typeface="Arial"/>
                <a:sym typeface="Arial"/>
              </a:rPr>
              <a:t>In </a:t>
            </a:r>
            <a:r>
              <a:rPr lang="en-US" sz="2000" i="1" cap="none" dirty="0" err="1">
                <a:solidFill>
                  <a:srgbClr val="0C244C"/>
                </a:solidFill>
                <a:latin typeface="Arial"/>
                <a:ea typeface="Arial"/>
                <a:cs typeface="Arial"/>
                <a:sym typeface="Arial"/>
              </a:rPr>
              <a:t>Laudato</a:t>
            </a:r>
            <a:r>
              <a:rPr lang="en-US" sz="2000" i="1" cap="none" dirty="0">
                <a:solidFill>
                  <a:srgbClr val="0C244C"/>
                </a:solidFill>
                <a:latin typeface="Arial"/>
                <a:ea typeface="Arial"/>
                <a:cs typeface="Arial"/>
                <a:sym typeface="Arial"/>
              </a:rPr>
              <a:t> Si'</a:t>
            </a:r>
            <a:r>
              <a:rPr lang="en-US" sz="2000" cap="none" dirty="0">
                <a:solidFill>
                  <a:srgbClr val="0C244C"/>
                </a:solidFill>
                <a:latin typeface="Arial"/>
                <a:ea typeface="Arial"/>
                <a:cs typeface="Arial"/>
                <a:sym typeface="Arial"/>
              </a:rPr>
              <a:t>, Pope Francis asks us to respond to the cry of the earth and the cry of the poor.</a:t>
            </a:r>
            <a:endParaRPr sz="2000" cap="none" dirty="0">
              <a:solidFill>
                <a:srgbClr val="0C244C"/>
              </a:solidFill>
              <a:latin typeface="Arial"/>
              <a:ea typeface="Arial"/>
              <a:cs typeface="Arial"/>
              <a:sym typeface="Arial"/>
            </a:endParaRPr>
          </a:p>
          <a:p>
            <a:pPr marL="0" marR="0" lvl="0" indent="0" algn="l" rtl="0">
              <a:lnSpc>
                <a:spcPct val="110000"/>
              </a:lnSpc>
              <a:spcBef>
                <a:spcPts val="1200"/>
              </a:spcBef>
              <a:spcAft>
                <a:spcPts val="0"/>
              </a:spcAft>
              <a:buClr>
                <a:srgbClr val="0C244C"/>
              </a:buClr>
              <a:buSzPts val="2000"/>
              <a:buFont typeface="Arial"/>
              <a:buNone/>
            </a:pPr>
            <a:endParaRPr sz="2000" cap="none" dirty="0">
              <a:solidFill>
                <a:srgbClr val="0C244C"/>
              </a:solidFill>
              <a:latin typeface="Arial"/>
              <a:ea typeface="Arial"/>
              <a:cs typeface="Arial"/>
              <a:sym typeface="Arial"/>
            </a:endParaRPr>
          </a:p>
        </p:txBody>
      </p:sp>
      <p:sp>
        <p:nvSpPr>
          <p:cNvPr id="754" name="Google Shape;754;p7"/>
          <p:cNvSpPr txBox="1"/>
          <p:nvPr/>
        </p:nvSpPr>
        <p:spPr>
          <a:xfrm>
            <a:off x="1014147" y="3495823"/>
            <a:ext cx="331003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Arial"/>
                <a:ea typeface="Arial"/>
                <a:cs typeface="Arial"/>
                <a:sym typeface="Arial"/>
              </a:rPr>
              <a:t>Watch the video </a:t>
            </a:r>
            <a:endParaRPr sz="2400" dirty="0">
              <a:solidFill>
                <a:schemeClr val="dk1"/>
              </a:solidFill>
              <a:latin typeface="Arial"/>
              <a:ea typeface="Arial"/>
              <a:cs typeface="Arial"/>
              <a:sym typeface="Arial"/>
            </a:endParaRPr>
          </a:p>
        </p:txBody>
      </p:sp>
      <p:sp>
        <p:nvSpPr>
          <p:cNvPr id="755" name="Google Shape;755;p7"/>
          <p:cNvSpPr txBox="1">
            <a:spLocks noGrp="1"/>
          </p:cNvSpPr>
          <p:nvPr>
            <p:ph type="title"/>
          </p:nvPr>
        </p:nvSpPr>
        <p:spPr>
          <a:xfrm>
            <a:off x="163410" y="305432"/>
            <a:ext cx="3750222" cy="48220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i="1" cap="none">
                <a:latin typeface="Arial"/>
                <a:ea typeface="Arial"/>
                <a:cs typeface="Arial"/>
                <a:sym typeface="Arial"/>
              </a:rPr>
              <a:t>Laudato Si’</a:t>
            </a:r>
            <a:r>
              <a:rPr lang="en-US" cap="none">
                <a:latin typeface="Arial"/>
                <a:ea typeface="Arial"/>
                <a:cs typeface="Arial"/>
                <a:sym typeface="Arial"/>
              </a:rPr>
              <a:t>?</a:t>
            </a:r>
            <a:endParaRPr/>
          </a:p>
        </p:txBody>
      </p:sp>
      <p:grpSp>
        <p:nvGrpSpPr>
          <p:cNvPr id="756" name="Google Shape;756;p7"/>
          <p:cNvGrpSpPr/>
          <p:nvPr/>
        </p:nvGrpSpPr>
        <p:grpSpPr>
          <a:xfrm>
            <a:off x="335360" y="3425825"/>
            <a:ext cx="604837" cy="604837"/>
            <a:chOff x="211" y="2645"/>
            <a:chExt cx="381" cy="381"/>
          </a:xfrm>
        </p:grpSpPr>
        <p:sp>
          <p:nvSpPr>
            <p:cNvPr id="757" name="Google Shape;757;p7"/>
            <p:cNvSpPr/>
            <p:nvPr/>
          </p:nvSpPr>
          <p:spPr>
            <a:xfrm>
              <a:off x="211" y="2647"/>
              <a:ext cx="375" cy="3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8" name="Google Shape;758;p7"/>
            <p:cNvSpPr/>
            <p:nvPr/>
          </p:nvSpPr>
          <p:spPr>
            <a:xfrm>
              <a:off x="211" y="2645"/>
              <a:ext cx="381" cy="381"/>
            </a:xfrm>
            <a:custGeom>
              <a:avLst/>
              <a:gdLst/>
              <a:ahLst/>
              <a:cxnLst/>
              <a:rect l="l" t="t" r="r" b="b"/>
              <a:pathLst>
                <a:path w="944" h="943" extrusionOk="0">
                  <a:moveTo>
                    <a:pt x="472" y="0"/>
                  </a:moveTo>
                  <a:lnTo>
                    <a:pt x="472" y="0"/>
                  </a:lnTo>
                  <a:cubicBezTo>
                    <a:pt x="211" y="0"/>
                    <a:pt x="0" y="210"/>
                    <a:pt x="0" y="471"/>
                  </a:cubicBezTo>
                  <a:cubicBezTo>
                    <a:pt x="0" y="732"/>
                    <a:pt x="211" y="943"/>
                    <a:pt x="472" y="943"/>
                  </a:cubicBezTo>
                  <a:cubicBezTo>
                    <a:pt x="733" y="943"/>
                    <a:pt x="944" y="732"/>
                    <a:pt x="944" y="471"/>
                  </a:cubicBezTo>
                  <a:cubicBezTo>
                    <a:pt x="944" y="210"/>
                    <a:pt x="733" y="0"/>
                    <a:pt x="472" y="0"/>
                  </a:cubicBezTo>
                  <a:close/>
                  <a:moveTo>
                    <a:pt x="631" y="542"/>
                  </a:moveTo>
                  <a:lnTo>
                    <a:pt x="631" y="542"/>
                  </a:lnTo>
                  <a:cubicBezTo>
                    <a:pt x="563" y="581"/>
                    <a:pt x="453" y="645"/>
                    <a:pt x="385" y="684"/>
                  </a:cubicBezTo>
                  <a:cubicBezTo>
                    <a:pt x="317" y="723"/>
                    <a:pt x="262" y="691"/>
                    <a:pt x="262" y="613"/>
                  </a:cubicBezTo>
                  <a:lnTo>
                    <a:pt x="262" y="329"/>
                  </a:lnTo>
                  <a:cubicBezTo>
                    <a:pt x="262" y="251"/>
                    <a:pt x="317" y="219"/>
                    <a:pt x="385" y="258"/>
                  </a:cubicBezTo>
                  <a:cubicBezTo>
                    <a:pt x="453" y="297"/>
                    <a:pt x="563" y="361"/>
                    <a:pt x="631" y="400"/>
                  </a:cubicBezTo>
                  <a:cubicBezTo>
                    <a:pt x="699" y="439"/>
                    <a:pt x="699" y="503"/>
                    <a:pt x="631" y="542"/>
                  </a:cubicBezTo>
                  <a:close/>
                </a:path>
              </a:pathLst>
            </a:custGeom>
            <a:solidFill>
              <a:srgbClr val="811B1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2" name="Online Media 1" title="Laudato Si' animation for children | CAFOD">
            <a:hlinkClick r:id="" action="ppaction://media"/>
            <a:extLst>
              <a:ext uri="{FF2B5EF4-FFF2-40B4-BE49-F238E27FC236}">
                <a16:creationId xmlns:a16="http://schemas.microsoft.com/office/drawing/2014/main" id="{1B56E397-585B-7637-BAEC-B30B8C136862}"/>
              </a:ext>
            </a:extLst>
          </p:cNvPr>
          <p:cNvPicPr>
            <a:picLocks noRot="1" noChangeAspect="1"/>
          </p:cNvPicPr>
          <p:nvPr>
            <a:videoFile r:link="rId1"/>
          </p:nvPr>
        </p:nvPicPr>
        <p:blipFill>
          <a:blip r:embed="rId5"/>
          <a:stretch>
            <a:fillRect/>
          </a:stretch>
        </p:blipFill>
        <p:spPr>
          <a:xfrm>
            <a:off x="4324178" y="1304715"/>
            <a:ext cx="7514227" cy="42422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8"/>
          <p:cNvSpPr/>
          <p:nvPr/>
        </p:nvSpPr>
        <p:spPr>
          <a:xfrm>
            <a:off x="0" y="0"/>
            <a:ext cx="12192000" cy="6874804"/>
          </a:xfrm>
          <a:custGeom>
            <a:avLst/>
            <a:gdLst/>
            <a:ahLst/>
            <a:cxnLst/>
            <a:rect l="l" t="t" r="r" b="b"/>
            <a:pathLst>
              <a:path w="18288000" h="10312206" extrusionOk="0">
                <a:moveTo>
                  <a:pt x="0" y="0"/>
                </a:moveTo>
                <a:lnTo>
                  <a:pt x="18288000" y="0"/>
                </a:lnTo>
                <a:lnTo>
                  <a:pt x="18288000" y="10312206"/>
                </a:lnTo>
                <a:lnTo>
                  <a:pt x="0" y="10312206"/>
                </a:lnTo>
                <a:lnTo>
                  <a:pt x="0" y="0"/>
                </a:lnTo>
                <a:close/>
              </a:path>
            </a:pathLst>
          </a:custGeom>
          <a:blipFill rotWithShape="1">
            <a:blip r:embed="rId3">
              <a:alphaModFix/>
            </a:blip>
            <a:stretch>
              <a:fillRect l="-906" t="-574" b="-57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65" name="Google Shape;765;p8"/>
          <p:cNvSpPr txBox="1"/>
          <p:nvPr/>
        </p:nvSpPr>
        <p:spPr>
          <a:xfrm>
            <a:off x="1937784" y="5048677"/>
            <a:ext cx="831643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Century Gothic"/>
                <a:ea typeface="Century Gothic"/>
                <a:cs typeface="Century Gothic"/>
                <a:sym typeface="Century Gothic"/>
              </a:rPr>
              <a:t>The following slides were produced by CAFOD  (Caritas England and Wales)</a:t>
            </a:r>
            <a:endParaRPr sz="2400">
              <a:solidFill>
                <a:schemeClr val="dk1"/>
              </a:solidFill>
              <a:latin typeface="Arial"/>
              <a:ea typeface="Arial"/>
              <a:cs typeface="Arial"/>
              <a:sym typeface="Arial"/>
            </a:endParaRPr>
          </a:p>
        </p:txBody>
      </p:sp>
      <p:pic>
        <p:nvPicPr>
          <p:cNvPr id="766" name="Google Shape;766;p8" descr="A black background with colorful text&#10;&#10;AI-generated content may be incorrect."/>
          <p:cNvPicPr preferRelativeResize="0"/>
          <p:nvPr/>
        </p:nvPicPr>
        <p:blipFill rotWithShape="1">
          <a:blip r:embed="rId4">
            <a:alphaModFix/>
          </a:blip>
          <a:srcRect/>
          <a:stretch/>
        </p:blipFill>
        <p:spPr>
          <a:xfrm>
            <a:off x="2286000" y="1092201"/>
            <a:ext cx="7772400" cy="4371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9"/>
          <p:cNvSpPr/>
          <p:nvPr/>
        </p:nvSpPr>
        <p:spPr>
          <a:xfrm>
            <a:off x="-18026" y="-16804"/>
            <a:ext cx="12192000" cy="6874804"/>
          </a:xfrm>
          <a:custGeom>
            <a:avLst/>
            <a:gdLst/>
            <a:ahLst/>
            <a:cxnLst/>
            <a:rect l="l" t="t" r="r" b="b"/>
            <a:pathLst>
              <a:path w="18288000" h="10312206" extrusionOk="0">
                <a:moveTo>
                  <a:pt x="0" y="0"/>
                </a:moveTo>
                <a:lnTo>
                  <a:pt x="18288000" y="0"/>
                </a:lnTo>
                <a:lnTo>
                  <a:pt x="18288000" y="10312206"/>
                </a:lnTo>
                <a:lnTo>
                  <a:pt x="0" y="10312206"/>
                </a:lnTo>
                <a:lnTo>
                  <a:pt x="0" y="0"/>
                </a:lnTo>
                <a:close/>
              </a:path>
            </a:pathLst>
          </a:custGeom>
          <a:blipFill rotWithShape="1">
            <a:blip r:embed="rId3">
              <a:alphaModFix/>
            </a:blip>
            <a:stretch>
              <a:fillRect l="-906" t="-574" b="-57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73" name="Google Shape;773;p9"/>
          <p:cNvSpPr/>
          <p:nvPr/>
        </p:nvSpPr>
        <p:spPr>
          <a:xfrm>
            <a:off x="18027" y="3745716"/>
            <a:ext cx="5692911" cy="2433719"/>
          </a:xfrm>
          <a:custGeom>
            <a:avLst/>
            <a:gdLst/>
            <a:ahLst/>
            <a:cxnLst/>
            <a:rect l="l" t="t" r="r" b="b"/>
            <a:pathLst>
              <a:path w="8539367" h="3650579" extrusionOk="0">
                <a:moveTo>
                  <a:pt x="0" y="0"/>
                </a:moveTo>
                <a:lnTo>
                  <a:pt x="8539367" y="0"/>
                </a:lnTo>
                <a:lnTo>
                  <a:pt x="8539367" y="3650580"/>
                </a:lnTo>
                <a:lnTo>
                  <a:pt x="0" y="365058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74" name="Google Shape;774;p9"/>
          <p:cNvSpPr/>
          <p:nvPr/>
        </p:nvSpPr>
        <p:spPr>
          <a:xfrm>
            <a:off x="3033944" y="1717146"/>
            <a:ext cx="1690692" cy="2391685"/>
          </a:xfrm>
          <a:custGeom>
            <a:avLst/>
            <a:gdLst/>
            <a:ahLst/>
            <a:cxnLst/>
            <a:rect l="l" t="t" r="r" b="b"/>
            <a:pathLst>
              <a:path w="2536038" h="3587528" extrusionOk="0">
                <a:moveTo>
                  <a:pt x="0" y="0"/>
                </a:moveTo>
                <a:lnTo>
                  <a:pt x="2536038" y="0"/>
                </a:lnTo>
                <a:lnTo>
                  <a:pt x="2536038" y="3587528"/>
                </a:lnTo>
                <a:lnTo>
                  <a:pt x="0" y="3587528"/>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75" name="Google Shape;775;p9"/>
          <p:cNvSpPr/>
          <p:nvPr/>
        </p:nvSpPr>
        <p:spPr>
          <a:xfrm>
            <a:off x="2083155" y="640558"/>
            <a:ext cx="1690692" cy="2391685"/>
          </a:xfrm>
          <a:custGeom>
            <a:avLst/>
            <a:gdLst/>
            <a:ahLst/>
            <a:cxnLst/>
            <a:rect l="l" t="t" r="r" b="b"/>
            <a:pathLst>
              <a:path w="2536038" h="3587528" extrusionOk="0">
                <a:moveTo>
                  <a:pt x="0" y="0"/>
                </a:moveTo>
                <a:lnTo>
                  <a:pt x="2536039" y="0"/>
                </a:lnTo>
                <a:lnTo>
                  <a:pt x="2536039" y="3587528"/>
                </a:lnTo>
                <a:lnTo>
                  <a:pt x="0" y="3587528"/>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76" name="Google Shape;776;p9"/>
          <p:cNvSpPr/>
          <p:nvPr/>
        </p:nvSpPr>
        <p:spPr>
          <a:xfrm>
            <a:off x="1589419" y="2009784"/>
            <a:ext cx="1690692" cy="2391685"/>
          </a:xfrm>
          <a:custGeom>
            <a:avLst/>
            <a:gdLst/>
            <a:ahLst/>
            <a:cxnLst/>
            <a:rect l="l" t="t" r="r" b="b"/>
            <a:pathLst>
              <a:path w="2536038" h="3587528" extrusionOk="0">
                <a:moveTo>
                  <a:pt x="0" y="0"/>
                </a:moveTo>
                <a:lnTo>
                  <a:pt x="2536038" y="0"/>
                </a:lnTo>
                <a:lnTo>
                  <a:pt x="2536038" y="3587528"/>
                </a:lnTo>
                <a:lnTo>
                  <a:pt x="0" y="3587528"/>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77" name="Google Shape;777;p9"/>
          <p:cNvSpPr/>
          <p:nvPr/>
        </p:nvSpPr>
        <p:spPr>
          <a:xfrm>
            <a:off x="5875027" y="1236988"/>
            <a:ext cx="5545460" cy="3937277"/>
          </a:xfrm>
          <a:custGeom>
            <a:avLst/>
            <a:gdLst/>
            <a:ahLst/>
            <a:cxnLst/>
            <a:rect l="l" t="t" r="r" b="b"/>
            <a:pathLst>
              <a:path w="8318190" h="5905915" extrusionOk="0">
                <a:moveTo>
                  <a:pt x="0" y="0"/>
                </a:moveTo>
                <a:lnTo>
                  <a:pt x="8318190" y="0"/>
                </a:lnTo>
                <a:lnTo>
                  <a:pt x="8318190" y="5905915"/>
                </a:lnTo>
                <a:lnTo>
                  <a:pt x="0" y="5905915"/>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78" name="Google Shape;778;p9"/>
          <p:cNvSpPr txBox="1"/>
          <p:nvPr/>
        </p:nvSpPr>
        <p:spPr>
          <a:xfrm>
            <a:off x="6909703" y="2073347"/>
            <a:ext cx="3655880" cy="1903342"/>
          </a:xfrm>
          <a:prstGeom prst="rect">
            <a:avLst/>
          </a:prstGeom>
          <a:noFill/>
          <a:ln>
            <a:noFill/>
          </a:ln>
        </p:spPr>
        <p:txBody>
          <a:bodyPr spcFirstLastPara="1" wrap="square" lIns="0" tIns="0" rIns="0" bIns="0" anchor="t" anchorCtr="0">
            <a:spAutoFit/>
          </a:bodyPr>
          <a:lstStyle/>
          <a:p>
            <a:pPr marL="0" marR="0" lvl="0" indent="0" algn="ctr" rtl="0">
              <a:lnSpc>
                <a:spcPct val="143457"/>
              </a:lnSpc>
              <a:spcBef>
                <a:spcPts val="0"/>
              </a:spcBef>
              <a:spcAft>
                <a:spcPts val="0"/>
              </a:spcAft>
              <a:buNone/>
            </a:pPr>
            <a:r>
              <a:rPr lang="en-US" sz="2667">
                <a:solidFill>
                  <a:schemeClr val="dk1"/>
                </a:solidFill>
                <a:latin typeface="Century Gothic"/>
                <a:ea typeface="Century Gothic"/>
                <a:cs typeface="Century Gothic"/>
                <a:sym typeface="Century Gothic"/>
              </a:rPr>
              <a:t>Have you ever  </a:t>
            </a:r>
            <a:endParaRPr/>
          </a:p>
          <a:p>
            <a:pPr marL="0" marR="0" lvl="0" indent="0" algn="ctr" rtl="0">
              <a:lnSpc>
                <a:spcPct val="143457"/>
              </a:lnSpc>
              <a:spcBef>
                <a:spcPts val="0"/>
              </a:spcBef>
              <a:spcAft>
                <a:spcPts val="0"/>
              </a:spcAft>
              <a:buNone/>
            </a:pPr>
            <a:r>
              <a:rPr lang="en-US" sz="2667" b="1">
                <a:solidFill>
                  <a:schemeClr val="dk1"/>
                </a:solidFill>
                <a:latin typeface="Century Gothic"/>
                <a:ea typeface="Century Gothic"/>
                <a:cs typeface="Century Gothic"/>
                <a:sym typeface="Century Gothic"/>
              </a:rPr>
              <a:t>borrowed anything?</a:t>
            </a:r>
            <a:r>
              <a:rPr lang="en-US" sz="2667">
                <a:solidFill>
                  <a:schemeClr val="dk1"/>
                </a:solidFill>
                <a:latin typeface="Century Gothic"/>
                <a:ea typeface="Century Gothic"/>
                <a:cs typeface="Century Gothic"/>
                <a:sym typeface="Century Gothic"/>
              </a:rPr>
              <a:t> </a:t>
            </a:r>
            <a:endParaRPr/>
          </a:p>
          <a:p>
            <a:pPr marL="0" marR="0" lvl="0" indent="0" algn="ctr" rtl="0">
              <a:lnSpc>
                <a:spcPct val="143457"/>
              </a:lnSpc>
              <a:spcBef>
                <a:spcPts val="0"/>
              </a:spcBef>
              <a:spcAft>
                <a:spcPts val="0"/>
              </a:spcAft>
              <a:buNone/>
            </a:pPr>
            <a:endParaRPr sz="2667">
              <a:solidFill>
                <a:schemeClr val="dk1"/>
              </a:solidFill>
              <a:latin typeface="Century Gothic"/>
              <a:ea typeface="Century Gothic"/>
              <a:cs typeface="Century Gothic"/>
              <a:sym typeface="Century Gothic"/>
            </a:endParaRPr>
          </a:p>
          <a:p>
            <a:pPr marL="0" marR="0" lvl="0" indent="0" algn="ctr" rtl="0">
              <a:lnSpc>
                <a:spcPct val="143457"/>
              </a:lnSpc>
              <a:spcBef>
                <a:spcPts val="0"/>
              </a:spcBef>
              <a:spcAft>
                <a:spcPts val="0"/>
              </a:spcAft>
              <a:buNone/>
            </a:pPr>
            <a:r>
              <a:rPr lang="en-US" sz="2667">
                <a:solidFill>
                  <a:schemeClr val="dk1"/>
                </a:solidFill>
                <a:latin typeface="Century Gothic"/>
                <a:ea typeface="Century Gothic"/>
                <a:cs typeface="Century Gothic"/>
                <a:sym typeface="Century Gothic"/>
              </a:rPr>
              <a:t>How was it returned? </a:t>
            </a:r>
            <a:endParaRPr/>
          </a:p>
        </p:txBody>
      </p:sp>
    </p:spTree>
  </p:cSld>
  <p:clrMapOvr>
    <a:masterClrMapping/>
  </p:clrMapOvr>
</p:sld>
</file>

<file path=ppt/theme/theme1.xml><?xml version="1.0" encoding="utf-8"?>
<a:theme xmlns:a="http://schemas.openxmlformats.org/drawingml/2006/main" name="1_Custom Design">
  <a:themeElements>
    <a:clrScheme name="Education Updated">
      <a:dk1>
        <a:srgbClr val="05243F"/>
      </a:dk1>
      <a:lt1>
        <a:srgbClr val="FFFFFF"/>
      </a:lt1>
      <a:dk2>
        <a:srgbClr val="05243F"/>
      </a:dk2>
      <a:lt2>
        <a:srgbClr val="FFFFFF"/>
      </a:lt2>
      <a:accent1>
        <a:srgbClr val="63B1A4"/>
      </a:accent1>
      <a:accent2>
        <a:srgbClr val="C3DDD7"/>
      </a:accent2>
      <a:accent3>
        <a:srgbClr val="D86075"/>
      </a:accent3>
      <a:accent4>
        <a:srgbClr val="DF918A"/>
      </a:accent4>
      <a:accent5>
        <a:srgbClr val="762000"/>
      </a:accent5>
      <a:accent6>
        <a:srgbClr val="E5DBCB"/>
      </a:accent6>
      <a:hlink>
        <a:srgbClr val="3296EE"/>
      </a:hlink>
      <a:folHlink>
        <a:srgbClr val="80B7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ducation PPT Template">
  <a:themeElements>
    <a:clrScheme name="Education Updated">
      <a:dk1>
        <a:srgbClr val="05243F"/>
      </a:dk1>
      <a:lt1>
        <a:srgbClr val="FFFFFF"/>
      </a:lt1>
      <a:dk2>
        <a:srgbClr val="05243F"/>
      </a:dk2>
      <a:lt2>
        <a:srgbClr val="FFFFFF"/>
      </a:lt2>
      <a:accent1>
        <a:srgbClr val="63B1A4"/>
      </a:accent1>
      <a:accent2>
        <a:srgbClr val="C3DDD7"/>
      </a:accent2>
      <a:accent3>
        <a:srgbClr val="D86075"/>
      </a:accent3>
      <a:accent4>
        <a:srgbClr val="DF918A"/>
      </a:accent4>
      <a:accent5>
        <a:srgbClr val="762000"/>
      </a:accent5>
      <a:accent6>
        <a:srgbClr val="E5DBCB"/>
      </a:accent6>
      <a:hlink>
        <a:srgbClr val="3296EE"/>
      </a:hlink>
      <a:folHlink>
        <a:srgbClr val="80B7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7078289-1fcf-486e-859e-4f1f49405424">
      <Terms xmlns="http://schemas.microsoft.com/office/infopath/2007/PartnerControls"/>
    </lcf76f155ced4ddcb4097134ff3c332f>
    <TaxCatchAll xmlns="a0ef0e88-30cd-426b-9762-51ba510e046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81499994BAAE40927184D815EBD522" ma:contentTypeVersion="18" ma:contentTypeDescription="Create a new document." ma:contentTypeScope="" ma:versionID="16ba6084dc358f8a94cc0d16bc565ff7">
  <xsd:schema xmlns:xsd="http://www.w3.org/2001/XMLSchema" xmlns:xs="http://www.w3.org/2001/XMLSchema" xmlns:p="http://schemas.microsoft.com/office/2006/metadata/properties" xmlns:ns2="27078289-1fcf-486e-859e-4f1f49405424" xmlns:ns3="a0ef0e88-30cd-426b-9762-51ba510e0468" targetNamespace="http://schemas.microsoft.com/office/2006/metadata/properties" ma:root="true" ma:fieldsID="758ada9c1d7ead2f421997f0fe56908b" ns2:_="" ns3:_="">
    <xsd:import namespace="27078289-1fcf-486e-859e-4f1f49405424"/>
    <xsd:import namespace="a0ef0e88-30cd-426b-9762-51ba510e046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078289-1fcf-486e-859e-4f1f494054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ba56b17-20de-4e09-aefb-c97c0efd6d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0ef0e88-30cd-426b-9762-51ba510e046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9fc7908-5ae1-4131-81a7-8dd744d4cb5d}" ma:internalName="TaxCatchAll" ma:showField="CatchAllData" ma:web="a0ef0e88-30cd-426b-9762-51ba510e04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5919F4-C0A1-4F20-9215-CEF2D365550E}">
  <ds:schemaRefs>
    <ds:schemaRef ds:uri="27078289-1fcf-486e-859e-4f1f49405424"/>
    <ds:schemaRef ds:uri="http://schemas.microsoft.com/office/infopath/2007/PartnerControls"/>
    <ds:schemaRef ds:uri="http://purl.org/dc/elements/1.1/"/>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 ds:uri="a0ef0e88-30cd-426b-9762-51ba510e0468"/>
    <ds:schemaRef ds:uri="http://purl.org/dc/dcmitype/"/>
    <ds:schemaRef ds:uri="http://purl.org/dc/terms/"/>
  </ds:schemaRefs>
</ds:datastoreItem>
</file>

<file path=customXml/itemProps2.xml><?xml version="1.0" encoding="utf-8"?>
<ds:datastoreItem xmlns:ds="http://schemas.openxmlformats.org/officeDocument/2006/customXml" ds:itemID="{1D465833-A0F3-465A-998B-3B8BDB5EC529}">
  <ds:schemaRefs>
    <ds:schemaRef ds:uri="http://schemas.microsoft.com/sharepoint/v3/contenttype/forms"/>
  </ds:schemaRefs>
</ds:datastoreItem>
</file>

<file path=customXml/itemProps3.xml><?xml version="1.0" encoding="utf-8"?>
<ds:datastoreItem xmlns:ds="http://schemas.openxmlformats.org/officeDocument/2006/customXml" ds:itemID="{4E7BEE6C-BEF0-4909-B866-B57DD46FDD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078289-1fcf-486e-859e-4f1f49405424"/>
    <ds:schemaRef ds:uri="a0ef0e88-30cd-426b-9762-51ba510e04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TotalTime>
  <Words>2406</Words>
  <Application>Microsoft Office PowerPoint</Application>
  <PresentationFormat>Widescreen</PresentationFormat>
  <Paragraphs>204</Paragraphs>
  <Slides>26</Slides>
  <Notes>26</Notes>
  <HiddenSlides>0</HiddenSlides>
  <MMClips>2</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Century Gothic</vt:lpstr>
      <vt:lpstr>Baguet Script</vt:lpstr>
      <vt:lpstr>1_Custom Design</vt:lpstr>
      <vt:lpstr>Education PPT Template</vt:lpstr>
      <vt:lpstr>PowerPoint Presentation</vt:lpstr>
      <vt:lpstr>TEACHER INFORMATION</vt:lpstr>
      <vt:lpstr>PowerPoint Presentation</vt:lpstr>
      <vt:lpstr>TEACHER INFORMATION</vt:lpstr>
      <vt:lpstr>PowerPoint Presentation</vt:lpstr>
      <vt:lpstr>What is Laudato Si’?</vt:lpstr>
      <vt:lpstr>Laudato 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vt:lpstr>
      <vt:lpstr>ACT</vt:lpstr>
      <vt:lpstr>PowerPoint Presentation</vt:lpstr>
      <vt:lpstr>Additional Resources </vt:lpstr>
      <vt:lpstr>STUDENTS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Marlin Communications</dc:creator>
  <cp:lastModifiedBy>Nicole Dobrohotoff</cp:lastModifiedBy>
  <cp:revision>1</cp:revision>
  <dcterms:created xsi:type="dcterms:W3CDTF">2014-11-30T23:21:17Z</dcterms:created>
  <dcterms:modified xsi:type="dcterms:W3CDTF">2025-04-25T03:23:07Z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0x0101001B81499994BAAE40927184D815EBD522</vt:lpwstr>
  </property>
  <property fmtid="{D5CDD505-2E9C-101B-9397-08002B2CF9AE}" pid="3" name="_dlc_DocIdItemGuid">
    <vt:lpwstr>d7ee03d9-074b-4786-bb99-1c6adf13a550</vt:lpwstr>
  </property>
  <property fmtid="{D5CDD505-2E9C-101B-9397-08002B2CF9AE}" pid="4" name="_ExtendedDescription">
    <vt:lpwstr/>
  </property>
  <property fmtid="{D5CDD505-2E9C-101B-9397-08002B2CF9AE}" pid="5" name="Topic">
    <vt:lpwstr/>
  </property>
  <property fmtid="{D5CDD505-2E9C-101B-9397-08002B2CF9AE}" pid="6" name="xd_ProgID">
    <vt:lpwstr/>
  </property>
  <property fmtid="{D5CDD505-2E9C-101B-9397-08002B2CF9AE}" pid="7" name="TemplateUrl">
    <vt:lpwstr/>
  </property>
  <property fmtid="{D5CDD505-2E9C-101B-9397-08002B2CF9AE}" pid="8" name="ComplianceAssetId">
    <vt:lpwstr/>
  </property>
  <property fmtid="{D5CDD505-2E9C-101B-9397-08002B2CF9AE}" pid="9" name="TriggerFlowInfo">
    <vt:lpwstr/>
  </property>
  <property fmtid="{D5CDD505-2E9C-101B-9397-08002B2CF9AE}" pid="10" name="xd_Signature">
    <vt:bool>false</vt:bool>
  </property>
  <property fmtid="{D5CDD505-2E9C-101B-9397-08002B2CF9AE}" pid="11" name="TaxKeyword">
    <vt:lpwstr/>
  </property>
  <property fmtid="{D5CDD505-2E9C-101B-9397-08002B2CF9AE}" pid="12" name="MediaServiceImageTags">
    <vt:lpwstr/>
  </property>
</Properties>
</file>