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7"/>
  </p:notesMasterIdLst>
  <p:handoutMasterIdLst>
    <p:handoutMasterId r:id="rId18"/>
  </p:handoutMasterIdLst>
  <p:sldIdLst>
    <p:sldId id="349" r:id="rId5"/>
    <p:sldId id="338" r:id="rId6"/>
    <p:sldId id="339" r:id="rId7"/>
    <p:sldId id="340" r:id="rId8"/>
    <p:sldId id="341" r:id="rId9"/>
    <p:sldId id="342" r:id="rId10"/>
    <p:sldId id="343" r:id="rId11"/>
    <p:sldId id="344" r:id="rId12"/>
    <p:sldId id="345" r:id="rId13"/>
    <p:sldId id="346" r:id="rId14"/>
    <p:sldId id="347" r:id="rId15"/>
    <p:sldId id="348" r:id="rId16"/>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Roboto" pitchFamily="2" charset="0"/>
      <p:regular r:id="rId23"/>
      <p:bold r:id="rId24"/>
      <p:italic r:id="rId25"/>
      <p:boldItalic r:id="rId26"/>
    </p:embeddedFont>
    <p:embeddedFont>
      <p:font typeface="Roboto Light" panose="02000000000000000000" pitchFamily="2" charset="0"/>
      <p:regular r:id="rId27"/>
      <p: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4" roundtripDataSignature="AMtx7mjO+1wRbAtXhb8iAiAjiSZkYaJ+3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DC9888-E905-8332-A178-4937BEEDA531}" name="Guest User" initials="GU" userId="S::urn:spo:anon#e0b9c8fa957ab33c374c3b081490d0fc3d07aeec576a76f764841e8bb845b23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cole Dobrohotoff" initials="ND" lastIdx="5" clrIdx="0">
    <p:extLst>
      <p:ext uri="{19B8F6BF-5375-455C-9EA6-DF929625EA0E}">
        <p15:presenceInfo xmlns:p15="http://schemas.microsoft.com/office/powerpoint/2012/main" userId="S-1-5-21-568877940-3399399001-4121681156-21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95057"/>
    <a:srgbClr val="31BEF0"/>
    <a:srgbClr val="A00070"/>
    <a:srgbClr val="48B8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138" y="14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55"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7.fntdata"/><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54"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57" Type="http://schemas.openxmlformats.org/officeDocument/2006/relationships/viewProps" Target="viewProps.xml"/><Relationship Id="rId61" Type="http://schemas.microsoft.com/office/2018/10/relationships/authors" Target="authors.xml"/><Relationship Id="rId10" Type="http://schemas.openxmlformats.org/officeDocument/2006/relationships/slide" Target="slides/slide6.xml"/><Relationship Id="rId19"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56"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463399C-5A46-8248-8410-4D005E6596F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ED015D2-50A6-C242-BBF8-8E44F8B9650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1380AF9-DA24-1A43-8EAE-EA72C2529C02}" type="datetimeFigureOut">
              <a:rPr lang="en-US" smtClean="0"/>
              <a:t>12/15/2021</a:t>
            </a:fld>
            <a:endParaRPr lang="en-US"/>
          </a:p>
        </p:txBody>
      </p:sp>
      <p:sp>
        <p:nvSpPr>
          <p:cNvPr id="4" name="Footer Placeholder 3">
            <a:extLst>
              <a:ext uri="{FF2B5EF4-FFF2-40B4-BE49-F238E27FC236}">
                <a16:creationId xmlns:a16="http://schemas.microsoft.com/office/drawing/2014/main" id="{3E0F1357-761D-144E-AAED-FD2F7DA776C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5DAE640-3E86-0D43-BD0B-489AFFA8D63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71EEBB-E620-0642-8576-3EF12E0AB01E}" type="slidenum">
              <a:rPr lang="en-US" smtClean="0"/>
              <a:t>‹#›</a:t>
            </a:fld>
            <a:endParaRPr lang="en-US"/>
          </a:p>
        </p:txBody>
      </p:sp>
    </p:spTree>
    <p:extLst>
      <p:ext uri="{BB962C8B-B14F-4D97-AF65-F5344CB8AC3E}">
        <p14:creationId xmlns:p14="http://schemas.microsoft.com/office/powerpoint/2010/main" val="2180716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err="1"/>
              <a:t>Biru</a:t>
            </a:r>
            <a:r>
              <a:rPr lang="en-US" dirty="0"/>
              <a:t> (</a:t>
            </a:r>
            <a:r>
              <a:rPr lang="en-US" dirty="0" err="1"/>
              <a:t>centre</a:t>
            </a:r>
            <a:r>
              <a:rPr lang="en-US" dirty="0"/>
              <a:t>) poses for a photograph outside with 32 community members of all ages after a meeting in his village. India. Photographer: Sameer Bara</a:t>
            </a:r>
          </a:p>
          <a:p>
            <a:pPr marL="158750" indent="0">
              <a:buNone/>
            </a:pPr>
            <a:endParaRPr lang="en-AU" dirty="0"/>
          </a:p>
        </p:txBody>
      </p:sp>
    </p:spTree>
    <p:extLst>
      <p:ext uri="{BB962C8B-B14F-4D97-AF65-F5344CB8AC3E}">
        <p14:creationId xmlns:p14="http://schemas.microsoft.com/office/powerpoint/2010/main" val="99767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AU" sz="1100" dirty="0" err="1">
                <a:ea typeface="Roboto" pitchFamily="2" charset="0"/>
                <a:cs typeface="Roboto" pitchFamily="2" charset="0"/>
              </a:rPr>
              <a:t>Shaniella</a:t>
            </a:r>
            <a:r>
              <a:rPr lang="en-AU" sz="1100" dirty="0">
                <a:ea typeface="Roboto" pitchFamily="2" charset="0"/>
                <a:cs typeface="Roboto" pitchFamily="2" charset="0"/>
              </a:rPr>
              <a:t> holds a chicken at her Rural Training Centre near the capital Honiara, Solomon Islands. </a:t>
            </a:r>
            <a:r>
              <a:rPr lang="en-US" sz="1100" dirty="0">
                <a:ea typeface="Roboto" pitchFamily="2" charset="0"/>
                <a:cs typeface="Roboto" pitchFamily="2" charset="0"/>
              </a:rPr>
              <a:t>Caritas Australia provided 200 chickens to help boost the schools agricultural production and food security. </a:t>
            </a:r>
            <a:r>
              <a:rPr lang="en-AU" sz="1100" dirty="0">
                <a:ea typeface="Calibri" panose="020F0502020204030204" pitchFamily="34" charset="0"/>
                <a:cs typeface="Times New Roman" panose="02020603050405020304" pitchFamily="18" charset="0"/>
              </a:rPr>
              <a:t>Photo: Neil </a:t>
            </a:r>
            <a:r>
              <a:rPr lang="en-AU" sz="1100" dirty="0" err="1">
                <a:ea typeface="Calibri" panose="020F0502020204030204" pitchFamily="34" charset="0"/>
                <a:cs typeface="Times New Roman" panose="02020603050405020304" pitchFamily="18" charset="0"/>
              </a:rPr>
              <a:t>Nuia</a:t>
            </a:r>
            <a:r>
              <a:rPr lang="en-AU" sz="1100" dirty="0">
                <a:ea typeface="Calibri" panose="020F0502020204030204" pitchFamily="34" charset="0"/>
                <a:cs typeface="Times New Roman" panose="02020603050405020304" pitchFamily="18" charset="0"/>
              </a:rPr>
              <a:t> </a:t>
            </a:r>
            <a:endParaRPr lang="en-AU" sz="1100" dirty="0"/>
          </a:p>
          <a:p>
            <a:pPr marL="158750" indent="0">
              <a:buNone/>
            </a:pPr>
            <a:endParaRPr lang="en-AU" dirty="0"/>
          </a:p>
        </p:txBody>
      </p:sp>
    </p:spTree>
    <p:extLst>
      <p:ext uri="{BB962C8B-B14F-4D97-AF65-F5344CB8AC3E}">
        <p14:creationId xmlns:p14="http://schemas.microsoft.com/office/powerpoint/2010/main" val="1305153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Janice is seen standing at the waters edge on </a:t>
            </a:r>
            <a:r>
              <a:rPr lang="en-US" dirty="0" err="1"/>
              <a:t>Jawoyn</a:t>
            </a:r>
            <a:r>
              <a:rPr lang="en-US" dirty="0"/>
              <a:t> Country in Arnhem Land, Northern Territory, Australia. Photo: Richard Wainwright</a:t>
            </a:r>
          </a:p>
          <a:p>
            <a:pPr marL="158750" indent="0">
              <a:buNone/>
            </a:pPr>
            <a:endParaRPr lang="en-AU" dirty="0"/>
          </a:p>
        </p:txBody>
      </p:sp>
    </p:spTree>
    <p:extLst>
      <p:ext uri="{BB962C8B-B14F-4D97-AF65-F5344CB8AC3E}">
        <p14:creationId xmlns:p14="http://schemas.microsoft.com/office/powerpoint/2010/main" val="1159375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err="1"/>
              <a:t>Anatercia</a:t>
            </a:r>
            <a:r>
              <a:rPr lang="en-US" dirty="0"/>
              <a:t>, a 12 year-old-girl, carries corn next to her fields in Gaza province, Mozambique. Photo: </a:t>
            </a:r>
            <a:r>
              <a:rPr lang="en-US" dirty="0" err="1"/>
              <a:t>Emidio</a:t>
            </a:r>
            <a:r>
              <a:rPr lang="en-US" dirty="0"/>
              <a:t> </a:t>
            </a:r>
            <a:r>
              <a:rPr lang="en-US" dirty="0" err="1"/>
              <a:t>Josine</a:t>
            </a:r>
            <a:endParaRPr lang="en-US" dirty="0"/>
          </a:p>
          <a:p>
            <a:pPr marL="158750" indent="0">
              <a:buNone/>
            </a:pPr>
            <a:endParaRPr lang="en-AU" dirty="0"/>
          </a:p>
        </p:txBody>
      </p:sp>
    </p:spTree>
    <p:extLst>
      <p:ext uri="{BB962C8B-B14F-4D97-AF65-F5344CB8AC3E}">
        <p14:creationId xmlns:p14="http://schemas.microsoft.com/office/powerpoint/2010/main" val="2465383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Rosalie picks up her youngest daughter from school near her home in </a:t>
            </a:r>
            <a:r>
              <a:rPr lang="en-US" dirty="0" err="1"/>
              <a:t>Bukavu</a:t>
            </a:r>
            <a:r>
              <a:rPr lang="en-US" dirty="0"/>
              <a:t>, eastern Democratic Republic of Congo. They are walking, holding hands, along a dirt road. Photo: Arlette </a:t>
            </a:r>
            <a:r>
              <a:rPr lang="en-US" dirty="0" err="1"/>
              <a:t>Bashizi</a:t>
            </a:r>
            <a:r>
              <a:rPr lang="en-US" dirty="0"/>
              <a:t> </a:t>
            </a:r>
          </a:p>
          <a:p>
            <a:pPr marL="158750" indent="0">
              <a:buNone/>
            </a:pPr>
            <a:endParaRPr lang="en-AU" dirty="0"/>
          </a:p>
        </p:txBody>
      </p:sp>
    </p:spTree>
    <p:extLst>
      <p:ext uri="{BB962C8B-B14F-4D97-AF65-F5344CB8AC3E}">
        <p14:creationId xmlns:p14="http://schemas.microsoft.com/office/powerpoint/2010/main" val="3955581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AU" sz="1100" dirty="0" err="1">
                <a:ea typeface="Roboto" pitchFamily="2" charset="0"/>
                <a:cs typeface="Roboto" pitchFamily="2" charset="0"/>
              </a:rPr>
              <a:t>Shaniella</a:t>
            </a:r>
            <a:r>
              <a:rPr lang="en-AU" sz="1100" dirty="0">
                <a:ea typeface="Roboto" pitchFamily="2" charset="0"/>
                <a:cs typeface="Roboto" pitchFamily="2" charset="0"/>
              </a:rPr>
              <a:t> looks out over the ocean from a Rural Training Centre near the capital Honiara, Solomon Islands. </a:t>
            </a:r>
            <a:r>
              <a:rPr lang="en-AU" sz="1100" dirty="0">
                <a:ea typeface="Calibri" panose="020F0502020204030204" pitchFamily="34" charset="0"/>
                <a:cs typeface="Times New Roman" panose="02020603050405020304" pitchFamily="18" charset="0"/>
              </a:rPr>
              <a:t>Photo: Neil </a:t>
            </a:r>
            <a:r>
              <a:rPr lang="en-AU" sz="1100" dirty="0" err="1">
                <a:ea typeface="Calibri" panose="020F0502020204030204" pitchFamily="34" charset="0"/>
                <a:cs typeface="Times New Roman" panose="02020603050405020304" pitchFamily="18" charset="0"/>
              </a:rPr>
              <a:t>Nuia</a:t>
            </a:r>
            <a:r>
              <a:rPr lang="en-AU" sz="1100" dirty="0">
                <a:ea typeface="Calibri" panose="020F0502020204030204" pitchFamily="34" charset="0"/>
                <a:cs typeface="Times New Roman" panose="02020603050405020304" pitchFamily="18" charset="0"/>
              </a:rPr>
              <a:t> </a:t>
            </a:r>
            <a:endParaRPr lang="en-AU" sz="1100" dirty="0"/>
          </a:p>
          <a:p>
            <a:pPr marL="158750" indent="0">
              <a:buNone/>
            </a:pPr>
            <a:endParaRPr lang="en-AU" dirty="0"/>
          </a:p>
        </p:txBody>
      </p:sp>
    </p:spTree>
    <p:extLst>
      <p:ext uri="{BB962C8B-B14F-4D97-AF65-F5344CB8AC3E}">
        <p14:creationId xmlns:p14="http://schemas.microsoft.com/office/powerpoint/2010/main" val="2372124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 photo is of Janice's hands, a 44-year-old </a:t>
            </a:r>
            <a:r>
              <a:rPr lang="en-US" dirty="0" err="1"/>
              <a:t>Wagilak</a:t>
            </a:r>
            <a:r>
              <a:rPr lang="en-US" dirty="0"/>
              <a:t> woman, as she prepares pandanus leaves collected from a forest near </a:t>
            </a:r>
            <a:r>
              <a:rPr lang="en-US" dirty="0" err="1"/>
              <a:t>Djilpin</a:t>
            </a:r>
            <a:r>
              <a:rPr lang="en-US" dirty="0"/>
              <a:t> Arts, Northern Territory, Australia. Artists at </a:t>
            </a:r>
            <a:r>
              <a:rPr lang="en-US" dirty="0" err="1"/>
              <a:t>Djilpin</a:t>
            </a:r>
            <a:r>
              <a:rPr lang="en-US" dirty="0"/>
              <a:t> Arts weave the pandanus leaves, tinted with natural dyes, into dramatic, round </a:t>
            </a:r>
            <a:r>
              <a:rPr lang="en-US" dirty="0" err="1"/>
              <a:t>fibre</a:t>
            </a:r>
            <a:r>
              <a:rPr lang="en-US" dirty="0"/>
              <a:t> artworks for sale in the shop. Photo: Richard Wainwright</a:t>
            </a:r>
          </a:p>
          <a:p>
            <a:pPr marL="158750" indent="0">
              <a:buNone/>
            </a:pPr>
            <a:endParaRPr lang="en-AU" dirty="0"/>
          </a:p>
        </p:txBody>
      </p:sp>
    </p:spTree>
    <p:extLst>
      <p:ext uri="{BB962C8B-B14F-4D97-AF65-F5344CB8AC3E}">
        <p14:creationId xmlns:p14="http://schemas.microsoft.com/office/powerpoint/2010/main" val="2458224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6 young children sitting in a row on a wooden bench in a rural village, India. Photo: Sameer Bara</a:t>
            </a:r>
          </a:p>
          <a:p>
            <a:pPr marL="158750" indent="0">
              <a:buNone/>
            </a:pPr>
            <a:endParaRPr lang="en-AU" dirty="0"/>
          </a:p>
        </p:txBody>
      </p:sp>
    </p:spTree>
    <p:extLst>
      <p:ext uri="{BB962C8B-B14F-4D97-AF65-F5344CB8AC3E}">
        <p14:creationId xmlns:p14="http://schemas.microsoft.com/office/powerpoint/2010/main" val="1253688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err="1"/>
              <a:t>Anatercia</a:t>
            </a:r>
            <a:r>
              <a:rPr lang="en-US" dirty="0"/>
              <a:t>, 12,  poses for a photograph with other students in front of her local school in her rural village, Mozambique. Photo: </a:t>
            </a:r>
            <a:r>
              <a:rPr lang="en-US" dirty="0" err="1"/>
              <a:t>Emidio</a:t>
            </a:r>
            <a:r>
              <a:rPr lang="en-US" dirty="0"/>
              <a:t> </a:t>
            </a:r>
            <a:r>
              <a:rPr lang="en-US" dirty="0" err="1"/>
              <a:t>Josine</a:t>
            </a:r>
            <a:endParaRPr lang="en-US" dirty="0"/>
          </a:p>
          <a:p>
            <a:pPr marL="158750" indent="0">
              <a:buNone/>
            </a:pPr>
            <a:endParaRPr lang="en-AU" dirty="0"/>
          </a:p>
        </p:txBody>
      </p:sp>
    </p:spTree>
    <p:extLst>
      <p:ext uri="{BB962C8B-B14F-4D97-AF65-F5344CB8AC3E}">
        <p14:creationId xmlns:p14="http://schemas.microsoft.com/office/powerpoint/2010/main" val="139255513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7_Title Slide">
    <p:bg>
      <p:bgPr>
        <a:solidFill>
          <a:schemeClr val="accent1"/>
        </a:solidFill>
        <a:effectLst/>
      </p:bgPr>
    </p:bg>
    <p:spTree>
      <p:nvGrpSpPr>
        <p:cNvPr id="1" name="Shape 11"/>
        <p:cNvGrpSpPr/>
        <p:nvPr/>
      </p:nvGrpSpPr>
      <p:grpSpPr>
        <a:xfrm>
          <a:off x="0" y="0"/>
          <a:ext cx="0" cy="0"/>
          <a:chOff x="0" y="0"/>
          <a:chExt cx="0" cy="0"/>
        </a:xfrm>
      </p:grpSpPr>
      <p:sp>
        <p:nvSpPr>
          <p:cNvPr id="3" name="Rectangle: Rounded Corners 2" descr="A 12-year-old girl is standing in a corn field in Mozambique, smiling as she holds an ear of corn. ">
            <a:extLst>
              <a:ext uri="{FF2B5EF4-FFF2-40B4-BE49-F238E27FC236}">
                <a16:creationId xmlns:a16="http://schemas.microsoft.com/office/drawing/2014/main" id="{AC8CE8A7-1A15-4B9F-A2AD-0D379FA5001E}"/>
              </a:ext>
            </a:extLst>
          </p:cNvPr>
          <p:cNvSpPr/>
          <p:nvPr userDrawn="1"/>
        </p:nvSpPr>
        <p:spPr>
          <a:xfrm>
            <a:off x="8080310" y="398107"/>
            <a:ext cx="3452327" cy="1891004"/>
          </a:xfrm>
          <a:prstGeom prst="roundRect">
            <a:avLst>
              <a:gd name="adj" fmla="val 13378"/>
            </a:avLst>
          </a:prstGeom>
          <a:blipFill dpi="0" rotWithShape="1">
            <a:blip r:embed="rId2" cstate="print">
              <a:extLst>
                <a:ext uri="{28A0092B-C50C-407E-A947-70E740481C1C}">
                  <a14:useLocalDpi xmlns:a14="http://schemas.microsoft.com/office/drawing/2010/main"/>
                </a:ext>
              </a:extLst>
            </a:blip>
            <a:srcRect/>
            <a:stretch>
              <a:fillRect/>
            </a:stretch>
          </a:bli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Rounded Corners 3" descr="A woman stands on a dirt road in the Democratic Republic of Congo. Behind her, the city is in the distance.">
            <a:extLst>
              <a:ext uri="{FF2B5EF4-FFF2-40B4-BE49-F238E27FC236}">
                <a16:creationId xmlns:a16="http://schemas.microsoft.com/office/drawing/2014/main" id="{D4F9FD1B-8295-4E6E-BBFC-F31718A4E113}"/>
              </a:ext>
            </a:extLst>
          </p:cNvPr>
          <p:cNvSpPr/>
          <p:nvPr userDrawn="1"/>
        </p:nvSpPr>
        <p:spPr>
          <a:xfrm>
            <a:off x="8080310" y="2508380"/>
            <a:ext cx="3452327" cy="1891004"/>
          </a:xfrm>
          <a:prstGeom prst="roundRect">
            <a:avLst>
              <a:gd name="adj" fmla="val 13378"/>
            </a:avLst>
          </a:prstGeom>
          <a:blipFill>
            <a:blip r:embed="rId3" cstate="print">
              <a:extLst>
                <a:ext uri="{28A0092B-C50C-407E-A947-70E740481C1C}">
                  <a14:useLocalDpi xmlns:a14="http://schemas.microsoft.com/office/drawing/2010/main"/>
                </a:ext>
              </a:extLst>
            </a:blip>
            <a:srcRect/>
            <a:stretch>
              <a:fillRect/>
            </a:stretch>
          </a:bli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Rounded Corners 4" descr="A young woman sits at a classroom desk in a rural training centre in the Solomon Islands.">
            <a:extLst>
              <a:ext uri="{FF2B5EF4-FFF2-40B4-BE49-F238E27FC236}">
                <a16:creationId xmlns:a16="http://schemas.microsoft.com/office/drawing/2014/main" id="{BD19813F-22B3-46FC-BA5F-4E5221E1EB45}"/>
              </a:ext>
            </a:extLst>
          </p:cNvPr>
          <p:cNvSpPr/>
          <p:nvPr userDrawn="1"/>
        </p:nvSpPr>
        <p:spPr>
          <a:xfrm>
            <a:off x="8080310" y="4618654"/>
            <a:ext cx="3452327" cy="1891004"/>
          </a:xfrm>
          <a:prstGeom prst="roundRect">
            <a:avLst>
              <a:gd name="adj" fmla="val 13378"/>
            </a:avLst>
          </a:prstGeom>
          <a:blipFill>
            <a:blip r:embed="rId4" cstate="print">
              <a:extLst>
                <a:ext uri="{28A0092B-C50C-407E-A947-70E740481C1C}">
                  <a14:useLocalDpi xmlns:a14="http://schemas.microsoft.com/office/drawing/2010/main"/>
                </a:ext>
              </a:extLst>
            </a:blip>
            <a:srcRect/>
            <a:stretch>
              <a:fillRect/>
            </a:stretch>
          </a:bli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Rounded Corners 5" descr="A man sits on a low wooden stool in front of a bicycle wheel in a remote village in India. &#10;">
            <a:extLst>
              <a:ext uri="{FF2B5EF4-FFF2-40B4-BE49-F238E27FC236}">
                <a16:creationId xmlns:a16="http://schemas.microsoft.com/office/drawing/2014/main" id="{FB1D6B0A-4FE0-4A92-95FA-85AEAFE0F98A}"/>
              </a:ext>
            </a:extLst>
          </p:cNvPr>
          <p:cNvSpPr/>
          <p:nvPr userDrawn="1"/>
        </p:nvSpPr>
        <p:spPr>
          <a:xfrm>
            <a:off x="4340289" y="4618654"/>
            <a:ext cx="3452327" cy="1891004"/>
          </a:xfrm>
          <a:prstGeom prst="roundRect">
            <a:avLst>
              <a:gd name="adj" fmla="val 13378"/>
            </a:avLst>
          </a:prstGeom>
          <a:blipFill dpi="0" rotWithShape="1">
            <a:blip r:embed="rId5" cstate="print">
              <a:extLst>
                <a:ext uri="{28A0092B-C50C-407E-A947-70E740481C1C}">
                  <a14:useLocalDpi xmlns:a14="http://schemas.microsoft.com/office/drawing/2010/main"/>
                </a:ext>
              </a:extLst>
            </a:blip>
            <a:srcRect/>
            <a:stretch>
              <a:fillRect/>
            </a:stretch>
          </a:bli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descr="A  Wagilak woman standing in front of a lake with cliffs behind her in Arnhem Land, Australia.&#10;">
            <a:extLst>
              <a:ext uri="{FF2B5EF4-FFF2-40B4-BE49-F238E27FC236}">
                <a16:creationId xmlns:a16="http://schemas.microsoft.com/office/drawing/2014/main" id="{629DAB29-90FD-45C6-A982-C896F60C70C2}"/>
              </a:ext>
            </a:extLst>
          </p:cNvPr>
          <p:cNvSpPr/>
          <p:nvPr userDrawn="1"/>
        </p:nvSpPr>
        <p:spPr>
          <a:xfrm>
            <a:off x="600269" y="4618654"/>
            <a:ext cx="3452327" cy="1891004"/>
          </a:xfrm>
          <a:prstGeom prst="roundRect">
            <a:avLst>
              <a:gd name="adj" fmla="val 13378"/>
            </a:avLst>
          </a:prstGeom>
          <a:blipFill dpi="0" rotWithShape="1">
            <a:blip r:embed="rId6" cstate="print">
              <a:extLst>
                <a:ext uri="{28A0092B-C50C-407E-A947-70E740481C1C}">
                  <a14:useLocalDpi xmlns:a14="http://schemas.microsoft.com/office/drawing/2010/main"/>
                </a:ext>
              </a:extLst>
            </a:blip>
            <a:srcRect/>
            <a:stretch>
              <a:fillRect/>
            </a:stretch>
          </a:bli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a:extLst>
              <a:ext uri="{FF2B5EF4-FFF2-40B4-BE49-F238E27FC236}">
                <a16:creationId xmlns:a16="http://schemas.microsoft.com/office/drawing/2014/main" id="{94D3E55D-8F38-4932-8A17-E323936FEA44}"/>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563152" y="3956144"/>
            <a:ext cx="673488" cy="672066"/>
          </a:xfrm>
          <a:prstGeom prst="rect">
            <a:avLst/>
          </a:prstGeom>
        </p:spPr>
      </p:pic>
      <p:pic>
        <p:nvPicPr>
          <p:cNvPr id="13" name="Picture 12">
            <a:extLst>
              <a:ext uri="{FF2B5EF4-FFF2-40B4-BE49-F238E27FC236}">
                <a16:creationId xmlns:a16="http://schemas.microsoft.com/office/drawing/2014/main" id="{A3F87323-970E-498D-9E47-D62A6E979586}"/>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3146115" y="3950167"/>
            <a:ext cx="672068" cy="672066"/>
          </a:xfrm>
          <a:prstGeom prst="rect">
            <a:avLst/>
          </a:prstGeom>
        </p:spPr>
      </p:pic>
      <p:pic>
        <p:nvPicPr>
          <p:cNvPr id="15" name="Picture 14">
            <a:extLst>
              <a:ext uri="{FF2B5EF4-FFF2-40B4-BE49-F238E27FC236}">
                <a16:creationId xmlns:a16="http://schemas.microsoft.com/office/drawing/2014/main" id="{A1378AAE-F9DB-4322-A9FB-4FCE8E1399D7}"/>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5174024" y="3956144"/>
            <a:ext cx="673488" cy="672066"/>
          </a:xfrm>
          <a:prstGeom prst="rect">
            <a:avLst/>
          </a:prstGeom>
        </p:spPr>
      </p:pic>
      <p:sp>
        <p:nvSpPr>
          <p:cNvPr id="16" name="TextBox 15">
            <a:extLst>
              <a:ext uri="{FF2B5EF4-FFF2-40B4-BE49-F238E27FC236}">
                <a16:creationId xmlns:a16="http://schemas.microsoft.com/office/drawing/2014/main" id="{F2641B6E-F703-48AC-BFA4-A55307D34080}"/>
              </a:ext>
            </a:extLst>
          </p:cNvPr>
          <p:cNvSpPr txBox="1"/>
          <p:nvPr userDrawn="1"/>
        </p:nvSpPr>
        <p:spPr>
          <a:xfrm>
            <a:off x="1043689" y="4124374"/>
            <a:ext cx="2623294" cy="338554"/>
          </a:xfrm>
          <a:prstGeom prst="rect">
            <a:avLst/>
          </a:prstGeom>
          <a:noFill/>
        </p:spPr>
        <p:txBody>
          <a:bodyPr wrap="square" rtlCol="0">
            <a:spAutoFit/>
          </a:bodyPr>
          <a:lstStyle/>
          <a:p>
            <a:r>
              <a:rPr lang="en-US" sz="1600" b="1" spc="0" baseline="0" dirty="0">
                <a:solidFill>
                  <a:schemeClr val="bg1"/>
                </a:solidFill>
              </a:rPr>
              <a:t>lent.caritas.org.au</a:t>
            </a:r>
            <a:endParaRPr lang="en-AU" sz="1600" b="1" spc="0" baseline="0" dirty="0">
              <a:solidFill>
                <a:schemeClr val="bg1"/>
              </a:solidFill>
            </a:endParaRPr>
          </a:p>
        </p:txBody>
      </p:sp>
      <p:sp>
        <p:nvSpPr>
          <p:cNvPr id="17" name="TextBox 16">
            <a:extLst>
              <a:ext uri="{FF2B5EF4-FFF2-40B4-BE49-F238E27FC236}">
                <a16:creationId xmlns:a16="http://schemas.microsoft.com/office/drawing/2014/main" id="{DB659D54-06A4-4EAC-87C0-B2F52196E221}"/>
              </a:ext>
            </a:extLst>
          </p:cNvPr>
          <p:cNvSpPr txBox="1"/>
          <p:nvPr userDrawn="1"/>
        </p:nvSpPr>
        <p:spPr>
          <a:xfrm>
            <a:off x="5703043" y="4114545"/>
            <a:ext cx="3024511" cy="338554"/>
          </a:xfrm>
          <a:prstGeom prst="rect">
            <a:avLst/>
          </a:prstGeom>
          <a:noFill/>
        </p:spPr>
        <p:txBody>
          <a:bodyPr wrap="square" rtlCol="0">
            <a:spAutoFit/>
          </a:bodyPr>
          <a:lstStyle/>
          <a:p>
            <a:r>
              <a:rPr lang="en-US" sz="1600" b="1" spc="0" baseline="0">
                <a:solidFill>
                  <a:schemeClr val="bg1"/>
                </a:solidFill>
              </a:rPr>
              <a:t>#</a:t>
            </a:r>
            <a:r>
              <a:rPr lang="en-US" sz="1600" b="1" spc="0" baseline="0" err="1">
                <a:solidFill>
                  <a:schemeClr val="bg1"/>
                </a:solidFill>
              </a:rPr>
              <a:t>projectcompassion</a:t>
            </a:r>
            <a:endParaRPr lang="en-AU" sz="1600" b="1" spc="0" baseline="0">
              <a:solidFill>
                <a:schemeClr val="bg1"/>
              </a:solidFill>
            </a:endParaRPr>
          </a:p>
        </p:txBody>
      </p:sp>
      <p:sp>
        <p:nvSpPr>
          <p:cNvPr id="18" name="TextBox 17">
            <a:extLst>
              <a:ext uri="{FF2B5EF4-FFF2-40B4-BE49-F238E27FC236}">
                <a16:creationId xmlns:a16="http://schemas.microsoft.com/office/drawing/2014/main" id="{181CFD96-5FCB-420A-AC1B-C61F84577C1F}"/>
              </a:ext>
            </a:extLst>
          </p:cNvPr>
          <p:cNvSpPr txBox="1"/>
          <p:nvPr userDrawn="1"/>
        </p:nvSpPr>
        <p:spPr>
          <a:xfrm>
            <a:off x="3637645" y="4127229"/>
            <a:ext cx="1527110" cy="338554"/>
          </a:xfrm>
          <a:prstGeom prst="rect">
            <a:avLst/>
          </a:prstGeom>
          <a:noFill/>
        </p:spPr>
        <p:txBody>
          <a:bodyPr wrap="square" rtlCol="0">
            <a:spAutoFit/>
          </a:bodyPr>
          <a:lstStyle/>
          <a:p>
            <a:r>
              <a:rPr lang="en-US" sz="1600" b="1" dirty="0">
                <a:solidFill>
                  <a:schemeClr val="bg1"/>
                </a:solidFill>
              </a:rPr>
              <a:t>1800 024 413</a:t>
            </a:r>
            <a:endParaRPr lang="en-AU" sz="1600" b="1" dirty="0">
              <a:solidFill>
                <a:schemeClr val="bg1"/>
              </a:solidFill>
            </a:endParaRPr>
          </a:p>
        </p:txBody>
      </p:sp>
      <p:pic>
        <p:nvPicPr>
          <p:cNvPr id="20" name="Picture 19">
            <a:extLst>
              <a:ext uri="{FF2B5EF4-FFF2-40B4-BE49-F238E27FC236}">
                <a16:creationId xmlns:a16="http://schemas.microsoft.com/office/drawing/2014/main" id="{505A985B-8058-4C52-836F-D6C32870F9ED}"/>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801080" y="491691"/>
            <a:ext cx="4139036" cy="1973066"/>
          </a:xfrm>
          <a:prstGeom prst="rect">
            <a:avLst/>
          </a:prstGeom>
        </p:spPr>
      </p:pic>
      <p:pic>
        <p:nvPicPr>
          <p:cNvPr id="24" name="Picture 23">
            <a:extLst>
              <a:ext uri="{FF2B5EF4-FFF2-40B4-BE49-F238E27FC236}">
                <a16:creationId xmlns:a16="http://schemas.microsoft.com/office/drawing/2014/main" id="{E99F803E-3534-4A75-8F6F-78F2762E6F88}"/>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801080" y="654153"/>
            <a:ext cx="2790259" cy="499886"/>
          </a:xfrm>
          <a:prstGeom prst="rect">
            <a:avLst/>
          </a:prstGeom>
        </p:spPr>
      </p:pic>
      <p:sp>
        <p:nvSpPr>
          <p:cNvPr id="8" name="Text Placeholder 7">
            <a:extLst>
              <a:ext uri="{FF2B5EF4-FFF2-40B4-BE49-F238E27FC236}">
                <a16:creationId xmlns:a16="http://schemas.microsoft.com/office/drawing/2014/main" id="{30EE9CE1-1BC4-4635-B424-914FD6D66386}"/>
              </a:ext>
            </a:extLst>
          </p:cNvPr>
          <p:cNvSpPr>
            <a:spLocks noGrp="1"/>
          </p:cNvSpPr>
          <p:nvPr>
            <p:ph type="body" sz="quarter" idx="10" hasCustomPrompt="1"/>
          </p:nvPr>
        </p:nvSpPr>
        <p:spPr>
          <a:xfrm>
            <a:off x="801688" y="2697163"/>
            <a:ext cx="7019925" cy="1165225"/>
          </a:xfrm>
          <a:prstGeom prst="rect">
            <a:avLst/>
          </a:prstGeom>
        </p:spPr>
        <p:txBody>
          <a:bodyPr anchor="ctr"/>
          <a:lstStyle>
            <a:lvl1pPr>
              <a:defRPr sz="3600" b="1">
                <a:solidFill>
                  <a:schemeClr val="bg1"/>
                </a:solidFill>
              </a:defRPr>
            </a:lvl1pPr>
            <a:lvl2pPr>
              <a:defRPr sz="3600" b="1">
                <a:solidFill>
                  <a:schemeClr val="bg1"/>
                </a:solidFill>
              </a:defRPr>
            </a:lvl2pPr>
            <a:lvl3pPr>
              <a:defRPr sz="3600" b="1">
                <a:solidFill>
                  <a:schemeClr val="bg1"/>
                </a:solidFill>
              </a:defRPr>
            </a:lvl3pPr>
            <a:lvl4pPr>
              <a:defRPr sz="3600" b="1">
                <a:solidFill>
                  <a:schemeClr val="bg1"/>
                </a:solidFill>
              </a:defRPr>
            </a:lvl4pPr>
            <a:lvl5pPr>
              <a:defRPr sz="3600" b="1">
                <a:solidFill>
                  <a:schemeClr val="bg1"/>
                </a:solidFill>
              </a:defRPr>
            </a:lvl5pPr>
          </a:lstStyle>
          <a:p>
            <a:pPr lvl="0"/>
            <a:r>
              <a:rPr lang="en-US"/>
              <a:t>EDIT MASTER TEXT STYLES</a:t>
            </a:r>
          </a:p>
        </p:txBody>
      </p:sp>
    </p:spTree>
    <p:extLst>
      <p:ext uri="{BB962C8B-B14F-4D97-AF65-F5344CB8AC3E}">
        <p14:creationId xmlns:p14="http://schemas.microsoft.com/office/powerpoint/2010/main" val="1604090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02EDA3-2428-4E0D-A4CD-708B254294F6}"/>
              </a:ext>
            </a:extLst>
          </p:cNvPr>
          <p:cNvSpPr/>
          <p:nvPr userDrawn="1"/>
        </p:nvSpPr>
        <p:spPr>
          <a:xfrm>
            <a:off x="0" y="0"/>
            <a:ext cx="12192000" cy="1499118"/>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300"/>
          </a:p>
        </p:txBody>
      </p:sp>
      <p:pic>
        <p:nvPicPr>
          <p:cNvPr id="5" name="Picture 4">
            <a:extLst>
              <a:ext uri="{FF2B5EF4-FFF2-40B4-BE49-F238E27FC236}">
                <a16:creationId xmlns:a16="http://schemas.microsoft.com/office/drawing/2014/main" id="{B30B2AFB-813A-4C4F-9213-0BF432C135D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60766" y="197087"/>
            <a:ext cx="2317917" cy="1104944"/>
          </a:xfrm>
          <a:prstGeom prst="rect">
            <a:avLst/>
          </a:prstGeom>
        </p:spPr>
      </p:pic>
      <p:sp>
        <p:nvSpPr>
          <p:cNvPr id="7" name="Text Placeholder 6">
            <a:extLst>
              <a:ext uri="{FF2B5EF4-FFF2-40B4-BE49-F238E27FC236}">
                <a16:creationId xmlns:a16="http://schemas.microsoft.com/office/drawing/2014/main" id="{CDDDC0F7-1F1A-49A2-8807-B0B062E9138F}"/>
              </a:ext>
            </a:extLst>
          </p:cNvPr>
          <p:cNvSpPr>
            <a:spLocks noGrp="1"/>
          </p:cNvSpPr>
          <p:nvPr>
            <p:ph type="body" sz="quarter" idx="10" hasCustomPrompt="1"/>
          </p:nvPr>
        </p:nvSpPr>
        <p:spPr>
          <a:xfrm>
            <a:off x="360363" y="196850"/>
            <a:ext cx="8886825" cy="1104900"/>
          </a:xfrm>
          <a:prstGeom prst="rect">
            <a:avLst/>
          </a:prstGeom>
        </p:spPr>
        <p:txBody>
          <a:bodyPr anchor="ctr"/>
          <a:lstStyle>
            <a:lvl1pPr>
              <a:defRPr sz="3000" b="1">
                <a:solidFill>
                  <a:schemeClr val="bg1"/>
                </a:solidFill>
              </a:defRPr>
            </a:lvl1pPr>
          </a:lstStyle>
          <a:p>
            <a:pPr lvl="0"/>
            <a:r>
              <a:rPr lang="en-US"/>
              <a:t>Edit master text styles</a:t>
            </a:r>
          </a:p>
        </p:txBody>
      </p:sp>
      <p:sp>
        <p:nvSpPr>
          <p:cNvPr id="9" name="Picture Placeholder 8">
            <a:extLst>
              <a:ext uri="{FF2B5EF4-FFF2-40B4-BE49-F238E27FC236}">
                <a16:creationId xmlns:a16="http://schemas.microsoft.com/office/drawing/2014/main" id="{EE321B6E-0343-4C8F-8E09-BF8318C37D97}"/>
              </a:ext>
            </a:extLst>
          </p:cNvPr>
          <p:cNvSpPr>
            <a:spLocks noGrp="1"/>
          </p:cNvSpPr>
          <p:nvPr>
            <p:ph type="pic" sz="quarter" idx="11"/>
          </p:nvPr>
        </p:nvSpPr>
        <p:spPr>
          <a:xfrm>
            <a:off x="0" y="1498600"/>
            <a:ext cx="12192000" cy="5359400"/>
          </a:xfrm>
          <a:prstGeom prst="rect">
            <a:avLst/>
          </a:prstGeom>
        </p:spPr>
        <p:txBody>
          <a:bodyPr/>
          <a:lstStyle/>
          <a:p>
            <a:endParaRPr lang="en-AU"/>
          </a:p>
        </p:txBody>
      </p:sp>
    </p:spTree>
    <p:extLst>
      <p:ext uri="{BB962C8B-B14F-4D97-AF65-F5344CB8AC3E}">
        <p14:creationId xmlns:p14="http://schemas.microsoft.com/office/powerpoint/2010/main" val="133878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082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reserve="1">
  <p:cSld name="Blank">
    <p:spTree>
      <p:nvGrpSpPr>
        <p:cNvPr id="1" name="Shape 414"/>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15B86ED7-1128-B145-8906-B7FE6CF3F0A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147435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93" r:id="rId1"/>
    <p:sldLayoutId id="2147483695" r:id="rId2"/>
    <p:sldLayoutId id="2147483697" r:id="rId3"/>
    <p:sldLayoutId id="2147483696" r:id="rId4"/>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829B155-5F57-4075-92FE-FCAA7F5A032E}"/>
              </a:ext>
            </a:extLst>
          </p:cNvPr>
          <p:cNvSpPr/>
          <p:nvPr/>
        </p:nvSpPr>
        <p:spPr>
          <a:xfrm>
            <a:off x="1885122" y="1766187"/>
            <a:ext cx="8421756" cy="3535016"/>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2D9E158F-6C6D-48D7-84EE-C1C4CF4C27A2}"/>
              </a:ext>
            </a:extLst>
          </p:cNvPr>
          <p:cNvSpPr/>
          <p:nvPr/>
        </p:nvSpPr>
        <p:spPr>
          <a:xfrm>
            <a:off x="2249556" y="2410310"/>
            <a:ext cx="7692887" cy="2246769"/>
          </a:xfrm>
          <a:prstGeom prst="rect">
            <a:avLst/>
          </a:prstGeom>
        </p:spPr>
        <p:txBody>
          <a:bodyPr wrap="square">
            <a:spAutoFit/>
          </a:bodyPr>
          <a:lstStyle/>
          <a:p>
            <a:r>
              <a:rPr lang="en-US" sz="2800" b="1" dirty="0">
                <a:latin typeface="Roboto" pitchFamily="2" charset="0"/>
                <a:ea typeface="Roboto Light" panose="02000000000000000000" pitchFamily="2" charset="0"/>
              </a:rPr>
              <a:t>Aboriginal and Torres Strait Islander people are advised that videos, images and external links contained in this resource may contain images, voices or names of people who have since passed away.</a:t>
            </a:r>
            <a:endParaRPr lang="en-AU" sz="28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040883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C2DD16-E07A-4D97-8375-DBD612F79722}"/>
              </a:ext>
            </a:extLst>
          </p:cNvPr>
          <p:cNvSpPr>
            <a:spLocks noGrp="1"/>
          </p:cNvSpPr>
          <p:nvPr>
            <p:ph type="body" sz="quarter" idx="10"/>
          </p:nvPr>
        </p:nvSpPr>
        <p:spPr>
          <a:xfrm>
            <a:off x="360363" y="196850"/>
            <a:ext cx="9002842" cy="1104900"/>
          </a:xfrm>
        </p:spPr>
        <p:txBody>
          <a:bodyPr/>
          <a:lstStyle/>
          <a:p>
            <a:r>
              <a:rPr lang="en-US"/>
              <a:t>May we be full of hope for all future generations.</a:t>
            </a:r>
            <a:endParaRPr lang="en-AU"/>
          </a:p>
        </p:txBody>
      </p:sp>
      <p:pic>
        <p:nvPicPr>
          <p:cNvPr id="17" name="Picture Placeholder 16" descr="6 young children sitting in a row on a wooden bench under the shade of a tree in a rural village, India. &#10;">
            <a:extLst>
              <a:ext uri="{FF2B5EF4-FFF2-40B4-BE49-F238E27FC236}">
                <a16:creationId xmlns:a16="http://schemas.microsoft.com/office/drawing/2014/main" id="{14CDFED1-91FD-4F97-86DD-C15A7C7AC1E7}"/>
              </a:ext>
            </a:extLst>
          </p:cNvPr>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p:pic>
      <p:sp>
        <p:nvSpPr>
          <p:cNvPr id="4" name="Rectangle 3">
            <a:extLst>
              <a:ext uri="{FF2B5EF4-FFF2-40B4-BE49-F238E27FC236}">
                <a16:creationId xmlns:a16="http://schemas.microsoft.com/office/drawing/2014/main" id="{7F346D47-11E8-4858-8251-8AAC87B54DED}"/>
              </a:ext>
            </a:extLst>
          </p:cNvPr>
          <p:cNvSpPr/>
          <p:nvPr/>
        </p:nvSpPr>
        <p:spPr>
          <a:xfrm>
            <a:off x="10652749" y="6477132"/>
            <a:ext cx="1382110" cy="246221"/>
          </a:xfrm>
          <a:prstGeom prst="rect">
            <a:avLst/>
          </a:prstGeom>
        </p:spPr>
        <p:txBody>
          <a:bodyPr wrap="none">
            <a:spAutoFit/>
          </a:bodyPr>
          <a:lstStyle/>
          <a:p>
            <a:pPr>
              <a:spcAft>
                <a:spcPts val="1200"/>
              </a:spcAft>
            </a:pPr>
            <a:r>
              <a:rPr lang="en-AU" sz="1000" dirty="0">
                <a:solidFill>
                  <a:schemeClr val="bg1"/>
                </a:solidFill>
              </a:rPr>
              <a:t>Photo: Sameer Bara </a:t>
            </a:r>
            <a:endParaRPr lang="en-US" sz="1000" dirty="0">
              <a:solidFill>
                <a:schemeClr val="bg1"/>
              </a:solidFill>
            </a:endParaRPr>
          </a:p>
        </p:txBody>
      </p:sp>
    </p:spTree>
    <p:extLst>
      <p:ext uri="{BB962C8B-B14F-4D97-AF65-F5344CB8AC3E}">
        <p14:creationId xmlns:p14="http://schemas.microsoft.com/office/powerpoint/2010/main" val="2166706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F4B415-CC48-408B-BF54-54F0F5CD85FA}"/>
              </a:ext>
            </a:extLst>
          </p:cNvPr>
          <p:cNvSpPr>
            <a:spLocks noGrp="1"/>
          </p:cNvSpPr>
          <p:nvPr>
            <p:ph type="body" sz="quarter" idx="10"/>
          </p:nvPr>
        </p:nvSpPr>
        <p:spPr/>
        <p:txBody>
          <a:bodyPr/>
          <a:lstStyle/>
          <a:p>
            <a:r>
              <a:rPr lang="en-US"/>
              <a:t>We ask this in Jesus’ name,</a:t>
            </a:r>
            <a:endParaRPr lang="en-AU"/>
          </a:p>
          <a:p>
            <a:r>
              <a:rPr lang="en-US"/>
              <a:t>Amen.</a:t>
            </a:r>
            <a:endParaRPr lang="en-AU"/>
          </a:p>
        </p:txBody>
      </p:sp>
      <p:pic>
        <p:nvPicPr>
          <p:cNvPr id="9" name="Picture Placeholder 8" descr="Anatercia, 12, stands in front of 25 students, in front of their local school in her rural village in Mozambique.&#10;">
            <a:extLst>
              <a:ext uri="{FF2B5EF4-FFF2-40B4-BE49-F238E27FC236}">
                <a16:creationId xmlns:a16="http://schemas.microsoft.com/office/drawing/2014/main" id="{DF3E8B19-EBBD-4B9E-BAE5-647504AB25AE}"/>
              </a:ext>
              <a:ext uri="{C183D7F6-B498-43B3-948B-1728B52AA6E4}">
                <adec:decorative xmlns:adec="http://schemas.microsoft.com/office/drawing/2017/decorative" val="0"/>
              </a:ext>
            </a:extLst>
          </p:cNvPr>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p:pic>
      <p:sp>
        <p:nvSpPr>
          <p:cNvPr id="4" name="Rectangle 3">
            <a:extLst>
              <a:ext uri="{FF2B5EF4-FFF2-40B4-BE49-F238E27FC236}">
                <a16:creationId xmlns:a16="http://schemas.microsoft.com/office/drawing/2014/main" id="{2426B119-BA09-4151-919F-9CB2661D9004}"/>
              </a:ext>
            </a:extLst>
          </p:cNvPr>
          <p:cNvSpPr/>
          <p:nvPr/>
        </p:nvSpPr>
        <p:spPr>
          <a:xfrm>
            <a:off x="10652749" y="6477132"/>
            <a:ext cx="1382110" cy="246221"/>
          </a:xfrm>
          <a:prstGeom prst="rect">
            <a:avLst/>
          </a:prstGeom>
        </p:spPr>
        <p:txBody>
          <a:bodyPr wrap="none">
            <a:spAutoFit/>
          </a:bodyPr>
          <a:lstStyle/>
          <a:p>
            <a:pPr>
              <a:spcAft>
                <a:spcPts val="1200"/>
              </a:spcAft>
            </a:pPr>
            <a:r>
              <a:rPr lang="en-AU" sz="1000" dirty="0">
                <a:solidFill>
                  <a:schemeClr val="bg1"/>
                </a:solidFill>
              </a:rPr>
              <a:t>Photo: </a:t>
            </a:r>
            <a:r>
              <a:rPr lang="en-AU" sz="1000" dirty="0" err="1">
                <a:solidFill>
                  <a:schemeClr val="bg1"/>
                </a:solidFill>
              </a:rPr>
              <a:t>Emidio</a:t>
            </a:r>
            <a:r>
              <a:rPr lang="en-AU" sz="1000" dirty="0">
                <a:solidFill>
                  <a:schemeClr val="bg1"/>
                </a:solidFill>
              </a:rPr>
              <a:t> </a:t>
            </a:r>
            <a:r>
              <a:rPr lang="en-AU" sz="1000" dirty="0" err="1">
                <a:solidFill>
                  <a:schemeClr val="bg1"/>
                </a:solidFill>
              </a:rPr>
              <a:t>Josine</a:t>
            </a:r>
            <a:endParaRPr lang="en-US" sz="1000" dirty="0">
              <a:solidFill>
                <a:schemeClr val="bg1"/>
              </a:solidFill>
            </a:endParaRPr>
          </a:p>
        </p:txBody>
      </p:sp>
    </p:spTree>
    <p:extLst>
      <p:ext uri="{BB962C8B-B14F-4D97-AF65-F5344CB8AC3E}">
        <p14:creationId xmlns:p14="http://schemas.microsoft.com/office/powerpoint/2010/main" val="1218792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676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EB3F030-BC5E-40D2-B500-F2672B2F7CB6}"/>
              </a:ext>
            </a:extLst>
          </p:cNvPr>
          <p:cNvSpPr/>
          <p:nvPr/>
        </p:nvSpPr>
        <p:spPr>
          <a:xfrm>
            <a:off x="1762538" y="2789445"/>
            <a:ext cx="4883427" cy="98066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 Placeholder 1">
            <a:extLst>
              <a:ext uri="{FF2B5EF4-FFF2-40B4-BE49-F238E27FC236}">
                <a16:creationId xmlns:a16="http://schemas.microsoft.com/office/drawing/2014/main" id="{A541658E-EDD3-4EE3-B73E-60739C4FA553}"/>
              </a:ext>
            </a:extLst>
          </p:cNvPr>
          <p:cNvSpPr>
            <a:spLocks noGrp="1"/>
          </p:cNvSpPr>
          <p:nvPr>
            <p:ph type="body" sz="quarter" idx="10"/>
          </p:nvPr>
        </p:nvSpPr>
        <p:spPr>
          <a:xfrm>
            <a:off x="2504593" y="2697162"/>
            <a:ext cx="3140834" cy="1165225"/>
          </a:xfrm>
        </p:spPr>
        <p:txBody>
          <a:bodyPr/>
          <a:lstStyle/>
          <a:p>
            <a:pPr algn="ctr"/>
            <a:r>
              <a:rPr lang="en-US" sz="5400" dirty="0">
                <a:solidFill>
                  <a:schemeClr val="accent3"/>
                </a:solidFill>
              </a:rPr>
              <a:t>PRAYER</a:t>
            </a:r>
            <a:endParaRPr lang="en-AU" sz="5400" dirty="0">
              <a:solidFill>
                <a:schemeClr val="accent3"/>
              </a:solidFill>
            </a:endParaRPr>
          </a:p>
        </p:txBody>
      </p:sp>
    </p:spTree>
    <p:extLst>
      <p:ext uri="{BB962C8B-B14F-4D97-AF65-F5344CB8AC3E}">
        <p14:creationId xmlns:p14="http://schemas.microsoft.com/office/powerpoint/2010/main" val="560838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D36EC6-7933-4C23-9F49-C25C67CA1229}"/>
              </a:ext>
            </a:extLst>
          </p:cNvPr>
          <p:cNvSpPr>
            <a:spLocks noGrp="1"/>
          </p:cNvSpPr>
          <p:nvPr>
            <p:ph type="body" sz="quarter" idx="10"/>
          </p:nvPr>
        </p:nvSpPr>
        <p:spPr/>
        <p:txBody>
          <a:bodyPr/>
          <a:lstStyle/>
          <a:p>
            <a:r>
              <a:rPr lang="en-US"/>
              <a:t>Loving God, </a:t>
            </a:r>
            <a:endParaRPr lang="en-AU"/>
          </a:p>
          <a:p>
            <a:r>
              <a:rPr lang="en-US"/>
              <a:t>We thank you for the gift of our lives </a:t>
            </a:r>
            <a:endParaRPr lang="en-AU"/>
          </a:p>
        </p:txBody>
      </p:sp>
      <p:pic>
        <p:nvPicPr>
          <p:cNvPr id="9" name="Picture Placeholder 8" descr="Biru stands outside in front of community members, wearing face masks.&#10;">
            <a:extLst>
              <a:ext uri="{FF2B5EF4-FFF2-40B4-BE49-F238E27FC236}">
                <a16:creationId xmlns:a16="http://schemas.microsoft.com/office/drawing/2014/main" id="{D0634F4F-5293-45F7-851D-7A2FFEB9850B}"/>
              </a:ext>
            </a:extLst>
          </p:cNvPr>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p:pic>
      <p:sp>
        <p:nvSpPr>
          <p:cNvPr id="4" name="Rectangle 3">
            <a:extLst>
              <a:ext uri="{FF2B5EF4-FFF2-40B4-BE49-F238E27FC236}">
                <a16:creationId xmlns:a16="http://schemas.microsoft.com/office/drawing/2014/main" id="{56474C12-9050-4DEC-9EFE-A65BC8BB63EB}"/>
              </a:ext>
            </a:extLst>
          </p:cNvPr>
          <p:cNvSpPr/>
          <p:nvPr/>
        </p:nvSpPr>
        <p:spPr>
          <a:xfrm>
            <a:off x="10652749" y="6477132"/>
            <a:ext cx="1382110" cy="246221"/>
          </a:xfrm>
          <a:prstGeom prst="rect">
            <a:avLst/>
          </a:prstGeom>
        </p:spPr>
        <p:txBody>
          <a:bodyPr wrap="none">
            <a:spAutoFit/>
          </a:bodyPr>
          <a:lstStyle/>
          <a:p>
            <a:pPr>
              <a:spcAft>
                <a:spcPts val="1200"/>
              </a:spcAft>
            </a:pPr>
            <a:r>
              <a:rPr lang="en-AU" sz="1000" dirty="0">
                <a:solidFill>
                  <a:schemeClr val="bg1"/>
                </a:solidFill>
              </a:rPr>
              <a:t>Photo: Sameer Bara </a:t>
            </a:r>
            <a:endParaRPr lang="en-US" sz="1000" dirty="0">
              <a:solidFill>
                <a:schemeClr val="bg1"/>
              </a:solidFill>
            </a:endParaRPr>
          </a:p>
        </p:txBody>
      </p:sp>
    </p:spTree>
    <p:extLst>
      <p:ext uri="{BB962C8B-B14F-4D97-AF65-F5344CB8AC3E}">
        <p14:creationId xmlns:p14="http://schemas.microsoft.com/office/powerpoint/2010/main" val="2135597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390A43-F150-4210-94E0-17EF9950EC8E}"/>
              </a:ext>
            </a:extLst>
          </p:cNvPr>
          <p:cNvSpPr>
            <a:spLocks noGrp="1"/>
          </p:cNvSpPr>
          <p:nvPr>
            <p:ph type="body" sz="quarter" idx="10"/>
          </p:nvPr>
        </p:nvSpPr>
        <p:spPr/>
        <p:txBody>
          <a:bodyPr/>
          <a:lstStyle/>
          <a:p>
            <a:r>
              <a:rPr lang="en-US"/>
              <a:t>and</a:t>
            </a:r>
            <a:r>
              <a:rPr lang="en-AU"/>
              <a:t> </a:t>
            </a:r>
            <a:r>
              <a:rPr lang="en-US"/>
              <a:t>for the life of every person, both near to us and far away.</a:t>
            </a:r>
            <a:endParaRPr lang="en-AU"/>
          </a:p>
        </p:txBody>
      </p:sp>
      <p:pic>
        <p:nvPicPr>
          <p:cNvPr id="17" name="Picture Placeholder 16" descr="A young woman holds a chicken inside the hen house at her rural training centre in the Solomon Islands.&#10;">
            <a:extLst>
              <a:ext uri="{FF2B5EF4-FFF2-40B4-BE49-F238E27FC236}">
                <a16:creationId xmlns:a16="http://schemas.microsoft.com/office/drawing/2014/main" id="{7B0E9BFA-3A0D-4FA9-B47B-1D6DB47EDA0C}"/>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a:xfrm>
            <a:off x="0" y="1498600"/>
            <a:ext cx="12192000" cy="5359400"/>
          </a:xfrm>
        </p:spPr>
      </p:pic>
      <p:sp>
        <p:nvSpPr>
          <p:cNvPr id="4" name="Rectangle 3">
            <a:extLst>
              <a:ext uri="{FF2B5EF4-FFF2-40B4-BE49-F238E27FC236}">
                <a16:creationId xmlns:a16="http://schemas.microsoft.com/office/drawing/2014/main" id="{659134C0-CCAA-4845-950D-6492196FB8BB}"/>
              </a:ext>
            </a:extLst>
          </p:cNvPr>
          <p:cNvSpPr/>
          <p:nvPr/>
        </p:nvSpPr>
        <p:spPr>
          <a:xfrm>
            <a:off x="10652749" y="6477132"/>
            <a:ext cx="1106393" cy="553998"/>
          </a:xfrm>
          <a:prstGeom prst="rect">
            <a:avLst/>
          </a:prstGeom>
        </p:spPr>
        <p:txBody>
          <a:bodyPr wrap="none">
            <a:spAutoFit/>
          </a:bodyPr>
          <a:lstStyle/>
          <a:p>
            <a:pPr>
              <a:spcAft>
                <a:spcPts val="1200"/>
              </a:spcAft>
            </a:pPr>
            <a:r>
              <a:rPr lang="en-AU" sz="1000" dirty="0">
                <a:solidFill>
                  <a:schemeClr val="bg1"/>
                </a:solidFill>
              </a:rPr>
              <a:t>Photo: Neil </a:t>
            </a:r>
            <a:r>
              <a:rPr lang="en-AU" sz="1000" dirty="0" err="1">
                <a:solidFill>
                  <a:schemeClr val="bg1"/>
                </a:solidFill>
              </a:rPr>
              <a:t>Nuia</a:t>
            </a:r>
            <a:endParaRPr lang="en-AU" sz="1000" dirty="0">
              <a:solidFill>
                <a:schemeClr val="bg1"/>
              </a:solidFill>
            </a:endParaRPr>
          </a:p>
          <a:p>
            <a:pPr>
              <a:spcAft>
                <a:spcPts val="1200"/>
              </a:spcAft>
            </a:pPr>
            <a:endParaRPr lang="en-US" sz="1000" dirty="0">
              <a:solidFill>
                <a:schemeClr val="bg1"/>
              </a:solidFill>
            </a:endParaRPr>
          </a:p>
        </p:txBody>
      </p:sp>
    </p:spTree>
    <p:extLst>
      <p:ext uri="{BB962C8B-B14F-4D97-AF65-F5344CB8AC3E}">
        <p14:creationId xmlns:p14="http://schemas.microsoft.com/office/powerpoint/2010/main" val="2184194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BE3E49-B00A-4345-A396-573A7716EA23}"/>
              </a:ext>
            </a:extLst>
          </p:cNvPr>
          <p:cNvSpPr>
            <a:spLocks noGrp="1"/>
          </p:cNvSpPr>
          <p:nvPr>
            <p:ph type="body" sz="quarter" idx="10"/>
          </p:nvPr>
        </p:nvSpPr>
        <p:spPr>
          <a:xfrm>
            <a:off x="360364" y="196850"/>
            <a:ext cx="8871318" cy="1104900"/>
          </a:xfrm>
        </p:spPr>
        <p:txBody>
          <a:bodyPr/>
          <a:lstStyle/>
          <a:p>
            <a:r>
              <a:rPr lang="en-US" dirty="0"/>
              <a:t>We thank you for the wonder of all your creation.</a:t>
            </a:r>
            <a:endParaRPr lang="en-AU" dirty="0"/>
          </a:p>
        </p:txBody>
      </p:sp>
      <p:pic>
        <p:nvPicPr>
          <p:cNvPr id="5" name="Picture Placeholder 4" descr="Janice stands on the edge of a lake with cliffs behind her in Arnhem Land, Australia.&#10;">
            <a:extLst>
              <a:ext uri="{FF2B5EF4-FFF2-40B4-BE49-F238E27FC236}">
                <a16:creationId xmlns:a16="http://schemas.microsoft.com/office/drawing/2014/main" id="{BEC35555-4C78-48C9-A7A7-3319CF122B7F}"/>
              </a:ext>
            </a:extLst>
          </p:cNvPr>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p:pic>
      <p:sp>
        <p:nvSpPr>
          <p:cNvPr id="6" name="Rectangle 5">
            <a:extLst>
              <a:ext uri="{FF2B5EF4-FFF2-40B4-BE49-F238E27FC236}">
                <a16:creationId xmlns:a16="http://schemas.microsoft.com/office/drawing/2014/main" id="{CA53A6AD-AF39-41B0-BD99-F6EB5ACA1498}"/>
              </a:ext>
            </a:extLst>
          </p:cNvPr>
          <p:cNvSpPr/>
          <p:nvPr/>
        </p:nvSpPr>
        <p:spPr>
          <a:xfrm>
            <a:off x="10304252" y="6455634"/>
            <a:ext cx="1731564" cy="246221"/>
          </a:xfrm>
          <a:prstGeom prst="rect">
            <a:avLst/>
          </a:prstGeom>
        </p:spPr>
        <p:txBody>
          <a:bodyPr wrap="none">
            <a:spAutoFit/>
          </a:bodyPr>
          <a:lstStyle/>
          <a:p>
            <a:r>
              <a:rPr lang="en-AU" sz="1000" dirty="0">
                <a:solidFill>
                  <a:schemeClr val="bg1"/>
                </a:solidFill>
              </a:rPr>
              <a:t>Photo: Richard Wainwright </a:t>
            </a:r>
          </a:p>
        </p:txBody>
      </p:sp>
    </p:spTree>
    <p:extLst>
      <p:ext uri="{BB962C8B-B14F-4D97-AF65-F5344CB8AC3E}">
        <p14:creationId xmlns:p14="http://schemas.microsoft.com/office/powerpoint/2010/main" val="1475229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5848DF-ABA5-4CF3-9E3B-DBB87D096945}"/>
              </a:ext>
            </a:extLst>
          </p:cNvPr>
          <p:cNvSpPr>
            <a:spLocks noGrp="1"/>
          </p:cNvSpPr>
          <p:nvPr>
            <p:ph type="body" sz="quarter" idx="10"/>
          </p:nvPr>
        </p:nvSpPr>
        <p:spPr/>
        <p:txBody>
          <a:bodyPr/>
          <a:lstStyle/>
          <a:p>
            <a:r>
              <a:rPr lang="en-US"/>
              <a:t>Through fasting, almsgiving and prayer</a:t>
            </a:r>
            <a:endParaRPr lang="en-AU"/>
          </a:p>
          <a:p>
            <a:r>
              <a:rPr lang="en-US"/>
              <a:t>may this Lent draw us deeper </a:t>
            </a:r>
            <a:endParaRPr lang="en-AU"/>
          </a:p>
        </p:txBody>
      </p:sp>
      <p:pic>
        <p:nvPicPr>
          <p:cNvPr id="5" name="Picture 5" descr="Anatercia, a 12 year old girl, is standing in a corn field in Mozambique, smiling as she holds an ear of corn. ">
            <a:extLst>
              <a:ext uri="{FF2B5EF4-FFF2-40B4-BE49-F238E27FC236}">
                <a16:creationId xmlns:a16="http://schemas.microsoft.com/office/drawing/2014/main" id="{228CA0C0-137E-4BE2-B70B-A96DAE8BA27B}"/>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p:pic>
      <p:sp>
        <p:nvSpPr>
          <p:cNvPr id="3" name="Rectangle 2">
            <a:extLst>
              <a:ext uri="{FF2B5EF4-FFF2-40B4-BE49-F238E27FC236}">
                <a16:creationId xmlns:a16="http://schemas.microsoft.com/office/drawing/2014/main" id="{A797DC63-71AA-477F-89FD-D0AE96F3DB51}"/>
              </a:ext>
            </a:extLst>
          </p:cNvPr>
          <p:cNvSpPr/>
          <p:nvPr/>
        </p:nvSpPr>
        <p:spPr>
          <a:xfrm>
            <a:off x="10652749" y="6477132"/>
            <a:ext cx="1382110" cy="246221"/>
          </a:xfrm>
          <a:prstGeom prst="rect">
            <a:avLst/>
          </a:prstGeom>
        </p:spPr>
        <p:txBody>
          <a:bodyPr wrap="none">
            <a:spAutoFit/>
          </a:bodyPr>
          <a:lstStyle/>
          <a:p>
            <a:pPr>
              <a:spcAft>
                <a:spcPts val="1200"/>
              </a:spcAft>
            </a:pPr>
            <a:r>
              <a:rPr lang="en-AU" sz="1000" dirty="0">
                <a:solidFill>
                  <a:schemeClr val="bg1"/>
                </a:solidFill>
              </a:rPr>
              <a:t>Photo: </a:t>
            </a:r>
            <a:r>
              <a:rPr lang="en-AU" sz="1000" dirty="0" err="1">
                <a:solidFill>
                  <a:schemeClr val="bg1"/>
                </a:solidFill>
              </a:rPr>
              <a:t>Emidio</a:t>
            </a:r>
            <a:r>
              <a:rPr lang="en-AU" sz="1000" dirty="0">
                <a:solidFill>
                  <a:schemeClr val="bg1"/>
                </a:solidFill>
              </a:rPr>
              <a:t> </a:t>
            </a:r>
            <a:r>
              <a:rPr lang="en-AU" sz="1000" dirty="0" err="1">
                <a:solidFill>
                  <a:schemeClr val="bg1"/>
                </a:solidFill>
              </a:rPr>
              <a:t>Josine</a:t>
            </a:r>
            <a:endParaRPr lang="en-US" sz="1000" dirty="0">
              <a:solidFill>
                <a:schemeClr val="bg1"/>
              </a:solidFill>
            </a:endParaRPr>
          </a:p>
        </p:txBody>
      </p:sp>
    </p:spTree>
    <p:extLst>
      <p:ext uri="{BB962C8B-B14F-4D97-AF65-F5344CB8AC3E}">
        <p14:creationId xmlns:p14="http://schemas.microsoft.com/office/powerpoint/2010/main" val="3953549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62ACAC-416A-4AA6-A324-AC8CD99A2F1C}"/>
              </a:ext>
            </a:extLst>
          </p:cNvPr>
          <p:cNvSpPr>
            <a:spLocks noGrp="1"/>
          </p:cNvSpPr>
          <p:nvPr>
            <p:ph type="body" sz="quarter" idx="10"/>
          </p:nvPr>
        </p:nvSpPr>
        <p:spPr/>
        <p:txBody>
          <a:bodyPr/>
          <a:lstStyle/>
          <a:p>
            <a:r>
              <a:rPr lang="en-US"/>
              <a:t>into the warmth and light of God’s love.</a:t>
            </a:r>
            <a:endParaRPr lang="en-AU"/>
          </a:p>
        </p:txBody>
      </p:sp>
      <p:pic>
        <p:nvPicPr>
          <p:cNvPr id="5" name="Picture Placeholder 4" descr="Rosalie holds her young daughters hand as they walk along a busy dirt road near their home in DRC. &#10;">
            <a:extLst>
              <a:ext uri="{FF2B5EF4-FFF2-40B4-BE49-F238E27FC236}">
                <a16:creationId xmlns:a16="http://schemas.microsoft.com/office/drawing/2014/main" id="{431EBE33-AFF8-446C-9A60-3AF43F93C0A0}"/>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a:xfrm>
            <a:off x="0" y="1498600"/>
            <a:ext cx="12192000" cy="5359400"/>
          </a:xfrm>
        </p:spPr>
      </p:pic>
      <p:sp>
        <p:nvSpPr>
          <p:cNvPr id="4" name="Rectangle 3">
            <a:extLst>
              <a:ext uri="{FF2B5EF4-FFF2-40B4-BE49-F238E27FC236}">
                <a16:creationId xmlns:a16="http://schemas.microsoft.com/office/drawing/2014/main" id="{F63875C6-109D-4422-B04A-3A8978BE038E}"/>
              </a:ext>
            </a:extLst>
          </p:cNvPr>
          <p:cNvSpPr/>
          <p:nvPr/>
        </p:nvSpPr>
        <p:spPr>
          <a:xfrm>
            <a:off x="10652749" y="6477132"/>
            <a:ext cx="1438214" cy="246221"/>
          </a:xfrm>
          <a:prstGeom prst="rect">
            <a:avLst/>
          </a:prstGeom>
        </p:spPr>
        <p:txBody>
          <a:bodyPr wrap="none">
            <a:spAutoFit/>
          </a:bodyPr>
          <a:lstStyle/>
          <a:p>
            <a:pPr>
              <a:spcAft>
                <a:spcPts val="1200"/>
              </a:spcAft>
            </a:pPr>
            <a:r>
              <a:rPr lang="en-AU" sz="1000" dirty="0">
                <a:solidFill>
                  <a:schemeClr val="bg1"/>
                </a:solidFill>
              </a:rPr>
              <a:t>Photo: Arlette </a:t>
            </a:r>
            <a:r>
              <a:rPr lang="en-AU" sz="1000" dirty="0" err="1">
                <a:solidFill>
                  <a:schemeClr val="bg1"/>
                </a:solidFill>
              </a:rPr>
              <a:t>Bashizi</a:t>
            </a:r>
            <a:r>
              <a:rPr lang="en-AU" sz="1000" dirty="0">
                <a:solidFill>
                  <a:schemeClr val="bg1"/>
                </a:solidFill>
              </a:rPr>
              <a:t> </a:t>
            </a:r>
            <a:endParaRPr lang="en-US" sz="1000" dirty="0">
              <a:solidFill>
                <a:schemeClr val="bg1"/>
              </a:solidFill>
            </a:endParaRPr>
          </a:p>
        </p:txBody>
      </p:sp>
    </p:spTree>
    <p:extLst>
      <p:ext uri="{BB962C8B-B14F-4D97-AF65-F5344CB8AC3E}">
        <p14:creationId xmlns:p14="http://schemas.microsoft.com/office/powerpoint/2010/main" val="631267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44D66C-C4C1-48CE-B665-DE8F443517B0}"/>
              </a:ext>
            </a:extLst>
          </p:cNvPr>
          <p:cNvSpPr>
            <a:spLocks noGrp="1"/>
          </p:cNvSpPr>
          <p:nvPr>
            <p:ph type="body" sz="quarter" idx="10"/>
          </p:nvPr>
        </p:nvSpPr>
        <p:spPr>
          <a:xfrm>
            <a:off x="360363" y="196850"/>
            <a:ext cx="8886825" cy="1104900"/>
          </a:xfrm>
        </p:spPr>
        <p:txBody>
          <a:bodyPr/>
          <a:lstStyle/>
          <a:p>
            <a:r>
              <a:rPr lang="en-US" dirty="0"/>
              <a:t>May we see the world more clearly,</a:t>
            </a:r>
            <a:endParaRPr lang="en-AU" dirty="0"/>
          </a:p>
          <a:p>
            <a:r>
              <a:rPr lang="en-US" dirty="0"/>
              <a:t>Especially those who are often overlooked. </a:t>
            </a:r>
            <a:endParaRPr lang="en-AU" dirty="0"/>
          </a:p>
        </p:txBody>
      </p:sp>
      <p:pic>
        <p:nvPicPr>
          <p:cNvPr id="5" name="Picture Placeholder 4" descr="The side profile of a young woman looking out over the ocean, the sun low. ">
            <a:extLst>
              <a:ext uri="{FF2B5EF4-FFF2-40B4-BE49-F238E27FC236}">
                <a16:creationId xmlns:a16="http://schemas.microsoft.com/office/drawing/2014/main" id="{D09D609A-3F48-4598-846E-D9C353EBA3FC}"/>
              </a:ext>
            </a:extLst>
          </p:cNvPr>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p:pic>
      <p:sp>
        <p:nvSpPr>
          <p:cNvPr id="4" name="Rectangle 3">
            <a:extLst>
              <a:ext uri="{FF2B5EF4-FFF2-40B4-BE49-F238E27FC236}">
                <a16:creationId xmlns:a16="http://schemas.microsoft.com/office/drawing/2014/main" id="{DAE7D65F-DEFC-4B05-939B-ABE97A673214}"/>
              </a:ext>
            </a:extLst>
          </p:cNvPr>
          <p:cNvSpPr/>
          <p:nvPr/>
        </p:nvSpPr>
        <p:spPr>
          <a:xfrm>
            <a:off x="10652749" y="6477132"/>
            <a:ext cx="1106393" cy="553998"/>
          </a:xfrm>
          <a:prstGeom prst="rect">
            <a:avLst/>
          </a:prstGeom>
        </p:spPr>
        <p:txBody>
          <a:bodyPr wrap="none">
            <a:spAutoFit/>
          </a:bodyPr>
          <a:lstStyle/>
          <a:p>
            <a:pPr>
              <a:spcAft>
                <a:spcPts val="1200"/>
              </a:spcAft>
            </a:pPr>
            <a:r>
              <a:rPr lang="en-AU" sz="1000" dirty="0">
                <a:solidFill>
                  <a:schemeClr val="tx1"/>
                </a:solidFill>
              </a:rPr>
              <a:t>Photo: Neil </a:t>
            </a:r>
            <a:r>
              <a:rPr lang="en-AU" sz="1000" dirty="0" err="1">
                <a:solidFill>
                  <a:schemeClr val="tx1"/>
                </a:solidFill>
              </a:rPr>
              <a:t>Nuia</a:t>
            </a:r>
            <a:endParaRPr lang="en-AU" sz="1000" dirty="0">
              <a:solidFill>
                <a:schemeClr val="tx1"/>
              </a:solidFill>
            </a:endParaRPr>
          </a:p>
          <a:p>
            <a:pPr>
              <a:spcAft>
                <a:spcPts val="1200"/>
              </a:spcAft>
            </a:pPr>
            <a:endParaRPr lang="en-US" sz="1000" dirty="0">
              <a:solidFill>
                <a:schemeClr val="tx1"/>
              </a:solidFill>
            </a:endParaRPr>
          </a:p>
        </p:txBody>
      </p:sp>
    </p:spTree>
    <p:extLst>
      <p:ext uri="{BB962C8B-B14F-4D97-AF65-F5344CB8AC3E}">
        <p14:creationId xmlns:p14="http://schemas.microsoft.com/office/powerpoint/2010/main" val="488459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48C52C-5F15-4A9B-B7D5-ACC0A4307B79}"/>
              </a:ext>
            </a:extLst>
          </p:cNvPr>
          <p:cNvSpPr>
            <a:spLocks noGrp="1"/>
          </p:cNvSpPr>
          <p:nvPr>
            <p:ph type="body" sz="quarter" idx="10"/>
          </p:nvPr>
        </p:nvSpPr>
        <p:spPr>
          <a:xfrm>
            <a:off x="360363" y="196850"/>
            <a:ext cx="9114941" cy="1104900"/>
          </a:xfrm>
        </p:spPr>
        <p:txBody>
          <a:bodyPr/>
          <a:lstStyle/>
          <a:p>
            <a:r>
              <a:rPr lang="en-US" sz="3000" dirty="0"/>
              <a:t>May we come closer to your heart, </a:t>
            </a:r>
          </a:p>
          <a:p>
            <a:r>
              <a:rPr lang="en-US" dirty="0"/>
              <a:t>W</a:t>
            </a:r>
            <a:r>
              <a:rPr lang="en-US" sz="3000"/>
              <a:t>hich </a:t>
            </a:r>
            <a:r>
              <a:rPr lang="en-US" sz="3000" dirty="0"/>
              <a:t>you showed through the cross of Jesus.</a:t>
            </a:r>
            <a:endParaRPr lang="en-AU" sz="3000" dirty="0"/>
          </a:p>
        </p:txBody>
      </p:sp>
      <p:pic>
        <p:nvPicPr>
          <p:cNvPr id="5" name="Picture 5" descr="A woman's hands hold long thin pandanus leaves.">
            <a:extLst>
              <a:ext uri="{FF2B5EF4-FFF2-40B4-BE49-F238E27FC236}">
                <a16:creationId xmlns:a16="http://schemas.microsoft.com/office/drawing/2014/main" id="{DB9E7B36-C552-4278-A0F1-2D1BE67575E3}"/>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a:xfrm>
            <a:off x="0" y="1498600"/>
            <a:ext cx="12192000" cy="5359400"/>
          </a:xfrm>
        </p:spPr>
      </p:pic>
      <p:sp>
        <p:nvSpPr>
          <p:cNvPr id="3" name="Rectangle 2">
            <a:extLst>
              <a:ext uri="{FF2B5EF4-FFF2-40B4-BE49-F238E27FC236}">
                <a16:creationId xmlns:a16="http://schemas.microsoft.com/office/drawing/2014/main" id="{C9405D4D-B4A3-4C4A-BCB6-11B65543C269}"/>
              </a:ext>
            </a:extLst>
          </p:cNvPr>
          <p:cNvSpPr/>
          <p:nvPr/>
        </p:nvSpPr>
        <p:spPr>
          <a:xfrm>
            <a:off x="10304252" y="6455634"/>
            <a:ext cx="1731564" cy="246221"/>
          </a:xfrm>
          <a:prstGeom prst="rect">
            <a:avLst/>
          </a:prstGeom>
        </p:spPr>
        <p:txBody>
          <a:bodyPr wrap="none">
            <a:spAutoFit/>
          </a:bodyPr>
          <a:lstStyle/>
          <a:p>
            <a:r>
              <a:rPr lang="en-AU" sz="1000" dirty="0">
                <a:solidFill>
                  <a:schemeClr val="bg1"/>
                </a:solidFill>
              </a:rPr>
              <a:t>Photo: Richard Wainwright </a:t>
            </a:r>
          </a:p>
        </p:txBody>
      </p:sp>
    </p:spTree>
    <p:extLst>
      <p:ext uri="{BB962C8B-B14F-4D97-AF65-F5344CB8AC3E}">
        <p14:creationId xmlns:p14="http://schemas.microsoft.com/office/powerpoint/2010/main" val="2559231877"/>
      </p:ext>
    </p:extLst>
  </p:cSld>
  <p:clrMapOvr>
    <a:masterClrMapping/>
  </p:clrMapOvr>
</p:sld>
</file>

<file path=ppt/theme/theme1.xml><?xml version="1.0" encoding="utf-8"?>
<a:theme xmlns:a="http://schemas.openxmlformats.org/drawingml/2006/main" name="Office Theme">
  <a:themeElements>
    <a:clrScheme name="PC22">
      <a:dk1>
        <a:srgbClr val="000000"/>
      </a:dk1>
      <a:lt1>
        <a:srgbClr val="FFFFFF"/>
      </a:lt1>
      <a:dk2>
        <a:srgbClr val="44546A"/>
      </a:dk2>
      <a:lt2>
        <a:srgbClr val="E7E6E6"/>
      </a:lt2>
      <a:accent1>
        <a:srgbClr val="E75057"/>
      </a:accent1>
      <a:accent2>
        <a:srgbClr val="FED600"/>
      </a:accent2>
      <a:accent3>
        <a:srgbClr val="30BEEF"/>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A5971 PC22_Powerpoint D5" id="{12AE3004-AF42-754B-B262-42BB8119046C}" vid="{C9323C62-BD63-434C-82CF-52F4E37CA1C8}"/>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0D18022CAF0CF4E8F2A2F1633DCF88F" ma:contentTypeVersion="16" ma:contentTypeDescription="Create a new document." ma:contentTypeScope="" ma:versionID="9143bfe0f8b2f30595dcd0d50264b73d">
  <xsd:schema xmlns:xsd="http://www.w3.org/2001/XMLSchema" xmlns:xs="http://www.w3.org/2001/XMLSchema" xmlns:p="http://schemas.microsoft.com/office/2006/metadata/properties" xmlns:ns3="827c324d-dd95-45ea-85ed-7126813b518f" xmlns:ns4="9e00334d-dd00-4f78-9815-2808d8351382" targetNamespace="http://schemas.microsoft.com/office/2006/metadata/properties" ma:root="true" ma:fieldsID="d8a08a905825d5ec22cd5e383d20675b" ns3:_="" ns4:_="">
    <xsd:import namespace="827c324d-dd95-45ea-85ed-7126813b518f"/>
    <xsd:import namespace="9e00334d-dd00-4f78-9815-2808d8351382"/>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7c324d-dd95-45ea-85ed-7126813b518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e00334d-dd00-4f78-9815-2808d8351382"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95693D-82AD-4091-9464-B3B0F2E685E4}">
  <ds:schemaRefs>
    <ds:schemaRef ds:uri="http://schemas.microsoft.com/sharepoint/v3/contenttype/forms"/>
  </ds:schemaRefs>
</ds:datastoreItem>
</file>

<file path=customXml/itemProps2.xml><?xml version="1.0" encoding="utf-8"?>
<ds:datastoreItem xmlns:ds="http://schemas.openxmlformats.org/officeDocument/2006/customXml" ds:itemID="{6D6EC5F3-0E2B-40EB-802C-6DA2AC7F7B6B}">
  <ds:schemaRefs>
    <ds:schemaRef ds:uri="827c324d-dd95-45ea-85ed-7126813b518f"/>
    <ds:schemaRef ds:uri="http://schemas.microsoft.com/office/2006/documentManagement/types"/>
    <ds:schemaRef ds:uri="http://schemas.openxmlformats.org/package/2006/metadata/core-properties"/>
    <ds:schemaRef ds:uri="http://purl.org/dc/dcmitype/"/>
    <ds:schemaRef ds:uri="http://purl.org/dc/elements/1.1/"/>
    <ds:schemaRef ds:uri="http://schemas.microsoft.com/office/2006/metadata/properties"/>
    <ds:schemaRef ds:uri="http://purl.org/dc/terms/"/>
    <ds:schemaRef ds:uri="http://schemas.microsoft.com/office/infopath/2007/PartnerControls"/>
    <ds:schemaRef ds:uri="9e00334d-dd00-4f78-9815-2808d8351382"/>
    <ds:schemaRef ds:uri="http://www.w3.org/XML/1998/namespace"/>
  </ds:schemaRefs>
</ds:datastoreItem>
</file>

<file path=customXml/itemProps3.xml><?xml version="1.0" encoding="utf-8"?>
<ds:datastoreItem xmlns:ds="http://schemas.openxmlformats.org/officeDocument/2006/customXml" ds:itemID="{7CDA078F-3B29-426F-BBC5-3096F01934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7c324d-dd95-45ea-85ed-7126813b518f"/>
    <ds:schemaRef ds:uri="9e00334d-dd00-4f78-9815-2808d83513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158</TotalTime>
  <Words>467</Words>
  <Application>Microsoft Office PowerPoint</Application>
  <PresentationFormat>Widescreen</PresentationFormat>
  <Paragraphs>34</Paragraphs>
  <Slides>12</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Times New Roman</vt:lpstr>
      <vt:lpstr>Calibri</vt:lpstr>
      <vt:lpstr>Roboto</vt:lpstr>
      <vt:lpstr>Roboto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PC22 Prayer</dc:title>
  <dc:creator>Matthew Ware</dc:creator>
  <cp:lastModifiedBy>Nicole Dobrohotoff</cp:lastModifiedBy>
  <cp:revision>20</cp:revision>
  <dcterms:created xsi:type="dcterms:W3CDTF">2021-11-07T11:47:23Z</dcterms:created>
  <dcterms:modified xsi:type="dcterms:W3CDTF">2021-12-15T05:10:19Z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0x01010000D18022CAF0CF4E8F2A2F1633DCF88F</vt:lpwstr>
  </property>
</Properties>
</file>