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8"/>
  </p:notesMasterIdLst>
  <p:sldIdLst>
    <p:sldId id="268" r:id="rId5"/>
    <p:sldId id="256" r:id="rId6"/>
    <p:sldId id="400" r:id="rId7"/>
    <p:sldId id="331" r:id="rId8"/>
    <p:sldId id="332" r:id="rId9"/>
    <p:sldId id="381" r:id="rId10"/>
    <p:sldId id="383" r:id="rId11"/>
    <p:sldId id="385" r:id="rId12"/>
    <p:sldId id="388" r:id="rId13"/>
    <p:sldId id="389" r:id="rId14"/>
    <p:sldId id="390" r:id="rId15"/>
    <p:sldId id="391" r:id="rId16"/>
    <p:sldId id="402" r:id="rId17"/>
    <p:sldId id="403" r:id="rId18"/>
    <p:sldId id="393" r:id="rId19"/>
    <p:sldId id="405" r:id="rId20"/>
    <p:sldId id="404" r:id="rId21"/>
    <p:sldId id="406" r:id="rId22"/>
    <p:sldId id="394" r:id="rId23"/>
    <p:sldId id="395" r:id="rId24"/>
    <p:sldId id="396" r:id="rId25"/>
    <p:sldId id="398" r:id="rId26"/>
    <p:sldId id="399" r:id="rId27"/>
  </p:sldIdLst>
  <p:sldSz cx="13444538"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8" userDrawn="1">
          <p15:clr>
            <a:srgbClr val="A4A3A4"/>
          </p15:clr>
        </p15:guide>
        <p15:guide id="2" pos="58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2" clrIdx="0">
    <p:extLst>
      <p:ext uri="{19B8F6BF-5375-455C-9EA6-DF929625EA0E}">
        <p15:presenceInfo xmlns:p15="http://schemas.microsoft.com/office/powerpoint/2012/main" userId="S::nicoled@caritas.org.au::2dc4cf58-dc7e-422a-950b-38460c74cb76" providerId="AD"/>
      </p:ext>
    </p:extLst>
  </p:cmAuthor>
  <p:cmAuthor id="2" name="Sarah Latif" initials="SL" lastIdx="1" clrIdx="1">
    <p:extLst>
      <p:ext uri="{19B8F6BF-5375-455C-9EA6-DF929625EA0E}">
        <p15:presenceInfo xmlns:p15="http://schemas.microsoft.com/office/powerpoint/2012/main" userId="S-1-5-21-568877940-3399399001-4121681156-73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1A4"/>
    <a:srgbClr val="D86075"/>
    <a:srgbClr val="C3DDD7"/>
    <a:srgbClr val="761F00"/>
    <a:srgbClr val="FFFFFF"/>
    <a:srgbClr val="E4DBCA"/>
    <a:srgbClr val="3C4F6F"/>
    <a:srgbClr val="004751"/>
    <a:srgbClr val="0B234B"/>
    <a:srgbClr val="762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964" y="48"/>
      </p:cViewPr>
      <p:guideLst>
        <p:guide orient="horz" pos="1038"/>
        <p:guide pos="58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Holland" userId="S::bernard.holland@caritas.org.au::d277d97c-3cf4-4b8e-a142-f9494cfc73b3" providerId="AD" clId="Web-{017B5E25-CEFC-4703-B6EB-03EEF887E03B}"/>
    <pc:docChg chg="modSld">
      <pc:chgData name="Bernard Holland" userId="S::bernard.holland@caritas.org.au::d277d97c-3cf4-4b8e-a142-f9494cfc73b3" providerId="AD" clId="Web-{017B5E25-CEFC-4703-B6EB-03EEF887E03B}" dt="2021-04-19T23:27:56.119" v="0" actId="20577"/>
      <pc:docMkLst>
        <pc:docMk/>
      </pc:docMkLst>
      <pc:sldChg chg="modSp">
        <pc:chgData name="Bernard Holland" userId="S::bernard.holland@caritas.org.au::d277d97c-3cf4-4b8e-a142-f9494cfc73b3" providerId="AD" clId="Web-{017B5E25-CEFC-4703-B6EB-03EEF887E03B}" dt="2021-04-19T23:27:56.119" v="0" actId="20577"/>
        <pc:sldMkLst>
          <pc:docMk/>
          <pc:sldMk cId="4291102572" sldId="389"/>
        </pc:sldMkLst>
        <pc:spChg chg="mod">
          <ac:chgData name="Bernard Holland" userId="S::bernard.holland@caritas.org.au::d277d97c-3cf4-4b8e-a142-f9494cfc73b3" providerId="AD" clId="Web-{017B5E25-CEFC-4703-B6EB-03EEF887E03B}" dt="2021-04-19T23:27:56.119" v="0" actId="20577"/>
          <ac:spMkLst>
            <pc:docMk/>
            <pc:sldMk cId="4291102572" sldId="389"/>
            <ac:spMk id="21" creationId="{B04904A9-26C0-49FE-8CA1-65AA2D3D18C1}"/>
          </ac:spMkLst>
        </pc:spChg>
      </pc:sldChg>
    </pc:docChg>
  </pc:docChgLst>
  <pc:docChgLst>
    <pc:chgData name="Sarah Latif" userId="baaf8b04-c794-4b3b-a150-e50428ae2701" providerId="ADAL" clId="{1BEF778B-6FB7-4742-B4CE-3D7D037F6435}"/>
    <pc:docChg chg="undo custSel mod modSld">
      <pc:chgData name="Sarah Latif" userId="baaf8b04-c794-4b3b-a150-e50428ae2701" providerId="ADAL" clId="{1BEF778B-6FB7-4742-B4CE-3D7D037F6435}" dt="2021-05-24T23:30:13.999" v="85" actId="478"/>
      <pc:docMkLst>
        <pc:docMk/>
      </pc:docMkLst>
      <pc:sldChg chg="addSp modSp">
        <pc:chgData name="Sarah Latif" userId="baaf8b04-c794-4b3b-a150-e50428ae2701" providerId="ADAL" clId="{1BEF778B-6FB7-4742-B4CE-3D7D037F6435}" dt="2021-05-24T23:23:53.788" v="6" actId="1076"/>
        <pc:sldMkLst>
          <pc:docMk/>
          <pc:sldMk cId="2289389638" sldId="383"/>
        </pc:sldMkLst>
        <pc:spChg chg="add mod">
          <ac:chgData name="Sarah Latif" userId="baaf8b04-c794-4b3b-a150-e50428ae2701" providerId="ADAL" clId="{1BEF778B-6FB7-4742-B4CE-3D7D037F6435}" dt="2021-05-24T23:23:53.788" v="6" actId="1076"/>
          <ac:spMkLst>
            <pc:docMk/>
            <pc:sldMk cId="2289389638" sldId="383"/>
            <ac:spMk id="2" creationId="{0B1064D0-1620-4442-B6EF-4997CF19BFAB}"/>
          </ac:spMkLst>
        </pc:spChg>
      </pc:sldChg>
      <pc:sldChg chg="addSp modSp">
        <pc:chgData name="Sarah Latif" userId="baaf8b04-c794-4b3b-a150-e50428ae2701" providerId="ADAL" clId="{1BEF778B-6FB7-4742-B4CE-3D7D037F6435}" dt="2021-05-24T23:25:58.599" v="30" actId="1076"/>
        <pc:sldMkLst>
          <pc:docMk/>
          <pc:sldMk cId="805267794" sldId="385"/>
        </pc:sldMkLst>
        <pc:spChg chg="add mod">
          <ac:chgData name="Sarah Latif" userId="baaf8b04-c794-4b3b-a150-e50428ae2701" providerId="ADAL" clId="{1BEF778B-6FB7-4742-B4CE-3D7D037F6435}" dt="2021-05-24T23:25:58.599" v="30" actId="1076"/>
          <ac:spMkLst>
            <pc:docMk/>
            <pc:sldMk cId="805267794" sldId="385"/>
            <ac:spMk id="3" creationId="{6005E0FC-5B8D-4BED-A5B1-EF763B706B5D}"/>
          </ac:spMkLst>
        </pc:spChg>
      </pc:sldChg>
      <pc:sldChg chg="addSp modSp">
        <pc:chgData name="Sarah Latif" userId="baaf8b04-c794-4b3b-a150-e50428ae2701" providerId="ADAL" clId="{1BEF778B-6FB7-4742-B4CE-3D7D037F6435}" dt="2021-05-24T23:26:47.772" v="37" actId="1076"/>
        <pc:sldMkLst>
          <pc:docMk/>
          <pc:sldMk cId="4291102572" sldId="389"/>
        </pc:sldMkLst>
        <pc:spChg chg="add mod">
          <ac:chgData name="Sarah Latif" userId="baaf8b04-c794-4b3b-a150-e50428ae2701" providerId="ADAL" clId="{1BEF778B-6FB7-4742-B4CE-3D7D037F6435}" dt="2021-05-24T23:26:47.772" v="37" actId="1076"/>
          <ac:spMkLst>
            <pc:docMk/>
            <pc:sldMk cId="4291102572" sldId="389"/>
            <ac:spMk id="2" creationId="{0CAE29DD-13CA-489B-836F-CBBC2F75D0EA}"/>
          </ac:spMkLst>
        </pc:spChg>
      </pc:sldChg>
      <pc:sldChg chg="addSp delSp modSp">
        <pc:chgData name="Sarah Latif" userId="baaf8b04-c794-4b3b-a150-e50428ae2701" providerId="ADAL" clId="{1BEF778B-6FB7-4742-B4CE-3D7D037F6435}" dt="2021-05-24T23:27:42.855" v="43" actId="478"/>
        <pc:sldMkLst>
          <pc:docMk/>
          <pc:sldMk cId="1042793459" sldId="390"/>
        </pc:sldMkLst>
        <pc:spChg chg="add del mod">
          <ac:chgData name="Sarah Latif" userId="baaf8b04-c794-4b3b-a150-e50428ae2701" providerId="ADAL" clId="{1BEF778B-6FB7-4742-B4CE-3D7D037F6435}" dt="2021-05-24T23:27:42.855" v="43" actId="478"/>
          <ac:spMkLst>
            <pc:docMk/>
            <pc:sldMk cId="1042793459" sldId="390"/>
            <ac:spMk id="3" creationId="{C86C83A9-9F4B-4FF8-B048-BB84DF124311}"/>
          </ac:spMkLst>
        </pc:spChg>
      </pc:sldChg>
      <pc:sldChg chg="addSp delSp modSp">
        <pc:chgData name="Sarah Latif" userId="baaf8b04-c794-4b3b-a150-e50428ae2701" providerId="ADAL" clId="{1BEF778B-6FB7-4742-B4CE-3D7D037F6435}" dt="2021-05-24T23:30:13.999" v="85" actId="478"/>
        <pc:sldMkLst>
          <pc:docMk/>
          <pc:sldMk cId="3184092599" sldId="394"/>
        </pc:sldMkLst>
        <pc:spChg chg="add del mod">
          <ac:chgData name="Sarah Latif" userId="baaf8b04-c794-4b3b-a150-e50428ae2701" providerId="ADAL" clId="{1BEF778B-6FB7-4742-B4CE-3D7D037F6435}" dt="2021-05-24T23:30:13.999" v="85" actId="478"/>
          <ac:spMkLst>
            <pc:docMk/>
            <pc:sldMk cId="3184092599" sldId="394"/>
            <ac:spMk id="2" creationId="{71C588B0-57F1-4737-A65B-146C2C4C152E}"/>
          </ac:spMkLst>
        </pc:spChg>
      </pc:sldChg>
      <pc:sldChg chg="addSp modSp">
        <pc:chgData name="Sarah Latif" userId="baaf8b04-c794-4b3b-a150-e50428ae2701" providerId="ADAL" clId="{1BEF778B-6FB7-4742-B4CE-3D7D037F6435}" dt="2021-05-24T23:28:32.208" v="50" actId="1076"/>
        <pc:sldMkLst>
          <pc:docMk/>
          <pc:sldMk cId="1754894343" sldId="402"/>
        </pc:sldMkLst>
        <pc:spChg chg="add mod">
          <ac:chgData name="Sarah Latif" userId="baaf8b04-c794-4b3b-a150-e50428ae2701" providerId="ADAL" clId="{1BEF778B-6FB7-4742-B4CE-3D7D037F6435}" dt="2021-05-24T23:28:32.208" v="50" actId="1076"/>
          <ac:spMkLst>
            <pc:docMk/>
            <pc:sldMk cId="1754894343" sldId="402"/>
            <ac:spMk id="2" creationId="{21C617BE-694C-4BDB-9951-3781E0D9C422}"/>
          </ac:spMkLst>
        </pc:spChg>
      </pc:sldChg>
    </pc:docChg>
  </pc:docChgLst>
  <pc:docChgLst>
    <pc:chgData name="Nicole Dobrohotoff" userId="S::nicoled@caritas.org.au::2dc4cf58-dc7e-422a-950b-38460c74cb76" providerId="AD" clId="Web-{B76E40EB-6195-4943-84B0-926754E5E97D}"/>
    <pc:docChg chg="modSld">
      <pc:chgData name="Nicole Dobrohotoff" userId="S::nicoled@caritas.org.au::2dc4cf58-dc7e-422a-950b-38460c74cb76" providerId="AD" clId="Web-{B76E40EB-6195-4943-84B0-926754E5E97D}" dt="2021-05-14T01:56:02.671" v="29" actId="1076"/>
      <pc:docMkLst>
        <pc:docMk/>
      </pc:docMkLst>
      <pc:sldChg chg="modSp">
        <pc:chgData name="Nicole Dobrohotoff" userId="S::nicoled@caritas.org.au::2dc4cf58-dc7e-422a-950b-38460c74cb76" providerId="AD" clId="Web-{B76E40EB-6195-4943-84B0-926754E5E97D}" dt="2021-05-14T01:56:02.671" v="29" actId="1076"/>
        <pc:sldMkLst>
          <pc:docMk/>
          <pc:sldMk cId="4221040182" sldId="403"/>
        </pc:sldMkLst>
        <pc:spChg chg="mod">
          <ac:chgData name="Nicole Dobrohotoff" userId="S::nicoled@caritas.org.au::2dc4cf58-dc7e-422a-950b-38460c74cb76" providerId="AD" clId="Web-{B76E40EB-6195-4943-84B0-926754E5E97D}" dt="2021-05-14T01:48:41.741" v="3" actId="20577"/>
          <ac:spMkLst>
            <pc:docMk/>
            <pc:sldMk cId="4221040182" sldId="403"/>
            <ac:spMk id="11" creationId="{14D7984A-1994-496F-8434-D31DB7F294ED}"/>
          </ac:spMkLst>
        </pc:spChg>
        <pc:spChg chg="mod">
          <ac:chgData name="Nicole Dobrohotoff" userId="S::nicoled@caritas.org.au::2dc4cf58-dc7e-422a-950b-38460c74cb76" providerId="AD" clId="Web-{B76E40EB-6195-4943-84B0-926754E5E97D}" dt="2021-05-14T01:56:02.671" v="29" actId="1076"/>
          <ac:spMkLst>
            <pc:docMk/>
            <pc:sldMk cId="4221040182" sldId="403"/>
            <ac:spMk id="13" creationId="{1F3BD698-5215-4103-9FDE-8C02BB8270E1}"/>
          </ac:spMkLst>
        </pc:spChg>
        <pc:picChg chg="mod">
          <ac:chgData name="Nicole Dobrohotoff" userId="S::nicoled@caritas.org.au::2dc4cf58-dc7e-422a-950b-38460c74cb76" providerId="AD" clId="Web-{B76E40EB-6195-4943-84B0-926754E5E97D}" dt="2021-05-14T01:55:24.045" v="4"/>
          <ac:picMkLst>
            <pc:docMk/>
            <pc:sldMk cId="4221040182" sldId="403"/>
            <ac:picMk id="3" creationId="{A2D85019-5437-4624-9570-102E879C88BE}"/>
          </ac:picMkLst>
        </pc:picChg>
      </pc:sldChg>
    </pc:docChg>
  </pc:docChgLst>
  <pc:docChgLst>
    <pc:chgData name="Sarah Latif" userId="S::sarah.latif@caritas.org.au::baaf8b04-c794-4b3b-a150-e50428ae2701" providerId="AD" clId="Web-{CA7402DD-EB91-4FD1-BD37-B6C0CFC4BD27}"/>
    <pc:docChg chg="modSld">
      <pc:chgData name="Sarah Latif" userId="S::sarah.latif@caritas.org.au::baaf8b04-c794-4b3b-a150-e50428ae2701" providerId="AD" clId="Web-{CA7402DD-EB91-4FD1-BD37-B6C0CFC4BD27}" dt="2021-02-23T01:38:22.697" v="1"/>
      <pc:docMkLst>
        <pc:docMk/>
      </pc:docMkLst>
      <pc:sldChg chg="addSp delSp">
        <pc:chgData name="Sarah Latif" userId="S::sarah.latif@caritas.org.au::baaf8b04-c794-4b3b-a150-e50428ae2701" providerId="AD" clId="Web-{CA7402DD-EB91-4FD1-BD37-B6C0CFC4BD27}" dt="2021-02-23T01:38:22.697" v="1"/>
        <pc:sldMkLst>
          <pc:docMk/>
          <pc:sldMk cId="3450625986" sldId="405"/>
        </pc:sldMkLst>
        <pc:spChg chg="add del">
          <ac:chgData name="Sarah Latif" userId="S::sarah.latif@caritas.org.au::baaf8b04-c794-4b3b-a150-e50428ae2701" providerId="AD" clId="Web-{CA7402DD-EB91-4FD1-BD37-B6C0CFC4BD27}" dt="2021-02-23T01:38:22.697" v="1"/>
          <ac:spMkLst>
            <pc:docMk/>
            <pc:sldMk cId="3450625986" sldId="405"/>
            <ac:spMk id="19" creationId="{BF4E2DCE-3108-4112-8C80-DA061EFDDB0C}"/>
          </ac:spMkLst>
        </pc:spChg>
      </pc:sldChg>
    </pc:docChg>
  </pc:docChgLst>
  <pc:docChgLst>
    <pc:chgData name="Sarah Latif" userId="S::sarah.latif@caritas.org.au::baaf8b04-c794-4b3b-a150-e50428ae2701" providerId="AD" clId="Web-{FA9C9981-954B-45D7-9528-3F964AF706F0}"/>
    <pc:docChg chg="modSld">
      <pc:chgData name="Sarah Latif" userId="S::sarah.latif@caritas.org.au::baaf8b04-c794-4b3b-a150-e50428ae2701" providerId="AD" clId="Web-{FA9C9981-954B-45D7-9528-3F964AF706F0}" dt="2021-03-30T01:23:11.794" v="5" actId="1076"/>
      <pc:docMkLst>
        <pc:docMk/>
      </pc:docMkLst>
      <pc:sldChg chg="modSp">
        <pc:chgData name="Sarah Latif" userId="S::sarah.latif@caritas.org.au::baaf8b04-c794-4b3b-a150-e50428ae2701" providerId="AD" clId="Web-{FA9C9981-954B-45D7-9528-3F964AF706F0}" dt="2021-03-30T01:23:11.794" v="5" actId="1076"/>
        <pc:sldMkLst>
          <pc:docMk/>
          <pc:sldMk cId="181948392" sldId="268"/>
        </pc:sldMkLst>
        <pc:spChg chg="mod">
          <ac:chgData name="Sarah Latif" userId="S::sarah.latif@caritas.org.au::baaf8b04-c794-4b3b-a150-e50428ae2701" providerId="AD" clId="Web-{FA9C9981-954B-45D7-9528-3F964AF706F0}" dt="2021-03-30T01:23:05.513" v="4" actId="1076"/>
          <ac:spMkLst>
            <pc:docMk/>
            <pc:sldMk cId="181948392" sldId="268"/>
            <ac:spMk id="2" creationId="{EFACFC0E-521C-4276-8183-BEE4C9D157B4}"/>
          </ac:spMkLst>
        </pc:spChg>
        <pc:spChg chg="mod">
          <ac:chgData name="Sarah Latif" userId="S::sarah.latif@caritas.org.au::baaf8b04-c794-4b3b-a150-e50428ae2701" providerId="AD" clId="Web-{FA9C9981-954B-45D7-9528-3F964AF706F0}" dt="2021-03-30T01:23:11.794" v="5" actId="1076"/>
          <ac:spMkLst>
            <pc:docMk/>
            <pc:sldMk cId="181948392" sldId="268"/>
            <ac:spMk id="3" creationId="{2881B4A3-A7A6-4E0C-BC52-8A0D506695F8}"/>
          </ac:spMkLst>
        </pc:spChg>
      </pc:sldChg>
    </pc:docChg>
  </pc:docChgLst>
  <pc:docChgLst>
    <pc:chgData name="Sarah Latif" userId="S::sarah.latif@caritas.org.au::baaf8b04-c794-4b3b-a150-e50428ae2701" providerId="AD" clId="Web-{A6A95F88-20FA-4672-88A0-E9B13AFA4281}"/>
    <pc:docChg chg="modSld">
      <pc:chgData name="Sarah Latif" userId="S::sarah.latif@caritas.org.au::baaf8b04-c794-4b3b-a150-e50428ae2701" providerId="AD" clId="Web-{A6A95F88-20FA-4672-88A0-E9B13AFA4281}" dt="2021-03-30T01:21:07.210" v="19" actId="14100"/>
      <pc:docMkLst>
        <pc:docMk/>
      </pc:docMkLst>
      <pc:sldChg chg="addSp delSp modSp delCm modNotes">
        <pc:chgData name="Sarah Latif" userId="S::sarah.latif@caritas.org.au::baaf8b04-c794-4b3b-a150-e50428ae2701" providerId="AD" clId="Web-{A6A95F88-20FA-4672-88A0-E9B13AFA4281}" dt="2021-03-30T01:21:07.210" v="19" actId="14100"/>
        <pc:sldMkLst>
          <pc:docMk/>
          <pc:sldMk cId="181948392" sldId="268"/>
        </pc:sldMkLst>
        <pc:picChg chg="add del mod">
          <ac:chgData name="Sarah Latif" userId="S::sarah.latif@caritas.org.au::baaf8b04-c794-4b3b-a150-e50428ae2701" providerId="AD" clId="Web-{A6A95F88-20FA-4672-88A0-E9B13AFA4281}" dt="2021-03-30T01:20:32.616" v="11"/>
          <ac:picMkLst>
            <pc:docMk/>
            <pc:sldMk cId="181948392" sldId="268"/>
            <ac:picMk id="4" creationId="{F5F0728D-979F-4C5F-87FA-553AF4F1478B}"/>
          </ac:picMkLst>
        </pc:picChg>
        <pc:picChg chg="add del mod">
          <ac:chgData name="Sarah Latif" userId="S::sarah.latif@caritas.org.au::baaf8b04-c794-4b3b-a150-e50428ae2701" providerId="AD" clId="Web-{A6A95F88-20FA-4672-88A0-E9B13AFA4281}" dt="2021-03-30T01:20:46.663" v="15"/>
          <ac:picMkLst>
            <pc:docMk/>
            <pc:sldMk cId="181948392" sldId="268"/>
            <ac:picMk id="5" creationId="{39A41465-CD5B-4741-8C3F-967ADF52C1E7}"/>
          </ac:picMkLst>
        </pc:picChg>
        <pc:picChg chg="add mod">
          <ac:chgData name="Sarah Latif" userId="S::sarah.latif@caritas.org.au::baaf8b04-c794-4b3b-a150-e50428ae2701" providerId="AD" clId="Web-{A6A95F88-20FA-4672-88A0-E9B13AFA4281}" dt="2021-03-30T01:21:07.210" v="19" actId="14100"/>
          <ac:picMkLst>
            <pc:docMk/>
            <pc:sldMk cId="181948392" sldId="268"/>
            <ac:picMk id="6" creationId="{2F08A7CD-8F07-4434-8A37-D253FC196880}"/>
          </ac:picMkLst>
        </pc:picChg>
        <pc:picChg chg="del">
          <ac:chgData name="Sarah Latif" userId="S::sarah.latif@caritas.org.au::baaf8b04-c794-4b3b-a150-e50428ae2701" providerId="AD" clId="Web-{A6A95F88-20FA-4672-88A0-E9B13AFA4281}" dt="2021-03-30T01:19:59.054" v="5"/>
          <ac:picMkLst>
            <pc:docMk/>
            <pc:sldMk cId="181948392" sldId="268"/>
            <ac:picMk id="7" creationId="{00176171-02A9-4925-A00E-5F7726539D24}"/>
          </ac:picMkLst>
        </pc:picChg>
        <pc:picChg chg="del">
          <ac:chgData name="Sarah Latif" userId="S::sarah.latif@caritas.org.au::baaf8b04-c794-4b3b-a150-e50428ae2701" providerId="AD" clId="Web-{A6A95F88-20FA-4672-88A0-E9B13AFA4281}" dt="2021-03-30T01:19:57.507" v="4"/>
          <ac:picMkLst>
            <pc:docMk/>
            <pc:sldMk cId="181948392" sldId="268"/>
            <ac:picMk id="9" creationId="{9D468911-7647-4988-B184-1938BD6C01D7}"/>
          </ac:picMkLst>
        </pc:picChg>
        <pc:picChg chg="del">
          <ac:chgData name="Sarah Latif" userId="S::sarah.latif@caritas.org.au::baaf8b04-c794-4b3b-a150-e50428ae2701" providerId="AD" clId="Web-{A6A95F88-20FA-4672-88A0-E9B13AFA4281}" dt="2021-03-30T01:19:56.116" v="3"/>
          <ac:picMkLst>
            <pc:docMk/>
            <pc:sldMk cId="181948392" sldId="268"/>
            <ac:picMk id="11" creationId="{D092A88B-91CD-4A3B-82AC-8DCCAED9F809}"/>
          </ac:picMkLst>
        </pc:picChg>
      </pc:sldChg>
    </pc:docChg>
  </pc:docChgLst>
  <pc:docChgLst>
    <pc:chgData name="Sarah Latif" userId="baaf8b04-c794-4b3b-a150-e50428ae2701" providerId="ADAL" clId="{88C76353-E42A-4B46-BA4F-CD3CA004CA34}"/>
  </pc:docChgLst>
  <pc:docChgLst>
    <pc:chgData name="Sarah Latif" userId="baaf8b04-c794-4b3b-a150-e50428ae2701" providerId="ADAL" clId="{B0403A77-2404-4103-B936-96126501EB33}"/>
    <pc:docChg chg="custSel modSld">
      <pc:chgData name="Sarah Latif" userId="baaf8b04-c794-4b3b-a150-e50428ae2701" providerId="ADAL" clId="{B0403A77-2404-4103-B936-96126501EB33}" dt="2021-03-30T01:34:01.408" v="459" actId="20577"/>
      <pc:docMkLst>
        <pc:docMk/>
      </pc:docMkLst>
      <pc:sldChg chg="modSp">
        <pc:chgData name="Sarah Latif" userId="baaf8b04-c794-4b3b-a150-e50428ae2701" providerId="ADAL" clId="{B0403A77-2404-4103-B936-96126501EB33}" dt="2021-03-30T01:27:14.677" v="347" actId="14100"/>
        <pc:sldMkLst>
          <pc:docMk/>
          <pc:sldMk cId="181948392" sldId="268"/>
        </pc:sldMkLst>
        <pc:picChg chg="mod modCrop">
          <ac:chgData name="Sarah Latif" userId="baaf8b04-c794-4b3b-a150-e50428ae2701" providerId="ADAL" clId="{B0403A77-2404-4103-B936-96126501EB33}" dt="2021-03-30T01:27:14.677" v="347" actId="14100"/>
          <ac:picMkLst>
            <pc:docMk/>
            <pc:sldMk cId="181948392" sldId="268"/>
            <ac:picMk id="6" creationId="{2F08A7CD-8F07-4434-8A37-D253FC196880}"/>
          </ac:picMkLst>
        </pc:picChg>
      </pc:sldChg>
      <pc:sldChg chg="addSp delSp modSp delCm modCm">
        <pc:chgData name="Sarah Latif" userId="baaf8b04-c794-4b3b-a150-e50428ae2701" providerId="ADAL" clId="{B0403A77-2404-4103-B936-96126501EB33}" dt="2021-03-30T01:30:06.552" v="382"/>
        <pc:sldMkLst>
          <pc:docMk/>
          <pc:sldMk cId="2263884545" sldId="381"/>
        </pc:sldMkLst>
        <pc:spChg chg="mod">
          <ac:chgData name="Sarah Latif" userId="baaf8b04-c794-4b3b-a150-e50428ae2701" providerId="ADAL" clId="{B0403A77-2404-4103-B936-96126501EB33}" dt="2021-03-30T01:27:54.128" v="352" actId="1076"/>
          <ac:spMkLst>
            <pc:docMk/>
            <pc:sldMk cId="2263884545" sldId="381"/>
            <ac:spMk id="2" creationId="{813E375F-5114-45B1-ADA6-1A6C1551AE49}"/>
          </ac:spMkLst>
        </pc:spChg>
        <pc:spChg chg="mod ord">
          <ac:chgData name="Sarah Latif" userId="baaf8b04-c794-4b3b-a150-e50428ae2701" providerId="ADAL" clId="{B0403A77-2404-4103-B936-96126501EB33}" dt="2021-03-30T01:30:02.872" v="380" actId="1076"/>
          <ac:spMkLst>
            <pc:docMk/>
            <pc:sldMk cId="2263884545" sldId="381"/>
            <ac:spMk id="6" creationId="{00000000-0000-0000-0000-000000000000}"/>
          </ac:spMkLst>
        </pc:spChg>
        <pc:spChg chg="add mod">
          <ac:chgData name="Sarah Latif" userId="baaf8b04-c794-4b3b-a150-e50428ae2701" providerId="ADAL" clId="{B0403A77-2404-4103-B936-96126501EB33}" dt="2021-03-30T01:30:02.872" v="380" actId="1076"/>
          <ac:spMkLst>
            <pc:docMk/>
            <pc:sldMk cId="2263884545" sldId="381"/>
            <ac:spMk id="7" creationId="{33A0676A-4242-4E9C-8080-EC832D4BA781}"/>
          </ac:spMkLst>
        </pc:spChg>
        <pc:spChg chg="add del mod">
          <ac:chgData name="Sarah Latif" userId="baaf8b04-c794-4b3b-a150-e50428ae2701" providerId="ADAL" clId="{B0403A77-2404-4103-B936-96126501EB33}" dt="2021-03-30T01:29:17.145" v="367" actId="478"/>
          <ac:spMkLst>
            <pc:docMk/>
            <pc:sldMk cId="2263884545" sldId="381"/>
            <ac:spMk id="8" creationId="{138FCB44-23CB-4494-A202-6EA6E8E244F0}"/>
          </ac:spMkLst>
        </pc:spChg>
        <pc:picChg chg="del">
          <ac:chgData name="Sarah Latif" userId="baaf8b04-c794-4b3b-a150-e50428ae2701" providerId="ADAL" clId="{B0403A77-2404-4103-B936-96126501EB33}" dt="2021-03-30T01:27:20.920" v="348" actId="478"/>
          <ac:picMkLst>
            <pc:docMk/>
            <pc:sldMk cId="2263884545" sldId="381"/>
            <ac:picMk id="4" creationId="{064B04E2-3F6B-4D9D-BFA3-CA4C56F15A92}"/>
          </ac:picMkLst>
        </pc:picChg>
        <pc:picChg chg="add mod ord">
          <ac:chgData name="Sarah Latif" userId="baaf8b04-c794-4b3b-a150-e50428ae2701" providerId="ADAL" clId="{B0403A77-2404-4103-B936-96126501EB33}" dt="2021-03-30T01:27:57.699" v="353" actId="14100"/>
          <ac:picMkLst>
            <pc:docMk/>
            <pc:sldMk cId="2263884545" sldId="381"/>
            <ac:picMk id="5" creationId="{E19533E5-88BB-4D06-9985-1C6F074EC9A6}"/>
          </ac:picMkLst>
        </pc:picChg>
      </pc:sldChg>
      <pc:sldChg chg="modSp modAnim delCm modNotesTx">
        <pc:chgData name="Sarah Latif" userId="baaf8b04-c794-4b3b-a150-e50428ae2701" providerId="ADAL" clId="{B0403A77-2404-4103-B936-96126501EB33}" dt="2021-03-30T01:34:01.408" v="459" actId="20577"/>
        <pc:sldMkLst>
          <pc:docMk/>
          <pc:sldMk cId="1543579094" sldId="399"/>
        </pc:sldMkLst>
        <pc:spChg chg="mod">
          <ac:chgData name="Sarah Latif" userId="baaf8b04-c794-4b3b-a150-e50428ae2701" providerId="ADAL" clId="{B0403A77-2404-4103-B936-96126501EB33}" dt="2021-03-30T01:33:50.509" v="456" actId="20577"/>
          <ac:spMkLst>
            <pc:docMk/>
            <pc:sldMk cId="1543579094" sldId="399"/>
            <ac:spMk id="13" creationId="{57C513A3-1EC6-4769-BB52-3EE825E49617}"/>
          </ac:spMkLst>
        </pc:spChg>
      </pc:sldChg>
      <pc:sldChg chg="modSp">
        <pc:chgData name="Sarah Latif" userId="baaf8b04-c794-4b3b-a150-e50428ae2701" providerId="ADAL" clId="{B0403A77-2404-4103-B936-96126501EB33}" dt="2021-03-25T02:26:08.679" v="342" actId="14100"/>
        <pc:sldMkLst>
          <pc:docMk/>
          <pc:sldMk cId="1754894343" sldId="402"/>
        </pc:sldMkLst>
        <pc:spChg chg="mod">
          <ac:chgData name="Sarah Latif" userId="baaf8b04-c794-4b3b-a150-e50428ae2701" providerId="ADAL" clId="{B0403A77-2404-4103-B936-96126501EB33}" dt="2021-03-25T02:26:08.679" v="342" actId="14100"/>
          <ac:spMkLst>
            <pc:docMk/>
            <pc:sldMk cId="1754894343" sldId="402"/>
            <ac:spMk id="9" creationId="{846F6677-CD06-484F-AB4E-842F41C811E7}"/>
          </ac:spMkLst>
        </pc:spChg>
        <pc:spChg chg="mod">
          <ac:chgData name="Sarah Latif" userId="baaf8b04-c794-4b3b-a150-e50428ae2701" providerId="ADAL" clId="{B0403A77-2404-4103-B936-96126501EB33}" dt="2021-03-25T02:24:15.919" v="341" actId="1076"/>
          <ac:spMkLst>
            <pc:docMk/>
            <pc:sldMk cId="1754894343" sldId="402"/>
            <ac:spMk id="10" creationId="{056DE748-8960-43E0-819F-A9FDF1F775CB}"/>
          </ac:spMkLst>
        </pc:spChg>
        <pc:picChg chg="mod">
          <ac:chgData name="Sarah Latif" userId="baaf8b04-c794-4b3b-a150-e50428ae2701" providerId="ADAL" clId="{B0403A77-2404-4103-B936-96126501EB33}" dt="2021-03-25T02:24:15.919" v="341" actId="1076"/>
          <ac:picMkLst>
            <pc:docMk/>
            <pc:sldMk cId="1754894343" sldId="402"/>
            <ac:picMk id="3" creationId="{E0ACBD73-1612-4CC8-975D-83D1989B050A}"/>
          </ac:picMkLst>
        </pc:picChg>
      </pc:sldChg>
      <pc:sldChg chg="modSp">
        <pc:chgData name="Sarah Latif" userId="baaf8b04-c794-4b3b-a150-e50428ae2701" providerId="ADAL" clId="{B0403A77-2404-4103-B936-96126501EB33}" dt="2021-03-25T02:29:11.411" v="343" actId="14100"/>
        <pc:sldMkLst>
          <pc:docMk/>
          <pc:sldMk cId="2252972915" sldId="404"/>
        </pc:sldMkLst>
        <pc:spChg chg="mod">
          <ac:chgData name="Sarah Latif" userId="baaf8b04-c794-4b3b-a150-e50428ae2701" providerId="ADAL" clId="{B0403A77-2404-4103-B936-96126501EB33}" dt="2021-03-25T02:29:11.411" v="343" actId="14100"/>
          <ac:spMkLst>
            <pc:docMk/>
            <pc:sldMk cId="2252972915" sldId="404"/>
            <ac:spMk id="9" creationId="{FCBF905A-DADD-4F11-9A4D-B8C8D0072710}"/>
          </ac:spMkLst>
        </pc:spChg>
      </pc:sldChg>
      <pc:sldChg chg="addSp modSp">
        <pc:chgData name="Sarah Latif" userId="baaf8b04-c794-4b3b-a150-e50428ae2701" providerId="ADAL" clId="{B0403A77-2404-4103-B936-96126501EB33}" dt="2021-03-30T01:32:51.373" v="439" actId="1076"/>
        <pc:sldMkLst>
          <pc:docMk/>
          <pc:sldMk cId="781265543" sldId="406"/>
        </pc:sldMkLst>
        <pc:spChg chg="mod">
          <ac:chgData name="Sarah Latif" userId="baaf8b04-c794-4b3b-a150-e50428ae2701" providerId="ADAL" clId="{B0403A77-2404-4103-B936-96126501EB33}" dt="2021-03-30T01:32:16.305" v="400" actId="14100"/>
          <ac:spMkLst>
            <pc:docMk/>
            <pc:sldMk cId="781265543" sldId="406"/>
            <ac:spMk id="2" creationId="{EFACFC0E-521C-4276-8183-BEE4C9D157B4}"/>
          </ac:spMkLst>
        </pc:spChg>
        <pc:spChg chg="mod">
          <ac:chgData name="Sarah Latif" userId="baaf8b04-c794-4b3b-a150-e50428ae2701" providerId="ADAL" clId="{B0403A77-2404-4103-B936-96126501EB33}" dt="2021-03-30T01:32:03.428" v="398" actId="1076"/>
          <ac:spMkLst>
            <pc:docMk/>
            <pc:sldMk cId="781265543" sldId="406"/>
            <ac:spMk id="3" creationId="{2881B4A3-A7A6-4E0C-BC52-8A0D506695F8}"/>
          </ac:spMkLst>
        </pc:spChg>
        <pc:spChg chg="add mod">
          <ac:chgData name="Sarah Latif" userId="baaf8b04-c794-4b3b-a150-e50428ae2701" providerId="ADAL" clId="{B0403A77-2404-4103-B936-96126501EB33}" dt="2021-03-30T01:32:51.373" v="439" actId="1076"/>
          <ac:spMkLst>
            <pc:docMk/>
            <pc:sldMk cId="781265543" sldId="406"/>
            <ac:spMk id="5" creationId="{AEC281DE-6C6C-4626-80E7-442D7F0BB0F3}"/>
          </ac:spMkLst>
        </pc:spChg>
        <pc:picChg chg="add mod modCrop">
          <ac:chgData name="Sarah Latif" userId="baaf8b04-c794-4b3b-a150-e50428ae2701" providerId="ADAL" clId="{B0403A77-2404-4103-B936-96126501EB33}" dt="2021-03-30T01:31:51.232" v="394" actId="1076"/>
          <ac:picMkLst>
            <pc:docMk/>
            <pc:sldMk cId="781265543" sldId="406"/>
            <ac:picMk id="4" creationId="{22F5ED73-94BA-480C-B7F5-B9EFFD9B15B6}"/>
          </ac:picMkLst>
        </pc:picChg>
      </pc:sldChg>
    </pc:docChg>
  </pc:docChgLst>
  <pc:docChgLst>
    <pc:chgData name="Sarah Latif" userId="S::sarah.latif@caritas.org.au::baaf8b04-c794-4b3b-a150-e50428ae2701" providerId="AD" clId="Web-{FC277CC6-2944-4CD8-BE1E-26AAA312B7D2}"/>
  </pc:docChgLst>
  <pc:docChgLst>
    <pc:chgData name="Nicole Dobrohotoff" userId="S::nicoled@caritas.org.au::2dc4cf58-dc7e-422a-950b-38460c74cb76" providerId="AD" clId="Web-{09D66FB7-9BB0-4E99-85DA-345AE013B826}"/>
    <pc:docChg chg="modSld">
      <pc:chgData name="Nicole Dobrohotoff" userId="S::nicoled@caritas.org.au::2dc4cf58-dc7e-422a-950b-38460c74cb76" providerId="AD" clId="Web-{09D66FB7-9BB0-4E99-85DA-345AE013B826}" dt="2021-04-03T03:44:11.041" v="44"/>
      <pc:docMkLst>
        <pc:docMk/>
      </pc:docMkLst>
      <pc:sldChg chg="modSp delCm">
        <pc:chgData name="Nicole Dobrohotoff" userId="S::nicoled@caritas.org.au::2dc4cf58-dc7e-422a-950b-38460c74cb76" providerId="AD" clId="Web-{09D66FB7-9BB0-4E99-85DA-345AE013B826}" dt="2021-04-03T03:31:12.837" v="3" actId="20577"/>
        <pc:sldMkLst>
          <pc:docMk/>
          <pc:sldMk cId="0" sldId="256"/>
        </pc:sldMkLst>
        <pc:spChg chg="mod">
          <ac:chgData name="Nicole Dobrohotoff" userId="S::nicoled@caritas.org.au::2dc4cf58-dc7e-422a-950b-38460c74cb76" providerId="AD" clId="Web-{09D66FB7-9BB0-4E99-85DA-345AE013B826}" dt="2021-04-03T03:31:12.837" v="3" actId="20577"/>
          <ac:spMkLst>
            <pc:docMk/>
            <pc:sldMk cId="0" sldId="256"/>
            <ac:spMk id="9" creationId="{00000000-0000-0000-0000-000000000000}"/>
          </ac:spMkLst>
        </pc:spChg>
      </pc:sldChg>
      <pc:sldChg chg="modSp">
        <pc:chgData name="Nicole Dobrohotoff" userId="S::nicoled@caritas.org.au::2dc4cf58-dc7e-422a-950b-38460c74cb76" providerId="AD" clId="Web-{09D66FB7-9BB0-4E99-85DA-345AE013B826}" dt="2021-04-03T03:33:15.793" v="22" actId="20577"/>
        <pc:sldMkLst>
          <pc:docMk/>
          <pc:sldMk cId="2289389638" sldId="383"/>
        </pc:sldMkLst>
        <pc:spChg chg="mod">
          <ac:chgData name="Nicole Dobrohotoff" userId="S::nicoled@caritas.org.au::2dc4cf58-dc7e-422a-950b-38460c74cb76" providerId="AD" clId="Web-{09D66FB7-9BB0-4E99-85DA-345AE013B826}" dt="2021-04-03T03:33:15.793" v="22" actId="20577"/>
          <ac:spMkLst>
            <pc:docMk/>
            <pc:sldMk cId="2289389638" sldId="383"/>
            <ac:spMk id="14" creationId="{75CD2057-CCBC-4B92-8710-441AD11A0EC8}"/>
          </ac:spMkLst>
        </pc:spChg>
        <pc:spChg chg="mod">
          <ac:chgData name="Nicole Dobrohotoff" userId="S::nicoled@caritas.org.au::2dc4cf58-dc7e-422a-950b-38460c74cb76" providerId="AD" clId="Web-{09D66FB7-9BB0-4E99-85DA-345AE013B826}" dt="2021-04-03T03:33:02.855" v="5" actId="20577"/>
          <ac:spMkLst>
            <pc:docMk/>
            <pc:sldMk cId="2289389638" sldId="383"/>
            <ac:spMk id="18" creationId="{9EF80AD4-2E54-44B7-ABDD-D7DA3374F776}"/>
          </ac:spMkLst>
        </pc:spChg>
      </pc:sldChg>
      <pc:sldChg chg="modSp">
        <pc:chgData name="Nicole Dobrohotoff" userId="S::nicoled@caritas.org.au::2dc4cf58-dc7e-422a-950b-38460c74cb76" providerId="AD" clId="Web-{09D66FB7-9BB0-4E99-85DA-345AE013B826}" dt="2021-04-03T03:35:28.498" v="26" actId="14100"/>
        <pc:sldMkLst>
          <pc:docMk/>
          <pc:sldMk cId="1042793459" sldId="390"/>
        </pc:sldMkLst>
        <pc:spChg chg="mod">
          <ac:chgData name="Nicole Dobrohotoff" userId="S::nicoled@caritas.org.au::2dc4cf58-dc7e-422a-950b-38460c74cb76" providerId="AD" clId="Web-{09D66FB7-9BB0-4E99-85DA-345AE013B826}" dt="2021-04-03T03:35:28.498" v="26" actId="14100"/>
          <ac:spMkLst>
            <pc:docMk/>
            <pc:sldMk cId="1042793459" sldId="390"/>
            <ac:spMk id="10" creationId="{6C0DEB82-F747-4C20-96F3-14D54EA4F32C}"/>
          </ac:spMkLst>
        </pc:spChg>
      </pc:sldChg>
      <pc:sldChg chg="modSp">
        <pc:chgData name="Nicole Dobrohotoff" userId="S::nicoled@caritas.org.au::2dc4cf58-dc7e-422a-950b-38460c74cb76" providerId="AD" clId="Web-{09D66FB7-9BB0-4E99-85DA-345AE013B826}" dt="2021-04-03T03:42:11.022" v="40" actId="20577"/>
        <pc:sldMkLst>
          <pc:docMk/>
          <pc:sldMk cId="3184092599" sldId="394"/>
        </pc:sldMkLst>
        <pc:spChg chg="mod">
          <ac:chgData name="Nicole Dobrohotoff" userId="S::nicoled@caritas.org.au::2dc4cf58-dc7e-422a-950b-38460c74cb76" providerId="AD" clId="Web-{09D66FB7-9BB0-4E99-85DA-345AE013B826}" dt="2021-04-03T03:42:11.022" v="40" actId="20577"/>
          <ac:spMkLst>
            <pc:docMk/>
            <pc:sldMk cId="3184092599" sldId="394"/>
            <ac:spMk id="29" creationId="{0CDD6E58-9789-483D-8CE2-3709E5AC12ED}"/>
          </ac:spMkLst>
        </pc:spChg>
      </pc:sldChg>
      <pc:sldChg chg="modSp addCm">
        <pc:chgData name="Nicole Dobrohotoff" userId="S::nicoled@caritas.org.au::2dc4cf58-dc7e-422a-950b-38460c74cb76" providerId="AD" clId="Web-{09D66FB7-9BB0-4E99-85DA-345AE013B826}" dt="2021-04-03T03:43:14.039" v="43"/>
        <pc:sldMkLst>
          <pc:docMk/>
          <pc:sldMk cId="3530382740" sldId="395"/>
        </pc:sldMkLst>
        <pc:spChg chg="mod">
          <ac:chgData name="Nicole Dobrohotoff" userId="S::nicoled@caritas.org.au::2dc4cf58-dc7e-422a-950b-38460c74cb76" providerId="AD" clId="Web-{09D66FB7-9BB0-4E99-85DA-345AE013B826}" dt="2021-04-03T03:42:14.663" v="41" actId="20577"/>
          <ac:spMkLst>
            <pc:docMk/>
            <pc:sldMk cId="3530382740" sldId="395"/>
            <ac:spMk id="21" creationId="{97FB1A41-2D32-4066-BAB2-34A58E77A394}"/>
          </ac:spMkLst>
        </pc:spChg>
      </pc:sldChg>
      <pc:sldChg chg="modSp">
        <pc:chgData name="Nicole Dobrohotoff" userId="S::nicoled@caritas.org.au::2dc4cf58-dc7e-422a-950b-38460c74cb76" providerId="AD" clId="Web-{09D66FB7-9BB0-4E99-85DA-345AE013B826}" dt="2021-04-03T03:42:25.179" v="42" actId="20577"/>
        <pc:sldMkLst>
          <pc:docMk/>
          <pc:sldMk cId="3196156801" sldId="396"/>
        </pc:sldMkLst>
        <pc:spChg chg="mod">
          <ac:chgData name="Nicole Dobrohotoff" userId="S::nicoled@caritas.org.au::2dc4cf58-dc7e-422a-950b-38460c74cb76" providerId="AD" clId="Web-{09D66FB7-9BB0-4E99-85DA-345AE013B826}" dt="2021-04-03T03:42:25.179" v="42" actId="20577"/>
          <ac:spMkLst>
            <pc:docMk/>
            <pc:sldMk cId="3196156801" sldId="396"/>
            <ac:spMk id="14" creationId="{D7191AB3-2449-4350-A55E-93FDA1938C3C}"/>
          </ac:spMkLst>
        </pc:spChg>
      </pc:sldChg>
      <pc:sldChg chg="addCm">
        <pc:chgData name="Nicole Dobrohotoff" userId="S::nicoled@caritas.org.au::2dc4cf58-dc7e-422a-950b-38460c74cb76" providerId="AD" clId="Web-{09D66FB7-9BB0-4E99-85DA-345AE013B826}" dt="2021-04-03T03:44:11.041" v="44"/>
        <pc:sldMkLst>
          <pc:docMk/>
          <pc:sldMk cId="1543579094" sldId="399"/>
        </pc:sldMkLst>
      </pc:sldChg>
      <pc:sldChg chg="modSp">
        <pc:chgData name="Nicole Dobrohotoff" userId="S::nicoled@caritas.org.au::2dc4cf58-dc7e-422a-950b-38460c74cb76" providerId="AD" clId="Web-{09D66FB7-9BB0-4E99-85DA-345AE013B826}" dt="2021-04-03T03:38:31.424" v="32" actId="20577"/>
        <pc:sldMkLst>
          <pc:docMk/>
          <pc:sldMk cId="4221040182" sldId="403"/>
        </pc:sldMkLst>
        <pc:spChg chg="mod">
          <ac:chgData name="Nicole Dobrohotoff" userId="S::nicoled@caritas.org.au::2dc4cf58-dc7e-422a-950b-38460c74cb76" providerId="AD" clId="Web-{09D66FB7-9BB0-4E99-85DA-345AE013B826}" dt="2021-04-03T03:38:31.424" v="32" actId="20577"/>
          <ac:spMkLst>
            <pc:docMk/>
            <pc:sldMk cId="4221040182" sldId="403"/>
            <ac:spMk id="11" creationId="{14D7984A-1994-496F-8434-D31DB7F294ED}"/>
          </ac:spMkLst>
        </pc:spChg>
      </pc:sldChg>
      <pc:sldChg chg="modSp">
        <pc:chgData name="Nicole Dobrohotoff" userId="S::nicoled@caritas.org.au::2dc4cf58-dc7e-422a-950b-38460c74cb76" providerId="AD" clId="Web-{09D66FB7-9BB0-4E99-85DA-345AE013B826}" dt="2021-04-03T03:41:34.178" v="38" actId="20577"/>
        <pc:sldMkLst>
          <pc:docMk/>
          <pc:sldMk cId="2252972915" sldId="404"/>
        </pc:sldMkLst>
        <pc:spChg chg="mod">
          <ac:chgData name="Nicole Dobrohotoff" userId="S::nicoled@caritas.org.au::2dc4cf58-dc7e-422a-950b-38460c74cb76" providerId="AD" clId="Web-{09D66FB7-9BB0-4E99-85DA-345AE013B826}" dt="2021-04-03T03:41:34.178" v="38" actId="20577"/>
          <ac:spMkLst>
            <pc:docMk/>
            <pc:sldMk cId="2252972915" sldId="404"/>
            <ac:spMk id="9" creationId="{FCBF905A-DADD-4F11-9A4D-B8C8D0072710}"/>
          </ac:spMkLst>
        </pc:spChg>
      </pc:sldChg>
    </pc:docChg>
  </pc:docChgLst>
  <pc:docChgLst>
    <pc:chgData name="Sarah Latif" userId="baaf8b04-c794-4b3b-a150-e50428ae2701" providerId="ADAL" clId="{32C5E2CF-D6D6-4269-BED8-E8879A7A2A6D}"/>
    <pc:docChg chg="undo custSel addSld delSld modSld">
      <pc:chgData name="Sarah Latif" userId="baaf8b04-c794-4b3b-a150-e50428ae2701" providerId="ADAL" clId="{32C5E2CF-D6D6-4269-BED8-E8879A7A2A6D}" dt="2021-04-20T01:53:31.019" v="3837" actId="14100"/>
      <pc:docMkLst>
        <pc:docMk/>
      </pc:docMkLst>
      <pc:sldChg chg="modSp delCm">
        <pc:chgData name="Sarah Latif" userId="baaf8b04-c794-4b3b-a150-e50428ae2701" providerId="ADAL" clId="{32C5E2CF-D6D6-4269-BED8-E8879A7A2A6D}" dt="2021-04-06T02:23:24.806" v="3805"/>
        <pc:sldMkLst>
          <pc:docMk/>
          <pc:sldMk cId="0" sldId="256"/>
        </pc:sldMkLst>
        <pc:spChg chg="mod">
          <ac:chgData name="Sarah Latif" userId="baaf8b04-c794-4b3b-a150-e50428ae2701" providerId="ADAL" clId="{32C5E2CF-D6D6-4269-BED8-E8879A7A2A6D}" dt="2021-03-30T04:22:24.298" v="1572" actId="207"/>
          <ac:spMkLst>
            <pc:docMk/>
            <pc:sldMk cId="0" sldId="256"/>
            <ac:spMk id="18" creationId="{73EB8F2A-BD03-418A-A801-67860C754743}"/>
          </ac:spMkLst>
        </pc:spChg>
      </pc:sldChg>
      <pc:sldChg chg="addSp delSp modSp">
        <pc:chgData name="Sarah Latif" userId="baaf8b04-c794-4b3b-a150-e50428ae2701" providerId="ADAL" clId="{32C5E2CF-D6D6-4269-BED8-E8879A7A2A6D}" dt="2021-03-30T04:22:33.696" v="1574" actId="207"/>
        <pc:sldMkLst>
          <pc:docMk/>
          <pc:sldMk cId="1128145404" sldId="332"/>
        </pc:sldMkLst>
        <pc:spChg chg="del">
          <ac:chgData name="Sarah Latif" userId="baaf8b04-c794-4b3b-a150-e50428ae2701" providerId="ADAL" clId="{32C5E2CF-D6D6-4269-BED8-E8879A7A2A6D}" dt="2021-03-30T04:08:22.249" v="412" actId="478"/>
          <ac:spMkLst>
            <pc:docMk/>
            <pc:sldMk cId="1128145404" sldId="332"/>
            <ac:spMk id="8" creationId="{2FC3DC22-CEED-4EE4-9793-3A402F56DDEA}"/>
          </ac:spMkLst>
        </pc:spChg>
        <pc:spChg chg="add mod">
          <ac:chgData name="Sarah Latif" userId="baaf8b04-c794-4b3b-a150-e50428ae2701" providerId="ADAL" clId="{32C5E2CF-D6D6-4269-BED8-E8879A7A2A6D}" dt="2021-03-30T04:09:04.573" v="416" actId="1076"/>
          <ac:spMkLst>
            <pc:docMk/>
            <pc:sldMk cId="1128145404" sldId="332"/>
            <ac:spMk id="9" creationId="{0CC38836-2344-473A-ACE3-224D4AC402AF}"/>
          </ac:spMkLst>
        </pc:spChg>
        <pc:spChg chg="mod">
          <ac:chgData name="Sarah Latif" userId="baaf8b04-c794-4b3b-a150-e50428ae2701" providerId="ADAL" clId="{32C5E2CF-D6D6-4269-BED8-E8879A7A2A6D}" dt="2021-03-30T04:20:52.446" v="1561" actId="207"/>
          <ac:spMkLst>
            <pc:docMk/>
            <pc:sldMk cId="1128145404" sldId="332"/>
            <ac:spMk id="10" creationId="{6C0DEB82-F747-4C20-96F3-14D54EA4F32C}"/>
          </ac:spMkLst>
        </pc:spChg>
        <pc:spChg chg="del">
          <ac:chgData name="Sarah Latif" userId="baaf8b04-c794-4b3b-a150-e50428ae2701" providerId="ADAL" clId="{32C5E2CF-D6D6-4269-BED8-E8879A7A2A6D}" dt="2021-03-30T04:09:00.517" v="414" actId="478"/>
          <ac:spMkLst>
            <pc:docMk/>
            <pc:sldMk cId="1128145404" sldId="332"/>
            <ac:spMk id="11" creationId="{4DEE80B7-3220-4BB4-AAEE-08895D47E9AF}"/>
          </ac:spMkLst>
        </pc:spChg>
        <pc:spChg chg="add mod">
          <ac:chgData name="Sarah Latif" userId="baaf8b04-c794-4b3b-a150-e50428ae2701" providerId="ADAL" clId="{32C5E2CF-D6D6-4269-BED8-E8879A7A2A6D}" dt="2021-03-30T04:09:36.248" v="458" actId="20577"/>
          <ac:spMkLst>
            <pc:docMk/>
            <pc:sldMk cId="1128145404" sldId="332"/>
            <ac:spMk id="13" creationId="{3017C206-D984-4C27-9096-D7EFFAA5710F}"/>
          </ac:spMkLst>
        </pc:spChg>
        <pc:spChg chg="mod">
          <ac:chgData name="Sarah Latif" userId="baaf8b04-c794-4b3b-a150-e50428ae2701" providerId="ADAL" clId="{32C5E2CF-D6D6-4269-BED8-E8879A7A2A6D}" dt="2021-03-30T04:22:33.696" v="1574" actId="207"/>
          <ac:spMkLst>
            <pc:docMk/>
            <pc:sldMk cId="1128145404" sldId="332"/>
            <ac:spMk id="17" creationId="{CECA5474-FAC8-C245-8589-D0C8ED06320C}"/>
          </ac:spMkLst>
        </pc:spChg>
      </pc:sldChg>
      <pc:sldChg chg="modSp delCm">
        <pc:chgData name="Sarah Latif" userId="baaf8b04-c794-4b3b-a150-e50428ae2701" providerId="ADAL" clId="{32C5E2CF-D6D6-4269-BED8-E8879A7A2A6D}" dt="2021-03-30T04:22:40.365" v="1575" actId="207"/>
        <pc:sldMkLst>
          <pc:docMk/>
          <pc:sldMk cId="2289389638" sldId="383"/>
        </pc:sldMkLst>
        <pc:spChg chg="mod">
          <ac:chgData name="Sarah Latif" userId="baaf8b04-c794-4b3b-a150-e50428ae2701" providerId="ADAL" clId="{32C5E2CF-D6D6-4269-BED8-E8879A7A2A6D}" dt="2021-03-30T04:21:03.005" v="1564" actId="207"/>
          <ac:spMkLst>
            <pc:docMk/>
            <pc:sldMk cId="2289389638" sldId="383"/>
            <ac:spMk id="14" creationId="{75CD2057-CCBC-4B92-8710-441AD11A0EC8}"/>
          </ac:spMkLst>
        </pc:spChg>
        <pc:spChg chg="mod">
          <ac:chgData name="Sarah Latif" userId="baaf8b04-c794-4b3b-a150-e50428ae2701" providerId="ADAL" clId="{32C5E2CF-D6D6-4269-BED8-E8879A7A2A6D}" dt="2021-03-30T04:22:40.365" v="1575" actId="207"/>
          <ac:spMkLst>
            <pc:docMk/>
            <pc:sldMk cId="2289389638" sldId="383"/>
            <ac:spMk id="17" creationId="{CECA5474-FAC8-C245-8589-D0C8ED06320C}"/>
          </ac:spMkLst>
        </pc:spChg>
        <pc:spChg chg="mod">
          <ac:chgData name="Sarah Latif" userId="baaf8b04-c794-4b3b-a150-e50428ae2701" providerId="ADAL" clId="{32C5E2CF-D6D6-4269-BED8-E8879A7A2A6D}" dt="2021-03-30T04:20:56.241" v="1562" actId="207"/>
          <ac:spMkLst>
            <pc:docMk/>
            <pc:sldMk cId="2289389638" sldId="383"/>
            <ac:spMk id="18" creationId="{9EF80AD4-2E54-44B7-ABDD-D7DA3374F776}"/>
          </ac:spMkLst>
        </pc:spChg>
      </pc:sldChg>
      <pc:sldChg chg="addSp delSp modSp">
        <pc:chgData name="Sarah Latif" userId="baaf8b04-c794-4b3b-a150-e50428ae2701" providerId="ADAL" clId="{32C5E2CF-D6D6-4269-BED8-E8879A7A2A6D}" dt="2021-03-30T04:23:34.126" v="1633" actId="1076"/>
        <pc:sldMkLst>
          <pc:docMk/>
          <pc:sldMk cId="805267794" sldId="385"/>
        </pc:sldMkLst>
        <pc:spChg chg="mod">
          <ac:chgData name="Sarah Latif" userId="baaf8b04-c794-4b3b-a150-e50428ae2701" providerId="ADAL" clId="{32C5E2CF-D6D6-4269-BED8-E8879A7A2A6D}" dt="2021-03-30T04:23:34.126" v="1633" actId="1076"/>
          <ac:spMkLst>
            <pc:docMk/>
            <pc:sldMk cId="805267794" sldId="385"/>
            <ac:spMk id="2" creationId="{4D5979DA-6F68-4DC1-9CFF-F72F8C9CAF6D}"/>
          </ac:spMkLst>
        </pc:spChg>
        <pc:spChg chg="mod">
          <ac:chgData name="Sarah Latif" userId="baaf8b04-c794-4b3b-a150-e50428ae2701" providerId="ADAL" clId="{32C5E2CF-D6D6-4269-BED8-E8879A7A2A6D}" dt="2021-03-30T04:21:20.186" v="1567" actId="207"/>
          <ac:spMkLst>
            <pc:docMk/>
            <pc:sldMk cId="805267794" sldId="385"/>
            <ac:spMk id="10" creationId="{BA86A58B-41F4-410F-A55D-EE76CA149771}"/>
          </ac:spMkLst>
        </pc:spChg>
        <pc:spChg chg="mod">
          <ac:chgData name="Sarah Latif" userId="baaf8b04-c794-4b3b-a150-e50428ae2701" providerId="ADAL" clId="{32C5E2CF-D6D6-4269-BED8-E8879A7A2A6D}" dt="2021-03-30T04:22:44.383" v="1576" actId="207"/>
          <ac:spMkLst>
            <pc:docMk/>
            <pc:sldMk cId="805267794" sldId="385"/>
            <ac:spMk id="17" creationId="{CECA5474-FAC8-C245-8589-D0C8ED06320C}"/>
          </ac:spMkLst>
        </pc:spChg>
        <pc:spChg chg="mod">
          <ac:chgData name="Sarah Latif" userId="baaf8b04-c794-4b3b-a150-e50428ae2701" providerId="ADAL" clId="{32C5E2CF-D6D6-4269-BED8-E8879A7A2A6D}" dt="2021-03-30T04:21:13.822" v="1565" actId="207"/>
          <ac:spMkLst>
            <pc:docMk/>
            <pc:sldMk cId="805267794" sldId="385"/>
            <ac:spMk id="18" creationId="{77C5E5F8-BC36-429B-AD1A-8D25E1095B71}"/>
          </ac:spMkLst>
        </pc:spChg>
        <pc:spChg chg="mod">
          <ac:chgData name="Sarah Latif" userId="baaf8b04-c794-4b3b-a150-e50428ae2701" providerId="ADAL" clId="{32C5E2CF-D6D6-4269-BED8-E8879A7A2A6D}" dt="2021-03-30T04:21:16.925" v="1566" actId="207"/>
          <ac:spMkLst>
            <pc:docMk/>
            <pc:sldMk cId="805267794" sldId="385"/>
            <ac:spMk id="19" creationId="{0E2FC06E-B556-4447-87A7-126F3990E3A5}"/>
          </ac:spMkLst>
        </pc:spChg>
        <pc:spChg chg="add del mod">
          <ac:chgData name="Sarah Latif" userId="baaf8b04-c794-4b3b-a150-e50428ae2701" providerId="ADAL" clId="{32C5E2CF-D6D6-4269-BED8-E8879A7A2A6D}" dt="2021-03-30T04:22:48.910" v="1577" actId="478"/>
          <ac:spMkLst>
            <pc:docMk/>
            <pc:sldMk cId="805267794" sldId="385"/>
            <ac:spMk id="20" creationId="{1376A7C3-1276-4BF9-BEA2-87BD4AC2BE84}"/>
          </ac:spMkLst>
        </pc:spChg>
      </pc:sldChg>
      <pc:sldChg chg="addSp delSp modSp">
        <pc:chgData name="Sarah Latif" userId="baaf8b04-c794-4b3b-a150-e50428ae2701" providerId="ADAL" clId="{32C5E2CF-D6D6-4269-BED8-E8879A7A2A6D}" dt="2021-03-30T04:27:20.324" v="1665" actId="1076"/>
        <pc:sldMkLst>
          <pc:docMk/>
          <pc:sldMk cId="2337200246" sldId="388"/>
        </pc:sldMkLst>
        <pc:spChg chg="add del mod">
          <ac:chgData name="Sarah Latif" userId="baaf8b04-c794-4b3b-a150-e50428ae2701" providerId="ADAL" clId="{32C5E2CF-D6D6-4269-BED8-E8879A7A2A6D}" dt="2021-03-30T04:20:40.520" v="1558" actId="478"/>
          <ac:spMkLst>
            <pc:docMk/>
            <pc:sldMk cId="2337200246" sldId="388"/>
            <ac:spMk id="2" creationId="{79AED3DB-0802-40D1-8499-5985202D14A6}"/>
          </ac:spMkLst>
        </pc:spChg>
        <pc:spChg chg="mod">
          <ac:chgData name="Sarah Latif" userId="baaf8b04-c794-4b3b-a150-e50428ae2701" providerId="ADAL" clId="{32C5E2CF-D6D6-4269-BED8-E8879A7A2A6D}" dt="2021-03-30T04:27:20.324" v="1665" actId="1076"/>
          <ac:spMkLst>
            <pc:docMk/>
            <pc:sldMk cId="2337200246" sldId="388"/>
            <ac:spMk id="10" creationId="{2B5381AF-D7F6-406E-B471-D48ED92FFBD4}"/>
          </ac:spMkLst>
        </pc:spChg>
        <pc:spChg chg="del">
          <ac:chgData name="Sarah Latif" userId="baaf8b04-c794-4b3b-a150-e50428ae2701" providerId="ADAL" clId="{32C5E2CF-D6D6-4269-BED8-E8879A7A2A6D}" dt="2021-03-30T04:17:27.142" v="1468" actId="478"/>
          <ac:spMkLst>
            <pc:docMk/>
            <pc:sldMk cId="2337200246" sldId="388"/>
            <ac:spMk id="11" creationId="{51BF4A72-49B6-446C-A606-A343DD2746BD}"/>
          </ac:spMkLst>
        </pc:spChg>
        <pc:spChg chg="add del mod">
          <ac:chgData name="Sarah Latif" userId="baaf8b04-c794-4b3b-a150-e50428ae2701" providerId="ADAL" clId="{32C5E2CF-D6D6-4269-BED8-E8879A7A2A6D}" dt="2021-03-30T04:20:06.231" v="1553" actId="478"/>
          <ac:spMkLst>
            <pc:docMk/>
            <pc:sldMk cId="2337200246" sldId="388"/>
            <ac:spMk id="13" creationId="{7E480325-74C6-41F8-9417-F204F4742FEB}"/>
          </ac:spMkLst>
        </pc:spChg>
        <pc:spChg chg="mod">
          <ac:chgData name="Sarah Latif" userId="baaf8b04-c794-4b3b-a150-e50428ae2701" providerId="ADAL" clId="{32C5E2CF-D6D6-4269-BED8-E8879A7A2A6D}" dt="2021-03-30T04:23:48.122" v="1634" actId="207"/>
          <ac:spMkLst>
            <pc:docMk/>
            <pc:sldMk cId="2337200246" sldId="388"/>
            <ac:spMk id="17" creationId="{CECA5474-FAC8-C245-8589-D0C8ED06320C}"/>
          </ac:spMkLst>
        </pc:spChg>
        <pc:spChg chg="del">
          <ac:chgData name="Sarah Latif" userId="baaf8b04-c794-4b3b-a150-e50428ae2701" providerId="ADAL" clId="{32C5E2CF-D6D6-4269-BED8-E8879A7A2A6D}" dt="2021-03-30T04:16:25.041" v="1240" actId="478"/>
          <ac:spMkLst>
            <pc:docMk/>
            <pc:sldMk cId="2337200246" sldId="388"/>
            <ac:spMk id="20" creationId="{330ECF7C-CED4-4C9C-87D1-AC3E456398C9}"/>
          </ac:spMkLst>
        </pc:spChg>
      </pc:sldChg>
      <pc:sldChg chg="modSp">
        <pc:chgData name="Sarah Latif" userId="baaf8b04-c794-4b3b-a150-e50428ae2701" providerId="ADAL" clId="{32C5E2CF-D6D6-4269-BED8-E8879A7A2A6D}" dt="2021-03-30T04:28:56.293" v="1843" actId="1076"/>
        <pc:sldMkLst>
          <pc:docMk/>
          <pc:sldMk cId="4291102572" sldId="389"/>
        </pc:sldMkLst>
        <pc:spChg chg="mod">
          <ac:chgData name="Sarah Latif" userId="baaf8b04-c794-4b3b-a150-e50428ae2701" providerId="ADAL" clId="{32C5E2CF-D6D6-4269-BED8-E8879A7A2A6D}" dt="2021-03-30T04:23:52.755" v="1635" actId="207"/>
          <ac:spMkLst>
            <pc:docMk/>
            <pc:sldMk cId="4291102572" sldId="389"/>
            <ac:spMk id="17" creationId="{CECA5474-FAC8-C245-8589-D0C8ED06320C}"/>
          </ac:spMkLst>
        </pc:spChg>
        <pc:spChg chg="mod">
          <ac:chgData name="Sarah Latif" userId="baaf8b04-c794-4b3b-a150-e50428ae2701" providerId="ADAL" clId="{32C5E2CF-D6D6-4269-BED8-E8879A7A2A6D}" dt="2021-03-30T04:28:56.293" v="1843" actId="1076"/>
          <ac:spMkLst>
            <pc:docMk/>
            <pc:sldMk cId="4291102572" sldId="389"/>
            <ac:spMk id="24" creationId="{36C86625-39EE-47B4-97CF-FF1BE64A947A}"/>
          </ac:spMkLst>
        </pc:spChg>
        <pc:spChg chg="mod">
          <ac:chgData name="Sarah Latif" userId="baaf8b04-c794-4b3b-a150-e50428ae2701" providerId="ADAL" clId="{32C5E2CF-D6D6-4269-BED8-E8879A7A2A6D}" dt="2021-03-30T04:24:08.564" v="1637" actId="207"/>
          <ac:spMkLst>
            <pc:docMk/>
            <pc:sldMk cId="4291102572" sldId="389"/>
            <ac:spMk id="26" creationId="{EDF8E343-23B1-4C78-AE20-93FD67076BC8}"/>
          </ac:spMkLst>
        </pc:spChg>
      </pc:sldChg>
      <pc:sldChg chg="modSp">
        <pc:chgData name="Sarah Latif" userId="baaf8b04-c794-4b3b-a150-e50428ae2701" providerId="ADAL" clId="{32C5E2CF-D6D6-4269-BED8-E8879A7A2A6D}" dt="2021-04-20T01:53:31.019" v="3837" actId="14100"/>
        <pc:sldMkLst>
          <pc:docMk/>
          <pc:sldMk cId="1042793459" sldId="390"/>
        </pc:sldMkLst>
        <pc:spChg chg="mod">
          <ac:chgData name="Sarah Latif" userId="baaf8b04-c794-4b3b-a150-e50428ae2701" providerId="ADAL" clId="{32C5E2CF-D6D6-4269-BED8-E8879A7A2A6D}" dt="2021-03-30T04:29:57.873" v="1982" actId="20577"/>
          <ac:spMkLst>
            <pc:docMk/>
            <pc:sldMk cId="1042793459" sldId="390"/>
            <ac:spMk id="10" creationId="{6C0DEB82-F747-4C20-96F3-14D54EA4F32C}"/>
          </ac:spMkLst>
        </pc:spChg>
        <pc:spChg chg="mod">
          <ac:chgData name="Sarah Latif" userId="baaf8b04-c794-4b3b-a150-e50428ae2701" providerId="ADAL" clId="{32C5E2CF-D6D6-4269-BED8-E8879A7A2A6D}" dt="2021-03-30T04:24:38.185" v="1641" actId="1076"/>
          <ac:spMkLst>
            <pc:docMk/>
            <pc:sldMk cId="1042793459" sldId="390"/>
            <ac:spMk id="17" creationId="{CECA5474-FAC8-C245-8589-D0C8ED06320C}"/>
          </ac:spMkLst>
        </pc:spChg>
        <pc:picChg chg="mod">
          <ac:chgData name="Sarah Latif" userId="baaf8b04-c794-4b3b-a150-e50428ae2701" providerId="ADAL" clId="{32C5E2CF-D6D6-4269-BED8-E8879A7A2A6D}" dt="2021-04-20T01:53:31.019" v="3837" actId="14100"/>
          <ac:picMkLst>
            <pc:docMk/>
            <pc:sldMk cId="1042793459" sldId="390"/>
            <ac:picMk id="2" creationId="{5D5FABE7-9852-4912-A447-E74F4D75EA5E}"/>
          </ac:picMkLst>
        </pc:picChg>
      </pc:sldChg>
      <pc:sldChg chg="modSp">
        <pc:chgData name="Sarah Latif" userId="baaf8b04-c794-4b3b-a150-e50428ae2701" providerId="ADAL" clId="{32C5E2CF-D6D6-4269-BED8-E8879A7A2A6D}" dt="2021-03-30T04:30:55.781" v="2089" actId="20577"/>
        <pc:sldMkLst>
          <pc:docMk/>
          <pc:sldMk cId="1494874073" sldId="391"/>
        </pc:sldMkLst>
        <pc:spChg chg="mod">
          <ac:chgData name="Sarah Latif" userId="baaf8b04-c794-4b3b-a150-e50428ae2701" providerId="ADAL" clId="{32C5E2CF-D6D6-4269-BED8-E8879A7A2A6D}" dt="2021-03-30T04:30:55.781" v="2089" actId="20577"/>
          <ac:spMkLst>
            <pc:docMk/>
            <pc:sldMk cId="1494874073" sldId="391"/>
            <ac:spMk id="11" creationId="{A28F5547-1138-4A9B-A97E-42BE9D2B6215}"/>
          </ac:spMkLst>
        </pc:spChg>
        <pc:spChg chg="mod">
          <ac:chgData name="Sarah Latif" userId="baaf8b04-c794-4b3b-a150-e50428ae2701" providerId="ADAL" clId="{32C5E2CF-D6D6-4269-BED8-E8879A7A2A6D}" dt="2021-03-30T04:25:26.051" v="1644" actId="1076"/>
          <ac:spMkLst>
            <pc:docMk/>
            <pc:sldMk cId="1494874073" sldId="391"/>
            <ac:spMk id="17" creationId="{CECA5474-FAC8-C245-8589-D0C8ED06320C}"/>
          </ac:spMkLst>
        </pc:spChg>
      </pc:sldChg>
      <pc:sldChg chg="modSp">
        <pc:chgData name="Sarah Latif" userId="baaf8b04-c794-4b3b-a150-e50428ae2701" providerId="ADAL" clId="{32C5E2CF-D6D6-4269-BED8-E8879A7A2A6D}" dt="2021-04-01T01:56:19.547" v="3303" actId="1076"/>
        <pc:sldMkLst>
          <pc:docMk/>
          <pc:sldMk cId="3546529570" sldId="393"/>
        </pc:sldMkLst>
        <pc:spChg chg="mod">
          <ac:chgData name="Sarah Latif" userId="baaf8b04-c794-4b3b-a150-e50428ae2701" providerId="ADAL" clId="{32C5E2CF-D6D6-4269-BED8-E8879A7A2A6D}" dt="2021-03-30T04:26:37.454" v="1658" actId="207"/>
          <ac:spMkLst>
            <pc:docMk/>
            <pc:sldMk cId="3546529570" sldId="393"/>
            <ac:spMk id="8" creationId="{2245AB0F-9FEC-46D4-A8B7-EE9C68EFE276}"/>
          </ac:spMkLst>
        </pc:spChg>
        <pc:spChg chg="mod">
          <ac:chgData name="Sarah Latif" userId="baaf8b04-c794-4b3b-a150-e50428ae2701" providerId="ADAL" clId="{32C5E2CF-D6D6-4269-BED8-E8879A7A2A6D}" dt="2021-03-30T04:26:40.856" v="1659" actId="207"/>
          <ac:spMkLst>
            <pc:docMk/>
            <pc:sldMk cId="3546529570" sldId="393"/>
            <ac:spMk id="11" creationId="{8F499C4E-9156-4190-BBC5-B338A86BBA8C}"/>
          </ac:spMkLst>
        </pc:spChg>
        <pc:spChg chg="mod">
          <ac:chgData name="Sarah Latif" userId="baaf8b04-c794-4b3b-a150-e50428ae2701" providerId="ADAL" clId="{32C5E2CF-D6D6-4269-BED8-E8879A7A2A6D}" dt="2021-04-01T01:56:12.284" v="3302" actId="1076"/>
          <ac:spMkLst>
            <pc:docMk/>
            <pc:sldMk cId="3546529570" sldId="393"/>
            <ac:spMk id="13" creationId="{F5A43FA4-DCEE-451B-92E0-D4870A45DE3B}"/>
          </ac:spMkLst>
        </pc:spChg>
        <pc:spChg chg="mod">
          <ac:chgData name="Sarah Latif" userId="baaf8b04-c794-4b3b-a150-e50428ae2701" providerId="ADAL" clId="{32C5E2CF-D6D6-4269-BED8-E8879A7A2A6D}" dt="2021-03-30T04:26:29.744" v="1656" actId="1076"/>
          <ac:spMkLst>
            <pc:docMk/>
            <pc:sldMk cId="3546529570" sldId="393"/>
            <ac:spMk id="17" creationId="{CECA5474-FAC8-C245-8589-D0C8ED06320C}"/>
          </ac:spMkLst>
        </pc:spChg>
        <pc:spChg chg="mod">
          <ac:chgData name="Sarah Latif" userId="baaf8b04-c794-4b3b-a150-e50428ae2701" providerId="ADAL" clId="{32C5E2CF-D6D6-4269-BED8-E8879A7A2A6D}" dt="2021-03-30T04:26:44.338" v="1660" actId="207"/>
          <ac:spMkLst>
            <pc:docMk/>
            <pc:sldMk cId="3546529570" sldId="393"/>
            <ac:spMk id="18" creationId="{139CE0F5-FDE9-4112-AD6D-AEAD3A0D26E1}"/>
          </ac:spMkLst>
        </pc:spChg>
        <pc:spChg chg="mod">
          <ac:chgData name="Sarah Latif" userId="baaf8b04-c794-4b3b-a150-e50428ae2701" providerId="ADAL" clId="{32C5E2CF-D6D6-4269-BED8-E8879A7A2A6D}" dt="2021-04-01T01:52:56.286" v="3069" actId="20577"/>
          <ac:spMkLst>
            <pc:docMk/>
            <pc:sldMk cId="3546529570" sldId="393"/>
            <ac:spMk id="22" creationId="{2AA7DDDD-C131-43C4-861C-422D812BECAF}"/>
          </ac:spMkLst>
        </pc:spChg>
        <pc:spChg chg="mod">
          <ac:chgData name="Sarah Latif" userId="baaf8b04-c794-4b3b-a150-e50428ae2701" providerId="ADAL" clId="{32C5E2CF-D6D6-4269-BED8-E8879A7A2A6D}" dt="2021-04-01T01:45:43.401" v="2485" actId="20577"/>
          <ac:spMkLst>
            <pc:docMk/>
            <pc:sldMk cId="3546529570" sldId="393"/>
            <ac:spMk id="23" creationId="{E5E58B7D-9453-4820-B584-A00EF570C348}"/>
          </ac:spMkLst>
        </pc:spChg>
        <pc:spChg chg="mod">
          <ac:chgData name="Sarah Latif" userId="baaf8b04-c794-4b3b-a150-e50428ae2701" providerId="ADAL" clId="{32C5E2CF-D6D6-4269-BED8-E8879A7A2A6D}" dt="2021-04-01T01:44:49.787" v="2401" actId="20577"/>
          <ac:spMkLst>
            <pc:docMk/>
            <pc:sldMk cId="3546529570" sldId="393"/>
            <ac:spMk id="24" creationId="{4CB226E5-10FD-4873-AE31-D776EEE06EC8}"/>
          </ac:spMkLst>
        </pc:spChg>
        <pc:spChg chg="mod">
          <ac:chgData name="Sarah Latif" userId="baaf8b04-c794-4b3b-a150-e50428ae2701" providerId="ADAL" clId="{32C5E2CF-D6D6-4269-BED8-E8879A7A2A6D}" dt="2021-04-01T01:56:19.547" v="3303" actId="1076"/>
          <ac:spMkLst>
            <pc:docMk/>
            <pc:sldMk cId="3546529570" sldId="393"/>
            <ac:spMk id="25" creationId="{BBD405CD-A734-427A-AF2A-3EC6AFF9B01C}"/>
          </ac:spMkLst>
        </pc:spChg>
        <pc:picChg chg="mod">
          <ac:chgData name="Sarah Latif" userId="baaf8b04-c794-4b3b-a150-e50428ae2701" providerId="ADAL" clId="{32C5E2CF-D6D6-4269-BED8-E8879A7A2A6D}" dt="2021-04-01T01:56:12.284" v="3302" actId="1076"/>
          <ac:picMkLst>
            <pc:docMk/>
            <pc:sldMk cId="3546529570" sldId="393"/>
            <ac:picMk id="21" creationId="{39E9E030-31D5-422D-B26E-0DB49F206C17}"/>
          </ac:picMkLst>
        </pc:picChg>
      </pc:sldChg>
      <pc:sldChg chg="addSp modSp addCm delCm modCm">
        <pc:chgData name="Sarah Latif" userId="baaf8b04-c794-4b3b-a150-e50428ae2701" providerId="ADAL" clId="{32C5E2CF-D6D6-4269-BED8-E8879A7A2A6D}" dt="2021-04-08T02:02:01.175" v="3835" actId="1076"/>
        <pc:sldMkLst>
          <pc:docMk/>
          <pc:sldMk cId="1853001960" sldId="400"/>
        </pc:sldMkLst>
        <pc:spChg chg="add mod">
          <ac:chgData name="Sarah Latif" userId="baaf8b04-c794-4b3b-a150-e50428ae2701" providerId="ADAL" clId="{32C5E2CF-D6D6-4269-BED8-E8879A7A2A6D}" dt="2021-04-08T02:01:57.657" v="3834" actId="1076"/>
          <ac:spMkLst>
            <pc:docMk/>
            <pc:sldMk cId="1853001960" sldId="400"/>
            <ac:spMk id="2" creationId="{7A398BE6-326E-414E-9FBA-E0D830B6548A}"/>
          </ac:spMkLst>
        </pc:spChg>
        <pc:spChg chg="mod">
          <ac:chgData name="Sarah Latif" userId="baaf8b04-c794-4b3b-a150-e50428ae2701" providerId="ADAL" clId="{32C5E2CF-D6D6-4269-BED8-E8879A7A2A6D}" dt="2021-04-08T02:02:01.175" v="3835" actId="1076"/>
          <ac:spMkLst>
            <pc:docMk/>
            <pc:sldMk cId="1853001960" sldId="400"/>
            <ac:spMk id="11" creationId="{23BFE225-A985-42B6-81BF-02B6E7517056}"/>
          </ac:spMkLst>
        </pc:spChg>
        <pc:spChg chg="mod">
          <ac:chgData name="Sarah Latif" userId="baaf8b04-c794-4b3b-a150-e50428ae2701" providerId="ADAL" clId="{32C5E2CF-D6D6-4269-BED8-E8879A7A2A6D}" dt="2021-03-30T04:22:27.588" v="1573" actId="207"/>
          <ac:spMkLst>
            <pc:docMk/>
            <pc:sldMk cId="1853001960" sldId="400"/>
            <ac:spMk id="18" creationId="{73EB8F2A-BD03-418A-A801-67860C754743}"/>
          </ac:spMkLst>
        </pc:spChg>
      </pc:sldChg>
      <pc:sldChg chg="modSp">
        <pc:chgData name="Sarah Latif" userId="baaf8b04-c794-4b3b-a150-e50428ae2701" providerId="ADAL" clId="{32C5E2CF-D6D6-4269-BED8-E8879A7A2A6D}" dt="2021-03-30T05:02:47.570" v="2173" actId="1076"/>
        <pc:sldMkLst>
          <pc:docMk/>
          <pc:sldMk cId="1754894343" sldId="402"/>
        </pc:sldMkLst>
        <pc:spChg chg="mod">
          <ac:chgData name="Sarah Latif" userId="baaf8b04-c794-4b3b-a150-e50428ae2701" providerId="ADAL" clId="{32C5E2CF-D6D6-4269-BED8-E8879A7A2A6D}" dt="2021-03-30T05:02:47.570" v="2173" actId="1076"/>
          <ac:spMkLst>
            <pc:docMk/>
            <pc:sldMk cId="1754894343" sldId="402"/>
            <ac:spMk id="9" creationId="{846F6677-CD06-484F-AB4E-842F41C811E7}"/>
          </ac:spMkLst>
        </pc:spChg>
        <pc:spChg chg="mod">
          <ac:chgData name="Sarah Latif" userId="baaf8b04-c794-4b3b-a150-e50428ae2701" providerId="ADAL" clId="{32C5E2CF-D6D6-4269-BED8-E8879A7A2A6D}" dt="2021-03-30T04:25:45.484" v="1647" actId="1076"/>
          <ac:spMkLst>
            <pc:docMk/>
            <pc:sldMk cId="1754894343" sldId="402"/>
            <ac:spMk id="17" creationId="{CECA5474-FAC8-C245-8589-D0C8ED06320C}"/>
          </ac:spMkLst>
        </pc:spChg>
      </pc:sldChg>
      <pc:sldChg chg="modSp">
        <pc:chgData name="Sarah Latif" userId="baaf8b04-c794-4b3b-a150-e50428ae2701" providerId="ADAL" clId="{32C5E2CF-D6D6-4269-BED8-E8879A7A2A6D}" dt="2021-04-01T01:44:38.475" v="2386" actId="20577"/>
        <pc:sldMkLst>
          <pc:docMk/>
          <pc:sldMk cId="4221040182" sldId="403"/>
        </pc:sldMkLst>
        <pc:spChg chg="mod">
          <ac:chgData name="Sarah Latif" userId="baaf8b04-c794-4b3b-a150-e50428ae2701" providerId="ADAL" clId="{32C5E2CF-D6D6-4269-BED8-E8879A7A2A6D}" dt="2021-04-01T01:44:38.475" v="2386" actId="20577"/>
          <ac:spMkLst>
            <pc:docMk/>
            <pc:sldMk cId="4221040182" sldId="403"/>
            <ac:spMk id="11" creationId="{14D7984A-1994-496F-8434-D31DB7F294ED}"/>
          </ac:spMkLst>
        </pc:spChg>
        <pc:spChg chg="mod">
          <ac:chgData name="Sarah Latif" userId="baaf8b04-c794-4b3b-a150-e50428ae2701" providerId="ADAL" clId="{32C5E2CF-D6D6-4269-BED8-E8879A7A2A6D}" dt="2021-03-30T04:26:21.715" v="1653" actId="1076"/>
          <ac:spMkLst>
            <pc:docMk/>
            <pc:sldMk cId="4221040182" sldId="403"/>
            <ac:spMk id="17" creationId="{CECA5474-FAC8-C245-8589-D0C8ED06320C}"/>
          </ac:spMkLst>
        </pc:spChg>
      </pc:sldChg>
      <pc:sldChg chg="modSp">
        <pc:chgData name="Sarah Latif" userId="baaf8b04-c794-4b3b-a150-e50428ae2701" providerId="ADAL" clId="{32C5E2CF-D6D6-4269-BED8-E8879A7A2A6D}" dt="2021-04-01T02:06:34.931" v="3804" actId="1076"/>
        <pc:sldMkLst>
          <pc:docMk/>
          <pc:sldMk cId="2252972915" sldId="404"/>
        </pc:sldMkLst>
        <pc:spChg chg="mod">
          <ac:chgData name="Sarah Latif" userId="baaf8b04-c794-4b3b-a150-e50428ae2701" providerId="ADAL" clId="{32C5E2CF-D6D6-4269-BED8-E8879A7A2A6D}" dt="2021-04-01T02:06:34.931" v="3804" actId="1076"/>
          <ac:spMkLst>
            <pc:docMk/>
            <pc:sldMk cId="2252972915" sldId="404"/>
            <ac:spMk id="9" creationId="{FCBF905A-DADD-4F11-9A4D-B8C8D0072710}"/>
          </ac:spMkLst>
        </pc:spChg>
      </pc:sldChg>
      <pc:sldChg chg="modSp">
        <pc:chgData name="Sarah Latif" userId="baaf8b04-c794-4b3b-a150-e50428ae2701" providerId="ADAL" clId="{32C5E2CF-D6D6-4269-BED8-E8879A7A2A6D}" dt="2021-04-01T02:01:24.655" v="3635" actId="20577"/>
        <pc:sldMkLst>
          <pc:docMk/>
          <pc:sldMk cId="3450625986" sldId="405"/>
        </pc:sldMkLst>
        <pc:spChg chg="mod">
          <ac:chgData name="Sarah Latif" userId="baaf8b04-c794-4b3b-a150-e50428ae2701" providerId="ADAL" clId="{32C5E2CF-D6D6-4269-BED8-E8879A7A2A6D}" dt="2021-04-01T02:01:24.655" v="3635" actId="20577"/>
          <ac:spMkLst>
            <pc:docMk/>
            <pc:sldMk cId="3450625986" sldId="405"/>
            <ac:spMk id="2" creationId="{C12F4D50-7135-4D7E-9393-36E027DA6672}"/>
          </ac:spMkLst>
        </pc:spChg>
        <pc:spChg chg="mod">
          <ac:chgData name="Sarah Latif" userId="baaf8b04-c794-4b3b-a150-e50428ae2701" providerId="ADAL" clId="{32C5E2CF-D6D6-4269-BED8-E8879A7A2A6D}" dt="2021-04-01T01:57:34.803" v="3433" actId="20577"/>
          <ac:spMkLst>
            <pc:docMk/>
            <pc:sldMk cId="3450625986" sldId="405"/>
            <ac:spMk id="24" creationId="{4CB226E5-10FD-4873-AE31-D776EEE06EC8}"/>
          </ac:spMkLst>
        </pc:spChg>
      </pc:sldChg>
    </pc:docChg>
  </pc:docChgLst>
  <pc:docChgLst>
    <pc:chgData name="Bernard Holland" userId="S::bernard.holland@caritas.org.au::d277d97c-3cf4-4b8e-a142-f9494cfc73b3" providerId="AD" clId="Web-{E8EE6463-CD8F-42E8-AEBB-B110AF463FD8}"/>
    <pc:docChg chg="modSld">
      <pc:chgData name="Bernard Holland" userId="S::bernard.holland@caritas.org.au::d277d97c-3cf4-4b8e-a142-f9494cfc73b3" providerId="AD" clId="Web-{E8EE6463-CD8F-42E8-AEBB-B110AF463FD8}" dt="2021-04-19T22:59:15.381" v="3" actId="20577"/>
      <pc:docMkLst>
        <pc:docMk/>
      </pc:docMkLst>
      <pc:sldChg chg="modSp">
        <pc:chgData name="Bernard Holland" userId="S::bernard.holland@caritas.org.au::d277d97c-3cf4-4b8e-a142-f9494cfc73b3" providerId="AD" clId="Web-{E8EE6463-CD8F-42E8-AEBB-B110AF463FD8}" dt="2021-04-19T22:58:46.004" v="1" actId="20577"/>
        <pc:sldMkLst>
          <pc:docMk/>
          <pc:sldMk cId="2337200246" sldId="388"/>
        </pc:sldMkLst>
        <pc:spChg chg="mod">
          <ac:chgData name="Bernard Holland" userId="S::bernard.holland@caritas.org.au::d277d97c-3cf4-4b8e-a142-f9494cfc73b3" providerId="AD" clId="Web-{E8EE6463-CD8F-42E8-AEBB-B110AF463FD8}" dt="2021-04-19T22:58:46.004" v="1" actId="20577"/>
          <ac:spMkLst>
            <pc:docMk/>
            <pc:sldMk cId="2337200246" sldId="388"/>
            <ac:spMk id="10" creationId="{2B5381AF-D7F6-406E-B471-D48ED92FFBD4}"/>
          </ac:spMkLst>
        </pc:spChg>
      </pc:sldChg>
      <pc:sldChg chg="modSp">
        <pc:chgData name="Bernard Holland" userId="S::bernard.holland@caritas.org.au::d277d97c-3cf4-4b8e-a142-f9494cfc73b3" providerId="AD" clId="Web-{E8EE6463-CD8F-42E8-AEBB-B110AF463FD8}" dt="2021-04-19T22:59:15.381" v="3" actId="20577"/>
        <pc:sldMkLst>
          <pc:docMk/>
          <pc:sldMk cId="4291102572" sldId="389"/>
        </pc:sldMkLst>
        <pc:spChg chg="mod">
          <ac:chgData name="Bernard Holland" userId="S::bernard.holland@caritas.org.au::d277d97c-3cf4-4b8e-a142-f9494cfc73b3" providerId="AD" clId="Web-{E8EE6463-CD8F-42E8-AEBB-B110AF463FD8}" dt="2021-04-19T22:59:15.381" v="3" actId="20577"/>
          <ac:spMkLst>
            <pc:docMk/>
            <pc:sldMk cId="4291102572" sldId="389"/>
            <ac:spMk id="22" creationId="{15601239-23AE-4B78-8613-5D17E610A343}"/>
          </ac:spMkLst>
        </pc:spChg>
      </pc:sldChg>
    </pc:docChg>
  </pc:docChgLst>
  <pc:docChgLst>
    <pc:chgData name="Sarah Latif" userId="S::sarah.latif@caritas.org.au::baaf8b04-c794-4b3b-a150-e50428ae2701" providerId="AD" clId="Web-{DF8901D7-856F-4DA3-A0C4-0134FB134DC0}"/>
    <pc:docChg chg="modSld">
      <pc:chgData name="Sarah Latif" userId="S::sarah.latif@caritas.org.au::baaf8b04-c794-4b3b-a150-e50428ae2701" providerId="AD" clId="Web-{DF8901D7-856F-4DA3-A0C4-0134FB134DC0}" dt="2021-04-20T01:52:48.114" v="3" actId="14100"/>
      <pc:docMkLst>
        <pc:docMk/>
      </pc:docMkLst>
      <pc:sldChg chg="addSp delSp modSp">
        <pc:chgData name="Sarah Latif" userId="S::sarah.latif@caritas.org.au::baaf8b04-c794-4b3b-a150-e50428ae2701" providerId="AD" clId="Web-{DF8901D7-856F-4DA3-A0C4-0134FB134DC0}" dt="2021-04-20T01:52:48.114" v="3" actId="14100"/>
        <pc:sldMkLst>
          <pc:docMk/>
          <pc:sldMk cId="1042793459" sldId="390"/>
        </pc:sldMkLst>
        <pc:spChg chg="del">
          <ac:chgData name="Sarah Latif" userId="S::sarah.latif@caritas.org.au::baaf8b04-c794-4b3b-a150-e50428ae2701" providerId="AD" clId="Web-{DF8901D7-856F-4DA3-A0C4-0134FB134DC0}" dt="2021-04-20T01:52:37.285" v="1"/>
          <ac:spMkLst>
            <pc:docMk/>
            <pc:sldMk cId="1042793459" sldId="390"/>
            <ac:spMk id="9" creationId="{ED73FA39-A6D6-44BF-A982-0177DF5FAF13}"/>
          </ac:spMkLst>
        </pc:spChg>
        <pc:picChg chg="add mod">
          <ac:chgData name="Sarah Latif" userId="S::sarah.latif@caritas.org.au::baaf8b04-c794-4b3b-a150-e50428ae2701" providerId="AD" clId="Web-{DF8901D7-856F-4DA3-A0C4-0134FB134DC0}" dt="2021-04-20T01:52:48.114" v="3" actId="14100"/>
          <ac:picMkLst>
            <pc:docMk/>
            <pc:sldMk cId="1042793459" sldId="390"/>
            <ac:picMk id="2" creationId="{5D5FABE7-9852-4912-A447-E74F4D75EA5E}"/>
          </ac:picMkLst>
        </pc:picChg>
        <pc:picChg chg="del">
          <ac:chgData name="Sarah Latif" userId="S::sarah.latif@caritas.org.au::baaf8b04-c794-4b3b-a150-e50428ae2701" providerId="AD" clId="Web-{DF8901D7-856F-4DA3-A0C4-0134FB134DC0}" dt="2021-04-20T01:52:32.613" v="0"/>
          <ac:picMkLst>
            <pc:docMk/>
            <pc:sldMk cId="1042793459" sldId="390"/>
            <ac:picMk id="13" creationId="{7E2E8E0C-D7D5-4DA1-9EAD-EFAD570C6711}"/>
          </ac:picMkLst>
        </pc:picChg>
      </pc:sldChg>
    </pc:docChg>
  </pc:docChgLst>
  <pc:docChgLst>
    <pc:chgData name="Nicole Dobrohotoff" userId="S::nicoled@caritas.org.au::2dc4cf58-dc7e-422a-950b-38460c74cb76" providerId="AD" clId="Web-{07AE4211-6BCE-4675-BFAC-69E7EDDCFE42}"/>
    <pc:docChg chg="modSld">
      <pc:chgData name="Nicole Dobrohotoff" userId="S::nicoled@caritas.org.au::2dc4cf58-dc7e-422a-950b-38460c74cb76" providerId="AD" clId="Web-{07AE4211-6BCE-4675-BFAC-69E7EDDCFE42}" dt="2021-05-06T03:49:46.606" v="0"/>
      <pc:docMkLst>
        <pc:docMk/>
      </pc:docMkLst>
      <pc:sldChg chg="delSp">
        <pc:chgData name="Nicole Dobrohotoff" userId="S::nicoled@caritas.org.au::2dc4cf58-dc7e-422a-950b-38460c74cb76" providerId="AD" clId="Web-{07AE4211-6BCE-4675-BFAC-69E7EDDCFE42}" dt="2021-05-06T03:49:46.606" v="0"/>
        <pc:sldMkLst>
          <pc:docMk/>
          <pc:sldMk cId="181948392" sldId="268"/>
        </pc:sldMkLst>
        <pc:picChg chg="del">
          <ac:chgData name="Nicole Dobrohotoff" userId="S::nicoled@caritas.org.au::2dc4cf58-dc7e-422a-950b-38460c74cb76" providerId="AD" clId="Web-{07AE4211-6BCE-4675-BFAC-69E7EDDCFE42}" dt="2021-05-06T03:49:46.606" v="0"/>
          <ac:picMkLst>
            <pc:docMk/>
            <pc:sldMk cId="181948392" sldId="268"/>
            <ac:picMk id="6" creationId="{2F08A7CD-8F07-4434-8A37-D253FC196880}"/>
          </ac:picMkLst>
        </pc:picChg>
      </pc:sldChg>
    </pc:docChg>
  </pc:docChgLst>
  <pc:docChgLst>
    <pc:chgData name="Nicole Dobrohotoff" userId="S::nicoled@caritas.org.au::2dc4cf58-dc7e-422a-950b-38460c74cb76" providerId="AD" clId="Web-{BB0D5938-6300-431F-AE16-CD31C916EB3B}"/>
    <pc:docChg chg="modSld">
      <pc:chgData name="Nicole Dobrohotoff" userId="S::nicoled@caritas.org.au::2dc4cf58-dc7e-422a-950b-38460c74cb76" providerId="AD" clId="Web-{BB0D5938-6300-431F-AE16-CD31C916EB3B}" dt="2021-04-26T03:00:38.208" v="27"/>
      <pc:docMkLst>
        <pc:docMk/>
      </pc:docMkLst>
      <pc:sldChg chg="modSp modNotes">
        <pc:chgData name="Nicole Dobrohotoff" userId="S::nicoled@caritas.org.au::2dc4cf58-dc7e-422a-950b-38460c74cb76" providerId="AD" clId="Web-{BB0D5938-6300-431F-AE16-CD31C916EB3B}" dt="2021-04-26T03:00:38.208" v="27"/>
        <pc:sldMkLst>
          <pc:docMk/>
          <pc:sldMk cId="1128145404" sldId="332"/>
        </pc:sldMkLst>
        <pc:spChg chg="mod">
          <ac:chgData name="Nicole Dobrohotoff" userId="S::nicoled@caritas.org.au::2dc4cf58-dc7e-422a-950b-38460c74cb76" providerId="AD" clId="Web-{BB0D5938-6300-431F-AE16-CD31C916EB3B}" dt="2021-04-26T03:00:31.349" v="24" actId="20577"/>
          <ac:spMkLst>
            <pc:docMk/>
            <pc:sldMk cId="1128145404" sldId="332"/>
            <ac:spMk id="13" creationId="{3017C206-D984-4C27-9096-D7EFFAA5710F}"/>
          </ac:spMkLst>
        </pc:spChg>
      </pc:sldChg>
    </pc:docChg>
  </pc:docChgLst>
  <pc:docChgLst>
    <pc:chgData name="Sarah Latif" userId="S::sarah.latif@caritas.org.au::baaf8b04-c794-4b3b-a150-e50428ae2701" providerId="AD" clId="Web-{4A78DECC-8C5F-41FF-917A-565F244AEC7B}"/>
    <pc:docChg chg="modSld">
      <pc:chgData name="Sarah Latif" userId="S::sarah.latif@caritas.org.au::baaf8b04-c794-4b3b-a150-e50428ae2701" providerId="AD" clId="Web-{4A78DECC-8C5F-41FF-917A-565F244AEC7B}" dt="2021-03-23T02:25:38.934" v="0" actId="14100"/>
      <pc:docMkLst>
        <pc:docMk/>
      </pc:docMkLst>
      <pc:sldChg chg="modSp">
        <pc:chgData name="Sarah Latif" userId="S::sarah.latif@caritas.org.au::baaf8b04-c794-4b3b-a150-e50428ae2701" providerId="AD" clId="Web-{4A78DECC-8C5F-41FF-917A-565F244AEC7B}" dt="2021-03-23T02:25:38.934" v="0" actId="14100"/>
        <pc:sldMkLst>
          <pc:docMk/>
          <pc:sldMk cId="0" sldId="256"/>
        </pc:sldMkLst>
        <pc:spChg chg="mod">
          <ac:chgData name="Sarah Latif" userId="S::sarah.latif@caritas.org.au::baaf8b04-c794-4b3b-a150-e50428ae2701" providerId="AD" clId="Web-{4A78DECC-8C5F-41FF-917A-565F244AEC7B}" dt="2021-03-23T02:25:38.934" v="0" actId="14100"/>
          <ac:spMkLst>
            <pc:docMk/>
            <pc:sldMk cId="0" sldId="256"/>
            <ac:spMk id="9" creationId="{00000000-0000-0000-0000-000000000000}"/>
          </ac:spMkLst>
        </pc:spChg>
      </pc:sldChg>
    </pc:docChg>
  </pc:docChgLst>
  <pc:docChgLst>
    <pc:chgData name="Nicole Dobrohotoff" userId="S::nicoled@caritas.org.au::2dc4cf58-dc7e-422a-950b-38460c74cb76" providerId="AD" clId="Web-{C3D1E393-B3B4-46F4-A823-1A8D39B6F639}"/>
    <pc:docChg chg="modSld">
      <pc:chgData name="Nicole Dobrohotoff" userId="S::nicoled@caritas.org.au::2dc4cf58-dc7e-422a-950b-38460c74cb76" providerId="AD" clId="Web-{C3D1E393-B3B4-46F4-A823-1A8D39B6F639}" dt="2021-04-26T02:37:48.286" v="4"/>
      <pc:docMkLst>
        <pc:docMk/>
      </pc:docMkLst>
      <pc:sldChg chg="modSp">
        <pc:chgData name="Nicole Dobrohotoff" userId="S::nicoled@caritas.org.au::2dc4cf58-dc7e-422a-950b-38460c74cb76" providerId="AD" clId="Web-{C3D1E393-B3B4-46F4-A823-1A8D39B6F639}" dt="2021-04-26T02:37:06.535" v="0" actId="1076"/>
        <pc:sldMkLst>
          <pc:docMk/>
          <pc:sldMk cId="0" sldId="331"/>
        </pc:sldMkLst>
        <pc:spChg chg="mod">
          <ac:chgData name="Nicole Dobrohotoff" userId="S::nicoled@caritas.org.au::2dc4cf58-dc7e-422a-950b-38460c74cb76" providerId="AD" clId="Web-{C3D1E393-B3B4-46F4-A823-1A8D39B6F639}" dt="2021-04-26T02:37:06.535" v="0" actId="1076"/>
          <ac:spMkLst>
            <pc:docMk/>
            <pc:sldMk cId="0" sldId="331"/>
            <ac:spMk id="22" creationId="{81889B5F-406C-4B49-A6C7-AFB7E35ADCEB}"/>
          </ac:spMkLst>
        </pc:spChg>
      </pc:sldChg>
      <pc:sldChg chg="modNotes">
        <pc:chgData name="Nicole Dobrohotoff" userId="S::nicoled@caritas.org.au::2dc4cf58-dc7e-422a-950b-38460c74cb76" providerId="AD" clId="Web-{C3D1E393-B3B4-46F4-A823-1A8D39B6F639}" dt="2021-04-26T02:37:48.286" v="4"/>
        <pc:sldMkLst>
          <pc:docMk/>
          <pc:sldMk cId="805267794" sldId="385"/>
        </pc:sldMkLst>
      </pc:sldChg>
    </pc:docChg>
  </pc:docChgLst>
  <pc:docChgLst>
    <pc:chgData name="Nicole Dobrohotoff" userId="S::nicoled@caritas.org.au::2dc4cf58-dc7e-422a-950b-38460c74cb76" providerId="AD" clId="Web-{3EF282B6-ACA9-4359-9911-302BF02A4831}"/>
    <pc:docChg chg="modSld">
      <pc:chgData name="Nicole Dobrohotoff" userId="S::nicoled@caritas.org.au::2dc4cf58-dc7e-422a-950b-38460c74cb76" providerId="AD" clId="Web-{3EF282B6-ACA9-4359-9911-302BF02A4831}" dt="2021-05-03T02:31:52.542" v="0" actId="20577"/>
      <pc:docMkLst>
        <pc:docMk/>
      </pc:docMkLst>
      <pc:sldChg chg="modSp">
        <pc:chgData name="Nicole Dobrohotoff" userId="S::nicoled@caritas.org.au::2dc4cf58-dc7e-422a-950b-38460c74cb76" providerId="AD" clId="Web-{3EF282B6-ACA9-4359-9911-302BF02A4831}" dt="2021-05-03T02:31:52.542" v="0" actId="20577"/>
        <pc:sldMkLst>
          <pc:docMk/>
          <pc:sldMk cId="1543579094" sldId="399"/>
        </pc:sldMkLst>
        <pc:spChg chg="mod">
          <ac:chgData name="Nicole Dobrohotoff" userId="S::nicoled@caritas.org.au::2dc4cf58-dc7e-422a-950b-38460c74cb76" providerId="AD" clId="Web-{3EF282B6-ACA9-4359-9911-302BF02A4831}" dt="2021-05-03T02:31:52.542" v="0" actId="20577"/>
          <ac:spMkLst>
            <pc:docMk/>
            <pc:sldMk cId="1543579094" sldId="399"/>
            <ac:spMk id="13" creationId="{57C513A3-1EC6-4769-BB52-3EE825E49617}"/>
          </ac:spMkLst>
        </pc:spChg>
      </pc:sldChg>
    </pc:docChg>
  </pc:docChgLst>
  <pc:docChgLst>
    <pc:chgData name="Sarah Latif" userId="S::sarah.latif@caritas.org.au::baaf8b04-c794-4b3b-a150-e50428ae2701" providerId="AD" clId="Web-{E47261CA-D053-4F38-9BDD-7DEF7A580816}"/>
    <pc:docChg chg="modSld">
      <pc:chgData name="Sarah Latif" userId="S::sarah.latif@caritas.org.au::baaf8b04-c794-4b3b-a150-e50428ae2701" providerId="AD" clId="Web-{E47261CA-D053-4F38-9BDD-7DEF7A580816}" dt="2021-04-06T02:51:04.809" v="45"/>
      <pc:docMkLst>
        <pc:docMk/>
      </pc:docMkLst>
      <pc:sldChg chg="modSp">
        <pc:chgData name="Sarah Latif" userId="S::sarah.latif@caritas.org.au::baaf8b04-c794-4b3b-a150-e50428ae2701" providerId="AD" clId="Web-{E47261CA-D053-4F38-9BDD-7DEF7A580816}" dt="2021-04-06T02:50:52.278" v="44" actId="20577"/>
        <pc:sldMkLst>
          <pc:docMk/>
          <pc:sldMk cId="0" sldId="256"/>
        </pc:sldMkLst>
        <pc:spChg chg="mod">
          <ac:chgData name="Sarah Latif" userId="S::sarah.latif@caritas.org.au::baaf8b04-c794-4b3b-a150-e50428ae2701" providerId="AD" clId="Web-{E47261CA-D053-4F38-9BDD-7DEF7A580816}" dt="2021-04-06T02:50:52.278" v="44" actId="20577"/>
          <ac:spMkLst>
            <pc:docMk/>
            <pc:sldMk cId="0" sldId="256"/>
            <ac:spMk id="10" creationId="{6C0DEB82-F747-4C20-96F3-14D54EA4F32C}"/>
          </ac:spMkLst>
        </pc:spChg>
      </pc:sldChg>
      <pc:sldChg chg="delCm modNotes">
        <pc:chgData name="Sarah Latif" userId="S::sarah.latif@caritas.org.au::baaf8b04-c794-4b3b-a150-e50428ae2701" providerId="AD" clId="Web-{E47261CA-D053-4F38-9BDD-7DEF7A580816}" dt="2021-04-06T02:44:18.846" v="3"/>
        <pc:sldMkLst>
          <pc:docMk/>
          <pc:sldMk cId="3530382740" sldId="395"/>
        </pc:sldMkLst>
      </pc:sldChg>
      <pc:sldChg chg="delCm">
        <pc:chgData name="Sarah Latif" userId="S::sarah.latif@caritas.org.au::baaf8b04-c794-4b3b-a150-e50428ae2701" providerId="AD" clId="Web-{E47261CA-D053-4F38-9BDD-7DEF7A580816}" dt="2021-04-06T02:51:04.809" v="45"/>
        <pc:sldMkLst>
          <pc:docMk/>
          <pc:sldMk cId="1543579094" sldId="399"/>
        </pc:sldMkLst>
      </pc:sldChg>
    </pc:docChg>
  </pc:docChgLst>
  <pc:docChgLst>
    <pc:chgData name="Nicole Dobrohotoff" userId="S::nicoled@caritas.org.au::2dc4cf58-dc7e-422a-950b-38460c74cb76" providerId="AD" clId="Web-{891FC59F-E0E2-0000-9F63-B7BEC8B69921}"/>
    <pc:docChg chg="modSld">
      <pc:chgData name="Nicole Dobrohotoff" userId="S::nicoled@caritas.org.au::2dc4cf58-dc7e-422a-950b-38460c74cb76" providerId="AD" clId="Web-{891FC59F-E0E2-0000-9F63-B7BEC8B69921}" dt="2021-05-06T03:53:20.408" v="9"/>
      <pc:docMkLst>
        <pc:docMk/>
      </pc:docMkLst>
      <pc:sldChg chg="addSp modSp modNotes">
        <pc:chgData name="Nicole Dobrohotoff" userId="S::nicoled@caritas.org.au::2dc4cf58-dc7e-422a-950b-38460c74cb76" providerId="AD" clId="Web-{891FC59F-E0E2-0000-9F63-B7BEC8B69921}" dt="2021-05-06T03:53:20.408" v="9"/>
        <pc:sldMkLst>
          <pc:docMk/>
          <pc:sldMk cId="181948392" sldId="268"/>
        </pc:sldMkLst>
        <pc:picChg chg="add mod">
          <ac:chgData name="Nicole Dobrohotoff" userId="S::nicoled@caritas.org.au::2dc4cf58-dc7e-422a-950b-38460c74cb76" providerId="AD" clId="Web-{891FC59F-E0E2-0000-9F63-B7BEC8B69921}" dt="2021-05-06T03:52:57.032" v="7" actId="1076"/>
          <ac:picMkLst>
            <pc:docMk/>
            <pc:sldMk cId="181948392" sldId="268"/>
            <ac:picMk id="4" creationId="{BC31944F-08EA-4E41-9470-9A426EE8894A}"/>
          </ac:picMkLst>
        </pc:picChg>
        <pc:picChg chg="add mod">
          <ac:chgData name="Nicole Dobrohotoff" userId="S::nicoled@caritas.org.au::2dc4cf58-dc7e-422a-950b-38460c74cb76" providerId="AD" clId="Web-{891FC59F-E0E2-0000-9F63-B7BEC8B69921}" dt="2021-05-06T03:52:54.704" v="5" actId="1076"/>
          <ac:picMkLst>
            <pc:docMk/>
            <pc:sldMk cId="181948392" sldId="268"/>
            <ac:picMk id="5" creationId="{B29113BA-9C68-46FA-BA36-7FEA1FAB37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1D07F660-EF4E-4CFC-BE27-726010CF37C2}" type="datetimeFigureOut">
              <a:rPr lang="en-AU" smtClean="0"/>
              <a:t>25/05/2021</a:t>
            </a:fld>
            <a:endParaRPr lang="en-AU"/>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E11F737D-84AB-4399-9DE3-748B081B038D}" type="slidenum">
              <a:rPr lang="en-AU" smtClean="0"/>
              <a:t>‹#›</a:t>
            </a:fld>
            <a:endParaRPr lang="en-AU"/>
          </a:p>
        </p:txBody>
      </p:sp>
    </p:spTree>
    <p:extLst>
      <p:ext uri="{BB962C8B-B14F-4D97-AF65-F5344CB8AC3E}">
        <p14:creationId xmlns:p14="http://schemas.microsoft.com/office/powerpoint/2010/main" val="74049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said.gov/cambodia/agriculture-and-food-securit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ws.un.org/en/story/2019/10/1048452"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fao.org/3/y4671e/y4671e06.htm#fnB3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org/sustainabledevelopment/hung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ao.org/3/ca5249en/ca5249en.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ritas.org.au/media/uqniadun/towards-new-horizons_sefo2020.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nas.org/content/115/26/6804/tab-article-info"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nvironment.gov.au/protection/waste-resource-recovery/food-wast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credits (left to right) </a:t>
            </a:r>
          </a:p>
          <a:p>
            <a:r>
              <a:rPr lang="en-US"/>
              <a:t>Martina picking cassava leaves from her garden next to her home in Timor Leste that she sells to market traders and also cooks as a vegetable with coconut oil. Credit: Richard Wainwright</a:t>
            </a:r>
          </a:p>
          <a:p>
            <a:r>
              <a:rPr lang="en-US"/>
              <a:t>Mariama and her mother gather rice grains discarded by villagers. They clean the grain and use it for their own consumption. Location: Niger, West Africa. Photo by Francois Therrien.</a:t>
            </a:r>
            <a:endParaRPr lang="en-US">
              <a:cs typeface="Calibri"/>
            </a:endParaRPr>
          </a:p>
          <a:p>
            <a:r>
              <a:rPr lang="en-US"/>
              <a:t>People in Sakun’s community in rural India have an improved diet due to Caritas’ support through agricultural innovations, such as collective farming and growing nutritional food which improves the overall health of the community.  </a:t>
            </a:r>
            <a:endParaRPr lang="en-US">
              <a:cs typeface="Calibri"/>
            </a:endParaRPr>
          </a:p>
          <a:p>
            <a:r>
              <a:rPr lang="en-US" b="1"/>
              <a:t>Credit: </a:t>
            </a:r>
            <a:r>
              <a:rPr lang="en-US"/>
              <a:t>Patrick </a:t>
            </a:r>
            <a:r>
              <a:rPr lang="en-US" err="1"/>
              <a:t>Handsa</a:t>
            </a:r>
            <a:endParaRPr lang="en-US" err="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a:p>
        </p:txBody>
      </p:sp>
    </p:spTree>
    <p:extLst>
      <p:ext uri="{BB962C8B-B14F-4D97-AF65-F5344CB8AC3E}">
        <p14:creationId xmlns:p14="http://schemas.microsoft.com/office/powerpoint/2010/main" val="288103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www.wfp.org </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12</a:t>
            </a:fld>
            <a:endParaRPr lang="en-AU"/>
          </a:p>
        </p:txBody>
      </p:sp>
    </p:spTree>
    <p:extLst>
      <p:ext uri="{BB962C8B-B14F-4D97-AF65-F5344CB8AC3E}">
        <p14:creationId xmlns:p14="http://schemas.microsoft.com/office/powerpoint/2010/main" val="12958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https://www.wfp.org/stories/risk-hunger-pandemic-coronavirus-set-almost-double-acute-hunger-end-2020</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13</a:t>
            </a:fld>
            <a:endParaRPr lang="en-AU"/>
          </a:p>
        </p:txBody>
      </p:sp>
    </p:spTree>
    <p:extLst>
      <p:ext uri="{BB962C8B-B14F-4D97-AF65-F5344CB8AC3E}">
        <p14:creationId xmlns:p14="http://schemas.microsoft.com/office/powerpoint/2010/main" val="1394151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Image Source: Caritas State Of The Environment Report for </a:t>
            </a:r>
            <a:r>
              <a:rPr lang="en-AU" err="1"/>
              <a:t>Oceana</a:t>
            </a:r>
            <a:r>
              <a:rPr lang="en-AU"/>
              <a:t> 2020</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14</a:t>
            </a:fld>
            <a:endParaRPr lang="en-AU"/>
          </a:p>
        </p:txBody>
      </p:sp>
    </p:spTree>
    <p:extLst>
      <p:ext uri="{BB962C8B-B14F-4D97-AF65-F5344CB8AC3E}">
        <p14:creationId xmlns:p14="http://schemas.microsoft.com/office/powerpoint/2010/main" val="1713859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15</a:t>
            </a:fld>
            <a:endParaRPr lang="en-AU"/>
          </a:p>
        </p:txBody>
      </p:sp>
    </p:spTree>
    <p:extLst>
      <p:ext uri="{BB962C8B-B14F-4D97-AF65-F5344CB8AC3E}">
        <p14:creationId xmlns:p14="http://schemas.microsoft.com/office/powerpoint/2010/main" val="1228334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16</a:t>
            </a:fld>
            <a:endParaRPr lang="en-AU"/>
          </a:p>
        </p:txBody>
      </p:sp>
    </p:spTree>
    <p:extLst>
      <p:ext uri="{BB962C8B-B14F-4D97-AF65-F5344CB8AC3E}">
        <p14:creationId xmlns:p14="http://schemas.microsoft.com/office/powerpoint/2010/main" val="2892298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17</a:t>
            </a:fld>
            <a:endParaRPr lang="en-AU"/>
          </a:p>
        </p:txBody>
      </p:sp>
    </p:spTree>
    <p:extLst>
      <p:ext uri="{BB962C8B-B14F-4D97-AF65-F5344CB8AC3E}">
        <p14:creationId xmlns:p14="http://schemas.microsoft.com/office/powerpoint/2010/main" val="775446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18</a:t>
            </a:fld>
            <a:endParaRPr lang="en-AU"/>
          </a:p>
        </p:txBody>
      </p:sp>
    </p:spTree>
    <p:extLst>
      <p:ext uri="{BB962C8B-B14F-4D97-AF65-F5344CB8AC3E}">
        <p14:creationId xmlns:p14="http://schemas.microsoft.com/office/powerpoint/2010/main" val="276705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Phany’s</a:t>
            </a:r>
            <a:r>
              <a:rPr lang="en-AU" dirty="0"/>
              <a:t> story was featured during Project Compassion 2020. </a:t>
            </a:r>
          </a:p>
          <a:p>
            <a:r>
              <a:rPr lang="en-AU" dirty="0"/>
              <a:t>Watch</a:t>
            </a:r>
            <a:r>
              <a:rPr lang="en-AU" baseline="0" dirty="0"/>
              <a:t> her story: https://www.youtube.com/watch?v=8aNYLtZrhTk</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19</a:t>
            </a:fld>
            <a:endParaRPr lang="en-AU"/>
          </a:p>
        </p:txBody>
      </p:sp>
    </p:spTree>
    <p:extLst>
      <p:ext uri="{BB962C8B-B14F-4D97-AF65-F5344CB8AC3E}">
        <p14:creationId xmlns:p14="http://schemas.microsoft.com/office/powerpoint/2010/main" val="830751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Phany’s story was featured during Project Compassion 2020. </a:t>
            </a:r>
          </a:p>
          <a:p>
            <a:r>
              <a:rPr lang="en-AU"/>
              <a:t>Watch</a:t>
            </a:r>
            <a:r>
              <a:rPr lang="en-AU" baseline="0"/>
              <a:t> her story: https://www.youtube.com/watch?v=8aNYLtZrhTk</a:t>
            </a:r>
            <a:endParaRPr lang="en-AU"/>
          </a:p>
          <a:p>
            <a:endParaRPr lang="en-AU"/>
          </a:p>
          <a:p>
            <a:r>
              <a:rPr lang="en-AU"/>
              <a:t>Source: ** </a:t>
            </a:r>
            <a:r>
              <a:rPr lang="en-AU">
                <a:hlinkClick r:id="rId3"/>
              </a:rPr>
              <a:t>USAID</a:t>
            </a:r>
            <a:endParaRPr lang="en-AU"/>
          </a:p>
          <a:p>
            <a:endParaRPr lang="en-AU"/>
          </a:p>
          <a:p>
            <a:endParaRPr lang="en-AU">
              <a:cs typeface="Calibri" panose="020F0502020204030204"/>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20</a:t>
            </a:fld>
            <a:endParaRPr lang="en-AU"/>
          </a:p>
        </p:txBody>
      </p:sp>
    </p:spTree>
    <p:extLst>
      <p:ext uri="{BB962C8B-B14F-4D97-AF65-F5344CB8AC3E}">
        <p14:creationId xmlns:p14="http://schemas.microsoft.com/office/powerpoint/2010/main" val="347931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Phany’s</a:t>
            </a:r>
            <a:r>
              <a:rPr lang="en-AU"/>
              <a:t> story was featured during Project Compassion 2020. </a:t>
            </a:r>
          </a:p>
          <a:p>
            <a:r>
              <a:rPr lang="en-AU"/>
              <a:t>Watch</a:t>
            </a:r>
            <a:r>
              <a:rPr lang="en-AU" baseline="0"/>
              <a:t> her story: https://www.youtube.com/watch?v=8aNYLtZrhTk</a:t>
            </a:r>
            <a:endParaRPr lang="en-AU"/>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21</a:t>
            </a:fld>
            <a:endParaRPr lang="en-AU"/>
          </a:p>
        </p:txBody>
      </p:sp>
    </p:spTree>
    <p:extLst>
      <p:ext uri="{BB962C8B-B14F-4D97-AF65-F5344CB8AC3E}">
        <p14:creationId xmlns:p14="http://schemas.microsoft.com/office/powerpoint/2010/main" val="181527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err="1"/>
              <a:t>Phany’s</a:t>
            </a:r>
            <a:r>
              <a:rPr lang="en-US"/>
              <a:t> Story: https://www.youtube.com/watch?v=8aNYLtZrhTk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4</a:t>
            </a:fld>
            <a:endParaRPr lang="en-AU" altLang="en-US"/>
          </a:p>
        </p:txBody>
      </p:sp>
    </p:spTree>
    <p:extLst>
      <p:ext uri="{BB962C8B-B14F-4D97-AF65-F5344CB8AC3E}">
        <p14:creationId xmlns:p14="http://schemas.microsoft.com/office/powerpoint/2010/main" val="3597296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err="1"/>
              <a:t>Phany’s</a:t>
            </a:r>
            <a:r>
              <a:rPr lang="en-AU"/>
              <a:t> story was featured during Project Compassion 2020. </a:t>
            </a:r>
          </a:p>
          <a:p>
            <a:r>
              <a:rPr lang="en-AU"/>
              <a:t>Watch</a:t>
            </a:r>
            <a:r>
              <a:rPr lang="en-AU" baseline="0"/>
              <a:t> her story: https://www.youtube.com/watch?v=8aNYLtZrhTk</a:t>
            </a:r>
            <a:endParaRPr lang="en-AU"/>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22</a:t>
            </a:fld>
            <a:endParaRPr lang="en-AU" altLang="en-US"/>
          </a:p>
        </p:txBody>
      </p:sp>
    </p:spTree>
    <p:extLst>
      <p:ext uri="{BB962C8B-B14F-4D97-AF65-F5344CB8AC3E}">
        <p14:creationId xmlns:p14="http://schemas.microsoft.com/office/powerpoint/2010/main" val="2215897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23</a:t>
            </a:fld>
            <a:endParaRPr lang="en-AU"/>
          </a:p>
        </p:txBody>
      </p:sp>
    </p:spTree>
    <p:extLst>
      <p:ext uri="{BB962C8B-B14F-4D97-AF65-F5344CB8AC3E}">
        <p14:creationId xmlns:p14="http://schemas.microsoft.com/office/powerpoint/2010/main" val="320406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a:t>
            </a:r>
            <a:r>
              <a:rPr lang="en-US">
                <a:hlinkClick r:id="rId3"/>
              </a:rPr>
              <a:t>https://news.un.org/en/story/2019/10/1048452</a:t>
            </a:r>
          </a:p>
          <a:p>
            <a:endParaRPr lang="en-US">
              <a:cs typeface="Calibri"/>
            </a:endParaRPr>
          </a:p>
          <a:p>
            <a:r>
              <a:rPr lang="en-US"/>
              <a:t>Food security definition source: </a:t>
            </a:r>
            <a:r>
              <a:rPr lang="en-US">
                <a:hlinkClick r:id="rId4"/>
              </a:rPr>
              <a:t>http://www.fao.org/3/y4671e/y4671e06.htm#fnB31</a:t>
            </a:r>
            <a:r>
              <a:rPr lang="en-US"/>
              <a:t> </a:t>
            </a:r>
          </a:p>
        </p:txBody>
      </p:sp>
      <p:sp>
        <p:nvSpPr>
          <p:cNvPr id="4" name="Slide Number Placeholder 3"/>
          <p:cNvSpPr>
            <a:spLocks noGrp="1"/>
          </p:cNvSpPr>
          <p:nvPr>
            <p:ph type="sldNum" sz="quarter" idx="5"/>
          </p:nvPr>
        </p:nvSpPr>
        <p:spPr/>
        <p:txBody>
          <a:bodyPr/>
          <a:lstStyle/>
          <a:p>
            <a:fld id="{E11F737D-84AB-4399-9DE3-748B081B038D}" type="slidenum">
              <a:rPr lang="en-AU" smtClean="0"/>
              <a:t>5</a:t>
            </a:fld>
            <a:endParaRPr lang="en-AU"/>
          </a:p>
        </p:txBody>
      </p:sp>
    </p:spTree>
    <p:extLst>
      <p:ext uri="{BB962C8B-B14F-4D97-AF65-F5344CB8AC3E}">
        <p14:creationId xmlns:p14="http://schemas.microsoft.com/office/powerpoint/2010/main" val="215253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Source: </a:t>
            </a:r>
            <a:r>
              <a:rPr lang="en-AU" i="1"/>
              <a:t>United Nation’s Sustainable Development Goals: Goal 2 – Zero Hunger</a:t>
            </a:r>
          </a:p>
          <a:p>
            <a:r>
              <a:rPr lang="en-AU">
                <a:hlinkClick r:id="rId3"/>
              </a:rPr>
              <a:t>https://www.un.org/sustainabledevelopment/hunger/</a:t>
            </a:r>
            <a:endParaRPr lang="en-AU"/>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6</a:t>
            </a:fld>
            <a:endParaRPr lang="en-AU" altLang="en-US"/>
          </a:p>
        </p:txBody>
      </p:sp>
    </p:spTree>
    <p:extLst>
      <p:ext uri="{BB962C8B-B14F-4D97-AF65-F5344CB8AC3E}">
        <p14:creationId xmlns:p14="http://schemas.microsoft.com/office/powerpoint/2010/main" val="295200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a:t>
            </a:r>
            <a:r>
              <a:rPr lang="en-AU" i="1" dirty="0"/>
              <a:t>The State of Food Security and Nutrition in the World Report 2019</a:t>
            </a:r>
          </a:p>
          <a:p>
            <a:r>
              <a:rPr lang="en-AU" dirty="0">
                <a:hlinkClick r:id="rId3"/>
              </a:rPr>
              <a:t>http://www.fao.org/3/ca5249en/ca5249en.pdf</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7</a:t>
            </a:fld>
            <a:endParaRPr lang="en-AU"/>
          </a:p>
        </p:txBody>
      </p:sp>
    </p:spTree>
    <p:extLst>
      <p:ext uri="{BB962C8B-B14F-4D97-AF65-F5344CB8AC3E}">
        <p14:creationId xmlns:p14="http://schemas.microsoft.com/office/powerpoint/2010/main" val="372425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i="1" dirty="0"/>
              <a:t>‘</a:t>
            </a:r>
            <a:r>
              <a:rPr lang="en-AU" sz="1200" b="0" i="1" u="none" strike="noStrike" kern="1200" baseline="0" dirty="0">
                <a:solidFill>
                  <a:schemeClr val="tx1"/>
                </a:solidFill>
                <a:latin typeface="+mn-lt"/>
                <a:ea typeface="+mn-ea"/>
                <a:cs typeface="+mn-cs"/>
              </a:rPr>
              <a:t>Towards New Horizons</a:t>
            </a:r>
            <a:r>
              <a:rPr lang="en-AU" sz="1200" b="0" i="0" u="none" strike="noStrike" kern="1200" baseline="0" dirty="0">
                <a:solidFill>
                  <a:schemeClr val="tx1"/>
                </a:solidFill>
                <a:latin typeface="+mn-lt"/>
                <a:ea typeface="+mn-ea"/>
                <a:cs typeface="+mn-cs"/>
              </a:rPr>
              <a:t>’ – Caritas State of the Environment for Oceania 2020 Report </a:t>
            </a:r>
            <a:r>
              <a:rPr lang="en-AU" dirty="0">
                <a:hlinkClick r:id="rId3"/>
              </a:rPr>
              <a:t>https://www.caritas.org.au/media/uqniadun/towards-new-horizons_sefo2020.pdf</a:t>
            </a:r>
            <a:r>
              <a:rPr lang="en-AU" dirty="0"/>
              <a:t> </a:t>
            </a:r>
            <a:endParaRPr lang="en-US" dirty="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kern="1200" dirty="0">
                <a:solidFill>
                  <a:schemeClr val="tx1"/>
                </a:solidFill>
                <a:effectLst/>
                <a:latin typeface="+mn-lt"/>
                <a:ea typeface="+mn-ea"/>
                <a:cs typeface="+mn-cs"/>
              </a:rPr>
              <a:t>Source: Effect of environmental changes on vegetable and legume yields and nutritional quality</a:t>
            </a:r>
          </a:p>
          <a:p>
            <a:r>
              <a:rPr lang="en-AU" dirty="0">
                <a:hlinkClick r:id="rId4"/>
              </a:rPr>
              <a:t>https://www.pnas.org/content/115/26/6804/tab-article-info</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8</a:t>
            </a:fld>
            <a:endParaRPr lang="en-AU"/>
          </a:p>
        </p:txBody>
      </p:sp>
    </p:spTree>
    <p:extLst>
      <p:ext uri="{BB962C8B-B14F-4D97-AF65-F5344CB8AC3E}">
        <p14:creationId xmlns:p14="http://schemas.microsoft.com/office/powerpoint/2010/main" val="2120093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9</a:t>
            </a:fld>
            <a:endParaRPr lang="en-AU"/>
          </a:p>
        </p:txBody>
      </p:sp>
    </p:spTree>
    <p:extLst>
      <p:ext uri="{BB962C8B-B14F-4D97-AF65-F5344CB8AC3E}">
        <p14:creationId xmlns:p14="http://schemas.microsoft.com/office/powerpoint/2010/main" val="3502813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a:t>
            </a:r>
            <a:r>
              <a:rPr lang="en-AU" i="1" dirty="0"/>
              <a:t>Department of Agriculture, Water and the Environment</a:t>
            </a:r>
          </a:p>
          <a:p>
            <a:r>
              <a:rPr lang="en-AU" dirty="0">
                <a:hlinkClick r:id="rId3"/>
              </a:rPr>
              <a:t>https://www.environment.gov.au/protection/waste-resource-recovery/food-waste</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10</a:t>
            </a:fld>
            <a:endParaRPr lang="en-AU"/>
          </a:p>
        </p:txBody>
      </p:sp>
    </p:spTree>
    <p:extLst>
      <p:ext uri="{BB962C8B-B14F-4D97-AF65-F5344CB8AC3E}">
        <p14:creationId xmlns:p14="http://schemas.microsoft.com/office/powerpoint/2010/main" val="3178320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source: </a:t>
            </a:r>
            <a:r>
              <a:rPr lang="en-US" dirty="0"/>
              <a:t>https://sustainabledevelopment.un.org/?menu=1300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For more</a:t>
            </a:r>
            <a:r>
              <a:rPr lang="en-US" baseline="0" dirty="0"/>
              <a:t> information on the Sustainable Development Goals, please visit: http://www.caritas.org.au/learn/sdg</a:t>
            </a:r>
            <a:endParaRPr lang="en-US"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11</a:t>
            </a:fld>
            <a:endParaRPr lang="en-AU"/>
          </a:p>
        </p:txBody>
      </p:sp>
    </p:spTree>
    <p:extLst>
      <p:ext uri="{BB962C8B-B14F-4D97-AF65-F5344CB8AC3E}">
        <p14:creationId xmlns:p14="http://schemas.microsoft.com/office/powerpoint/2010/main" val="784081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bject 23">
            <a:extLst>
              <a:ext uri="{FF2B5EF4-FFF2-40B4-BE49-F238E27FC236}">
                <a16:creationId xmlns:a16="http://schemas.microsoft.com/office/drawing/2014/main" id="{C4BCBDD2-5371-5841-B947-6208854B2FD4}"/>
              </a:ext>
            </a:extLst>
          </p:cNvPr>
          <p:cNvSpPr/>
          <p:nvPr userDrawn="1"/>
        </p:nvSpPr>
        <p:spPr>
          <a:xfrm>
            <a:off x="0" y="-1"/>
            <a:ext cx="13442941" cy="1256423"/>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object 23">
            <a:extLst>
              <a:ext uri="{FF2B5EF4-FFF2-40B4-BE49-F238E27FC236}">
                <a16:creationId xmlns:a16="http://schemas.microsoft.com/office/drawing/2014/main" id="{C0227278-F170-1346-96D8-6FA9754D6EA7}"/>
              </a:ext>
            </a:extLst>
          </p:cNvPr>
          <p:cNvSpPr/>
          <p:nvPr userDrawn="1"/>
        </p:nvSpPr>
        <p:spPr>
          <a:xfrm>
            <a:off x="-29765" y="0"/>
            <a:ext cx="13504069" cy="885825"/>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
        <p:nvSpPr>
          <p:cNvPr id="11" name="Title 10">
            <a:extLst>
              <a:ext uri="{FF2B5EF4-FFF2-40B4-BE49-F238E27FC236}">
                <a16:creationId xmlns:a16="http://schemas.microsoft.com/office/drawing/2014/main" id="{76F6542A-7238-F34B-9F4D-66CD80A0E468}"/>
              </a:ext>
            </a:extLst>
          </p:cNvPr>
          <p:cNvSpPr>
            <a:spLocks noGrp="1"/>
          </p:cNvSpPr>
          <p:nvPr>
            <p:ph type="title"/>
          </p:nvPr>
        </p:nvSpPr>
        <p:spPr>
          <a:xfrm>
            <a:off x="931069" y="276225"/>
            <a:ext cx="11596688" cy="482600"/>
          </a:xfrm>
          <a:prstGeom prst="rect">
            <a:avLst/>
          </a:prstGeom>
        </p:spPr>
        <p:txBody>
          <a:bodyPr/>
          <a:lstStyle>
            <a:lvl1pPr>
              <a:defRPr sz="2350" b="1" i="0" cap="all" baseline="0">
                <a:solidFill>
                  <a:schemeClr val="tx1">
                    <a:lumMod val="75000"/>
                    <a:lumOff val="25000"/>
                  </a:schemeClr>
                </a:solidFill>
                <a:latin typeface="Arial" panose="020B0604020202020204" pitchFamily="34" charset="0"/>
              </a:defRPr>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44300" y="368955"/>
            <a:ext cx="11355943" cy="362856"/>
          </a:xfrm>
          <a:prstGeom prst="rect">
            <a:avLst/>
          </a:prstGeom>
        </p:spPr>
        <p:txBody>
          <a:bodyPr lIns="0" tIns="0" rIns="0" bIns="0"/>
          <a:lstStyle>
            <a:lvl1pPr>
              <a:defRPr sz="2358" b="1" i="0">
                <a:solidFill>
                  <a:schemeClr val="tx1">
                    <a:lumMod val="75000"/>
                    <a:lumOff val="25000"/>
                  </a:schemeClr>
                </a:solidFill>
                <a:latin typeface="Arial"/>
                <a:cs typeface="Arial"/>
              </a:defRPr>
            </a:lvl1pPr>
          </a:lstStyle>
          <a:p>
            <a:endParaRPr/>
          </a:p>
        </p:txBody>
      </p:sp>
      <p:sp>
        <p:nvSpPr>
          <p:cNvPr id="3" name="Holder 3"/>
          <p:cNvSpPr>
            <a:spLocks noGrp="1"/>
          </p:cNvSpPr>
          <p:nvPr>
            <p:ph sz="half" idx="2"/>
          </p:nvPr>
        </p:nvSpPr>
        <p:spPr>
          <a:xfrm>
            <a:off x="672230" y="1739467"/>
            <a:ext cx="584837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3940" y="1739467"/>
            <a:ext cx="5848374" cy="276999"/>
          </a:xfrm>
          <a:prstGeom prst="rect">
            <a:avLst/>
          </a:prstGeom>
        </p:spPr>
        <p:txBody>
          <a:bodyPr wrap="square" lIns="0" tIns="0" rIns="0" bIns="0">
            <a:spAutoFit/>
          </a:bodyPr>
          <a:lstStyle>
            <a:lvl1pPr>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3444538" cy="7562850"/>
          </a:xfrm>
          <a:prstGeom prst="rect">
            <a:avLst/>
          </a:prstGeom>
          <a:solidFill>
            <a:schemeClr val="bg1">
              <a:lumMod val="85000"/>
            </a:schemeClr>
          </a:solidFill>
        </p:spPr>
        <p:txBody>
          <a:bodyPr/>
          <a:lstStyle>
            <a:lvl1pPr marL="0" indent="0">
              <a:buNone/>
              <a:defRPr sz="1158">
                <a:latin typeface="Arial"/>
                <a:cs typeface="Arial"/>
              </a:defRPr>
            </a:lvl1pPr>
          </a:lstStyle>
          <a:p>
            <a:endParaRPr lang="en-US"/>
          </a:p>
        </p:txBody>
      </p:sp>
      <p:sp>
        <p:nvSpPr>
          <p:cNvPr id="8" name="Title Placeholder 1"/>
          <p:cNvSpPr>
            <a:spLocks noGrp="1"/>
          </p:cNvSpPr>
          <p:nvPr>
            <p:ph type="title"/>
          </p:nvPr>
        </p:nvSpPr>
        <p:spPr>
          <a:xfrm>
            <a:off x="793311" y="456321"/>
            <a:ext cx="11539895"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7463389" y="7232631"/>
            <a:ext cx="5746173" cy="519237"/>
          </a:xfrm>
          <a:prstGeom prst="rect">
            <a:avLst/>
          </a:prstGeom>
        </p:spPr>
        <p:txBody>
          <a:bodyPr>
            <a:noAutofit/>
          </a:bodyPr>
          <a:lstStyle>
            <a:lvl1pPr marL="0" indent="0" algn="r">
              <a:buFontTx/>
              <a:buNone/>
              <a:defRPr sz="1103">
                <a:solidFill>
                  <a:schemeClr val="tx1"/>
                </a:solidFill>
                <a:latin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Tree>
    <p:extLst>
      <p:ext uri="{BB962C8B-B14F-4D97-AF65-F5344CB8AC3E}">
        <p14:creationId xmlns:p14="http://schemas.microsoft.com/office/powerpoint/2010/main" val="247696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93311" y="456321"/>
            <a:ext cx="11698906"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93311" y="1942884"/>
            <a:ext cx="5928959" cy="4285660"/>
          </a:xfrm>
          <a:prstGeom prst="rect">
            <a:avLst/>
          </a:prstGeom>
        </p:spPr>
        <p:txBody>
          <a:bodyPr/>
          <a:lstStyle>
            <a:lvl1pPr marL="0" indent="0">
              <a:buFontTx/>
              <a:buNone/>
              <a:defRPr sz="1985" cap="none" baseline="0">
                <a:solidFill>
                  <a:schemeClr val="tx1"/>
                </a:solidFill>
                <a:latin typeface="Arial"/>
                <a:cs typeface="Arial"/>
              </a:defRPr>
            </a:lvl1pPr>
            <a:lvl2pPr marL="0" indent="0">
              <a:spcBef>
                <a:spcPts val="276"/>
              </a:spcBef>
              <a:buFontTx/>
              <a:buNone/>
              <a:defRPr sz="2646" cap="all">
                <a:solidFill>
                  <a:srgbClr val="C1333C"/>
                </a:solidFill>
                <a:latin typeface="Arial"/>
                <a:cs typeface="Arial"/>
              </a:defRPr>
            </a:lvl2pPr>
            <a:lvl3pPr marL="0" indent="-198486">
              <a:spcBef>
                <a:spcPts val="276"/>
              </a:spcBef>
              <a:buFont typeface="Arial"/>
              <a:buChar char="•"/>
              <a:defRPr sz="1985">
                <a:solidFill>
                  <a:schemeClr val="tx1"/>
                </a:solidFill>
                <a:latin typeface="Arial"/>
                <a:cs typeface="Arial"/>
              </a:defRPr>
            </a:lvl3pPr>
            <a:lvl4pPr marL="476366" indent="-252077">
              <a:spcBef>
                <a:spcPts val="276"/>
              </a:spcBef>
              <a:buFont typeface="Arial"/>
              <a:buChar char="•"/>
              <a:defRPr sz="1985">
                <a:solidFill>
                  <a:schemeClr val="tx1"/>
                </a:solidFill>
                <a:latin typeface="Arial"/>
                <a:cs typeface="Arial"/>
              </a:defRPr>
            </a:lvl4pPr>
            <a:lvl5pPr marL="655004" indent="-198486">
              <a:spcBef>
                <a:spcPts val="276"/>
              </a:spcBef>
              <a:buFont typeface="Arial"/>
              <a:buChar char="•"/>
              <a:defRPr sz="1985">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7039709" y="5846056"/>
            <a:ext cx="5452506" cy="382489"/>
          </a:xfrm>
          <a:prstGeom prst="rect">
            <a:avLst/>
          </a:prstGeom>
        </p:spPr>
        <p:txBody>
          <a:bodyPr>
            <a:noAutofit/>
          </a:bodyPr>
          <a:lstStyle>
            <a:lvl1pPr marL="0" indent="0">
              <a:buFontTx/>
              <a:buNone/>
              <a:defRPr sz="1158">
                <a:solidFill>
                  <a:schemeClr val="tx1"/>
                </a:solidFill>
                <a:latin typeface="Arial"/>
                <a:cs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
        <p:nvSpPr>
          <p:cNvPr id="3" name="Picture Placeholder 2"/>
          <p:cNvSpPr>
            <a:spLocks noGrp="1"/>
          </p:cNvSpPr>
          <p:nvPr>
            <p:ph type="pic" sz="quarter" idx="12"/>
          </p:nvPr>
        </p:nvSpPr>
        <p:spPr>
          <a:xfrm>
            <a:off x="7039710" y="1943234"/>
            <a:ext cx="5452507" cy="3744662"/>
          </a:xfrm>
          <a:prstGeom prst="rect">
            <a:avLst/>
          </a:prstGeom>
        </p:spPr>
        <p:txBody>
          <a:bodyPr vert="horz"/>
          <a:lstStyle>
            <a:lvl1pPr>
              <a:defRPr sz="1158">
                <a:latin typeface="Arial"/>
                <a:cs typeface="Arial"/>
              </a:defRPr>
            </a:lvl1pPr>
          </a:lstStyle>
          <a:p>
            <a:endParaRPr lang="en-US"/>
          </a:p>
        </p:txBody>
      </p:sp>
    </p:spTree>
    <p:extLst>
      <p:ext uri="{BB962C8B-B14F-4D97-AF65-F5344CB8AC3E}">
        <p14:creationId xmlns:p14="http://schemas.microsoft.com/office/powerpoint/2010/main" val="3670754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bg object 16">
            <a:extLst>
              <a:ext uri="{FF2B5EF4-FFF2-40B4-BE49-F238E27FC236}">
                <a16:creationId xmlns:a16="http://schemas.microsoft.com/office/drawing/2014/main" id="{CF3263FC-4D97-194E-9206-FA12B4F2B3B5}"/>
              </a:ext>
            </a:extLst>
          </p:cNvPr>
          <p:cNvSpPr/>
          <p:nvPr userDrawn="1"/>
        </p:nvSpPr>
        <p:spPr>
          <a:xfrm>
            <a:off x="0" y="7022471"/>
            <a:ext cx="13444539" cy="540385"/>
          </a:xfrm>
          <a:custGeom>
            <a:avLst/>
            <a:gdLst/>
            <a:ahLst/>
            <a:cxnLst/>
            <a:rect l="l" t="t" r="r" b="b"/>
            <a:pathLst>
              <a:path w="10692130" h="540384">
                <a:moveTo>
                  <a:pt x="10692003" y="0"/>
                </a:moveTo>
                <a:lnTo>
                  <a:pt x="0" y="0"/>
                </a:lnTo>
                <a:lnTo>
                  <a:pt x="0" y="540003"/>
                </a:lnTo>
                <a:lnTo>
                  <a:pt x="10692003" y="540003"/>
                </a:lnTo>
                <a:lnTo>
                  <a:pt x="10692003" y="0"/>
                </a:lnTo>
                <a:close/>
              </a:path>
            </a:pathLst>
          </a:custGeom>
          <a:solidFill>
            <a:srgbClr val="761F00"/>
          </a:solidFill>
        </p:spPr>
        <p:txBody>
          <a:bodyPr wrap="square" lIns="0" tIns="0" rIns="0" bIns="0" rtlCol="0"/>
          <a:lstStyle/>
          <a:p>
            <a:endParaRPr sz="1697"/>
          </a:p>
        </p:txBody>
      </p:sp>
      <p:sp>
        <p:nvSpPr>
          <p:cNvPr id="7" name="bg object 17">
            <a:extLst>
              <a:ext uri="{FF2B5EF4-FFF2-40B4-BE49-F238E27FC236}">
                <a16:creationId xmlns:a16="http://schemas.microsoft.com/office/drawing/2014/main" id="{C5EAB3B8-BD28-394A-BC9A-075E68B87FB7}"/>
              </a:ext>
            </a:extLst>
          </p:cNvPr>
          <p:cNvSpPr/>
          <p:nvPr userDrawn="1"/>
        </p:nvSpPr>
        <p:spPr>
          <a:xfrm>
            <a:off x="12322946" y="7164004"/>
            <a:ext cx="796920" cy="251460"/>
          </a:xfrm>
          <a:prstGeom prst="rect">
            <a:avLst/>
          </a:prstGeom>
          <a:blipFill>
            <a:blip r:embed="rId8" cstate="print"/>
            <a:stretch>
              <a:fillRect/>
            </a:stretch>
          </a:blipFill>
        </p:spPr>
        <p:txBody>
          <a:bodyPr wrap="square" lIns="0" tIns="0" rIns="0" bIns="0" rtlCol="0"/>
          <a:lstStyle/>
          <a:p>
            <a:endParaRPr sz="1697"/>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xStyles>
    <p:titleStyle>
      <a:lvl1pPr>
        <a:defRPr>
          <a:latin typeface="+mj-lt"/>
          <a:ea typeface="+mj-ea"/>
          <a:cs typeface="+mj-cs"/>
        </a:defRPr>
      </a:lvl1pPr>
    </p:titleStyle>
    <p:body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p:bodyStyle>
    <p:other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environment.gov.au/protection/waste-resource-recovery/food-wast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hyperlink" Target="https://www.wfp.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wfp.org/stories/risk-hunger-pandemic-coronavirus-set-almost-double-acute-hunger-end-2020" TargetMode="Externa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hyperlink" Target="https://www.caritas.org.au/learn/cst"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caritas.org.au/about/copyright" TargetMode="External"/><Relationship Id="rId1" Type="http://schemas.openxmlformats.org/officeDocument/2006/relationships/slideLayout" Target="../slideLayouts/slideLayout1.xml"/><Relationship Id="rId4" Type="http://schemas.openxmlformats.org/officeDocument/2006/relationships/hyperlink" Target="https://www.caritas.org.au/resources/school-resources/?resourceTopics=Food+Security+%26+Agricultur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mailto:education@caritas.org.au" TargetMode="External"/><Relationship Id="rId4" Type="http://schemas.openxmlformats.org/officeDocument/2006/relationships/hyperlink" Target="http://www.caritas.org.au/school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youtube.com/watch?v=8aNYLtZrhT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s://www.pnas.org/content/115/26/6804/tab-article-info" TargetMode="External"/><Relationship Id="rId3" Type="http://schemas.openxmlformats.org/officeDocument/2006/relationships/image" Target="../media/image2.png"/><Relationship Id="rId7" Type="http://schemas.openxmlformats.org/officeDocument/2006/relationships/image" Target="../media/image19.svg"/><Relationship Id="rId12" Type="http://schemas.openxmlformats.org/officeDocument/2006/relationships/hyperlink" Target="Report%20https:/www.caritas.org.au/media/uqniadun/towards-new-horizons_sefo2020.pdf"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BC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FC0E-521C-4276-8183-BEE4C9D157B4}"/>
              </a:ext>
            </a:extLst>
          </p:cNvPr>
          <p:cNvSpPr>
            <a:spLocks noGrp="1"/>
          </p:cNvSpPr>
          <p:nvPr>
            <p:ph type="title"/>
          </p:nvPr>
        </p:nvSpPr>
        <p:spPr>
          <a:xfrm>
            <a:off x="2212168" y="544752"/>
            <a:ext cx="11596688" cy="482600"/>
          </a:xfrm>
        </p:spPr>
        <p:txBody>
          <a:bodyPr lIns="91440" tIns="45720" rIns="91440" bIns="45720" anchor="t"/>
          <a:lstStyle/>
          <a:p>
            <a:r>
              <a:rPr lang="en-AU" sz="4800">
                <a:latin typeface="Arial"/>
                <a:cs typeface="Arial"/>
              </a:rPr>
              <a:t>FOOD SECURITY </a:t>
            </a:r>
            <a:br>
              <a:rPr lang="en-AU" sz="4800"/>
            </a:br>
            <a:r>
              <a:rPr lang="en-AU" sz="4800">
                <a:latin typeface="Arial"/>
                <a:cs typeface="Arial"/>
              </a:rPr>
              <a:t>IN OUR WORLD</a:t>
            </a:r>
          </a:p>
        </p:txBody>
      </p:sp>
      <p:sp>
        <p:nvSpPr>
          <p:cNvPr id="3" name="object 98">
            <a:extLst>
              <a:ext uri="{FF2B5EF4-FFF2-40B4-BE49-F238E27FC236}">
                <a16:creationId xmlns:a16="http://schemas.microsoft.com/office/drawing/2014/main" id="{2881B4A3-A7A6-4E0C-BC52-8A0D506695F8}"/>
              </a:ext>
            </a:extLst>
          </p:cNvPr>
          <p:cNvSpPr/>
          <p:nvPr/>
        </p:nvSpPr>
        <p:spPr>
          <a:xfrm>
            <a:off x="1492955" y="686635"/>
            <a:ext cx="561301" cy="555745"/>
          </a:xfrm>
          <a:prstGeom prst="rect">
            <a:avLst/>
          </a:prstGeom>
          <a:blipFill>
            <a:blip r:embed="rId3" cstate="print"/>
            <a:stretch>
              <a:fillRect/>
            </a:stretch>
          </a:blipFill>
        </p:spPr>
        <p:txBody>
          <a:bodyPr wrap="square" lIns="0" tIns="0" rIns="0" bIns="0" rtlCol="0"/>
          <a:lstStyle/>
          <a:p>
            <a:endParaRPr sz="1697"/>
          </a:p>
        </p:txBody>
      </p:sp>
      <p:pic>
        <p:nvPicPr>
          <p:cNvPr id="4" name="Picture 4" descr="A picture containing tree, outdoor, person, garden&#10;&#10;Description automatically generated">
            <a:extLst>
              <a:ext uri="{FF2B5EF4-FFF2-40B4-BE49-F238E27FC236}">
                <a16:creationId xmlns:a16="http://schemas.microsoft.com/office/drawing/2014/main" id="{BC31944F-08EA-4E41-9470-9A426EE8894A}"/>
              </a:ext>
            </a:extLst>
          </p:cNvPr>
          <p:cNvPicPr>
            <a:picLocks noChangeAspect="1"/>
          </p:cNvPicPr>
          <p:nvPr/>
        </p:nvPicPr>
        <p:blipFill>
          <a:blip r:embed="rId4"/>
          <a:stretch>
            <a:fillRect/>
          </a:stretch>
        </p:blipFill>
        <p:spPr>
          <a:xfrm>
            <a:off x="-10571" y="2619982"/>
            <a:ext cx="4351571" cy="4438650"/>
          </a:xfrm>
          <a:prstGeom prst="rect">
            <a:avLst/>
          </a:prstGeom>
        </p:spPr>
      </p:pic>
      <p:pic>
        <p:nvPicPr>
          <p:cNvPr id="5" name="Picture 6" descr="A picture containing person&#10;&#10;Description automatically generated">
            <a:extLst>
              <a:ext uri="{FF2B5EF4-FFF2-40B4-BE49-F238E27FC236}">
                <a16:creationId xmlns:a16="http://schemas.microsoft.com/office/drawing/2014/main" id="{B29113BA-9C68-46FA-BA36-7FEA1FAB378A}"/>
              </a:ext>
            </a:extLst>
          </p:cNvPr>
          <p:cNvPicPr>
            <a:picLocks noChangeAspect="1"/>
          </p:cNvPicPr>
          <p:nvPr/>
        </p:nvPicPr>
        <p:blipFill>
          <a:blip r:embed="rId5"/>
          <a:stretch>
            <a:fillRect/>
          </a:stretch>
        </p:blipFill>
        <p:spPr>
          <a:xfrm>
            <a:off x="4328884" y="2620369"/>
            <a:ext cx="9112590" cy="4438650"/>
          </a:xfrm>
          <a:prstGeom prst="rect">
            <a:avLst/>
          </a:prstGeom>
        </p:spPr>
      </p:pic>
    </p:spTree>
    <p:extLst>
      <p:ext uri="{BB962C8B-B14F-4D97-AF65-F5344CB8AC3E}">
        <p14:creationId xmlns:p14="http://schemas.microsoft.com/office/powerpoint/2010/main" val="181948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8" y="304554"/>
            <a:ext cx="9220193" cy="684968"/>
          </a:xfrm>
          <a:prstGeom prst="rect">
            <a:avLst/>
          </a:prstGeom>
        </p:spPr>
        <p:txBody>
          <a:bodyPr vert="horz" wrap="square" lIns="0" tIns="7784" rIns="0" bIns="0" rtlCol="0">
            <a:spAutoFit/>
          </a:bodyPr>
          <a:lstStyle/>
          <a:p>
            <a:pPr marL="11977">
              <a:spcBef>
                <a:spcPts val="409"/>
              </a:spcBef>
            </a:pPr>
            <a:r>
              <a:rPr lang="en-AU" sz="4400" b="1">
                <a:solidFill>
                  <a:srgbClr val="D86075"/>
                </a:solidFill>
                <a:latin typeface="Arial"/>
                <a:cs typeface="Arial"/>
              </a:rPr>
              <a:t>FOOD WASTAGE</a:t>
            </a:r>
            <a:endParaRPr lang="en-AU" sz="4400">
              <a:solidFill>
                <a:srgbClr val="D86075"/>
              </a:solidFill>
              <a:latin typeface="Arial"/>
              <a:cs typeface="Arial"/>
            </a:endParaRPr>
          </a:p>
        </p:txBody>
      </p:sp>
      <p:pic>
        <p:nvPicPr>
          <p:cNvPr id="13" name="Graphic 4" descr="Australia">
            <a:extLst>
              <a:ext uri="{FF2B5EF4-FFF2-40B4-BE49-F238E27FC236}">
                <a16:creationId xmlns:a16="http://schemas.microsoft.com/office/drawing/2014/main" id="{6D0932A6-A5EF-4B3E-9C7A-4F332CBDED6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613" t="28331" r="31318" b="13303"/>
          <a:stretch/>
        </p:blipFill>
        <p:spPr>
          <a:xfrm>
            <a:off x="8855869" y="2004389"/>
            <a:ext cx="4383341" cy="3809820"/>
          </a:xfrm>
          <a:prstGeom prst="rect">
            <a:avLst/>
          </a:prstGeom>
        </p:spPr>
      </p:pic>
      <p:pic>
        <p:nvPicPr>
          <p:cNvPr id="14" name="Picture 13">
            <a:extLst>
              <a:ext uri="{FF2B5EF4-FFF2-40B4-BE49-F238E27FC236}">
                <a16:creationId xmlns:a16="http://schemas.microsoft.com/office/drawing/2014/main" id="{10AA7F3C-8DCB-449E-92B0-EEF3EAEDAB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428" r="15096"/>
          <a:stretch/>
        </p:blipFill>
        <p:spPr>
          <a:xfrm>
            <a:off x="462752" y="1549906"/>
            <a:ext cx="3887132" cy="4319025"/>
          </a:xfrm>
          <a:prstGeom prst="rect">
            <a:avLst/>
          </a:prstGeom>
        </p:spPr>
      </p:pic>
      <p:sp>
        <p:nvSpPr>
          <p:cNvPr id="18" name="TextBox 17">
            <a:extLst>
              <a:ext uri="{FF2B5EF4-FFF2-40B4-BE49-F238E27FC236}">
                <a16:creationId xmlns:a16="http://schemas.microsoft.com/office/drawing/2014/main" id="{EE7A8822-0420-496F-B50E-61BA86754F1A}"/>
              </a:ext>
            </a:extLst>
          </p:cNvPr>
          <p:cNvSpPr txBox="1"/>
          <p:nvPr/>
        </p:nvSpPr>
        <p:spPr>
          <a:xfrm>
            <a:off x="724955" y="5620313"/>
            <a:ext cx="2928552" cy="707886"/>
          </a:xfrm>
          <a:prstGeom prst="rect">
            <a:avLst/>
          </a:prstGeom>
          <a:noFill/>
        </p:spPr>
        <p:txBody>
          <a:bodyPr wrap="square" rtlCol="0">
            <a:spAutoFit/>
          </a:bodyPr>
          <a:lstStyle/>
          <a:p>
            <a:pPr algn="ctr"/>
            <a:r>
              <a:rPr lang="en-AU" sz="2000" b="1" dirty="0">
                <a:latin typeface="Arial" panose="020B0604020202020204" pitchFamily="34" charset="0"/>
                <a:ea typeface="Roboto" pitchFamily="2" charset="0"/>
              </a:rPr>
              <a:t>1/3 of the world’s food is wasted </a:t>
            </a:r>
          </a:p>
        </p:txBody>
      </p:sp>
      <p:sp>
        <p:nvSpPr>
          <p:cNvPr id="21" name="TextBox 20">
            <a:extLst>
              <a:ext uri="{FF2B5EF4-FFF2-40B4-BE49-F238E27FC236}">
                <a16:creationId xmlns:a16="http://schemas.microsoft.com/office/drawing/2014/main" id="{B04904A9-26C0-49FE-8CA1-65AA2D3D18C1}"/>
              </a:ext>
            </a:extLst>
          </p:cNvPr>
          <p:cNvSpPr txBox="1"/>
          <p:nvPr/>
        </p:nvSpPr>
        <p:spPr>
          <a:xfrm>
            <a:off x="9873647" y="2742288"/>
            <a:ext cx="2347784" cy="1200329"/>
          </a:xfrm>
          <a:prstGeom prst="rect">
            <a:avLst/>
          </a:prstGeom>
          <a:noFill/>
        </p:spPr>
        <p:txBody>
          <a:bodyPr wrap="square" lIns="91440" tIns="45720" rIns="91440" bIns="45720" rtlCol="0" anchor="t">
            <a:spAutoFit/>
          </a:bodyPr>
          <a:lstStyle/>
          <a:p>
            <a:pPr algn="ctr"/>
            <a:r>
              <a:rPr lang="en-AU" sz="4800" b="1" dirty="0">
                <a:solidFill>
                  <a:schemeClr val="bg1"/>
                </a:solidFill>
                <a:latin typeface="Arial" panose="020B0604020202020204" pitchFamily="34" charset="0"/>
                <a:ea typeface="Roboto" pitchFamily="2" charset="0"/>
              </a:rPr>
              <a:t>7.3 </a:t>
            </a:r>
          </a:p>
          <a:p>
            <a:pPr algn="ctr"/>
            <a:r>
              <a:rPr lang="en-AU" sz="2400" b="1" dirty="0">
                <a:solidFill>
                  <a:schemeClr val="bg1"/>
                </a:solidFill>
                <a:latin typeface="Arial" panose="020B0604020202020204" pitchFamily="34" charset="0"/>
                <a:ea typeface="Roboto" pitchFamily="2" charset="0"/>
              </a:rPr>
              <a:t>million tonnes</a:t>
            </a:r>
          </a:p>
        </p:txBody>
      </p:sp>
      <p:sp>
        <p:nvSpPr>
          <p:cNvPr id="22" name="TextBox 21">
            <a:extLst>
              <a:ext uri="{FF2B5EF4-FFF2-40B4-BE49-F238E27FC236}">
                <a16:creationId xmlns:a16="http://schemas.microsoft.com/office/drawing/2014/main" id="{15601239-23AE-4B78-8613-5D17E610A343}"/>
              </a:ext>
            </a:extLst>
          </p:cNvPr>
          <p:cNvSpPr txBox="1"/>
          <p:nvPr/>
        </p:nvSpPr>
        <p:spPr>
          <a:xfrm>
            <a:off x="9194684" y="5469406"/>
            <a:ext cx="3450669" cy="1015663"/>
          </a:xfrm>
          <a:prstGeom prst="rect">
            <a:avLst/>
          </a:prstGeom>
          <a:noFill/>
        </p:spPr>
        <p:txBody>
          <a:bodyPr wrap="square" lIns="91440" tIns="45720" rIns="91440" bIns="45720" rtlCol="0" anchor="t">
            <a:spAutoFit/>
          </a:bodyPr>
          <a:lstStyle/>
          <a:p>
            <a:pPr algn="ctr"/>
            <a:r>
              <a:rPr lang="en-AU" sz="2000" b="1" dirty="0">
                <a:latin typeface="Arial" panose="020B0604020202020204" pitchFamily="34" charset="0"/>
                <a:ea typeface="Roboto" pitchFamily="2" charset="0"/>
              </a:rPr>
              <a:t>Each year, Australians waste around </a:t>
            </a:r>
            <a:endParaRPr lang="en-US" dirty="0">
              <a:latin typeface="Arial" panose="020B0604020202020204" pitchFamily="34" charset="0"/>
            </a:endParaRPr>
          </a:p>
          <a:p>
            <a:pPr algn="ctr"/>
            <a:r>
              <a:rPr lang="en-AU" sz="2000" b="1" dirty="0">
                <a:latin typeface="Arial" panose="020B0604020202020204" pitchFamily="34" charset="0"/>
                <a:ea typeface="Roboto" pitchFamily="2" charset="0"/>
              </a:rPr>
              <a:t>7.3 million tonnes of food.</a:t>
            </a:r>
            <a:endParaRPr lang="en-AU" dirty="0">
              <a:latin typeface="Arial" panose="020B0604020202020204" pitchFamily="34" charset="0"/>
            </a:endParaRPr>
          </a:p>
        </p:txBody>
      </p:sp>
      <p:sp>
        <p:nvSpPr>
          <p:cNvPr id="26" name="object 5">
            <a:extLst>
              <a:ext uri="{FF2B5EF4-FFF2-40B4-BE49-F238E27FC236}">
                <a16:creationId xmlns:a16="http://schemas.microsoft.com/office/drawing/2014/main" id="{EDF8E343-23B1-4C78-AE20-93FD67076BC8}"/>
              </a:ext>
            </a:extLst>
          </p:cNvPr>
          <p:cNvSpPr/>
          <p:nvPr/>
        </p:nvSpPr>
        <p:spPr>
          <a:xfrm>
            <a:off x="4561836" y="2007358"/>
            <a:ext cx="3887132" cy="4008297"/>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C3DDD7">
              <a:alpha val="80000"/>
            </a:srgbClr>
          </a:solidFill>
        </p:spPr>
        <p:txBody>
          <a:bodyPr wrap="square" lIns="0" tIns="0" rIns="0" bIns="0" rtlCol="0"/>
          <a:lstStyle/>
          <a:p>
            <a:endParaRPr sz="1697"/>
          </a:p>
        </p:txBody>
      </p:sp>
      <p:sp>
        <p:nvSpPr>
          <p:cNvPr id="24" name="TextBox 23">
            <a:extLst>
              <a:ext uri="{FF2B5EF4-FFF2-40B4-BE49-F238E27FC236}">
                <a16:creationId xmlns:a16="http://schemas.microsoft.com/office/drawing/2014/main" id="{36C86625-39EE-47B4-97CF-FF1BE64A947A}"/>
              </a:ext>
            </a:extLst>
          </p:cNvPr>
          <p:cNvSpPr txBox="1"/>
          <p:nvPr/>
        </p:nvSpPr>
        <p:spPr>
          <a:xfrm>
            <a:off x="4957518" y="2448559"/>
            <a:ext cx="3098246" cy="3139321"/>
          </a:xfrm>
          <a:prstGeom prst="rect">
            <a:avLst/>
          </a:prstGeom>
          <a:noFill/>
        </p:spPr>
        <p:txBody>
          <a:bodyPr wrap="square" rtlCol="0">
            <a:spAutoFit/>
          </a:bodyPr>
          <a:lstStyle/>
          <a:p>
            <a:pPr algn="ctr"/>
            <a:r>
              <a:rPr lang="en-AU" sz="2200" dirty="0">
                <a:latin typeface="Arial" panose="020B0604020202020204" pitchFamily="34" charset="0"/>
                <a:ea typeface="Roboto" pitchFamily="2" charset="0"/>
              </a:rPr>
              <a:t>Food wastage is when food is not eaten or thrown away – this can happen when food is grown, when it is being transported, when it is being sold at the shops or even in our own homes.</a:t>
            </a:r>
          </a:p>
        </p:txBody>
      </p:sp>
      <p:sp>
        <p:nvSpPr>
          <p:cNvPr id="2" name="Rectangle 1">
            <a:extLst>
              <a:ext uri="{FF2B5EF4-FFF2-40B4-BE49-F238E27FC236}">
                <a16:creationId xmlns:a16="http://schemas.microsoft.com/office/drawing/2014/main" id="{0CAE29DD-13CA-489B-836F-CBBC2F75D0EA}"/>
              </a:ext>
            </a:extLst>
          </p:cNvPr>
          <p:cNvSpPr/>
          <p:nvPr/>
        </p:nvSpPr>
        <p:spPr>
          <a:xfrm>
            <a:off x="0" y="6756735"/>
            <a:ext cx="3735318" cy="246221"/>
          </a:xfrm>
          <a:prstGeom prst="rect">
            <a:avLst/>
          </a:prstGeom>
        </p:spPr>
        <p:txBody>
          <a:bodyPr wrap="none">
            <a:spAutoFit/>
          </a:bodyPr>
          <a:lstStyle/>
          <a:p>
            <a:r>
              <a:rPr lang="en-AU" sz="1000" dirty="0">
                <a:latin typeface="+mj-lt"/>
              </a:rPr>
              <a:t>Source: </a:t>
            </a:r>
            <a:r>
              <a:rPr lang="en-AU" sz="1000" dirty="0">
                <a:latin typeface="+mj-lt"/>
                <a:hlinkClick r:id="rId7"/>
              </a:rPr>
              <a:t>Department of Agriculture, Water and the Environment</a:t>
            </a:r>
            <a:endParaRPr lang="en-AU" sz="1000" dirty="0">
              <a:latin typeface="+mj-lt"/>
            </a:endParaRPr>
          </a:p>
        </p:txBody>
      </p:sp>
    </p:spTree>
    <p:extLst>
      <p:ext uri="{BB962C8B-B14F-4D97-AF65-F5344CB8AC3E}">
        <p14:creationId xmlns:p14="http://schemas.microsoft.com/office/powerpoint/2010/main" val="4291102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75015" y="394420"/>
            <a:ext cx="9809405" cy="561858"/>
          </a:xfrm>
          <a:prstGeom prst="rect">
            <a:avLst/>
          </a:prstGeom>
        </p:spPr>
        <p:txBody>
          <a:bodyPr vert="horz" wrap="square" lIns="0" tIns="7784" rIns="0" bIns="0" rtlCol="0">
            <a:spAutoFit/>
          </a:bodyPr>
          <a:lstStyle/>
          <a:p>
            <a:pPr marL="11977">
              <a:spcBef>
                <a:spcPts val="409"/>
              </a:spcBef>
            </a:pPr>
            <a:r>
              <a:rPr lang="en-AU" sz="3600" b="1">
                <a:solidFill>
                  <a:srgbClr val="D86075"/>
                </a:solidFill>
                <a:latin typeface="Arial"/>
                <a:cs typeface="Arial"/>
              </a:rPr>
              <a:t>SUSTAINABLE DEVELOPMENT GOALS</a:t>
            </a:r>
            <a:endParaRPr lang="en-AU" sz="3600">
              <a:solidFill>
                <a:srgbClr val="D86075"/>
              </a:solidFill>
              <a:latin typeface="Arial"/>
              <a:cs typeface="Arial"/>
            </a:endParaRPr>
          </a:p>
        </p:txBody>
      </p:sp>
      <p:sp>
        <p:nvSpPr>
          <p:cNvPr id="10" name="TextBox 9">
            <a:extLst>
              <a:ext uri="{FF2B5EF4-FFF2-40B4-BE49-F238E27FC236}">
                <a16:creationId xmlns:a16="http://schemas.microsoft.com/office/drawing/2014/main" id="{6C0DEB82-F747-4C20-96F3-14D54EA4F32C}"/>
              </a:ext>
            </a:extLst>
          </p:cNvPr>
          <p:cNvSpPr txBox="1"/>
          <p:nvPr/>
        </p:nvSpPr>
        <p:spPr>
          <a:xfrm>
            <a:off x="611286" y="2562225"/>
            <a:ext cx="5222456" cy="3425845"/>
          </a:xfrm>
          <a:prstGeom prst="rect">
            <a:avLst/>
          </a:prstGeom>
          <a:noFill/>
        </p:spPr>
        <p:txBody>
          <a:bodyPr wrap="square" lIns="91440" tIns="45720" rIns="91440" bIns="45720" rtlCol="0" anchor="t">
            <a:spAutoFit/>
          </a:bodyPr>
          <a:lstStyle/>
          <a:p>
            <a:r>
              <a:rPr lang="en-US" sz="2200" dirty="0">
                <a:latin typeface="Arial" panose="020B0604020202020204" pitchFamily="34" charset="0"/>
                <a:ea typeface="Roboto" pitchFamily="2" charset="0"/>
              </a:rPr>
              <a:t>In 2015, the United Nations came up with a set of 17 goals, these goals are known as the Sustainable Development Goals (SDGs).</a:t>
            </a:r>
          </a:p>
          <a:p>
            <a:endParaRPr lang="en-US" sz="2200" dirty="0">
              <a:latin typeface="Arial" panose="020B0604020202020204" pitchFamily="34" charset="0"/>
              <a:ea typeface="Roboto" pitchFamily="2" charset="0"/>
            </a:endParaRPr>
          </a:p>
          <a:p>
            <a:r>
              <a:rPr lang="en-US" sz="2200" dirty="0">
                <a:latin typeface="Arial" panose="020B0604020202020204" pitchFamily="34" charset="0"/>
                <a:ea typeface="Roboto" pitchFamily="2" charset="0"/>
              </a:rPr>
              <a:t>These are </a:t>
            </a:r>
            <a:r>
              <a:rPr lang="en-US" sz="2200" b="1" dirty="0">
                <a:solidFill>
                  <a:srgbClr val="761F00"/>
                </a:solidFill>
                <a:latin typeface="Arial" panose="020B0604020202020204" pitchFamily="34" charset="0"/>
                <a:ea typeface="Roboto" pitchFamily="2" charset="0"/>
              </a:rPr>
              <a:t>1</a:t>
            </a:r>
            <a:r>
              <a:rPr lang="en-AU" sz="2200" b="1" dirty="0">
                <a:solidFill>
                  <a:srgbClr val="761F00"/>
                </a:solidFill>
                <a:latin typeface="Arial" panose="020B0604020202020204" pitchFamily="34" charset="0"/>
                <a:ea typeface="Roboto" pitchFamily="2" charset="0"/>
              </a:rPr>
              <a:t>7</a:t>
            </a:r>
            <a:r>
              <a:rPr lang="en-AU" sz="2200" dirty="0">
                <a:solidFill>
                  <a:srgbClr val="761F00"/>
                </a:solidFill>
                <a:latin typeface="Arial" panose="020B0604020202020204" pitchFamily="34" charset="0"/>
                <a:ea typeface="Roboto" pitchFamily="2" charset="0"/>
              </a:rPr>
              <a:t> </a:t>
            </a:r>
            <a:r>
              <a:rPr lang="en-AU" sz="2200" b="1" dirty="0">
                <a:solidFill>
                  <a:srgbClr val="761F00"/>
                </a:solidFill>
                <a:latin typeface="Arial" panose="020B0604020202020204" pitchFamily="34" charset="0"/>
                <a:ea typeface="Roboto" pitchFamily="2" charset="0"/>
              </a:rPr>
              <a:t>goals for everyone, everywhere.</a:t>
            </a:r>
            <a:r>
              <a:rPr lang="en-AU" sz="2200" dirty="0">
                <a:solidFill>
                  <a:srgbClr val="761F00"/>
                </a:solidFill>
                <a:latin typeface="Arial" panose="020B0604020202020204" pitchFamily="34" charset="0"/>
                <a:ea typeface="Roboto" pitchFamily="2" charset="0"/>
              </a:rPr>
              <a:t> </a:t>
            </a:r>
            <a:r>
              <a:rPr lang="en-AU" sz="2200" dirty="0">
                <a:latin typeface="Arial" panose="020B0604020202020204" pitchFamily="34" charset="0"/>
                <a:ea typeface="Roboto" pitchFamily="2" charset="0"/>
              </a:rPr>
              <a:t>All 17 goals are connected with one another and the aim is that they are achieved by 2030.</a:t>
            </a:r>
            <a:endParaRPr lang="en-US" sz="2200" dirty="0">
              <a:latin typeface="Arial" panose="020B0604020202020204" pitchFamily="34" charset="0"/>
              <a:ea typeface="Roboto" pitchFamily="2" charset="0"/>
            </a:endParaRPr>
          </a:p>
          <a:p>
            <a:endParaRPr lang="en-AU" dirty="0"/>
          </a:p>
        </p:txBody>
      </p:sp>
      <p:sp>
        <p:nvSpPr>
          <p:cNvPr id="14" name="Text Placeholder 3">
            <a:extLst>
              <a:ext uri="{FF2B5EF4-FFF2-40B4-BE49-F238E27FC236}">
                <a16:creationId xmlns:a16="http://schemas.microsoft.com/office/drawing/2014/main" id="{B314E104-211E-44EC-8F6A-8061C3F7A7CB}"/>
              </a:ext>
            </a:extLst>
          </p:cNvPr>
          <p:cNvSpPr txBox="1">
            <a:spLocks/>
          </p:cNvSpPr>
          <p:nvPr/>
        </p:nvSpPr>
        <p:spPr>
          <a:xfrm>
            <a:off x="6388693" y="5795015"/>
            <a:ext cx="4211568" cy="397304"/>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b="1" dirty="0">
                <a:latin typeface="Arial" panose="020B0604020202020204" pitchFamily="34" charset="0"/>
                <a:ea typeface="Roboto" pitchFamily="2" charset="0"/>
              </a:rPr>
              <a:t>Credit: </a:t>
            </a:r>
            <a:r>
              <a:rPr lang="en-US" dirty="0">
                <a:latin typeface="Arial" panose="020B0604020202020204" pitchFamily="34" charset="0"/>
                <a:ea typeface="Roboto" pitchFamily="2" charset="0"/>
              </a:rPr>
              <a:t>United Nations</a:t>
            </a:r>
          </a:p>
        </p:txBody>
      </p:sp>
      <p:pic>
        <p:nvPicPr>
          <p:cNvPr id="2" name="Picture 2" descr="A picture containing graphical user interface&#10;&#10;Description automatically generated">
            <a:extLst>
              <a:ext uri="{FF2B5EF4-FFF2-40B4-BE49-F238E27FC236}">
                <a16:creationId xmlns:a16="http://schemas.microsoft.com/office/drawing/2014/main" id="{5D5FABE7-9852-4912-A447-E74F4D75EA5E}"/>
              </a:ext>
            </a:extLst>
          </p:cNvPr>
          <p:cNvPicPr>
            <a:picLocks noChangeAspect="1"/>
          </p:cNvPicPr>
          <p:nvPr/>
        </p:nvPicPr>
        <p:blipFill>
          <a:blip r:embed="rId4"/>
          <a:stretch>
            <a:fillRect/>
          </a:stretch>
        </p:blipFill>
        <p:spPr>
          <a:xfrm>
            <a:off x="6036469" y="1647825"/>
            <a:ext cx="7017334" cy="4147190"/>
          </a:xfrm>
          <a:prstGeom prst="rect">
            <a:avLst/>
          </a:prstGeom>
        </p:spPr>
      </p:pic>
    </p:spTree>
    <p:extLst>
      <p:ext uri="{BB962C8B-B14F-4D97-AF65-F5344CB8AC3E}">
        <p14:creationId xmlns:p14="http://schemas.microsoft.com/office/powerpoint/2010/main" val="1042793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0" y="379899"/>
            <a:ext cx="9809405" cy="561858"/>
          </a:xfrm>
          <a:prstGeom prst="rect">
            <a:avLst/>
          </a:prstGeom>
        </p:spPr>
        <p:txBody>
          <a:bodyPr vert="horz" wrap="square" lIns="0" tIns="7784" rIns="0" bIns="0" rtlCol="0">
            <a:spAutoFit/>
          </a:bodyPr>
          <a:lstStyle/>
          <a:p>
            <a:pPr marL="11977">
              <a:spcBef>
                <a:spcPts val="409"/>
              </a:spcBef>
            </a:pPr>
            <a:r>
              <a:rPr lang="en-AU" sz="3600" b="1">
                <a:solidFill>
                  <a:srgbClr val="D86075"/>
                </a:solidFill>
                <a:latin typeface="Arial"/>
                <a:cs typeface="Arial"/>
              </a:rPr>
              <a:t>SUSTAINABLE DEVELOPMENT GOALS</a:t>
            </a:r>
            <a:endParaRPr lang="en-AU" sz="3600">
              <a:solidFill>
                <a:srgbClr val="D86075"/>
              </a:solidFill>
              <a:latin typeface="Arial"/>
              <a:cs typeface="Arial"/>
            </a:endParaRPr>
          </a:p>
        </p:txBody>
      </p:sp>
      <p:sp>
        <p:nvSpPr>
          <p:cNvPr id="11" name="Text Placeholder 2">
            <a:extLst>
              <a:ext uri="{FF2B5EF4-FFF2-40B4-BE49-F238E27FC236}">
                <a16:creationId xmlns:a16="http://schemas.microsoft.com/office/drawing/2014/main" id="{A28F5547-1138-4A9B-A97E-42BE9D2B6215}"/>
              </a:ext>
            </a:extLst>
          </p:cNvPr>
          <p:cNvSpPr txBox="1">
            <a:spLocks/>
          </p:cNvSpPr>
          <p:nvPr/>
        </p:nvSpPr>
        <p:spPr>
          <a:xfrm>
            <a:off x="611334" y="1952625"/>
            <a:ext cx="7171162" cy="4662351"/>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2200" kern="0" dirty="0">
                <a:solidFill>
                  <a:sysClr val="windowText" lastClr="000000"/>
                </a:solidFill>
                <a:latin typeface="Arial" panose="020B0604020202020204" pitchFamily="34" charset="0"/>
                <a:ea typeface="Roboto" pitchFamily="2" charset="0"/>
              </a:rPr>
              <a:t>Goal 2 of the Sustainable Development Goals is</a:t>
            </a:r>
            <a:r>
              <a:rPr lang="en-US" sz="2200" b="1" kern="0" dirty="0">
                <a:solidFill>
                  <a:sysClr val="windowText" lastClr="000000"/>
                </a:solidFill>
                <a:latin typeface="Arial" panose="020B0604020202020204" pitchFamily="34" charset="0"/>
                <a:ea typeface="Roboto" pitchFamily="2" charset="0"/>
              </a:rPr>
              <a:t> Zero Hunger.</a:t>
            </a:r>
          </a:p>
          <a:p>
            <a:endParaRPr lang="en-US" sz="2200" b="1" kern="0" dirty="0">
              <a:solidFill>
                <a:sysClr val="windowText" lastClr="000000"/>
              </a:solidFill>
              <a:latin typeface="Arial" panose="020B0604020202020204" pitchFamily="34" charset="0"/>
              <a:ea typeface="Roboto" pitchFamily="2" charset="0"/>
            </a:endParaRPr>
          </a:p>
          <a:p>
            <a:r>
              <a:rPr lang="en-US" sz="2200" kern="0" dirty="0">
                <a:solidFill>
                  <a:sysClr val="windowText" lastClr="000000"/>
                </a:solidFill>
                <a:latin typeface="Arial" panose="020B0604020202020204" pitchFamily="34" charset="0"/>
                <a:ea typeface="Roboto" pitchFamily="2" charset="0"/>
              </a:rPr>
              <a:t>The United Nation’s </a:t>
            </a:r>
            <a:r>
              <a:rPr lang="en-US" sz="2200" kern="0" dirty="0">
                <a:solidFill>
                  <a:sysClr val="windowText" lastClr="000000"/>
                </a:solidFill>
                <a:latin typeface="Arial" panose="020B0604020202020204" pitchFamily="34" charset="0"/>
                <a:ea typeface="Roboto" pitchFamily="2" charset="0"/>
                <a:hlinkClick r:id="rId4">
                  <a:extLst>
                    <a:ext uri="{A12FA001-AC4F-418D-AE19-62706E023703}">
                      <ahyp:hlinkClr xmlns:ahyp="http://schemas.microsoft.com/office/drawing/2018/hyperlinkcolor" val="tx"/>
                    </a:ext>
                  </a:extLst>
                </a:hlinkClick>
              </a:rPr>
              <a:t>World Food </a:t>
            </a:r>
            <a:r>
              <a:rPr lang="en-US" sz="2200" kern="0" dirty="0" err="1">
                <a:solidFill>
                  <a:sysClr val="windowText" lastClr="000000"/>
                </a:solidFill>
                <a:latin typeface="Arial" panose="020B0604020202020204" pitchFamily="34" charset="0"/>
                <a:ea typeface="Roboto" pitchFamily="2" charset="0"/>
                <a:hlinkClick r:id="rId4">
                  <a:extLst>
                    <a:ext uri="{A12FA001-AC4F-418D-AE19-62706E023703}">
                      <ahyp:hlinkClr xmlns:ahyp="http://schemas.microsoft.com/office/drawing/2018/hyperlinkcolor" val="tx"/>
                    </a:ext>
                  </a:extLst>
                </a:hlinkClick>
              </a:rPr>
              <a:t>Programme</a:t>
            </a:r>
            <a:r>
              <a:rPr lang="en-US" sz="2200" kern="0" dirty="0">
                <a:solidFill>
                  <a:sysClr val="windowText" lastClr="000000"/>
                </a:solidFill>
                <a:latin typeface="Arial" panose="020B0604020202020204" pitchFamily="34" charset="0"/>
                <a:ea typeface="Roboto" pitchFamily="2" charset="0"/>
              </a:rPr>
              <a:t>, is aiming to </a:t>
            </a:r>
            <a:r>
              <a:rPr lang="en-US" sz="2200" kern="0" dirty="0" err="1">
                <a:solidFill>
                  <a:sysClr val="windowText" lastClr="000000"/>
                </a:solidFill>
                <a:latin typeface="Arial" panose="020B0604020202020204" pitchFamily="34" charset="0"/>
                <a:ea typeface="Roboto" pitchFamily="2" charset="0"/>
              </a:rPr>
              <a:t>en</a:t>
            </a:r>
            <a:r>
              <a:rPr lang="en-AU" sz="2200" kern="0" dirty="0">
                <a:solidFill>
                  <a:sysClr val="windowText" lastClr="000000"/>
                </a:solidFill>
                <a:latin typeface="Arial" panose="020B0604020202020204" pitchFamily="34" charset="0"/>
                <a:ea typeface="Roboto" pitchFamily="2" charset="0"/>
              </a:rPr>
              <a:t>d hunger, achieve food security and improve nutrition for all by 2030. </a:t>
            </a:r>
          </a:p>
          <a:p>
            <a:endParaRPr lang="en-AU" sz="2200" kern="0" dirty="0">
              <a:solidFill>
                <a:sysClr val="windowText" lastClr="000000"/>
              </a:solidFill>
              <a:latin typeface="Arial" panose="020B0604020202020204" pitchFamily="34" charset="0"/>
              <a:ea typeface="Roboto" pitchFamily="2" charset="0"/>
            </a:endParaRPr>
          </a:p>
          <a:p>
            <a:r>
              <a:rPr lang="en-AU" sz="2200" kern="0" dirty="0">
                <a:solidFill>
                  <a:sysClr val="windowText" lastClr="000000"/>
                </a:solidFill>
                <a:latin typeface="Arial" panose="020B0604020202020204" pitchFamily="34" charset="0"/>
                <a:ea typeface="Roboto" pitchFamily="2" charset="0"/>
              </a:rPr>
              <a:t>Each day, they deliver food assistance in emergencies and work with communities to improve nutrition and help them during times of crisis. </a:t>
            </a:r>
            <a:r>
              <a:rPr lang="en-AU" sz="2200" b="1" kern="0" dirty="0">
                <a:solidFill>
                  <a:sysClr val="windowText" lastClr="000000"/>
                </a:solidFill>
                <a:latin typeface="Arial" panose="020B0604020202020204" pitchFamily="34" charset="0"/>
                <a:ea typeface="Roboto" pitchFamily="2" charset="0"/>
              </a:rPr>
              <a:t>Caritas Australia</a:t>
            </a:r>
            <a:r>
              <a:rPr lang="en-AU" sz="2200" kern="0" dirty="0">
                <a:solidFill>
                  <a:sysClr val="windowText" lastClr="000000"/>
                </a:solidFill>
                <a:latin typeface="Arial" panose="020B0604020202020204" pitchFamily="34" charset="0"/>
                <a:ea typeface="Roboto" pitchFamily="2" charset="0"/>
              </a:rPr>
              <a:t> also works towards achieving this goal by providing food during emergencies and supporting communities to grow their own food. </a:t>
            </a:r>
            <a:endParaRPr lang="en-US" sz="2000" b="1" kern="0" dirty="0">
              <a:solidFill>
                <a:sysClr val="windowText" lastClr="000000"/>
              </a:solidFill>
              <a:latin typeface="Arial" panose="020B0604020202020204" pitchFamily="34" charset="0"/>
              <a:ea typeface="Roboto" pitchFamily="2" charset="0"/>
            </a:endParaRPr>
          </a:p>
        </p:txBody>
      </p:sp>
      <p:sp>
        <p:nvSpPr>
          <p:cNvPr id="18" name="Text Placeholder 3">
            <a:extLst>
              <a:ext uri="{FF2B5EF4-FFF2-40B4-BE49-F238E27FC236}">
                <a16:creationId xmlns:a16="http://schemas.microsoft.com/office/drawing/2014/main" id="{0485F1BB-9433-403F-A22A-62DBE1C6A325}"/>
              </a:ext>
            </a:extLst>
          </p:cNvPr>
          <p:cNvSpPr txBox="1">
            <a:spLocks/>
          </p:cNvSpPr>
          <p:nvPr/>
        </p:nvSpPr>
        <p:spPr>
          <a:xfrm>
            <a:off x="8322463" y="6045774"/>
            <a:ext cx="3708399" cy="3468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050" b="1" kern="0" dirty="0">
                <a:solidFill>
                  <a:sysClr val="windowText" lastClr="000000"/>
                </a:solidFill>
                <a:latin typeface="Arial" panose="020B0604020202020204" pitchFamily="34" charset="0"/>
                <a:ea typeface="Roboto" pitchFamily="2" charset="0"/>
              </a:rPr>
              <a:t>Credit: </a:t>
            </a:r>
            <a:r>
              <a:rPr lang="en-US" sz="1050" kern="0" dirty="0">
                <a:solidFill>
                  <a:sysClr val="windowText" lastClr="000000"/>
                </a:solidFill>
                <a:latin typeface="Arial" panose="020B0604020202020204" pitchFamily="34" charset="0"/>
                <a:ea typeface="Roboto" pitchFamily="2" charset="0"/>
              </a:rPr>
              <a:t>United Nations</a:t>
            </a:r>
          </a:p>
        </p:txBody>
      </p:sp>
      <p:pic>
        <p:nvPicPr>
          <p:cNvPr id="19" name="Picture 4" descr="Goal 2: Zero Hunger – United Nations Sustainable Development">
            <a:extLst>
              <a:ext uri="{FF2B5EF4-FFF2-40B4-BE49-F238E27FC236}">
                <a16:creationId xmlns:a16="http://schemas.microsoft.com/office/drawing/2014/main" id="{068B52FD-1A7D-40E4-815C-BF9F5B7C85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2463" y="2105025"/>
            <a:ext cx="3940749" cy="394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74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6830" y="392337"/>
            <a:ext cx="9809405" cy="561858"/>
          </a:xfrm>
          <a:prstGeom prst="rect">
            <a:avLst/>
          </a:prstGeom>
        </p:spPr>
        <p:txBody>
          <a:bodyPr vert="horz" wrap="square" lIns="0" tIns="7784" rIns="0" bIns="0" rtlCol="0">
            <a:spAutoFit/>
          </a:bodyPr>
          <a:lstStyle/>
          <a:p>
            <a:pPr marL="11977">
              <a:spcBef>
                <a:spcPts val="409"/>
              </a:spcBef>
            </a:pPr>
            <a:r>
              <a:rPr lang="en-AU" sz="3600" b="1">
                <a:solidFill>
                  <a:srgbClr val="D86075"/>
                </a:solidFill>
                <a:latin typeface="Arial"/>
                <a:cs typeface="Arial"/>
              </a:rPr>
              <a:t>SUSTAINABLE DEVELOPMENT GOALS</a:t>
            </a:r>
            <a:endParaRPr lang="en-AU" sz="3600">
              <a:solidFill>
                <a:srgbClr val="D86075"/>
              </a:solidFill>
              <a:latin typeface="Arial"/>
              <a:cs typeface="Arial"/>
            </a:endParaRPr>
          </a:p>
        </p:txBody>
      </p:sp>
      <p:sp>
        <p:nvSpPr>
          <p:cNvPr id="9" name="Text Placeholder 2">
            <a:extLst>
              <a:ext uri="{FF2B5EF4-FFF2-40B4-BE49-F238E27FC236}">
                <a16:creationId xmlns:a16="http://schemas.microsoft.com/office/drawing/2014/main" id="{846F6677-CD06-484F-AB4E-842F41C811E7}"/>
              </a:ext>
            </a:extLst>
          </p:cNvPr>
          <p:cNvSpPr txBox="1">
            <a:spLocks/>
          </p:cNvSpPr>
          <p:nvPr/>
        </p:nvSpPr>
        <p:spPr>
          <a:xfrm>
            <a:off x="6874669" y="2020859"/>
            <a:ext cx="6216941" cy="5141335"/>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2426" kern="0" dirty="0">
                <a:solidFill>
                  <a:sysClr val="windowText" lastClr="000000"/>
                </a:solidFill>
                <a:latin typeface="Arial" panose="020B0604020202020204" pitchFamily="34" charset="0"/>
                <a:ea typeface="Roboto" pitchFamily="2" charset="0"/>
              </a:rPr>
              <a:t>Currently, </a:t>
            </a:r>
            <a:r>
              <a:rPr lang="en-AU" sz="2426" b="1" kern="0" dirty="0">
                <a:solidFill>
                  <a:sysClr val="windowText" lastClr="000000"/>
                </a:solidFill>
                <a:latin typeface="Arial" panose="020B0604020202020204" pitchFamily="34" charset="0"/>
                <a:ea typeface="Roboto" pitchFamily="2" charset="0"/>
              </a:rPr>
              <a:t>the world is not on track </a:t>
            </a:r>
            <a:r>
              <a:rPr lang="en-AU" sz="2426" kern="0" dirty="0">
                <a:solidFill>
                  <a:sysClr val="windowText" lastClr="000000"/>
                </a:solidFill>
                <a:latin typeface="Arial" panose="020B0604020202020204" pitchFamily="34" charset="0"/>
                <a:ea typeface="Roboto" pitchFamily="2" charset="0"/>
              </a:rPr>
              <a:t>to achieve the goal of Zero Hunger by the year 2030. If things continue the way they are, the number of people affected by hunger would surpass </a:t>
            </a:r>
            <a:r>
              <a:rPr lang="en-AU" sz="2426" b="1" kern="0" dirty="0">
                <a:solidFill>
                  <a:sysClr val="windowText" lastClr="000000"/>
                </a:solidFill>
                <a:latin typeface="Arial" panose="020B0604020202020204" pitchFamily="34" charset="0"/>
                <a:ea typeface="Roboto" pitchFamily="2" charset="0"/>
              </a:rPr>
              <a:t>840 million by 2030.</a:t>
            </a:r>
          </a:p>
          <a:p>
            <a:endParaRPr lang="en-AU" sz="2426" kern="0" dirty="0">
              <a:solidFill>
                <a:sysClr val="windowText" lastClr="000000"/>
              </a:solidFill>
              <a:latin typeface="Arial" panose="020B0604020202020204" pitchFamily="34" charset="0"/>
              <a:ea typeface="Roboto" pitchFamily="2" charset="0"/>
            </a:endParaRPr>
          </a:p>
          <a:p>
            <a:r>
              <a:rPr lang="en-AU" sz="2426" kern="0" dirty="0">
                <a:solidFill>
                  <a:sysClr val="windowText" lastClr="000000"/>
                </a:solidFill>
                <a:latin typeface="Arial" panose="020B0604020202020204" pitchFamily="34" charset="0"/>
                <a:ea typeface="Roboto" pitchFamily="2" charset="0"/>
              </a:rPr>
              <a:t>The COVID-19 pandemic could see that figure rise even more over the next few years. </a:t>
            </a:r>
            <a:endParaRPr lang="en-US" sz="2205" b="1" kern="0" dirty="0">
              <a:solidFill>
                <a:sysClr val="windowText" lastClr="000000"/>
              </a:solidFill>
              <a:latin typeface="Arial" panose="020B0604020202020204" pitchFamily="34" charset="0"/>
              <a:ea typeface="Roboto" pitchFamily="2" charset="0"/>
            </a:endParaRPr>
          </a:p>
        </p:txBody>
      </p:sp>
      <p:sp>
        <p:nvSpPr>
          <p:cNvPr id="10" name="TextBox 9">
            <a:extLst>
              <a:ext uri="{FF2B5EF4-FFF2-40B4-BE49-F238E27FC236}">
                <a16:creationId xmlns:a16="http://schemas.microsoft.com/office/drawing/2014/main" id="{056DE748-8960-43E0-819F-A9FDF1F775CB}"/>
              </a:ext>
            </a:extLst>
          </p:cNvPr>
          <p:cNvSpPr txBox="1"/>
          <p:nvPr/>
        </p:nvSpPr>
        <p:spPr>
          <a:xfrm>
            <a:off x="483168" y="5998478"/>
            <a:ext cx="5934301" cy="1110560"/>
          </a:xfrm>
          <a:prstGeom prst="rect">
            <a:avLst/>
          </a:prstGeom>
          <a:noFill/>
        </p:spPr>
        <p:txBody>
          <a:bodyPr wrap="square" rtlCol="0">
            <a:spAutoFit/>
          </a:bodyPr>
          <a:lstStyle/>
          <a:p>
            <a:r>
              <a:rPr lang="en-AU" sz="1158" dirty="0">
                <a:latin typeface="Arial" panose="020B0604020202020204" pitchFamily="34" charset="0"/>
                <a:ea typeface="Roboto" pitchFamily="2" charset="0"/>
              </a:rPr>
              <a:t>Caritas Philippines set up Kindness Stations in communities in thirty dioceses across the Philippines, providing food bags and hygiene kits to poor families to assist them with the challenges of the global COVID-19 pandemic. </a:t>
            </a:r>
            <a:r>
              <a:rPr lang="en-AU" sz="1158" b="1" dirty="0">
                <a:latin typeface="Arial" panose="020B0604020202020204" pitchFamily="34" charset="0"/>
                <a:ea typeface="Roboto" pitchFamily="2" charset="0"/>
              </a:rPr>
              <a:t>Photo credit</a:t>
            </a:r>
            <a:r>
              <a:rPr lang="en-AU" sz="1158" dirty="0">
                <a:latin typeface="Arial" panose="020B0604020202020204" pitchFamily="34" charset="0"/>
                <a:ea typeface="Roboto" pitchFamily="2" charset="0"/>
              </a:rPr>
              <a:t>: Caritas Philippines </a:t>
            </a:r>
            <a:endParaRPr lang="en-US" sz="1158" dirty="0">
              <a:latin typeface="Arial" panose="020B0604020202020204" pitchFamily="34" charset="0"/>
              <a:ea typeface="Roboto" pitchFamily="2" charset="0"/>
            </a:endParaRPr>
          </a:p>
          <a:p>
            <a:endParaRPr lang="en-AU" sz="1985" dirty="0"/>
          </a:p>
        </p:txBody>
      </p:sp>
      <p:pic>
        <p:nvPicPr>
          <p:cNvPr id="3" name="Picture 2" descr="Caritas Philippines set up Kindness Stations in communities in thirty dioceses across the Philippines, providing food bags and hygiene kits to poor families to assist them with the challenges of the global COVID-19 pandemic.">
            <a:extLst>
              <a:ext uri="{FF2B5EF4-FFF2-40B4-BE49-F238E27FC236}">
                <a16:creationId xmlns:a16="http://schemas.microsoft.com/office/drawing/2014/main" id="{E0ACBD73-1612-4CC8-975D-83D1989B0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28" y="1564372"/>
            <a:ext cx="5912141" cy="4434106"/>
          </a:xfrm>
          <a:prstGeom prst="rect">
            <a:avLst/>
          </a:prstGeom>
        </p:spPr>
      </p:pic>
      <p:sp>
        <p:nvSpPr>
          <p:cNvPr id="2" name="Rectangle 1">
            <a:extLst>
              <a:ext uri="{FF2B5EF4-FFF2-40B4-BE49-F238E27FC236}">
                <a16:creationId xmlns:a16="http://schemas.microsoft.com/office/drawing/2014/main" id="{21C617BE-694C-4BDB-9951-3781E0D9C422}"/>
              </a:ext>
            </a:extLst>
          </p:cNvPr>
          <p:cNvSpPr/>
          <p:nvPr/>
        </p:nvSpPr>
        <p:spPr>
          <a:xfrm>
            <a:off x="0" y="6803532"/>
            <a:ext cx="12122313" cy="523220"/>
          </a:xfrm>
          <a:prstGeom prst="rect">
            <a:avLst/>
          </a:prstGeom>
        </p:spPr>
        <p:txBody>
          <a:bodyPr wrap="square">
            <a:spAutoFit/>
          </a:bodyPr>
          <a:lstStyle/>
          <a:p>
            <a:r>
              <a:rPr lang="en-US" sz="1000" dirty="0">
                <a:latin typeface="+mj-lt"/>
              </a:rPr>
              <a:t>Source: </a:t>
            </a:r>
            <a:r>
              <a:rPr lang="en-US" sz="1000" dirty="0">
                <a:latin typeface="+mj-lt"/>
                <a:hlinkClick r:id="rId5"/>
              </a:rPr>
              <a:t>https://www.wfp.org/stories/risk-hunger-pandemic-coronavirus-set-almost-double-acute-hunger-end-2020</a:t>
            </a:r>
            <a:endParaRPr lang="en-US" sz="1000" dirty="0">
              <a:latin typeface="+mj-lt"/>
            </a:endParaRPr>
          </a:p>
          <a:p>
            <a:endParaRPr lang="en-AU" dirty="0"/>
          </a:p>
        </p:txBody>
      </p:sp>
    </p:spTree>
    <p:extLst>
      <p:ext uri="{BB962C8B-B14F-4D97-AF65-F5344CB8AC3E}">
        <p14:creationId xmlns:p14="http://schemas.microsoft.com/office/powerpoint/2010/main" val="1754894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9" y="324305"/>
            <a:ext cx="9809405" cy="561858"/>
          </a:xfrm>
          <a:prstGeom prst="rect">
            <a:avLst/>
          </a:prstGeom>
        </p:spPr>
        <p:txBody>
          <a:bodyPr vert="horz" wrap="square" lIns="0" tIns="7784" rIns="0" bIns="0" rtlCol="0">
            <a:spAutoFit/>
          </a:bodyPr>
          <a:lstStyle/>
          <a:p>
            <a:pPr marL="11977">
              <a:spcBef>
                <a:spcPts val="409"/>
              </a:spcBef>
            </a:pPr>
            <a:r>
              <a:rPr lang="en-AU" sz="3600" b="1">
                <a:solidFill>
                  <a:srgbClr val="D86075"/>
                </a:solidFill>
                <a:latin typeface="Arial"/>
                <a:cs typeface="Arial"/>
              </a:rPr>
              <a:t>CARITAS AUSTRALIA’S RESPONSE</a:t>
            </a:r>
            <a:endParaRPr lang="en-AU" sz="3600">
              <a:solidFill>
                <a:srgbClr val="D86075"/>
              </a:solidFill>
              <a:latin typeface="Arial"/>
              <a:cs typeface="Arial"/>
            </a:endParaRPr>
          </a:p>
        </p:txBody>
      </p:sp>
      <p:sp>
        <p:nvSpPr>
          <p:cNvPr id="11" name="Text Placeholder 6">
            <a:extLst>
              <a:ext uri="{FF2B5EF4-FFF2-40B4-BE49-F238E27FC236}">
                <a16:creationId xmlns:a16="http://schemas.microsoft.com/office/drawing/2014/main" id="{14D7984A-1994-496F-8434-D31DB7F294ED}"/>
              </a:ext>
            </a:extLst>
          </p:cNvPr>
          <p:cNvSpPr txBox="1">
            <a:spLocks/>
          </p:cNvSpPr>
          <p:nvPr/>
        </p:nvSpPr>
        <p:spPr>
          <a:xfrm>
            <a:off x="6874669" y="1838304"/>
            <a:ext cx="5892800" cy="3886241"/>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2200" kern="0" dirty="0">
                <a:latin typeface="Arial" panose="020B0604020202020204" pitchFamily="34" charset="0"/>
                <a:ea typeface="Roboto"/>
              </a:rPr>
              <a:t>Caritas Australia believes that food is a basic human right. We work with communities to help them grow their own food and make an income. </a:t>
            </a:r>
            <a:endParaRPr lang="en-AU" sz="2200" kern="0" dirty="0">
              <a:latin typeface="Arial" panose="020B0604020202020204" pitchFamily="34" charset="0"/>
              <a:ea typeface="Roboto" pitchFamily="2" charset="0"/>
            </a:endParaRPr>
          </a:p>
          <a:p>
            <a:endParaRPr lang="en-AU" sz="2200" kern="0" dirty="0">
              <a:solidFill>
                <a:sysClr val="windowText" lastClr="000000"/>
              </a:solidFill>
              <a:latin typeface="Arial" panose="020B0604020202020204" pitchFamily="34" charset="0"/>
              <a:ea typeface="Roboto" pitchFamily="2" charset="0"/>
            </a:endParaRPr>
          </a:p>
          <a:p>
            <a:pPr>
              <a:spcAft>
                <a:spcPts val="600"/>
              </a:spcAft>
            </a:pPr>
            <a:r>
              <a:rPr lang="en-AU" sz="2200" kern="0" dirty="0">
                <a:latin typeface="Arial" panose="020B0604020202020204" pitchFamily="34" charset="0"/>
                <a:ea typeface="Roboto"/>
              </a:rPr>
              <a:t>Through its work, Caritas is guided by </a:t>
            </a:r>
            <a:r>
              <a:rPr lang="en-AU" sz="2200" kern="0" dirty="0">
                <a:latin typeface="Arial" panose="020B0604020202020204" pitchFamily="34" charset="0"/>
                <a:ea typeface="Roboto"/>
                <a:hlinkClick r:id="rId4"/>
              </a:rPr>
              <a:t>Catholic Social Teaching</a:t>
            </a:r>
            <a:r>
              <a:rPr lang="en-AU" sz="2200" kern="0" dirty="0">
                <a:latin typeface="Arial" panose="020B0604020202020204" pitchFamily="34" charset="0"/>
                <a:ea typeface="Roboto"/>
              </a:rPr>
              <a:t> including:</a:t>
            </a:r>
          </a:p>
          <a:p>
            <a:pPr marL="342900" indent="-342900">
              <a:buFont typeface="Arial" panose="020B0604020202020204" pitchFamily="34" charset="0"/>
              <a:buChar char="•"/>
            </a:pPr>
            <a:r>
              <a:rPr lang="en-AU" sz="2200" b="1" kern="0" dirty="0">
                <a:latin typeface="Arial" panose="020B0604020202020204" pitchFamily="34" charset="0"/>
                <a:ea typeface="Roboto"/>
              </a:rPr>
              <a:t>Human dignity</a:t>
            </a:r>
          </a:p>
          <a:p>
            <a:pPr marL="342900" indent="-342900">
              <a:buFont typeface="Arial" panose="020B0604020202020204" pitchFamily="34" charset="0"/>
              <a:buChar char="•"/>
            </a:pPr>
            <a:r>
              <a:rPr lang="en-AU" sz="2200" b="1" kern="0" dirty="0">
                <a:latin typeface="Arial" panose="020B0604020202020204" pitchFamily="34" charset="0"/>
                <a:ea typeface="Roboto"/>
              </a:rPr>
              <a:t>Solidarity</a:t>
            </a:r>
          </a:p>
          <a:p>
            <a:pPr marL="342900" indent="-342900">
              <a:buFont typeface="Arial" panose="020B0604020202020204" pitchFamily="34" charset="0"/>
              <a:buChar char="•"/>
            </a:pPr>
            <a:r>
              <a:rPr lang="en-AU" sz="2200" b="1" kern="0" dirty="0">
                <a:latin typeface="Arial" panose="020B0604020202020204" pitchFamily="34" charset="0"/>
                <a:ea typeface="Roboto"/>
              </a:rPr>
              <a:t>The common good</a:t>
            </a:r>
          </a:p>
          <a:p>
            <a:pPr marL="342900" indent="-342900">
              <a:buFont typeface="Arial" panose="020B0604020202020204" pitchFamily="34" charset="0"/>
              <a:buChar char="•"/>
            </a:pPr>
            <a:r>
              <a:rPr lang="en-AU" sz="2200" b="1" kern="0" dirty="0">
                <a:latin typeface="Arial" panose="020B0604020202020204" pitchFamily="34" charset="0"/>
                <a:ea typeface="Roboto"/>
              </a:rPr>
              <a:t>Care for our common home.</a:t>
            </a:r>
          </a:p>
        </p:txBody>
      </p:sp>
      <p:sp>
        <p:nvSpPr>
          <p:cNvPr id="13" name="Rectangle 12">
            <a:extLst>
              <a:ext uri="{FF2B5EF4-FFF2-40B4-BE49-F238E27FC236}">
                <a16:creationId xmlns:a16="http://schemas.microsoft.com/office/drawing/2014/main" id="{1F3BD698-5215-4103-9FDE-8C02BB8270E1}"/>
              </a:ext>
            </a:extLst>
          </p:cNvPr>
          <p:cNvSpPr/>
          <p:nvPr/>
        </p:nvSpPr>
        <p:spPr>
          <a:xfrm>
            <a:off x="755364" y="5636332"/>
            <a:ext cx="5923148" cy="253916"/>
          </a:xfrm>
          <a:prstGeom prst="rect">
            <a:avLst/>
          </a:prstGeom>
        </p:spPr>
        <p:txBody>
          <a:bodyPr wrap="square" lIns="91440" tIns="45720" rIns="91440" bIns="45720" anchor="t">
            <a:spAutoFit/>
          </a:bodyPr>
          <a:lstStyle/>
          <a:p>
            <a:r>
              <a:rPr lang="en-AU" sz="1050" dirty="0">
                <a:solidFill>
                  <a:srgbClr val="58595B"/>
                </a:solidFill>
                <a:latin typeface="Arial" panose="020B0604020202020204" pitchFamily="34" charset="0"/>
                <a:ea typeface="Roboto"/>
              </a:rPr>
              <a:t>Farmer in Cambodia. Credit: Nicole Clements/Caritas Australia </a:t>
            </a:r>
            <a:endParaRPr lang="en-US" dirty="0"/>
          </a:p>
        </p:txBody>
      </p:sp>
      <p:pic>
        <p:nvPicPr>
          <p:cNvPr id="3" name="Picture 2" descr="A picture containing outdoor, sky, person, ground&#10;&#10;Description automatically generated">
            <a:extLst>
              <a:ext uri="{FF2B5EF4-FFF2-40B4-BE49-F238E27FC236}">
                <a16:creationId xmlns:a16="http://schemas.microsoft.com/office/drawing/2014/main" id="{A2D85019-5437-4624-9570-102E879C88BE}"/>
              </a:ext>
            </a:extLst>
          </p:cNvPr>
          <p:cNvPicPr>
            <a:picLocks noChangeAspect="1"/>
          </p:cNvPicPr>
          <p:nvPr/>
        </p:nvPicPr>
        <p:blipFill>
          <a:blip r:embed="rId5"/>
          <a:stretch>
            <a:fillRect/>
          </a:stretch>
        </p:blipFill>
        <p:spPr>
          <a:xfrm>
            <a:off x="832892" y="1964862"/>
            <a:ext cx="5449684" cy="3633123"/>
          </a:xfrm>
          <a:prstGeom prst="rect">
            <a:avLst/>
          </a:prstGeom>
        </p:spPr>
      </p:pic>
    </p:spTree>
    <p:extLst>
      <p:ext uri="{BB962C8B-B14F-4D97-AF65-F5344CB8AC3E}">
        <p14:creationId xmlns:p14="http://schemas.microsoft.com/office/powerpoint/2010/main" val="422104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9" y="367799"/>
            <a:ext cx="9809405" cy="561858"/>
          </a:xfrm>
          <a:prstGeom prst="rect">
            <a:avLst/>
          </a:prstGeom>
        </p:spPr>
        <p:txBody>
          <a:bodyPr vert="horz" wrap="square" lIns="0" tIns="7784" rIns="0" bIns="0" rtlCol="0">
            <a:spAutoFit/>
          </a:bodyPr>
          <a:lstStyle/>
          <a:p>
            <a:pPr marL="11977">
              <a:spcBef>
                <a:spcPts val="409"/>
              </a:spcBef>
            </a:pPr>
            <a:r>
              <a:rPr lang="en-AU" sz="3600" b="1">
                <a:solidFill>
                  <a:srgbClr val="D86075"/>
                </a:solidFill>
                <a:latin typeface="Arial"/>
                <a:cs typeface="Arial"/>
              </a:rPr>
              <a:t>CATHOLIC SOCIAL TEACHING</a:t>
            </a:r>
            <a:endParaRPr lang="en-AU" sz="3600">
              <a:solidFill>
                <a:srgbClr val="D86075"/>
              </a:solidFill>
              <a:latin typeface="Arial"/>
              <a:cs typeface="Arial"/>
            </a:endParaRPr>
          </a:p>
        </p:txBody>
      </p:sp>
      <p:sp>
        <p:nvSpPr>
          <p:cNvPr id="8" name="TextBox 7">
            <a:extLst>
              <a:ext uri="{FF2B5EF4-FFF2-40B4-BE49-F238E27FC236}">
                <a16:creationId xmlns:a16="http://schemas.microsoft.com/office/drawing/2014/main" id="{2245AB0F-9FEC-46D4-A8B7-EE9C68EFE276}"/>
              </a:ext>
            </a:extLst>
          </p:cNvPr>
          <p:cNvSpPr txBox="1"/>
          <p:nvPr/>
        </p:nvSpPr>
        <p:spPr>
          <a:xfrm>
            <a:off x="1721153" y="1723213"/>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63B1A4"/>
                </a:solidFill>
                <a:latin typeface="Arial" panose="020B0604020202020204" pitchFamily="34" charset="0"/>
                <a:cs typeface="Arial"/>
              </a:rPr>
              <a:t>HUMAN DIGNITY</a:t>
            </a:r>
          </a:p>
          <a:p>
            <a:endParaRPr lang="en-US" dirty="0">
              <a:cs typeface="Arial"/>
            </a:endParaRPr>
          </a:p>
        </p:txBody>
      </p:sp>
      <p:pic>
        <p:nvPicPr>
          <p:cNvPr id="9" name="Graphic 7" descr="Universal access">
            <a:extLst>
              <a:ext uri="{FF2B5EF4-FFF2-40B4-BE49-F238E27FC236}">
                <a16:creationId xmlns:a16="http://schemas.microsoft.com/office/drawing/2014/main" id="{77110421-0FC2-4AD7-A50D-91ABEE200A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93" y="1417656"/>
            <a:ext cx="914400" cy="933897"/>
          </a:xfrm>
          <a:prstGeom prst="rect">
            <a:avLst/>
          </a:prstGeom>
        </p:spPr>
      </p:pic>
      <p:pic>
        <p:nvPicPr>
          <p:cNvPr id="10" name="Graphic 8" descr="Group">
            <a:extLst>
              <a:ext uri="{FF2B5EF4-FFF2-40B4-BE49-F238E27FC236}">
                <a16:creationId xmlns:a16="http://schemas.microsoft.com/office/drawing/2014/main" id="{63DD69E0-BDB5-4DB1-B950-0EDA6EB722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7947" y="1417656"/>
            <a:ext cx="914400" cy="914400"/>
          </a:xfrm>
          <a:prstGeom prst="rect">
            <a:avLst/>
          </a:prstGeom>
        </p:spPr>
      </p:pic>
      <p:sp>
        <p:nvSpPr>
          <p:cNvPr id="11" name="TextBox 10">
            <a:extLst>
              <a:ext uri="{FF2B5EF4-FFF2-40B4-BE49-F238E27FC236}">
                <a16:creationId xmlns:a16="http://schemas.microsoft.com/office/drawing/2014/main" id="{8F499C4E-9156-4190-BBC5-B338A86BBA8C}"/>
              </a:ext>
            </a:extLst>
          </p:cNvPr>
          <p:cNvSpPr txBox="1"/>
          <p:nvPr/>
        </p:nvSpPr>
        <p:spPr>
          <a:xfrm>
            <a:off x="7933875" y="1729609"/>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63B1A4"/>
                </a:solidFill>
                <a:latin typeface="Arial" panose="020B0604020202020204" pitchFamily="34" charset="0"/>
                <a:cs typeface="Arial"/>
              </a:rPr>
              <a:t>SOLIDARITY</a:t>
            </a:r>
          </a:p>
          <a:p>
            <a:endParaRPr lang="en-US" dirty="0">
              <a:cs typeface="Arial"/>
            </a:endParaRPr>
          </a:p>
        </p:txBody>
      </p:sp>
      <p:sp>
        <p:nvSpPr>
          <p:cNvPr id="13" name="TextBox 12">
            <a:extLst>
              <a:ext uri="{FF2B5EF4-FFF2-40B4-BE49-F238E27FC236}">
                <a16:creationId xmlns:a16="http://schemas.microsoft.com/office/drawing/2014/main" id="{F5A43FA4-DCEE-451B-92E0-D4870A45DE3B}"/>
              </a:ext>
            </a:extLst>
          </p:cNvPr>
          <p:cNvSpPr txBox="1"/>
          <p:nvPr/>
        </p:nvSpPr>
        <p:spPr>
          <a:xfrm>
            <a:off x="7933875" y="4382649"/>
            <a:ext cx="358189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63B1A4"/>
                </a:solidFill>
                <a:latin typeface="Arial" panose="020B0604020202020204" pitchFamily="34" charset="0"/>
                <a:cs typeface="Arial"/>
              </a:rPr>
              <a:t>THE COMMON GOOD</a:t>
            </a:r>
          </a:p>
        </p:txBody>
      </p:sp>
      <p:sp>
        <p:nvSpPr>
          <p:cNvPr id="18" name="TextBox 17">
            <a:extLst>
              <a:ext uri="{FF2B5EF4-FFF2-40B4-BE49-F238E27FC236}">
                <a16:creationId xmlns:a16="http://schemas.microsoft.com/office/drawing/2014/main" id="{139CE0F5-FDE9-4112-AD6D-AEAD3A0D26E1}"/>
              </a:ext>
            </a:extLst>
          </p:cNvPr>
          <p:cNvSpPr txBox="1"/>
          <p:nvPr/>
        </p:nvSpPr>
        <p:spPr>
          <a:xfrm>
            <a:off x="1611069" y="4278094"/>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63B1A4"/>
                </a:solidFill>
                <a:latin typeface="Arial" panose="020B0604020202020204" pitchFamily="34" charset="0"/>
                <a:cs typeface="Arial"/>
              </a:rPr>
              <a:t>CARE FOR OUR COMMON HOME</a:t>
            </a:r>
          </a:p>
        </p:txBody>
      </p:sp>
      <p:pic>
        <p:nvPicPr>
          <p:cNvPr id="19" name="Graphic 18" descr="Earth globe Asia and Australia">
            <a:extLst>
              <a:ext uri="{FF2B5EF4-FFF2-40B4-BE49-F238E27FC236}">
                <a16:creationId xmlns:a16="http://schemas.microsoft.com/office/drawing/2014/main" id="{135FAB61-4548-4119-8F05-881F9132AC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3818" y="4144059"/>
            <a:ext cx="914400" cy="914400"/>
          </a:xfrm>
          <a:prstGeom prst="rect">
            <a:avLst/>
          </a:prstGeom>
        </p:spPr>
      </p:pic>
      <p:pic>
        <p:nvPicPr>
          <p:cNvPr id="21" name="Graphic 20" descr="Cheers">
            <a:extLst>
              <a:ext uri="{FF2B5EF4-FFF2-40B4-BE49-F238E27FC236}">
                <a16:creationId xmlns:a16="http://schemas.microsoft.com/office/drawing/2014/main" id="{39E9E030-31D5-422D-B26E-0DB49F206C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44890" y="4118044"/>
            <a:ext cx="914400" cy="914400"/>
          </a:xfrm>
          <a:prstGeom prst="rect">
            <a:avLst/>
          </a:prstGeom>
        </p:spPr>
      </p:pic>
      <p:sp>
        <p:nvSpPr>
          <p:cNvPr id="22" name="TextBox 21">
            <a:extLst>
              <a:ext uri="{FF2B5EF4-FFF2-40B4-BE49-F238E27FC236}">
                <a16:creationId xmlns:a16="http://schemas.microsoft.com/office/drawing/2014/main" id="{2AA7DDDD-C131-43C4-861C-422D812BECAF}"/>
              </a:ext>
            </a:extLst>
          </p:cNvPr>
          <p:cNvSpPr txBox="1"/>
          <p:nvPr/>
        </p:nvSpPr>
        <p:spPr>
          <a:xfrm>
            <a:off x="681719" y="5092876"/>
            <a:ext cx="5881384" cy="1446550"/>
          </a:xfrm>
          <a:prstGeom prst="rect">
            <a:avLst/>
          </a:prstGeom>
          <a:noFill/>
        </p:spPr>
        <p:txBody>
          <a:bodyPr wrap="square" rtlCol="0">
            <a:spAutoFit/>
          </a:bodyPr>
          <a:lstStyle/>
          <a:p>
            <a:r>
              <a:rPr lang="en-AU" sz="2200" dirty="0">
                <a:latin typeface="Arial" panose="020B0604020202020204" pitchFamily="34" charset="0"/>
                <a:ea typeface="Roboto" pitchFamily="2" charset="0"/>
              </a:rPr>
              <a:t>It is our responsibility to care for our earth, because many people rely on the land and sea as a way of producing food to feed their families, as well as a way of making money. </a:t>
            </a:r>
          </a:p>
        </p:txBody>
      </p:sp>
      <p:sp>
        <p:nvSpPr>
          <p:cNvPr id="23" name="TextBox 22">
            <a:extLst>
              <a:ext uri="{FF2B5EF4-FFF2-40B4-BE49-F238E27FC236}">
                <a16:creationId xmlns:a16="http://schemas.microsoft.com/office/drawing/2014/main" id="{E5E58B7D-9453-4820-B584-A00EF570C348}"/>
              </a:ext>
            </a:extLst>
          </p:cNvPr>
          <p:cNvSpPr txBox="1"/>
          <p:nvPr/>
        </p:nvSpPr>
        <p:spPr>
          <a:xfrm>
            <a:off x="6937947" y="2126420"/>
            <a:ext cx="5846868" cy="1107996"/>
          </a:xfrm>
          <a:prstGeom prst="rect">
            <a:avLst/>
          </a:prstGeom>
          <a:noFill/>
        </p:spPr>
        <p:txBody>
          <a:bodyPr wrap="square" lIns="91440" tIns="45720" rIns="91440" bIns="45720" rtlCol="0" anchor="t">
            <a:spAutoFit/>
          </a:bodyPr>
          <a:lstStyle/>
          <a:p>
            <a:r>
              <a:rPr lang="en-AU" sz="2200" dirty="0">
                <a:latin typeface="Arial" panose="020B0604020202020204" pitchFamily="34" charset="0"/>
                <a:ea typeface="Roboto" pitchFamily="2" charset="0"/>
              </a:rPr>
              <a:t>As one global family, we work together with our brothers and sisters in standing up for their rights to equal access to food.</a:t>
            </a:r>
          </a:p>
        </p:txBody>
      </p:sp>
      <p:sp>
        <p:nvSpPr>
          <p:cNvPr id="24" name="TextBox 23">
            <a:extLst>
              <a:ext uri="{FF2B5EF4-FFF2-40B4-BE49-F238E27FC236}">
                <a16:creationId xmlns:a16="http://schemas.microsoft.com/office/drawing/2014/main" id="{4CB226E5-10FD-4873-AE31-D776EEE06EC8}"/>
              </a:ext>
            </a:extLst>
          </p:cNvPr>
          <p:cNvSpPr txBox="1"/>
          <p:nvPr/>
        </p:nvSpPr>
        <p:spPr>
          <a:xfrm>
            <a:off x="643818" y="2157322"/>
            <a:ext cx="5881385" cy="1107996"/>
          </a:xfrm>
          <a:prstGeom prst="rect">
            <a:avLst/>
          </a:prstGeom>
          <a:noFill/>
        </p:spPr>
        <p:txBody>
          <a:bodyPr wrap="square" lIns="91440" tIns="45720" rIns="91440" bIns="45720" rtlCol="0" anchor="t">
            <a:spAutoFit/>
          </a:bodyPr>
          <a:lstStyle/>
          <a:p>
            <a:r>
              <a:rPr lang="en-AU" sz="2200" dirty="0">
                <a:latin typeface="Arial" panose="020B0604020202020204" pitchFamily="34" charset="0"/>
                <a:ea typeface="Roboto" pitchFamily="2" charset="0"/>
              </a:rPr>
              <a:t>As we are all made in the image and likeness of God, we have a responsibility to make sure all individuals do not suffer from hunger.</a:t>
            </a:r>
          </a:p>
        </p:txBody>
      </p:sp>
      <p:sp>
        <p:nvSpPr>
          <p:cNvPr id="25" name="TextBox 24">
            <a:extLst>
              <a:ext uri="{FF2B5EF4-FFF2-40B4-BE49-F238E27FC236}">
                <a16:creationId xmlns:a16="http://schemas.microsoft.com/office/drawing/2014/main" id="{BBD405CD-A734-427A-AF2A-3EC6AFF9B01C}"/>
              </a:ext>
            </a:extLst>
          </p:cNvPr>
          <p:cNvSpPr txBox="1"/>
          <p:nvPr/>
        </p:nvSpPr>
        <p:spPr>
          <a:xfrm>
            <a:off x="7044890" y="5116713"/>
            <a:ext cx="6015973" cy="1446550"/>
          </a:xfrm>
          <a:prstGeom prst="rect">
            <a:avLst/>
          </a:prstGeom>
          <a:noFill/>
        </p:spPr>
        <p:txBody>
          <a:bodyPr wrap="square" rtlCol="0">
            <a:spAutoFit/>
          </a:bodyPr>
          <a:lstStyle/>
          <a:p>
            <a:r>
              <a:rPr lang="en-AU" sz="2200" dirty="0">
                <a:latin typeface="Arial" panose="020B0604020202020204" pitchFamily="34" charset="0"/>
                <a:ea typeface="Roboto" pitchFamily="2" charset="0"/>
              </a:rPr>
              <a:t>Governments and businesses need to make sure that the needs of everyone involved are thought about when making decisions about how food is grown, sold and shared. </a:t>
            </a:r>
          </a:p>
        </p:txBody>
      </p:sp>
    </p:spTree>
    <p:extLst>
      <p:ext uri="{BB962C8B-B14F-4D97-AF65-F5344CB8AC3E}">
        <p14:creationId xmlns:p14="http://schemas.microsoft.com/office/powerpoint/2010/main" val="3546529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823402" y="276874"/>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2836072" y="397741"/>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382737" y="390534"/>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CATHOLIC SOCIAL TEACHING</a:t>
            </a:r>
            <a:endParaRPr lang="en-AU" sz="4000">
              <a:latin typeface="Arial"/>
              <a:cs typeface="Arial"/>
            </a:endParaRPr>
          </a:p>
        </p:txBody>
      </p:sp>
      <p:sp>
        <p:nvSpPr>
          <p:cNvPr id="8" name="TextBox 7">
            <a:extLst>
              <a:ext uri="{FF2B5EF4-FFF2-40B4-BE49-F238E27FC236}">
                <a16:creationId xmlns:a16="http://schemas.microsoft.com/office/drawing/2014/main" id="{2245AB0F-9FEC-46D4-A8B7-EE9C68EFE276}"/>
              </a:ext>
            </a:extLst>
          </p:cNvPr>
          <p:cNvSpPr txBox="1"/>
          <p:nvPr/>
        </p:nvSpPr>
        <p:spPr>
          <a:xfrm>
            <a:off x="2570239" y="1977273"/>
            <a:ext cx="45693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761F00"/>
                </a:solidFill>
                <a:latin typeface="Arial" panose="020B0604020202020204" pitchFamily="34" charset="0"/>
                <a:cs typeface="Arial"/>
              </a:rPr>
              <a:t>SUBSIDIARITY/PARTICIPATION</a:t>
            </a:r>
          </a:p>
          <a:p>
            <a:endParaRPr lang="en-US" dirty="0">
              <a:cs typeface="Arial"/>
            </a:endParaRPr>
          </a:p>
        </p:txBody>
      </p:sp>
      <p:sp>
        <p:nvSpPr>
          <p:cNvPr id="18" name="TextBox 17">
            <a:extLst>
              <a:ext uri="{FF2B5EF4-FFF2-40B4-BE49-F238E27FC236}">
                <a16:creationId xmlns:a16="http://schemas.microsoft.com/office/drawing/2014/main" id="{139CE0F5-FDE9-4112-AD6D-AEAD3A0D26E1}"/>
              </a:ext>
            </a:extLst>
          </p:cNvPr>
          <p:cNvSpPr txBox="1"/>
          <p:nvPr/>
        </p:nvSpPr>
        <p:spPr>
          <a:xfrm>
            <a:off x="2570847" y="4319829"/>
            <a:ext cx="575033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761F00"/>
                </a:solidFill>
                <a:latin typeface="Arial" panose="020B0604020202020204" pitchFamily="34" charset="0"/>
                <a:cs typeface="Arial"/>
              </a:rPr>
              <a:t>PREFERENTIAL OPTION FOR THE POOR</a:t>
            </a:r>
          </a:p>
        </p:txBody>
      </p:sp>
      <p:sp>
        <p:nvSpPr>
          <p:cNvPr id="22" name="TextBox 21">
            <a:extLst>
              <a:ext uri="{FF2B5EF4-FFF2-40B4-BE49-F238E27FC236}">
                <a16:creationId xmlns:a16="http://schemas.microsoft.com/office/drawing/2014/main" id="{2AA7DDDD-C131-43C4-861C-422D812BECAF}"/>
              </a:ext>
            </a:extLst>
          </p:cNvPr>
          <p:cNvSpPr txBox="1"/>
          <p:nvPr/>
        </p:nvSpPr>
        <p:spPr>
          <a:xfrm>
            <a:off x="1456409" y="4915034"/>
            <a:ext cx="5881384" cy="430887"/>
          </a:xfrm>
          <a:prstGeom prst="rect">
            <a:avLst/>
          </a:prstGeom>
          <a:noFill/>
        </p:spPr>
        <p:txBody>
          <a:bodyPr wrap="square" lIns="91440" tIns="45720" rIns="91440" bIns="45720" rtlCol="0" anchor="t">
            <a:spAutoFit/>
          </a:bodyPr>
          <a:lstStyle/>
          <a:p>
            <a:endParaRPr lang="en-AU" sz="2200" dirty="0">
              <a:latin typeface="Arial" panose="020B0604020202020204" pitchFamily="34" charset="0"/>
              <a:ea typeface="Roboto" pitchFamily="2" charset="0"/>
            </a:endParaRPr>
          </a:p>
        </p:txBody>
      </p:sp>
      <p:sp>
        <p:nvSpPr>
          <p:cNvPr id="24" name="TextBox 23">
            <a:extLst>
              <a:ext uri="{FF2B5EF4-FFF2-40B4-BE49-F238E27FC236}">
                <a16:creationId xmlns:a16="http://schemas.microsoft.com/office/drawing/2014/main" id="{4CB226E5-10FD-4873-AE31-D776EEE06EC8}"/>
              </a:ext>
            </a:extLst>
          </p:cNvPr>
          <p:cNvSpPr txBox="1"/>
          <p:nvPr/>
        </p:nvSpPr>
        <p:spPr>
          <a:xfrm>
            <a:off x="872400" y="2398679"/>
            <a:ext cx="11942862" cy="1107996"/>
          </a:xfrm>
          <a:prstGeom prst="rect">
            <a:avLst/>
          </a:prstGeom>
          <a:noFill/>
        </p:spPr>
        <p:txBody>
          <a:bodyPr wrap="square" lIns="91440" tIns="45720" rIns="91440" bIns="45720" rtlCol="0" anchor="t">
            <a:spAutoFit/>
          </a:bodyPr>
          <a:lstStyle/>
          <a:p>
            <a:r>
              <a:rPr lang="en-AU" sz="2200" dirty="0">
                <a:latin typeface="Arial" panose="020B0604020202020204" pitchFamily="34" charset="0"/>
                <a:ea typeface="Roboto" pitchFamily="2" charset="0"/>
              </a:rPr>
              <a:t>It is important for communities to be involved in decisions about food security and their lives. We should also support communities to use their own strengths and skills as a tool to achieving food security in their lives. </a:t>
            </a:r>
          </a:p>
        </p:txBody>
      </p:sp>
      <p:sp>
        <p:nvSpPr>
          <p:cNvPr id="2" name="TextBox 1">
            <a:extLst>
              <a:ext uri="{FF2B5EF4-FFF2-40B4-BE49-F238E27FC236}">
                <a16:creationId xmlns:a16="http://schemas.microsoft.com/office/drawing/2014/main" id="{C12F4D50-7135-4D7E-9393-36E027DA6672}"/>
              </a:ext>
            </a:extLst>
          </p:cNvPr>
          <p:cNvSpPr txBox="1"/>
          <p:nvPr/>
        </p:nvSpPr>
        <p:spPr>
          <a:xfrm>
            <a:off x="872400" y="4768339"/>
            <a:ext cx="1166386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Arial" panose="020B0604020202020204" pitchFamily="34" charset="0"/>
                <a:cs typeface="Times New Roman"/>
              </a:rPr>
              <a:t>Poverty and food security are connected with one another. Without access to the tools and equipment they need, many people cannot access food as well as grow their own food in order to make an income. It is important that we work towards ending poverty if we are to solve the issue of food security. </a:t>
            </a:r>
          </a:p>
        </p:txBody>
      </p:sp>
      <p:pic>
        <p:nvPicPr>
          <p:cNvPr id="3" name="Graphic 3" descr="Boardroom">
            <a:extLst>
              <a:ext uri="{FF2B5EF4-FFF2-40B4-BE49-F238E27FC236}">
                <a16:creationId xmlns:a16="http://schemas.microsoft.com/office/drawing/2014/main" id="{429F7273-1643-4704-A14E-9B98CDE36A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809" y="1266164"/>
            <a:ext cx="1447887" cy="1410114"/>
          </a:xfrm>
          <a:prstGeom prst="rect">
            <a:avLst/>
          </a:prstGeom>
        </p:spPr>
      </p:pic>
      <p:grpSp>
        <p:nvGrpSpPr>
          <p:cNvPr id="6" name="Group 5">
            <a:extLst>
              <a:ext uri="{FF2B5EF4-FFF2-40B4-BE49-F238E27FC236}">
                <a16:creationId xmlns:a16="http://schemas.microsoft.com/office/drawing/2014/main" id="{E37E452D-D2B5-4163-9EDE-4BD0045563E8}"/>
              </a:ext>
            </a:extLst>
          </p:cNvPr>
          <p:cNvGrpSpPr/>
          <p:nvPr/>
        </p:nvGrpSpPr>
        <p:grpSpPr>
          <a:xfrm rot="900000">
            <a:off x="1066894" y="3870454"/>
            <a:ext cx="1371366" cy="1257381"/>
            <a:chOff x="1905083" y="3324225"/>
            <a:chExt cx="1371366" cy="1257381"/>
          </a:xfrm>
        </p:grpSpPr>
        <p:pic>
          <p:nvPicPr>
            <p:cNvPr id="4" name="Graphic 4" descr="Open hand">
              <a:extLst>
                <a:ext uri="{FF2B5EF4-FFF2-40B4-BE49-F238E27FC236}">
                  <a16:creationId xmlns:a16="http://schemas.microsoft.com/office/drawing/2014/main" id="{E801AF15-E8E4-4FC2-B89A-785A9CD61D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5083" y="3667206"/>
              <a:ext cx="914172" cy="914400"/>
            </a:xfrm>
            <a:prstGeom prst="rect">
              <a:avLst/>
            </a:prstGeom>
          </p:spPr>
        </p:pic>
        <p:pic>
          <p:nvPicPr>
            <p:cNvPr id="5" name="Graphic 5" descr="Protecting hand">
              <a:extLst>
                <a:ext uri="{FF2B5EF4-FFF2-40B4-BE49-F238E27FC236}">
                  <a16:creationId xmlns:a16="http://schemas.microsoft.com/office/drawing/2014/main" id="{2F4BD961-0846-4FAB-9E44-615CFD9235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62277" y="3324225"/>
              <a:ext cx="914172" cy="914400"/>
            </a:xfrm>
            <a:prstGeom prst="rect">
              <a:avLst/>
            </a:prstGeom>
          </p:spPr>
        </p:pic>
      </p:grpSp>
    </p:spTree>
    <p:extLst>
      <p:ext uri="{BB962C8B-B14F-4D97-AF65-F5344CB8AC3E}">
        <p14:creationId xmlns:p14="http://schemas.microsoft.com/office/powerpoint/2010/main" val="3450625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CARITAS AUSTRALIA’S RESPONSE</a:t>
            </a:r>
            <a:endParaRPr lang="en-AU" sz="4000">
              <a:latin typeface="Arial"/>
              <a:cs typeface="Arial"/>
            </a:endParaRPr>
          </a:p>
        </p:txBody>
      </p:sp>
      <p:sp>
        <p:nvSpPr>
          <p:cNvPr id="9" name="Text Placeholder 6">
            <a:extLst>
              <a:ext uri="{FF2B5EF4-FFF2-40B4-BE49-F238E27FC236}">
                <a16:creationId xmlns:a16="http://schemas.microsoft.com/office/drawing/2014/main" id="{FCBF905A-DADD-4F11-9A4D-B8C8D0072710}"/>
              </a:ext>
            </a:extLst>
          </p:cNvPr>
          <p:cNvSpPr txBox="1">
            <a:spLocks/>
          </p:cNvSpPr>
          <p:nvPr/>
        </p:nvSpPr>
        <p:spPr>
          <a:xfrm>
            <a:off x="611334" y="1647825"/>
            <a:ext cx="8473136" cy="3886241"/>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2400" kern="0" dirty="0">
                <a:solidFill>
                  <a:sysClr val="windowText" lastClr="000000"/>
                </a:solidFill>
                <a:latin typeface="Arial" panose="020B0604020202020204" pitchFamily="34" charset="0"/>
                <a:ea typeface="Roboto" pitchFamily="2" charset="0"/>
              </a:rPr>
              <a:t>With our partners, we work to make sure that farmers, families and communities are at the centre of the decision-making process. </a:t>
            </a:r>
            <a:br>
              <a:rPr lang="en-AU" sz="2400" kern="0" dirty="0">
                <a:solidFill>
                  <a:sysClr val="windowText" lastClr="000000"/>
                </a:solidFill>
                <a:latin typeface="Arial" panose="020B0604020202020204" pitchFamily="34" charset="0"/>
                <a:ea typeface="Roboto" pitchFamily="2" charset="0"/>
              </a:rPr>
            </a:br>
            <a:br>
              <a:rPr lang="en-AU" sz="2400" kern="0" dirty="0">
                <a:solidFill>
                  <a:sysClr val="windowText" lastClr="000000"/>
                </a:solidFill>
                <a:latin typeface="Arial" panose="020B0604020202020204" pitchFamily="34" charset="0"/>
                <a:ea typeface="Roboto" pitchFamily="2" charset="0"/>
              </a:rPr>
            </a:br>
            <a:r>
              <a:rPr lang="en-AU" sz="2400" b="1" kern="0" dirty="0">
                <a:solidFill>
                  <a:sysClr val="windowText" lastClr="000000"/>
                </a:solidFill>
                <a:latin typeface="Arial" panose="020B0604020202020204" pitchFamily="34" charset="0"/>
                <a:ea typeface="Roboto" pitchFamily="2" charset="0"/>
              </a:rPr>
              <a:t>Some of the things we do at Caritas include:</a:t>
            </a:r>
          </a:p>
          <a:p>
            <a:pPr marL="342900" indent="-342900">
              <a:buFont typeface="Arial" panose="020B0604020202020204" pitchFamily="34" charset="0"/>
              <a:buChar char="•"/>
            </a:pPr>
            <a:r>
              <a:rPr lang="en-AU" sz="2400" kern="0" dirty="0">
                <a:solidFill>
                  <a:sysClr val="windowText" lastClr="000000"/>
                </a:solidFill>
                <a:latin typeface="Arial" panose="020B0604020202020204" pitchFamily="34" charset="0"/>
                <a:ea typeface="Roboto" pitchFamily="2" charset="0"/>
              </a:rPr>
              <a:t>training in farming skills</a:t>
            </a:r>
          </a:p>
          <a:p>
            <a:pPr marL="342900" indent="-342900">
              <a:buFont typeface="Arial" panose="020B0604020202020204" pitchFamily="34" charset="0"/>
              <a:buChar char="•"/>
            </a:pPr>
            <a:r>
              <a:rPr lang="en-AU" sz="2400" kern="0" dirty="0">
                <a:solidFill>
                  <a:sysClr val="windowText" lastClr="000000"/>
                </a:solidFill>
                <a:latin typeface="Arial" panose="020B0604020202020204" pitchFamily="34" charset="0"/>
                <a:ea typeface="Roboto" pitchFamily="2" charset="0"/>
              </a:rPr>
              <a:t>improving the way crops are grown</a:t>
            </a:r>
          </a:p>
          <a:p>
            <a:pPr marL="342900" indent="-342900">
              <a:buFont typeface="Arial" panose="020B0604020202020204" pitchFamily="34" charset="0"/>
              <a:buChar char="•"/>
            </a:pPr>
            <a:r>
              <a:rPr lang="en-AU" sz="2400" kern="0" dirty="0">
                <a:solidFill>
                  <a:sysClr val="windowText" lastClr="000000"/>
                </a:solidFill>
                <a:latin typeface="Arial" panose="020B0604020202020204" pitchFamily="34" charset="0"/>
                <a:ea typeface="Roboto" pitchFamily="2" charset="0"/>
              </a:rPr>
              <a:t>increasing access to local markets</a:t>
            </a:r>
          </a:p>
          <a:p>
            <a:pPr marL="342900" indent="-342900">
              <a:buFont typeface="Arial" panose="020B0604020202020204" pitchFamily="34" charset="0"/>
              <a:buChar char="•"/>
            </a:pPr>
            <a:r>
              <a:rPr lang="en-AU" sz="2400" kern="0" dirty="0">
                <a:solidFill>
                  <a:sysClr val="windowText" lastClr="000000"/>
                </a:solidFill>
                <a:latin typeface="Arial" panose="020B0604020202020204" pitchFamily="34" charset="0"/>
                <a:ea typeface="Roboto" pitchFamily="2" charset="0"/>
              </a:rPr>
              <a:t>improving seed selection for different soil types</a:t>
            </a:r>
          </a:p>
          <a:p>
            <a:pPr marL="342900" indent="-342900">
              <a:buFont typeface="Arial" panose="020B0604020202020204" pitchFamily="34" charset="0"/>
              <a:buChar char="•"/>
            </a:pPr>
            <a:r>
              <a:rPr lang="en-AU" sz="2400" kern="0" dirty="0">
                <a:solidFill>
                  <a:sysClr val="windowText" lastClr="000000"/>
                </a:solidFill>
                <a:latin typeface="Arial" panose="020B0604020202020204" pitchFamily="34" charset="0"/>
                <a:ea typeface="Roboto" pitchFamily="2" charset="0"/>
              </a:rPr>
              <a:t>improving irrigation</a:t>
            </a:r>
          </a:p>
          <a:p>
            <a:pPr marL="342900" indent="-342900">
              <a:buFont typeface="Arial" panose="020B0604020202020204" pitchFamily="34" charset="0"/>
              <a:buChar char="•"/>
            </a:pPr>
            <a:r>
              <a:rPr lang="en-AU" sz="2400" kern="0" dirty="0">
                <a:solidFill>
                  <a:sysClr val="windowText" lastClr="000000"/>
                </a:solidFill>
                <a:latin typeface="Arial" panose="020B0604020202020204" pitchFamily="34" charset="0"/>
                <a:ea typeface="Roboto" pitchFamily="2" charset="0"/>
              </a:rPr>
              <a:t>promoting organic fertiliser</a:t>
            </a:r>
          </a:p>
          <a:p>
            <a:pPr marL="342900" indent="-342900">
              <a:buFont typeface="Arial" panose="020B0604020202020204" pitchFamily="34" charset="0"/>
              <a:buChar char="•"/>
            </a:pPr>
            <a:r>
              <a:rPr lang="en-AU" sz="2400" kern="0" dirty="0">
                <a:solidFill>
                  <a:sysClr val="windowText" lastClr="000000"/>
                </a:solidFill>
                <a:latin typeface="Arial" panose="020B0604020202020204" pitchFamily="34" charset="0"/>
                <a:ea typeface="Roboto" pitchFamily="2" charset="0"/>
              </a:rPr>
              <a:t>helping communities develop rain water collection systems</a:t>
            </a:r>
            <a:endParaRPr lang="en-AU" sz="2200" b="1" kern="0" dirty="0">
              <a:solidFill>
                <a:sysClr val="windowText" lastClr="000000"/>
              </a:solidFill>
              <a:latin typeface="Arial" panose="020B0604020202020204" pitchFamily="34" charset="0"/>
              <a:ea typeface="Roboto" pitchFamily="2" charset="0"/>
            </a:endParaRPr>
          </a:p>
        </p:txBody>
      </p:sp>
    </p:spTree>
    <p:extLst>
      <p:ext uri="{BB962C8B-B14F-4D97-AF65-F5344CB8AC3E}">
        <p14:creationId xmlns:p14="http://schemas.microsoft.com/office/powerpoint/2010/main" val="2252972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BC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FC0E-521C-4276-8183-BEE4C9D157B4}"/>
              </a:ext>
            </a:extLst>
          </p:cNvPr>
          <p:cNvSpPr>
            <a:spLocks noGrp="1"/>
          </p:cNvSpPr>
          <p:nvPr>
            <p:ph type="title"/>
          </p:nvPr>
        </p:nvSpPr>
        <p:spPr>
          <a:xfrm>
            <a:off x="1693069" y="276225"/>
            <a:ext cx="11596688" cy="469900"/>
          </a:xfrm>
        </p:spPr>
        <p:txBody>
          <a:bodyPr lIns="91440" tIns="45720" rIns="91440" bIns="45720" anchor="t"/>
          <a:lstStyle/>
          <a:p>
            <a:r>
              <a:rPr lang="en-AU" sz="4800">
                <a:latin typeface="Arial"/>
                <a:cs typeface="Arial"/>
              </a:rPr>
              <a:t>Case study</a:t>
            </a:r>
          </a:p>
        </p:txBody>
      </p:sp>
      <p:sp>
        <p:nvSpPr>
          <p:cNvPr id="3" name="object 98">
            <a:extLst>
              <a:ext uri="{FF2B5EF4-FFF2-40B4-BE49-F238E27FC236}">
                <a16:creationId xmlns:a16="http://schemas.microsoft.com/office/drawing/2014/main" id="{2881B4A3-A7A6-4E0C-BC52-8A0D506695F8}"/>
              </a:ext>
            </a:extLst>
          </p:cNvPr>
          <p:cNvSpPr/>
          <p:nvPr/>
        </p:nvSpPr>
        <p:spPr>
          <a:xfrm>
            <a:off x="931069" y="401790"/>
            <a:ext cx="609600" cy="620911"/>
          </a:xfrm>
          <a:prstGeom prst="rect">
            <a:avLst/>
          </a:prstGeom>
          <a:blipFill>
            <a:blip r:embed="rId3" cstate="print"/>
            <a:stretch>
              <a:fillRect/>
            </a:stretch>
          </a:blipFill>
        </p:spPr>
        <p:txBody>
          <a:bodyPr wrap="square" lIns="0" tIns="0" rIns="0" bIns="0" rtlCol="0"/>
          <a:lstStyle/>
          <a:p>
            <a:endParaRPr sz="1697"/>
          </a:p>
        </p:txBody>
      </p:sp>
      <p:pic>
        <p:nvPicPr>
          <p:cNvPr id="4" name="Picture Placeholder 9">
            <a:extLst>
              <a:ext uri="{FF2B5EF4-FFF2-40B4-BE49-F238E27FC236}">
                <a16:creationId xmlns:a16="http://schemas.microsoft.com/office/drawing/2014/main" id="{22F5ED73-94BA-480C-B7F5-B9EFFD9B15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5531"/>
          <a:stretch/>
        </p:blipFill>
        <p:spPr>
          <a:xfrm>
            <a:off x="0" y="1343025"/>
            <a:ext cx="13444538" cy="5715000"/>
          </a:xfrm>
          <a:prstGeom prst="rect">
            <a:avLst/>
          </a:prstGeom>
        </p:spPr>
      </p:pic>
      <p:sp>
        <p:nvSpPr>
          <p:cNvPr id="5" name="TextBox 4">
            <a:extLst>
              <a:ext uri="{FF2B5EF4-FFF2-40B4-BE49-F238E27FC236}">
                <a16:creationId xmlns:a16="http://schemas.microsoft.com/office/drawing/2014/main" id="{AEC281DE-6C6C-4626-80E7-442D7F0BB0F3}"/>
              </a:ext>
            </a:extLst>
          </p:cNvPr>
          <p:cNvSpPr txBox="1"/>
          <p:nvPr/>
        </p:nvSpPr>
        <p:spPr>
          <a:xfrm>
            <a:off x="11370469" y="6824964"/>
            <a:ext cx="3293269" cy="246221"/>
          </a:xfrm>
          <a:prstGeom prst="rect">
            <a:avLst/>
          </a:prstGeom>
          <a:noFill/>
        </p:spPr>
        <p:txBody>
          <a:bodyPr wrap="square" rtlCol="0">
            <a:spAutoFit/>
          </a:bodyPr>
          <a:lstStyle/>
          <a:p>
            <a:r>
              <a:rPr lang="en-AU" sz="1000">
                <a:solidFill>
                  <a:schemeClr val="bg1"/>
                </a:solidFill>
                <a:latin typeface="+mj-lt"/>
              </a:rPr>
              <a:t>Photo credit: Richard Wainwright</a:t>
            </a:r>
          </a:p>
        </p:txBody>
      </p:sp>
    </p:spTree>
    <p:extLst>
      <p:ext uri="{BB962C8B-B14F-4D97-AF65-F5344CB8AC3E}">
        <p14:creationId xmlns:p14="http://schemas.microsoft.com/office/powerpoint/2010/main" val="781265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PHANY, CAMBODIA</a:t>
            </a:r>
            <a:endParaRPr lang="en-AU" sz="4000">
              <a:latin typeface="Arial"/>
              <a:cs typeface="Arial"/>
            </a:endParaRPr>
          </a:p>
        </p:txBody>
      </p:sp>
      <p:sp>
        <p:nvSpPr>
          <p:cNvPr id="26" name="Text Placeholder 3">
            <a:extLst>
              <a:ext uri="{FF2B5EF4-FFF2-40B4-BE49-F238E27FC236}">
                <a16:creationId xmlns:a16="http://schemas.microsoft.com/office/drawing/2014/main" id="{8EDD1D21-2ACE-4DBF-A5D5-A21F4F4E244D}"/>
              </a:ext>
            </a:extLst>
          </p:cNvPr>
          <p:cNvSpPr txBox="1">
            <a:spLocks/>
          </p:cNvSpPr>
          <p:nvPr/>
        </p:nvSpPr>
        <p:spPr>
          <a:xfrm>
            <a:off x="900536" y="2242544"/>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27" name="Rectangle 26">
            <a:extLst>
              <a:ext uri="{FF2B5EF4-FFF2-40B4-BE49-F238E27FC236}">
                <a16:creationId xmlns:a16="http://schemas.microsoft.com/office/drawing/2014/main" id="{36C8A114-FC36-41AC-9772-55385A346E1A}"/>
              </a:ext>
            </a:extLst>
          </p:cNvPr>
          <p:cNvSpPr/>
          <p:nvPr/>
        </p:nvSpPr>
        <p:spPr>
          <a:xfrm>
            <a:off x="862618" y="2673840"/>
            <a:ext cx="4819541" cy="3385542"/>
          </a:xfrm>
          <a:prstGeom prst="rect">
            <a:avLst/>
          </a:prstGeom>
        </p:spPr>
        <p:txBody>
          <a:bodyPr wrap="square" lIns="91440" tIns="45720" rIns="91440" bIns="45720" anchor="t">
            <a:spAutoFit/>
          </a:bodyPr>
          <a:lstStyle/>
          <a:p>
            <a:pPr fontAlgn="t"/>
            <a:r>
              <a:rPr lang="en-AU" sz="2400" b="1" dirty="0" err="1">
                <a:latin typeface="Arial" panose="020B0604020202020204" pitchFamily="34" charset="0"/>
                <a:ea typeface="Roboto" pitchFamily="2" charset="0"/>
              </a:rPr>
              <a:t>Phany</a:t>
            </a:r>
            <a:r>
              <a:rPr lang="en-AU" sz="2400" b="1" dirty="0">
                <a:latin typeface="Arial" panose="020B0604020202020204" pitchFamily="34" charset="0"/>
                <a:ea typeface="Roboto" pitchFamily="2" charset="0"/>
              </a:rPr>
              <a:t>, lives in a village in western Cambodia. </a:t>
            </a:r>
            <a:endParaRPr lang="en-AU" sz="2400" dirty="0">
              <a:latin typeface="Arial" panose="020B0604020202020204" pitchFamily="34" charset="0"/>
              <a:ea typeface="Roboto" pitchFamily="2" charset="0"/>
            </a:endParaRPr>
          </a:p>
          <a:p>
            <a:endParaRPr lang="en-AU" sz="2400" b="1" dirty="0">
              <a:latin typeface="Arial" panose="020B0604020202020204" pitchFamily="34" charset="0"/>
              <a:ea typeface="Roboto" pitchFamily="2" charset="0"/>
            </a:endParaRPr>
          </a:p>
          <a:p>
            <a:r>
              <a:rPr lang="en-AU" sz="2400" b="1" dirty="0">
                <a:latin typeface="Arial" panose="020B0604020202020204" pitchFamily="34" charset="0"/>
                <a:ea typeface="Roboto" pitchFamily="2" charset="0"/>
              </a:rPr>
              <a:t>Struggling to earn a living as a rice farmer, she was forced to leave her daughter behind in the village, to take up construction work in the city.</a:t>
            </a:r>
            <a:endParaRPr lang="en-AU" sz="2400" dirty="0">
              <a:latin typeface="Arial" panose="020B0604020202020204" pitchFamily="34" charset="0"/>
              <a:ea typeface="Roboto" pitchFamily="2" charset="0"/>
            </a:endParaRPr>
          </a:p>
          <a:p>
            <a:pPr fontAlgn="t"/>
            <a:endParaRPr lang="en-AU" sz="2200" dirty="0">
              <a:latin typeface="Arial" panose="020B0604020202020204" pitchFamily="34" charset="0"/>
              <a:ea typeface="Roboto" pitchFamily="2" charset="0"/>
            </a:endParaRPr>
          </a:p>
        </p:txBody>
      </p:sp>
      <p:sp>
        <p:nvSpPr>
          <p:cNvPr id="29" name="Rectangle 28">
            <a:extLst>
              <a:ext uri="{FF2B5EF4-FFF2-40B4-BE49-F238E27FC236}">
                <a16:creationId xmlns:a16="http://schemas.microsoft.com/office/drawing/2014/main" id="{0CDD6E58-9789-483D-8CE2-3709E5AC12ED}"/>
              </a:ext>
            </a:extLst>
          </p:cNvPr>
          <p:cNvSpPr/>
          <p:nvPr/>
        </p:nvSpPr>
        <p:spPr>
          <a:xfrm>
            <a:off x="6426728" y="6000631"/>
            <a:ext cx="6117274" cy="764312"/>
          </a:xfrm>
          <a:prstGeom prst="rect">
            <a:avLst/>
          </a:prstGeom>
        </p:spPr>
        <p:txBody>
          <a:bodyPr wrap="square" lIns="91440" tIns="45720" rIns="91440" bIns="45720" anchor="t">
            <a:spAutoFit/>
          </a:bodyPr>
          <a:lstStyle/>
          <a:p>
            <a:pPr>
              <a:spcBef>
                <a:spcPts val="100"/>
              </a:spcBef>
              <a:spcAft>
                <a:spcPts val="100"/>
              </a:spcAft>
            </a:pPr>
            <a:r>
              <a:rPr lang="en-AU" sz="1050" dirty="0" err="1">
                <a:solidFill>
                  <a:srgbClr val="000000"/>
                </a:solidFill>
                <a:latin typeface="Arial" panose="020B0604020202020204" pitchFamily="34" charset="0"/>
              </a:rPr>
              <a:t>Phany</a:t>
            </a:r>
            <a:r>
              <a:rPr lang="en-AU" sz="1050" dirty="0">
                <a:solidFill>
                  <a:srgbClr val="000000"/>
                </a:solidFill>
                <a:latin typeface="Arial" panose="020B0604020202020204" pitchFamily="34" charset="0"/>
              </a:rPr>
              <a:t> pictured in one of her gardens growing a vegetable called morning glory at their home in </a:t>
            </a:r>
            <a:r>
              <a:rPr lang="en-AU" sz="1050" dirty="0" err="1">
                <a:solidFill>
                  <a:srgbClr val="000000"/>
                </a:solidFill>
                <a:latin typeface="Arial" panose="020B0604020202020204" pitchFamily="34" charset="0"/>
              </a:rPr>
              <a:t>Pursat</a:t>
            </a:r>
            <a:r>
              <a:rPr lang="en-AU" sz="1050" dirty="0">
                <a:solidFill>
                  <a:srgbClr val="000000"/>
                </a:solidFill>
                <a:latin typeface="Arial" panose="020B0604020202020204" pitchFamily="34" charset="0"/>
              </a:rPr>
              <a:t> District, western Cambodia. By using a spray and drip irrigation system and other techniques learnt through the program, she can now grow vegetables during the dry hot summer. </a:t>
            </a:r>
            <a:r>
              <a:rPr lang="en-AU" sz="1050" b="1" dirty="0">
                <a:solidFill>
                  <a:srgbClr val="000000"/>
                </a:solidFill>
                <a:latin typeface="Arial" panose="020B0604020202020204" pitchFamily="34" charset="0"/>
              </a:rPr>
              <a:t>Credit: </a:t>
            </a:r>
            <a:r>
              <a:rPr lang="en-AU" sz="1050" dirty="0">
                <a:solidFill>
                  <a:srgbClr val="000000"/>
                </a:solidFill>
                <a:latin typeface="Arial" panose="020B0604020202020204" pitchFamily="34" charset="0"/>
              </a:rPr>
              <a:t>Richard Wainwright</a:t>
            </a:r>
            <a:endParaRPr lang="en-AU" dirty="0">
              <a:latin typeface="Arial" panose="020B0604020202020204" pitchFamily="34" charset="0"/>
              <a:cs typeface="Times New Roman"/>
            </a:endParaRPr>
          </a:p>
        </p:txBody>
      </p:sp>
      <p:pic>
        <p:nvPicPr>
          <p:cNvPr id="3" name="Picture 2" descr="Phany is pictured in one of her gardens growing a vegetable called morning glory at their home in Pursat District, Western Cambodia. By using a spray and drip irrigation system and other techniques learnt through the program, she can now grow vegetables during the dry hot summer.">
            <a:extLst>
              <a:ext uri="{FF2B5EF4-FFF2-40B4-BE49-F238E27FC236}">
                <a16:creationId xmlns:a16="http://schemas.microsoft.com/office/drawing/2014/main" id="{D3F49843-7C05-4897-840B-1057B0566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6728" y="1860790"/>
            <a:ext cx="6117274" cy="4078183"/>
          </a:xfrm>
          <a:prstGeom prst="rect">
            <a:avLst/>
          </a:prstGeom>
        </p:spPr>
      </p:pic>
    </p:spTree>
    <p:extLst>
      <p:ext uri="{BB962C8B-B14F-4D97-AF65-F5344CB8AC3E}">
        <p14:creationId xmlns:p14="http://schemas.microsoft.com/office/powerpoint/2010/main" val="3184092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512182" y="5681214"/>
            <a:ext cx="12406356" cy="914648"/>
          </a:xfrm>
          <a:prstGeom prst="rect">
            <a:avLst/>
          </a:prstGeom>
        </p:spPr>
        <p:txBody>
          <a:bodyPr vert="horz" wrap="square" lIns="0" tIns="11976" rIns="0" bIns="0" rtlCol="0" anchor="t">
            <a:spAutoFit/>
          </a:bodyPr>
          <a:lstStyle/>
          <a:p>
            <a:pPr marL="11430" marR="218440">
              <a:lnSpc>
                <a:spcPct val="115700"/>
              </a:lnSpc>
              <a:spcBef>
                <a:spcPts val="94"/>
              </a:spcBef>
            </a:pPr>
            <a:endParaRPr lang="en-US" sz="1200" spc="-5" dirty="0">
              <a:solidFill>
                <a:srgbClr val="414042"/>
              </a:solidFill>
              <a:latin typeface="Arial" panose="020B0604020202020204" pitchFamily="34" charset="0"/>
              <a:ea typeface="Roboto" pitchFamily="2" charset="0"/>
              <a:cs typeface="Arial"/>
            </a:endParaRPr>
          </a:p>
          <a:p>
            <a:pPr marL="11430" marR="4445">
              <a:lnSpc>
                <a:spcPct val="115700"/>
              </a:lnSpc>
              <a:spcBef>
                <a:spcPts val="533"/>
              </a:spcBef>
            </a:pPr>
            <a:r>
              <a:rPr sz="1200" b="1" spc="-5" dirty="0">
                <a:solidFill>
                  <a:srgbClr val="414042"/>
                </a:solidFill>
                <a:latin typeface="Arial" panose="020B0604020202020204" pitchFamily="34" charset="0"/>
                <a:ea typeface="Roboto" pitchFamily="2" charset="0"/>
                <a:cs typeface="Arial"/>
              </a:rPr>
              <a:t>Copyright </a:t>
            </a:r>
            <a:r>
              <a:rPr sz="1200" b="1" dirty="0">
                <a:solidFill>
                  <a:srgbClr val="414042"/>
                </a:solidFill>
                <a:latin typeface="Arial" panose="020B0604020202020204" pitchFamily="34" charset="0"/>
                <a:ea typeface="Roboto" pitchFamily="2" charset="0"/>
                <a:cs typeface="Arial"/>
              </a:rPr>
              <a:t>Policy: </a:t>
            </a:r>
            <a:r>
              <a:rPr sz="1200" dirty="0">
                <a:solidFill>
                  <a:srgbClr val="414042"/>
                </a:solidFill>
                <a:latin typeface="Arial" panose="020B0604020202020204" pitchFamily="34" charset="0"/>
                <a:ea typeface="Roboto" pitchFamily="2" charset="0"/>
                <a:cs typeface="Arial"/>
              </a:rPr>
              <a:t>Material </a:t>
            </a:r>
            <a:r>
              <a:rPr sz="1200" spc="-5" dirty="0">
                <a:solidFill>
                  <a:srgbClr val="414042"/>
                </a:solidFill>
                <a:latin typeface="Arial" panose="020B0604020202020204" pitchFamily="34" charset="0"/>
                <a:ea typeface="Roboto" pitchFamily="2" charset="0"/>
                <a:cs typeface="Arial"/>
              </a:rPr>
              <a:t>within </a:t>
            </a:r>
            <a:r>
              <a:rPr sz="1200" dirty="0">
                <a:solidFill>
                  <a:srgbClr val="414042"/>
                </a:solidFill>
                <a:latin typeface="Arial" panose="020B0604020202020204" pitchFamily="34" charset="0"/>
                <a:ea typeface="Roboto" pitchFamily="2" charset="0"/>
                <a:cs typeface="Arial"/>
              </a:rPr>
              <a:t>the resources </a:t>
            </a:r>
            <a:r>
              <a:rPr sz="1200" spc="-5" dirty="0">
                <a:solidFill>
                  <a:srgbClr val="414042"/>
                </a:solidFill>
                <a:latin typeface="Arial" panose="020B0604020202020204" pitchFamily="34" charset="0"/>
                <a:ea typeface="Roboto" pitchFamily="2" charset="0"/>
                <a:cs typeface="Arial"/>
              </a:rPr>
              <a:t>listed </a:t>
            </a:r>
            <a:r>
              <a:rPr sz="1200" dirty="0">
                <a:solidFill>
                  <a:srgbClr val="414042"/>
                </a:solidFill>
                <a:latin typeface="Arial" panose="020B0604020202020204" pitchFamily="34" charset="0"/>
                <a:ea typeface="Roboto" pitchFamily="2" charset="0"/>
                <a:cs typeface="Arial"/>
              </a:rPr>
              <a:t>comes from a variety </a:t>
            </a:r>
            <a:r>
              <a:rPr sz="1200" spc="-5" dirty="0">
                <a:solidFill>
                  <a:srgbClr val="414042"/>
                </a:solidFill>
                <a:latin typeface="Arial" panose="020B0604020202020204" pitchFamily="34" charset="0"/>
                <a:ea typeface="Roboto" pitchFamily="2" charset="0"/>
                <a:cs typeface="Arial"/>
              </a:rPr>
              <a:t>of </a:t>
            </a:r>
            <a:r>
              <a:rPr sz="1200" dirty="0">
                <a:solidFill>
                  <a:srgbClr val="414042"/>
                </a:solidFill>
                <a:latin typeface="Arial" panose="020B0604020202020204" pitchFamily="34" charset="0"/>
                <a:ea typeface="Roboto" pitchFamily="2" charset="0"/>
                <a:cs typeface="Arial"/>
              </a:rPr>
              <a:t>sources </a:t>
            </a:r>
            <a:r>
              <a:rPr sz="1200" spc="-5" dirty="0">
                <a:solidFill>
                  <a:srgbClr val="414042"/>
                </a:solidFill>
                <a:latin typeface="Arial" panose="020B0604020202020204" pitchFamily="34" charset="0"/>
                <a:ea typeface="Roboto" pitchFamily="2" charset="0"/>
                <a:cs typeface="Arial"/>
              </a:rPr>
              <a:t>and authors, including Caritas staff </a:t>
            </a:r>
            <a:r>
              <a:rPr sz="1200" dirty="0">
                <a:solidFill>
                  <a:srgbClr val="414042"/>
                </a:solidFill>
                <a:latin typeface="Arial" panose="020B0604020202020204" pitchFamily="34" charset="0"/>
                <a:ea typeface="Roboto" pitchFamily="2" charset="0"/>
                <a:cs typeface="Arial"/>
              </a:rPr>
              <a:t>volunteers, </a:t>
            </a:r>
            <a:r>
              <a:rPr sz="1200" spc="-5" dirty="0">
                <a:solidFill>
                  <a:srgbClr val="414042"/>
                </a:solidFill>
                <a:latin typeface="Arial" panose="020B0604020202020204" pitchFamily="34" charset="0"/>
                <a:ea typeface="Roboto" pitchFamily="2" charset="0"/>
                <a:cs typeface="Arial"/>
              </a:rPr>
              <a:t>overseas partners and news </a:t>
            </a:r>
            <a:r>
              <a:rPr sz="1200" spc="-5" dirty="0" err="1">
                <a:solidFill>
                  <a:srgbClr val="414042"/>
                </a:solidFill>
                <a:latin typeface="Arial" panose="020B0604020202020204" pitchFamily="34" charset="0"/>
                <a:ea typeface="Roboto" pitchFamily="2" charset="0"/>
                <a:cs typeface="Arial"/>
              </a:rPr>
              <a:t>organisations</a:t>
            </a:r>
            <a:r>
              <a:rPr sz="1200" spc="-5" dirty="0">
                <a:solidFill>
                  <a:srgbClr val="414042"/>
                </a:solidFill>
                <a:latin typeface="Arial" panose="020B0604020202020204" pitchFamily="34" charset="0"/>
                <a:ea typeface="Roboto" pitchFamily="2" charset="0"/>
                <a:cs typeface="Arial"/>
              </a:rPr>
              <a:t>. </a:t>
            </a:r>
            <a:r>
              <a:rPr sz="1200" dirty="0">
                <a:solidFill>
                  <a:srgbClr val="414042"/>
                </a:solidFill>
                <a:latin typeface="Arial" panose="020B0604020202020204" pitchFamily="34" charset="0"/>
                <a:ea typeface="Roboto" pitchFamily="2" charset="0"/>
                <a:cs typeface="Arial"/>
              </a:rPr>
              <a:t>These resources </a:t>
            </a:r>
            <a:r>
              <a:rPr sz="1200" spc="-5" dirty="0">
                <a:solidFill>
                  <a:srgbClr val="414042"/>
                </a:solidFill>
                <a:latin typeface="Arial" panose="020B0604020202020204" pitchFamily="34" charset="0"/>
                <a:ea typeface="Roboto" pitchFamily="2" charset="0"/>
                <a:cs typeface="Arial"/>
              </a:rPr>
              <a:t>and </a:t>
            </a:r>
            <a:r>
              <a:rPr sz="1200" dirty="0">
                <a:solidFill>
                  <a:srgbClr val="414042"/>
                </a:solidFill>
                <a:latin typeface="Arial" panose="020B0604020202020204" pitchFamily="34" charset="0"/>
                <a:ea typeface="Roboto" pitchFamily="2" charset="0"/>
                <a:cs typeface="Arial"/>
              </a:rPr>
              <a:t>the </a:t>
            </a:r>
            <a:r>
              <a:rPr sz="1200" spc="-5" dirty="0">
                <a:solidFill>
                  <a:srgbClr val="414042"/>
                </a:solidFill>
                <a:latin typeface="Arial" panose="020B0604020202020204" pitchFamily="34" charset="0"/>
                <a:ea typeface="Roboto" pitchFamily="2" charset="0"/>
                <a:cs typeface="Arial"/>
              </a:rPr>
              <a:t>information, names, images, pictures, logos are provided </a:t>
            </a:r>
            <a:r>
              <a:rPr sz="1200" dirty="0">
                <a:solidFill>
                  <a:srgbClr val="414042"/>
                </a:solidFill>
                <a:latin typeface="Arial" panose="020B0604020202020204" pitchFamily="34" charset="0"/>
                <a:ea typeface="Roboto" pitchFamily="2" charset="0"/>
                <a:cs typeface="Arial"/>
              </a:rPr>
              <a:t>“as </a:t>
            </a:r>
            <a:r>
              <a:rPr sz="1200" spc="-5" dirty="0">
                <a:solidFill>
                  <a:srgbClr val="414042"/>
                </a:solidFill>
                <a:latin typeface="Arial" panose="020B0604020202020204" pitchFamily="34" charset="0"/>
                <a:ea typeface="Roboto" pitchFamily="2" charset="0"/>
                <a:cs typeface="Arial"/>
              </a:rPr>
              <a:t>is”, without </a:t>
            </a:r>
            <a:r>
              <a:rPr sz="1200" spc="-14" dirty="0">
                <a:solidFill>
                  <a:srgbClr val="414042"/>
                </a:solidFill>
                <a:latin typeface="Arial" panose="020B0604020202020204" pitchFamily="34" charset="0"/>
                <a:ea typeface="Roboto" pitchFamily="2" charset="0"/>
                <a:cs typeface="Arial"/>
              </a:rPr>
              <a:t>warranty. </a:t>
            </a:r>
            <a:r>
              <a:rPr sz="1200" dirty="0">
                <a:solidFill>
                  <a:srgbClr val="414042"/>
                </a:solidFill>
                <a:latin typeface="Arial" panose="020B0604020202020204" pitchFamily="34" charset="0"/>
                <a:ea typeface="Roboto" pitchFamily="2" charset="0"/>
                <a:cs typeface="Arial"/>
              </a:rPr>
              <a:t>Any mistakes </a:t>
            </a:r>
            <a:r>
              <a:rPr sz="1200" spc="-5" dirty="0">
                <a:solidFill>
                  <a:srgbClr val="414042"/>
                </a:solidFill>
                <a:latin typeface="Arial" panose="020B0604020202020204" pitchFamily="34" charset="0"/>
                <a:ea typeface="Roboto" pitchFamily="2" charset="0"/>
                <a:cs typeface="Arial"/>
              </a:rPr>
              <a:t>brought </a:t>
            </a:r>
            <a:r>
              <a:rPr sz="1200" dirty="0">
                <a:solidFill>
                  <a:srgbClr val="414042"/>
                </a:solidFill>
                <a:latin typeface="Arial" panose="020B0604020202020204" pitchFamily="34" charset="0"/>
                <a:ea typeface="Roboto" pitchFamily="2" charset="0"/>
                <a:cs typeface="Arial"/>
              </a:rPr>
              <a:t>to the </a:t>
            </a:r>
            <a:r>
              <a:rPr sz="1200" spc="-5" dirty="0">
                <a:solidFill>
                  <a:srgbClr val="414042"/>
                </a:solidFill>
                <a:latin typeface="Arial" panose="020B0604020202020204" pitchFamily="34" charset="0"/>
                <a:ea typeface="Roboto" pitchFamily="2" charset="0"/>
                <a:cs typeface="Arial"/>
              </a:rPr>
              <a:t>attention of Caritas </a:t>
            </a:r>
            <a:r>
              <a:rPr sz="1200" dirty="0">
                <a:solidFill>
                  <a:srgbClr val="414042"/>
                </a:solidFill>
                <a:latin typeface="Arial" panose="020B0604020202020204" pitchFamily="34" charset="0"/>
                <a:ea typeface="Roboto" pitchFamily="2" charset="0"/>
                <a:cs typeface="Arial"/>
              </a:rPr>
              <a:t>Australia</a:t>
            </a:r>
            <a:r>
              <a:rPr sz="1200" spc="-85" dirty="0">
                <a:solidFill>
                  <a:srgbClr val="414042"/>
                </a:solidFill>
                <a:latin typeface="Arial" panose="020B0604020202020204" pitchFamily="34" charset="0"/>
                <a:ea typeface="Roboto" pitchFamily="2" charset="0"/>
                <a:cs typeface="Arial"/>
              </a:rPr>
              <a:t> </a:t>
            </a:r>
            <a:r>
              <a:rPr sz="1200" spc="-5" dirty="0">
                <a:solidFill>
                  <a:srgbClr val="414042"/>
                </a:solidFill>
                <a:latin typeface="Arial" panose="020B0604020202020204" pitchFamily="34" charset="0"/>
                <a:ea typeface="Roboto" pitchFamily="2" charset="0"/>
                <a:cs typeface="Arial"/>
              </a:rPr>
              <a:t>will</a:t>
            </a:r>
            <a:r>
              <a:rPr lang="en-AU" sz="1200" dirty="0">
                <a:latin typeface="Arial" panose="020B0604020202020204" pitchFamily="34" charset="0"/>
                <a:ea typeface="Roboto" pitchFamily="2" charset="0"/>
                <a:cs typeface="Arial"/>
              </a:rPr>
              <a:t> </a:t>
            </a:r>
            <a:r>
              <a:rPr sz="1200" spc="-5" dirty="0">
                <a:solidFill>
                  <a:srgbClr val="414042"/>
                </a:solidFill>
                <a:latin typeface="Arial" panose="020B0604020202020204" pitchFamily="34" charset="0"/>
                <a:ea typeface="Roboto" pitchFamily="2" charset="0"/>
                <a:cs typeface="Arial"/>
              </a:rPr>
              <a:t>be </a:t>
            </a:r>
            <a:r>
              <a:rPr sz="1200" dirty="0">
                <a:solidFill>
                  <a:srgbClr val="414042"/>
                </a:solidFill>
                <a:latin typeface="Arial" panose="020B0604020202020204" pitchFamily="34" charset="0"/>
                <a:ea typeface="Roboto" pitchFamily="2" charset="0"/>
                <a:cs typeface="Arial"/>
              </a:rPr>
              <a:t>corrected </a:t>
            </a:r>
            <a:r>
              <a:rPr sz="1200" spc="-5" dirty="0">
                <a:solidFill>
                  <a:srgbClr val="414042"/>
                </a:solidFill>
                <a:latin typeface="Arial" panose="020B0604020202020204" pitchFamily="34" charset="0"/>
                <a:ea typeface="Roboto" pitchFamily="2" charset="0"/>
                <a:cs typeface="Arial"/>
              </a:rPr>
              <a:t>as </a:t>
            </a:r>
            <a:r>
              <a:rPr sz="1200" dirty="0">
                <a:solidFill>
                  <a:srgbClr val="414042"/>
                </a:solidFill>
                <a:latin typeface="Arial" panose="020B0604020202020204" pitchFamily="34" charset="0"/>
                <a:ea typeface="Roboto" pitchFamily="2" charset="0"/>
                <a:cs typeface="Arial"/>
              </a:rPr>
              <a:t>soon </a:t>
            </a:r>
            <a:r>
              <a:rPr sz="1200" spc="-5" dirty="0">
                <a:solidFill>
                  <a:srgbClr val="414042"/>
                </a:solidFill>
                <a:latin typeface="Arial" panose="020B0604020202020204" pitchFamily="34" charset="0"/>
                <a:ea typeface="Roboto" pitchFamily="2" charset="0"/>
                <a:cs typeface="Arial"/>
              </a:rPr>
              <a:t>as possible. </a:t>
            </a:r>
            <a:r>
              <a:rPr sz="1200" spc="-47" dirty="0">
                <a:solidFill>
                  <a:srgbClr val="414042"/>
                </a:solidFill>
                <a:latin typeface="Arial" panose="020B0604020202020204" pitchFamily="34" charset="0"/>
                <a:ea typeface="Roboto" pitchFamily="2" charset="0"/>
                <a:cs typeface="Arial"/>
              </a:rPr>
              <a:t>To </a:t>
            </a:r>
            <a:r>
              <a:rPr sz="1200" dirty="0">
                <a:solidFill>
                  <a:srgbClr val="414042"/>
                </a:solidFill>
                <a:latin typeface="Arial" panose="020B0604020202020204" pitchFamily="34" charset="0"/>
                <a:ea typeface="Roboto" pitchFamily="2" charset="0"/>
                <a:cs typeface="Arial"/>
              </a:rPr>
              <a:t>review the full </a:t>
            </a:r>
            <a:r>
              <a:rPr sz="1200" spc="-5" dirty="0">
                <a:solidFill>
                  <a:srgbClr val="414042"/>
                </a:solidFill>
                <a:latin typeface="Arial" panose="020B0604020202020204" pitchFamily="34" charset="0"/>
                <a:ea typeface="Roboto" pitchFamily="2" charset="0"/>
                <a:cs typeface="Arial"/>
              </a:rPr>
              <a:t>Caritas Copyright </a:t>
            </a:r>
            <a:r>
              <a:rPr sz="1200" spc="-9" dirty="0">
                <a:solidFill>
                  <a:srgbClr val="414042"/>
                </a:solidFill>
                <a:latin typeface="Arial" panose="020B0604020202020204" pitchFamily="34" charset="0"/>
                <a:ea typeface="Roboto" pitchFamily="2" charset="0"/>
                <a:cs typeface="Arial"/>
              </a:rPr>
              <a:t>Policy, </a:t>
            </a:r>
            <a:r>
              <a:rPr sz="1200" spc="-5" dirty="0">
                <a:solidFill>
                  <a:srgbClr val="414042"/>
                </a:solidFill>
                <a:latin typeface="Arial" panose="020B0604020202020204" pitchFamily="34" charset="0"/>
                <a:ea typeface="Roboto" pitchFamily="2" charset="0"/>
                <a:cs typeface="Arial"/>
              </a:rPr>
              <a:t>please </a:t>
            </a:r>
            <a:r>
              <a:rPr sz="1200" dirty="0">
                <a:solidFill>
                  <a:srgbClr val="414042"/>
                </a:solidFill>
                <a:latin typeface="Arial" panose="020B0604020202020204" pitchFamily="34" charset="0"/>
                <a:ea typeface="Roboto" pitchFamily="2" charset="0"/>
                <a:cs typeface="Arial"/>
              </a:rPr>
              <a:t>visit:</a:t>
            </a:r>
            <a:r>
              <a:rPr lang="en-AU" sz="1200" dirty="0">
                <a:solidFill>
                  <a:srgbClr val="414042"/>
                </a:solidFill>
                <a:latin typeface="Arial" panose="020B0604020202020204" pitchFamily="34" charset="0"/>
                <a:ea typeface="Roboto" pitchFamily="2" charset="0"/>
                <a:cs typeface="Arial"/>
              </a:rPr>
              <a:t> </a:t>
            </a:r>
            <a:r>
              <a:rPr lang="en-AU" sz="1200" u="sng" dirty="0">
                <a:solidFill>
                  <a:srgbClr val="004751"/>
                </a:solidFill>
                <a:latin typeface="Arial" panose="020B0604020202020204" pitchFamily="34" charset="0"/>
                <a:ea typeface="Roboto" pitchFamily="2" charset="0"/>
                <a:hlinkClick r:id="rId2">
                  <a:extLst>
                    <a:ext uri="{A12FA001-AC4F-418D-AE19-62706E023703}">
                      <ahyp:hlinkClr xmlns:ahyp="http://schemas.microsoft.com/office/drawing/2018/hyperlinkcolor" val="tx"/>
                    </a:ext>
                  </a:extLst>
                </a:hlinkClick>
              </a:rPr>
              <a:t>Caritas Australia</a:t>
            </a:r>
            <a:r>
              <a:rPr lang="en-AU" sz="1200" dirty="0">
                <a:solidFill>
                  <a:srgbClr val="004751"/>
                </a:solidFill>
                <a:latin typeface="Arial" panose="020B0604020202020204" pitchFamily="34" charset="0"/>
                <a:ea typeface="Roboto" pitchFamily="2" charset="0"/>
              </a:rPr>
              <a:t>​</a:t>
            </a:r>
            <a:endParaRPr lang="en-AU" sz="1200" dirty="0">
              <a:solidFill>
                <a:srgbClr val="004751"/>
              </a:solidFill>
              <a:latin typeface="Arial" panose="020B0604020202020204" pitchFamily="34" charset="0"/>
              <a:ea typeface="Roboto" pitchFamily="2" charset="0"/>
              <a:cs typeface="Arial"/>
            </a:endParaRPr>
          </a:p>
        </p:txBody>
      </p:sp>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0" name="TextBox 9">
            <a:extLst>
              <a:ext uri="{FF2B5EF4-FFF2-40B4-BE49-F238E27FC236}">
                <a16:creationId xmlns:a16="http://schemas.microsoft.com/office/drawing/2014/main" id="{6C0DEB82-F747-4C20-96F3-14D54EA4F32C}"/>
              </a:ext>
            </a:extLst>
          </p:cNvPr>
          <p:cNvSpPr txBox="1"/>
          <p:nvPr/>
        </p:nvSpPr>
        <p:spPr>
          <a:xfrm>
            <a:off x="397669" y="1419225"/>
            <a:ext cx="12843839" cy="4431983"/>
          </a:xfrm>
          <a:prstGeom prst="rect">
            <a:avLst/>
          </a:prstGeom>
          <a:noFill/>
        </p:spPr>
        <p:txBody>
          <a:bodyPr wrap="square" lIns="91440" tIns="45720" rIns="91440" bIns="45720" rtlCol="0" anchor="t">
            <a:spAutoFit/>
          </a:bodyPr>
          <a:lstStyle/>
          <a:p>
            <a:r>
              <a:rPr lang="en-AU" sz="2200" dirty="0">
                <a:latin typeface="Arial" panose="020B0604020202020204" pitchFamily="34" charset="0"/>
                <a:ea typeface="Roboto" pitchFamily="2" charset="0"/>
              </a:rPr>
              <a:t>This resource is intended as a source of information, case studies and task suggestions for teaching and learning about issues surrounding food security across several curriculum areas and units. The points raised will be explored further in the Food Security resources found on our </a:t>
            </a:r>
            <a:r>
              <a:rPr lang="en-AU" sz="2200" dirty="0">
                <a:latin typeface="Arial" panose="020B0604020202020204" pitchFamily="34" charset="0"/>
                <a:ea typeface="Roboto" pitchFamily="2" charset="0"/>
                <a:hlinkClick r:id="rId4"/>
              </a:rPr>
              <a:t>website</a:t>
            </a:r>
            <a:r>
              <a:rPr lang="en-AU" sz="2200" dirty="0">
                <a:latin typeface="Arial" panose="020B0604020202020204" pitchFamily="34" charset="0"/>
                <a:ea typeface="Roboto" pitchFamily="2" charset="0"/>
              </a:rPr>
              <a:t>.</a:t>
            </a:r>
            <a:br>
              <a:rPr lang="en-AU" sz="2200" dirty="0">
                <a:latin typeface="Arial" panose="020B0604020202020204" pitchFamily="34" charset="0"/>
                <a:ea typeface="Roboto" pitchFamily="2" charset="0"/>
              </a:rPr>
            </a:br>
            <a:endParaRPr lang="en-AU" sz="2200" dirty="0">
              <a:latin typeface="Arial" panose="020B0604020202020204" pitchFamily="34" charset="0"/>
              <a:ea typeface="Roboto" pitchFamily="2" charset="0"/>
            </a:endParaRPr>
          </a:p>
          <a:p>
            <a:r>
              <a:rPr lang="en-AU" sz="2200" dirty="0">
                <a:latin typeface="Arial" panose="020B0604020202020204" pitchFamily="34" charset="0"/>
                <a:ea typeface="Roboto" pitchFamily="2" charset="0"/>
              </a:rPr>
              <a:t>Please refer to the ‘Notes’ section of this presentation for additional information and source references. </a:t>
            </a:r>
          </a:p>
          <a:p>
            <a:endParaRPr lang="en-AU" sz="2200" dirty="0">
              <a:latin typeface="Arial" panose="020B0604020202020204" pitchFamily="34" charset="0"/>
              <a:ea typeface="Roboto" pitchFamily="2" charset="0"/>
            </a:endParaRPr>
          </a:p>
          <a:p>
            <a:r>
              <a:rPr lang="en-AU" sz="2200" dirty="0">
                <a:latin typeface="Arial" panose="020B0604020202020204" pitchFamily="34" charset="0"/>
                <a:ea typeface="Roboto" pitchFamily="2" charset="0"/>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If you do edit this presentation, please ensure content and photos from this resources remain with the appropriate credit to Caritas Australia and the photographers. </a:t>
            </a:r>
          </a:p>
          <a:p>
            <a:endParaRPr lang="en-AU" dirty="0"/>
          </a:p>
        </p:txBody>
      </p:sp>
      <p:sp>
        <p:nvSpPr>
          <p:cNvPr id="18" name="object 2">
            <a:extLst>
              <a:ext uri="{FF2B5EF4-FFF2-40B4-BE49-F238E27FC236}">
                <a16:creationId xmlns:a16="http://schemas.microsoft.com/office/drawing/2014/main" id="{73EB8F2A-BD03-418A-A801-67860C754743}"/>
              </a:ext>
            </a:extLst>
          </p:cNvPr>
          <p:cNvSpPr txBox="1"/>
          <p:nvPr/>
        </p:nvSpPr>
        <p:spPr>
          <a:xfrm>
            <a:off x="3635133" y="310955"/>
            <a:ext cx="9071778" cy="684968"/>
          </a:xfrm>
          <a:prstGeom prst="rect">
            <a:avLst/>
          </a:prstGeom>
        </p:spPr>
        <p:txBody>
          <a:bodyPr vert="horz" wrap="square" lIns="0" tIns="7784" rIns="0" bIns="0" rtlCol="0">
            <a:spAutoFit/>
          </a:bodyPr>
          <a:lstStyle/>
          <a:p>
            <a:pPr marL="11977">
              <a:spcBef>
                <a:spcPts val="409"/>
              </a:spcBef>
            </a:pPr>
            <a:r>
              <a:rPr lang="en-AU" sz="4400" b="1">
                <a:solidFill>
                  <a:srgbClr val="D86075"/>
                </a:solidFill>
                <a:latin typeface="Arial"/>
                <a:cs typeface="Arial"/>
              </a:rPr>
              <a:t>HOW TO USE THIS RESOURCE</a:t>
            </a:r>
            <a:endParaRPr lang="en-AU" sz="4400">
              <a:solidFill>
                <a:srgbClr val="D86075"/>
              </a:solidFill>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PHANY, CAMBODIA</a:t>
            </a:r>
            <a:endParaRPr lang="en-AU" sz="4000">
              <a:latin typeface="Arial"/>
              <a:cs typeface="Aria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719403" y="1761809"/>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19" name="Rectangle 18">
            <a:extLst>
              <a:ext uri="{FF2B5EF4-FFF2-40B4-BE49-F238E27FC236}">
                <a16:creationId xmlns:a16="http://schemas.microsoft.com/office/drawing/2014/main" id="{BD8FA2B8-FCB1-4DCC-80F3-4994FE86CBB7}"/>
              </a:ext>
            </a:extLst>
          </p:cNvPr>
          <p:cNvSpPr/>
          <p:nvPr/>
        </p:nvSpPr>
        <p:spPr>
          <a:xfrm>
            <a:off x="816653" y="2208799"/>
            <a:ext cx="4495369" cy="3816429"/>
          </a:xfrm>
          <a:prstGeom prst="rect">
            <a:avLst/>
          </a:prstGeom>
        </p:spPr>
        <p:txBody>
          <a:bodyPr wrap="square">
            <a:spAutoFit/>
          </a:bodyPr>
          <a:lstStyle/>
          <a:p>
            <a:pPr fontAlgn="t"/>
            <a:r>
              <a:rPr lang="en-AU" sz="2200" dirty="0">
                <a:latin typeface="Arial" panose="020B0604020202020204" pitchFamily="34" charset="0"/>
                <a:ea typeface="Roboto" pitchFamily="2" charset="0"/>
              </a:rPr>
              <a:t>Over 70 percent of Cambodia's population live in rural communities – and the farming families living in poverty are the most food insecure. </a:t>
            </a:r>
          </a:p>
          <a:p>
            <a:pPr fontAlgn="t"/>
            <a:endParaRPr lang="en-AU" sz="2200" dirty="0">
              <a:latin typeface="Arial" panose="020B0604020202020204" pitchFamily="34" charset="0"/>
              <a:ea typeface="Roboto" pitchFamily="2" charset="0"/>
            </a:endParaRPr>
          </a:p>
          <a:p>
            <a:pPr fontAlgn="t"/>
            <a:r>
              <a:rPr lang="en-AU" sz="2200" dirty="0">
                <a:latin typeface="Arial" panose="020B0604020202020204" pitchFamily="34" charset="0"/>
                <a:ea typeface="Roboto" pitchFamily="2" charset="0"/>
              </a:rPr>
              <a:t>Thirteen percent of Cambodians live below the poverty line, while 35 out of every 1000 babies die due to malnutrition.</a:t>
            </a:r>
          </a:p>
          <a:p>
            <a:pPr fontAlgn="t"/>
            <a:endParaRPr lang="en-AU" sz="2200" dirty="0">
              <a:latin typeface="Arial" panose="020B0604020202020204" pitchFamily="34" charset="0"/>
              <a:ea typeface="Roboto" pitchFamily="2" charset="0"/>
            </a:endParaRPr>
          </a:p>
        </p:txBody>
      </p:sp>
      <p:sp>
        <p:nvSpPr>
          <p:cNvPr id="21" name="Rectangle 20">
            <a:extLst>
              <a:ext uri="{FF2B5EF4-FFF2-40B4-BE49-F238E27FC236}">
                <a16:creationId xmlns:a16="http://schemas.microsoft.com/office/drawing/2014/main" id="{97FB1A41-2D32-4066-BAB2-34A58E77A394}"/>
              </a:ext>
            </a:extLst>
          </p:cNvPr>
          <p:cNvSpPr/>
          <p:nvPr/>
        </p:nvSpPr>
        <p:spPr>
          <a:xfrm>
            <a:off x="6265069" y="5782420"/>
            <a:ext cx="6298406" cy="738664"/>
          </a:xfrm>
          <a:prstGeom prst="rect">
            <a:avLst/>
          </a:prstGeom>
        </p:spPr>
        <p:txBody>
          <a:bodyPr wrap="square" lIns="91440" tIns="45720" rIns="91440" bIns="45720" anchor="t">
            <a:spAutoFit/>
          </a:bodyPr>
          <a:lstStyle/>
          <a:p>
            <a:r>
              <a:rPr lang="en-AU" sz="1050" dirty="0" err="1">
                <a:solidFill>
                  <a:srgbClr val="000000"/>
                </a:solidFill>
                <a:latin typeface="Arial" panose="020B0604020202020204" pitchFamily="34" charset="0"/>
              </a:rPr>
              <a:t>Phany</a:t>
            </a:r>
            <a:r>
              <a:rPr lang="en-AU" sz="1050" dirty="0">
                <a:solidFill>
                  <a:srgbClr val="000000"/>
                </a:solidFill>
                <a:latin typeface="Arial" panose="020B0604020202020204" pitchFamily="34" charset="0"/>
              </a:rPr>
              <a:t> working with her husband </a:t>
            </a:r>
            <a:r>
              <a:rPr lang="en-AU" sz="1050" dirty="0" err="1">
                <a:solidFill>
                  <a:srgbClr val="000000"/>
                </a:solidFill>
                <a:latin typeface="Arial" panose="020B0604020202020204" pitchFamily="34" charset="0"/>
              </a:rPr>
              <a:t>Seiha</a:t>
            </a:r>
            <a:r>
              <a:rPr lang="en-AU" sz="1050" dirty="0">
                <a:solidFill>
                  <a:srgbClr val="000000"/>
                </a:solidFill>
                <a:latin typeface="Arial" panose="020B0604020202020204" pitchFamily="34" charset="0"/>
              </a:rPr>
              <a:t> in their garden of morning glory vegetables at their home in </a:t>
            </a:r>
            <a:r>
              <a:rPr lang="en-AU" sz="1050" dirty="0" err="1">
                <a:solidFill>
                  <a:srgbClr val="000000"/>
                </a:solidFill>
                <a:latin typeface="Arial" panose="020B0604020202020204" pitchFamily="34" charset="0"/>
              </a:rPr>
              <a:t>Pursat</a:t>
            </a:r>
            <a:r>
              <a:rPr lang="en-AU" sz="1050" dirty="0">
                <a:solidFill>
                  <a:srgbClr val="000000"/>
                </a:solidFill>
                <a:latin typeface="Arial" panose="020B0604020202020204" pitchFamily="34" charset="0"/>
              </a:rPr>
              <a:t> District, western Cambodia. Before joining her family only grew seasonal rice and with her husband had to migrate after each harvest to the cities to work in the exploitative construction industry and earnt $2.50 a day.  </a:t>
            </a:r>
            <a:r>
              <a:rPr lang="en-AU" sz="1050" b="1" dirty="0">
                <a:solidFill>
                  <a:srgbClr val="000000"/>
                </a:solidFill>
                <a:latin typeface="Arial" panose="020B0604020202020204" pitchFamily="34" charset="0"/>
              </a:rPr>
              <a:t>Credit: </a:t>
            </a:r>
            <a:r>
              <a:rPr lang="en-AU" sz="1050" dirty="0">
                <a:solidFill>
                  <a:srgbClr val="000000"/>
                </a:solidFill>
                <a:latin typeface="Arial" panose="020B0604020202020204" pitchFamily="34" charset="0"/>
              </a:rPr>
              <a:t>Richard Wainwright</a:t>
            </a:r>
            <a:endParaRPr lang="en-AU" sz="1050" dirty="0">
              <a:latin typeface="Arial" panose="020B0604020202020204" pitchFamily="34" charset="0"/>
            </a:endParaRPr>
          </a:p>
        </p:txBody>
      </p:sp>
      <p:pic>
        <p:nvPicPr>
          <p:cNvPr id="4" name="Picture 3" descr="Phany working with her husband Seiha in their garden of morning glory vegetables at their home in Pursat District, Western Cambodia. Before joining her family only grew seasonal rice and with her husband had to migrate after each harvest to the cities to work in the exploitative construction industry and earnt $2.50 a day.">
            <a:extLst>
              <a:ext uri="{FF2B5EF4-FFF2-40B4-BE49-F238E27FC236}">
                <a16:creationId xmlns:a16="http://schemas.microsoft.com/office/drawing/2014/main" id="{B6A53F45-5801-4BAB-B538-CCB415228F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5069" y="1583483"/>
            <a:ext cx="6298406" cy="4198937"/>
          </a:xfrm>
          <a:prstGeom prst="rect">
            <a:avLst/>
          </a:prstGeom>
        </p:spPr>
      </p:pic>
    </p:spTree>
    <p:extLst>
      <p:ext uri="{BB962C8B-B14F-4D97-AF65-F5344CB8AC3E}">
        <p14:creationId xmlns:p14="http://schemas.microsoft.com/office/powerpoint/2010/main" val="3530382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PHANY, CAMBODIA</a:t>
            </a:r>
            <a:endParaRPr lang="en-AU" sz="4000">
              <a:latin typeface="Arial"/>
              <a:cs typeface="Aria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719403" y="1761809"/>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10" name="Text Placeholder 3">
            <a:extLst>
              <a:ext uri="{FF2B5EF4-FFF2-40B4-BE49-F238E27FC236}">
                <a16:creationId xmlns:a16="http://schemas.microsoft.com/office/drawing/2014/main" id="{B382804D-F72F-4FE3-85DE-9A9675091CCA}"/>
              </a:ext>
            </a:extLst>
          </p:cNvPr>
          <p:cNvSpPr txBox="1">
            <a:spLocks/>
          </p:cNvSpPr>
          <p:nvPr/>
        </p:nvSpPr>
        <p:spPr>
          <a:xfrm>
            <a:off x="719403" y="1761809"/>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11" name="Rectangle 10">
            <a:extLst>
              <a:ext uri="{FF2B5EF4-FFF2-40B4-BE49-F238E27FC236}">
                <a16:creationId xmlns:a16="http://schemas.microsoft.com/office/drawing/2014/main" id="{66E241D6-E4D2-425D-A81B-690CFE8A0A2C}"/>
              </a:ext>
            </a:extLst>
          </p:cNvPr>
          <p:cNvSpPr/>
          <p:nvPr/>
        </p:nvSpPr>
        <p:spPr>
          <a:xfrm>
            <a:off x="377257" y="1395690"/>
            <a:ext cx="5873232" cy="4832092"/>
          </a:xfrm>
          <a:prstGeom prst="rect">
            <a:avLst/>
          </a:prstGeom>
        </p:spPr>
        <p:txBody>
          <a:bodyPr wrap="square">
            <a:spAutoFit/>
          </a:bodyPr>
          <a:lstStyle/>
          <a:p>
            <a:pPr fontAlgn="t"/>
            <a:endParaRPr lang="en-AU" sz="2200" dirty="0">
              <a:latin typeface="Arial" panose="020B0604020202020204" pitchFamily="34" charset="0"/>
              <a:ea typeface="Roboto" pitchFamily="2" charset="0"/>
            </a:endParaRPr>
          </a:p>
          <a:p>
            <a:pPr fontAlgn="t"/>
            <a:r>
              <a:rPr lang="en-AU" sz="2200" dirty="0">
                <a:latin typeface="Arial" panose="020B0604020202020204" pitchFamily="34" charset="0"/>
                <a:ea typeface="Roboto" pitchFamily="2" charset="0"/>
              </a:rPr>
              <a:t>In 2016, </a:t>
            </a:r>
            <a:r>
              <a:rPr lang="en-AU" sz="2200" dirty="0" err="1">
                <a:latin typeface="Arial" panose="020B0604020202020204" pitchFamily="34" charset="0"/>
                <a:ea typeface="Roboto" pitchFamily="2" charset="0"/>
              </a:rPr>
              <a:t>Phany</a:t>
            </a:r>
            <a:r>
              <a:rPr lang="en-AU" sz="2200" dirty="0">
                <a:latin typeface="Arial" panose="020B0604020202020204" pitchFamily="34" charset="0"/>
                <a:ea typeface="Roboto" pitchFamily="2" charset="0"/>
              </a:rPr>
              <a:t> joined the Upholding Community Dignity Together program, where she learned new farming techniques, such as a drip irrigation system which enabled her to get a better yield from her vegetable crops and to conserve water for drier periods. </a:t>
            </a:r>
          </a:p>
          <a:p>
            <a:pPr fontAlgn="t"/>
            <a:endParaRPr lang="en-AU" sz="2200" dirty="0">
              <a:latin typeface="Arial" panose="020B0604020202020204" pitchFamily="34" charset="0"/>
              <a:ea typeface="Roboto" pitchFamily="2" charset="0"/>
            </a:endParaRPr>
          </a:p>
          <a:p>
            <a:pPr fontAlgn="t"/>
            <a:r>
              <a:rPr lang="en-AU" sz="2200" dirty="0">
                <a:latin typeface="Arial" panose="020B0604020202020204" pitchFamily="34" charset="0"/>
                <a:ea typeface="Roboto" pitchFamily="2" charset="0"/>
              </a:rPr>
              <a:t>She also learned how to grow vegetables and raise chickens and ducks. </a:t>
            </a:r>
            <a:r>
              <a:rPr lang="en-AU" sz="2200" dirty="0" err="1">
                <a:latin typeface="Arial" panose="020B0604020202020204" pitchFamily="34" charset="0"/>
                <a:ea typeface="Roboto" pitchFamily="2" charset="0"/>
              </a:rPr>
              <a:t>Phany’s</a:t>
            </a:r>
            <a:r>
              <a:rPr lang="en-AU" sz="2200" dirty="0">
                <a:latin typeface="Arial" panose="020B0604020202020204" pitchFamily="34" charset="0"/>
                <a:ea typeface="Roboto" pitchFamily="2" charset="0"/>
              </a:rPr>
              <a:t> community also took part in training in health, nutrition, hygiene and disaster preparedness, arming them with better strategies to cope with environmental changes. </a:t>
            </a:r>
          </a:p>
        </p:txBody>
      </p:sp>
      <p:sp>
        <p:nvSpPr>
          <p:cNvPr id="14" name="Rectangle 13">
            <a:extLst>
              <a:ext uri="{FF2B5EF4-FFF2-40B4-BE49-F238E27FC236}">
                <a16:creationId xmlns:a16="http://schemas.microsoft.com/office/drawing/2014/main" id="{D7191AB3-2449-4350-A55E-93FDA1938C3C}"/>
              </a:ext>
            </a:extLst>
          </p:cNvPr>
          <p:cNvSpPr/>
          <p:nvPr/>
        </p:nvSpPr>
        <p:spPr>
          <a:xfrm>
            <a:off x="6513477" y="5939241"/>
            <a:ext cx="6211658" cy="577081"/>
          </a:xfrm>
          <a:prstGeom prst="rect">
            <a:avLst/>
          </a:prstGeom>
        </p:spPr>
        <p:txBody>
          <a:bodyPr wrap="square" lIns="91440" tIns="45720" rIns="91440" bIns="45720" anchor="t">
            <a:spAutoFit/>
          </a:bodyPr>
          <a:lstStyle/>
          <a:p>
            <a:r>
              <a:rPr lang="en-AU" sz="1050" dirty="0" err="1">
                <a:solidFill>
                  <a:srgbClr val="000000"/>
                </a:solidFill>
                <a:latin typeface="Arial" panose="020B0604020202020204" pitchFamily="34" charset="0"/>
              </a:rPr>
              <a:t>Phany</a:t>
            </a:r>
            <a:r>
              <a:rPr lang="en-AU" sz="1050" dirty="0">
                <a:solidFill>
                  <a:srgbClr val="000000"/>
                </a:solidFill>
                <a:latin typeface="Arial" panose="020B0604020202020204" pitchFamily="34" charset="0"/>
              </a:rPr>
              <a:t> feeds her chickens at her home in </a:t>
            </a:r>
            <a:r>
              <a:rPr lang="en-AU" sz="1050" dirty="0" err="1">
                <a:solidFill>
                  <a:srgbClr val="000000"/>
                </a:solidFill>
                <a:latin typeface="Arial" panose="020B0604020202020204" pitchFamily="34" charset="0"/>
              </a:rPr>
              <a:t>Pursat</a:t>
            </a:r>
            <a:r>
              <a:rPr lang="en-AU" sz="1050" dirty="0">
                <a:solidFill>
                  <a:srgbClr val="000000"/>
                </a:solidFill>
                <a:latin typeface="Arial" panose="020B0604020202020204" pitchFamily="34" charset="0"/>
              </a:rPr>
              <a:t> District, western Cambodia. She raises chickens to sell in the local market to help increase her income. </a:t>
            </a:r>
          </a:p>
          <a:p>
            <a:r>
              <a:rPr lang="en-AU" sz="1050" b="1" dirty="0">
                <a:solidFill>
                  <a:srgbClr val="000000"/>
                </a:solidFill>
                <a:latin typeface="Arial" panose="020B0604020202020204" pitchFamily="34" charset="0"/>
              </a:rPr>
              <a:t>Credit</a:t>
            </a:r>
            <a:r>
              <a:rPr lang="en-AU" sz="1050" dirty="0">
                <a:solidFill>
                  <a:srgbClr val="000000"/>
                </a:solidFill>
                <a:latin typeface="Arial" panose="020B0604020202020204" pitchFamily="34" charset="0"/>
              </a:rPr>
              <a:t>: Richard Wainwright</a:t>
            </a:r>
            <a:endParaRPr lang="en-AU" sz="1050" dirty="0"/>
          </a:p>
        </p:txBody>
      </p:sp>
      <p:pic>
        <p:nvPicPr>
          <p:cNvPr id="3" name="Picture 2" descr="Phany feeds her chickens at her home in Pursat District, Western Cambodia. She raises chickens to sell in the local market to help increase her income. ">
            <a:extLst>
              <a:ext uri="{FF2B5EF4-FFF2-40B4-BE49-F238E27FC236}">
                <a16:creationId xmlns:a16="http://schemas.microsoft.com/office/drawing/2014/main" id="{E9002735-8301-41F3-A32E-3662AB9FCE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3477" y="1761809"/>
            <a:ext cx="6211658" cy="4141442"/>
          </a:xfrm>
          <a:prstGeom prst="rect">
            <a:avLst/>
          </a:prstGeom>
        </p:spPr>
      </p:pic>
    </p:spTree>
    <p:extLst>
      <p:ext uri="{BB962C8B-B14F-4D97-AF65-F5344CB8AC3E}">
        <p14:creationId xmlns:p14="http://schemas.microsoft.com/office/powerpoint/2010/main" val="3196156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p:txBody>
          <a:bodyPr/>
          <a:lstStyle/>
          <a:p>
            <a:r>
              <a:rPr lang="en-US"/>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a:solidFill>
                <a:srgbClr val="0C6263"/>
              </a:solidFill>
            </a:endParaRPr>
          </a:p>
        </p:txBody>
      </p:sp>
      <p:pic>
        <p:nvPicPr>
          <p:cNvPr id="4" name="Picture 3">
            <a:extLst>
              <a:ext uri="{FF2B5EF4-FFF2-40B4-BE49-F238E27FC236}">
                <a16:creationId xmlns:a16="http://schemas.microsoft.com/office/drawing/2014/main" id="{0C902C53-2944-4F51-B600-BC74067112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39" t="6532" r="-100" b="17371"/>
          <a:stretch/>
        </p:blipFill>
        <p:spPr>
          <a:xfrm>
            <a:off x="0" y="0"/>
            <a:ext cx="13459435" cy="7564726"/>
          </a:xfrm>
          <a:prstGeom prst="rect">
            <a:avLst/>
          </a:prstGeom>
        </p:spPr>
      </p:pic>
      <p:sp>
        <p:nvSpPr>
          <p:cNvPr id="9" name="TextBox 8">
            <a:extLst>
              <a:ext uri="{FF2B5EF4-FFF2-40B4-BE49-F238E27FC236}">
                <a16:creationId xmlns:a16="http://schemas.microsoft.com/office/drawing/2014/main" id="{3ADC7BEB-CC9D-4E2D-9B45-F80B4585DFF9}"/>
              </a:ext>
            </a:extLst>
          </p:cNvPr>
          <p:cNvSpPr txBox="1"/>
          <p:nvPr/>
        </p:nvSpPr>
        <p:spPr>
          <a:xfrm>
            <a:off x="10943647" y="7223305"/>
            <a:ext cx="4355171" cy="329962"/>
          </a:xfrm>
          <a:prstGeom prst="rect">
            <a:avLst/>
          </a:prstGeom>
          <a:noFill/>
        </p:spPr>
        <p:txBody>
          <a:bodyPr wrap="square" rtlCol="0">
            <a:spAutoFit/>
          </a:bodyPr>
          <a:lstStyle/>
          <a:p>
            <a:r>
              <a:rPr lang="en-AU" sz="1544" dirty="0">
                <a:solidFill>
                  <a:schemeClr val="bg1"/>
                </a:solidFill>
                <a:latin typeface="Arial" panose="020B0604020202020204" pitchFamily="34" charset="0"/>
                <a:ea typeface="Roboto" pitchFamily="2" charset="0"/>
              </a:rPr>
              <a:t>Credit: Richard Wainwright</a:t>
            </a:r>
          </a:p>
        </p:txBody>
      </p:sp>
      <p:sp>
        <p:nvSpPr>
          <p:cNvPr id="12" name="object 5">
            <a:extLst>
              <a:ext uri="{FF2B5EF4-FFF2-40B4-BE49-F238E27FC236}">
                <a16:creationId xmlns:a16="http://schemas.microsoft.com/office/drawing/2014/main" id="{3919E020-7079-4D62-B5DD-0F51ADD6D041}"/>
              </a:ext>
            </a:extLst>
          </p:cNvPr>
          <p:cNvSpPr/>
          <p:nvPr/>
        </p:nvSpPr>
        <p:spPr>
          <a:xfrm>
            <a:off x="7545293" y="292187"/>
            <a:ext cx="5272976" cy="5013238"/>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1697"/>
          </a:p>
        </p:txBody>
      </p:sp>
      <p:sp>
        <p:nvSpPr>
          <p:cNvPr id="8" name="Rectangle 7"/>
          <p:cNvSpPr/>
          <p:nvPr/>
        </p:nvSpPr>
        <p:spPr>
          <a:xfrm>
            <a:off x="7865269" y="1104406"/>
            <a:ext cx="4836324" cy="4108817"/>
          </a:xfrm>
          <a:prstGeom prst="rect">
            <a:avLst/>
          </a:prstGeom>
        </p:spPr>
        <p:txBody>
          <a:bodyPr wrap="square">
            <a:spAutoFit/>
          </a:bodyPr>
          <a:lstStyle/>
          <a:p>
            <a:pPr algn="ctr" fontAlgn="t"/>
            <a:r>
              <a:rPr lang="en-AU" sz="2900" dirty="0">
                <a:latin typeface="Arial" panose="020B0604020202020204" pitchFamily="34" charset="0"/>
                <a:ea typeface="Roboto" pitchFamily="2" charset="0"/>
              </a:rPr>
              <a:t>“I am proud that I was a farmer who had no skills and now I can earn and improve my living, share my knowledge and also improve solidarity in the family and amongst our neighbours.”</a:t>
            </a:r>
          </a:p>
          <a:p>
            <a:pPr algn="ctr" fontAlgn="t"/>
            <a:r>
              <a:rPr lang="en-AU" sz="2900" i="1" dirty="0" err="1">
                <a:latin typeface="Arial" panose="020B0604020202020204" pitchFamily="34" charset="0"/>
                <a:ea typeface="Roboto" pitchFamily="2" charset="0"/>
              </a:rPr>
              <a:t>Phany</a:t>
            </a:r>
            <a:endParaRPr lang="en-AU" sz="2900" i="1" dirty="0">
              <a:latin typeface="Arial" panose="020B0604020202020204" pitchFamily="34" charset="0"/>
              <a:ea typeface="Roboto" pitchFamily="2" charset="0"/>
            </a:endParaRPr>
          </a:p>
        </p:txBody>
      </p:sp>
    </p:spTree>
    <p:extLst>
      <p:ext uri="{BB962C8B-B14F-4D97-AF65-F5344CB8AC3E}">
        <p14:creationId xmlns:p14="http://schemas.microsoft.com/office/powerpoint/2010/main" val="4254779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9" y="118289"/>
            <a:ext cx="9809405" cy="1085078"/>
          </a:xfrm>
          <a:prstGeom prst="rect">
            <a:avLst/>
          </a:prstGeom>
        </p:spPr>
        <p:txBody>
          <a:bodyPr vert="horz" wrap="square" lIns="0" tIns="7784" rIns="0" bIns="0" rtlCol="0">
            <a:spAutoFit/>
          </a:bodyPr>
          <a:lstStyle/>
          <a:p>
            <a:pPr marL="11977">
              <a:spcBef>
                <a:spcPts val="409"/>
              </a:spcBef>
            </a:pPr>
            <a:r>
              <a:rPr lang="en-AU" sz="3500" b="1">
                <a:solidFill>
                  <a:srgbClr val="761F00"/>
                </a:solidFill>
                <a:latin typeface="Arial"/>
                <a:cs typeface="Arial"/>
              </a:rPr>
              <a:t>CARITAS AUSTRALIA EDUCATION RESOURCES</a:t>
            </a:r>
            <a:endParaRPr lang="en-AU" sz="3500">
              <a:latin typeface="Arial"/>
              <a:cs typeface="Arial"/>
            </a:endParaRPr>
          </a:p>
        </p:txBody>
      </p:sp>
      <p:sp>
        <p:nvSpPr>
          <p:cNvPr id="13" name="Text Placeholder 2">
            <a:extLst>
              <a:ext uri="{FF2B5EF4-FFF2-40B4-BE49-F238E27FC236}">
                <a16:creationId xmlns:a16="http://schemas.microsoft.com/office/drawing/2014/main" id="{57C513A3-1EC6-4769-BB52-3EE825E49617}"/>
              </a:ext>
            </a:extLst>
          </p:cNvPr>
          <p:cNvSpPr txBox="1">
            <a:spLocks/>
          </p:cNvSpPr>
          <p:nvPr/>
        </p:nvSpPr>
        <p:spPr>
          <a:xfrm>
            <a:off x="730159" y="2094774"/>
            <a:ext cx="11817451" cy="4598901"/>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pPr>
              <a:defRPr/>
            </a:pPr>
            <a:r>
              <a:rPr lang="en-AU" sz="2400" kern="0" dirty="0">
                <a:solidFill>
                  <a:sysClr val="windowText" lastClr="000000"/>
                </a:solidFill>
                <a:latin typeface="Arial" panose="020B0604020202020204" pitchFamily="34" charset="0"/>
                <a:ea typeface="Roboto" pitchFamily="2" charset="0"/>
              </a:rPr>
              <a:t>This resource was last updated March 2021.</a:t>
            </a:r>
          </a:p>
          <a:p>
            <a:pPr>
              <a:defRPr/>
            </a:pPr>
            <a:endParaRPr lang="en-AU" sz="2400" kern="0" dirty="0">
              <a:solidFill>
                <a:sysClr val="windowText" lastClr="000000"/>
              </a:solidFill>
              <a:latin typeface="Arial" panose="020B0604020202020204" pitchFamily="34" charset="0"/>
              <a:ea typeface="Roboto" pitchFamily="2" charset="0"/>
            </a:endParaRPr>
          </a:p>
          <a:p>
            <a:pPr>
              <a:defRPr/>
            </a:pPr>
            <a:r>
              <a:rPr lang="en-AU" sz="2400" kern="0" dirty="0">
                <a:latin typeface="Arial" panose="020B0604020202020204" pitchFamily="34" charset="0"/>
                <a:ea typeface="Roboto"/>
              </a:rPr>
              <a:t>For more resources, please visit </a:t>
            </a:r>
            <a:r>
              <a:rPr lang="en-AU" sz="2400" kern="0" dirty="0">
                <a:latin typeface="Arial" panose="020B0604020202020204" pitchFamily="34" charset="0"/>
                <a:ea typeface="Roboto"/>
                <a:hlinkClick r:id="rId4"/>
              </a:rPr>
              <a:t>www.caritas.org.au/schools</a:t>
            </a:r>
            <a:endParaRPr lang="en-AU" sz="2400" kern="0" dirty="0">
              <a:latin typeface="Arial" panose="020B0604020202020204" pitchFamily="34" charset="0"/>
              <a:ea typeface="Roboto"/>
            </a:endParaRPr>
          </a:p>
          <a:p>
            <a:pPr>
              <a:defRPr/>
            </a:pPr>
            <a:endParaRPr lang="en-AU" sz="2400" kern="0" dirty="0">
              <a:solidFill>
                <a:sysClr val="windowText" lastClr="000000"/>
              </a:solidFill>
              <a:latin typeface="Arial" panose="020B0604020202020204" pitchFamily="34" charset="0"/>
              <a:ea typeface="Roboto" pitchFamily="2" charset="0"/>
            </a:endParaRPr>
          </a:p>
          <a:p>
            <a:pPr>
              <a:defRPr/>
            </a:pPr>
            <a:r>
              <a:rPr lang="en-AU" sz="2400" b="1" kern="0" dirty="0">
                <a:solidFill>
                  <a:sysClr val="windowText" lastClr="000000"/>
                </a:solidFill>
                <a:latin typeface="Arial" panose="020B0604020202020204" pitchFamily="34" charset="0"/>
                <a:ea typeface="Roboto" pitchFamily="2" charset="0"/>
              </a:rPr>
              <a:t>We would love to hear from you! </a:t>
            </a:r>
            <a:br>
              <a:rPr lang="en-AU" sz="2400" kern="0" dirty="0">
                <a:solidFill>
                  <a:sysClr val="windowText" lastClr="000000"/>
                </a:solidFill>
                <a:latin typeface="Arial" panose="020B0604020202020204" pitchFamily="34" charset="0"/>
                <a:ea typeface="Roboto" pitchFamily="2" charset="0"/>
              </a:rPr>
            </a:br>
            <a:r>
              <a:rPr lang="en-AU" sz="2400" kern="0" dirty="0">
                <a:solidFill>
                  <a:sysClr val="windowText" lastClr="000000"/>
                </a:solidFill>
                <a:latin typeface="Arial" panose="020B0604020202020204" pitchFamily="34" charset="0"/>
                <a:ea typeface="Roboto" pitchFamily="2" charset="0"/>
              </a:rPr>
              <a:t>To send feedback, enquiries or comments, please email us as </a:t>
            </a:r>
            <a:r>
              <a:rPr lang="en-AU" sz="2400" kern="0" dirty="0">
                <a:solidFill>
                  <a:sysClr val="windowText" lastClr="000000"/>
                </a:solidFill>
                <a:latin typeface="Arial" panose="020B0604020202020204" pitchFamily="34" charset="0"/>
                <a:ea typeface="Roboto" pitchFamily="2" charset="0"/>
                <a:hlinkClick r:id="rId5"/>
              </a:rPr>
              <a:t>education@caritas.org.au</a:t>
            </a:r>
            <a:endParaRPr lang="en-AU" sz="2400" kern="0" dirty="0">
              <a:solidFill>
                <a:sysClr val="windowText" lastClr="000000"/>
              </a:solidFill>
              <a:latin typeface="Arial" panose="020B0604020202020204" pitchFamily="34" charset="0"/>
              <a:ea typeface="Roboto" pitchFamily="2" charset="0"/>
            </a:endParaRPr>
          </a:p>
          <a:p>
            <a:pPr>
              <a:defRPr/>
            </a:pPr>
            <a:endParaRPr lang="en-AU" sz="2400" kern="0" dirty="0">
              <a:solidFill>
                <a:sysClr val="windowText" lastClr="000000"/>
              </a:solidFill>
              <a:latin typeface="Arial" panose="020B0604020202020204" pitchFamily="34" charset="0"/>
              <a:ea typeface="Roboto" pitchFamily="2" charset="0"/>
            </a:endParaRPr>
          </a:p>
          <a:p>
            <a:pPr>
              <a:defRPr/>
            </a:pPr>
            <a:r>
              <a:rPr lang="en-AU" sz="2400" b="1" kern="0" dirty="0">
                <a:solidFill>
                  <a:sysClr val="windowText" lastClr="000000"/>
                </a:solidFill>
                <a:latin typeface="Arial" panose="020B0604020202020204" pitchFamily="34" charset="0"/>
                <a:ea typeface="Roboto" pitchFamily="2" charset="0"/>
              </a:rPr>
              <a:t>Stay up to date with events and resources!</a:t>
            </a:r>
          </a:p>
          <a:p>
            <a:pPr>
              <a:defRPr/>
            </a:pPr>
            <a:r>
              <a:rPr lang="en-AU" sz="2400" kern="0" dirty="0">
                <a:latin typeface="Arial" panose="020B0604020202020204" pitchFamily="34" charset="0"/>
                <a:ea typeface="Roboto" pitchFamily="2" charset="0"/>
              </a:rPr>
              <a:t>Teachers - Subscribe to Caritas Australia’s Education e-newsletter by emailing your request to </a:t>
            </a:r>
            <a:r>
              <a:rPr lang="en-AU" sz="2400" kern="0" dirty="0">
                <a:latin typeface="Arial" panose="020B0604020202020204" pitchFamily="34" charset="0"/>
                <a:ea typeface="Roboto" pitchFamily="2" charset="0"/>
                <a:hlinkClick r:id="rId5"/>
              </a:rPr>
              <a:t>education@caritas.org.au</a:t>
            </a:r>
            <a:r>
              <a:rPr lang="en-AU" sz="2400" kern="0" dirty="0">
                <a:latin typeface="Arial" panose="020B0604020202020204" pitchFamily="34" charset="0"/>
                <a:ea typeface="Roboto" pitchFamily="2" charset="0"/>
              </a:rPr>
              <a:t> </a:t>
            </a:r>
            <a:endParaRPr lang="en-AU" sz="2400" kern="0" dirty="0">
              <a:latin typeface="Arial" panose="020B0604020202020204" pitchFamily="34" charset="0"/>
            </a:endParaRPr>
          </a:p>
          <a:p>
            <a:pPr>
              <a:defRPr/>
            </a:pPr>
            <a:endParaRPr lang="en-AU" sz="2400" kern="0" dirty="0">
              <a:solidFill>
                <a:sysClr val="windowText" lastClr="000000"/>
              </a:solidFill>
              <a:latin typeface="Arial" panose="020B0604020202020204" pitchFamily="34" charset="0"/>
            </a:endParaRPr>
          </a:p>
          <a:p>
            <a:pPr>
              <a:defRPr/>
            </a:pPr>
            <a:endParaRPr lang="en-AU" sz="2000" kern="0" dirty="0">
              <a:solidFill>
                <a:sysClr val="windowText" lastClr="000000"/>
              </a:solidFill>
            </a:endParaRPr>
          </a:p>
        </p:txBody>
      </p:sp>
    </p:spTree>
    <p:extLst>
      <p:ext uri="{BB962C8B-B14F-4D97-AF65-F5344CB8AC3E}">
        <p14:creationId xmlns:p14="http://schemas.microsoft.com/office/powerpoint/2010/main" val="154357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fade">
                                      <p:cBhvr>
                                        <p:cTn id="21" dur="1000"/>
                                        <p:tgtEl>
                                          <p:spTgt spid="13">
                                            <p:txEl>
                                              <p:pRg st="4" end="4"/>
                                            </p:txEl>
                                          </p:spTgt>
                                        </p:tgtEl>
                                      </p:cBhvr>
                                    </p:animEffect>
                                    <p:anim calcmode="lin" valueType="num">
                                      <p:cBhvr>
                                        <p:cTn id="2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Effect transition="in" filter="fade">
                                      <p:cBhvr>
                                        <p:cTn id="28" dur="1000"/>
                                        <p:tgtEl>
                                          <p:spTgt spid="13">
                                            <p:txEl>
                                              <p:pRg st="6" end="6"/>
                                            </p:txEl>
                                          </p:spTgt>
                                        </p:tgtEl>
                                      </p:cBhvr>
                                    </p:animEffect>
                                    <p:anim calcmode="lin" valueType="num">
                                      <p:cBhvr>
                                        <p:cTn id="29"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Effect transition="in" filter="fade">
                                      <p:cBhvr>
                                        <p:cTn id="35" dur="1000"/>
                                        <p:tgtEl>
                                          <p:spTgt spid="13">
                                            <p:txEl>
                                              <p:pRg st="7" end="7"/>
                                            </p:txEl>
                                          </p:spTgt>
                                        </p:tgtEl>
                                      </p:cBhvr>
                                    </p:animEffect>
                                    <p:anim calcmode="lin" valueType="num">
                                      <p:cBhvr>
                                        <p:cTn id="36"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3635133" y="310955"/>
            <a:ext cx="9071778" cy="684968"/>
          </a:xfrm>
          <a:prstGeom prst="rect">
            <a:avLst/>
          </a:prstGeom>
        </p:spPr>
        <p:txBody>
          <a:bodyPr vert="horz" wrap="square" lIns="0" tIns="7784" rIns="0" bIns="0" rtlCol="0">
            <a:spAutoFit/>
          </a:bodyPr>
          <a:lstStyle/>
          <a:p>
            <a:pPr marL="11977">
              <a:spcBef>
                <a:spcPts val="409"/>
              </a:spcBef>
            </a:pPr>
            <a:r>
              <a:rPr lang="en-AU" sz="4400" b="1">
                <a:solidFill>
                  <a:srgbClr val="D86075"/>
                </a:solidFill>
                <a:latin typeface="Arial"/>
                <a:cs typeface="Arial"/>
              </a:rPr>
              <a:t>CURRICULUM LINKS</a:t>
            </a:r>
            <a:endParaRPr lang="en-AU" sz="4400">
              <a:solidFill>
                <a:srgbClr val="D86075"/>
              </a:solidFill>
              <a:latin typeface="Arial"/>
              <a:cs typeface="Arial"/>
            </a:endParaRPr>
          </a:p>
        </p:txBody>
      </p:sp>
      <p:sp>
        <p:nvSpPr>
          <p:cNvPr id="11" name="Text Placeholder 3">
            <a:extLst>
              <a:ext uri="{FF2B5EF4-FFF2-40B4-BE49-F238E27FC236}">
                <a16:creationId xmlns:a16="http://schemas.microsoft.com/office/drawing/2014/main" id="{23BFE225-A985-42B6-81BF-02B6E7517056}"/>
              </a:ext>
            </a:extLst>
          </p:cNvPr>
          <p:cNvSpPr txBox="1">
            <a:spLocks/>
          </p:cNvSpPr>
          <p:nvPr/>
        </p:nvSpPr>
        <p:spPr>
          <a:xfrm>
            <a:off x="423776" y="1489368"/>
            <a:ext cx="12420600" cy="1468437"/>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pPr fontAlgn="base"/>
            <a:r>
              <a:rPr lang="en-AU" sz="1200" b="1" dirty="0">
                <a:solidFill>
                  <a:srgbClr val="63B1A4"/>
                </a:solidFill>
                <a:latin typeface="Arial" panose="020B0604020202020204" pitchFamily="34" charset="0"/>
                <a:ea typeface="Roboto" pitchFamily="2" charset="0"/>
              </a:rPr>
              <a:t>HUMANITIES – Geography</a:t>
            </a:r>
            <a:r>
              <a:rPr lang="en-AU" sz="1200" b="1" dirty="0">
                <a:latin typeface="Arial" panose="020B0604020202020204" pitchFamily="34" charset="0"/>
                <a:ea typeface="Roboto" pitchFamily="2" charset="0"/>
              </a:rPr>
              <a:t> </a:t>
            </a:r>
            <a:r>
              <a:rPr lang="en-US" sz="1200" dirty="0">
                <a:latin typeface="Arial" panose="020B0604020202020204" pitchFamily="34" charset="0"/>
                <a:ea typeface="Roboto" pitchFamily="2" charset="0"/>
              </a:rPr>
              <a:t>​</a:t>
            </a:r>
          </a:p>
          <a:p>
            <a:pPr fontAlgn="base"/>
            <a:r>
              <a:rPr lang="en-AU" sz="1200" b="1" dirty="0">
                <a:latin typeface="Arial" panose="020B0604020202020204" pitchFamily="34" charset="0"/>
                <a:ea typeface="Roboto" pitchFamily="2" charset="0"/>
              </a:rPr>
              <a:t>Year 3</a:t>
            </a:r>
            <a:r>
              <a:rPr lang="en-US" sz="1200" dirty="0">
                <a:latin typeface="Arial" panose="020B0604020202020204" pitchFamily="34" charset="0"/>
                <a:ea typeface="Roboto" pitchFamily="2" charset="0"/>
              </a:rPr>
              <a:t>​</a:t>
            </a:r>
          </a:p>
          <a:p>
            <a:pPr fontAlgn="base"/>
            <a:r>
              <a:rPr lang="en-AU" sz="1200" dirty="0">
                <a:latin typeface="Arial" panose="020B0604020202020204" pitchFamily="34" charset="0"/>
                <a:ea typeface="Roboto" pitchFamily="2" charset="0"/>
              </a:rPr>
              <a:t>ACHASSK068 - The main climate types of the world and the similarities and differences between the climates of different places​</a:t>
            </a:r>
          </a:p>
          <a:p>
            <a:pPr fontAlgn="base"/>
            <a:r>
              <a:rPr lang="en-AU" sz="1200" b="1" dirty="0">
                <a:latin typeface="Arial" panose="020B0604020202020204" pitchFamily="34" charset="0"/>
                <a:ea typeface="Roboto" pitchFamily="2" charset="0"/>
              </a:rPr>
              <a:t>Year 4</a:t>
            </a:r>
            <a:r>
              <a:rPr lang="en-AU" sz="1200" dirty="0">
                <a:latin typeface="Arial" panose="020B0604020202020204" pitchFamily="34" charset="0"/>
                <a:ea typeface="Roboto" pitchFamily="2" charset="0"/>
              </a:rPr>
              <a:t>​</a:t>
            </a:r>
          </a:p>
          <a:p>
            <a:pPr fontAlgn="base"/>
            <a:r>
              <a:rPr lang="en-AU" sz="1200" dirty="0">
                <a:latin typeface="Arial" panose="020B0604020202020204" pitchFamily="34" charset="0"/>
                <a:ea typeface="Roboto" pitchFamily="2" charset="0"/>
              </a:rPr>
              <a:t>ACHASSK088 -  The importance of environments, including natural vegetation, to animals and people​</a:t>
            </a:r>
          </a:p>
          <a:p>
            <a:pPr fontAlgn="base"/>
            <a:r>
              <a:rPr lang="en-AU" sz="1200" dirty="0">
                <a:latin typeface="Arial" panose="020B0604020202020204" pitchFamily="34" charset="0"/>
                <a:ea typeface="Roboto" pitchFamily="2" charset="0"/>
              </a:rPr>
              <a:t>ACHASSK090 - The use and management of natural resources and waste, and the different views on how to do this sustainably </a:t>
            </a:r>
          </a:p>
          <a:p>
            <a:pPr fontAlgn="base"/>
            <a:endParaRPr lang="en-AU" sz="1200" b="1" dirty="0">
              <a:latin typeface="Arial" panose="020B0604020202020204" pitchFamily="34" charset="0"/>
              <a:ea typeface="Roboto" pitchFamily="2" charset="0"/>
            </a:endParaRPr>
          </a:p>
          <a:p>
            <a:pPr fontAlgn="base"/>
            <a:r>
              <a:rPr lang="en-AU" sz="1200" b="1" dirty="0">
                <a:latin typeface="Arial" panose="020B0604020202020204" pitchFamily="34" charset="0"/>
                <a:ea typeface="Roboto" pitchFamily="2" charset="0"/>
              </a:rPr>
              <a:t>Year 5</a:t>
            </a:r>
            <a:r>
              <a:rPr lang="en-US" sz="1200" dirty="0">
                <a:latin typeface="Arial" panose="020B0604020202020204" pitchFamily="34" charset="0"/>
                <a:ea typeface="Roboto" pitchFamily="2" charset="0"/>
              </a:rPr>
              <a:t>​</a:t>
            </a:r>
          </a:p>
          <a:p>
            <a:pPr fontAlgn="base"/>
            <a:r>
              <a:rPr lang="en-AU" sz="1200" dirty="0">
                <a:latin typeface="Arial" panose="020B0604020202020204" pitchFamily="34" charset="0"/>
                <a:ea typeface="Roboto" pitchFamily="2" charset="0"/>
              </a:rPr>
              <a:t>ACHASSK113 -The environmental and human influences on the location and characteristics of a place and the management of spaces within them​</a:t>
            </a:r>
          </a:p>
          <a:p>
            <a:pPr fontAlgn="base"/>
            <a:r>
              <a:rPr lang="en-AU" sz="1200" dirty="0">
                <a:latin typeface="Arial" panose="020B0604020202020204" pitchFamily="34" charset="0"/>
                <a:ea typeface="Roboto" pitchFamily="2" charset="0"/>
              </a:rPr>
              <a:t>ACHASSK114 - The impact of bushfires or floods on environments and communities, and how people can respond</a:t>
            </a:r>
            <a:r>
              <a:rPr lang="en-US" sz="1200" dirty="0">
                <a:latin typeface="Arial" panose="020B0604020202020204" pitchFamily="34" charset="0"/>
                <a:ea typeface="Roboto" pitchFamily="2" charset="0"/>
              </a:rPr>
              <a:t>​</a:t>
            </a:r>
          </a:p>
          <a:p>
            <a:pPr fontAlgn="base"/>
            <a:r>
              <a:rPr lang="en-AU" sz="1200" b="1" dirty="0">
                <a:latin typeface="Arial" panose="020B0604020202020204" pitchFamily="34" charset="0"/>
                <a:ea typeface="Roboto" pitchFamily="2" charset="0"/>
              </a:rPr>
              <a:t>Year 6</a:t>
            </a:r>
            <a:r>
              <a:rPr lang="en-US" sz="1200" dirty="0">
                <a:latin typeface="Arial" panose="020B0604020202020204" pitchFamily="34" charset="0"/>
                <a:ea typeface="Roboto" pitchFamily="2" charset="0"/>
              </a:rPr>
              <a:t>​</a:t>
            </a:r>
          </a:p>
          <a:p>
            <a:pPr fontAlgn="base"/>
            <a:r>
              <a:rPr lang="en-AU" sz="1200" dirty="0">
                <a:latin typeface="Arial" panose="020B0604020202020204" pitchFamily="34" charset="0"/>
                <a:ea typeface="Roboto" pitchFamily="2" charset="0"/>
              </a:rPr>
              <a:t>ACHASSK139 - Differences in the economic, demographic and social characteristics of countries across the world </a:t>
            </a:r>
          </a:p>
          <a:p>
            <a:pPr fontAlgn="base"/>
            <a:endParaRPr lang="en-AU" sz="1200" dirty="0">
              <a:latin typeface="Arial" panose="020B0604020202020204" pitchFamily="34" charset="0"/>
              <a:ea typeface="Roboto" pitchFamily="2" charset="0"/>
            </a:endParaRPr>
          </a:p>
          <a:p>
            <a:pPr fontAlgn="base"/>
            <a:endParaRPr lang="en-AU" sz="1200" dirty="0">
              <a:latin typeface="Arial" panose="020B0604020202020204" pitchFamily="34" charset="0"/>
              <a:ea typeface="Roboto" pitchFamily="2" charset="0"/>
            </a:endParaRPr>
          </a:p>
          <a:p>
            <a:r>
              <a:rPr lang="en-AU" kern="0" dirty="0">
                <a:solidFill>
                  <a:sysClr val="windowText" lastClr="000000"/>
                </a:solidFill>
              </a:rPr>
              <a:t>	</a:t>
            </a:r>
          </a:p>
          <a:p>
            <a:endParaRPr lang="en-AU" kern="0" dirty="0">
              <a:solidFill>
                <a:sysClr val="windowText" lastClr="000000"/>
              </a:solidFill>
            </a:endParaRPr>
          </a:p>
          <a:p>
            <a:endParaRPr lang="en-AU" kern="0" dirty="0">
              <a:solidFill>
                <a:sysClr val="windowText" lastClr="000000"/>
              </a:solidFill>
            </a:endParaRPr>
          </a:p>
          <a:p>
            <a:r>
              <a:rPr lang="en-AU" kern="0" dirty="0">
                <a:solidFill>
                  <a:sysClr val="windowText" lastClr="000000"/>
                </a:solidFill>
              </a:rPr>
              <a:t>	</a:t>
            </a:r>
          </a:p>
          <a:p>
            <a:endParaRPr lang="en-AU" kern="0" dirty="0">
              <a:solidFill>
                <a:sysClr val="windowText" lastClr="000000"/>
              </a:solidFill>
            </a:endParaRPr>
          </a:p>
          <a:p>
            <a:endParaRPr lang="en-AU" kern="0" dirty="0">
              <a:solidFill>
                <a:sysClr val="windowText" lastClr="000000"/>
              </a:solidFill>
            </a:endParaRPr>
          </a:p>
          <a:p>
            <a:r>
              <a:rPr lang="en-AU" kern="0" dirty="0">
                <a:solidFill>
                  <a:sysClr val="windowText" lastClr="000000"/>
                </a:solidFill>
              </a:rPr>
              <a:t>	</a:t>
            </a:r>
          </a:p>
          <a:p>
            <a:endParaRPr lang="en-AU" kern="0" dirty="0">
              <a:solidFill>
                <a:sysClr val="windowText" lastClr="000000"/>
              </a:solidFill>
            </a:endParaRPr>
          </a:p>
          <a:p>
            <a:pPr marL="285750" indent="-285750">
              <a:buFont typeface="Arial" panose="020B0604020202020204" pitchFamily="34" charset="0"/>
              <a:buChar char="•"/>
            </a:pPr>
            <a:endParaRPr lang="en-AU" kern="0" dirty="0">
              <a:solidFill>
                <a:sysClr val="windowText" lastClr="000000"/>
              </a:solidFill>
            </a:endParaRPr>
          </a:p>
          <a:p>
            <a:pPr marL="285750" indent="-285750">
              <a:buFont typeface="Arial" panose="020B0604020202020204" pitchFamily="34" charset="0"/>
              <a:buChar char="•"/>
            </a:pPr>
            <a:endParaRPr lang="en-AU" kern="0" dirty="0">
              <a:solidFill>
                <a:sysClr val="windowText" lastClr="000000"/>
              </a:solidFill>
            </a:endParaRPr>
          </a:p>
          <a:p>
            <a:r>
              <a:rPr lang="en-AU" kern="0" dirty="0">
                <a:solidFill>
                  <a:sysClr val="windowText" lastClr="000000"/>
                </a:solidFill>
              </a:rPr>
              <a:t>	</a:t>
            </a:r>
          </a:p>
          <a:p>
            <a:endParaRPr lang="en-AU" kern="0" dirty="0">
              <a:solidFill>
                <a:sysClr val="windowText" lastClr="000000"/>
              </a:solidFill>
            </a:endParaRPr>
          </a:p>
        </p:txBody>
      </p:sp>
      <p:sp>
        <p:nvSpPr>
          <p:cNvPr id="2" name="Rectangle 1">
            <a:extLst>
              <a:ext uri="{FF2B5EF4-FFF2-40B4-BE49-F238E27FC236}">
                <a16:creationId xmlns:a16="http://schemas.microsoft.com/office/drawing/2014/main" id="{7A398BE6-326E-414E-9FBA-E0D830B6548A}"/>
              </a:ext>
            </a:extLst>
          </p:cNvPr>
          <p:cNvSpPr/>
          <p:nvPr/>
        </p:nvSpPr>
        <p:spPr>
          <a:xfrm>
            <a:off x="423776" y="3857625"/>
            <a:ext cx="12283135" cy="2862322"/>
          </a:xfrm>
          <a:prstGeom prst="rect">
            <a:avLst/>
          </a:prstGeom>
        </p:spPr>
        <p:txBody>
          <a:bodyPr wrap="square">
            <a:spAutoFit/>
          </a:bodyPr>
          <a:lstStyle/>
          <a:p>
            <a:pPr fontAlgn="base"/>
            <a:r>
              <a:rPr lang="en-AU" sz="1200" b="1" dirty="0">
                <a:solidFill>
                  <a:srgbClr val="63B1A4"/>
                </a:solidFill>
                <a:latin typeface="Arial" panose="020B0604020202020204" pitchFamily="34" charset="0"/>
                <a:ea typeface="Roboto" pitchFamily="2" charset="0"/>
              </a:rPr>
              <a:t>HUMANITIES – Civics and Citizenship </a:t>
            </a:r>
            <a:r>
              <a:rPr lang="en-US" sz="1200" dirty="0">
                <a:solidFill>
                  <a:srgbClr val="63B1A4"/>
                </a:solidFill>
                <a:latin typeface="Arial" panose="020B0604020202020204" pitchFamily="34" charset="0"/>
                <a:ea typeface="Roboto" pitchFamily="2" charset="0"/>
              </a:rPr>
              <a:t>​</a:t>
            </a:r>
          </a:p>
          <a:p>
            <a:pPr fontAlgn="base"/>
            <a:r>
              <a:rPr lang="en-AU" sz="1200" b="1" dirty="0">
                <a:latin typeface="Arial" panose="020B0604020202020204" pitchFamily="34" charset="0"/>
                <a:ea typeface="Roboto" pitchFamily="2" charset="0"/>
              </a:rPr>
              <a:t>Year 3 </a:t>
            </a:r>
            <a:r>
              <a:rPr lang="en-US" sz="1200" dirty="0">
                <a:latin typeface="Arial" panose="020B0604020202020204" pitchFamily="34" charset="0"/>
                <a:ea typeface="Roboto" pitchFamily="2" charset="0"/>
              </a:rPr>
              <a:t>​</a:t>
            </a:r>
          </a:p>
          <a:p>
            <a:pPr fontAlgn="base"/>
            <a:r>
              <a:rPr lang="en-AU" sz="1200" dirty="0">
                <a:latin typeface="Arial" panose="020B0604020202020204" pitchFamily="34" charset="0"/>
                <a:ea typeface="Roboto" pitchFamily="2" charset="0"/>
              </a:rPr>
              <a:t>ACHASSK072 - Why people participate within communities and how students can actively participate and contribute</a:t>
            </a:r>
            <a:endParaRPr lang="en-AU" sz="1200" b="1" dirty="0">
              <a:latin typeface="Arial" panose="020B0604020202020204" pitchFamily="34" charset="0"/>
              <a:ea typeface="Roboto" pitchFamily="2" charset="0"/>
            </a:endParaRPr>
          </a:p>
          <a:p>
            <a:pPr fontAlgn="base"/>
            <a:r>
              <a:rPr lang="en-AU" sz="1200" b="1" dirty="0">
                <a:latin typeface="Arial" panose="020B0604020202020204" pitchFamily="34" charset="0"/>
                <a:ea typeface="Roboto" pitchFamily="2" charset="0"/>
              </a:rPr>
              <a:t>Year 5 </a:t>
            </a:r>
            <a:r>
              <a:rPr lang="en-US" sz="1200" dirty="0">
                <a:latin typeface="Arial" panose="020B0604020202020204" pitchFamily="34" charset="0"/>
                <a:ea typeface="Roboto" pitchFamily="2" charset="0"/>
              </a:rPr>
              <a:t>​</a:t>
            </a:r>
          </a:p>
          <a:p>
            <a:pPr fontAlgn="base"/>
            <a:r>
              <a:rPr lang="en-AU" sz="1200" dirty="0">
                <a:latin typeface="Arial" panose="020B0604020202020204" pitchFamily="34" charset="0"/>
                <a:ea typeface="Roboto" pitchFamily="2" charset="0"/>
              </a:rPr>
              <a:t>ACHASSK118 - How people with shared beliefs and values work together to achieve a civic goal</a:t>
            </a:r>
            <a:r>
              <a:rPr lang="en-US" sz="1200" dirty="0">
                <a:latin typeface="Arial" panose="020B0604020202020204" pitchFamily="34" charset="0"/>
                <a:ea typeface="Roboto" pitchFamily="2" charset="0"/>
              </a:rPr>
              <a:t>​</a:t>
            </a:r>
          </a:p>
          <a:p>
            <a:pPr fontAlgn="base"/>
            <a:r>
              <a:rPr lang="en-AU" sz="1200" b="1" dirty="0">
                <a:latin typeface="Arial" panose="020B0604020202020204" pitchFamily="34" charset="0"/>
                <a:ea typeface="Roboto" pitchFamily="2" charset="0"/>
              </a:rPr>
              <a:t>Year 6</a:t>
            </a:r>
            <a:r>
              <a:rPr lang="en-US" sz="1200" dirty="0">
                <a:latin typeface="Arial" panose="020B0604020202020204" pitchFamily="34" charset="0"/>
                <a:ea typeface="Roboto" pitchFamily="2" charset="0"/>
              </a:rPr>
              <a:t>​</a:t>
            </a:r>
          </a:p>
          <a:p>
            <a:pPr fontAlgn="base"/>
            <a:r>
              <a:rPr lang="en-AU" sz="1200" dirty="0">
                <a:latin typeface="Arial" panose="020B0604020202020204" pitchFamily="34" charset="0"/>
                <a:ea typeface="Roboto" pitchFamily="2" charset="0"/>
              </a:rPr>
              <a:t>ACHASSK148 - The obligations citizens may consider they have beyond their own national borders as active and informed global citizens​</a:t>
            </a:r>
          </a:p>
          <a:p>
            <a:pPr fontAlgn="base"/>
            <a:r>
              <a:rPr lang="en-AU" sz="1200" dirty="0">
                <a:latin typeface="Arial" panose="020B0604020202020204" pitchFamily="34" charset="0"/>
                <a:ea typeface="Roboto" pitchFamily="2" charset="0"/>
              </a:rPr>
              <a:t>​</a:t>
            </a:r>
          </a:p>
          <a:p>
            <a:pPr fontAlgn="base"/>
            <a:r>
              <a:rPr lang="en-AU" sz="1200" b="1" dirty="0">
                <a:solidFill>
                  <a:srgbClr val="63B1A4"/>
                </a:solidFill>
                <a:latin typeface="Arial" panose="020B0604020202020204" pitchFamily="34" charset="0"/>
                <a:ea typeface="Roboto" pitchFamily="2" charset="0"/>
              </a:rPr>
              <a:t>HUMANITIES – Economics and Business</a:t>
            </a:r>
            <a:r>
              <a:rPr lang="en-US" sz="1200" dirty="0">
                <a:solidFill>
                  <a:srgbClr val="63B1A4"/>
                </a:solidFill>
                <a:latin typeface="Arial" panose="020B0604020202020204" pitchFamily="34" charset="0"/>
                <a:ea typeface="Roboto" pitchFamily="2" charset="0"/>
              </a:rPr>
              <a:t>​</a:t>
            </a:r>
          </a:p>
          <a:p>
            <a:pPr fontAlgn="base"/>
            <a:r>
              <a:rPr lang="en-AU" sz="1200" b="1" dirty="0">
                <a:latin typeface="Arial" panose="020B0604020202020204" pitchFamily="34" charset="0"/>
                <a:ea typeface="Roboto" pitchFamily="2" charset="0"/>
              </a:rPr>
              <a:t>Year 5 </a:t>
            </a:r>
            <a:r>
              <a:rPr lang="en-US" sz="1200" dirty="0">
                <a:latin typeface="Arial" panose="020B0604020202020204" pitchFamily="34" charset="0"/>
                <a:ea typeface="Roboto" pitchFamily="2" charset="0"/>
              </a:rPr>
              <a:t>​</a:t>
            </a:r>
          </a:p>
          <a:p>
            <a:pPr fontAlgn="base"/>
            <a:r>
              <a:rPr lang="en-AU" sz="1200" dirty="0">
                <a:latin typeface="Arial" panose="020B0604020202020204" pitchFamily="34" charset="0"/>
                <a:ea typeface="Roboto" pitchFamily="2" charset="0"/>
              </a:rPr>
              <a:t>ACHASSK119 - The difference between needs and wants and why choices need to be made about how limited resources are used​</a:t>
            </a:r>
          </a:p>
          <a:p>
            <a:pPr fontAlgn="base"/>
            <a:r>
              <a:rPr lang="en-AU" sz="1200" dirty="0">
                <a:latin typeface="Arial" panose="020B0604020202020204" pitchFamily="34" charset="0"/>
                <a:ea typeface="Roboto" pitchFamily="2" charset="0"/>
              </a:rPr>
              <a:t>ACHASSK120 - Types of resources (natural, human, capital) and the ways societies use them to satisfy the needs and wants of present and future generations​</a:t>
            </a:r>
          </a:p>
          <a:p>
            <a:pPr fontAlgn="base"/>
            <a:r>
              <a:rPr lang="en-AU" sz="1200" dirty="0">
                <a:latin typeface="Arial" panose="020B0604020202020204" pitchFamily="34" charset="0"/>
                <a:ea typeface="Roboto" pitchFamily="2" charset="0"/>
              </a:rPr>
              <a:t>ACHASSK121 -  Influences on consumer choices and methods that can be used to help make informed personal consumer and financial choices</a:t>
            </a:r>
            <a:r>
              <a:rPr lang="en-US" sz="1200" dirty="0">
                <a:latin typeface="Arial" panose="020B0604020202020204" pitchFamily="34" charset="0"/>
                <a:ea typeface="Roboto" pitchFamily="2" charset="0"/>
              </a:rPr>
              <a:t>​</a:t>
            </a:r>
          </a:p>
          <a:p>
            <a:pPr fontAlgn="base"/>
            <a:r>
              <a:rPr lang="en-AU" sz="1200" b="1" dirty="0">
                <a:latin typeface="Arial" panose="020B0604020202020204" pitchFamily="34" charset="0"/>
                <a:ea typeface="Roboto" pitchFamily="2" charset="0"/>
              </a:rPr>
              <a:t>Year 6</a:t>
            </a:r>
            <a:r>
              <a:rPr lang="en-US" sz="1200" dirty="0">
                <a:latin typeface="Arial" panose="020B0604020202020204" pitchFamily="34" charset="0"/>
                <a:ea typeface="Roboto" pitchFamily="2" charset="0"/>
              </a:rPr>
              <a:t>​</a:t>
            </a:r>
          </a:p>
          <a:p>
            <a:pPr fontAlgn="base"/>
            <a:r>
              <a:rPr lang="en-AU" sz="1200" dirty="0">
                <a:latin typeface="Arial" panose="020B0604020202020204" pitchFamily="34" charset="0"/>
                <a:ea typeface="Roboto" pitchFamily="2" charset="0"/>
              </a:rPr>
              <a:t>ACHASSK150 - The effect that consumer and financial decisions can have on the individual, the broader community and the environment</a:t>
            </a:r>
            <a:endParaRPr lang="en-US" sz="1200" dirty="0">
              <a:latin typeface="Arial" panose="020B0604020202020204" pitchFamily="34" charset="0"/>
              <a:ea typeface="Roboto" pitchFamily="2" charset="0"/>
            </a:endParaRPr>
          </a:p>
        </p:txBody>
      </p:sp>
    </p:spTree>
    <p:extLst>
      <p:ext uri="{BB962C8B-B14F-4D97-AF65-F5344CB8AC3E}">
        <p14:creationId xmlns:p14="http://schemas.microsoft.com/office/powerpoint/2010/main" val="1853001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828444" y="7191616"/>
            <a:ext cx="4309629" cy="519217"/>
          </a:xfrm>
        </p:spPr>
        <p:txBody>
          <a:bodyPr/>
          <a:lstStyle/>
          <a:p>
            <a:r>
              <a:rPr lang="en-US" b="1">
                <a:solidFill>
                  <a:schemeClr val="bg1"/>
                </a:solidFill>
              </a:rPr>
              <a:t>Credit:  </a:t>
            </a:r>
            <a:r>
              <a:rPr lang="en-US">
                <a:solidFill>
                  <a:schemeClr val="bg1"/>
                </a:solidFill>
              </a:rPr>
              <a:t>Richard Wainwright</a:t>
            </a:r>
          </a:p>
        </p:txBody>
      </p:sp>
      <p:pic>
        <p:nvPicPr>
          <p:cNvPr id="21" name="Picture Placeholder 20" descr="Phany prepares lunch for her husband and daughter at their home in Pursat District, Western Cambodia. Before joining the program they were food insecure. ">
            <a:extLst>
              <a:ext uri="{FF2B5EF4-FFF2-40B4-BE49-F238E27FC236}">
                <a16:creationId xmlns:a16="http://schemas.microsoft.com/office/drawing/2014/main" id="{CDF330EF-1124-4229-ADBD-A2396DBC600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559" t="9747" r="5559" b="15930"/>
          <a:stretch/>
        </p:blipFill>
        <p:spPr>
          <a:xfrm>
            <a:off x="0" y="149"/>
            <a:ext cx="13456813" cy="7562552"/>
          </a:xfrm>
        </p:spPr>
      </p:pic>
      <p:sp>
        <p:nvSpPr>
          <p:cNvPr id="11" name="object 5">
            <a:extLst>
              <a:ext uri="{FF2B5EF4-FFF2-40B4-BE49-F238E27FC236}">
                <a16:creationId xmlns:a16="http://schemas.microsoft.com/office/drawing/2014/main" id="{230B3566-D810-4054-8C33-916752B37A90}"/>
              </a:ext>
            </a:extLst>
          </p:cNvPr>
          <p:cNvSpPr/>
          <p:nvPr/>
        </p:nvSpPr>
        <p:spPr>
          <a:xfrm>
            <a:off x="8627269" y="276225"/>
            <a:ext cx="4174264" cy="2590800"/>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3C4F6F">
              <a:alpha val="80000"/>
            </a:srgbClr>
          </a:solidFill>
        </p:spPr>
        <p:txBody>
          <a:bodyPr wrap="square" lIns="0" tIns="0" rIns="0" bIns="0" rtlCol="0"/>
          <a:lstStyle/>
          <a:p>
            <a:endParaRPr sz="1697"/>
          </a:p>
        </p:txBody>
      </p:sp>
      <p:sp>
        <p:nvSpPr>
          <p:cNvPr id="13" name="Text Placeholder 6"/>
          <p:cNvSpPr txBox="1">
            <a:spLocks/>
          </p:cNvSpPr>
          <p:nvPr/>
        </p:nvSpPr>
        <p:spPr bwMode="auto">
          <a:xfrm>
            <a:off x="9672101" y="709041"/>
            <a:ext cx="3049258" cy="56542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0834" tIns="50417" rIns="100834" bIns="50417"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205" b="1" dirty="0">
                <a:solidFill>
                  <a:srgbClr val="E4DBCA"/>
                </a:solidFill>
                <a:latin typeface="Arial" panose="020B0604020202020204" pitchFamily="34" charset="0"/>
                <a:ea typeface="Roboto" pitchFamily="2" charset="0"/>
                <a:hlinkClick r:id="rId4">
                  <a:extLst>
                    <a:ext uri="{A12FA001-AC4F-418D-AE19-62706E023703}">
                      <ahyp:hlinkClr xmlns:ahyp="http://schemas.microsoft.com/office/drawing/2018/hyperlinkcolor" val="tx"/>
                    </a:ext>
                  </a:extLst>
                </a:hlinkClick>
              </a:rPr>
              <a:t>Start exploring the global issue of food security by watching this film about </a:t>
            </a:r>
            <a:r>
              <a:rPr lang="en-US" sz="2205" b="1" dirty="0" err="1">
                <a:solidFill>
                  <a:srgbClr val="E4DBCA"/>
                </a:solidFill>
                <a:latin typeface="Arial" panose="020B0604020202020204" pitchFamily="34" charset="0"/>
                <a:ea typeface="Roboto" pitchFamily="2" charset="0"/>
                <a:hlinkClick r:id="rId4">
                  <a:extLst>
                    <a:ext uri="{A12FA001-AC4F-418D-AE19-62706E023703}">
                      <ahyp:hlinkClr xmlns:ahyp="http://schemas.microsoft.com/office/drawing/2018/hyperlinkcolor" val="tx"/>
                    </a:ext>
                  </a:extLst>
                </a:hlinkClick>
              </a:rPr>
              <a:t>Phany</a:t>
            </a:r>
            <a:r>
              <a:rPr lang="en-US" sz="2205" b="1" dirty="0">
                <a:solidFill>
                  <a:srgbClr val="E4DBCA"/>
                </a:solidFill>
                <a:latin typeface="Arial" panose="020B0604020202020204" pitchFamily="34" charset="0"/>
                <a:ea typeface="Roboto" pitchFamily="2" charset="0"/>
                <a:hlinkClick r:id="rId4">
                  <a:extLst>
                    <a:ext uri="{A12FA001-AC4F-418D-AE19-62706E023703}">
                      <ahyp:hlinkClr xmlns:ahyp="http://schemas.microsoft.com/office/drawing/2018/hyperlinkcolor" val="tx"/>
                    </a:ext>
                  </a:extLst>
                </a:hlinkClick>
              </a:rPr>
              <a:t> from Cambodia. </a:t>
            </a:r>
            <a:endParaRPr lang="en-US" sz="2205" b="1" dirty="0">
              <a:solidFill>
                <a:srgbClr val="E4DBCA"/>
              </a:solidFill>
              <a:latin typeface="Arial" panose="020B0604020202020204" pitchFamily="34" charset="0"/>
              <a:ea typeface="Roboto" pitchFamily="2" charset="0"/>
            </a:endParaRPr>
          </a:p>
          <a:p>
            <a:pPr marL="0" indent="0">
              <a:buNone/>
            </a:pPr>
            <a:endParaRPr lang="en-US" sz="2646" dirty="0">
              <a:solidFill>
                <a:srgbClr val="006A8A"/>
              </a:solidFill>
            </a:endParaRPr>
          </a:p>
        </p:txBody>
      </p:sp>
      <p:sp>
        <p:nvSpPr>
          <p:cNvPr id="22" name="TextBox 21">
            <a:extLst>
              <a:ext uri="{FF2B5EF4-FFF2-40B4-BE49-F238E27FC236}">
                <a16:creationId xmlns:a16="http://schemas.microsoft.com/office/drawing/2014/main" id="{81889B5F-406C-4B49-A6C7-AFB7E35ADCEB}"/>
              </a:ext>
            </a:extLst>
          </p:cNvPr>
          <p:cNvSpPr txBox="1"/>
          <p:nvPr/>
        </p:nvSpPr>
        <p:spPr>
          <a:xfrm>
            <a:off x="360790" y="7169224"/>
            <a:ext cx="13082570" cy="278987"/>
          </a:xfrm>
          <a:prstGeom prst="rect">
            <a:avLst/>
          </a:prstGeom>
          <a:noFill/>
        </p:spPr>
        <p:txBody>
          <a:bodyPr wrap="square" rtlCol="0">
            <a:spAutoFit/>
          </a:bodyPr>
          <a:lstStyle/>
          <a:p>
            <a:r>
              <a:rPr lang="en-AU" sz="1213" dirty="0" err="1">
                <a:solidFill>
                  <a:schemeClr val="bg1"/>
                </a:solidFill>
                <a:latin typeface="Arial" panose="020B0604020202020204" pitchFamily="34" charset="0"/>
                <a:ea typeface="Roboto" pitchFamily="2" charset="0"/>
              </a:rPr>
              <a:t>Phany</a:t>
            </a:r>
            <a:r>
              <a:rPr lang="en-AU" sz="1213" dirty="0">
                <a:solidFill>
                  <a:schemeClr val="bg1"/>
                </a:solidFill>
                <a:latin typeface="Arial" panose="020B0604020202020204" pitchFamily="34" charset="0"/>
                <a:ea typeface="Roboto" pitchFamily="2" charset="0"/>
              </a:rPr>
              <a:t> prepares lunch for her husband and daughter at their home in </a:t>
            </a:r>
            <a:r>
              <a:rPr lang="en-AU" sz="1213" dirty="0" err="1">
                <a:solidFill>
                  <a:schemeClr val="bg1"/>
                </a:solidFill>
                <a:latin typeface="Arial" panose="020B0604020202020204" pitchFamily="34" charset="0"/>
                <a:ea typeface="Roboto" pitchFamily="2" charset="0"/>
              </a:rPr>
              <a:t>Pursat</a:t>
            </a:r>
            <a:r>
              <a:rPr lang="en-AU" sz="1213" dirty="0">
                <a:solidFill>
                  <a:schemeClr val="bg1"/>
                </a:solidFill>
                <a:latin typeface="Arial" panose="020B0604020202020204" pitchFamily="34" charset="0"/>
                <a:ea typeface="Roboto" pitchFamily="2" charset="0"/>
              </a:rPr>
              <a:t> District, Western Cambodia. Before joining the program they were food insecure.  © Richard Wainwright</a:t>
            </a:r>
          </a:p>
        </p:txBody>
      </p:sp>
      <p:grpSp>
        <p:nvGrpSpPr>
          <p:cNvPr id="9" name="Group 8">
            <a:extLst>
              <a:ext uri="{FF2B5EF4-FFF2-40B4-BE49-F238E27FC236}">
                <a16:creationId xmlns:a16="http://schemas.microsoft.com/office/drawing/2014/main" id="{AFC8B1DC-4505-42D8-B4CB-B7731BE35B54}"/>
              </a:ext>
            </a:extLst>
          </p:cNvPr>
          <p:cNvGrpSpPr/>
          <p:nvPr/>
        </p:nvGrpSpPr>
        <p:grpSpPr>
          <a:xfrm>
            <a:off x="8850089" y="1135989"/>
            <a:ext cx="907579" cy="851159"/>
            <a:chOff x="297222" y="4649564"/>
            <a:chExt cx="1230953" cy="1162513"/>
          </a:xfrm>
          <a:solidFill>
            <a:srgbClr val="E4DBCA"/>
          </a:solidFill>
        </p:grpSpPr>
        <p:sp>
          <p:nvSpPr>
            <p:cNvPr id="8" name="Oval 7">
              <a:extLst>
                <a:ext uri="{FF2B5EF4-FFF2-40B4-BE49-F238E27FC236}">
                  <a16:creationId xmlns:a16="http://schemas.microsoft.com/office/drawing/2014/main" id="{4DEFC3CE-A3FE-49CC-9DD4-E2D603A5CB70}"/>
                </a:ext>
              </a:extLst>
            </p:cNvPr>
            <p:cNvSpPr/>
            <p:nvPr/>
          </p:nvSpPr>
          <p:spPr bwMode="auto">
            <a:xfrm>
              <a:off x="297222" y="4649564"/>
              <a:ext cx="1230953" cy="1162513"/>
            </a:xfrm>
            <a:prstGeom prst="ellipse">
              <a:avLst/>
            </a:prstGeom>
            <a:grpFill/>
            <a:ln>
              <a:noFill/>
            </a:ln>
            <a:effectLst/>
          </p:spPr>
          <p:txBody>
            <a:bodyPr rot="0" spcFirstLastPara="0" vertOverflow="overflow" horzOverflow="overflow" vert="horz" wrap="none" lIns="100834" tIns="50417" rIns="100834" bIns="50417" numCol="1" spcCol="0" rtlCol="0" fromWordArt="0" anchor="ctr" anchorCtr="0" forceAA="0" compatLnSpc="1">
              <a:prstTxWarp prst="textNoShape">
                <a:avLst/>
              </a:prstTxWarp>
              <a:noAutofit/>
            </a:bodyPr>
            <a:lstStyle/>
            <a:p>
              <a:pPr algn="ctr"/>
              <a:endParaRPr lang="en-AU" sz="1985"/>
            </a:p>
          </p:txBody>
        </p:sp>
        <p:pic>
          <p:nvPicPr>
            <p:cNvPr id="7" name="Graphic 6" descr="Play">
              <a:extLst>
                <a:ext uri="{FF2B5EF4-FFF2-40B4-BE49-F238E27FC236}">
                  <a16:creationId xmlns:a16="http://schemas.microsoft.com/office/drawing/2014/main" id="{E6D24F7D-280E-41E3-8C16-B214DEC738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787" y="4792775"/>
              <a:ext cx="788632" cy="788632"/>
            </a:xfrm>
            <a:prstGeom prst="rect">
              <a:avLst/>
            </a:prstGeom>
          </p:spPr>
        </p:pic>
      </p:grpSp>
      <p:pic>
        <p:nvPicPr>
          <p:cNvPr id="4" name="Graphic 3" descr="Play">
            <a:extLst>
              <a:ext uri="{FF2B5EF4-FFF2-40B4-BE49-F238E27FC236}">
                <a16:creationId xmlns:a16="http://schemas.microsoft.com/office/drawing/2014/main" id="{1473EF98-4DE3-44E9-BD6D-57A5AA3381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62294" y="1181838"/>
            <a:ext cx="695425" cy="6954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635133" y="310955"/>
            <a:ext cx="5644677" cy="684968"/>
          </a:xfrm>
          <a:prstGeom prst="rect">
            <a:avLst/>
          </a:prstGeom>
        </p:spPr>
        <p:txBody>
          <a:bodyPr vert="horz" wrap="square" lIns="0" tIns="7784" rIns="0" bIns="0" rtlCol="0">
            <a:spAutoFit/>
          </a:bodyPr>
          <a:lstStyle/>
          <a:p>
            <a:pPr marL="11977">
              <a:spcBef>
                <a:spcPts val="409"/>
              </a:spcBef>
            </a:pPr>
            <a:r>
              <a:rPr lang="en-AU" sz="4400" b="1">
                <a:solidFill>
                  <a:srgbClr val="D86075"/>
                </a:solidFill>
                <a:latin typeface="Arial"/>
                <a:cs typeface="Arial"/>
              </a:rPr>
              <a:t>THE GIFT OF FOOD</a:t>
            </a:r>
            <a:endParaRPr lang="en-AU" sz="4400">
              <a:solidFill>
                <a:srgbClr val="D86075"/>
              </a:solidFill>
              <a:latin typeface="Arial"/>
              <a:cs typeface="Arial"/>
            </a:endParaRPr>
          </a:p>
        </p:txBody>
      </p:sp>
      <p:sp>
        <p:nvSpPr>
          <p:cNvPr id="10" name="TextBox 9">
            <a:extLst>
              <a:ext uri="{FF2B5EF4-FFF2-40B4-BE49-F238E27FC236}">
                <a16:creationId xmlns:a16="http://schemas.microsoft.com/office/drawing/2014/main" id="{6C0DEB82-F747-4C20-96F3-14D54EA4F32C}"/>
              </a:ext>
            </a:extLst>
          </p:cNvPr>
          <p:cNvSpPr txBox="1"/>
          <p:nvPr/>
        </p:nvSpPr>
        <p:spPr>
          <a:xfrm>
            <a:off x="538549" y="1828581"/>
            <a:ext cx="7783915" cy="4431983"/>
          </a:xfrm>
          <a:prstGeom prst="rect">
            <a:avLst/>
          </a:prstGeom>
          <a:noFill/>
        </p:spPr>
        <p:txBody>
          <a:bodyPr wrap="square" lIns="91440" tIns="45720" rIns="91440" bIns="45720" rtlCol="0" anchor="t">
            <a:spAutoFit/>
          </a:bodyPr>
          <a:lstStyle/>
          <a:p>
            <a:r>
              <a:rPr lang="en-AU" sz="2200" dirty="0">
                <a:latin typeface="Arial" panose="020B0604020202020204" pitchFamily="34" charset="0"/>
                <a:ea typeface="Roboto" pitchFamily="2" charset="0"/>
              </a:rPr>
              <a:t>Food is important to survive, but sadly, not everyone has access to food, and millions of people go hungry every day.</a:t>
            </a:r>
          </a:p>
          <a:p>
            <a:endParaRPr lang="en-AU" sz="2200" dirty="0">
              <a:latin typeface="Arial" panose="020B0604020202020204" pitchFamily="34" charset="0"/>
              <a:ea typeface="Roboto" pitchFamily="2" charset="0"/>
            </a:endParaRPr>
          </a:p>
          <a:p>
            <a:r>
              <a:rPr lang="en-AU" sz="2200" b="1" dirty="0">
                <a:latin typeface="Arial" panose="020B0604020202020204" pitchFamily="34" charset="0"/>
              </a:rPr>
              <a:t>There is enough food to feed everyone in the world, but people still go hungry. </a:t>
            </a:r>
          </a:p>
          <a:p>
            <a:endParaRPr lang="en-AU" sz="2200" dirty="0">
              <a:latin typeface="Arial" panose="020B0604020202020204" pitchFamily="34" charset="0"/>
              <a:ea typeface="Roboto" pitchFamily="2" charset="0"/>
            </a:endParaRPr>
          </a:p>
          <a:p>
            <a:r>
              <a:rPr lang="en-AU" sz="2200" dirty="0">
                <a:latin typeface="Arial" panose="020B0604020202020204" pitchFamily="34" charset="0"/>
                <a:ea typeface="Roboto" pitchFamily="2" charset="0"/>
              </a:rPr>
              <a:t>It is important that we ask two important questions:</a:t>
            </a:r>
          </a:p>
          <a:p>
            <a:endParaRPr lang="en-AU" sz="2200" i="1" dirty="0">
              <a:latin typeface="Arial" panose="020B0604020202020204" pitchFamily="34" charset="0"/>
              <a:ea typeface="Roboto" pitchFamily="2" charset="0"/>
            </a:endParaRPr>
          </a:p>
          <a:p>
            <a:r>
              <a:rPr lang="en-AU" sz="2200" b="1" i="1" dirty="0">
                <a:solidFill>
                  <a:srgbClr val="63B1A4"/>
                </a:solidFill>
                <a:latin typeface="Arial" panose="020B0604020202020204" pitchFamily="34" charset="0"/>
                <a:ea typeface="Roboto" pitchFamily="2" charset="0"/>
              </a:rPr>
              <a:t>Why do some people in our world not have access to the food they need? </a:t>
            </a:r>
          </a:p>
          <a:p>
            <a:endParaRPr lang="en-AU" sz="2200" b="1" i="1" dirty="0">
              <a:solidFill>
                <a:srgbClr val="63B1A4"/>
              </a:solidFill>
              <a:latin typeface="Arial" panose="020B0604020202020204" pitchFamily="34" charset="0"/>
              <a:ea typeface="Roboto" pitchFamily="2" charset="0"/>
            </a:endParaRPr>
          </a:p>
          <a:p>
            <a:r>
              <a:rPr lang="en-AU" sz="2200" b="1" i="1" dirty="0">
                <a:solidFill>
                  <a:srgbClr val="63B1A4"/>
                </a:solidFill>
                <a:latin typeface="Arial" panose="020B0604020202020204" pitchFamily="34" charset="0"/>
                <a:ea typeface="Roboto" pitchFamily="2" charset="0"/>
              </a:rPr>
              <a:t>How can we end world hunger? </a:t>
            </a:r>
          </a:p>
          <a:p>
            <a:endParaRPr lang="en-AU" dirty="0"/>
          </a:p>
        </p:txBody>
      </p:sp>
      <p:sp>
        <p:nvSpPr>
          <p:cNvPr id="9" name="object 5">
            <a:extLst>
              <a:ext uri="{FF2B5EF4-FFF2-40B4-BE49-F238E27FC236}">
                <a16:creationId xmlns:a16="http://schemas.microsoft.com/office/drawing/2014/main" id="{0CC38836-2344-473A-ACE3-224D4AC402AF}"/>
              </a:ext>
            </a:extLst>
          </p:cNvPr>
          <p:cNvSpPr/>
          <p:nvPr/>
        </p:nvSpPr>
        <p:spPr>
          <a:xfrm>
            <a:off x="9084469" y="1807722"/>
            <a:ext cx="3657600" cy="408731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solidFill>
        </p:spPr>
        <p:txBody>
          <a:bodyPr wrap="square" lIns="0" tIns="0" rIns="0" bIns="0" rtlCol="0"/>
          <a:lstStyle/>
          <a:p>
            <a:endParaRPr sz="1697"/>
          </a:p>
        </p:txBody>
      </p:sp>
      <p:sp>
        <p:nvSpPr>
          <p:cNvPr id="13" name="TextBox 12">
            <a:extLst>
              <a:ext uri="{FF2B5EF4-FFF2-40B4-BE49-F238E27FC236}">
                <a16:creationId xmlns:a16="http://schemas.microsoft.com/office/drawing/2014/main" id="{3017C206-D984-4C27-9096-D7EFFAA5710F}"/>
              </a:ext>
            </a:extLst>
          </p:cNvPr>
          <p:cNvSpPr txBox="1"/>
          <p:nvPr/>
        </p:nvSpPr>
        <p:spPr>
          <a:xfrm>
            <a:off x="9282196" y="2422034"/>
            <a:ext cx="3181611" cy="3323987"/>
          </a:xfrm>
          <a:prstGeom prst="rect">
            <a:avLst/>
          </a:prstGeom>
          <a:noFill/>
        </p:spPr>
        <p:txBody>
          <a:bodyPr wrap="square" lIns="91440" tIns="45720" rIns="91440" bIns="45720" rtlCol="0" anchor="t">
            <a:spAutoFit/>
          </a:bodyPr>
          <a:lstStyle/>
          <a:p>
            <a:pPr algn="ctr"/>
            <a:r>
              <a:rPr lang="en-AU" sz="2400" dirty="0">
                <a:latin typeface="Arial" panose="020B0604020202020204" pitchFamily="34" charset="0"/>
                <a:ea typeface="Roboto" pitchFamily="2" charset="0"/>
              </a:rPr>
              <a:t>Food security is when all people have enough safe and  nutritious food to live a healthy and active life.</a:t>
            </a:r>
          </a:p>
          <a:p>
            <a:pPr algn="ctr"/>
            <a:endParaRPr lang="en-AU" sz="1600" dirty="0">
              <a:latin typeface="Arial" panose="020B0604020202020204" pitchFamily="34" charset="0"/>
              <a:ea typeface="Roboto" pitchFamily="2" charset="0"/>
            </a:endParaRPr>
          </a:p>
          <a:p>
            <a:pPr algn="ctr"/>
            <a:r>
              <a:rPr lang="en-AU" sz="1600" dirty="0">
                <a:latin typeface="Arial" panose="020B0604020202020204" pitchFamily="34" charset="0"/>
                <a:ea typeface="Roboto"/>
              </a:rPr>
              <a:t>Food and Agriculture Organisation (FAO)</a:t>
            </a:r>
            <a:endParaRPr lang="en-AU" sz="1600" dirty="0">
              <a:latin typeface="Arial" panose="020B0604020202020204" pitchFamily="34" charset="0"/>
              <a:ea typeface="Roboto" pitchFamily="2" charset="0"/>
            </a:endParaRPr>
          </a:p>
          <a:p>
            <a:endParaRPr lang="en-AU" dirty="0"/>
          </a:p>
        </p:txBody>
      </p:sp>
    </p:spTree>
    <p:extLst>
      <p:ext uri="{BB962C8B-B14F-4D97-AF65-F5344CB8AC3E}">
        <p14:creationId xmlns:p14="http://schemas.microsoft.com/office/powerpoint/2010/main" val="112814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9533E5-88BB-4D06-9985-1C6F074EC9A6}"/>
              </a:ext>
            </a:extLst>
          </p:cNvPr>
          <p:cNvPicPr>
            <a:picLocks noGrp="1" noChangeAspect="1"/>
          </p:cNvPicPr>
          <p:nvPr/>
        </p:nvPicPr>
        <p:blipFill rotWithShape="1">
          <a:blip r:embed="rId3" cstate="print">
            <a:extLst>
              <a:ext uri="{28A0092B-C50C-407E-A947-70E740481C1C}">
                <a14:useLocalDpi xmlns:a14="http://schemas.microsoft.com/office/drawing/2010/main"/>
              </a:ext>
            </a:extLst>
          </a:blip>
          <a:srcRect l="2759" b="17947"/>
          <a:stretch/>
        </p:blipFill>
        <p:spPr>
          <a:xfrm>
            <a:off x="-1" y="0"/>
            <a:ext cx="13444539" cy="7562702"/>
          </a:xfrm>
          <a:prstGeom prst="rect">
            <a:avLst/>
          </a:prstGeom>
          <a:solidFill>
            <a:schemeClr val="bg1">
              <a:lumMod val="85000"/>
            </a:schemeClr>
          </a:solidFill>
        </p:spPr>
      </p:pic>
      <p:sp>
        <p:nvSpPr>
          <p:cNvPr id="2" name="TextBox 1">
            <a:extLst>
              <a:ext uri="{FF2B5EF4-FFF2-40B4-BE49-F238E27FC236}">
                <a16:creationId xmlns:a16="http://schemas.microsoft.com/office/drawing/2014/main" id="{813E375F-5114-45B1-ADA6-1A6C1551AE49}"/>
              </a:ext>
            </a:extLst>
          </p:cNvPr>
          <p:cNvSpPr txBox="1"/>
          <p:nvPr/>
        </p:nvSpPr>
        <p:spPr>
          <a:xfrm>
            <a:off x="10913269" y="7227933"/>
            <a:ext cx="4355171" cy="329962"/>
          </a:xfrm>
          <a:prstGeom prst="rect">
            <a:avLst/>
          </a:prstGeom>
          <a:noFill/>
        </p:spPr>
        <p:txBody>
          <a:bodyPr wrap="square" rtlCol="0">
            <a:spAutoFit/>
          </a:bodyPr>
          <a:lstStyle/>
          <a:p>
            <a:r>
              <a:rPr lang="en-AU" sz="1544" dirty="0">
                <a:solidFill>
                  <a:schemeClr val="bg1"/>
                </a:solidFill>
                <a:latin typeface="Arial" panose="020B0604020202020204" pitchFamily="34" charset="0"/>
                <a:ea typeface="Roboto" pitchFamily="2" charset="0"/>
              </a:rPr>
              <a:t>Credit: Richard Wainwright</a:t>
            </a:r>
          </a:p>
        </p:txBody>
      </p:sp>
      <p:sp>
        <p:nvSpPr>
          <p:cNvPr id="7" name="object 5">
            <a:extLst>
              <a:ext uri="{FF2B5EF4-FFF2-40B4-BE49-F238E27FC236}">
                <a16:creationId xmlns:a16="http://schemas.microsoft.com/office/drawing/2014/main" id="{33A0676A-4242-4E9C-8080-EC832D4BA781}"/>
              </a:ext>
            </a:extLst>
          </p:cNvPr>
          <p:cNvSpPr/>
          <p:nvPr/>
        </p:nvSpPr>
        <p:spPr>
          <a:xfrm>
            <a:off x="7331869" y="456334"/>
            <a:ext cx="5594070" cy="3325091"/>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solidFill>
        </p:spPr>
        <p:txBody>
          <a:bodyPr wrap="square" lIns="0" tIns="0" rIns="0" bIns="0" rtlCol="0"/>
          <a:lstStyle/>
          <a:p>
            <a:endParaRPr sz="1697"/>
          </a:p>
        </p:txBody>
      </p:sp>
      <p:sp>
        <p:nvSpPr>
          <p:cNvPr id="6" name="Rectangle 5"/>
          <p:cNvSpPr/>
          <p:nvPr/>
        </p:nvSpPr>
        <p:spPr>
          <a:xfrm>
            <a:off x="7728605" y="800089"/>
            <a:ext cx="4800599" cy="2637582"/>
          </a:xfrm>
          <a:prstGeom prst="rect">
            <a:avLst/>
          </a:prstGeom>
          <a:noFill/>
          <a:ln>
            <a:noFill/>
          </a:ln>
        </p:spPr>
        <p:txBody>
          <a:bodyPr wrap="square">
            <a:spAutoFit/>
          </a:bodyPr>
          <a:lstStyle/>
          <a:p>
            <a:pPr algn="ctr"/>
            <a:r>
              <a:rPr lang="en-AU" sz="3088" b="1" dirty="0">
                <a:latin typeface="Arial" panose="020B0604020202020204" pitchFamily="34" charset="0"/>
                <a:ea typeface="Roboto" pitchFamily="2" charset="0"/>
              </a:rPr>
              <a:t>Current estimates show that nearly 690 million people, 8.9 percent of the world population, are hungry.</a:t>
            </a:r>
            <a:r>
              <a:rPr lang="en-AU" sz="3088" dirty="0">
                <a:latin typeface="Arial" panose="020B0604020202020204" pitchFamily="34" charset="0"/>
                <a:ea typeface="Roboto" pitchFamily="2" charset="0"/>
              </a:rPr>
              <a:t> </a:t>
            </a:r>
          </a:p>
          <a:p>
            <a:pPr algn="ctr"/>
            <a:r>
              <a:rPr lang="en-AU" sz="1100" dirty="0">
                <a:latin typeface="Arial" panose="020B0604020202020204" pitchFamily="34" charset="0"/>
                <a:ea typeface="Roboto" pitchFamily="2" charset="0"/>
                <a:cs typeface="Arial" panose="020B0604020202020204" pitchFamily="34" charset="0"/>
              </a:rPr>
              <a:t>Source: United Nations </a:t>
            </a:r>
            <a:endParaRPr lang="en-AU" sz="3088" dirty="0"/>
          </a:p>
        </p:txBody>
      </p:sp>
    </p:spTree>
    <p:extLst>
      <p:ext uri="{BB962C8B-B14F-4D97-AF65-F5344CB8AC3E}">
        <p14:creationId xmlns:p14="http://schemas.microsoft.com/office/powerpoint/2010/main" val="2263884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9" y="304554"/>
            <a:ext cx="8305794" cy="684968"/>
          </a:xfrm>
          <a:prstGeom prst="rect">
            <a:avLst/>
          </a:prstGeom>
        </p:spPr>
        <p:txBody>
          <a:bodyPr vert="horz" wrap="square" lIns="0" tIns="7784" rIns="0" bIns="0" rtlCol="0">
            <a:spAutoFit/>
          </a:bodyPr>
          <a:lstStyle/>
          <a:p>
            <a:pPr marL="11977">
              <a:spcBef>
                <a:spcPts val="409"/>
              </a:spcBef>
            </a:pPr>
            <a:r>
              <a:rPr lang="en-AU" sz="4400" b="1">
                <a:solidFill>
                  <a:srgbClr val="D86075"/>
                </a:solidFill>
                <a:latin typeface="Arial"/>
                <a:cs typeface="Arial"/>
              </a:rPr>
              <a:t>FOOD IN OUR WORLD TODAY</a:t>
            </a:r>
            <a:endParaRPr lang="en-AU" sz="4400">
              <a:solidFill>
                <a:srgbClr val="D86075"/>
              </a:solidFill>
              <a:latin typeface="Arial"/>
              <a:cs typeface="Arial"/>
            </a:endParaRPr>
          </a:p>
        </p:txBody>
      </p:sp>
      <p:sp>
        <p:nvSpPr>
          <p:cNvPr id="14" name="Rectangle 13">
            <a:extLst>
              <a:ext uri="{FF2B5EF4-FFF2-40B4-BE49-F238E27FC236}">
                <a16:creationId xmlns:a16="http://schemas.microsoft.com/office/drawing/2014/main" id="{75CD2057-CCBC-4B92-8710-441AD11A0EC8}"/>
              </a:ext>
            </a:extLst>
          </p:cNvPr>
          <p:cNvSpPr/>
          <p:nvPr/>
        </p:nvSpPr>
        <p:spPr>
          <a:xfrm>
            <a:off x="8932069" y="2076982"/>
            <a:ext cx="3735377" cy="4154984"/>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4400" b="1" dirty="0">
                <a:solidFill>
                  <a:srgbClr val="63B1A4"/>
                </a:solidFill>
                <a:latin typeface="Arial" panose="020B0604020202020204" pitchFamily="34" charset="0"/>
                <a:ea typeface="Roboto" pitchFamily="2" charset="0"/>
                <a:cs typeface="Arial"/>
              </a:rPr>
              <a:t>20% </a:t>
            </a:r>
            <a:r>
              <a:rPr lang="en-AU" sz="2200" dirty="0">
                <a:latin typeface="Arial" panose="020B0604020202020204" pitchFamily="34" charset="0"/>
                <a:ea typeface="Roboto" pitchFamily="2" charset="0"/>
                <a:cs typeface="Arial"/>
              </a:rPr>
              <a:t>of almost all sub-regions of Africa experience hunger.</a:t>
            </a:r>
            <a:endParaRPr lang="en-AU" sz="2200" dirty="0">
              <a:solidFill>
                <a:srgbClr val="000000"/>
              </a:solidFill>
              <a:latin typeface="Arial" panose="020B0604020202020204" pitchFamily="34" charset="0"/>
              <a:ea typeface="Roboto" pitchFamily="2" charset="0"/>
              <a:cs typeface="Arial" panose="020B0604020202020204" pitchFamily="34" charset="0"/>
            </a:endParaRPr>
          </a:p>
          <a:p>
            <a:pPr defTabSz="457200">
              <a:spcBef>
                <a:spcPts val="0"/>
              </a:spcBef>
              <a:spcAft>
                <a:spcPts val="0"/>
              </a:spcAft>
            </a:pPr>
            <a:endParaRPr lang="en-AU" sz="2200" dirty="0">
              <a:solidFill>
                <a:srgbClr val="000000"/>
              </a:solidFill>
              <a:latin typeface="Arial" panose="020B0604020202020204" pitchFamily="34" charset="0"/>
              <a:ea typeface="Roboto" pitchFamily="2" charset="0"/>
              <a:cs typeface="Arial" panose="020B0604020202020204" pitchFamily="34" charset="0"/>
            </a:endParaRPr>
          </a:p>
          <a:p>
            <a:pPr defTabSz="457200"/>
            <a:r>
              <a:rPr lang="en-AU" sz="4400" b="1" dirty="0">
                <a:solidFill>
                  <a:srgbClr val="63B1A4"/>
                </a:solidFill>
                <a:latin typeface="Arial" panose="020B0604020202020204" pitchFamily="34" charset="0"/>
                <a:ea typeface="Roboto" pitchFamily="2" charset="0"/>
                <a:cs typeface="Arial"/>
              </a:rPr>
              <a:t>45% </a:t>
            </a:r>
            <a:r>
              <a:rPr lang="en-AU" sz="2200" dirty="0">
                <a:latin typeface="Arial" panose="020B0604020202020204" pitchFamily="34" charset="0"/>
                <a:ea typeface="Roboto" pitchFamily="2" charset="0"/>
              </a:rPr>
              <a:t>of deaths in children under five in poorer countries are caused by mothers and their children not having enough healthy food to eat.</a:t>
            </a:r>
            <a:endParaRPr lang="en-AU" sz="2200" dirty="0">
              <a:solidFill>
                <a:prstClr val="black"/>
              </a:solidFill>
              <a:latin typeface="Arial" panose="020B0604020202020204" pitchFamily="34" charset="0"/>
              <a:ea typeface="Roboto" pitchFamily="2" charset="0"/>
              <a:cs typeface="Arial" panose="020B0604020202020204" pitchFamily="34" charset="0"/>
            </a:endParaRPr>
          </a:p>
        </p:txBody>
      </p:sp>
      <p:sp>
        <p:nvSpPr>
          <p:cNvPr id="18" name="Rectangle 17">
            <a:extLst>
              <a:ext uri="{FF2B5EF4-FFF2-40B4-BE49-F238E27FC236}">
                <a16:creationId xmlns:a16="http://schemas.microsoft.com/office/drawing/2014/main" id="{9EF80AD4-2E54-44B7-ABDD-D7DA3374F776}"/>
              </a:ext>
            </a:extLst>
          </p:cNvPr>
          <p:cNvSpPr/>
          <p:nvPr/>
        </p:nvSpPr>
        <p:spPr>
          <a:xfrm>
            <a:off x="3205206" y="2076982"/>
            <a:ext cx="2749129" cy="2062103"/>
          </a:xfrm>
          <a:prstGeom prst="rect">
            <a:avLst/>
          </a:prstGeom>
        </p:spPr>
        <p:txBody>
          <a:bodyPr wrap="square" lIns="91440" tIns="45720" rIns="91440" bIns="45720" anchor="t">
            <a:spAutoFit/>
          </a:bodyPr>
          <a:lstStyle/>
          <a:p>
            <a:r>
              <a:rPr lang="en-AU" sz="4000" b="1" dirty="0">
                <a:solidFill>
                  <a:srgbClr val="63B1A4"/>
                </a:solidFill>
                <a:latin typeface="Arial" panose="020B0604020202020204" pitchFamily="34" charset="0"/>
                <a:ea typeface="Roboto" pitchFamily="2" charset="0"/>
                <a:cs typeface="Arial"/>
              </a:rPr>
              <a:t>2 billion </a:t>
            </a:r>
            <a:r>
              <a:rPr lang="en-AU" sz="2200" dirty="0">
                <a:latin typeface="Arial" panose="020B0604020202020204" pitchFamily="34" charset="0"/>
                <a:ea typeface="Roboto" pitchFamily="2" charset="0"/>
                <a:cs typeface="Arial"/>
              </a:rPr>
              <a:t>people in our world do </a:t>
            </a:r>
            <a:r>
              <a:rPr lang="en-AU" sz="2200" dirty="0">
                <a:latin typeface="Arial" panose="020B0604020202020204" pitchFamily="34" charset="0"/>
                <a:ea typeface="Roboto" pitchFamily="2" charset="0"/>
              </a:rPr>
              <a:t>not have enough regular nutritious and food.</a:t>
            </a:r>
            <a:endParaRPr lang="en-AU" sz="2200" dirty="0">
              <a:latin typeface="Arial" panose="020B0604020202020204" pitchFamily="34" charset="0"/>
              <a:ea typeface="Roboto" pitchFamily="2" charset="0"/>
              <a:cs typeface="Arial" panose="020B0604020202020204" pitchFamily="34" charset="0"/>
            </a:endParaRPr>
          </a:p>
        </p:txBody>
      </p:sp>
      <p:pic>
        <p:nvPicPr>
          <p:cNvPr id="19" name="Graphic 18" descr="Africa">
            <a:extLst>
              <a:ext uri="{FF2B5EF4-FFF2-40B4-BE49-F238E27FC236}">
                <a16:creationId xmlns:a16="http://schemas.microsoft.com/office/drawing/2014/main" id="{5FB742A2-0C1D-40E6-8160-1983E8420E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0486" y="2076982"/>
            <a:ext cx="1615220" cy="1615220"/>
          </a:xfrm>
          <a:prstGeom prst="rect">
            <a:avLst/>
          </a:prstGeom>
        </p:spPr>
      </p:pic>
      <p:pic>
        <p:nvPicPr>
          <p:cNvPr id="20" name="Graphic 19" descr="Woman with baby">
            <a:extLst>
              <a:ext uri="{FF2B5EF4-FFF2-40B4-BE49-F238E27FC236}">
                <a16:creationId xmlns:a16="http://schemas.microsoft.com/office/drawing/2014/main" id="{2B8AD355-1A54-4DA9-BA55-30294E4A2F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3193" y="4123605"/>
            <a:ext cx="1769806" cy="1769806"/>
          </a:xfrm>
          <a:prstGeom prst="rect">
            <a:avLst/>
          </a:prstGeom>
        </p:spPr>
      </p:pic>
      <p:pic>
        <p:nvPicPr>
          <p:cNvPr id="21" name="Picture 20">
            <a:extLst>
              <a:ext uri="{FF2B5EF4-FFF2-40B4-BE49-F238E27FC236}">
                <a16:creationId xmlns:a16="http://schemas.microsoft.com/office/drawing/2014/main" id="{8E13CD5A-B667-4284-8C5D-03520A31EF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838" y="2593582"/>
            <a:ext cx="2365268" cy="2783227"/>
          </a:xfrm>
          <a:prstGeom prst="rect">
            <a:avLst/>
          </a:prstGeom>
          <a:solidFill>
            <a:schemeClr val="bg1"/>
          </a:solidFill>
        </p:spPr>
      </p:pic>
      <p:sp>
        <p:nvSpPr>
          <p:cNvPr id="2" name="Rectangle 1">
            <a:extLst>
              <a:ext uri="{FF2B5EF4-FFF2-40B4-BE49-F238E27FC236}">
                <a16:creationId xmlns:a16="http://schemas.microsoft.com/office/drawing/2014/main" id="{0B1064D0-1620-4442-B6EF-4997CF19BFAB}"/>
              </a:ext>
            </a:extLst>
          </p:cNvPr>
          <p:cNvSpPr/>
          <p:nvPr/>
        </p:nvSpPr>
        <p:spPr>
          <a:xfrm>
            <a:off x="84934" y="6734648"/>
            <a:ext cx="7045552" cy="246221"/>
          </a:xfrm>
          <a:prstGeom prst="rect">
            <a:avLst/>
          </a:prstGeom>
        </p:spPr>
        <p:txBody>
          <a:bodyPr wrap="square">
            <a:spAutoFit/>
          </a:bodyPr>
          <a:lstStyle/>
          <a:p>
            <a:r>
              <a:rPr lang="en-AU" sz="1000" dirty="0">
                <a:latin typeface="+mj-lt"/>
              </a:rPr>
              <a:t>Source: </a:t>
            </a:r>
            <a:r>
              <a:rPr lang="en-AU" sz="1000" i="1" dirty="0">
                <a:latin typeface="+mj-lt"/>
              </a:rPr>
              <a:t>The State of Food Security and Nutrition in the World Report 2019</a:t>
            </a:r>
          </a:p>
        </p:txBody>
      </p:sp>
    </p:spTree>
    <p:extLst>
      <p:ext uri="{BB962C8B-B14F-4D97-AF65-F5344CB8AC3E}">
        <p14:creationId xmlns:p14="http://schemas.microsoft.com/office/powerpoint/2010/main" val="2289389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8" y="304554"/>
            <a:ext cx="9220193" cy="684968"/>
          </a:xfrm>
          <a:prstGeom prst="rect">
            <a:avLst/>
          </a:prstGeom>
        </p:spPr>
        <p:txBody>
          <a:bodyPr vert="horz" wrap="square" lIns="0" tIns="7784" rIns="0" bIns="0" rtlCol="0">
            <a:spAutoFit/>
          </a:bodyPr>
          <a:lstStyle/>
          <a:p>
            <a:pPr marL="11977">
              <a:spcBef>
                <a:spcPts val="409"/>
              </a:spcBef>
            </a:pPr>
            <a:r>
              <a:rPr lang="en-AU" sz="4400" b="1">
                <a:solidFill>
                  <a:srgbClr val="D86075"/>
                </a:solidFill>
                <a:latin typeface="Arial"/>
                <a:cs typeface="Arial"/>
              </a:rPr>
              <a:t>CAUSES OF FOOD INSECURITY</a:t>
            </a:r>
            <a:endParaRPr lang="en-AU" sz="4400">
              <a:solidFill>
                <a:srgbClr val="D86075"/>
              </a:solidFill>
              <a:latin typeface="Arial"/>
              <a:cs typeface="Arial"/>
            </a:endParaRPr>
          </a:p>
        </p:txBody>
      </p:sp>
      <p:grpSp>
        <p:nvGrpSpPr>
          <p:cNvPr id="7" name="Group 6">
            <a:extLst>
              <a:ext uri="{FF2B5EF4-FFF2-40B4-BE49-F238E27FC236}">
                <a16:creationId xmlns:a16="http://schemas.microsoft.com/office/drawing/2014/main" id="{6B910914-198B-4B0B-BDB8-C5254C128305}"/>
              </a:ext>
            </a:extLst>
          </p:cNvPr>
          <p:cNvGrpSpPr/>
          <p:nvPr/>
        </p:nvGrpSpPr>
        <p:grpSpPr>
          <a:xfrm>
            <a:off x="835462" y="2181225"/>
            <a:ext cx="12108982" cy="4401057"/>
            <a:chOff x="483682" y="1845166"/>
            <a:chExt cx="12108982" cy="4401057"/>
          </a:xfrm>
        </p:grpSpPr>
        <p:pic>
          <p:nvPicPr>
            <p:cNvPr id="8" name="Graphic 7" descr="Thermometer">
              <a:extLst>
                <a:ext uri="{FF2B5EF4-FFF2-40B4-BE49-F238E27FC236}">
                  <a16:creationId xmlns:a16="http://schemas.microsoft.com/office/drawing/2014/main" id="{5F8E6A51-4E9E-4698-8E1F-547A311F70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8850" y="3037162"/>
              <a:ext cx="1489919" cy="1489919"/>
            </a:xfrm>
            <a:prstGeom prst="rect">
              <a:avLst/>
            </a:prstGeom>
          </p:spPr>
        </p:pic>
        <p:pic>
          <p:nvPicPr>
            <p:cNvPr id="9" name="Graphic 8" descr="Tropical scene">
              <a:extLst>
                <a:ext uri="{FF2B5EF4-FFF2-40B4-BE49-F238E27FC236}">
                  <a16:creationId xmlns:a16="http://schemas.microsoft.com/office/drawing/2014/main" id="{84E01BF9-A0F4-4B24-8BED-6D2567AE6A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7400" y="1903922"/>
              <a:ext cx="1389889" cy="1389889"/>
            </a:xfrm>
            <a:prstGeom prst="rect">
              <a:avLst/>
            </a:prstGeom>
          </p:spPr>
        </p:pic>
        <p:sp>
          <p:nvSpPr>
            <p:cNvPr id="10" name="TextBox 9">
              <a:extLst>
                <a:ext uri="{FF2B5EF4-FFF2-40B4-BE49-F238E27FC236}">
                  <a16:creationId xmlns:a16="http://schemas.microsoft.com/office/drawing/2014/main" id="{BA86A58B-41F4-410F-A55D-EE76CA149771}"/>
                </a:ext>
              </a:extLst>
            </p:cNvPr>
            <p:cNvSpPr txBox="1"/>
            <p:nvPr/>
          </p:nvSpPr>
          <p:spPr>
            <a:xfrm>
              <a:off x="2393926" y="4122565"/>
              <a:ext cx="4478674" cy="2123658"/>
            </a:xfrm>
            <a:prstGeom prst="rect">
              <a:avLst/>
            </a:prstGeom>
            <a:noFill/>
          </p:spPr>
          <p:txBody>
            <a:bodyPr wrap="square" rtlCol="0">
              <a:spAutoFit/>
            </a:bodyPr>
            <a:lstStyle/>
            <a:p>
              <a:r>
                <a:rPr lang="en-AU" sz="2200" b="1" dirty="0">
                  <a:solidFill>
                    <a:srgbClr val="63B1A4"/>
                  </a:solidFill>
                  <a:latin typeface="Arial" panose="020B0604020202020204" pitchFamily="34" charset="0"/>
                  <a:ea typeface="Roboto" pitchFamily="2" charset="0"/>
                </a:rPr>
                <a:t>NATURAL DISASTERS</a:t>
              </a:r>
            </a:p>
            <a:p>
              <a:r>
                <a:rPr lang="en-AU" sz="2200" dirty="0">
                  <a:latin typeface="Arial" panose="020B0604020202020204" pitchFamily="34" charset="0"/>
                  <a:ea typeface="Roboto" pitchFamily="2" charset="0"/>
                </a:rPr>
                <a:t>Natural disasters such as earthquakes, hurricanes and floods can pollute water, and fires can permanently ruin crops and kill animals raised as food.</a:t>
              </a:r>
              <a:endParaRPr lang="en-AU" sz="2200" b="1" dirty="0">
                <a:solidFill>
                  <a:srgbClr val="C00000"/>
                </a:solidFill>
                <a:latin typeface="Arial" panose="020B0604020202020204" pitchFamily="34" charset="0"/>
                <a:ea typeface="Roboto" pitchFamily="2" charset="0"/>
              </a:endParaRPr>
            </a:p>
          </p:txBody>
        </p:sp>
        <p:pic>
          <p:nvPicPr>
            <p:cNvPr id="13" name="Graphic 12" descr="Cow">
              <a:extLst>
                <a:ext uri="{FF2B5EF4-FFF2-40B4-BE49-F238E27FC236}">
                  <a16:creationId xmlns:a16="http://schemas.microsoft.com/office/drawing/2014/main" id="{4F87CE04-C6E0-4482-BA52-AA34967E6A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5006" y="4834459"/>
              <a:ext cx="1216205" cy="1216205"/>
            </a:xfrm>
            <a:prstGeom prst="rect">
              <a:avLst/>
            </a:prstGeom>
          </p:spPr>
        </p:pic>
        <p:pic>
          <p:nvPicPr>
            <p:cNvPr id="14" name="Graphic 13" descr="Sheep">
              <a:extLst>
                <a:ext uri="{FF2B5EF4-FFF2-40B4-BE49-F238E27FC236}">
                  <a16:creationId xmlns:a16="http://schemas.microsoft.com/office/drawing/2014/main" id="{9B007B09-C21A-4AC7-9E70-1060990534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3682" y="4056044"/>
              <a:ext cx="1142999" cy="1142999"/>
            </a:xfrm>
            <a:prstGeom prst="rect">
              <a:avLst/>
            </a:prstGeom>
          </p:spPr>
        </p:pic>
        <p:sp>
          <p:nvSpPr>
            <p:cNvPr id="18" name="TextBox 17">
              <a:extLst>
                <a:ext uri="{FF2B5EF4-FFF2-40B4-BE49-F238E27FC236}">
                  <a16:creationId xmlns:a16="http://schemas.microsoft.com/office/drawing/2014/main" id="{77C5E5F8-BC36-429B-AD1A-8D25E1095B71}"/>
                </a:ext>
              </a:extLst>
            </p:cNvPr>
            <p:cNvSpPr txBox="1"/>
            <p:nvPr/>
          </p:nvSpPr>
          <p:spPr>
            <a:xfrm>
              <a:off x="2393926" y="1845166"/>
              <a:ext cx="4204418" cy="1785104"/>
            </a:xfrm>
            <a:prstGeom prst="rect">
              <a:avLst/>
            </a:prstGeom>
            <a:noFill/>
          </p:spPr>
          <p:txBody>
            <a:bodyPr wrap="square" rtlCol="0">
              <a:spAutoFit/>
            </a:bodyPr>
            <a:lstStyle/>
            <a:p>
              <a:r>
                <a:rPr lang="en-AU" sz="2200" b="1" dirty="0">
                  <a:solidFill>
                    <a:srgbClr val="63B1A4"/>
                  </a:solidFill>
                  <a:latin typeface="Arial" panose="020B0604020202020204" pitchFamily="34" charset="0"/>
                  <a:ea typeface="Roboto" pitchFamily="2" charset="0"/>
                </a:rPr>
                <a:t>RISING SEA LEVELS</a:t>
              </a:r>
            </a:p>
            <a:p>
              <a:r>
                <a:rPr lang="en-AU" sz="2200" dirty="0">
                  <a:latin typeface="Arial" panose="020B0604020202020204" pitchFamily="34" charset="0"/>
                  <a:ea typeface="Roboto" pitchFamily="2" charset="0"/>
                </a:rPr>
                <a:t>Rising sea levels can cause flooding. Flooding can cause damage to land, destroy crops and even kill animals. </a:t>
              </a:r>
            </a:p>
          </p:txBody>
        </p:sp>
        <p:sp>
          <p:nvSpPr>
            <p:cNvPr id="19" name="TextBox 18">
              <a:extLst>
                <a:ext uri="{FF2B5EF4-FFF2-40B4-BE49-F238E27FC236}">
                  <a16:creationId xmlns:a16="http://schemas.microsoft.com/office/drawing/2014/main" id="{0E2FC06E-B556-4447-87A7-126F3990E3A5}"/>
                </a:ext>
              </a:extLst>
            </p:cNvPr>
            <p:cNvSpPr txBox="1"/>
            <p:nvPr/>
          </p:nvSpPr>
          <p:spPr>
            <a:xfrm>
              <a:off x="8524192" y="2305571"/>
              <a:ext cx="4068472" cy="2800767"/>
            </a:xfrm>
            <a:prstGeom prst="rect">
              <a:avLst/>
            </a:prstGeom>
            <a:noFill/>
          </p:spPr>
          <p:txBody>
            <a:bodyPr wrap="square" rtlCol="0">
              <a:spAutoFit/>
            </a:bodyPr>
            <a:lstStyle/>
            <a:p>
              <a:r>
                <a:rPr lang="en-AU" sz="2200" b="1" dirty="0">
                  <a:solidFill>
                    <a:srgbClr val="63B1A4"/>
                  </a:solidFill>
                  <a:latin typeface="Arial" panose="020B0604020202020204" pitchFamily="34" charset="0"/>
                  <a:ea typeface="Roboto" pitchFamily="2" charset="0"/>
                </a:rPr>
                <a:t>RISING TEMPERATURES</a:t>
              </a:r>
            </a:p>
            <a:p>
              <a:r>
                <a:rPr lang="en-AU" sz="2200" dirty="0">
                  <a:latin typeface="Arial" panose="020B0604020202020204" pitchFamily="34" charset="0"/>
                  <a:ea typeface="Roboto" pitchFamily="2" charset="0"/>
                </a:rPr>
                <a:t>Climate change has meant that our world is slowly getting warmer. This makes it harder for crops and animals that are raised as food to survive. </a:t>
              </a:r>
            </a:p>
            <a:p>
              <a:r>
                <a:rPr lang="en-AU" sz="2200" dirty="0">
                  <a:latin typeface="Arial" panose="020B0604020202020204" pitchFamily="34" charset="0"/>
                  <a:ea typeface="Roboto" pitchFamily="2" charset="0"/>
                </a:rPr>
                <a:t>It can also destroy crops and take away nutrients. </a:t>
              </a:r>
              <a:endParaRPr lang="en-AU" sz="2200" dirty="0"/>
            </a:p>
          </p:txBody>
        </p:sp>
      </p:grpSp>
      <p:sp>
        <p:nvSpPr>
          <p:cNvPr id="2" name="TextBox 1">
            <a:extLst>
              <a:ext uri="{FF2B5EF4-FFF2-40B4-BE49-F238E27FC236}">
                <a16:creationId xmlns:a16="http://schemas.microsoft.com/office/drawing/2014/main" id="{4D5979DA-6F68-4DC1-9CFF-F72F8C9CAF6D}"/>
              </a:ext>
            </a:extLst>
          </p:cNvPr>
          <p:cNvSpPr txBox="1"/>
          <p:nvPr/>
        </p:nvSpPr>
        <p:spPr>
          <a:xfrm>
            <a:off x="824159" y="1493040"/>
            <a:ext cx="11893083" cy="461665"/>
          </a:xfrm>
          <a:prstGeom prst="rect">
            <a:avLst/>
          </a:prstGeom>
          <a:noFill/>
        </p:spPr>
        <p:txBody>
          <a:bodyPr wrap="square" rtlCol="0">
            <a:spAutoFit/>
          </a:bodyPr>
          <a:lstStyle/>
          <a:p>
            <a:r>
              <a:rPr lang="en-AU" sz="2400" b="1" dirty="0">
                <a:latin typeface="Arial" panose="020B0604020202020204" pitchFamily="34" charset="0"/>
                <a:ea typeface="Roboto" pitchFamily="2" charset="0"/>
              </a:rPr>
              <a:t>What causes food insecurity and hunger?</a:t>
            </a:r>
          </a:p>
        </p:txBody>
      </p:sp>
      <p:sp>
        <p:nvSpPr>
          <p:cNvPr id="3" name="Rectangle 2">
            <a:extLst>
              <a:ext uri="{FF2B5EF4-FFF2-40B4-BE49-F238E27FC236}">
                <a16:creationId xmlns:a16="http://schemas.microsoft.com/office/drawing/2014/main" id="{6005E0FC-5B8D-4BED-A5B1-EF763B706B5D}"/>
              </a:ext>
            </a:extLst>
          </p:cNvPr>
          <p:cNvSpPr/>
          <p:nvPr/>
        </p:nvSpPr>
        <p:spPr>
          <a:xfrm>
            <a:off x="0" y="6782032"/>
            <a:ext cx="12766774" cy="400110"/>
          </a:xfrm>
          <a:prstGeom prst="rect">
            <a:avLst/>
          </a:prstGeom>
        </p:spPr>
        <p:txBody>
          <a:bodyPr wrap="square">
            <a:spAutoFit/>
          </a:bodyPr>
          <a:lstStyle/>
          <a:p>
            <a:r>
              <a:rPr lang="en-US" sz="1000" dirty="0">
                <a:latin typeface="+mj-lt"/>
              </a:rPr>
              <a:t>Source: ‘</a:t>
            </a:r>
            <a:r>
              <a:rPr lang="en-AU" sz="1000" dirty="0">
                <a:latin typeface="+mj-lt"/>
              </a:rPr>
              <a:t>Towards New Horizons’ – </a:t>
            </a:r>
            <a:r>
              <a:rPr lang="en-AU" sz="1000" dirty="0">
                <a:latin typeface="+mj-lt"/>
                <a:hlinkClick r:id="rId12"/>
              </a:rPr>
              <a:t>Caritas State of the Environment for Oceania 2020 Report </a:t>
            </a:r>
            <a:r>
              <a:rPr lang="en-AU" sz="1000" dirty="0">
                <a:latin typeface="+mj-lt"/>
              </a:rPr>
              <a:t>           Source: </a:t>
            </a:r>
            <a:r>
              <a:rPr lang="en-AU" sz="1000" dirty="0">
                <a:latin typeface="+mj-lt"/>
                <a:hlinkClick r:id="rId13"/>
              </a:rPr>
              <a:t>Effect of environmental changes on vegetable and legume yields and nutritional quality</a:t>
            </a:r>
            <a:endParaRPr lang="en-AU" sz="1000" dirty="0">
              <a:latin typeface="+mj-lt"/>
            </a:endParaRPr>
          </a:p>
          <a:p>
            <a:endParaRPr lang="en-AU" sz="1000" dirty="0">
              <a:latin typeface="+mj-lt"/>
            </a:endParaRPr>
          </a:p>
        </p:txBody>
      </p:sp>
    </p:spTree>
    <p:extLst>
      <p:ext uri="{BB962C8B-B14F-4D97-AF65-F5344CB8AC3E}">
        <p14:creationId xmlns:p14="http://schemas.microsoft.com/office/powerpoint/2010/main" val="80526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8" y="304554"/>
            <a:ext cx="9220193" cy="684968"/>
          </a:xfrm>
          <a:prstGeom prst="rect">
            <a:avLst/>
          </a:prstGeom>
        </p:spPr>
        <p:txBody>
          <a:bodyPr vert="horz" wrap="square" lIns="0" tIns="7784" rIns="0" bIns="0" rtlCol="0">
            <a:spAutoFit/>
          </a:bodyPr>
          <a:lstStyle/>
          <a:p>
            <a:pPr marL="11977">
              <a:spcBef>
                <a:spcPts val="409"/>
              </a:spcBef>
            </a:pPr>
            <a:r>
              <a:rPr lang="en-AU" sz="4400" b="1">
                <a:solidFill>
                  <a:srgbClr val="D86075"/>
                </a:solidFill>
                <a:latin typeface="Arial"/>
                <a:cs typeface="Arial"/>
              </a:rPr>
              <a:t>CAUSES OF FOOD INSECURITY</a:t>
            </a:r>
            <a:endParaRPr lang="en-AU" sz="4400">
              <a:solidFill>
                <a:srgbClr val="D86075"/>
              </a:solidFill>
              <a:latin typeface="Arial"/>
              <a:cs typeface="Arial"/>
            </a:endParaRPr>
          </a:p>
        </p:txBody>
      </p:sp>
      <p:sp>
        <p:nvSpPr>
          <p:cNvPr id="10" name="TextBox 9">
            <a:extLst>
              <a:ext uri="{FF2B5EF4-FFF2-40B4-BE49-F238E27FC236}">
                <a16:creationId xmlns:a16="http://schemas.microsoft.com/office/drawing/2014/main" id="{2B5381AF-D7F6-406E-B471-D48ED92FFBD4}"/>
              </a:ext>
            </a:extLst>
          </p:cNvPr>
          <p:cNvSpPr txBox="1"/>
          <p:nvPr/>
        </p:nvSpPr>
        <p:spPr>
          <a:xfrm>
            <a:off x="3445668" y="1495425"/>
            <a:ext cx="9601193" cy="5509200"/>
          </a:xfrm>
          <a:prstGeom prst="rect">
            <a:avLst/>
          </a:prstGeom>
          <a:noFill/>
        </p:spPr>
        <p:txBody>
          <a:bodyPr wrap="square" lIns="91440" tIns="45720" rIns="91440" bIns="45720" rtlCol="0" anchor="t">
            <a:spAutoFit/>
          </a:bodyPr>
          <a:lstStyle/>
          <a:p>
            <a:r>
              <a:rPr lang="en-AU" sz="2200" b="1" dirty="0">
                <a:solidFill>
                  <a:srgbClr val="63B1A4"/>
                </a:solidFill>
                <a:latin typeface="Arial" panose="020B0604020202020204" pitchFamily="34" charset="0"/>
                <a:ea typeface="Roboto" pitchFamily="2" charset="0"/>
              </a:rPr>
              <a:t>LACK</a:t>
            </a:r>
            <a:r>
              <a:rPr lang="en-AU" sz="2200" b="1" dirty="0">
                <a:solidFill>
                  <a:srgbClr val="C3DDD7"/>
                </a:solidFill>
                <a:latin typeface="Arial" panose="020B0604020202020204" pitchFamily="34" charset="0"/>
                <a:ea typeface="Roboto" pitchFamily="2" charset="0"/>
              </a:rPr>
              <a:t> </a:t>
            </a:r>
            <a:r>
              <a:rPr lang="en-AU" sz="2200" b="1" dirty="0">
                <a:solidFill>
                  <a:srgbClr val="63B1A4"/>
                </a:solidFill>
                <a:latin typeface="Arial" panose="020B0604020202020204" pitchFamily="34" charset="0"/>
                <a:ea typeface="Roboto" pitchFamily="2" charset="0"/>
              </a:rPr>
              <a:t>OF ACCESS TO FARMING LAND</a:t>
            </a:r>
            <a:endParaRPr lang="en-AU" sz="2200" dirty="0">
              <a:solidFill>
                <a:srgbClr val="63B1A4"/>
              </a:solidFill>
              <a:latin typeface="Arial" panose="020B0604020202020204" pitchFamily="34" charset="0"/>
              <a:ea typeface="Roboto" pitchFamily="2" charset="0"/>
            </a:endParaRPr>
          </a:p>
          <a:p>
            <a:pPr fontAlgn="base"/>
            <a:r>
              <a:rPr lang="en-AU" sz="2200" dirty="0">
                <a:latin typeface="Arial" panose="020B0604020202020204" pitchFamily="34" charset="0"/>
                <a:ea typeface="Roboto" pitchFamily="2" charset="0"/>
              </a:rPr>
              <a:t>Land is needed to grow crops and raise animals. But many people cannot afford or are not given the opportunity to own land.</a:t>
            </a:r>
          </a:p>
          <a:p>
            <a:pPr fontAlgn="base"/>
            <a:endParaRPr lang="en-AU" sz="2200" b="1" cap="all" dirty="0">
              <a:latin typeface="Arial" panose="020B0604020202020204" pitchFamily="34" charset="0"/>
              <a:ea typeface="Roboto" pitchFamily="2" charset="0"/>
            </a:endParaRPr>
          </a:p>
          <a:p>
            <a:pPr fontAlgn="base"/>
            <a:r>
              <a:rPr lang="en-AU" sz="2200" b="1" cap="all" dirty="0">
                <a:solidFill>
                  <a:srgbClr val="63B1A4"/>
                </a:solidFill>
                <a:latin typeface="Arial" panose="020B0604020202020204" pitchFamily="34" charset="0"/>
                <a:ea typeface="Roboto" pitchFamily="2" charset="0"/>
              </a:rPr>
              <a:t>FOOD WASTAGE</a:t>
            </a:r>
            <a:r>
              <a:rPr lang="en-AU" sz="2200" dirty="0">
                <a:solidFill>
                  <a:srgbClr val="63B1A4"/>
                </a:solidFill>
                <a:latin typeface="Arial" panose="020B0604020202020204" pitchFamily="34" charset="0"/>
                <a:ea typeface="Roboto" pitchFamily="2" charset="0"/>
              </a:rPr>
              <a:t>​</a:t>
            </a:r>
          </a:p>
          <a:p>
            <a:pPr fontAlgn="base"/>
            <a:r>
              <a:rPr lang="en-AU" sz="2200" dirty="0">
                <a:latin typeface="Arial" panose="020B0604020202020204" pitchFamily="34" charset="0"/>
                <a:ea typeface="Roboto" pitchFamily="2" charset="0"/>
              </a:rPr>
              <a:t>Did you know that when we throw food scraps into the bin instead of compost, it goes to land fill and rots? This rotten or decomposed food then contributes to greenhouse gasses. </a:t>
            </a:r>
            <a:r>
              <a:rPr lang="en-US" sz="2200" dirty="0">
                <a:latin typeface="Arial" panose="020B0604020202020204" pitchFamily="34" charset="0"/>
                <a:ea typeface="Roboto" pitchFamily="2" charset="0"/>
              </a:rPr>
              <a:t>​</a:t>
            </a:r>
          </a:p>
          <a:p>
            <a:pPr fontAlgn="base"/>
            <a:r>
              <a:rPr lang="en-AU" sz="2200" dirty="0">
                <a:latin typeface="Arial" panose="020B0604020202020204" pitchFamily="34" charset="0"/>
                <a:ea typeface="Roboto" pitchFamily="2" charset="0"/>
              </a:rPr>
              <a:t>​</a:t>
            </a:r>
          </a:p>
          <a:p>
            <a:pPr fontAlgn="base"/>
            <a:r>
              <a:rPr lang="en-AU" sz="2200" dirty="0">
                <a:latin typeface="Arial" panose="020B0604020202020204" pitchFamily="34" charset="0"/>
                <a:ea typeface="Roboto" pitchFamily="2" charset="0"/>
              </a:rPr>
              <a:t>Australians are throwing out four million tonnes of food a year. Many supermarkets throw away a lot of food because people don’t like buying it if it looks a little funny. Lots of food is also lost in some countries because people don’t have the resources to keep it fresh and safe to eat once it has grown.</a:t>
            </a:r>
            <a:br>
              <a:rPr lang="en-AU" dirty="0"/>
            </a:br>
            <a:endParaRPr lang="en-US" sz="2200" dirty="0">
              <a:latin typeface="Arial" panose="020B0604020202020204" pitchFamily="34" charset="0"/>
              <a:ea typeface="Roboto" pitchFamily="2" charset="0"/>
            </a:endParaRPr>
          </a:p>
          <a:p>
            <a:r>
              <a:rPr lang="en-AU" sz="2200" dirty="0">
                <a:latin typeface="Arial" panose="020B0604020202020204" pitchFamily="34" charset="0"/>
                <a:ea typeface="Roboto" pitchFamily="2" charset="0"/>
              </a:rPr>
              <a:t> </a:t>
            </a:r>
          </a:p>
        </p:txBody>
      </p:sp>
      <p:pic>
        <p:nvPicPr>
          <p:cNvPr id="19" name="Graphic 18" descr="Farm scene">
            <a:extLst>
              <a:ext uri="{FF2B5EF4-FFF2-40B4-BE49-F238E27FC236}">
                <a16:creationId xmlns:a16="http://schemas.microsoft.com/office/drawing/2014/main" id="{827BC36E-41F9-4D4A-A5BE-98CFC4491F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625" y="2896038"/>
            <a:ext cx="2425623" cy="2133736"/>
          </a:xfrm>
          <a:prstGeom prst="rect">
            <a:avLst/>
          </a:prstGeom>
        </p:spPr>
      </p:pic>
    </p:spTree>
    <p:extLst>
      <p:ext uri="{BB962C8B-B14F-4D97-AF65-F5344CB8AC3E}">
        <p14:creationId xmlns:p14="http://schemas.microsoft.com/office/powerpoint/2010/main" val="2337200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7905FF7CD72C4C9FBC9B8F292D0E72" ma:contentTypeVersion="12" ma:contentTypeDescription="Create a new document." ma:contentTypeScope="" ma:versionID="66b0364af490e9fd241d02891416bdf3">
  <xsd:schema xmlns:xsd="http://www.w3.org/2001/XMLSchema" xmlns:xs="http://www.w3.org/2001/XMLSchema" xmlns:p="http://schemas.microsoft.com/office/2006/metadata/properties" xmlns:ns2="57ab8201-97d7-4e7d-9689-eee67b030130" xmlns:ns3="e427249e-4eb8-46cf-a9e2-31bdaee9d15d" targetNamespace="http://schemas.microsoft.com/office/2006/metadata/properties" ma:root="true" ma:fieldsID="6ebbc9590ce788950d33b3afba167496" ns2:_="" ns3:_="">
    <xsd:import namespace="57ab8201-97d7-4e7d-9689-eee67b030130"/>
    <xsd:import namespace="e427249e-4eb8-46cf-a9e2-31bdaee9d15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ab8201-97d7-4e7d-9689-eee67b03013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27249e-4eb8-46cf-a9e2-31bdaee9d15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2B2A76-F04A-43DE-8C51-E86C86E50DD5}">
  <ds:schemaRefs>
    <ds:schemaRef ds:uri="http://schemas.microsoft.com/sharepoint/v3/contenttype/forms"/>
  </ds:schemaRefs>
</ds:datastoreItem>
</file>

<file path=customXml/itemProps2.xml><?xml version="1.0" encoding="utf-8"?>
<ds:datastoreItem xmlns:ds="http://schemas.openxmlformats.org/officeDocument/2006/customXml" ds:itemID="{6E156404-E7B5-4822-9D83-FDD0FED905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ab8201-97d7-4e7d-9689-eee67b030130"/>
    <ds:schemaRef ds:uri="e427249e-4eb8-46cf-a9e2-31bdaee9d1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BA37C6-62E4-4D0F-8FE2-0253EBEF683B}">
  <ds:schemaRef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documentManagement/types"/>
    <ds:schemaRef ds:uri="e427249e-4eb8-46cf-a9e2-31bdaee9d15d"/>
    <ds:schemaRef ds:uri="57ab8201-97d7-4e7d-9689-eee67b03013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TotalTime>
  <Words>2948</Words>
  <Application>Microsoft Office PowerPoint</Application>
  <PresentationFormat>Custom</PresentationFormat>
  <Paragraphs>259</Paragraphs>
  <Slides>23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Roboto</vt:lpstr>
      <vt:lpstr>Times New Roman</vt:lpstr>
      <vt:lpstr>Office Theme</vt:lpstr>
      <vt:lpstr>FOOD SECURITY  IN OUR WORLD</vt:lpstr>
      <vt:lpstr>FOOD SECURITY</vt:lpstr>
      <vt:lpstr>FOOD SECURITY</vt:lpstr>
      <vt:lpstr>PowerPoint Presentation</vt:lpstr>
      <vt:lpstr>FOOD SECURITY</vt:lpstr>
      <vt:lpstr>PowerPoint Presentation</vt:lpstr>
      <vt:lpstr>FOOD SECURITY</vt:lpstr>
      <vt:lpstr>FOOD SECURITY</vt:lpstr>
      <vt:lpstr>FOOD SECURITY</vt:lpstr>
      <vt:lpstr>FOOD SECURITY</vt:lpstr>
      <vt:lpstr>FOOD SECURITY</vt:lpstr>
      <vt:lpstr>FOOD SECURITY</vt:lpstr>
      <vt:lpstr>FOOD SECURITY</vt:lpstr>
      <vt:lpstr>FOOD SECURITY</vt:lpstr>
      <vt:lpstr>FOOD SECURITY</vt:lpstr>
      <vt:lpstr>FOOD SECURITY</vt:lpstr>
      <vt:lpstr>FOOD SECURITY</vt:lpstr>
      <vt:lpstr>Case study</vt:lpstr>
      <vt:lpstr>FOOD SECURITY</vt:lpstr>
      <vt:lpstr>FOOD SECURITY</vt:lpstr>
      <vt:lpstr>FOOD SECURITY</vt:lpstr>
      <vt:lpstr>PowerPoint Presentation</vt:lpstr>
      <vt:lpstr>FOOD SECURITY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Security</dc:title>
  <dc:creator>Nicole Dobrohotoff;Sarah.Latif@caritas.org.au</dc:creator>
  <cp:lastModifiedBy>Sarah Latif</cp:lastModifiedBy>
  <cp:revision>8</cp:revision>
  <dcterms:created xsi:type="dcterms:W3CDTF">2020-09-07T01:18:04Z</dcterms:created>
  <dcterms:modified xsi:type="dcterms:W3CDTF">2021-05-24T23:30:18Z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2020-09-07T00:00:00Z</vt:filetime>
  </property>
  <property fmtid="{D5CDD505-2E9C-101B-9397-08002B2CF9AE}" pid="3" name="Creator">
    <vt:lpwstr>Adobe InDesign 15.1 (Macintosh)</vt:lpwstr>
  </property>
  <property fmtid="{D5CDD505-2E9C-101B-9397-08002B2CF9AE}" pid="4" name="LastSaved">
    <vt:filetime>2020-09-07T00:00:00Z</vt:filetime>
  </property>
  <property fmtid="{D5CDD505-2E9C-101B-9397-08002B2CF9AE}" pid="5" name="ContentTypeId">
    <vt:lpwstr>0x010100027905FF7CD72C4C9FBC9B8F292D0E72</vt:lpwstr>
  </property>
</Properties>
</file>