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</p:sldIdLst>
  <p:sldSz cx="18288000" cy="10287000"/>
  <p:notesSz cx="6858000" cy="9144000"/>
  <p:embeddedFontLst>
    <p:embeddedFont>
      <p:font typeface="Roboto" panose="02000000000000000000" pitchFamily="2" charset="0"/>
      <p:regular r:id="rId4"/>
    </p:embeddedFont>
    <p:embeddedFont>
      <p:font typeface="Roboto Bold" panose="02000000000000000000" charset="0"/>
      <p:regular r:id="rId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40" d="100"/>
          <a:sy n="40" d="100"/>
        </p:scale>
        <p:origin x="828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font" Target="fonts/font2.fntdata"/><Relationship Id="rId10" Type="http://schemas.openxmlformats.org/officeDocument/2006/relationships/customXml" Target="../customXml/item1.xml"/><Relationship Id="rId4" Type="http://schemas.openxmlformats.org/officeDocument/2006/relationships/font" Target="fonts/font1.fntdata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62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2560044" y="2189426"/>
            <a:ext cx="7202259" cy="8091830"/>
          </a:xfrm>
          <a:custGeom>
            <a:avLst/>
            <a:gdLst/>
            <a:ahLst/>
            <a:cxnLst/>
            <a:rect l="l" t="t" r="r" b="b"/>
            <a:pathLst>
              <a:path w="7202259" h="8091830">
                <a:moveTo>
                  <a:pt x="0" y="0"/>
                </a:moveTo>
                <a:lnTo>
                  <a:pt x="7202259" y="0"/>
                </a:lnTo>
                <a:lnTo>
                  <a:pt x="7202259" y="8091829"/>
                </a:lnTo>
                <a:lnTo>
                  <a:pt x="0" y="809182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AU"/>
          </a:p>
        </p:txBody>
      </p:sp>
      <p:sp>
        <p:nvSpPr>
          <p:cNvPr id="3" name="Freeform 3"/>
          <p:cNvSpPr/>
          <p:nvPr/>
        </p:nvSpPr>
        <p:spPr>
          <a:xfrm>
            <a:off x="217606" y="296030"/>
            <a:ext cx="2316743" cy="1465340"/>
          </a:xfrm>
          <a:custGeom>
            <a:avLst/>
            <a:gdLst/>
            <a:ahLst/>
            <a:cxnLst/>
            <a:rect l="l" t="t" r="r" b="b"/>
            <a:pathLst>
              <a:path w="2316743" h="1465340">
                <a:moveTo>
                  <a:pt x="0" y="0"/>
                </a:moveTo>
                <a:lnTo>
                  <a:pt x="2316743" y="0"/>
                </a:lnTo>
                <a:lnTo>
                  <a:pt x="2316743" y="1465340"/>
                </a:lnTo>
                <a:lnTo>
                  <a:pt x="0" y="146534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AU"/>
          </a:p>
        </p:txBody>
      </p:sp>
      <p:sp>
        <p:nvSpPr>
          <p:cNvPr id="4" name="TextBox 4"/>
          <p:cNvSpPr txBox="1"/>
          <p:nvPr/>
        </p:nvSpPr>
        <p:spPr>
          <a:xfrm>
            <a:off x="3247200" y="906754"/>
            <a:ext cx="9766018" cy="62509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707"/>
              </a:lnSpc>
            </a:pPr>
            <a:r>
              <a:rPr lang="en-US" sz="4399" b="1">
                <a:solidFill>
                  <a:srgbClr val="FFFFFF"/>
                </a:solidFill>
                <a:latin typeface="Roboto Bold"/>
                <a:ea typeface="Roboto Bold"/>
                <a:cs typeface="Roboto Bold"/>
                <a:sym typeface="Roboto Bold"/>
              </a:rPr>
              <a:t>A prayer for the month of November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1261571" y="2475176"/>
            <a:ext cx="11916360" cy="67406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759"/>
              </a:lnSpc>
            </a:pPr>
            <a:r>
              <a:rPr lang="en-US" sz="3399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God of Compassion,</a:t>
            </a:r>
          </a:p>
          <a:p>
            <a:pPr algn="l">
              <a:lnSpc>
                <a:spcPts val="4759"/>
              </a:lnSpc>
            </a:pPr>
            <a:r>
              <a:rPr lang="en-US" sz="3399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We remember with gratitude and love</a:t>
            </a:r>
          </a:p>
          <a:p>
            <a:pPr algn="l">
              <a:lnSpc>
                <a:spcPts val="4759"/>
              </a:lnSpc>
            </a:pPr>
            <a:r>
              <a:rPr lang="en-US" sz="3399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all the people we have known and</a:t>
            </a:r>
          </a:p>
          <a:p>
            <a:pPr algn="l">
              <a:lnSpc>
                <a:spcPts val="4759"/>
              </a:lnSpc>
            </a:pPr>
            <a:r>
              <a:rPr lang="en-US" sz="3399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who you have called home to yourself.</a:t>
            </a:r>
          </a:p>
          <a:p>
            <a:pPr algn="l">
              <a:lnSpc>
                <a:spcPts val="2800"/>
              </a:lnSpc>
            </a:pPr>
            <a:endParaRPr lang="en-US" sz="3399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algn="l">
              <a:lnSpc>
                <a:spcPts val="4759"/>
              </a:lnSpc>
            </a:pPr>
            <a:r>
              <a:rPr lang="en-US" sz="3399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In this month of the holy souls</a:t>
            </a:r>
          </a:p>
          <a:p>
            <a:pPr algn="l">
              <a:lnSpc>
                <a:spcPts val="4759"/>
              </a:lnSpc>
            </a:pPr>
            <a:r>
              <a:rPr lang="en-US" sz="3399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we give thanks for the great cloud of witnesses</a:t>
            </a:r>
          </a:p>
          <a:p>
            <a:pPr algn="l">
              <a:lnSpc>
                <a:spcPts val="4759"/>
              </a:lnSpc>
            </a:pPr>
            <a:r>
              <a:rPr lang="en-US" sz="3399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who have shaped us, inspired us, loved us and forgiven us.</a:t>
            </a:r>
          </a:p>
          <a:p>
            <a:pPr algn="l">
              <a:lnSpc>
                <a:spcPts val="4759"/>
              </a:lnSpc>
            </a:pPr>
            <a:r>
              <a:rPr lang="en-US" sz="3399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We pray especially for our deceased family members,</a:t>
            </a:r>
          </a:p>
          <a:p>
            <a:pPr algn="l">
              <a:lnSpc>
                <a:spcPts val="4759"/>
              </a:lnSpc>
            </a:pPr>
            <a:r>
              <a:rPr lang="en-US" sz="3399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knowing that they also pray for us.</a:t>
            </a:r>
          </a:p>
          <a:p>
            <a:pPr algn="l">
              <a:lnSpc>
                <a:spcPts val="3972"/>
              </a:lnSpc>
            </a:pPr>
            <a:endParaRPr lang="en-US" sz="3399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algn="l">
              <a:lnSpc>
                <a:spcPts val="3972"/>
              </a:lnSpc>
            </a:pPr>
            <a:endParaRPr lang="en-US" sz="3399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62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2560044" y="2189426"/>
            <a:ext cx="7202259" cy="8091830"/>
          </a:xfrm>
          <a:custGeom>
            <a:avLst/>
            <a:gdLst/>
            <a:ahLst/>
            <a:cxnLst/>
            <a:rect l="l" t="t" r="r" b="b"/>
            <a:pathLst>
              <a:path w="7202259" h="8091830">
                <a:moveTo>
                  <a:pt x="0" y="0"/>
                </a:moveTo>
                <a:lnTo>
                  <a:pt x="7202259" y="0"/>
                </a:lnTo>
                <a:lnTo>
                  <a:pt x="7202259" y="8091829"/>
                </a:lnTo>
                <a:lnTo>
                  <a:pt x="0" y="809182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AU"/>
          </a:p>
        </p:txBody>
      </p:sp>
      <p:sp>
        <p:nvSpPr>
          <p:cNvPr id="3" name="Freeform 3"/>
          <p:cNvSpPr/>
          <p:nvPr/>
        </p:nvSpPr>
        <p:spPr>
          <a:xfrm>
            <a:off x="217606" y="296030"/>
            <a:ext cx="2316743" cy="1465340"/>
          </a:xfrm>
          <a:custGeom>
            <a:avLst/>
            <a:gdLst/>
            <a:ahLst/>
            <a:cxnLst/>
            <a:rect l="l" t="t" r="r" b="b"/>
            <a:pathLst>
              <a:path w="2316743" h="1465340">
                <a:moveTo>
                  <a:pt x="0" y="0"/>
                </a:moveTo>
                <a:lnTo>
                  <a:pt x="2316743" y="0"/>
                </a:lnTo>
                <a:lnTo>
                  <a:pt x="2316743" y="1465340"/>
                </a:lnTo>
                <a:lnTo>
                  <a:pt x="0" y="146534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AU"/>
          </a:p>
        </p:txBody>
      </p:sp>
      <p:sp>
        <p:nvSpPr>
          <p:cNvPr id="4" name="TextBox 4"/>
          <p:cNvSpPr txBox="1"/>
          <p:nvPr/>
        </p:nvSpPr>
        <p:spPr>
          <a:xfrm>
            <a:off x="3247200" y="906754"/>
            <a:ext cx="9766018" cy="62509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707"/>
              </a:lnSpc>
            </a:pPr>
            <a:r>
              <a:rPr lang="en-US" sz="4399" b="1">
                <a:solidFill>
                  <a:srgbClr val="FFFFFF"/>
                </a:solidFill>
                <a:latin typeface="Roboto Bold"/>
                <a:ea typeface="Roboto Bold"/>
                <a:cs typeface="Roboto Bold"/>
                <a:sym typeface="Roboto Bold"/>
              </a:rPr>
              <a:t>A prayer for the month of November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1261571" y="2475176"/>
            <a:ext cx="11298473" cy="80456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759"/>
              </a:lnSpc>
            </a:pPr>
            <a:r>
              <a:rPr lang="en-US" sz="3399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We hold out to you </a:t>
            </a:r>
          </a:p>
          <a:p>
            <a:pPr algn="l">
              <a:lnSpc>
                <a:spcPts val="4759"/>
              </a:lnSpc>
            </a:pPr>
            <a:r>
              <a:rPr lang="en-US" sz="3399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the millions who are dying because of war, famine, </a:t>
            </a:r>
          </a:p>
          <a:p>
            <a:pPr algn="l">
              <a:lnSpc>
                <a:spcPts val="4759"/>
              </a:lnSpc>
            </a:pPr>
            <a:r>
              <a:rPr lang="en-US" sz="3399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disease and climate change. </a:t>
            </a:r>
          </a:p>
          <a:p>
            <a:pPr algn="l">
              <a:lnSpc>
                <a:spcPts val="4759"/>
              </a:lnSpc>
            </a:pPr>
            <a:r>
              <a:rPr lang="en-US" sz="3399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We pray for refugees who die in search of safety.</a:t>
            </a:r>
          </a:p>
          <a:p>
            <a:pPr algn="l">
              <a:lnSpc>
                <a:spcPts val="2800"/>
              </a:lnSpc>
            </a:pPr>
            <a:endParaRPr lang="en-US" sz="3399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algn="l">
              <a:lnSpc>
                <a:spcPts val="4759"/>
              </a:lnSpc>
            </a:pPr>
            <a:r>
              <a:rPr lang="en-US" sz="3399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May our sorrow encourage us to work </a:t>
            </a:r>
          </a:p>
          <a:p>
            <a:pPr algn="l">
              <a:lnSpc>
                <a:spcPts val="4759"/>
              </a:lnSpc>
            </a:pPr>
            <a:r>
              <a:rPr lang="en-US" sz="3399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for a more just world</a:t>
            </a:r>
          </a:p>
          <a:p>
            <a:pPr algn="l">
              <a:lnSpc>
                <a:spcPts val="4759"/>
              </a:lnSpc>
            </a:pPr>
            <a:r>
              <a:rPr lang="en-US" sz="3399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where every life is treated with equal dignity.</a:t>
            </a:r>
          </a:p>
          <a:p>
            <a:pPr algn="l">
              <a:lnSpc>
                <a:spcPts val="2800"/>
              </a:lnSpc>
            </a:pPr>
            <a:endParaRPr lang="en-US" sz="3399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algn="l">
              <a:lnSpc>
                <a:spcPts val="4759"/>
              </a:lnSpc>
            </a:pPr>
            <a:r>
              <a:rPr lang="en-US" sz="3399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Living and dead, we are all your family.</a:t>
            </a:r>
          </a:p>
          <a:p>
            <a:pPr algn="l">
              <a:lnSpc>
                <a:spcPts val="4759"/>
              </a:lnSpc>
            </a:pPr>
            <a:r>
              <a:rPr lang="en-US" sz="3399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May your perpetual light shine on us all. </a:t>
            </a:r>
          </a:p>
          <a:p>
            <a:pPr algn="l">
              <a:lnSpc>
                <a:spcPts val="2800"/>
              </a:lnSpc>
            </a:pPr>
            <a:endParaRPr lang="en-US" sz="3399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algn="l">
              <a:lnSpc>
                <a:spcPts val="4759"/>
              </a:lnSpc>
            </a:pPr>
            <a:r>
              <a:rPr lang="en-US" sz="3399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Amen.</a:t>
            </a:r>
          </a:p>
          <a:p>
            <a:pPr algn="l">
              <a:lnSpc>
                <a:spcPts val="3972"/>
              </a:lnSpc>
            </a:pPr>
            <a:endParaRPr lang="en-US" sz="3399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algn="l">
              <a:lnSpc>
                <a:spcPts val="3972"/>
              </a:lnSpc>
            </a:pPr>
            <a:endParaRPr lang="en-US" sz="3399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DB4FC32371B3489519A984A7B27919" ma:contentTypeVersion="18" ma:contentTypeDescription="Create a new document." ma:contentTypeScope="" ma:versionID="1df5ad7dcc74b377a8c50e38c84d553f">
  <xsd:schema xmlns:xsd="http://www.w3.org/2001/XMLSchema" xmlns:xs="http://www.w3.org/2001/XMLSchema" xmlns:p="http://schemas.microsoft.com/office/2006/metadata/properties" xmlns:ns2="a7938f78-b017-4dc0-8c82-d5b44b2641c5" xmlns:ns3="a74f41e8-2c9a-4a9a-8a86-1b2eca9cb15f" targetNamespace="http://schemas.microsoft.com/office/2006/metadata/properties" ma:root="true" ma:fieldsID="3e9646c9d84ec458763f4a813d91d946" ns2:_="" ns3:_="">
    <xsd:import namespace="a7938f78-b017-4dc0-8c82-d5b44b2641c5"/>
    <xsd:import namespace="a74f41e8-2c9a-4a9a-8a86-1b2eca9cb15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938f78-b017-4dc0-8c82-d5b44b2641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fba56b17-20de-4e09-aefb-c97c0efd6db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4f41e8-2c9a-4a9a-8a86-1b2eca9cb15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0f3ffeea-cf0c-4ca3-804a-6fa494fe2746}" ma:internalName="TaxCatchAll" ma:showField="CatchAllData" ma:web="a74f41e8-2c9a-4a9a-8a86-1b2eca9cb15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7938f78-b017-4dc0-8c82-d5b44b2641c5">
      <Terms xmlns="http://schemas.microsoft.com/office/infopath/2007/PartnerControls"/>
    </lcf76f155ced4ddcb4097134ff3c332f>
    <TaxCatchAll xmlns="a74f41e8-2c9a-4a9a-8a86-1b2eca9cb15f" xsi:nil="true"/>
  </documentManagement>
</p:properties>
</file>

<file path=customXml/itemProps1.xml><?xml version="1.0" encoding="utf-8"?>
<ds:datastoreItem xmlns:ds="http://schemas.openxmlformats.org/officeDocument/2006/customXml" ds:itemID="{68174F00-8AA6-4B95-9103-3CA4B4965CF5}"/>
</file>

<file path=customXml/itemProps2.xml><?xml version="1.0" encoding="utf-8"?>
<ds:datastoreItem xmlns:ds="http://schemas.openxmlformats.org/officeDocument/2006/customXml" ds:itemID="{F5AC6816-4C0B-4F42-9FC2-20BD272FF0F8}"/>
</file>

<file path=customXml/itemProps3.xml><?xml version="1.0" encoding="utf-8"?>
<ds:datastoreItem xmlns:ds="http://schemas.openxmlformats.org/officeDocument/2006/customXml" ds:itemID="{C3657C3F-8621-4420-A526-2FB646201F24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</Words>
  <Application>Microsoft Office PowerPoint</Application>
  <PresentationFormat>Custom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Roboto Bold</vt:lpstr>
      <vt:lpstr>Roboto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prayer for the month of November</dc:title>
  <dc:creator>Sally Murphy</dc:creator>
  <cp:lastModifiedBy>Sally Murphy</cp:lastModifiedBy>
  <cp:revision>1</cp:revision>
  <dcterms:created xsi:type="dcterms:W3CDTF">2006-08-16T00:00:00Z</dcterms:created>
  <dcterms:modified xsi:type="dcterms:W3CDTF">2024-10-30T03:41:58Z</dcterms:modified>
  <dc:identifier>DAGU_1L2mjk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0x01010009DB4FC32371B3489519A984A7B27919</vt:lpwstr>
  </property>
</Properties>
</file>