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4"/>
  </p:sldMasterIdLst>
  <p:notesMasterIdLst>
    <p:notesMasterId r:id="rId38"/>
  </p:notesMasterIdLst>
  <p:handoutMasterIdLst>
    <p:handoutMasterId r:id="rId39"/>
  </p:handoutMasterIdLst>
  <p:sldIdLst>
    <p:sldId id="257" r:id="rId5"/>
    <p:sldId id="308" r:id="rId6"/>
    <p:sldId id="271" r:id="rId7"/>
    <p:sldId id="270" r:id="rId8"/>
    <p:sldId id="274" r:id="rId9"/>
    <p:sldId id="272" r:id="rId10"/>
    <p:sldId id="266" r:id="rId11"/>
    <p:sldId id="273" r:id="rId12"/>
    <p:sldId id="275" r:id="rId13"/>
    <p:sldId id="276" r:id="rId14"/>
    <p:sldId id="277" r:id="rId15"/>
    <p:sldId id="278" r:id="rId16"/>
    <p:sldId id="281" r:id="rId17"/>
    <p:sldId id="280" r:id="rId18"/>
    <p:sldId id="279" r:id="rId19"/>
    <p:sldId id="282" r:id="rId20"/>
    <p:sldId id="299" r:id="rId21"/>
    <p:sldId id="283" r:id="rId22"/>
    <p:sldId id="292" r:id="rId23"/>
    <p:sldId id="289" r:id="rId24"/>
    <p:sldId id="293" r:id="rId25"/>
    <p:sldId id="288" r:id="rId26"/>
    <p:sldId id="294" r:id="rId27"/>
    <p:sldId id="287" r:id="rId28"/>
    <p:sldId id="295" r:id="rId29"/>
    <p:sldId id="286" r:id="rId30"/>
    <p:sldId id="296" r:id="rId31"/>
    <p:sldId id="285" r:id="rId32"/>
    <p:sldId id="297" r:id="rId33"/>
    <p:sldId id="290" r:id="rId34"/>
    <p:sldId id="298" r:id="rId35"/>
    <p:sldId id="291" r:id="rId36"/>
    <p:sldId id="263" r:id="rId37"/>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Dobrohotoff" initials="ND" lastIdx="5" clrIdx="0">
    <p:extLst>
      <p:ext uri="{19B8F6BF-5375-455C-9EA6-DF929625EA0E}">
        <p15:presenceInfo xmlns:p15="http://schemas.microsoft.com/office/powerpoint/2012/main" userId="S-1-5-21-1801674531-2111687655-1343024091-17863" providerId="AD"/>
      </p:ext>
    </p:extLst>
  </p:cmAuthor>
  <p:cmAuthor id="2" name="Bernard Holland" initials="BH" lastIdx="1" clrIdx="1">
    <p:extLst>
      <p:ext uri="{19B8F6BF-5375-455C-9EA6-DF929625EA0E}">
        <p15:presenceInfo xmlns:p15="http://schemas.microsoft.com/office/powerpoint/2012/main" userId="S::bernard.holland@caritas.org.au::d277d97c-3cf4-4b8e-a142-f9494cfc73b3" providerId="AD"/>
      </p:ext>
    </p:extLst>
  </p:cmAuthor>
  <p:cmAuthor id="3" name="Paul Reid" initials="PR" lastIdx="1" clrIdx="2">
    <p:extLst>
      <p:ext uri="{19B8F6BF-5375-455C-9EA6-DF929625EA0E}">
        <p15:presenceInfo xmlns:p15="http://schemas.microsoft.com/office/powerpoint/2012/main" userId="S::paul.reid@caritas.org.au::7c817795-dc01-41ca-a3cf-5c0680ebf2e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A8A"/>
    <a:srgbClr val="ECCB1E"/>
    <a:srgbClr val="E3CA1E"/>
    <a:srgbClr val="F68C51"/>
    <a:srgbClr val="D9894C"/>
    <a:srgbClr val="D067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102" y="55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Dobrohotoff" userId="S::nicoled@caritas.org.au::2dc4cf58-dc7e-422a-950b-38460c74cb76" providerId="AD" clId="Web-{C1A21B93-3BBC-4D20-2916-DEE40D18AE39}"/>
    <pc:docChg chg="modSld">
      <pc:chgData name="Nicole Dobrohotoff" userId="S::nicoled@caritas.org.au::2dc4cf58-dc7e-422a-950b-38460c74cb76" providerId="AD" clId="Web-{C1A21B93-3BBC-4D20-2916-DEE40D18AE39}" dt="2020-12-03T03:11:39.644" v="2"/>
      <pc:docMkLst>
        <pc:docMk/>
      </pc:docMkLst>
      <pc:sldChg chg="modNotes">
        <pc:chgData name="Nicole Dobrohotoff" userId="S::nicoled@caritas.org.au::2dc4cf58-dc7e-422a-950b-38460c74cb76" providerId="AD" clId="Web-{C1A21B93-3BBC-4D20-2916-DEE40D18AE39}" dt="2020-12-03T03:11:39.644" v="2"/>
        <pc:sldMkLst>
          <pc:docMk/>
          <pc:sldMk cId="543067608" sldId="275"/>
        </pc:sldMkLst>
      </pc:sldChg>
    </pc:docChg>
  </pc:docChgLst>
  <pc:docChgLst>
    <pc:chgData name="Nicole Dobrohotoff" userId="S::nicoled@caritas.org.au::2dc4cf58-dc7e-422a-950b-38460c74cb76" providerId="AD" clId="Web-{3202DD9B-A310-4E31-93BB-B19D547FE085}"/>
    <pc:docChg chg="modSld">
      <pc:chgData name="Nicole Dobrohotoff" userId="S::nicoled@caritas.org.au::2dc4cf58-dc7e-422a-950b-38460c74cb76" providerId="AD" clId="Web-{3202DD9B-A310-4E31-93BB-B19D547FE085}" dt="2020-12-02T22:50:48.371" v="115"/>
      <pc:docMkLst>
        <pc:docMk/>
      </pc:docMkLst>
      <pc:sldChg chg="modNotes">
        <pc:chgData name="Nicole Dobrohotoff" userId="S::nicoled@caritas.org.au::2dc4cf58-dc7e-422a-950b-38460c74cb76" providerId="AD" clId="Web-{3202DD9B-A310-4E31-93BB-B19D547FE085}" dt="2020-12-02T22:48:51.042" v="30"/>
        <pc:sldMkLst>
          <pc:docMk/>
          <pc:sldMk cId="0" sldId="266"/>
        </pc:sldMkLst>
      </pc:sldChg>
      <pc:sldChg chg="modNotes">
        <pc:chgData name="Nicole Dobrohotoff" userId="S::nicoled@caritas.org.au::2dc4cf58-dc7e-422a-950b-38460c74cb76" providerId="AD" clId="Web-{3202DD9B-A310-4E31-93BB-B19D547FE085}" dt="2020-12-02T22:49:17.307" v="33"/>
        <pc:sldMkLst>
          <pc:docMk/>
          <pc:sldMk cId="2899797956" sldId="279"/>
        </pc:sldMkLst>
      </pc:sldChg>
      <pc:sldChg chg="modNotes">
        <pc:chgData name="Nicole Dobrohotoff" userId="S::nicoled@caritas.org.au::2dc4cf58-dc7e-422a-950b-38460c74cb76" providerId="AD" clId="Web-{3202DD9B-A310-4E31-93BB-B19D547FE085}" dt="2020-12-02T22:49:46.854" v="39"/>
        <pc:sldMkLst>
          <pc:docMk/>
          <pc:sldMk cId="3440236020" sldId="294"/>
        </pc:sldMkLst>
      </pc:sldChg>
      <pc:sldChg chg="modNotes">
        <pc:chgData name="Nicole Dobrohotoff" userId="S::nicoled@caritas.org.au::2dc4cf58-dc7e-422a-950b-38460c74cb76" providerId="AD" clId="Web-{3202DD9B-A310-4E31-93BB-B19D547FE085}" dt="2020-12-02T22:50:48.371" v="115"/>
        <pc:sldMkLst>
          <pc:docMk/>
          <pc:sldMk cId="799999755" sldId="296"/>
        </pc:sldMkLst>
      </pc:sldChg>
    </pc:docChg>
  </pc:docChgLst>
  <pc:docChgLst>
    <pc:chgData name="Nicole Dobrohotoff" userId="S::nicoled@caritas.org.au::2dc4cf58-dc7e-422a-950b-38460c74cb76" providerId="AD" clId="Web-{3A5A55E2-4A92-4E6E-8CBF-EFF0D3D34C40}"/>
    <pc:docChg chg="modSld">
      <pc:chgData name="Nicole Dobrohotoff" userId="S::nicoled@caritas.org.au::2dc4cf58-dc7e-422a-950b-38460c74cb76" providerId="AD" clId="Web-{3A5A55E2-4A92-4E6E-8CBF-EFF0D3D34C40}" dt="2020-11-26T22:24:20.625" v="3" actId="1076"/>
      <pc:docMkLst>
        <pc:docMk/>
      </pc:docMkLst>
    </pc:docChg>
  </pc:docChgLst>
  <pc:docChgLst>
    <pc:chgData name="Nicole Dobrohotoff" userId="S::nicoled@caritas.org.au::2dc4cf58-dc7e-422a-950b-38460c74cb76" providerId="AD" clId="Web-{E7450400-35C6-4EB0-A114-5401C05FB94A}"/>
    <pc:docChg chg="modSld">
      <pc:chgData name="Nicole Dobrohotoff" userId="S::nicoled@caritas.org.au::2dc4cf58-dc7e-422a-950b-38460c74cb76" providerId="AD" clId="Web-{E7450400-35C6-4EB0-A114-5401C05FB94A}" dt="2020-12-01T02:40:59.695" v="48"/>
      <pc:docMkLst>
        <pc:docMk/>
      </pc:docMkLst>
      <pc:sldChg chg="delCm modNotes">
        <pc:chgData name="Nicole Dobrohotoff" userId="S::nicoled@caritas.org.au::2dc4cf58-dc7e-422a-950b-38460c74cb76" providerId="AD" clId="Web-{E7450400-35C6-4EB0-A114-5401C05FB94A}" dt="2020-12-01T02:37:22.225" v="12"/>
        <pc:sldMkLst>
          <pc:docMk/>
          <pc:sldMk cId="1696387892" sldId="274"/>
        </pc:sldMkLst>
      </pc:sldChg>
      <pc:sldChg chg="delCm modNotes">
        <pc:chgData name="Nicole Dobrohotoff" userId="S::nicoled@caritas.org.au::2dc4cf58-dc7e-422a-950b-38460c74cb76" providerId="AD" clId="Web-{E7450400-35C6-4EB0-A114-5401C05FB94A}" dt="2020-12-01T02:38:01.959" v="28"/>
        <pc:sldMkLst>
          <pc:docMk/>
          <pc:sldMk cId="543067608" sldId="275"/>
        </pc:sldMkLst>
      </pc:sldChg>
      <pc:sldChg chg="delCm modNotes">
        <pc:chgData name="Nicole Dobrohotoff" userId="S::nicoled@caritas.org.au::2dc4cf58-dc7e-422a-950b-38460c74cb76" providerId="AD" clId="Web-{E7450400-35C6-4EB0-A114-5401C05FB94A}" dt="2020-12-01T02:40:59.695" v="48"/>
        <pc:sldMkLst>
          <pc:docMk/>
          <pc:sldMk cId="2899797956" sldId="279"/>
        </pc:sldMkLst>
      </pc:sldChg>
      <pc:sldChg chg="delCm modNotes">
        <pc:chgData name="Nicole Dobrohotoff" userId="S::nicoled@caritas.org.au::2dc4cf58-dc7e-422a-950b-38460c74cb76" providerId="AD" clId="Web-{E7450400-35C6-4EB0-A114-5401C05FB94A}" dt="2020-12-01T02:38:23.069" v="32"/>
        <pc:sldMkLst>
          <pc:docMk/>
          <pc:sldMk cId="2132140269" sldId="281"/>
        </pc:sldMkLst>
      </pc:sldChg>
    </pc:docChg>
  </pc:docChgLst>
  <pc:docChgLst>
    <pc:chgData name="Nicole" userId="c5537a2c55a204da" providerId="OrgId" clId="{A2DE8BAB-BE1F-4311-8269-D77F92003EA5}"/>
    <pc:docChg chg="undo addSld delSld modSld">
      <pc:chgData name="Nicole" userId="c5537a2c55a204da" providerId="OrgId" clId="{A2DE8BAB-BE1F-4311-8269-D77F92003EA5}" dt="2020-12-01T07:12:07.792" v="136" actId="1076"/>
      <pc:docMkLst>
        <pc:docMk/>
      </pc:docMkLst>
      <pc:sldChg chg="modSp add setBg">
        <pc:chgData name="Nicole" userId="c5537a2c55a204da" providerId="OrgId" clId="{A2DE8BAB-BE1F-4311-8269-D77F92003EA5}" dt="2020-12-01T05:00:33.473" v="97" actId="20577"/>
        <pc:sldMkLst>
          <pc:docMk/>
          <pc:sldMk cId="0" sldId="257"/>
        </pc:sldMkLst>
        <pc:spChg chg="mod">
          <ac:chgData name="Nicole" userId="c5537a2c55a204da" providerId="OrgId" clId="{A2DE8BAB-BE1F-4311-8269-D77F92003EA5}" dt="2020-12-01T05:00:33.473" v="97" actId="20577"/>
          <ac:spMkLst>
            <pc:docMk/>
            <pc:sldMk cId="0" sldId="257"/>
            <ac:spMk id="3" creationId="{2E41A5D9-1F94-47E5-B0DD-621044A17F7E}"/>
          </ac:spMkLst>
        </pc:spChg>
      </pc:sldChg>
      <pc:sldChg chg="modSp">
        <pc:chgData name="Nicole" userId="c5537a2c55a204da" providerId="OrgId" clId="{A2DE8BAB-BE1F-4311-8269-D77F92003EA5}" dt="2020-12-01T07:09:18.093" v="113" actId="14826"/>
        <pc:sldMkLst>
          <pc:docMk/>
          <pc:sldMk cId="0" sldId="270"/>
        </pc:sldMkLst>
        <pc:picChg chg="mod">
          <ac:chgData name="Nicole" userId="c5537a2c55a204da" providerId="OrgId" clId="{A2DE8BAB-BE1F-4311-8269-D77F92003EA5}" dt="2020-12-01T07:09:18.093" v="113" actId="14826"/>
          <ac:picMkLst>
            <pc:docMk/>
            <pc:sldMk cId="0" sldId="270"/>
            <ac:picMk id="6148" creationId="{6A5D35F0-4745-4852-A732-0F13422479AD}"/>
          </ac:picMkLst>
        </pc:picChg>
      </pc:sldChg>
      <pc:sldChg chg="modSp">
        <pc:chgData name="Nicole" userId="c5537a2c55a204da" providerId="OrgId" clId="{A2DE8BAB-BE1F-4311-8269-D77F92003EA5}" dt="2020-12-01T07:09:25.780" v="114" actId="14826"/>
        <pc:sldMkLst>
          <pc:docMk/>
          <pc:sldMk cId="89163097" sldId="272"/>
        </pc:sldMkLst>
        <pc:picChg chg="mod">
          <ac:chgData name="Nicole" userId="c5537a2c55a204da" providerId="OrgId" clId="{A2DE8BAB-BE1F-4311-8269-D77F92003EA5}" dt="2020-12-01T07:09:25.780" v="114" actId="14826"/>
          <ac:picMkLst>
            <pc:docMk/>
            <pc:sldMk cId="89163097" sldId="272"/>
            <ac:picMk id="6148" creationId="{6A5D35F0-4745-4852-A732-0F13422479AD}"/>
          </ac:picMkLst>
        </pc:picChg>
      </pc:sldChg>
      <pc:sldChg chg="modSp">
        <pc:chgData name="Nicole" userId="c5537a2c55a204da" providerId="OrgId" clId="{A2DE8BAB-BE1F-4311-8269-D77F92003EA5}" dt="2020-12-01T07:09:40.186" v="115" actId="14826"/>
        <pc:sldMkLst>
          <pc:docMk/>
          <pc:sldMk cId="3887183630" sldId="273"/>
        </pc:sldMkLst>
        <pc:picChg chg="mod">
          <ac:chgData name="Nicole" userId="c5537a2c55a204da" providerId="OrgId" clId="{A2DE8BAB-BE1F-4311-8269-D77F92003EA5}" dt="2020-12-01T07:09:40.186" v="115" actId="14826"/>
          <ac:picMkLst>
            <pc:docMk/>
            <pc:sldMk cId="3887183630" sldId="273"/>
            <ac:picMk id="6148" creationId="{6A5D35F0-4745-4852-A732-0F13422479AD}"/>
          </ac:picMkLst>
        </pc:picChg>
      </pc:sldChg>
      <pc:sldChg chg="modSp">
        <pc:chgData name="Nicole" userId="c5537a2c55a204da" providerId="OrgId" clId="{A2DE8BAB-BE1F-4311-8269-D77F92003EA5}" dt="2020-12-01T07:09:55.336" v="117" actId="14826"/>
        <pc:sldMkLst>
          <pc:docMk/>
          <pc:sldMk cId="3933885640" sldId="276"/>
        </pc:sldMkLst>
        <pc:spChg chg="mod">
          <ac:chgData name="Nicole" userId="c5537a2c55a204da" providerId="OrgId" clId="{A2DE8BAB-BE1F-4311-8269-D77F92003EA5}" dt="2020-12-01T07:09:50.970" v="116" actId="14100"/>
          <ac:spMkLst>
            <pc:docMk/>
            <pc:sldMk cId="3933885640" sldId="276"/>
            <ac:spMk id="6151" creationId="{F0F11C20-482E-4FE8-B63F-B76D8D3A35DB}"/>
          </ac:spMkLst>
        </pc:spChg>
        <pc:picChg chg="mod">
          <ac:chgData name="Nicole" userId="c5537a2c55a204da" providerId="OrgId" clId="{A2DE8BAB-BE1F-4311-8269-D77F92003EA5}" dt="2020-12-01T07:09:55.336" v="117" actId="14826"/>
          <ac:picMkLst>
            <pc:docMk/>
            <pc:sldMk cId="3933885640" sldId="276"/>
            <ac:picMk id="6148" creationId="{6A5D35F0-4745-4852-A732-0F13422479AD}"/>
          </ac:picMkLst>
        </pc:picChg>
      </pc:sldChg>
      <pc:sldChg chg="modSp">
        <pc:chgData name="Nicole" userId="c5537a2c55a204da" providerId="OrgId" clId="{A2DE8BAB-BE1F-4311-8269-D77F92003EA5}" dt="2020-12-01T07:10:02.101" v="118" actId="14826"/>
        <pc:sldMkLst>
          <pc:docMk/>
          <pc:sldMk cId="3364539331" sldId="278"/>
        </pc:sldMkLst>
        <pc:picChg chg="mod">
          <ac:chgData name="Nicole" userId="c5537a2c55a204da" providerId="OrgId" clId="{A2DE8BAB-BE1F-4311-8269-D77F92003EA5}" dt="2020-12-01T07:10:02.101" v="118" actId="14826"/>
          <ac:picMkLst>
            <pc:docMk/>
            <pc:sldMk cId="3364539331" sldId="278"/>
            <ac:picMk id="6148" creationId="{6A5D35F0-4745-4852-A732-0F13422479AD}"/>
          </ac:picMkLst>
        </pc:picChg>
      </pc:sldChg>
      <pc:sldChg chg="modSp">
        <pc:chgData name="Nicole" userId="c5537a2c55a204da" providerId="OrgId" clId="{A2DE8BAB-BE1F-4311-8269-D77F92003EA5}" dt="2020-12-01T07:10:11.693" v="119" actId="14826"/>
        <pc:sldMkLst>
          <pc:docMk/>
          <pc:sldMk cId="3759027929" sldId="280"/>
        </pc:sldMkLst>
        <pc:picChg chg="mod">
          <ac:chgData name="Nicole" userId="c5537a2c55a204da" providerId="OrgId" clId="{A2DE8BAB-BE1F-4311-8269-D77F92003EA5}" dt="2020-12-01T07:10:11.693" v="119" actId="14826"/>
          <ac:picMkLst>
            <pc:docMk/>
            <pc:sldMk cId="3759027929" sldId="280"/>
            <ac:picMk id="6148" creationId="{6A5D35F0-4745-4852-A732-0F13422479AD}"/>
          </ac:picMkLst>
        </pc:picChg>
      </pc:sldChg>
      <pc:sldChg chg="modSp">
        <pc:chgData name="Nicole" userId="c5537a2c55a204da" providerId="OrgId" clId="{A2DE8BAB-BE1F-4311-8269-D77F92003EA5}" dt="2020-12-01T07:10:20.943" v="121" actId="14826"/>
        <pc:sldMkLst>
          <pc:docMk/>
          <pc:sldMk cId="1997605214" sldId="282"/>
        </pc:sldMkLst>
        <pc:spChg chg="mod">
          <ac:chgData name="Nicole" userId="c5537a2c55a204da" providerId="OrgId" clId="{A2DE8BAB-BE1F-4311-8269-D77F92003EA5}" dt="2020-12-01T07:10:16.616" v="120" actId="14100"/>
          <ac:spMkLst>
            <pc:docMk/>
            <pc:sldMk cId="1997605214" sldId="282"/>
            <ac:spMk id="6151" creationId="{F0F11C20-482E-4FE8-B63F-B76D8D3A35DB}"/>
          </ac:spMkLst>
        </pc:spChg>
        <pc:picChg chg="mod">
          <ac:chgData name="Nicole" userId="c5537a2c55a204da" providerId="OrgId" clId="{A2DE8BAB-BE1F-4311-8269-D77F92003EA5}" dt="2020-12-01T07:10:20.943" v="121" actId="14826"/>
          <ac:picMkLst>
            <pc:docMk/>
            <pc:sldMk cId="1997605214" sldId="282"/>
            <ac:picMk id="6148" creationId="{6A5D35F0-4745-4852-A732-0F13422479AD}"/>
          </ac:picMkLst>
        </pc:picChg>
      </pc:sldChg>
      <pc:sldChg chg="modSp">
        <pc:chgData name="Nicole" userId="c5537a2c55a204da" providerId="OrgId" clId="{A2DE8BAB-BE1F-4311-8269-D77F92003EA5}" dt="2020-12-01T07:10:29.718" v="122" actId="14826"/>
        <pc:sldMkLst>
          <pc:docMk/>
          <pc:sldMk cId="39195667" sldId="283"/>
        </pc:sldMkLst>
        <pc:picChg chg="mod">
          <ac:chgData name="Nicole" userId="c5537a2c55a204da" providerId="OrgId" clId="{A2DE8BAB-BE1F-4311-8269-D77F92003EA5}" dt="2020-12-01T07:10:29.718" v="122" actId="14826"/>
          <ac:picMkLst>
            <pc:docMk/>
            <pc:sldMk cId="39195667" sldId="283"/>
            <ac:picMk id="6148" creationId="{6A5D35F0-4745-4852-A732-0F13422479AD}"/>
          </ac:picMkLst>
        </pc:picChg>
      </pc:sldChg>
      <pc:sldChg chg="modSp">
        <pc:chgData name="Nicole" userId="c5537a2c55a204da" providerId="OrgId" clId="{A2DE8BAB-BE1F-4311-8269-D77F92003EA5}" dt="2020-12-01T07:11:04.438" v="128" actId="14826"/>
        <pc:sldMkLst>
          <pc:docMk/>
          <pc:sldMk cId="2929300134" sldId="285"/>
        </pc:sldMkLst>
        <pc:picChg chg="mod">
          <ac:chgData name="Nicole" userId="c5537a2c55a204da" providerId="OrgId" clId="{A2DE8BAB-BE1F-4311-8269-D77F92003EA5}" dt="2020-12-01T07:11:04.438" v="128" actId="14826"/>
          <ac:picMkLst>
            <pc:docMk/>
            <pc:sldMk cId="2929300134" sldId="285"/>
            <ac:picMk id="6148" creationId="{6A5D35F0-4745-4852-A732-0F13422479AD}"/>
          </ac:picMkLst>
        </pc:picChg>
      </pc:sldChg>
      <pc:sldChg chg="modSp">
        <pc:chgData name="Nicole" userId="c5537a2c55a204da" providerId="OrgId" clId="{A2DE8BAB-BE1F-4311-8269-D77F92003EA5}" dt="2020-12-01T07:10:58.640" v="127" actId="14826"/>
        <pc:sldMkLst>
          <pc:docMk/>
          <pc:sldMk cId="2807884267" sldId="286"/>
        </pc:sldMkLst>
        <pc:picChg chg="mod">
          <ac:chgData name="Nicole" userId="c5537a2c55a204da" providerId="OrgId" clId="{A2DE8BAB-BE1F-4311-8269-D77F92003EA5}" dt="2020-12-01T07:10:58.640" v="127" actId="14826"/>
          <ac:picMkLst>
            <pc:docMk/>
            <pc:sldMk cId="2807884267" sldId="286"/>
            <ac:picMk id="6148" creationId="{6A5D35F0-4745-4852-A732-0F13422479AD}"/>
          </ac:picMkLst>
        </pc:picChg>
      </pc:sldChg>
      <pc:sldChg chg="modSp modNotesTx">
        <pc:chgData name="Nicole" userId="c5537a2c55a204da" providerId="OrgId" clId="{A2DE8BAB-BE1F-4311-8269-D77F92003EA5}" dt="2020-12-01T07:10:52.032" v="126" actId="14826"/>
        <pc:sldMkLst>
          <pc:docMk/>
          <pc:sldMk cId="3484568482" sldId="287"/>
        </pc:sldMkLst>
        <pc:spChg chg="mod">
          <ac:chgData name="Nicole" userId="c5537a2c55a204da" providerId="OrgId" clId="{A2DE8BAB-BE1F-4311-8269-D77F92003EA5}" dt="2020-12-01T04:48:56.605" v="9" actId="20577"/>
          <ac:spMkLst>
            <pc:docMk/>
            <pc:sldMk cId="3484568482" sldId="287"/>
            <ac:spMk id="6151" creationId="{F0F11C20-482E-4FE8-B63F-B76D8D3A35DB}"/>
          </ac:spMkLst>
        </pc:spChg>
        <pc:picChg chg="mod">
          <ac:chgData name="Nicole" userId="c5537a2c55a204da" providerId="OrgId" clId="{A2DE8BAB-BE1F-4311-8269-D77F92003EA5}" dt="2020-12-01T07:10:52.032" v="126" actId="14826"/>
          <ac:picMkLst>
            <pc:docMk/>
            <pc:sldMk cId="3484568482" sldId="287"/>
            <ac:picMk id="6148" creationId="{6A5D35F0-4745-4852-A732-0F13422479AD}"/>
          </ac:picMkLst>
        </pc:picChg>
      </pc:sldChg>
      <pc:sldChg chg="modSp">
        <pc:chgData name="Nicole" userId="c5537a2c55a204da" providerId="OrgId" clId="{A2DE8BAB-BE1F-4311-8269-D77F92003EA5}" dt="2020-12-01T07:10:44.844" v="125" actId="14826"/>
        <pc:sldMkLst>
          <pc:docMk/>
          <pc:sldMk cId="3625068174" sldId="288"/>
        </pc:sldMkLst>
        <pc:picChg chg="mod ord">
          <ac:chgData name="Nicole" userId="c5537a2c55a204da" providerId="OrgId" clId="{A2DE8BAB-BE1F-4311-8269-D77F92003EA5}" dt="2020-12-01T07:10:44.844" v="125" actId="14826"/>
          <ac:picMkLst>
            <pc:docMk/>
            <pc:sldMk cId="3625068174" sldId="288"/>
            <ac:picMk id="6148" creationId="{6A5D35F0-4745-4852-A732-0F13422479AD}"/>
          </ac:picMkLst>
        </pc:picChg>
      </pc:sldChg>
      <pc:sldChg chg="modSp">
        <pc:chgData name="Nicole" userId="c5537a2c55a204da" providerId="OrgId" clId="{A2DE8BAB-BE1F-4311-8269-D77F92003EA5}" dt="2020-12-01T07:10:36.359" v="123" actId="14826"/>
        <pc:sldMkLst>
          <pc:docMk/>
          <pc:sldMk cId="3454189427" sldId="289"/>
        </pc:sldMkLst>
        <pc:picChg chg="mod">
          <ac:chgData name="Nicole" userId="c5537a2c55a204da" providerId="OrgId" clId="{A2DE8BAB-BE1F-4311-8269-D77F92003EA5}" dt="2020-12-01T07:10:36.359" v="123" actId="14826"/>
          <ac:picMkLst>
            <pc:docMk/>
            <pc:sldMk cId="3454189427" sldId="289"/>
            <ac:picMk id="6148" creationId="{6A5D35F0-4745-4852-A732-0F13422479AD}"/>
          </ac:picMkLst>
        </pc:picChg>
      </pc:sldChg>
      <pc:sldChg chg="modSp">
        <pc:chgData name="Nicole" userId="c5537a2c55a204da" providerId="OrgId" clId="{A2DE8BAB-BE1F-4311-8269-D77F92003EA5}" dt="2020-12-01T07:11:15.049" v="130" actId="14826"/>
        <pc:sldMkLst>
          <pc:docMk/>
          <pc:sldMk cId="3402978040" sldId="290"/>
        </pc:sldMkLst>
        <pc:spChg chg="mod">
          <ac:chgData name="Nicole" userId="c5537a2c55a204da" providerId="OrgId" clId="{A2DE8BAB-BE1F-4311-8269-D77F92003EA5}" dt="2020-12-01T07:11:10.511" v="129" actId="14100"/>
          <ac:spMkLst>
            <pc:docMk/>
            <pc:sldMk cId="3402978040" sldId="290"/>
            <ac:spMk id="6151" creationId="{F0F11C20-482E-4FE8-B63F-B76D8D3A35DB}"/>
          </ac:spMkLst>
        </pc:spChg>
        <pc:picChg chg="mod">
          <ac:chgData name="Nicole" userId="c5537a2c55a204da" providerId="OrgId" clId="{A2DE8BAB-BE1F-4311-8269-D77F92003EA5}" dt="2020-12-01T07:11:15.049" v="130" actId="14826"/>
          <ac:picMkLst>
            <pc:docMk/>
            <pc:sldMk cId="3402978040" sldId="290"/>
            <ac:picMk id="6148" creationId="{6A5D35F0-4745-4852-A732-0F13422479AD}"/>
          </ac:picMkLst>
        </pc:picChg>
      </pc:sldChg>
      <pc:sldChg chg="modSp">
        <pc:chgData name="Nicole" userId="c5537a2c55a204da" providerId="OrgId" clId="{A2DE8BAB-BE1F-4311-8269-D77F92003EA5}" dt="2020-12-01T07:12:07.792" v="136" actId="1076"/>
        <pc:sldMkLst>
          <pc:docMk/>
          <pc:sldMk cId="498431844" sldId="291"/>
        </pc:sldMkLst>
        <pc:spChg chg="mod">
          <ac:chgData name="Nicole" userId="c5537a2c55a204da" providerId="OrgId" clId="{A2DE8BAB-BE1F-4311-8269-D77F92003EA5}" dt="2020-12-01T07:11:58.949" v="135" actId="1076"/>
          <ac:spMkLst>
            <pc:docMk/>
            <pc:sldMk cId="498431844" sldId="291"/>
            <ac:spMk id="3" creationId="{8C3FD02A-BED6-4828-AEC2-49976E20EC56}"/>
          </ac:spMkLst>
        </pc:spChg>
        <pc:spChg chg="mod ord">
          <ac:chgData name="Nicole" userId="c5537a2c55a204da" providerId="OrgId" clId="{A2DE8BAB-BE1F-4311-8269-D77F92003EA5}" dt="2020-12-01T07:12:07.792" v="136" actId="1076"/>
          <ac:spMkLst>
            <pc:docMk/>
            <pc:sldMk cId="498431844" sldId="291"/>
            <ac:spMk id="4" creationId="{8E5E082F-3346-4249-B6D6-A6ED23F47EE3}"/>
          </ac:spMkLst>
        </pc:spChg>
        <pc:picChg chg="mod">
          <ac:chgData name="Nicole" userId="c5537a2c55a204da" providerId="OrgId" clId="{A2DE8BAB-BE1F-4311-8269-D77F92003EA5}" dt="2020-12-01T07:11:53.336" v="133" actId="14826"/>
          <ac:picMkLst>
            <pc:docMk/>
            <pc:sldMk cId="498431844" sldId="291"/>
            <ac:picMk id="4100" creationId="{977F3D8E-D10B-4E2F-AEA2-75B4654FE6DD}"/>
          </ac:picMkLst>
        </pc:picChg>
      </pc:sldChg>
      <pc:sldChg chg="modNotesTx">
        <pc:chgData name="Nicole" userId="c5537a2c55a204da" providerId="OrgId" clId="{A2DE8BAB-BE1F-4311-8269-D77F92003EA5}" dt="2020-12-01T05:04:20.349" v="110" actId="20577"/>
        <pc:sldMkLst>
          <pc:docMk/>
          <pc:sldMk cId="3440236020" sldId="294"/>
        </pc:sldMkLst>
      </pc:sldChg>
      <pc:sldChg chg="modNotesTx">
        <pc:chgData name="Nicole" userId="c5537a2c55a204da" providerId="OrgId" clId="{A2DE8BAB-BE1F-4311-8269-D77F92003EA5}" dt="2020-12-01T05:04:11.214" v="106" actId="20577"/>
        <pc:sldMkLst>
          <pc:docMk/>
          <pc:sldMk cId="1759838563" sldId="295"/>
        </pc:sldMkLst>
      </pc:sldChg>
      <pc:sldChg chg="modNotesTx">
        <pc:chgData name="Nicole" userId="c5537a2c55a204da" providerId="OrgId" clId="{A2DE8BAB-BE1F-4311-8269-D77F92003EA5}" dt="2020-12-01T05:04:04.510" v="105" actId="20577"/>
        <pc:sldMkLst>
          <pc:docMk/>
          <pc:sldMk cId="799999755" sldId="296"/>
        </pc:sldMkLst>
      </pc:sldChg>
      <pc:sldChg chg="modNotesTx">
        <pc:chgData name="Nicole" userId="c5537a2c55a204da" providerId="OrgId" clId="{A2DE8BAB-BE1F-4311-8269-D77F92003EA5}" dt="2020-12-01T05:04:26.671" v="111" actId="20577"/>
        <pc:sldMkLst>
          <pc:docMk/>
          <pc:sldMk cId="1578898325" sldId="297"/>
        </pc:sldMkLst>
      </pc:sldChg>
      <pc:sldChg chg="modSp add">
        <pc:chgData name="Nicole" userId="c5537a2c55a204da" providerId="OrgId" clId="{A2DE8BAB-BE1F-4311-8269-D77F92003EA5}" dt="2020-12-01T07:08:51.724" v="112" actId="14826"/>
        <pc:sldMkLst>
          <pc:docMk/>
          <pc:sldMk cId="0" sldId="308"/>
        </pc:sldMkLst>
        <pc:spChg chg="mod">
          <ac:chgData name="Nicole" userId="c5537a2c55a204da" providerId="OrgId" clId="{A2DE8BAB-BE1F-4311-8269-D77F92003EA5}" dt="2020-12-01T05:00:21.807" v="88" actId="1036"/>
          <ac:spMkLst>
            <pc:docMk/>
            <pc:sldMk cId="0" sldId="308"/>
            <ac:spMk id="2" creationId="{FCB88049-314B-48F9-B831-93DEAF0F02E6}"/>
          </ac:spMkLst>
        </pc:spChg>
        <pc:picChg chg="mod">
          <ac:chgData name="Nicole" userId="c5537a2c55a204da" providerId="OrgId" clId="{A2DE8BAB-BE1F-4311-8269-D77F92003EA5}" dt="2020-12-01T07:08:51.724" v="112" actId="14826"/>
          <ac:picMkLst>
            <pc:docMk/>
            <pc:sldMk cId="0" sldId="308"/>
            <ac:picMk id="4100" creationId="{977F3D8E-D10B-4E2F-AEA2-75B4654FE6DD}"/>
          </ac:picMkLst>
        </pc:picChg>
      </pc:sldChg>
    </pc:docChg>
  </pc:docChgLst>
  <pc:docChgLst>
    <pc:chgData name="Nicole Dobrohotoff" userId="S::nicoled@caritas.org.au::2dc4cf58-dc7e-422a-950b-38460c74cb76" providerId="AD" clId="Web-{E22425EB-0B75-472F-AAD8-E51634103AC6}"/>
    <pc:docChg chg="sldOrd">
      <pc:chgData name="Nicole Dobrohotoff" userId="S::nicoled@caritas.org.au::2dc4cf58-dc7e-422a-950b-38460c74cb76" providerId="AD" clId="Web-{E22425EB-0B75-472F-AAD8-E51634103AC6}" dt="2020-12-03T03:10:33.107" v="0"/>
      <pc:docMkLst>
        <pc:docMk/>
      </pc:docMkLst>
      <pc:sldChg chg="ord">
        <pc:chgData name="Nicole Dobrohotoff" userId="S::nicoled@caritas.org.au::2dc4cf58-dc7e-422a-950b-38460c74cb76" providerId="AD" clId="Web-{E22425EB-0B75-472F-AAD8-E51634103AC6}" dt="2020-12-03T03:10:33.107" v="0"/>
        <pc:sldMkLst>
          <pc:docMk/>
          <pc:sldMk cId="0" sldId="263"/>
        </pc:sldMkLst>
      </pc:sldChg>
    </pc:docChg>
  </pc:docChgLst>
  <pc:docChgLst>
    <pc:chgData name="Nicole" userId="c5537a2c55a204da" providerId="OrgId" clId="{FA63600F-02CD-4126-A743-4BCE639E5730}"/>
    <pc:docChg chg="modSld">
      <pc:chgData name="Nicole" userId="c5537a2c55a204da" providerId="OrgId" clId="{FA63600F-02CD-4126-A743-4BCE639E5730}" dt="2020-12-04T21:43:50.655" v="49" actId="962"/>
      <pc:docMkLst>
        <pc:docMk/>
      </pc:docMkLst>
      <pc:sldChg chg="modSp">
        <pc:chgData name="Nicole" userId="c5537a2c55a204da" providerId="OrgId" clId="{FA63600F-02CD-4126-A743-4BCE639E5730}" dt="2020-12-04T21:41:45.938" v="1" actId="14100"/>
        <pc:sldMkLst>
          <pc:docMk/>
          <pc:sldMk cId="0" sldId="257"/>
        </pc:sldMkLst>
        <pc:picChg chg="mod">
          <ac:chgData name="Nicole" userId="c5537a2c55a204da" providerId="OrgId" clId="{FA63600F-02CD-4126-A743-4BCE639E5730}" dt="2020-12-04T21:41:45.938" v="1" actId="14100"/>
          <ac:picMkLst>
            <pc:docMk/>
            <pc:sldMk cId="0" sldId="257"/>
            <ac:picMk id="3079" creationId="{08CA20A8-56C6-4913-855C-1A60FD24F2A3}"/>
          </ac:picMkLst>
        </pc:picChg>
      </pc:sldChg>
      <pc:sldChg chg="modSp">
        <pc:chgData name="Nicole" userId="c5537a2c55a204da" providerId="OrgId" clId="{FA63600F-02CD-4126-A743-4BCE639E5730}" dt="2020-12-04T21:43:50.655" v="49" actId="962"/>
        <pc:sldMkLst>
          <pc:docMk/>
          <pc:sldMk cId="0" sldId="263"/>
        </pc:sldMkLst>
        <pc:picChg chg="mod">
          <ac:chgData name="Nicole" userId="c5537a2c55a204da" providerId="OrgId" clId="{FA63600F-02CD-4126-A743-4BCE639E5730}" dt="2020-12-04T21:43:50.655" v="49" actId="962"/>
          <ac:picMkLst>
            <pc:docMk/>
            <pc:sldMk cId="0" sldId="263"/>
            <ac:picMk id="8194" creationId="{4730AB46-9585-4F97-8F10-76D3F289C5F2}"/>
          </ac:picMkLst>
        </pc:picChg>
      </pc:sldChg>
      <pc:sldChg chg="modSp">
        <pc:chgData name="Nicole" userId="c5537a2c55a204da" providerId="OrgId" clId="{FA63600F-02CD-4126-A743-4BCE639E5730}" dt="2020-12-04T21:42:13.685" v="7" actId="962"/>
        <pc:sldMkLst>
          <pc:docMk/>
          <pc:sldMk cId="0" sldId="266"/>
        </pc:sldMkLst>
        <pc:picChg chg="mod">
          <ac:chgData name="Nicole" userId="c5537a2c55a204da" providerId="OrgId" clId="{FA63600F-02CD-4126-A743-4BCE639E5730}" dt="2020-12-04T21:42:13.685" v="7" actId="962"/>
          <ac:picMkLst>
            <pc:docMk/>
            <pc:sldMk cId="0" sldId="266"/>
            <ac:picMk id="6" creationId="{839B119B-D66B-4E4A-AD2D-637128885187}"/>
          </ac:picMkLst>
        </pc:picChg>
      </pc:sldChg>
      <pc:sldChg chg="modSp">
        <pc:chgData name="Nicole" userId="c5537a2c55a204da" providerId="OrgId" clId="{FA63600F-02CD-4126-A743-4BCE639E5730}" dt="2020-12-04T21:42:00.783" v="3" actId="962"/>
        <pc:sldMkLst>
          <pc:docMk/>
          <pc:sldMk cId="0" sldId="271"/>
        </pc:sldMkLst>
        <pc:picChg chg="mod">
          <ac:chgData name="Nicole" userId="c5537a2c55a204da" providerId="OrgId" clId="{FA63600F-02CD-4126-A743-4BCE639E5730}" dt="2020-12-04T21:42:00.783" v="3" actId="962"/>
          <ac:picMkLst>
            <pc:docMk/>
            <pc:sldMk cId="0" sldId="271"/>
            <ac:picMk id="5122" creationId="{BEF8EACB-016B-4605-95C2-F218BE5EAFA6}"/>
          </ac:picMkLst>
        </pc:picChg>
      </pc:sldChg>
      <pc:sldChg chg="modSp">
        <pc:chgData name="Nicole" userId="c5537a2c55a204da" providerId="OrgId" clId="{FA63600F-02CD-4126-A743-4BCE639E5730}" dt="2020-12-04T21:42:07.047" v="5" actId="962"/>
        <pc:sldMkLst>
          <pc:docMk/>
          <pc:sldMk cId="1696387892" sldId="274"/>
        </pc:sldMkLst>
        <pc:picChg chg="mod">
          <ac:chgData name="Nicole" userId="c5537a2c55a204da" providerId="OrgId" clId="{FA63600F-02CD-4126-A743-4BCE639E5730}" dt="2020-12-04T21:42:07.047" v="5" actId="962"/>
          <ac:picMkLst>
            <pc:docMk/>
            <pc:sldMk cId="1696387892" sldId="274"/>
            <ac:picMk id="4" creationId="{DE4ACF67-5B7D-4EBC-985E-1EB6DCC1CFC7}"/>
          </ac:picMkLst>
        </pc:picChg>
      </pc:sldChg>
      <pc:sldChg chg="modSp">
        <pc:chgData name="Nicole" userId="c5537a2c55a204da" providerId="OrgId" clId="{FA63600F-02CD-4126-A743-4BCE639E5730}" dt="2020-12-04T21:42:18.872" v="9" actId="962"/>
        <pc:sldMkLst>
          <pc:docMk/>
          <pc:sldMk cId="543067608" sldId="275"/>
        </pc:sldMkLst>
        <pc:picChg chg="mod">
          <ac:chgData name="Nicole" userId="c5537a2c55a204da" providerId="OrgId" clId="{FA63600F-02CD-4126-A743-4BCE639E5730}" dt="2020-12-04T21:42:18.872" v="9" actId="962"/>
          <ac:picMkLst>
            <pc:docMk/>
            <pc:sldMk cId="543067608" sldId="275"/>
            <ac:picMk id="4" creationId="{5C46BA17-30E8-4734-942A-2A92FF6F7C62}"/>
          </ac:picMkLst>
        </pc:picChg>
      </pc:sldChg>
      <pc:sldChg chg="modSp">
        <pc:chgData name="Nicole" userId="c5537a2c55a204da" providerId="OrgId" clId="{FA63600F-02CD-4126-A743-4BCE639E5730}" dt="2020-12-04T21:42:26.204" v="11" actId="962"/>
        <pc:sldMkLst>
          <pc:docMk/>
          <pc:sldMk cId="2952586193" sldId="277"/>
        </pc:sldMkLst>
        <pc:picChg chg="mod">
          <ac:chgData name="Nicole" userId="c5537a2c55a204da" providerId="OrgId" clId="{FA63600F-02CD-4126-A743-4BCE639E5730}" dt="2020-12-04T21:42:26.204" v="11" actId="962"/>
          <ac:picMkLst>
            <pc:docMk/>
            <pc:sldMk cId="2952586193" sldId="277"/>
            <ac:picMk id="4" creationId="{D9C36BBF-7394-48AF-81CB-2EDE8FBABA47}"/>
          </ac:picMkLst>
        </pc:picChg>
      </pc:sldChg>
      <pc:sldChg chg="modSp">
        <pc:chgData name="Nicole" userId="c5537a2c55a204da" providerId="OrgId" clId="{FA63600F-02CD-4126-A743-4BCE639E5730}" dt="2020-12-04T21:42:45.821" v="17" actId="962"/>
        <pc:sldMkLst>
          <pc:docMk/>
          <pc:sldMk cId="2899797956" sldId="279"/>
        </pc:sldMkLst>
        <pc:picChg chg="mod">
          <ac:chgData name="Nicole" userId="c5537a2c55a204da" providerId="OrgId" clId="{FA63600F-02CD-4126-A743-4BCE639E5730}" dt="2020-12-04T21:42:45.821" v="17" actId="962"/>
          <ac:picMkLst>
            <pc:docMk/>
            <pc:sldMk cId="2899797956" sldId="279"/>
            <ac:picMk id="5" creationId="{13F7A76D-8E98-4068-8AC0-3F209DE83E3B}"/>
          </ac:picMkLst>
        </pc:picChg>
      </pc:sldChg>
      <pc:sldChg chg="modSp">
        <pc:chgData name="Nicole" userId="c5537a2c55a204da" providerId="OrgId" clId="{FA63600F-02CD-4126-A743-4BCE639E5730}" dt="2020-12-04T21:42:36.318" v="15" actId="962"/>
        <pc:sldMkLst>
          <pc:docMk/>
          <pc:sldMk cId="2132140269" sldId="281"/>
        </pc:sldMkLst>
        <pc:picChg chg="mod">
          <ac:chgData name="Nicole" userId="c5537a2c55a204da" providerId="OrgId" clId="{FA63600F-02CD-4126-A743-4BCE639E5730}" dt="2020-12-04T21:42:36.318" v="15" actId="962"/>
          <ac:picMkLst>
            <pc:docMk/>
            <pc:sldMk cId="2132140269" sldId="281"/>
            <ac:picMk id="8" creationId="{EB178D10-0E21-4FDB-94B5-B7A28BF944BD}"/>
          </ac:picMkLst>
        </pc:picChg>
      </pc:sldChg>
      <pc:sldChg chg="modSp">
        <pc:chgData name="Nicole" userId="c5537a2c55a204da" providerId="OrgId" clId="{FA63600F-02CD-4126-A743-4BCE639E5730}" dt="2020-12-04T21:42:58.284" v="21" actId="962"/>
        <pc:sldMkLst>
          <pc:docMk/>
          <pc:sldMk cId="2068576830" sldId="292"/>
        </pc:sldMkLst>
        <pc:picChg chg="mod">
          <ac:chgData name="Nicole" userId="c5537a2c55a204da" providerId="OrgId" clId="{FA63600F-02CD-4126-A743-4BCE639E5730}" dt="2020-12-04T21:42:58.284" v="21" actId="962"/>
          <ac:picMkLst>
            <pc:docMk/>
            <pc:sldMk cId="2068576830" sldId="292"/>
            <ac:picMk id="5" creationId="{F55B058A-6B02-4B53-B043-BA3E96662023}"/>
          </ac:picMkLst>
        </pc:picChg>
      </pc:sldChg>
      <pc:sldChg chg="modSp">
        <pc:chgData name="Nicole" userId="c5537a2c55a204da" providerId="OrgId" clId="{FA63600F-02CD-4126-A743-4BCE639E5730}" dt="2020-12-04T21:43:05.236" v="23" actId="962"/>
        <pc:sldMkLst>
          <pc:docMk/>
          <pc:sldMk cId="1544650879" sldId="293"/>
        </pc:sldMkLst>
        <pc:picChg chg="mod">
          <ac:chgData name="Nicole" userId="c5537a2c55a204da" providerId="OrgId" clId="{FA63600F-02CD-4126-A743-4BCE639E5730}" dt="2020-12-04T21:43:05.236" v="23" actId="962"/>
          <ac:picMkLst>
            <pc:docMk/>
            <pc:sldMk cId="1544650879" sldId="293"/>
            <ac:picMk id="4" creationId="{F6BFE8B4-8819-46F5-B22B-2F2D8D66580C}"/>
          </ac:picMkLst>
        </pc:picChg>
      </pc:sldChg>
      <pc:sldChg chg="modSp">
        <pc:chgData name="Nicole" userId="c5537a2c55a204da" providerId="OrgId" clId="{FA63600F-02CD-4126-A743-4BCE639E5730}" dt="2020-12-04T21:43:12.697" v="25" actId="962"/>
        <pc:sldMkLst>
          <pc:docMk/>
          <pc:sldMk cId="3440236020" sldId="294"/>
        </pc:sldMkLst>
        <pc:picChg chg="mod">
          <ac:chgData name="Nicole" userId="c5537a2c55a204da" providerId="OrgId" clId="{FA63600F-02CD-4126-A743-4BCE639E5730}" dt="2020-12-04T21:43:12.697" v="25" actId="962"/>
          <ac:picMkLst>
            <pc:docMk/>
            <pc:sldMk cId="3440236020" sldId="294"/>
            <ac:picMk id="6" creationId="{558B878A-CC4C-4ADA-BC36-58BEA024EE75}"/>
          </ac:picMkLst>
        </pc:picChg>
      </pc:sldChg>
      <pc:sldChg chg="modSp">
        <pc:chgData name="Nicole" userId="c5537a2c55a204da" providerId="OrgId" clId="{FA63600F-02CD-4126-A743-4BCE639E5730}" dt="2020-12-04T21:43:18.388" v="27" actId="962"/>
        <pc:sldMkLst>
          <pc:docMk/>
          <pc:sldMk cId="1759838563" sldId="295"/>
        </pc:sldMkLst>
        <pc:picChg chg="mod">
          <ac:chgData name="Nicole" userId="c5537a2c55a204da" providerId="OrgId" clId="{FA63600F-02CD-4126-A743-4BCE639E5730}" dt="2020-12-04T21:43:18.388" v="27" actId="962"/>
          <ac:picMkLst>
            <pc:docMk/>
            <pc:sldMk cId="1759838563" sldId="295"/>
            <ac:picMk id="4" creationId="{34E86CE5-8449-4503-94CF-1234F8CD5CA7}"/>
          </ac:picMkLst>
        </pc:picChg>
      </pc:sldChg>
      <pc:sldChg chg="modSp">
        <pc:chgData name="Nicole" userId="c5537a2c55a204da" providerId="OrgId" clId="{FA63600F-02CD-4126-A743-4BCE639E5730}" dt="2020-12-04T21:43:23.397" v="29" actId="962"/>
        <pc:sldMkLst>
          <pc:docMk/>
          <pc:sldMk cId="799999755" sldId="296"/>
        </pc:sldMkLst>
        <pc:picChg chg="mod">
          <ac:chgData name="Nicole" userId="c5537a2c55a204da" providerId="OrgId" clId="{FA63600F-02CD-4126-A743-4BCE639E5730}" dt="2020-12-04T21:43:23.397" v="29" actId="962"/>
          <ac:picMkLst>
            <pc:docMk/>
            <pc:sldMk cId="799999755" sldId="296"/>
            <ac:picMk id="4" creationId="{89A2A278-A4EA-4CFA-B842-D0A5D27F449B}"/>
          </ac:picMkLst>
        </pc:picChg>
      </pc:sldChg>
      <pc:sldChg chg="modSp">
        <pc:chgData name="Nicole" userId="c5537a2c55a204da" providerId="OrgId" clId="{FA63600F-02CD-4126-A743-4BCE639E5730}" dt="2020-12-04T21:43:29.108" v="31" actId="962"/>
        <pc:sldMkLst>
          <pc:docMk/>
          <pc:sldMk cId="1578898325" sldId="297"/>
        </pc:sldMkLst>
        <pc:picChg chg="mod">
          <ac:chgData name="Nicole" userId="c5537a2c55a204da" providerId="OrgId" clId="{FA63600F-02CD-4126-A743-4BCE639E5730}" dt="2020-12-04T21:43:29.108" v="31" actId="962"/>
          <ac:picMkLst>
            <pc:docMk/>
            <pc:sldMk cId="1578898325" sldId="297"/>
            <ac:picMk id="4" creationId="{F7588F9C-7B99-4FD5-9108-A91D22900D58}"/>
          </ac:picMkLst>
        </pc:picChg>
      </pc:sldChg>
      <pc:sldChg chg="modSp">
        <pc:chgData name="Nicole" userId="c5537a2c55a204da" providerId="OrgId" clId="{FA63600F-02CD-4126-A743-4BCE639E5730}" dt="2020-12-04T21:43:34.667" v="33" actId="962"/>
        <pc:sldMkLst>
          <pc:docMk/>
          <pc:sldMk cId="3890308796" sldId="298"/>
        </pc:sldMkLst>
        <pc:picChg chg="mod">
          <ac:chgData name="Nicole" userId="c5537a2c55a204da" providerId="OrgId" clId="{FA63600F-02CD-4126-A743-4BCE639E5730}" dt="2020-12-04T21:43:34.667" v="33" actId="962"/>
          <ac:picMkLst>
            <pc:docMk/>
            <pc:sldMk cId="3890308796" sldId="298"/>
            <ac:picMk id="18" creationId="{78247C34-19FD-4540-A0FC-923C30F6758C}"/>
          </ac:picMkLst>
        </pc:picChg>
      </pc:sldChg>
      <pc:sldChg chg="modSp">
        <pc:chgData name="Nicole" userId="c5537a2c55a204da" providerId="OrgId" clId="{FA63600F-02CD-4126-A743-4BCE639E5730}" dt="2020-12-04T21:42:51.067" v="19" actId="962"/>
        <pc:sldMkLst>
          <pc:docMk/>
          <pc:sldMk cId="2874806006" sldId="299"/>
        </pc:sldMkLst>
        <pc:picChg chg="mod">
          <ac:chgData name="Nicole" userId="c5537a2c55a204da" providerId="OrgId" clId="{FA63600F-02CD-4126-A743-4BCE639E5730}" dt="2020-12-04T21:42:51.067" v="19" actId="962"/>
          <ac:picMkLst>
            <pc:docMk/>
            <pc:sldMk cId="2874806006" sldId="299"/>
            <ac:picMk id="5" creationId="{DB9089BB-85ED-43D3-A053-3936A62B331A}"/>
          </ac:picMkLst>
        </pc:picChg>
      </pc:sldChg>
    </pc:docChg>
  </pc:docChgLst>
  <pc:docChgLst>
    <pc:chgData name="Paul Reid" userId="S::paul.reid@caritas.org.au::7c817795-dc01-41ca-a3cf-5c0680ebf2ea" providerId="AD" clId="Web-{5129224D-E052-EDEC-D7E8-C1BA9785C782}"/>
    <pc:docChg chg="modSld">
      <pc:chgData name="Paul Reid" userId="S::paul.reid@caritas.org.au::7c817795-dc01-41ca-a3cf-5c0680ebf2ea" providerId="AD" clId="Web-{5129224D-E052-EDEC-D7E8-C1BA9785C782}" dt="2020-12-01T05:37:26.800" v="13"/>
      <pc:docMkLst>
        <pc:docMk/>
      </pc:docMkLst>
      <pc:sldChg chg="modSp">
        <pc:chgData name="Paul Reid" userId="S::paul.reid@caritas.org.au::7c817795-dc01-41ca-a3cf-5c0680ebf2ea" providerId="AD" clId="Web-{5129224D-E052-EDEC-D7E8-C1BA9785C782}" dt="2020-12-01T05:31:24.423" v="4" actId="20577"/>
        <pc:sldMkLst>
          <pc:docMk/>
          <pc:sldMk cId="3364539331" sldId="278"/>
        </pc:sldMkLst>
        <pc:spChg chg="mod">
          <ac:chgData name="Paul Reid" userId="S::paul.reid@caritas.org.au::7c817795-dc01-41ca-a3cf-5c0680ebf2ea" providerId="AD" clId="Web-{5129224D-E052-EDEC-D7E8-C1BA9785C782}" dt="2020-12-01T05:31:24.423" v="4" actId="20577"/>
          <ac:spMkLst>
            <pc:docMk/>
            <pc:sldMk cId="3364539331" sldId="278"/>
            <ac:spMk id="6151" creationId="{F0F11C20-482E-4FE8-B63F-B76D8D3A35DB}"/>
          </ac:spMkLst>
        </pc:spChg>
      </pc:sldChg>
      <pc:sldChg chg="modSp addCm">
        <pc:chgData name="Paul Reid" userId="S::paul.reid@caritas.org.au::7c817795-dc01-41ca-a3cf-5c0680ebf2ea" providerId="AD" clId="Web-{5129224D-E052-EDEC-D7E8-C1BA9785C782}" dt="2020-12-01T05:37:26.800" v="13"/>
        <pc:sldMkLst>
          <pc:docMk/>
          <pc:sldMk cId="2929300134" sldId="285"/>
        </pc:sldMkLst>
        <pc:spChg chg="mod">
          <ac:chgData name="Paul Reid" userId="S::paul.reid@caritas.org.au::7c817795-dc01-41ca-a3cf-5c0680ebf2ea" providerId="AD" clId="Web-{5129224D-E052-EDEC-D7E8-C1BA9785C782}" dt="2020-12-01T05:36:32.909" v="12" actId="14100"/>
          <ac:spMkLst>
            <pc:docMk/>
            <pc:sldMk cId="2929300134" sldId="285"/>
            <ac:spMk id="6151" creationId="{F0F11C20-482E-4FE8-B63F-B76D8D3A35DB}"/>
          </ac:spMkLst>
        </pc:spChg>
      </pc:sldChg>
      <pc:sldChg chg="modSp">
        <pc:chgData name="Paul Reid" userId="S::paul.reid@caritas.org.au::7c817795-dc01-41ca-a3cf-5c0680ebf2ea" providerId="AD" clId="Web-{5129224D-E052-EDEC-D7E8-C1BA9785C782}" dt="2020-12-01T05:34:27.658" v="9" actId="20577"/>
        <pc:sldMkLst>
          <pc:docMk/>
          <pc:sldMk cId="3440236020" sldId="294"/>
        </pc:sldMkLst>
        <pc:spChg chg="mod">
          <ac:chgData name="Paul Reid" userId="S::paul.reid@caritas.org.au::7c817795-dc01-41ca-a3cf-5c0680ebf2ea" providerId="AD" clId="Web-{5129224D-E052-EDEC-D7E8-C1BA9785C782}" dt="2020-12-01T05:34:27.658" v="9" actId="20577"/>
          <ac:spMkLst>
            <pc:docMk/>
            <pc:sldMk cId="3440236020" sldId="294"/>
            <ac:spMk id="2" creationId="{CC1C111B-2F91-4BE7-AB2E-159DE76C543A}"/>
          </ac:spMkLst>
        </pc:spChg>
      </pc:sldChg>
      <pc:sldChg chg="modSp">
        <pc:chgData name="Paul Reid" userId="S::paul.reid@caritas.org.au::7c817795-dc01-41ca-a3cf-5c0680ebf2ea" providerId="AD" clId="Web-{5129224D-E052-EDEC-D7E8-C1BA9785C782}" dt="2020-12-01T05:27:52.968" v="2" actId="20577"/>
        <pc:sldMkLst>
          <pc:docMk/>
          <pc:sldMk cId="0" sldId="308"/>
        </pc:sldMkLst>
        <pc:spChg chg="mod">
          <ac:chgData name="Paul Reid" userId="S::paul.reid@caritas.org.au::7c817795-dc01-41ca-a3cf-5c0680ebf2ea" providerId="AD" clId="Web-{5129224D-E052-EDEC-D7E8-C1BA9785C782}" dt="2020-12-01T05:27:52.968" v="2" actId="20577"/>
          <ac:spMkLst>
            <pc:docMk/>
            <pc:sldMk cId="0" sldId="308"/>
            <ac:spMk id="2" creationId="{FCB88049-314B-48F9-B831-93DEAF0F02E6}"/>
          </ac:spMkLst>
        </pc:spChg>
      </pc:sldChg>
    </pc:docChg>
  </pc:docChgLst>
  <pc:docChgLst>
    <pc:chgData name="Nicole Dobrohotoff" userId="S::nicoled@caritas.org.au::2dc4cf58-dc7e-422a-950b-38460c74cb76" providerId="AD" clId="Web-{D647C18C-B2AA-4139-9C22-692F77989DD9}"/>
    <pc:docChg chg="modSld">
      <pc:chgData name="Nicole Dobrohotoff" userId="S::nicoled@caritas.org.au::2dc4cf58-dc7e-422a-950b-38460c74cb76" providerId="AD" clId="Web-{D647C18C-B2AA-4139-9C22-692F77989DD9}" dt="2020-12-02T22:59:49.641" v="24"/>
      <pc:docMkLst>
        <pc:docMk/>
      </pc:docMkLst>
      <pc:sldChg chg="modNotes">
        <pc:chgData name="Nicole Dobrohotoff" userId="S::nicoled@caritas.org.au::2dc4cf58-dc7e-422a-950b-38460c74cb76" providerId="AD" clId="Web-{D647C18C-B2AA-4139-9C22-692F77989DD9}" dt="2020-12-02T22:59:49.641" v="24"/>
        <pc:sldMkLst>
          <pc:docMk/>
          <pc:sldMk cId="0" sldId="271"/>
        </pc:sldMkLst>
      </pc:sldChg>
    </pc:docChg>
  </pc:docChgLst>
  <pc:docChgLst>
    <pc:chgData name="Nicole Dobrohotoff" userId="S::nicoled@caritas.org.au::2dc4cf58-dc7e-422a-950b-38460c74cb76" providerId="AD" clId="Web-{BE913CF7-E695-4BC3-9DE4-4C9662C6E771}"/>
    <pc:docChg chg="modSld">
      <pc:chgData name="Nicole Dobrohotoff" userId="S::nicoled@caritas.org.au::2dc4cf58-dc7e-422a-950b-38460c74cb76" providerId="AD" clId="Web-{BE913CF7-E695-4BC3-9DE4-4C9662C6E771}" dt="2020-12-03T03:09:22.318" v="31"/>
      <pc:docMkLst>
        <pc:docMk/>
      </pc:docMkLst>
      <pc:sldChg chg="modSp">
        <pc:chgData name="Nicole Dobrohotoff" userId="S::nicoled@caritas.org.au::2dc4cf58-dc7e-422a-950b-38460c74cb76" providerId="AD" clId="Web-{BE913CF7-E695-4BC3-9DE4-4C9662C6E771}" dt="2020-12-03T03:07:44.097" v="1"/>
        <pc:sldMkLst>
          <pc:docMk/>
          <pc:sldMk cId="0" sldId="270"/>
        </pc:sldMkLst>
        <pc:picChg chg="mod">
          <ac:chgData name="Nicole Dobrohotoff" userId="S::nicoled@caritas.org.au::2dc4cf58-dc7e-422a-950b-38460c74cb76" providerId="AD" clId="Web-{BE913CF7-E695-4BC3-9DE4-4C9662C6E771}" dt="2020-12-03T03:07:44.097" v="1"/>
          <ac:picMkLst>
            <pc:docMk/>
            <pc:sldMk cId="0" sldId="270"/>
            <ac:picMk id="6148" creationId="{6A5D35F0-4745-4852-A732-0F13422479AD}"/>
          </ac:picMkLst>
        </pc:picChg>
      </pc:sldChg>
      <pc:sldChg chg="addSp delSp">
        <pc:chgData name="Nicole Dobrohotoff" userId="S::nicoled@caritas.org.au::2dc4cf58-dc7e-422a-950b-38460c74cb76" providerId="AD" clId="Web-{BE913CF7-E695-4BC3-9DE4-4C9662C6E771}" dt="2020-12-03T03:07:50.378" v="3"/>
        <pc:sldMkLst>
          <pc:docMk/>
          <pc:sldMk cId="89163097" sldId="272"/>
        </pc:sldMkLst>
        <pc:picChg chg="add">
          <ac:chgData name="Nicole Dobrohotoff" userId="S::nicoled@caritas.org.au::2dc4cf58-dc7e-422a-950b-38460c74cb76" providerId="AD" clId="Web-{BE913CF7-E695-4BC3-9DE4-4C9662C6E771}" dt="2020-12-03T03:07:50.378" v="3"/>
          <ac:picMkLst>
            <pc:docMk/>
            <pc:sldMk cId="89163097" sldId="272"/>
            <ac:picMk id="2" creationId="{E499B9EE-F7BA-475D-8967-693D315C6156}"/>
          </ac:picMkLst>
        </pc:picChg>
        <pc:picChg chg="del">
          <ac:chgData name="Nicole Dobrohotoff" userId="S::nicoled@caritas.org.au::2dc4cf58-dc7e-422a-950b-38460c74cb76" providerId="AD" clId="Web-{BE913CF7-E695-4BC3-9DE4-4C9662C6E771}" dt="2020-12-03T03:07:49.878" v="2"/>
          <ac:picMkLst>
            <pc:docMk/>
            <pc:sldMk cId="89163097" sldId="272"/>
            <ac:picMk id="6148" creationId="{6A5D35F0-4745-4852-A732-0F13422479AD}"/>
          </ac:picMkLst>
        </pc:picChg>
      </pc:sldChg>
      <pc:sldChg chg="addSp delSp">
        <pc:chgData name="Nicole Dobrohotoff" userId="S::nicoled@caritas.org.au::2dc4cf58-dc7e-422a-950b-38460c74cb76" providerId="AD" clId="Web-{BE913CF7-E695-4BC3-9DE4-4C9662C6E771}" dt="2020-12-03T03:07:56.785" v="5"/>
        <pc:sldMkLst>
          <pc:docMk/>
          <pc:sldMk cId="3887183630" sldId="273"/>
        </pc:sldMkLst>
        <pc:picChg chg="add">
          <ac:chgData name="Nicole Dobrohotoff" userId="S::nicoled@caritas.org.au::2dc4cf58-dc7e-422a-950b-38460c74cb76" providerId="AD" clId="Web-{BE913CF7-E695-4BC3-9DE4-4C9662C6E771}" dt="2020-12-03T03:07:56.785" v="5"/>
          <ac:picMkLst>
            <pc:docMk/>
            <pc:sldMk cId="3887183630" sldId="273"/>
            <ac:picMk id="2" creationId="{74D1605E-612D-490A-B3A7-4547CDD81E08}"/>
          </ac:picMkLst>
        </pc:picChg>
        <pc:picChg chg="del">
          <ac:chgData name="Nicole Dobrohotoff" userId="S::nicoled@caritas.org.au::2dc4cf58-dc7e-422a-950b-38460c74cb76" providerId="AD" clId="Web-{BE913CF7-E695-4BC3-9DE4-4C9662C6E771}" dt="2020-12-03T03:07:56.332" v="4"/>
          <ac:picMkLst>
            <pc:docMk/>
            <pc:sldMk cId="3887183630" sldId="273"/>
            <ac:picMk id="6148" creationId="{6A5D35F0-4745-4852-A732-0F13422479AD}"/>
          </ac:picMkLst>
        </pc:picChg>
      </pc:sldChg>
      <pc:sldChg chg="addSp delSp">
        <pc:chgData name="Nicole Dobrohotoff" userId="S::nicoled@caritas.org.au::2dc4cf58-dc7e-422a-950b-38460c74cb76" providerId="AD" clId="Web-{BE913CF7-E695-4BC3-9DE4-4C9662C6E771}" dt="2020-12-03T03:08:01.113" v="7"/>
        <pc:sldMkLst>
          <pc:docMk/>
          <pc:sldMk cId="3933885640" sldId="276"/>
        </pc:sldMkLst>
        <pc:picChg chg="add">
          <ac:chgData name="Nicole Dobrohotoff" userId="S::nicoled@caritas.org.au::2dc4cf58-dc7e-422a-950b-38460c74cb76" providerId="AD" clId="Web-{BE913CF7-E695-4BC3-9DE4-4C9662C6E771}" dt="2020-12-03T03:08:01.113" v="7"/>
          <ac:picMkLst>
            <pc:docMk/>
            <pc:sldMk cId="3933885640" sldId="276"/>
            <ac:picMk id="2" creationId="{DFAC32B0-A70F-451E-864A-A67F43ABA01A}"/>
          </ac:picMkLst>
        </pc:picChg>
        <pc:picChg chg="del">
          <ac:chgData name="Nicole Dobrohotoff" userId="S::nicoled@caritas.org.au::2dc4cf58-dc7e-422a-950b-38460c74cb76" providerId="AD" clId="Web-{BE913CF7-E695-4BC3-9DE4-4C9662C6E771}" dt="2020-12-03T03:08:00.550" v="6"/>
          <ac:picMkLst>
            <pc:docMk/>
            <pc:sldMk cId="3933885640" sldId="276"/>
            <ac:picMk id="6148" creationId="{6A5D35F0-4745-4852-A732-0F13422479AD}"/>
          </ac:picMkLst>
        </pc:picChg>
      </pc:sldChg>
      <pc:sldChg chg="addSp delSp">
        <pc:chgData name="Nicole Dobrohotoff" userId="S::nicoled@caritas.org.au::2dc4cf58-dc7e-422a-950b-38460c74cb76" providerId="AD" clId="Web-{BE913CF7-E695-4BC3-9DE4-4C9662C6E771}" dt="2020-12-03T03:08:08.082" v="9"/>
        <pc:sldMkLst>
          <pc:docMk/>
          <pc:sldMk cId="3364539331" sldId="278"/>
        </pc:sldMkLst>
        <pc:picChg chg="add">
          <ac:chgData name="Nicole Dobrohotoff" userId="S::nicoled@caritas.org.au::2dc4cf58-dc7e-422a-950b-38460c74cb76" providerId="AD" clId="Web-{BE913CF7-E695-4BC3-9DE4-4C9662C6E771}" dt="2020-12-03T03:08:08.082" v="9"/>
          <ac:picMkLst>
            <pc:docMk/>
            <pc:sldMk cId="3364539331" sldId="278"/>
            <ac:picMk id="2" creationId="{AD9F16A7-5001-4E6B-8A12-CBDAB8ADB28D}"/>
          </ac:picMkLst>
        </pc:picChg>
        <pc:picChg chg="del">
          <ac:chgData name="Nicole Dobrohotoff" userId="S::nicoled@caritas.org.au::2dc4cf58-dc7e-422a-950b-38460c74cb76" providerId="AD" clId="Web-{BE913CF7-E695-4BC3-9DE4-4C9662C6E771}" dt="2020-12-03T03:08:07.629" v="8"/>
          <ac:picMkLst>
            <pc:docMk/>
            <pc:sldMk cId="3364539331" sldId="278"/>
            <ac:picMk id="6148" creationId="{6A5D35F0-4745-4852-A732-0F13422479AD}"/>
          </ac:picMkLst>
        </pc:picChg>
      </pc:sldChg>
      <pc:sldChg chg="addSp delSp">
        <pc:chgData name="Nicole Dobrohotoff" userId="S::nicoled@caritas.org.au::2dc4cf58-dc7e-422a-950b-38460c74cb76" providerId="AD" clId="Web-{BE913CF7-E695-4BC3-9DE4-4C9662C6E771}" dt="2020-12-03T03:08:11.676" v="11"/>
        <pc:sldMkLst>
          <pc:docMk/>
          <pc:sldMk cId="3759027929" sldId="280"/>
        </pc:sldMkLst>
        <pc:picChg chg="add">
          <ac:chgData name="Nicole Dobrohotoff" userId="S::nicoled@caritas.org.au::2dc4cf58-dc7e-422a-950b-38460c74cb76" providerId="AD" clId="Web-{BE913CF7-E695-4BC3-9DE4-4C9662C6E771}" dt="2020-12-03T03:08:11.676" v="11"/>
          <ac:picMkLst>
            <pc:docMk/>
            <pc:sldMk cId="3759027929" sldId="280"/>
            <ac:picMk id="2" creationId="{1DDC4CEE-C108-41E6-B6DA-1C3908000F60}"/>
          </ac:picMkLst>
        </pc:picChg>
        <pc:picChg chg="del">
          <ac:chgData name="Nicole Dobrohotoff" userId="S::nicoled@caritas.org.au::2dc4cf58-dc7e-422a-950b-38460c74cb76" providerId="AD" clId="Web-{BE913CF7-E695-4BC3-9DE4-4C9662C6E771}" dt="2020-12-03T03:08:11.222" v="10"/>
          <ac:picMkLst>
            <pc:docMk/>
            <pc:sldMk cId="3759027929" sldId="280"/>
            <ac:picMk id="6148" creationId="{6A5D35F0-4745-4852-A732-0F13422479AD}"/>
          </ac:picMkLst>
        </pc:picChg>
      </pc:sldChg>
      <pc:sldChg chg="addSp delSp">
        <pc:chgData name="Nicole Dobrohotoff" userId="S::nicoled@caritas.org.au::2dc4cf58-dc7e-422a-950b-38460c74cb76" providerId="AD" clId="Web-{BE913CF7-E695-4BC3-9DE4-4C9662C6E771}" dt="2020-12-03T03:08:15.785" v="13"/>
        <pc:sldMkLst>
          <pc:docMk/>
          <pc:sldMk cId="1997605214" sldId="282"/>
        </pc:sldMkLst>
        <pc:picChg chg="add">
          <ac:chgData name="Nicole Dobrohotoff" userId="S::nicoled@caritas.org.au::2dc4cf58-dc7e-422a-950b-38460c74cb76" providerId="AD" clId="Web-{BE913CF7-E695-4BC3-9DE4-4C9662C6E771}" dt="2020-12-03T03:08:15.785" v="13"/>
          <ac:picMkLst>
            <pc:docMk/>
            <pc:sldMk cId="1997605214" sldId="282"/>
            <ac:picMk id="2" creationId="{FC2D6CB0-0FE6-421E-9CA6-95BF8AEE8AD4}"/>
          </ac:picMkLst>
        </pc:picChg>
        <pc:picChg chg="del">
          <ac:chgData name="Nicole Dobrohotoff" userId="S::nicoled@caritas.org.au::2dc4cf58-dc7e-422a-950b-38460c74cb76" providerId="AD" clId="Web-{BE913CF7-E695-4BC3-9DE4-4C9662C6E771}" dt="2020-12-03T03:08:15.348" v="12"/>
          <ac:picMkLst>
            <pc:docMk/>
            <pc:sldMk cId="1997605214" sldId="282"/>
            <ac:picMk id="6148" creationId="{6A5D35F0-4745-4852-A732-0F13422479AD}"/>
          </ac:picMkLst>
        </pc:picChg>
      </pc:sldChg>
      <pc:sldChg chg="addSp delSp">
        <pc:chgData name="Nicole Dobrohotoff" userId="S::nicoled@caritas.org.au::2dc4cf58-dc7e-422a-950b-38460c74cb76" providerId="AD" clId="Web-{BE913CF7-E695-4BC3-9DE4-4C9662C6E771}" dt="2020-12-03T03:08:19.629" v="15"/>
        <pc:sldMkLst>
          <pc:docMk/>
          <pc:sldMk cId="39195667" sldId="283"/>
        </pc:sldMkLst>
        <pc:picChg chg="add">
          <ac:chgData name="Nicole Dobrohotoff" userId="S::nicoled@caritas.org.au::2dc4cf58-dc7e-422a-950b-38460c74cb76" providerId="AD" clId="Web-{BE913CF7-E695-4BC3-9DE4-4C9662C6E771}" dt="2020-12-03T03:08:19.629" v="15"/>
          <ac:picMkLst>
            <pc:docMk/>
            <pc:sldMk cId="39195667" sldId="283"/>
            <ac:picMk id="4" creationId="{232B1F58-8993-474A-A0AE-9F41A42C625A}"/>
          </ac:picMkLst>
        </pc:picChg>
        <pc:picChg chg="del">
          <ac:chgData name="Nicole Dobrohotoff" userId="S::nicoled@caritas.org.au::2dc4cf58-dc7e-422a-950b-38460c74cb76" providerId="AD" clId="Web-{BE913CF7-E695-4BC3-9DE4-4C9662C6E771}" dt="2020-12-03T03:08:19.191" v="14"/>
          <ac:picMkLst>
            <pc:docMk/>
            <pc:sldMk cId="39195667" sldId="283"/>
            <ac:picMk id="6148" creationId="{6A5D35F0-4745-4852-A732-0F13422479AD}"/>
          </ac:picMkLst>
        </pc:picChg>
      </pc:sldChg>
      <pc:sldChg chg="addSp delSp">
        <pc:chgData name="Nicole Dobrohotoff" userId="S::nicoled@caritas.org.au::2dc4cf58-dc7e-422a-950b-38460c74cb76" providerId="AD" clId="Web-{BE913CF7-E695-4BC3-9DE4-4C9662C6E771}" dt="2020-12-03T03:08:56.052" v="26"/>
        <pc:sldMkLst>
          <pc:docMk/>
          <pc:sldMk cId="2929300134" sldId="285"/>
        </pc:sldMkLst>
        <pc:picChg chg="add">
          <ac:chgData name="Nicole Dobrohotoff" userId="S::nicoled@caritas.org.au::2dc4cf58-dc7e-422a-950b-38460c74cb76" providerId="AD" clId="Web-{BE913CF7-E695-4BC3-9DE4-4C9662C6E771}" dt="2020-12-03T03:08:56.052" v="26"/>
          <ac:picMkLst>
            <pc:docMk/>
            <pc:sldMk cId="2929300134" sldId="285"/>
            <ac:picMk id="4" creationId="{D51DAB09-16A2-45B3-AF1A-DA56479E63BC}"/>
          </ac:picMkLst>
        </pc:picChg>
        <pc:picChg chg="del">
          <ac:chgData name="Nicole Dobrohotoff" userId="S::nicoled@caritas.org.au::2dc4cf58-dc7e-422a-950b-38460c74cb76" providerId="AD" clId="Web-{BE913CF7-E695-4BC3-9DE4-4C9662C6E771}" dt="2020-12-03T03:08:55.598" v="25"/>
          <ac:picMkLst>
            <pc:docMk/>
            <pc:sldMk cId="2929300134" sldId="285"/>
            <ac:picMk id="6148" creationId="{6A5D35F0-4745-4852-A732-0F13422479AD}"/>
          </ac:picMkLst>
        </pc:picChg>
      </pc:sldChg>
      <pc:sldChg chg="addSp delSp">
        <pc:chgData name="Nicole Dobrohotoff" userId="S::nicoled@caritas.org.au::2dc4cf58-dc7e-422a-950b-38460c74cb76" providerId="AD" clId="Web-{BE913CF7-E695-4BC3-9DE4-4C9662C6E771}" dt="2020-12-03T03:08:51.583" v="24"/>
        <pc:sldMkLst>
          <pc:docMk/>
          <pc:sldMk cId="2807884267" sldId="286"/>
        </pc:sldMkLst>
        <pc:picChg chg="add">
          <ac:chgData name="Nicole Dobrohotoff" userId="S::nicoled@caritas.org.au::2dc4cf58-dc7e-422a-950b-38460c74cb76" providerId="AD" clId="Web-{BE913CF7-E695-4BC3-9DE4-4C9662C6E771}" dt="2020-12-03T03:08:51.583" v="24"/>
          <ac:picMkLst>
            <pc:docMk/>
            <pc:sldMk cId="2807884267" sldId="286"/>
            <ac:picMk id="4" creationId="{A885428D-FBED-48B7-BA81-EF784498BD9C}"/>
          </ac:picMkLst>
        </pc:picChg>
        <pc:picChg chg="del">
          <ac:chgData name="Nicole Dobrohotoff" userId="S::nicoled@caritas.org.au::2dc4cf58-dc7e-422a-950b-38460c74cb76" providerId="AD" clId="Web-{BE913CF7-E695-4BC3-9DE4-4C9662C6E771}" dt="2020-12-03T03:08:51.130" v="23"/>
          <ac:picMkLst>
            <pc:docMk/>
            <pc:sldMk cId="2807884267" sldId="286"/>
            <ac:picMk id="6148" creationId="{6A5D35F0-4745-4852-A732-0F13422479AD}"/>
          </ac:picMkLst>
        </pc:picChg>
      </pc:sldChg>
      <pc:sldChg chg="addSp delSp modSp">
        <pc:chgData name="Nicole Dobrohotoff" userId="S::nicoled@caritas.org.au::2dc4cf58-dc7e-422a-950b-38460c74cb76" providerId="AD" clId="Web-{BE913CF7-E695-4BC3-9DE4-4C9662C6E771}" dt="2020-12-03T03:08:40.895" v="22" actId="14100"/>
        <pc:sldMkLst>
          <pc:docMk/>
          <pc:sldMk cId="3484568482" sldId="287"/>
        </pc:sldMkLst>
        <pc:spChg chg="mod">
          <ac:chgData name="Nicole Dobrohotoff" userId="S::nicoled@caritas.org.au::2dc4cf58-dc7e-422a-950b-38460c74cb76" providerId="AD" clId="Web-{BE913CF7-E695-4BC3-9DE4-4C9662C6E771}" dt="2020-12-03T03:08:40.895" v="22" actId="14100"/>
          <ac:spMkLst>
            <pc:docMk/>
            <pc:sldMk cId="3484568482" sldId="287"/>
            <ac:spMk id="3" creationId="{8C3FD02A-BED6-4828-AEC2-49976E20EC56}"/>
          </ac:spMkLst>
        </pc:spChg>
        <pc:picChg chg="add">
          <ac:chgData name="Nicole Dobrohotoff" userId="S::nicoled@caritas.org.au::2dc4cf58-dc7e-422a-950b-38460c74cb76" providerId="AD" clId="Web-{BE913CF7-E695-4BC3-9DE4-4C9662C6E771}" dt="2020-12-03T03:08:31.692" v="21"/>
          <ac:picMkLst>
            <pc:docMk/>
            <pc:sldMk cId="3484568482" sldId="287"/>
            <ac:picMk id="4" creationId="{CB204D08-57DC-4605-B9F1-2C75A368610A}"/>
          </ac:picMkLst>
        </pc:picChg>
        <pc:picChg chg="del">
          <ac:chgData name="Nicole Dobrohotoff" userId="S::nicoled@caritas.org.au::2dc4cf58-dc7e-422a-950b-38460c74cb76" providerId="AD" clId="Web-{BE913CF7-E695-4BC3-9DE4-4C9662C6E771}" dt="2020-12-03T03:08:31.192" v="20"/>
          <ac:picMkLst>
            <pc:docMk/>
            <pc:sldMk cId="3484568482" sldId="287"/>
            <ac:picMk id="6148" creationId="{6A5D35F0-4745-4852-A732-0F13422479AD}"/>
          </ac:picMkLst>
        </pc:picChg>
      </pc:sldChg>
      <pc:sldChg chg="addSp delSp">
        <pc:chgData name="Nicole Dobrohotoff" userId="S::nicoled@caritas.org.au::2dc4cf58-dc7e-422a-950b-38460c74cb76" providerId="AD" clId="Web-{BE913CF7-E695-4BC3-9DE4-4C9662C6E771}" dt="2020-12-03T03:08:27.504" v="19"/>
        <pc:sldMkLst>
          <pc:docMk/>
          <pc:sldMk cId="3625068174" sldId="288"/>
        </pc:sldMkLst>
        <pc:picChg chg="add">
          <ac:chgData name="Nicole Dobrohotoff" userId="S::nicoled@caritas.org.au::2dc4cf58-dc7e-422a-950b-38460c74cb76" providerId="AD" clId="Web-{BE913CF7-E695-4BC3-9DE4-4C9662C6E771}" dt="2020-12-03T03:08:27.504" v="19"/>
          <ac:picMkLst>
            <pc:docMk/>
            <pc:sldMk cId="3625068174" sldId="288"/>
            <ac:picMk id="4" creationId="{E196889D-CD51-452B-882A-5162CCDE3DF7}"/>
          </ac:picMkLst>
        </pc:picChg>
        <pc:picChg chg="del">
          <ac:chgData name="Nicole Dobrohotoff" userId="S::nicoled@caritas.org.au::2dc4cf58-dc7e-422a-950b-38460c74cb76" providerId="AD" clId="Web-{BE913CF7-E695-4BC3-9DE4-4C9662C6E771}" dt="2020-12-03T03:08:27.035" v="18"/>
          <ac:picMkLst>
            <pc:docMk/>
            <pc:sldMk cId="3625068174" sldId="288"/>
            <ac:picMk id="6148" creationId="{6A5D35F0-4745-4852-A732-0F13422479AD}"/>
          </ac:picMkLst>
        </pc:picChg>
      </pc:sldChg>
      <pc:sldChg chg="addSp delSp">
        <pc:chgData name="Nicole Dobrohotoff" userId="S::nicoled@caritas.org.au::2dc4cf58-dc7e-422a-950b-38460c74cb76" providerId="AD" clId="Web-{BE913CF7-E695-4BC3-9DE4-4C9662C6E771}" dt="2020-12-03T03:08:24.035" v="17"/>
        <pc:sldMkLst>
          <pc:docMk/>
          <pc:sldMk cId="3454189427" sldId="289"/>
        </pc:sldMkLst>
        <pc:picChg chg="add">
          <ac:chgData name="Nicole Dobrohotoff" userId="S::nicoled@caritas.org.au::2dc4cf58-dc7e-422a-950b-38460c74cb76" providerId="AD" clId="Web-{BE913CF7-E695-4BC3-9DE4-4C9662C6E771}" dt="2020-12-03T03:08:24.035" v="17"/>
          <ac:picMkLst>
            <pc:docMk/>
            <pc:sldMk cId="3454189427" sldId="289"/>
            <ac:picMk id="4" creationId="{A609398E-10D7-45D5-AD99-A41DB2EA871C}"/>
          </ac:picMkLst>
        </pc:picChg>
        <pc:picChg chg="del">
          <ac:chgData name="Nicole Dobrohotoff" userId="S::nicoled@caritas.org.au::2dc4cf58-dc7e-422a-950b-38460c74cb76" providerId="AD" clId="Web-{BE913CF7-E695-4BC3-9DE4-4C9662C6E771}" dt="2020-12-03T03:08:23.598" v="16"/>
          <ac:picMkLst>
            <pc:docMk/>
            <pc:sldMk cId="3454189427" sldId="289"/>
            <ac:picMk id="6148" creationId="{6A5D35F0-4745-4852-A732-0F13422479AD}"/>
          </ac:picMkLst>
        </pc:picChg>
      </pc:sldChg>
      <pc:sldChg chg="addSp delSp">
        <pc:chgData name="Nicole Dobrohotoff" userId="S::nicoled@caritas.org.au::2dc4cf58-dc7e-422a-950b-38460c74cb76" providerId="AD" clId="Web-{BE913CF7-E695-4BC3-9DE4-4C9662C6E771}" dt="2020-12-03T03:09:00.380" v="28"/>
        <pc:sldMkLst>
          <pc:docMk/>
          <pc:sldMk cId="3402978040" sldId="290"/>
        </pc:sldMkLst>
        <pc:picChg chg="add">
          <ac:chgData name="Nicole Dobrohotoff" userId="S::nicoled@caritas.org.au::2dc4cf58-dc7e-422a-950b-38460c74cb76" providerId="AD" clId="Web-{BE913CF7-E695-4BC3-9DE4-4C9662C6E771}" dt="2020-12-03T03:09:00.380" v="28"/>
          <ac:picMkLst>
            <pc:docMk/>
            <pc:sldMk cId="3402978040" sldId="290"/>
            <ac:picMk id="4" creationId="{7BEA917E-9878-4478-AA72-525E48AD9027}"/>
          </ac:picMkLst>
        </pc:picChg>
        <pc:picChg chg="del">
          <ac:chgData name="Nicole Dobrohotoff" userId="S::nicoled@caritas.org.au::2dc4cf58-dc7e-422a-950b-38460c74cb76" providerId="AD" clId="Web-{BE913CF7-E695-4BC3-9DE4-4C9662C6E771}" dt="2020-12-03T03:08:59.911" v="27"/>
          <ac:picMkLst>
            <pc:docMk/>
            <pc:sldMk cId="3402978040" sldId="290"/>
            <ac:picMk id="6148" creationId="{6A5D35F0-4745-4852-A732-0F13422479AD}"/>
          </ac:picMkLst>
        </pc:picChg>
      </pc:sldChg>
      <pc:sldChg chg="modSp">
        <pc:chgData name="Nicole Dobrohotoff" userId="S::nicoled@caritas.org.au::2dc4cf58-dc7e-422a-950b-38460c74cb76" providerId="AD" clId="Web-{BE913CF7-E695-4BC3-9DE4-4C9662C6E771}" dt="2020-12-03T03:09:22.318" v="31"/>
        <pc:sldMkLst>
          <pc:docMk/>
          <pc:sldMk cId="498431844" sldId="291"/>
        </pc:sldMkLst>
        <pc:spChg chg="ord">
          <ac:chgData name="Nicole Dobrohotoff" userId="S::nicoled@caritas.org.au::2dc4cf58-dc7e-422a-950b-38460c74cb76" providerId="AD" clId="Web-{BE913CF7-E695-4BC3-9DE4-4C9662C6E771}" dt="2020-12-03T03:09:13.864" v="30"/>
          <ac:spMkLst>
            <pc:docMk/>
            <pc:sldMk cId="498431844" sldId="291"/>
            <ac:spMk id="3" creationId="{8C3FD02A-BED6-4828-AEC2-49976E20EC56}"/>
          </ac:spMkLst>
        </pc:spChg>
        <pc:spChg chg="ord">
          <ac:chgData name="Nicole Dobrohotoff" userId="S::nicoled@caritas.org.au::2dc4cf58-dc7e-422a-950b-38460c74cb76" providerId="AD" clId="Web-{BE913CF7-E695-4BC3-9DE4-4C9662C6E771}" dt="2020-12-03T03:09:10.458" v="29"/>
          <ac:spMkLst>
            <pc:docMk/>
            <pc:sldMk cId="498431844" sldId="291"/>
            <ac:spMk id="4" creationId="{8E5E082F-3346-4249-B6D6-A6ED23F47EE3}"/>
          </ac:spMkLst>
        </pc:spChg>
        <pc:picChg chg="mod">
          <ac:chgData name="Nicole Dobrohotoff" userId="S::nicoled@caritas.org.au::2dc4cf58-dc7e-422a-950b-38460c74cb76" providerId="AD" clId="Web-{BE913CF7-E695-4BC3-9DE4-4C9662C6E771}" dt="2020-12-03T03:09:22.318" v="31"/>
          <ac:picMkLst>
            <pc:docMk/>
            <pc:sldMk cId="498431844" sldId="291"/>
            <ac:picMk id="4100" creationId="{977F3D8E-D10B-4E2F-AEA2-75B4654FE6DD}"/>
          </ac:picMkLst>
        </pc:picChg>
      </pc:sldChg>
      <pc:sldChg chg="modSp">
        <pc:chgData name="Nicole Dobrohotoff" userId="S::nicoled@caritas.org.au::2dc4cf58-dc7e-422a-950b-38460c74cb76" providerId="AD" clId="Web-{BE913CF7-E695-4BC3-9DE4-4C9662C6E771}" dt="2020-12-03T03:07:31.144" v="0"/>
        <pc:sldMkLst>
          <pc:docMk/>
          <pc:sldMk cId="0" sldId="308"/>
        </pc:sldMkLst>
        <pc:picChg chg="mod">
          <ac:chgData name="Nicole Dobrohotoff" userId="S::nicoled@caritas.org.au::2dc4cf58-dc7e-422a-950b-38460c74cb76" providerId="AD" clId="Web-{BE913CF7-E695-4BC3-9DE4-4C9662C6E771}" dt="2020-12-03T03:07:31.144" v="0"/>
          <ac:picMkLst>
            <pc:docMk/>
            <pc:sldMk cId="0" sldId="308"/>
            <ac:picMk id="4100" creationId="{977F3D8E-D10B-4E2F-AEA2-75B4654FE6DD}"/>
          </ac:picMkLst>
        </pc:picChg>
      </pc:sldChg>
    </pc:docChg>
  </pc:docChgLst>
  <pc:docChgLst>
    <pc:chgData name="Bernard Holland" userId="S::bernard.holland@caritas.org.au::d277d97c-3cf4-4b8e-a142-f9494cfc73b3" providerId="AD" clId="Web-{B7BFFCF8-9271-97F2-FA2C-92013E65FD90}"/>
    <pc:docChg chg="">
      <pc:chgData name="Bernard Holland" userId="S::bernard.holland@caritas.org.au::d277d97c-3cf4-4b8e-a142-f9494cfc73b3" providerId="AD" clId="Web-{B7BFFCF8-9271-97F2-FA2C-92013E65FD90}" dt="2020-11-27T06:31:46.681" v="0"/>
      <pc:docMkLst>
        <pc:docMk/>
      </pc:docMkLst>
      <pc:sldChg chg="addCm">
        <pc:chgData name="Bernard Holland" userId="S::bernard.holland@caritas.org.au::d277d97c-3cf4-4b8e-a142-f9494cfc73b3" providerId="AD" clId="Web-{B7BFFCF8-9271-97F2-FA2C-92013E65FD90}" dt="2020-11-27T06:31:46.681" v="0"/>
        <pc:sldMkLst>
          <pc:docMk/>
          <pc:sldMk cId="0" sldId="263"/>
        </pc:sldMkLst>
      </pc:sldChg>
    </pc:docChg>
  </pc:docChgLst>
  <pc:docChgLst>
    <pc:chgData name="Emily Hickman" userId="S::emily.hickman@caritas.org.au::795e5162-76b9-4492-8cf0-f0072bf1db43" providerId="AD" clId="Web-{3A76EAD4-FD42-9612-A21D-92179C95170B}"/>
    <pc:docChg chg="sldOrd">
      <pc:chgData name="Emily Hickman" userId="S::emily.hickman@caritas.org.au::795e5162-76b9-4492-8cf0-f0072bf1db43" providerId="AD" clId="Web-{3A76EAD4-FD42-9612-A21D-92179C95170B}" dt="2020-12-01T09:39:50.036" v="0"/>
      <pc:docMkLst>
        <pc:docMk/>
      </pc:docMkLst>
      <pc:sldChg chg="ord">
        <pc:chgData name="Emily Hickman" userId="S::emily.hickman@caritas.org.au::795e5162-76b9-4492-8cf0-f0072bf1db43" providerId="AD" clId="Web-{3A76EAD4-FD42-9612-A21D-92179C95170B}" dt="2020-12-01T09:39:50.036" v="0"/>
        <pc:sldMkLst>
          <pc:docMk/>
          <pc:sldMk cId="0" sldId="263"/>
        </pc:sldMkLst>
      </pc:sldChg>
    </pc:docChg>
  </pc:docChgLst>
  <pc:docChgLst>
    <pc:chgData name="Nicole Dobrohotoff" userId="S::nicoled@caritas.org.au::2dc4cf58-dc7e-422a-950b-38460c74cb76" providerId="AD" clId="Web-{CF2CE1B5-642C-4B89-B5AC-908F30E75B40}"/>
    <pc:docChg chg="modSld">
      <pc:chgData name="Nicole Dobrohotoff" userId="S::nicoled@caritas.org.au::2dc4cf58-dc7e-422a-950b-38460c74cb76" providerId="AD" clId="Web-{CF2CE1B5-642C-4B89-B5AC-908F30E75B40}" dt="2020-12-01T07:07:56.456" v="24" actId="20577"/>
      <pc:docMkLst>
        <pc:docMk/>
      </pc:docMkLst>
      <pc:sldChg chg="modSp modNotes">
        <pc:chgData name="Nicole Dobrohotoff" userId="S::nicoled@caritas.org.au::2dc4cf58-dc7e-422a-950b-38460c74cb76" providerId="AD" clId="Web-{CF2CE1B5-642C-4B89-B5AC-908F30E75B40}" dt="2020-12-01T07:05:25.910" v="3"/>
        <pc:sldMkLst>
          <pc:docMk/>
          <pc:sldMk cId="3364539331" sldId="278"/>
        </pc:sldMkLst>
        <pc:spChg chg="mod">
          <ac:chgData name="Nicole Dobrohotoff" userId="S::nicoled@caritas.org.au::2dc4cf58-dc7e-422a-950b-38460c74cb76" providerId="AD" clId="Web-{CF2CE1B5-642C-4B89-B5AC-908F30E75B40}" dt="2020-12-01T07:05:16.567" v="2" actId="14100"/>
          <ac:spMkLst>
            <pc:docMk/>
            <pc:sldMk cId="3364539331" sldId="278"/>
            <ac:spMk id="6151" creationId="{F0F11C20-482E-4FE8-B63F-B76D8D3A35DB}"/>
          </ac:spMkLst>
        </pc:spChg>
      </pc:sldChg>
      <pc:sldChg chg="modSp">
        <pc:chgData name="Nicole Dobrohotoff" userId="S::nicoled@caritas.org.au::2dc4cf58-dc7e-422a-950b-38460c74cb76" providerId="AD" clId="Web-{CF2CE1B5-642C-4B89-B5AC-908F30E75B40}" dt="2020-12-01T07:05:38.254" v="5" actId="14100"/>
        <pc:sldMkLst>
          <pc:docMk/>
          <pc:sldMk cId="3759027929" sldId="280"/>
        </pc:sldMkLst>
        <pc:spChg chg="mod">
          <ac:chgData name="Nicole Dobrohotoff" userId="S::nicoled@caritas.org.au::2dc4cf58-dc7e-422a-950b-38460c74cb76" providerId="AD" clId="Web-{CF2CE1B5-642C-4B89-B5AC-908F30E75B40}" dt="2020-12-01T07:05:38.254" v="5" actId="14100"/>
          <ac:spMkLst>
            <pc:docMk/>
            <pc:sldMk cId="3759027929" sldId="280"/>
            <ac:spMk id="6151" creationId="{F0F11C20-482E-4FE8-B63F-B76D8D3A35DB}"/>
          </ac:spMkLst>
        </pc:spChg>
      </pc:sldChg>
      <pc:sldChg chg="modSp delCm">
        <pc:chgData name="Nicole Dobrohotoff" userId="S::nicoled@caritas.org.au::2dc4cf58-dc7e-422a-950b-38460c74cb76" providerId="AD" clId="Web-{CF2CE1B5-642C-4B89-B5AC-908F30E75B40}" dt="2020-12-01T07:06:08.676" v="7" actId="14100"/>
        <pc:sldMkLst>
          <pc:docMk/>
          <pc:sldMk cId="2929300134" sldId="285"/>
        </pc:sldMkLst>
        <pc:spChg chg="mod">
          <ac:chgData name="Nicole Dobrohotoff" userId="S::nicoled@caritas.org.au::2dc4cf58-dc7e-422a-950b-38460c74cb76" providerId="AD" clId="Web-{CF2CE1B5-642C-4B89-B5AC-908F30E75B40}" dt="2020-12-01T07:06:08.676" v="7" actId="14100"/>
          <ac:spMkLst>
            <pc:docMk/>
            <pc:sldMk cId="2929300134" sldId="285"/>
            <ac:spMk id="6151" creationId="{F0F11C20-482E-4FE8-B63F-B76D8D3A35DB}"/>
          </ac:spMkLst>
        </pc:spChg>
      </pc:sldChg>
      <pc:sldChg chg="modSp">
        <pc:chgData name="Nicole Dobrohotoff" userId="S::nicoled@caritas.org.au::2dc4cf58-dc7e-422a-950b-38460c74cb76" providerId="AD" clId="Web-{CF2CE1B5-642C-4B89-B5AC-908F30E75B40}" dt="2020-12-01T07:06:42.613" v="9" actId="14100"/>
        <pc:sldMkLst>
          <pc:docMk/>
          <pc:sldMk cId="3484568482" sldId="287"/>
        </pc:sldMkLst>
        <pc:spChg chg="mod">
          <ac:chgData name="Nicole Dobrohotoff" userId="S::nicoled@caritas.org.au::2dc4cf58-dc7e-422a-950b-38460c74cb76" providerId="AD" clId="Web-{CF2CE1B5-642C-4B89-B5AC-908F30E75B40}" dt="2020-12-01T07:06:42.613" v="9" actId="14100"/>
          <ac:spMkLst>
            <pc:docMk/>
            <pc:sldMk cId="3484568482" sldId="287"/>
            <ac:spMk id="6151" creationId="{F0F11C20-482E-4FE8-B63F-B76D8D3A35DB}"/>
          </ac:spMkLst>
        </pc:spChg>
      </pc:sldChg>
      <pc:sldChg chg="modSp">
        <pc:chgData name="Nicole Dobrohotoff" userId="S::nicoled@caritas.org.au::2dc4cf58-dc7e-422a-950b-38460c74cb76" providerId="AD" clId="Web-{CF2CE1B5-642C-4B89-B5AC-908F30E75B40}" dt="2020-12-01T07:07:52.019" v="22" actId="20577"/>
        <pc:sldMkLst>
          <pc:docMk/>
          <pc:sldMk cId="498431844" sldId="291"/>
        </pc:sldMkLst>
        <pc:spChg chg="mod">
          <ac:chgData name="Nicole Dobrohotoff" userId="S::nicoled@caritas.org.au::2dc4cf58-dc7e-422a-950b-38460c74cb76" providerId="AD" clId="Web-{CF2CE1B5-642C-4B89-B5AC-908F30E75B40}" dt="2020-12-01T07:07:52.019" v="22" actId="20577"/>
          <ac:spMkLst>
            <pc:docMk/>
            <pc:sldMk cId="498431844" sldId="291"/>
            <ac:spMk id="4" creationId="{8E5E082F-3346-4249-B6D6-A6ED23F47EE3}"/>
          </ac:spMkLst>
        </pc:spChg>
      </pc:sldChg>
    </pc:docChg>
  </pc:docChgLst>
  <pc:docChgLst>
    <pc:chgData name="Nicole Dobrohotoff" userId="S::nicoled@caritas.org.au::2dc4cf58-dc7e-422a-950b-38460c74cb76" providerId="AD" clId="Web-{BF21534D-90B5-41CC-81C1-2D724F56420C}"/>
    <pc:docChg chg="">
      <pc:chgData name="Nicole Dobrohotoff" userId="S::nicoled@caritas.org.au::2dc4cf58-dc7e-422a-950b-38460c74cb76" providerId="AD" clId="Web-{BF21534D-90B5-41CC-81C1-2D724F56420C}" dt="2020-11-28T23:42:35.568" v="0"/>
      <pc:docMkLst>
        <pc:docMk/>
      </pc:docMkLst>
      <pc:sldChg chg="delCm">
        <pc:chgData name="Nicole Dobrohotoff" userId="S::nicoled@caritas.org.au::2dc4cf58-dc7e-422a-950b-38460c74cb76" providerId="AD" clId="Web-{BF21534D-90B5-41CC-81C1-2D724F56420C}" dt="2020-11-28T23:42:35.568" v="0"/>
        <pc:sldMkLst>
          <pc:docMk/>
          <pc:sldMk cId="0" sldId="26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7BA183-F4DC-40F8-B015-FC5874872B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Arial" panose="020B0604020202020204" pitchFamily="34" charset="0"/>
              </a:defRPr>
            </a:lvl1pPr>
          </a:lstStyle>
          <a:p>
            <a:pPr>
              <a:defRPr/>
            </a:pPr>
            <a:endParaRPr lang="en-US"/>
          </a:p>
        </p:txBody>
      </p:sp>
      <p:sp>
        <p:nvSpPr>
          <p:cNvPr id="3" name="Date Placeholder 2">
            <a:extLst>
              <a:ext uri="{FF2B5EF4-FFF2-40B4-BE49-F238E27FC236}">
                <a16:creationId xmlns:a16="http://schemas.microsoft.com/office/drawing/2014/main" id="{7C5D815B-5F31-4440-8E35-D92A932979F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Arial" panose="020B0604020202020204" pitchFamily="34" charset="0"/>
              </a:defRPr>
            </a:lvl1pPr>
          </a:lstStyle>
          <a:p>
            <a:pPr>
              <a:defRPr/>
            </a:pPr>
            <a:fld id="{FE94EDC4-0660-4458-A92C-63F6723A975E}" type="datetimeFigureOut">
              <a:rPr lang="en-US"/>
              <a:pPr>
                <a:defRPr/>
              </a:pPr>
              <a:t>12/5/2020</a:t>
            </a:fld>
            <a:endParaRPr lang="en-US"/>
          </a:p>
        </p:txBody>
      </p:sp>
      <p:sp>
        <p:nvSpPr>
          <p:cNvPr id="4" name="Footer Placeholder 3">
            <a:extLst>
              <a:ext uri="{FF2B5EF4-FFF2-40B4-BE49-F238E27FC236}">
                <a16:creationId xmlns:a16="http://schemas.microsoft.com/office/drawing/2014/main" id="{D39D9CBE-946E-4473-B55E-332B47170AF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84E57A8B-4066-41E7-8F6C-E7D85D0B3EB4}"/>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00CB5772-A289-498F-A16A-24109CE67D1E}"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666094-A60E-4C05-95A8-B45DAB07C1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Arial" panose="020B0604020202020204" pitchFamily="34" charset="0"/>
              </a:defRPr>
            </a:lvl1pPr>
          </a:lstStyle>
          <a:p>
            <a:pPr>
              <a:defRPr/>
            </a:pPr>
            <a:endParaRPr lang="en-US"/>
          </a:p>
        </p:txBody>
      </p:sp>
      <p:sp>
        <p:nvSpPr>
          <p:cNvPr id="3" name="Date Placeholder 2">
            <a:extLst>
              <a:ext uri="{FF2B5EF4-FFF2-40B4-BE49-F238E27FC236}">
                <a16:creationId xmlns:a16="http://schemas.microsoft.com/office/drawing/2014/main" id="{DA6395CF-CF0A-43C1-BFE9-FEFB43BDB03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Arial" panose="020B0604020202020204" pitchFamily="34" charset="0"/>
              </a:defRPr>
            </a:lvl1pPr>
          </a:lstStyle>
          <a:p>
            <a:pPr>
              <a:defRPr/>
            </a:pPr>
            <a:fld id="{FD514A89-43DC-490A-95F7-9E8F02206D6F}" type="datetimeFigureOut">
              <a:rPr lang="en-US"/>
              <a:pPr>
                <a:defRPr/>
              </a:pPr>
              <a:t>12/5/2020</a:t>
            </a:fld>
            <a:endParaRPr lang="en-US"/>
          </a:p>
        </p:txBody>
      </p:sp>
      <p:sp>
        <p:nvSpPr>
          <p:cNvPr id="4" name="Slide Image Placeholder 3">
            <a:extLst>
              <a:ext uri="{FF2B5EF4-FFF2-40B4-BE49-F238E27FC236}">
                <a16:creationId xmlns:a16="http://schemas.microsoft.com/office/drawing/2014/main" id="{65B1AFF2-6DD0-4626-8549-16388A2F9AC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4FD195A-84CD-4BA7-B796-DE99B2A2A89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EDD6DAB1-91A2-447B-951C-D0008BF65B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192235-426A-496B-997F-F238E548CC8F}"/>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33B3DAAF-AE11-42DE-844C-384DE73C66A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Photo credits: Top right: </a:t>
            </a:r>
            <a:r>
              <a:rPr lang="en-AU" err="1"/>
              <a:t>Inmanuel</a:t>
            </a:r>
            <a:r>
              <a:rPr lang="en-AU"/>
              <a:t> Biswas/Caritas Bangladesh</a:t>
            </a:r>
          </a:p>
          <a:p>
            <a:r>
              <a:rPr lang="en-AU"/>
              <a:t>From left to right: Neil </a:t>
            </a:r>
            <a:r>
              <a:rPr lang="en-AU" err="1"/>
              <a:t>Nuia</a:t>
            </a:r>
            <a:r>
              <a:rPr lang="en-AU"/>
              <a:t>, August Lucky, Laz </a:t>
            </a:r>
            <a:r>
              <a:rPr lang="en-AU" err="1"/>
              <a:t>Harfa</a:t>
            </a:r>
            <a:endParaRPr lang="en-AU"/>
          </a:p>
          <a:p>
            <a:r>
              <a:rPr lang="en-AU"/>
              <a:t>Bottom left: </a:t>
            </a:r>
            <a:r>
              <a:rPr lang="en-AU" err="1"/>
              <a:t>Inmanuel</a:t>
            </a:r>
            <a:r>
              <a:rPr lang="en-AU"/>
              <a:t> Biswas/Caritas Bangladesh</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3B3DAAF-AE11-42DE-844C-384DE73C66A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5457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none" strike="noStrike" kern="1200" baseline="0">
                <a:solidFill>
                  <a:schemeClr val="tx1"/>
                </a:solidFill>
                <a:latin typeface="Arial" panose="020B0604020202020204" pitchFamily="34" charset="0"/>
                <a:ea typeface="+mn-ea"/>
                <a:cs typeface="+mn-cs"/>
              </a:rPr>
              <a:t>Fourth station: Jesus denied by Peter</a:t>
            </a:r>
          </a:p>
          <a:p>
            <a:r>
              <a:rPr lang="en-AU" sz="1200" b="0" i="0" u="none" strike="noStrike" kern="1200" baseline="0">
                <a:solidFill>
                  <a:schemeClr val="tx1"/>
                </a:solidFill>
                <a:latin typeface="Arial" panose="020B0604020202020204" pitchFamily="34" charset="0"/>
                <a:ea typeface="+mn-ea"/>
                <a:cs typeface="+mn-cs"/>
              </a:rPr>
              <a:t>Now Peter was sitting outside in the courtyard. A servant-girl came to him and said, “You also were with Jesus the Galilean.” But he denied it before all of them, saying,</a:t>
            </a:r>
          </a:p>
          <a:p>
            <a:r>
              <a:rPr lang="en-AU" sz="1200" b="0" i="0" u="none" strike="noStrike" kern="1200" baseline="0">
                <a:solidFill>
                  <a:schemeClr val="tx1"/>
                </a:solidFill>
                <a:latin typeface="Arial" panose="020B0604020202020204" pitchFamily="34" charset="0"/>
                <a:ea typeface="+mn-ea"/>
                <a:cs typeface="+mn-cs"/>
              </a:rPr>
              <a:t>“I do not know what you are talking about.” When he went out to the porch, another servant-girl saw him, and she said to the bystanders, “This man was with Jesus of Nazareth.”</a:t>
            </a:r>
          </a:p>
          <a:p>
            <a:r>
              <a:rPr lang="en-AU" sz="1200" b="0" i="0" u="none" strike="noStrike" kern="1200" baseline="0">
                <a:solidFill>
                  <a:schemeClr val="tx1"/>
                </a:solidFill>
                <a:latin typeface="Arial" panose="020B0604020202020204" pitchFamily="34" charset="0"/>
                <a:ea typeface="+mn-ea"/>
                <a:cs typeface="+mn-cs"/>
              </a:rPr>
              <a:t>Again he denied it with an oath, “I do not know the man.” After a little while the bystanders came up and said to Peter, “Certainly you are also one of them, for your accent betrays you.” Then he began to curse, and he swore an oath, “I do not know the man!” At that moment the cock crowed. Then Peter remembered what Jesus had said: “Before the cock crows, you will deny me three times.” And he went out and wept bitterly.</a:t>
            </a:r>
          </a:p>
          <a:p>
            <a:pPr defTabSz="914400">
              <a:spcBef>
                <a:spcPts val="500"/>
              </a:spcBef>
              <a:buFont typeface="Arial" panose="020B0604020202020204" pitchFamily="34" charset="0"/>
              <a:buNone/>
            </a:pPr>
            <a:r>
              <a:rPr lang="en-AU" altLang="en-US" sz="1200">
                <a:latin typeface="Arial" panose="020B0604020202020204" pitchFamily="34" charset="0"/>
              </a:rPr>
              <a:t>Matthew 26: 69-75</a:t>
            </a:r>
          </a:p>
          <a:p>
            <a:endParaRPr lang="en-AU"/>
          </a:p>
        </p:txBody>
      </p:sp>
      <p:sp>
        <p:nvSpPr>
          <p:cNvPr id="4" name="Slide Number Placeholder 3"/>
          <p:cNvSpPr>
            <a:spLocks noGrp="1"/>
          </p:cNvSpPr>
          <p:nvPr>
            <p:ph type="sldNum" sz="quarter" idx="5"/>
          </p:nvPr>
        </p:nvSpPr>
        <p:spPr/>
        <p:txBody>
          <a:bodyPr/>
          <a:lstStyle/>
          <a:p>
            <a:fld id="{33B3DAAF-AE11-42DE-844C-384DE73C66A7}" type="slidenum">
              <a:rPr lang="en-US" altLang="en-US" smtClean="0"/>
              <a:pPr/>
              <a:t>10</a:t>
            </a:fld>
            <a:endParaRPr lang="en-US" altLang="en-US"/>
          </a:p>
        </p:txBody>
      </p:sp>
    </p:spTree>
    <p:extLst>
      <p:ext uri="{BB962C8B-B14F-4D97-AF65-F5344CB8AC3E}">
        <p14:creationId xmlns:p14="http://schemas.microsoft.com/office/powerpoint/2010/main" val="1827624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Jamila holds up an item of clothing she made after receiving tailoring training. 	</a:t>
            </a:r>
            <a:br>
              <a:rPr lang="en-AU" dirty="0"/>
            </a:br>
            <a:r>
              <a:rPr lang="en-AU" dirty="0"/>
              <a:t>Photo credit: </a:t>
            </a:r>
            <a:r>
              <a:rPr lang="en-AU" sz="1200" dirty="0" err="1"/>
              <a:t>Inmanuel</a:t>
            </a:r>
            <a:r>
              <a:rPr lang="en-AU" sz="1200" dirty="0"/>
              <a:t> Biswas/Caritas Bangladesh</a:t>
            </a:r>
            <a:endParaRPr lang="en-AU" dirty="0"/>
          </a:p>
        </p:txBody>
      </p:sp>
      <p:sp>
        <p:nvSpPr>
          <p:cNvPr id="4" name="Slide Number Placeholder 3"/>
          <p:cNvSpPr>
            <a:spLocks noGrp="1"/>
          </p:cNvSpPr>
          <p:nvPr>
            <p:ph type="sldNum" sz="quarter" idx="5"/>
          </p:nvPr>
        </p:nvSpPr>
        <p:spPr/>
        <p:txBody>
          <a:bodyPr/>
          <a:lstStyle/>
          <a:p>
            <a:fld id="{33B3DAAF-AE11-42DE-844C-384DE73C66A7}" type="slidenum">
              <a:rPr lang="en-US" altLang="en-US" smtClean="0"/>
              <a:pPr/>
              <a:t>11</a:t>
            </a:fld>
            <a:endParaRPr lang="en-US" altLang="en-US"/>
          </a:p>
        </p:txBody>
      </p:sp>
    </p:spTree>
    <p:extLst>
      <p:ext uri="{BB962C8B-B14F-4D97-AF65-F5344CB8AC3E}">
        <p14:creationId xmlns:p14="http://schemas.microsoft.com/office/powerpoint/2010/main" val="1455942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none" strike="noStrike" kern="1200" baseline="0">
                <a:solidFill>
                  <a:schemeClr val="tx1"/>
                </a:solidFill>
                <a:latin typeface="Arial" panose="020B0604020202020204" pitchFamily="34" charset="0"/>
                <a:ea typeface="+mn-ea"/>
                <a:cs typeface="+mn-cs"/>
              </a:rPr>
              <a:t>Fifth station: Jesus is judged by Pontius Pilate</a:t>
            </a:r>
          </a:p>
          <a:p>
            <a:r>
              <a:rPr lang="en-AU" sz="1200" b="0" i="0" u="none" strike="noStrike" kern="1200" baseline="0">
                <a:solidFill>
                  <a:schemeClr val="tx1"/>
                </a:solidFill>
                <a:latin typeface="Arial" panose="020B0604020202020204" pitchFamily="34" charset="0"/>
                <a:ea typeface="+mn-ea"/>
                <a:cs typeface="+mn-cs"/>
              </a:rPr>
              <a:t>As soon as it was morning, the chief priests held a consultation with the elders and scribes and the whole council. They bound Jesus, led him away, and handed him over to Pilate. Pilate asked him, “Are you the King of the Jews?” He answered him, “You say so.” Then the chief priests accused him of many things. Pilate asked him again, “Have you no answer? See how many charges they bring against you.” But Jesus made no further reply, so that Pilate was amazed.... Pilate, wishing to satisfy the crowd, released Barabbas.... [and] handed [Jesus] over to be crucified.</a:t>
            </a:r>
          </a:p>
          <a:p>
            <a:r>
              <a:rPr lang="en-AU" sz="1200" b="0" i="0" u="none" strike="noStrike" kern="1200" baseline="0">
                <a:solidFill>
                  <a:schemeClr val="tx1"/>
                </a:solidFill>
                <a:latin typeface="Arial"/>
                <a:cs typeface="Arial"/>
              </a:rPr>
              <a:t>Mark 15: 1-5</a:t>
            </a:r>
            <a:r>
              <a:rPr lang="en-AU">
                <a:latin typeface="Arial"/>
                <a:cs typeface="Arial"/>
              </a:rPr>
              <a:t>,</a:t>
            </a:r>
            <a:r>
              <a:rPr lang="en-AU" sz="1200" b="0" i="0" u="none" strike="noStrike" kern="1200" baseline="0">
                <a:solidFill>
                  <a:schemeClr val="tx1"/>
                </a:solidFill>
                <a:latin typeface="Arial"/>
                <a:cs typeface="Arial"/>
              </a:rPr>
              <a:t> 15</a:t>
            </a:r>
          </a:p>
          <a:p>
            <a:endParaRPr lang="en-AU"/>
          </a:p>
        </p:txBody>
      </p:sp>
      <p:sp>
        <p:nvSpPr>
          <p:cNvPr id="4" name="Slide Number Placeholder 3"/>
          <p:cNvSpPr>
            <a:spLocks noGrp="1"/>
          </p:cNvSpPr>
          <p:nvPr>
            <p:ph type="sldNum" sz="quarter" idx="5"/>
          </p:nvPr>
        </p:nvSpPr>
        <p:spPr/>
        <p:txBody>
          <a:bodyPr/>
          <a:lstStyle/>
          <a:p>
            <a:fld id="{33B3DAAF-AE11-42DE-844C-384DE73C66A7}" type="slidenum">
              <a:rPr lang="en-US" altLang="en-US" smtClean="0"/>
              <a:pPr/>
              <a:t>12</a:t>
            </a:fld>
            <a:endParaRPr lang="en-US" altLang="en-US"/>
          </a:p>
        </p:txBody>
      </p:sp>
    </p:spTree>
    <p:extLst>
      <p:ext uri="{BB962C8B-B14F-4D97-AF65-F5344CB8AC3E}">
        <p14:creationId xmlns:p14="http://schemas.microsoft.com/office/powerpoint/2010/main" val="3710691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dirty="0" err="1">
                <a:latin typeface="Arial"/>
                <a:cs typeface="Arial"/>
              </a:rPr>
              <a:t>Arsad</a:t>
            </a:r>
            <a:r>
              <a:rPr lang="en-AU" dirty="0">
                <a:latin typeface="Arial"/>
                <a:cs typeface="Arial"/>
              </a:rPr>
              <a:t> (left) has a meeting with the Laz </a:t>
            </a:r>
            <a:r>
              <a:rPr lang="en-AU" dirty="0" err="1">
                <a:latin typeface="Arial"/>
                <a:cs typeface="Arial"/>
              </a:rPr>
              <a:t>Harfa</a:t>
            </a:r>
            <a:r>
              <a:rPr lang="en-AU" dirty="0">
                <a:latin typeface="Arial"/>
                <a:cs typeface="Arial"/>
              </a:rPr>
              <a:t> field coordinator in </a:t>
            </a:r>
            <a:r>
              <a:rPr lang="en-AU" dirty="0" err="1">
                <a:latin typeface="Arial"/>
                <a:cs typeface="Arial"/>
              </a:rPr>
              <a:t>Pandeglang</a:t>
            </a:r>
            <a:r>
              <a:rPr lang="en-AU" dirty="0">
                <a:latin typeface="Arial"/>
                <a:cs typeface="Arial"/>
              </a:rPr>
              <a:t> District, Indonesia. 	Photo credit: Laz </a:t>
            </a:r>
            <a:r>
              <a:rPr lang="en-AU" dirty="0" err="1">
                <a:latin typeface="Arial"/>
                <a:cs typeface="Arial"/>
              </a:rPr>
              <a:t>Harfa</a:t>
            </a:r>
            <a:endParaRPr lang="en-AU" dirty="0"/>
          </a:p>
          <a:p>
            <a:endParaRPr lang="en-AU" dirty="0"/>
          </a:p>
        </p:txBody>
      </p:sp>
      <p:sp>
        <p:nvSpPr>
          <p:cNvPr id="4" name="Slide Number Placeholder 3"/>
          <p:cNvSpPr>
            <a:spLocks noGrp="1"/>
          </p:cNvSpPr>
          <p:nvPr>
            <p:ph type="sldNum" sz="quarter" idx="5"/>
          </p:nvPr>
        </p:nvSpPr>
        <p:spPr/>
        <p:txBody>
          <a:bodyPr/>
          <a:lstStyle/>
          <a:p>
            <a:fld id="{33B3DAAF-AE11-42DE-844C-384DE73C66A7}" type="slidenum">
              <a:rPr lang="en-US" altLang="en-US" smtClean="0"/>
              <a:pPr/>
              <a:t>13</a:t>
            </a:fld>
            <a:endParaRPr lang="en-US" altLang="en-US"/>
          </a:p>
        </p:txBody>
      </p:sp>
    </p:spTree>
    <p:extLst>
      <p:ext uri="{BB962C8B-B14F-4D97-AF65-F5344CB8AC3E}">
        <p14:creationId xmlns:p14="http://schemas.microsoft.com/office/powerpoint/2010/main" val="1598620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none" strike="noStrike" kern="1200" baseline="0">
                <a:solidFill>
                  <a:schemeClr val="tx1"/>
                </a:solidFill>
                <a:latin typeface="Arial" panose="020B0604020202020204" pitchFamily="34" charset="0"/>
                <a:ea typeface="+mn-ea"/>
                <a:cs typeface="+mn-cs"/>
              </a:rPr>
              <a:t>Sixth station: Jesus crowned with thorns and clothes in purple</a:t>
            </a:r>
          </a:p>
          <a:p>
            <a:r>
              <a:rPr lang="en-AU" sz="1200" b="0" i="0" u="none" strike="noStrike" kern="1200" baseline="0">
                <a:solidFill>
                  <a:schemeClr val="tx1"/>
                </a:solidFill>
                <a:latin typeface="Arial" panose="020B0604020202020204" pitchFamily="34" charset="0"/>
                <a:ea typeface="+mn-ea"/>
                <a:cs typeface="+mn-cs"/>
              </a:rPr>
              <a:t>Then Pilate took Jesus and had him flogged. And the soldiers wove a crown of thorns and put it on his head, and they dressed him in a purple robe. They kept coming up to him, saying, “Hail, King of the Jews!” and striking him on the face.</a:t>
            </a:r>
          </a:p>
          <a:p>
            <a:r>
              <a:rPr lang="en-AU" sz="1200" b="0" i="0" u="none" strike="noStrike" kern="1200" baseline="0">
                <a:solidFill>
                  <a:schemeClr val="tx1"/>
                </a:solidFill>
                <a:latin typeface="Arial" panose="020B0604020202020204" pitchFamily="34" charset="0"/>
                <a:ea typeface="+mn-ea"/>
                <a:cs typeface="+mn-cs"/>
              </a:rPr>
              <a:t>John 19: 1-3</a:t>
            </a:r>
            <a:endParaRPr lang="en-AU" i="0"/>
          </a:p>
          <a:p>
            <a:endParaRPr lang="en-AU"/>
          </a:p>
        </p:txBody>
      </p:sp>
      <p:sp>
        <p:nvSpPr>
          <p:cNvPr id="4" name="Slide Number Placeholder 3"/>
          <p:cNvSpPr>
            <a:spLocks noGrp="1"/>
          </p:cNvSpPr>
          <p:nvPr>
            <p:ph type="sldNum" sz="quarter" idx="5"/>
          </p:nvPr>
        </p:nvSpPr>
        <p:spPr/>
        <p:txBody>
          <a:bodyPr/>
          <a:lstStyle/>
          <a:p>
            <a:fld id="{33B3DAAF-AE11-42DE-844C-384DE73C66A7}" type="slidenum">
              <a:rPr lang="en-US" altLang="en-US" smtClean="0"/>
              <a:pPr/>
              <a:t>14</a:t>
            </a:fld>
            <a:endParaRPr lang="en-US" altLang="en-US"/>
          </a:p>
        </p:txBody>
      </p:sp>
    </p:spTree>
    <p:extLst>
      <p:ext uri="{BB962C8B-B14F-4D97-AF65-F5344CB8AC3E}">
        <p14:creationId xmlns:p14="http://schemas.microsoft.com/office/powerpoint/2010/main" val="3734786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a:cs typeface="Arial"/>
              </a:rPr>
              <a:t>Community members and </a:t>
            </a:r>
            <a:r>
              <a:rPr lang="en-AU" dirty="0" err="1">
                <a:latin typeface="Arial"/>
                <a:cs typeface="Arial"/>
              </a:rPr>
              <a:t>Arsad</a:t>
            </a:r>
            <a:r>
              <a:rPr lang="en-AU" dirty="0">
                <a:latin typeface="Arial"/>
                <a:cs typeface="Arial"/>
              </a:rPr>
              <a:t> place flags in an Open Defecation area as part of a Community Led Total Sanitation (CLTS) training program in </a:t>
            </a:r>
            <a:r>
              <a:rPr lang="en-AU" dirty="0" err="1">
                <a:latin typeface="Arial"/>
                <a:cs typeface="Arial"/>
              </a:rPr>
              <a:t>Pandeglang</a:t>
            </a:r>
            <a:r>
              <a:rPr lang="en-AU" dirty="0">
                <a:latin typeface="Arial"/>
                <a:cs typeface="Arial"/>
              </a:rPr>
              <a:t> District, about 150km west of Jakarta, Indonesia.</a:t>
            </a:r>
            <a:endParaRPr lang="en-US" dirty="0">
              <a:latin typeface="Arial"/>
              <a:cs typeface="Arial"/>
            </a:endParaRPr>
          </a:p>
          <a:p>
            <a:r>
              <a:rPr lang="en-AU" dirty="0">
                <a:latin typeface="Arial"/>
                <a:cs typeface="Arial"/>
              </a:rPr>
              <a:t>Credit: Laz </a:t>
            </a:r>
            <a:r>
              <a:rPr lang="en-AU" dirty="0" err="1">
                <a:latin typeface="Arial"/>
                <a:cs typeface="Arial"/>
              </a:rPr>
              <a:t>Harfa</a:t>
            </a:r>
            <a:endParaRPr lang="en-AU" dirty="0">
              <a:latin typeface="Arial"/>
              <a:cs typeface="Arial"/>
            </a:endParaRPr>
          </a:p>
        </p:txBody>
      </p:sp>
      <p:sp>
        <p:nvSpPr>
          <p:cNvPr id="4" name="Slide Number Placeholder 3"/>
          <p:cNvSpPr>
            <a:spLocks noGrp="1"/>
          </p:cNvSpPr>
          <p:nvPr>
            <p:ph type="sldNum" sz="quarter" idx="5"/>
          </p:nvPr>
        </p:nvSpPr>
        <p:spPr/>
        <p:txBody>
          <a:bodyPr/>
          <a:lstStyle/>
          <a:p>
            <a:fld id="{33B3DAAF-AE11-42DE-844C-384DE73C66A7}" type="slidenum">
              <a:rPr lang="en-US" altLang="en-US" smtClean="0"/>
              <a:pPr/>
              <a:t>15</a:t>
            </a:fld>
            <a:endParaRPr lang="en-US" altLang="en-US"/>
          </a:p>
        </p:txBody>
      </p:sp>
    </p:spTree>
    <p:extLst>
      <p:ext uri="{BB962C8B-B14F-4D97-AF65-F5344CB8AC3E}">
        <p14:creationId xmlns:p14="http://schemas.microsoft.com/office/powerpoint/2010/main" val="3538325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none" strike="noStrike" kern="1200" baseline="0">
                <a:solidFill>
                  <a:schemeClr val="tx1"/>
                </a:solidFill>
                <a:latin typeface="Arial" panose="020B0604020202020204" pitchFamily="34" charset="0"/>
                <a:ea typeface="+mn-ea"/>
                <a:cs typeface="+mn-cs"/>
              </a:rPr>
              <a:t>Seventh station: Jesus carries the cross</a:t>
            </a:r>
          </a:p>
          <a:p>
            <a:r>
              <a:rPr lang="en-AU" sz="1200" b="0" i="0" u="none" strike="noStrike" kern="1200" baseline="0">
                <a:solidFill>
                  <a:schemeClr val="tx1"/>
                </a:solidFill>
                <a:latin typeface="Arial" panose="020B0604020202020204" pitchFamily="34" charset="0"/>
                <a:ea typeface="+mn-ea"/>
                <a:cs typeface="+mn-cs"/>
              </a:rPr>
              <a:t>When the chief priests and the police saw him, they shouted, “Crucify him! Crucify him!” Pilate said to them, “Take him yourselves and crucify him; I find no case against him.” ... They cried out, “Away with him! Away with him! Crucify him!” Pilate asked them, “Shall I crucify your King?” The chief priests answered, “We have no king but the emperor.” So they took Jesus; and carrying the cross by himself, he went out to what is called The Place of the Skull, which in Hebrew is called Golgotha.</a:t>
            </a:r>
          </a:p>
          <a:p>
            <a:r>
              <a:rPr lang="en-AU" sz="1200" b="0" i="0" u="none" strike="noStrike" kern="1200" baseline="0">
                <a:solidFill>
                  <a:schemeClr val="tx1"/>
                </a:solidFill>
                <a:effectLst/>
                <a:latin typeface="Arial" panose="020B0604020202020204" pitchFamily="34" charset="0"/>
                <a:ea typeface="+mn-ea"/>
                <a:cs typeface="+mn-cs"/>
              </a:rPr>
              <a:t>John 19: 6, 15-17</a:t>
            </a:r>
            <a:endParaRPr lang="en-AU" sz="1200" i="0" kern="1200">
              <a:solidFill>
                <a:schemeClr val="tx1"/>
              </a:solidFill>
              <a:effectLst/>
              <a:latin typeface="Arial" panose="020B0604020202020204" pitchFamily="34" charset="0"/>
              <a:ea typeface="+mn-ea"/>
              <a:cs typeface="+mn-cs"/>
            </a:endParaRPr>
          </a:p>
          <a:p>
            <a:endParaRPr lang="en-AU"/>
          </a:p>
        </p:txBody>
      </p:sp>
      <p:sp>
        <p:nvSpPr>
          <p:cNvPr id="4" name="Slide Number Placeholder 3"/>
          <p:cNvSpPr>
            <a:spLocks noGrp="1"/>
          </p:cNvSpPr>
          <p:nvPr>
            <p:ph type="sldNum" sz="quarter" idx="5"/>
          </p:nvPr>
        </p:nvSpPr>
        <p:spPr/>
        <p:txBody>
          <a:bodyPr/>
          <a:lstStyle/>
          <a:p>
            <a:fld id="{33B3DAAF-AE11-42DE-844C-384DE73C66A7}" type="slidenum">
              <a:rPr lang="en-US" altLang="en-US" smtClean="0"/>
              <a:pPr/>
              <a:t>16</a:t>
            </a:fld>
            <a:endParaRPr lang="en-US" altLang="en-US"/>
          </a:p>
        </p:txBody>
      </p:sp>
    </p:spTree>
    <p:extLst>
      <p:ext uri="{BB962C8B-B14F-4D97-AF65-F5344CB8AC3E}">
        <p14:creationId xmlns:p14="http://schemas.microsoft.com/office/powerpoint/2010/main" val="58520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Halima sweeps her shelter in the Rohingya refugee camp, Cox’s Bazar region, Bangladesh.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Photo Credit: </a:t>
            </a:r>
            <a:r>
              <a:rPr lang="en-AU" sz="1200" dirty="0" err="1"/>
              <a:t>Inmanuel</a:t>
            </a:r>
            <a:r>
              <a:rPr lang="en-AU" sz="1200" dirty="0"/>
              <a:t> Biswas/Caritas Bangladesh</a:t>
            </a:r>
          </a:p>
          <a:p>
            <a:endParaRPr lang="en-AU" dirty="0"/>
          </a:p>
        </p:txBody>
      </p:sp>
      <p:sp>
        <p:nvSpPr>
          <p:cNvPr id="4" name="Slide Number Placeholder 3"/>
          <p:cNvSpPr>
            <a:spLocks noGrp="1"/>
          </p:cNvSpPr>
          <p:nvPr>
            <p:ph type="sldNum" sz="quarter" idx="5"/>
          </p:nvPr>
        </p:nvSpPr>
        <p:spPr/>
        <p:txBody>
          <a:bodyPr/>
          <a:lstStyle/>
          <a:p>
            <a:fld id="{33B3DAAF-AE11-42DE-844C-384DE73C66A7}" type="slidenum">
              <a:rPr lang="en-US" altLang="en-US" smtClean="0"/>
              <a:pPr/>
              <a:t>17</a:t>
            </a:fld>
            <a:endParaRPr lang="en-US" altLang="en-US"/>
          </a:p>
        </p:txBody>
      </p:sp>
    </p:spTree>
    <p:extLst>
      <p:ext uri="{BB962C8B-B14F-4D97-AF65-F5344CB8AC3E}">
        <p14:creationId xmlns:p14="http://schemas.microsoft.com/office/powerpoint/2010/main" val="2490942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none" strike="noStrike" kern="1200" baseline="0">
                <a:solidFill>
                  <a:schemeClr val="tx1"/>
                </a:solidFill>
                <a:latin typeface="Arial" panose="020B0604020202020204" pitchFamily="34" charset="0"/>
                <a:ea typeface="+mn-ea"/>
                <a:cs typeface="+mn-cs"/>
              </a:rPr>
              <a:t>Eighth station: Simon of Cyrene helps Jesus </a:t>
            </a:r>
          </a:p>
          <a:p>
            <a:r>
              <a:rPr lang="en-AU" sz="1200" b="0" i="0" u="none" strike="noStrike" kern="1200" baseline="0">
                <a:solidFill>
                  <a:schemeClr val="tx1"/>
                </a:solidFill>
                <a:latin typeface="Arial" panose="020B0604020202020204" pitchFamily="34" charset="0"/>
                <a:ea typeface="+mn-ea"/>
                <a:cs typeface="+mn-cs"/>
              </a:rPr>
              <a:t>They compelled a passer-by, who was coming in from the country, to carry his cross; it was Simon of Cyrene, the father of Alexander and Rufus.</a:t>
            </a:r>
          </a:p>
          <a:p>
            <a:r>
              <a:rPr lang="en-AU" sz="1200" b="0" i="0" u="none" strike="noStrike" kern="1200" baseline="0">
                <a:solidFill>
                  <a:schemeClr val="tx1"/>
                </a:solidFill>
                <a:latin typeface="Arial" panose="020B0604020202020204" pitchFamily="34" charset="0"/>
                <a:ea typeface="+mn-ea"/>
                <a:cs typeface="+mn-cs"/>
              </a:rPr>
              <a:t>Mark 15: 21</a:t>
            </a:r>
            <a:endParaRPr lang="en-AU" i="0"/>
          </a:p>
          <a:p>
            <a:endParaRPr lang="en-AU"/>
          </a:p>
        </p:txBody>
      </p:sp>
      <p:sp>
        <p:nvSpPr>
          <p:cNvPr id="4" name="Slide Number Placeholder 3"/>
          <p:cNvSpPr>
            <a:spLocks noGrp="1"/>
          </p:cNvSpPr>
          <p:nvPr>
            <p:ph type="sldNum" sz="quarter" idx="5"/>
          </p:nvPr>
        </p:nvSpPr>
        <p:spPr/>
        <p:txBody>
          <a:bodyPr/>
          <a:lstStyle/>
          <a:p>
            <a:fld id="{33B3DAAF-AE11-42DE-844C-384DE73C66A7}" type="slidenum">
              <a:rPr lang="en-US" altLang="en-US" smtClean="0"/>
              <a:pPr/>
              <a:t>18</a:t>
            </a:fld>
            <a:endParaRPr lang="en-US" altLang="en-US"/>
          </a:p>
        </p:txBody>
      </p:sp>
    </p:spTree>
    <p:extLst>
      <p:ext uri="{BB962C8B-B14F-4D97-AF65-F5344CB8AC3E}">
        <p14:creationId xmlns:p14="http://schemas.microsoft.com/office/powerpoint/2010/main" val="2649532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Halima shows her daughter how to wash her hands correctly outside their shelter in a Rohingya refugee camp.	Photo credit: </a:t>
            </a:r>
            <a:r>
              <a:rPr lang="en-AU" dirty="0" err="1"/>
              <a:t>Inmanuel</a:t>
            </a:r>
            <a:r>
              <a:rPr lang="en-AU" dirty="0"/>
              <a:t> Biswas/ Caritas Bangladesh</a:t>
            </a:r>
          </a:p>
        </p:txBody>
      </p:sp>
      <p:sp>
        <p:nvSpPr>
          <p:cNvPr id="4" name="Slide Number Placeholder 3"/>
          <p:cNvSpPr>
            <a:spLocks noGrp="1"/>
          </p:cNvSpPr>
          <p:nvPr>
            <p:ph type="sldNum" sz="quarter" idx="5"/>
          </p:nvPr>
        </p:nvSpPr>
        <p:spPr/>
        <p:txBody>
          <a:bodyPr/>
          <a:lstStyle/>
          <a:p>
            <a:fld id="{33B3DAAF-AE11-42DE-844C-384DE73C66A7}" type="slidenum">
              <a:rPr lang="en-US" altLang="en-US" smtClean="0"/>
              <a:pPr/>
              <a:t>19</a:t>
            </a:fld>
            <a:endParaRPr lang="en-US" altLang="en-US"/>
          </a:p>
        </p:txBody>
      </p:sp>
    </p:spTree>
    <p:extLst>
      <p:ext uri="{BB962C8B-B14F-4D97-AF65-F5344CB8AC3E}">
        <p14:creationId xmlns:p14="http://schemas.microsoft.com/office/powerpoint/2010/main" val="2649280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3B3DAAF-AE11-42DE-844C-384DE73C66A7}" type="slidenum">
              <a:rPr lang="en-US" altLang="en-US" smtClean="0"/>
              <a:pPr/>
              <a:t>2</a:t>
            </a:fld>
            <a:endParaRPr lang="en-US" altLang="en-US"/>
          </a:p>
        </p:txBody>
      </p:sp>
    </p:spTree>
    <p:extLst>
      <p:ext uri="{BB962C8B-B14F-4D97-AF65-F5344CB8AC3E}">
        <p14:creationId xmlns:p14="http://schemas.microsoft.com/office/powerpoint/2010/main" val="3838510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none" strike="noStrike" kern="1200" baseline="0">
                <a:solidFill>
                  <a:schemeClr val="tx1"/>
                </a:solidFill>
                <a:latin typeface="Arial" panose="020B0604020202020204" pitchFamily="34" charset="0"/>
                <a:ea typeface="+mn-ea"/>
                <a:cs typeface="+mn-cs"/>
              </a:rPr>
              <a:t>Ninth station: Jesus meets the women of Jerusalem</a:t>
            </a:r>
          </a:p>
          <a:p>
            <a:r>
              <a:rPr lang="en-AU" sz="1200" b="0" i="0" u="none" strike="noStrike" kern="1200" baseline="0">
                <a:solidFill>
                  <a:schemeClr val="tx1"/>
                </a:solidFill>
                <a:latin typeface="Arial" panose="020B0604020202020204" pitchFamily="34" charset="0"/>
                <a:ea typeface="+mn-ea"/>
                <a:cs typeface="+mn-cs"/>
              </a:rPr>
              <a:t>A great number of the people followed him, and among them were women who were beating their breasts and wailing for him. But Jesus turned to them and said, “Daughters of Jerusalem, do not weep for me, but weep for yourselves and for your children. For the days are surely coming when they will say, ‘Blessed are the barren, and the wombs that never bore, and the breasts that never nursed. ’Then they will begin to say to the mountains, ‘Fall on us’; and to the hills, ‘Cover us.’ For if they do this when the wood is green, what will happen when it is dry?”</a:t>
            </a:r>
          </a:p>
          <a:p>
            <a:r>
              <a:rPr lang="en-AU" sz="1200" b="0" i="0" u="none" strike="noStrike" kern="1200" baseline="0">
                <a:solidFill>
                  <a:schemeClr val="tx1"/>
                </a:solidFill>
                <a:latin typeface="Arial" panose="020B0604020202020204" pitchFamily="34" charset="0"/>
                <a:ea typeface="+mn-ea"/>
                <a:cs typeface="+mn-cs"/>
              </a:rPr>
              <a:t>Luke 23: 27-31</a:t>
            </a:r>
            <a:endParaRPr lang="en-US" i="0"/>
          </a:p>
          <a:p>
            <a:endParaRPr lang="en-AU"/>
          </a:p>
        </p:txBody>
      </p:sp>
      <p:sp>
        <p:nvSpPr>
          <p:cNvPr id="4" name="Slide Number Placeholder 3"/>
          <p:cNvSpPr>
            <a:spLocks noGrp="1"/>
          </p:cNvSpPr>
          <p:nvPr>
            <p:ph type="sldNum" sz="quarter" idx="5"/>
          </p:nvPr>
        </p:nvSpPr>
        <p:spPr/>
        <p:txBody>
          <a:bodyPr/>
          <a:lstStyle/>
          <a:p>
            <a:fld id="{33B3DAAF-AE11-42DE-844C-384DE73C66A7}" type="slidenum">
              <a:rPr lang="en-US" altLang="en-US" smtClean="0"/>
              <a:pPr/>
              <a:t>20</a:t>
            </a:fld>
            <a:endParaRPr lang="en-US" altLang="en-US"/>
          </a:p>
        </p:txBody>
      </p:sp>
    </p:spTree>
    <p:extLst>
      <p:ext uri="{BB962C8B-B14F-4D97-AF65-F5344CB8AC3E}">
        <p14:creationId xmlns:p14="http://schemas.microsoft.com/office/powerpoint/2010/main" val="2730053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Oliva looks out from her kiosk in her home in </a:t>
            </a:r>
            <a:r>
              <a:rPr lang="en-AU" dirty="0" err="1"/>
              <a:t>Karatu</a:t>
            </a:r>
            <a:r>
              <a:rPr lang="en-AU" dirty="0"/>
              <a:t> District, Tanzania. 	Photo credit: August Lucky</a:t>
            </a:r>
          </a:p>
        </p:txBody>
      </p:sp>
      <p:sp>
        <p:nvSpPr>
          <p:cNvPr id="4" name="Slide Number Placeholder 3"/>
          <p:cNvSpPr>
            <a:spLocks noGrp="1"/>
          </p:cNvSpPr>
          <p:nvPr>
            <p:ph type="sldNum" sz="quarter" idx="5"/>
          </p:nvPr>
        </p:nvSpPr>
        <p:spPr/>
        <p:txBody>
          <a:bodyPr/>
          <a:lstStyle/>
          <a:p>
            <a:fld id="{33B3DAAF-AE11-42DE-844C-384DE73C66A7}" type="slidenum">
              <a:rPr lang="en-US" altLang="en-US" smtClean="0"/>
              <a:pPr/>
              <a:t>21</a:t>
            </a:fld>
            <a:endParaRPr lang="en-US" altLang="en-US"/>
          </a:p>
        </p:txBody>
      </p:sp>
    </p:spTree>
    <p:extLst>
      <p:ext uri="{BB962C8B-B14F-4D97-AF65-F5344CB8AC3E}">
        <p14:creationId xmlns:p14="http://schemas.microsoft.com/office/powerpoint/2010/main" val="3850880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none" strike="noStrike" kern="1200" baseline="0">
                <a:solidFill>
                  <a:schemeClr val="tx1"/>
                </a:solidFill>
                <a:latin typeface="Arial" panose="020B0604020202020204" pitchFamily="34" charset="0"/>
                <a:ea typeface="+mn-ea"/>
                <a:cs typeface="+mn-cs"/>
              </a:rPr>
              <a:t>Tenth station: Jesus is crucified</a:t>
            </a:r>
          </a:p>
          <a:p>
            <a:r>
              <a:rPr lang="en-AU" sz="1200" b="0" i="0" u="none" strike="noStrike" kern="1200" baseline="0">
                <a:solidFill>
                  <a:schemeClr val="tx1"/>
                </a:solidFill>
                <a:latin typeface="Arial" panose="020B0604020202020204" pitchFamily="34" charset="0"/>
                <a:ea typeface="+mn-ea"/>
                <a:cs typeface="+mn-cs"/>
              </a:rPr>
              <a:t>When they came to the place that is called The Skull, they crucified Jesus there with the criminals, one on his right and one on his left. (( Then Jesus said, “Father, forgive them; for they do not know what they are doing.”))</a:t>
            </a:r>
          </a:p>
          <a:p>
            <a:r>
              <a:rPr lang="en-AU" sz="1200" b="0" i="0" u="none" strike="noStrike" kern="1200" baseline="0">
                <a:solidFill>
                  <a:schemeClr val="tx1"/>
                </a:solidFill>
                <a:latin typeface="Arial" panose="020B0604020202020204" pitchFamily="34" charset="0"/>
                <a:ea typeface="+mn-ea"/>
                <a:cs typeface="+mn-cs"/>
              </a:rPr>
              <a:t>Luke 23: 33-34</a:t>
            </a:r>
            <a:endParaRPr lang="en-AU" i="0"/>
          </a:p>
          <a:p>
            <a:endParaRPr lang="en-AU"/>
          </a:p>
        </p:txBody>
      </p:sp>
      <p:sp>
        <p:nvSpPr>
          <p:cNvPr id="4" name="Slide Number Placeholder 3"/>
          <p:cNvSpPr>
            <a:spLocks noGrp="1"/>
          </p:cNvSpPr>
          <p:nvPr>
            <p:ph type="sldNum" sz="quarter" idx="5"/>
          </p:nvPr>
        </p:nvSpPr>
        <p:spPr/>
        <p:txBody>
          <a:bodyPr/>
          <a:lstStyle/>
          <a:p>
            <a:fld id="{33B3DAAF-AE11-42DE-844C-384DE73C66A7}" type="slidenum">
              <a:rPr lang="en-US" altLang="en-US" smtClean="0"/>
              <a:pPr/>
              <a:t>22</a:t>
            </a:fld>
            <a:endParaRPr lang="en-US" altLang="en-US"/>
          </a:p>
        </p:txBody>
      </p:sp>
    </p:spTree>
    <p:extLst>
      <p:ext uri="{BB962C8B-B14F-4D97-AF65-F5344CB8AC3E}">
        <p14:creationId xmlns:p14="http://schemas.microsoft.com/office/powerpoint/2010/main" val="2110016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a:latin typeface="Arial"/>
                <a:cs typeface="Arial"/>
              </a:rPr>
              <a:t>Arsad</a:t>
            </a:r>
            <a:r>
              <a:rPr lang="en-AU" dirty="0">
                <a:latin typeface="Arial"/>
                <a:cs typeface="Arial"/>
              </a:rPr>
              <a:t> has a meal with his wife, </a:t>
            </a:r>
            <a:r>
              <a:rPr lang="en-AU" dirty="0" err="1">
                <a:latin typeface="Arial"/>
                <a:cs typeface="Arial"/>
              </a:rPr>
              <a:t>Kasniti</a:t>
            </a:r>
            <a:r>
              <a:rPr lang="en-AU" dirty="0">
                <a:latin typeface="Arial"/>
                <a:cs typeface="Arial"/>
              </a:rPr>
              <a:t>, and their daughter in their home, </a:t>
            </a:r>
            <a:r>
              <a:rPr lang="en-AU" dirty="0" err="1">
                <a:latin typeface="Arial"/>
                <a:cs typeface="Arial"/>
              </a:rPr>
              <a:t>Pandeglang</a:t>
            </a:r>
            <a:r>
              <a:rPr lang="en-AU" dirty="0">
                <a:latin typeface="Arial"/>
                <a:cs typeface="Arial"/>
              </a:rPr>
              <a:t> District, Indonesia.		Photo credit: Laz </a:t>
            </a:r>
            <a:r>
              <a:rPr lang="en-AU" dirty="0" err="1">
                <a:latin typeface="Arial"/>
                <a:cs typeface="Arial"/>
              </a:rPr>
              <a:t>Harfa</a:t>
            </a:r>
            <a:endParaRPr lang="en-AU" dirty="0">
              <a:latin typeface="Arial"/>
              <a:cs typeface="Arial"/>
            </a:endParaRPr>
          </a:p>
        </p:txBody>
      </p:sp>
      <p:sp>
        <p:nvSpPr>
          <p:cNvPr id="4" name="Slide Number Placeholder 3"/>
          <p:cNvSpPr>
            <a:spLocks noGrp="1"/>
          </p:cNvSpPr>
          <p:nvPr>
            <p:ph type="sldNum" sz="quarter" idx="5"/>
          </p:nvPr>
        </p:nvSpPr>
        <p:spPr/>
        <p:txBody>
          <a:bodyPr/>
          <a:lstStyle/>
          <a:p>
            <a:fld id="{33B3DAAF-AE11-42DE-844C-384DE73C66A7}" type="slidenum">
              <a:rPr lang="en-US" altLang="en-US" smtClean="0"/>
              <a:pPr/>
              <a:t>23</a:t>
            </a:fld>
            <a:endParaRPr lang="en-US" altLang="en-US"/>
          </a:p>
        </p:txBody>
      </p:sp>
    </p:spTree>
    <p:extLst>
      <p:ext uri="{BB962C8B-B14F-4D97-AF65-F5344CB8AC3E}">
        <p14:creationId xmlns:p14="http://schemas.microsoft.com/office/powerpoint/2010/main" val="3217270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none" strike="noStrike" kern="1200" baseline="0">
                <a:solidFill>
                  <a:schemeClr val="tx1"/>
                </a:solidFill>
                <a:latin typeface="Arial" panose="020B0604020202020204" pitchFamily="34" charset="0"/>
                <a:ea typeface="+mn-ea"/>
                <a:cs typeface="+mn-cs"/>
              </a:rPr>
              <a:t>Eleventh station: Jesus speaks to the thief</a:t>
            </a:r>
          </a:p>
          <a:p>
            <a:r>
              <a:rPr lang="en-AU" sz="1200" b="0" i="0" u="none" strike="noStrike" kern="1200" baseline="0">
                <a:solidFill>
                  <a:schemeClr val="tx1"/>
                </a:solidFill>
                <a:latin typeface="Arial" panose="020B0604020202020204" pitchFamily="34" charset="0"/>
                <a:ea typeface="+mn-ea"/>
                <a:cs typeface="+mn-cs"/>
              </a:rPr>
              <a:t>One of the criminals who were hanged there kept deriding him and saying, “Are you not the Messiah? Save yourself and us!” But the other rebuked him, saying, “Do you not fear God, since you are under the same sentence of condemnation? And we indeed have been condemned justly, for we are getting what we deserve for our deeds, but this man has done nothing wrong.” Then he said, “Jesus, remember me when you come into your kingdom.” </a:t>
            </a:r>
            <a:r>
              <a:rPr lang="en-AU" sz="1200" b="0" i="0" kern="1200">
                <a:solidFill>
                  <a:schemeClr val="tx1"/>
                </a:solidFill>
                <a:effectLst/>
                <a:latin typeface="Arial" panose="020B0604020202020204" pitchFamily="34" charset="0"/>
                <a:ea typeface="+mn-ea"/>
                <a:cs typeface="+mn-cs"/>
              </a:rPr>
              <a:t>He replied, “Truly I tell you, today you will be with me in Paradise.”</a:t>
            </a:r>
            <a:endParaRPr lang="en-AU" sz="1200" b="0" i="0" u="none" strike="noStrike" kern="1200" baseline="0">
              <a:solidFill>
                <a:schemeClr val="tx1"/>
              </a:solidFill>
              <a:latin typeface="Arial" panose="020B0604020202020204" pitchFamily="34" charset="0"/>
              <a:ea typeface="+mn-ea"/>
              <a:cs typeface="+mn-cs"/>
            </a:endParaRPr>
          </a:p>
          <a:p>
            <a:r>
              <a:rPr lang="en-AU" sz="1200" b="0" i="0" u="none" strike="noStrike" kern="1200" baseline="0">
                <a:solidFill>
                  <a:schemeClr val="tx1"/>
                </a:solidFill>
                <a:latin typeface="Arial" panose="020B0604020202020204" pitchFamily="34" charset="0"/>
                <a:ea typeface="+mn-ea"/>
                <a:cs typeface="+mn-cs"/>
              </a:rPr>
              <a:t>Luke 23: 39-43</a:t>
            </a:r>
            <a:endParaRPr lang="en-AU" i="0"/>
          </a:p>
          <a:p>
            <a:endParaRPr lang="en-AU"/>
          </a:p>
        </p:txBody>
      </p:sp>
      <p:sp>
        <p:nvSpPr>
          <p:cNvPr id="4" name="Slide Number Placeholder 3"/>
          <p:cNvSpPr>
            <a:spLocks noGrp="1"/>
          </p:cNvSpPr>
          <p:nvPr>
            <p:ph type="sldNum" sz="quarter" idx="5"/>
          </p:nvPr>
        </p:nvSpPr>
        <p:spPr/>
        <p:txBody>
          <a:bodyPr/>
          <a:lstStyle/>
          <a:p>
            <a:fld id="{33B3DAAF-AE11-42DE-844C-384DE73C66A7}" type="slidenum">
              <a:rPr lang="en-US" altLang="en-US" smtClean="0"/>
              <a:pPr/>
              <a:t>24</a:t>
            </a:fld>
            <a:endParaRPr lang="en-US" altLang="en-US"/>
          </a:p>
        </p:txBody>
      </p:sp>
    </p:spTree>
    <p:extLst>
      <p:ext uri="{BB962C8B-B14F-4D97-AF65-F5344CB8AC3E}">
        <p14:creationId xmlns:p14="http://schemas.microsoft.com/office/powerpoint/2010/main" val="3895654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Halima carries fresh water from a pump near her shelter in a Rohingya refugee camp in Cox’s Bazar.	Photo credit: </a:t>
            </a:r>
            <a:r>
              <a:rPr lang="en-AU" dirty="0" err="1"/>
              <a:t>Inmanuel</a:t>
            </a:r>
            <a:r>
              <a:rPr lang="en-AU" dirty="0"/>
              <a:t> Biswas/ Caritas Bangladesh</a:t>
            </a:r>
          </a:p>
        </p:txBody>
      </p:sp>
      <p:sp>
        <p:nvSpPr>
          <p:cNvPr id="4" name="Slide Number Placeholder 3"/>
          <p:cNvSpPr>
            <a:spLocks noGrp="1"/>
          </p:cNvSpPr>
          <p:nvPr>
            <p:ph type="sldNum" sz="quarter" idx="5"/>
          </p:nvPr>
        </p:nvSpPr>
        <p:spPr/>
        <p:txBody>
          <a:bodyPr/>
          <a:lstStyle/>
          <a:p>
            <a:fld id="{33B3DAAF-AE11-42DE-844C-384DE73C66A7}" type="slidenum">
              <a:rPr lang="en-US" altLang="en-US" smtClean="0"/>
              <a:pPr/>
              <a:t>25</a:t>
            </a:fld>
            <a:endParaRPr lang="en-US" altLang="en-US"/>
          </a:p>
        </p:txBody>
      </p:sp>
    </p:spTree>
    <p:extLst>
      <p:ext uri="{BB962C8B-B14F-4D97-AF65-F5344CB8AC3E}">
        <p14:creationId xmlns:p14="http://schemas.microsoft.com/office/powerpoint/2010/main" val="3507829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none" strike="noStrike" kern="1200" baseline="0">
                <a:solidFill>
                  <a:schemeClr val="tx1"/>
                </a:solidFill>
                <a:latin typeface="Arial" panose="020B0604020202020204" pitchFamily="34" charset="0"/>
                <a:ea typeface="+mn-ea"/>
                <a:cs typeface="+mn-cs"/>
              </a:rPr>
              <a:t>Twelfth station: Jesus speaks to his mother</a:t>
            </a:r>
          </a:p>
          <a:p>
            <a:r>
              <a:rPr lang="en-AU" sz="1200" b="0" i="0" u="none" strike="noStrike" kern="1200" baseline="0">
                <a:solidFill>
                  <a:schemeClr val="tx1"/>
                </a:solidFill>
                <a:latin typeface="Arial" panose="020B0604020202020204" pitchFamily="34" charset="0"/>
                <a:ea typeface="+mn-ea"/>
                <a:cs typeface="+mn-cs"/>
              </a:rPr>
              <a:t>Standing by the cross of Jesus were his mother and his mother's sister, Mary the wife of </a:t>
            </a:r>
            <a:r>
              <a:rPr lang="en-AU" sz="1200" b="0" i="0" u="none" strike="noStrike" kern="1200" baseline="0" err="1">
                <a:solidFill>
                  <a:schemeClr val="tx1"/>
                </a:solidFill>
                <a:latin typeface="Arial" panose="020B0604020202020204" pitchFamily="34" charset="0"/>
                <a:ea typeface="+mn-ea"/>
                <a:cs typeface="+mn-cs"/>
              </a:rPr>
              <a:t>Clopas</a:t>
            </a:r>
            <a:r>
              <a:rPr lang="en-AU" sz="1200" b="0" i="0" u="none" strike="noStrike" kern="1200" baseline="0">
                <a:solidFill>
                  <a:schemeClr val="tx1"/>
                </a:solidFill>
                <a:latin typeface="Arial" panose="020B0604020202020204" pitchFamily="34" charset="0"/>
                <a:ea typeface="+mn-ea"/>
                <a:cs typeface="+mn-cs"/>
              </a:rPr>
              <a:t>, and Mary of Magdala. When Jesus saw his mother and the disciple there whom he loved, he said to his mother, "Woman, behold, your son." Then he said to the disciple, "Behold, your mother." And from that hour the disciple took her into his home.</a:t>
            </a:r>
          </a:p>
          <a:p>
            <a:r>
              <a:rPr lang="en-AU" sz="1200" b="0" i="0" u="none" strike="noStrike" kern="1200" baseline="0">
                <a:solidFill>
                  <a:schemeClr val="tx1"/>
                </a:solidFill>
                <a:latin typeface="Arial" panose="020B0604020202020204" pitchFamily="34" charset="0"/>
                <a:ea typeface="+mn-ea"/>
                <a:cs typeface="+mn-cs"/>
              </a:rPr>
              <a:t>John 19: 25-27</a:t>
            </a:r>
            <a:endParaRPr lang="en-AU" i="0"/>
          </a:p>
          <a:p>
            <a:endParaRPr lang="en-AU"/>
          </a:p>
        </p:txBody>
      </p:sp>
      <p:sp>
        <p:nvSpPr>
          <p:cNvPr id="4" name="Slide Number Placeholder 3"/>
          <p:cNvSpPr>
            <a:spLocks noGrp="1"/>
          </p:cNvSpPr>
          <p:nvPr>
            <p:ph type="sldNum" sz="quarter" idx="5"/>
          </p:nvPr>
        </p:nvSpPr>
        <p:spPr/>
        <p:txBody>
          <a:bodyPr/>
          <a:lstStyle/>
          <a:p>
            <a:fld id="{33B3DAAF-AE11-42DE-844C-384DE73C66A7}" type="slidenum">
              <a:rPr lang="en-US" altLang="en-US" smtClean="0"/>
              <a:pPr/>
              <a:t>26</a:t>
            </a:fld>
            <a:endParaRPr lang="en-US" altLang="en-US"/>
          </a:p>
        </p:txBody>
      </p:sp>
    </p:spTree>
    <p:extLst>
      <p:ext uri="{BB962C8B-B14F-4D97-AF65-F5344CB8AC3E}">
        <p14:creationId xmlns:p14="http://schemas.microsoft.com/office/powerpoint/2010/main" val="15151840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dirty="0">
                <a:latin typeface="Arial"/>
                <a:cs typeface="Arial"/>
              </a:rPr>
              <a:t>Caritas Australia is helping to boost food security at the San Isidro Care Centre, Solomon Islands.	Photo credit: Neil </a:t>
            </a:r>
            <a:r>
              <a:rPr lang="en-AU" dirty="0" err="1">
                <a:latin typeface="Arial"/>
                <a:cs typeface="Arial"/>
              </a:rPr>
              <a:t>Nuia</a:t>
            </a:r>
            <a:r>
              <a:rPr lang="en-AU" dirty="0">
                <a:latin typeface="Arial"/>
                <a:cs typeface="Arial"/>
              </a:rPr>
              <a:t> </a:t>
            </a:r>
            <a:endParaRPr lang="en-AU" dirty="0"/>
          </a:p>
          <a:p>
            <a:endParaRPr lang="en-AU" dirty="0"/>
          </a:p>
        </p:txBody>
      </p:sp>
      <p:sp>
        <p:nvSpPr>
          <p:cNvPr id="4" name="Slide Number Placeholder 3"/>
          <p:cNvSpPr>
            <a:spLocks noGrp="1"/>
          </p:cNvSpPr>
          <p:nvPr>
            <p:ph type="sldNum" sz="quarter" idx="5"/>
          </p:nvPr>
        </p:nvSpPr>
        <p:spPr/>
        <p:txBody>
          <a:bodyPr/>
          <a:lstStyle/>
          <a:p>
            <a:fld id="{33B3DAAF-AE11-42DE-844C-384DE73C66A7}" type="slidenum">
              <a:rPr lang="en-US" altLang="en-US" smtClean="0"/>
              <a:pPr/>
              <a:t>27</a:t>
            </a:fld>
            <a:endParaRPr lang="en-US" altLang="en-US"/>
          </a:p>
        </p:txBody>
      </p:sp>
    </p:spTree>
    <p:extLst>
      <p:ext uri="{BB962C8B-B14F-4D97-AF65-F5344CB8AC3E}">
        <p14:creationId xmlns:p14="http://schemas.microsoft.com/office/powerpoint/2010/main" val="2244394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none" strike="noStrike" kern="1200" baseline="0">
                <a:solidFill>
                  <a:schemeClr val="tx1"/>
                </a:solidFill>
                <a:latin typeface="Arial" panose="020B0604020202020204" pitchFamily="34" charset="0"/>
                <a:ea typeface="+mn-ea"/>
                <a:cs typeface="+mn-cs"/>
              </a:rPr>
              <a:t>Thirteenth station: Jesus dies on the cross</a:t>
            </a:r>
          </a:p>
          <a:p>
            <a:r>
              <a:rPr lang="en-AU" sz="1200" b="0" i="0" u="none" strike="noStrike" kern="1200" baseline="0">
                <a:solidFill>
                  <a:schemeClr val="tx1"/>
                </a:solidFill>
                <a:latin typeface="Arial" panose="020B0604020202020204" pitchFamily="34" charset="0"/>
                <a:ea typeface="+mn-ea"/>
                <a:cs typeface="+mn-cs"/>
              </a:rPr>
              <a:t>It was now about noon, and darkness came over the whole land until three in the afternoon, while the sun’s light failed; and the curtain of the temple was torn in two. Then Jesus, crying with a loud voice, said, “Father, into your hands I commend my spirit.” Having said this, he breathed his last.</a:t>
            </a:r>
          </a:p>
          <a:p>
            <a:r>
              <a:rPr lang="en-AU" sz="1200" b="0" i="0" u="none" strike="noStrike" kern="1200" baseline="0">
                <a:solidFill>
                  <a:schemeClr val="tx1"/>
                </a:solidFill>
                <a:latin typeface="Arial" panose="020B0604020202020204" pitchFamily="34" charset="0"/>
                <a:ea typeface="+mn-ea"/>
                <a:cs typeface="+mn-cs"/>
              </a:rPr>
              <a:t>Luke 23: 44-46</a:t>
            </a:r>
            <a:endParaRPr lang="en-AU" i="0"/>
          </a:p>
          <a:p>
            <a:endParaRPr lang="en-AU"/>
          </a:p>
        </p:txBody>
      </p:sp>
      <p:sp>
        <p:nvSpPr>
          <p:cNvPr id="4" name="Slide Number Placeholder 3"/>
          <p:cNvSpPr>
            <a:spLocks noGrp="1"/>
          </p:cNvSpPr>
          <p:nvPr>
            <p:ph type="sldNum" sz="quarter" idx="5"/>
          </p:nvPr>
        </p:nvSpPr>
        <p:spPr/>
        <p:txBody>
          <a:bodyPr/>
          <a:lstStyle/>
          <a:p>
            <a:fld id="{33B3DAAF-AE11-42DE-844C-384DE73C66A7}" type="slidenum">
              <a:rPr lang="en-US" altLang="en-US" smtClean="0"/>
              <a:pPr/>
              <a:t>28</a:t>
            </a:fld>
            <a:endParaRPr lang="en-US" altLang="en-US"/>
          </a:p>
        </p:txBody>
      </p:sp>
    </p:spTree>
    <p:extLst>
      <p:ext uri="{BB962C8B-B14F-4D97-AF65-F5344CB8AC3E}">
        <p14:creationId xmlns:p14="http://schemas.microsoft.com/office/powerpoint/2010/main" val="19006382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Oliva works in the field growing beans in </a:t>
            </a:r>
            <a:r>
              <a:rPr lang="en-AU" dirty="0" err="1"/>
              <a:t>Karatu</a:t>
            </a:r>
            <a:r>
              <a:rPr lang="en-AU" dirty="0"/>
              <a:t> District, Tanzania. 	Photo credit: August Lucky</a:t>
            </a:r>
          </a:p>
        </p:txBody>
      </p:sp>
      <p:sp>
        <p:nvSpPr>
          <p:cNvPr id="4" name="Slide Number Placeholder 3"/>
          <p:cNvSpPr>
            <a:spLocks noGrp="1"/>
          </p:cNvSpPr>
          <p:nvPr>
            <p:ph type="sldNum" sz="quarter" idx="5"/>
          </p:nvPr>
        </p:nvSpPr>
        <p:spPr/>
        <p:txBody>
          <a:bodyPr/>
          <a:lstStyle/>
          <a:p>
            <a:fld id="{33B3DAAF-AE11-42DE-844C-384DE73C66A7}" type="slidenum">
              <a:rPr lang="en-US" altLang="en-US" smtClean="0"/>
              <a:pPr/>
              <a:t>29</a:t>
            </a:fld>
            <a:endParaRPr lang="en-US" altLang="en-US"/>
          </a:p>
        </p:txBody>
      </p:sp>
    </p:spTree>
    <p:extLst>
      <p:ext uri="{BB962C8B-B14F-4D97-AF65-F5344CB8AC3E}">
        <p14:creationId xmlns:p14="http://schemas.microsoft.com/office/powerpoint/2010/main" val="4037546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a:cs typeface="Arial"/>
              </a:rPr>
              <a:t>Margret teaches sign language and vocational skills at the San Isidro Care Centre in the Solomon Islands.  Photo credit: Neil </a:t>
            </a:r>
            <a:r>
              <a:rPr lang="en-AU" dirty="0" err="1">
                <a:latin typeface="Arial"/>
                <a:cs typeface="Arial"/>
              </a:rPr>
              <a:t>Nuia</a:t>
            </a:r>
            <a:r>
              <a:rPr lang="en-AU" dirty="0">
                <a:latin typeface="Arial"/>
                <a:cs typeface="Arial"/>
              </a:rPr>
              <a:t> </a:t>
            </a:r>
            <a:endParaRPr lang="en-AU" dirty="0"/>
          </a:p>
        </p:txBody>
      </p:sp>
      <p:sp>
        <p:nvSpPr>
          <p:cNvPr id="4" name="Slide Number Placeholder 3"/>
          <p:cNvSpPr>
            <a:spLocks noGrp="1"/>
          </p:cNvSpPr>
          <p:nvPr>
            <p:ph type="sldNum" sz="quarter" idx="5"/>
          </p:nvPr>
        </p:nvSpPr>
        <p:spPr/>
        <p:txBody>
          <a:bodyPr/>
          <a:lstStyle/>
          <a:p>
            <a:fld id="{33B3DAAF-AE11-42DE-844C-384DE73C66A7}" type="slidenum">
              <a:rPr lang="en-US" altLang="en-US" smtClean="0"/>
              <a:pPr/>
              <a:t>3</a:t>
            </a:fld>
            <a:endParaRPr lang="en-US" altLang="en-US"/>
          </a:p>
        </p:txBody>
      </p:sp>
    </p:spTree>
    <p:extLst>
      <p:ext uri="{BB962C8B-B14F-4D97-AF65-F5344CB8AC3E}">
        <p14:creationId xmlns:p14="http://schemas.microsoft.com/office/powerpoint/2010/main" val="6634083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none" strike="noStrike" kern="1200" baseline="0">
                <a:solidFill>
                  <a:schemeClr val="tx1"/>
                </a:solidFill>
                <a:latin typeface="Arial" panose="020B0604020202020204" pitchFamily="34" charset="0"/>
                <a:ea typeface="+mn-ea"/>
                <a:cs typeface="+mn-cs"/>
              </a:rPr>
              <a:t>Fourteenth station: Jesus is buried</a:t>
            </a:r>
          </a:p>
          <a:p>
            <a:r>
              <a:rPr lang="en-AU" sz="1200" b="0" i="0" u="none" strike="noStrike" kern="1200" baseline="0">
                <a:solidFill>
                  <a:schemeClr val="tx1"/>
                </a:solidFill>
                <a:latin typeface="Arial" panose="020B0604020202020204" pitchFamily="34" charset="0"/>
                <a:ea typeface="+mn-ea"/>
                <a:cs typeface="+mn-cs"/>
              </a:rPr>
              <a:t>When it was evening, there came a rich man from Arimathea, named Joseph, who was also a disciple of Jesus. He went to Pilate and asked for the body of Jesus; then Pilate ordered it to be given to him. So </a:t>
            </a:r>
            <a:r>
              <a:rPr lang="en-AU"/>
              <a:t>Joseph took the body and wrapped it in a clean linen cloth and laid it in his own new tomb, </a:t>
            </a:r>
            <a:r>
              <a:rPr lang="en-AU" sz="1200" b="0" i="0" u="none" strike="noStrike" kern="1200" baseline="0">
                <a:solidFill>
                  <a:schemeClr val="tx1"/>
                </a:solidFill>
                <a:latin typeface="Arial" panose="020B0604020202020204" pitchFamily="34" charset="0"/>
                <a:ea typeface="+mn-ea"/>
                <a:cs typeface="+mn-cs"/>
              </a:rPr>
              <a:t>which he had hewn in the rock. He then rolled a great stone to the door of the tomb and went away.</a:t>
            </a:r>
          </a:p>
          <a:p>
            <a:r>
              <a:rPr lang="en-AU" sz="1200" b="0" i="0" u="none" strike="noStrike" kern="1200" baseline="0">
                <a:solidFill>
                  <a:schemeClr val="tx1"/>
                </a:solidFill>
                <a:effectLst/>
                <a:latin typeface="Arial" panose="020B0604020202020204" pitchFamily="34" charset="0"/>
                <a:ea typeface="+mn-ea"/>
                <a:cs typeface="+mn-cs"/>
              </a:rPr>
              <a:t>Matthew 27: 57-60</a:t>
            </a:r>
            <a:endParaRPr lang="en-AU" sz="1200" i="0" kern="1200">
              <a:solidFill>
                <a:schemeClr val="tx1"/>
              </a:solidFill>
              <a:effectLst/>
              <a:latin typeface="Arial" panose="020B0604020202020204" pitchFamily="34" charset="0"/>
              <a:ea typeface="+mn-ea"/>
              <a:cs typeface="+mn-cs"/>
            </a:endParaRPr>
          </a:p>
          <a:p>
            <a:endParaRPr lang="en-AU"/>
          </a:p>
        </p:txBody>
      </p:sp>
      <p:sp>
        <p:nvSpPr>
          <p:cNvPr id="4" name="Slide Number Placeholder 3"/>
          <p:cNvSpPr>
            <a:spLocks noGrp="1"/>
          </p:cNvSpPr>
          <p:nvPr>
            <p:ph type="sldNum" sz="quarter" idx="5"/>
          </p:nvPr>
        </p:nvSpPr>
        <p:spPr/>
        <p:txBody>
          <a:bodyPr/>
          <a:lstStyle/>
          <a:p>
            <a:fld id="{33B3DAAF-AE11-42DE-844C-384DE73C66A7}" type="slidenum">
              <a:rPr lang="en-US" altLang="en-US" smtClean="0"/>
              <a:pPr/>
              <a:t>30</a:t>
            </a:fld>
            <a:endParaRPr lang="en-US" altLang="en-US"/>
          </a:p>
        </p:txBody>
      </p:sp>
    </p:spTree>
    <p:extLst>
      <p:ext uri="{BB962C8B-B14F-4D97-AF65-F5344CB8AC3E}">
        <p14:creationId xmlns:p14="http://schemas.microsoft.com/office/powerpoint/2010/main" val="19742503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a:solidFill>
                  <a:schemeClr val="tx1"/>
                </a:solidFill>
                <a:latin typeface="Arial" panose="020B0604020202020204" pitchFamily="34" charset="0"/>
                <a:ea typeface="+mn-ea"/>
                <a:cs typeface="+mn-cs"/>
              </a:rPr>
              <a:t>Oliva stands near her home in </a:t>
            </a:r>
            <a:r>
              <a:rPr lang="en-AU" sz="1200" b="0" i="0" u="none" strike="noStrike" kern="1200" baseline="0" dirty="0" err="1">
                <a:solidFill>
                  <a:schemeClr val="tx1"/>
                </a:solidFill>
                <a:latin typeface="Arial" panose="020B0604020202020204" pitchFamily="34" charset="0"/>
                <a:ea typeface="+mn-ea"/>
                <a:cs typeface="+mn-cs"/>
              </a:rPr>
              <a:t>Karatu</a:t>
            </a:r>
            <a:r>
              <a:rPr lang="en-AU" sz="1200" b="0" i="0" u="none" strike="noStrike" kern="1200" baseline="0" dirty="0">
                <a:solidFill>
                  <a:schemeClr val="tx1"/>
                </a:solidFill>
                <a:latin typeface="Arial" panose="020B0604020202020204" pitchFamily="34" charset="0"/>
                <a:ea typeface="+mn-ea"/>
                <a:cs typeface="+mn-cs"/>
              </a:rPr>
              <a:t> District, Tanzania. Photo credit: August Lucky</a:t>
            </a:r>
            <a:endParaRPr lang="en-AU" dirty="0"/>
          </a:p>
        </p:txBody>
      </p:sp>
      <p:sp>
        <p:nvSpPr>
          <p:cNvPr id="4" name="Slide Number Placeholder 3"/>
          <p:cNvSpPr>
            <a:spLocks noGrp="1"/>
          </p:cNvSpPr>
          <p:nvPr>
            <p:ph type="sldNum" sz="quarter" idx="5"/>
          </p:nvPr>
        </p:nvSpPr>
        <p:spPr/>
        <p:txBody>
          <a:bodyPr/>
          <a:lstStyle/>
          <a:p>
            <a:fld id="{33B3DAAF-AE11-42DE-844C-384DE73C66A7}" type="slidenum">
              <a:rPr lang="en-US" altLang="en-US" smtClean="0"/>
              <a:pPr/>
              <a:t>31</a:t>
            </a:fld>
            <a:endParaRPr lang="en-US" altLang="en-US"/>
          </a:p>
        </p:txBody>
      </p:sp>
    </p:spTree>
    <p:extLst>
      <p:ext uri="{BB962C8B-B14F-4D97-AF65-F5344CB8AC3E}">
        <p14:creationId xmlns:p14="http://schemas.microsoft.com/office/powerpoint/2010/main" val="32872898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3B3DAAF-AE11-42DE-844C-384DE73C66A7}" type="slidenum">
              <a:rPr lang="en-US" altLang="en-US" smtClean="0"/>
              <a:pPr/>
              <a:t>32</a:t>
            </a:fld>
            <a:endParaRPr lang="en-US" altLang="en-US"/>
          </a:p>
        </p:txBody>
      </p:sp>
    </p:spTree>
    <p:extLst>
      <p:ext uri="{BB962C8B-B14F-4D97-AF65-F5344CB8AC3E}">
        <p14:creationId xmlns:p14="http://schemas.microsoft.com/office/powerpoint/2010/main" val="661300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none" strike="noStrike" kern="1200" baseline="0">
                <a:solidFill>
                  <a:schemeClr val="tx1"/>
                </a:solidFill>
                <a:latin typeface="Arial" panose="020B0604020202020204" pitchFamily="34" charset="0"/>
                <a:ea typeface="+mn-ea"/>
                <a:cs typeface="+mn-cs"/>
              </a:rPr>
              <a:t>First Station: Jesus in the garden</a:t>
            </a:r>
          </a:p>
          <a:p>
            <a:r>
              <a:rPr lang="en-AU" sz="1200" b="0" i="0" u="none" strike="noStrike" kern="1200" baseline="0">
                <a:solidFill>
                  <a:schemeClr val="tx1"/>
                </a:solidFill>
                <a:latin typeface="Arial" panose="020B0604020202020204" pitchFamily="34" charset="0"/>
                <a:ea typeface="+mn-ea"/>
                <a:cs typeface="+mn-cs"/>
              </a:rPr>
              <a:t>Then Jesus went with them to a place called Gethsemane; and he said to his disciples, “Sit here while I go over there and pray.” He took with him Peter and the two sons of Zebedee, and began to be grieved and agitated. Then he said to them, “I am deeply grieved, even to death; remain here, and stay awake with me.” And going a little farther, he threw himself on the ground and prayed, “My Father, if it is possible, let this cup pass from me; yet not what I want but what you want.” Then he came to the disciples and found them sleeping; and he said to Peter, “So, could you not stay awake with me one hour? Stay awake and pray that you may not come into the time of trial; the spirit indeed is willing, but the flesh is weak.”</a:t>
            </a:r>
          </a:p>
          <a:p>
            <a:r>
              <a:rPr lang="en-AU" sz="1200" b="0" i="0" u="none" strike="noStrike" kern="1200" baseline="0">
                <a:solidFill>
                  <a:schemeClr val="tx1"/>
                </a:solidFill>
                <a:latin typeface="Arial" panose="020B0604020202020204" pitchFamily="34" charset="0"/>
                <a:ea typeface="+mn-ea"/>
                <a:cs typeface="+mn-cs"/>
              </a:rPr>
              <a:t>Matthew 26: 36-41</a:t>
            </a:r>
          </a:p>
          <a:p>
            <a:endParaRPr lang="en-AU"/>
          </a:p>
        </p:txBody>
      </p:sp>
      <p:sp>
        <p:nvSpPr>
          <p:cNvPr id="4" name="Slide Number Placeholder 3"/>
          <p:cNvSpPr>
            <a:spLocks noGrp="1"/>
          </p:cNvSpPr>
          <p:nvPr>
            <p:ph type="sldNum" sz="quarter" idx="5"/>
          </p:nvPr>
        </p:nvSpPr>
        <p:spPr/>
        <p:txBody>
          <a:bodyPr/>
          <a:lstStyle/>
          <a:p>
            <a:fld id="{33B3DAAF-AE11-42DE-844C-384DE73C66A7}" type="slidenum">
              <a:rPr lang="en-US" altLang="en-US" smtClean="0"/>
              <a:pPr/>
              <a:t>4</a:t>
            </a:fld>
            <a:endParaRPr lang="en-US" altLang="en-US"/>
          </a:p>
        </p:txBody>
      </p:sp>
    </p:spTree>
    <p:extLst>
      <p:ext uri="{BB962C8B-B14F-4D97-AF65-F5344CB8AC3E}">
        <p14:creationId xmlns:p14="http://schemas.microsoft.com/office/powerpoint/2010/main" val="4100197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a:latin typeface="Arial"/>
                <a:cs typeface="Arial"/>
              </a:rPr>
              <a:t>Arsad</a:t>
            </a:r>
            <a:r>
              <a:rPr lang="en-AU" dirty="0">
                <a:latin typeface="Arial"/>
                <a:cs typeface="Arial"/>
              </a:rPr>
              <a:t> and his neighbours cultivate rice in </a:t>
            </a:r>
            <a:r>
              <a:rPr lang="en-AU" dirty="0" err="1">
                <a:latin typeface="Arial"/>
                <a:cs typeface="Arial"/>
              </a:rPr>
              <a:t>Pandeglang</a:t>
            </a:r>
            <a:r>
              <a:rPr lang="en-AU" dirty="0">
                <a:latin typeface="Arial"/>
                <a:cs typeface="Arial"/>
              </a:rPr>
              <a:t> District, Indonesia.  Photo credit: Laz </a:t>
            </a:r>
            <a:r>
              <a:rPr lang="en-AU" dirty="0" err="1">
                <a:latin typeface="Arial"/>
                <a:cs typeface="Arial"/>
              </a:rPr>
              <a:t>Harfa</a:t>
            </a:r>
            <a:endParaRPr lang="en-AU" dirty="0"/>
          </a:p>
        </p:txBody>
      </p:sp>
      <p:sp>
        <p:nvSpPr>
          <p:cNvPr id="4" name="Slide Number Placeholder 3"/>
          <p:cNvSpPr>
            <a:spLocks noGrp="1"/>
          </p:cNvSpPr>
          <p:nvPr>
            <p:ph type="sldNum" sz="quarter" idx="5"/>
          </p:nvPr>
        </p:nvSpPr>
        <p:spPr/>
        <p:txBody>
          <a:bodyPr/>
          <a:lstStyle/>
          <a:p>
            <a:fld id="{33B3DAAF-AE11-42DE-844C-384DE73C66A7}" type="slidenum">
              <a:rPr lang="en-US" altLang="en-US" smtClean="0"/>
              <a:pPr/>
              <a:t>5</a:t>
            </a:fld>
            <a:endParaRPr lang="en-US" altLang="en-US"/>
          </a:p>
        </p:txBody>
      </p:sp>
    </p:spTree>
    <p:extLst>
      <p:ext uri="{BB962C8B-B14F-4D97-AF65-F5344CB8AC3E}">
        <p14:creationId xmlns:p14="http://schemas.microsoft.com/office/powerpoint/2010/main" val="2274065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none" strike="noStrike" kern="1200" baseline="0">
                <a:solidFill>
                  <a:schemeClr val="tx1"/>
                </a:solidFill>
                <a:latin typeface="Arial" panose="020B0604020202020204" pitchFamily="34" charset="0"/>
                <a:ea typeface="+mn-ea"/>
                <a:cs typeface="+mn-cs"/>
              </a:rPr>
              <a:t>Second station: Jesus betrayed by Judas</a:t>
            </a:r>
          </a:p>
          <a:p>
            <a:r>
              <a:rPr lang="en-AU" sz="1200" b="0" i="0" u="none" strike="noStrike" kern="1200" baseline="0">
                <a:solidFill>
                  <a:schemeClr val="tx1"/>
                </a:solidFill>
                <a:latin typeface="Arial" panose="020B0604020202020204" pitchFamily="34" charset="0"/>
                <a:ea typeface="+mn-ea"/>
                <a:cs typeface="+mn-cs"/>
              </a:rPr>
              <a:t>Immediately, while he was still speaking, Judas, one of the twelve, arrived; and with him there was a crowd with swords and clubs, from the chief priests, the scribes, and the elders.</a:t>
            </a:r>
          </a:p>
          <a:p>
            <a:r>
              <a:rPr lang="en-AU" sz="1200" b="0" i="0" u="none" strike="noStrike" kern="1200" baseline="0">
                <a:solidFill>
                  <a:schemeClr val="tx1"/>
                </a:solidFill>
                <a:latin typeface="Arial" panose="020B0604020202020204" pitchFamily="34" charset="0"/>
                <a:ea typeface="+mn-ea"/>
                <a:cs typeface="+mn-cs"/>
              </a:rPr>
              <a:t>Now the betrayer had given them a sign, saying, “The one I will kiss is the man; arrest him and lead him away under guard.” So when he came, he went up to him at once and said, “Rabbi!” and kissed him. Then they laid hands on him and arrested him.</a:t>
            </a:r>
          </a:p>
          <a:p>
            <a:r>
              <a:rPr lang="en-AU" sz="1200" b="0" i="0" u="none" strike="noStrike" kern="1200" baseline="0">
                <a:solidFill>
                  <a:schemeClr val="tx1"/>
                </a:solidFill>
                <a:latin typeface="Arial" panose="020B0604020202020204" pitchFamily="34" charset="0"/>
                <a:ea typeface="+mn-ea"/>
                <a:cs typeface="+mn-cs"/>
              </a:rPr>
              <a:t>Mark 14: 43-46</a:t>
            </a:r>
            <a:endParaRPr lang="en-US" i="0"/>
          </a:p>
          <a:p>
            <a:endParaRPr lang="en-AU"/>
          </a:p>
        </p:txBody>
      </p:sp>
      <p:sp>
        <p:nvSpPr>
          <p:cNvPr id="4" name="Slide Number Placeholder 3"/>
          <p:cNvSpPr>
            <a:spLocks noGrp="1"/>
          </p:cNvSpPr>
          <p:nvPr>
            <p:ph type="sldNum" sz="quarter" idx="5"/>
          </p:nvPr>
        </p:nvSpPr>
        <p:spPr/>
        <p:txBody>
          <a:bodyPr/>
          <a:lstStyle/>
          <a:p>
            <a:fld id="{33B3DAAF-AE11-42DE-844C-384DE73C66A7}" type="slidenum">
              <a:rPr lang="en-US" altLang="en-US" smtClean="0"/>
              <a:pPr/>
              <a:t>6</a:t>
            </a:fld>
            <a:endParaRPr lang="en-US" altLang="en-US"/>
          </a:p>
        </p:txBody>
      </p:sp>
    </p:spTree>
    <p:extLst>
      <p:ext uri="{BB962C8B-B14F-4D97-AF65-F5344CB8AC3E}">
        <p14:creationId xmlns:p14="http://schemas.microsoft.com/office/powerpoint/2010/main" val="2671489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a:cs typeface="Arial"/>
              </a:rPr>
              <a:t>Oliva with other students in the Adult Learning Program run by Caritas Australia's partner agency in Tanzania.  Photo credit: August Lucky</a:t>
            </a:r>
          </a:p>
        </p:txBody>
      </p:sp>
      <p:sp>
        <p:nvSpPr>
          <p:cNvPr id="4" name="Slide Number Placeholder 3"/>
          <p:cNvSpPr>
            <a:spLocks noGrp="1"/>
          </p:cNvSpPr>
          <p:nvPr>
            <p:ph type="sldNum" sz="quarter" idx="5"/>
          </p:nvPr>
        </p:nvSpPr>
        <p:spPr/>
        <p:txBody>
          <a:bodyPr/>
          <a:lstStyle/>
          <a:p>
            <a:fld id="{33B3DAAF-AE11-42DE-844C-384DE73C66A7}" type="slidenum">
              <a:rPr lang="en-US" altLang="en-US" smtClean="0"/>
              <a:pPr/>
              <a:t>7</a:t>
            </a:fld>
            <a:endParaRPr lang="en-US" altLang="en-US"/>
          </a:p>
        </p:txBody>
      </p:sp>
    </p:spTree>
    <p:extLst>
      <p:ext uri="{BB962C8B-B14F-4D97-AF65-F5344CB8AC3E}">
        <p14:creationId xmlns:p14="http://schemas.microsoft.com/office/powerpoint/2010/main" val="2802890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none" strike="noStrike" kern="1200" baseline="0">
                <a:solidFill>
                  <a:schemeClr val="tx1"/>
                </a:solidFill>
                <a:latin typeface="Arial" panose="020B0604020202020204" pitchFamily="34" charset="0"/>
                <a:ea typeface="+mn-ea"/>
                <a:cs typeface="+mn-cs"/>
              </a:rPr>
              <a:t>Third station: Jesus condemned by the Sanhedrin</a:t>
            </a:r>
          </a:p>
          <a:p>
            <a:r>
              <a:rPr lang="en-AU" sz="1200" b="0" i="0" u="none" strike="noStrike" kern="1200" baseline="0">
                <a:solidFill>
                  <a:schemeClr val="tx1"/>
                </a:solidFill>
                <a:latin typeface="Arial" panose="020B0604020202020204" pitchFamily="34" charset="0"/>
                <a:ea typeface="+mn-ea"/>
                <a:cs typeface="+mn-cs"/>
              </a:rPr>
              <a:t>When day came, the assembly of the elders of the people, both chief priests and scribes, gathered together, and they brought him to their council. They said, “If you are the Messiah, tell us.” He replied, “If I tell you, you will not believe; and if I question you, you will not answer. But from now on the Son of Man will be seated at the right hand of the power of God.” All of them asked, “Are you, then, the Son of God?” He said to them, “You say that I am.” Then they said, “What further testimony do we need? We have heard it ourselves from his own lips!”</a:t>
            </a:r>
          </a:p>
          <a:p>
            <a:r>
              <a:rPr lang="en-AU" sz="1200" b="0" i="0" u="none" strike="noStrike" kern="1200" baseline="0">
                <a:solidFill>
                  <a:schemeClr val="tx1"/>
                </a:solidFill>
                <a:latin typeface="Arial" panose="020B0604020202020204" pitchFamily="34" charset="0"/>
                <a:ea typeface="+mn-ea"/>
                <a:cs typeface="+mn-cs"/>
              </a:rPr>
              <a:t>Luke 22: 66-71</a:t>
            </a:r>
            <a:endParaRPr lang="en-AU" i="0"/>
          </a:p>
          <a:p>
            <a:endParaRPr lang="en-AU"/>
          </a:p>
        </p:txBody>
      </p:sp>
      <p:sp>
        <p:nvSpPr>
          <p:cNvPr id="4" name="Slide Number Placeholder 3"/>
          <p:cNvSpPr>
            <a:spLocks noGrp="1"/>
          </p:cNvSpPr>
          <p:nvPr>
            <p:ph type="sldNum" sz="quarter" idx="5"/>
          </p:nvPr>
        </p:nvSpPr>
        <p:spPr/>
        <p:txBody>
          <a:bodyPr/>
          <a:lstStyle/>
          <a:p>
            <a:fld id="{33B3DAAF-AE11-42DE-844C-384DE73C66A7}" type="slidenum">
              <a:rPr lang="en-US" altLang="en-US" smtClean="0"/>
              <a:pPr/>
              <a:t>8</a:t>
            </a:fld>
            <a:endParaRPr lang="en-US" altLang="en-US"/>
          </a:p>
        </p:txBody>
      </p:sp>
    </p:spTree>
    <p:extLst>
      <p:ext uri="{BB962C8B-B14F-4D97-AF65-F5344CB8AC3E}">
        <p14:creationId xmlns:p14="http://schemas.microsoft.com/office/powerpoint/2010/main" val="3088943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a:latin typeface="Arial"/>
                <a:cs typeface="Arial"/>
              </a:rPr>
              <a:t>Arsad's</a:t>
            </a:r>
            <a:r>
              <a:rPr lang="en-AU" dirty="0">
                <a:latin typeface="Arial"/>
                <a:cs typeface="Arial"/>
              </a:rPr>
              <a:t> wife, </a:t>
            </a:r>
            <a:r>
              <a:rPr lang="en-AU" dirty="0" err="1">
                <a:latin typeface="Arial"/>
                <a:cs typeface="Arial"/>
              </a:rPr>
              <a:t>Kasniti</a:t>
            </a:r>
            <a:r>
              <a:rPr lang="en-AU" dirty="0">
                <a:latin typeface="Arial"/>
                <a:cs typeface="Arial"/>
              </a:rPr>
              <a:t>, works on her vegetable garden in </a:t>
            </a:r>
            <a:r>
              <a:rPr lang="en-AU" dirty="0" err="1">
                <a:latin typeface="Arial"/>
                <a:cs typeface="Arial"/>
              </a:rPr>
              <a:t>Pandeglang</a:t>
            </a:r>
            <a:r>
              <a:rPr lang="en-AU" dirty="0">
                <a:latin typeface="Arial"/>
                <a:cs typeface="Arial"/>
              </a:rPr>
              <a:t> District, Indonesia. Photo credit: Laz </a:t>
            </a:r>
            <a:r>
              <a:rPr lang="en-AU" dirty="0" err="1">
                <a:latin typeface="Arial"/>
                <a:cs typeface="Arial"/>
              </a:rPr>
              <a:t>Harfa</a:t>
            </a:r>
            <a:endParaRPr lang="en-AU" dirty="0">
              <a:latin typeface="Arial"/>
              <a:cs typeface="Arial"/>
            </a:endParaRPr>
          </a:p>
        </p:txBody>
      </p:sp>
      <p:sp>
        <p:nvSpPr>
          <p:cNvPr id="4" name="Slide Number Placeholder 3"/>
          <p:cNvSpPr>
            <a:spLocks noGrp="1"/>
          </p:cNvSpPr>
          <p:nvPr>
            <p:ph type="sldNum" sz="quarter" idx="5"/>
          </p:nvPr>
        </p:nvSpPr>
        <p:spPr/>
        <p:txBody>
          <a:bodyPr/>
          <a:lstStyle/>
          <a:p>
            <a:fld id="{33B3DAAF-AE11-42DE-844C-384DE73C66A7}" type="slidenum">
              <a:rPr lang="en-US" altLang="en-US" smtClean="0"/>
              <a:pPr/>
              <a:t>9</a:t>
            </a:fld>
            <a:endParaRPr lang="en-US" altLang="en-US"/>
          </a:p>
        </p:txBody>
      </p:sp>
    </p:spTree>
    <p:extLst>
      <p:ext uri="{BB962C8B-B14F-4D97-AF65-F5344CB8AC3E}">
        <p14:creationId xmlns:p14="http://schemas.microsoft.com/office/powerpoint/2010/main" val="1179300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917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1325563"/>
          </a:xfrm>
          <a:prstGeom prst="rect">
            <a:avLst/>
          </a:prstGeom>
        </p:spPr>
        <p:txBody>
          <a:bodyPr/>
          <a:lstStyle>
            <a:lvl1pPr>
              <a:defRPr>
                <a:latin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716710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4B0C7EF-73CB-4ADE-A632-37015C6050CB}"/>
              </a:ext>
            </a:extLst>
          </p:cNvPr>
          <p:cNvSpPr>
            <a:spLocks noGrp="1"/>
          </p:cNvSpPr>
          <p:nvPr>
            <p:ph type="pic" sz="quarter" idx="10"/>
          </p:nvPr>
        </p:nvSpPr>
        <p:spPr>
          <a:xfrm>
            <a:off x="0" y="0"/>
            <a:ext cx="12192000" cy="6858000"/>
          </a:xfrm>
          <a:prstGeom prst="rect">
            <a:avLst/>
          </a:prstGeom>
        </p:spPr>
        <p:txBody>
          <a:bodyPr/>
          <a:lstStyle/>
          <a:p>
            <a:endParaRPr lang="en-AU"/>
          </a:p>
        </p:txBody>
      </p:sp>
    </p:spTree>
    <p:extLst>
      <p:ext uri="{BB962C8B-B14F-4D97-AF65-F5344CB8AC3E}">
        <p14:creationId xmlns:p14="http://schemas.microsoft.com/office/powerpoint/2010/main" val="17513651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77D"/>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usccb.org/prayer-and-worship/prayers-and-devotions/stations-of-the-cross/scriptural-stations-of-the-cross" TargetMode="External"/><Relationship Id="rId5" Type="http://schemas.openxmlformats.org/officeDocument/2006/relationships/image" Target="../media/image13.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picture containing shape&#10;&#10;Description automatically generated">
            <a:extLst>
              <a:ext uri="{FF2B5EF4-FFF2-40B4-BE49-F238E27FC236}">
                <a16:creationId xmlns:a16="http://schemas.microsoft.com/office/drawing/2014/main" id="{A67AE6FE-A552-430B-9B1F-69642F48032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50175" y="5192281"/>
            <a:ext cx="2614313"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4" descr="A person and person sitting next to a window&#10;&#10;Description automatically generated">
            <a:extLst>
              <a:ext uri="{FF2B5EF4-FFF2-40B4-BE49-F238E27FC236}">
                <a16:creationId xmlns:a16="http://schemas.microsoft.com/office/drawing/2014/main" id="{1B078281-4AD8-498D-B6DB-3B1F874B7FE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964489" y="292100"/>
            <a:ext cx="3679355" cy="214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6" descr="A person standing in front of a window&#10;&#10;Description automatically generated">
            <a:extLst>
              <a:ext uri="{FF2B5EF4-FFF2-40B4-BE49-F238E27FC236}">
                <a16:creationId xmlns:a16="http://schemas.microsoft.com/office/drawing/2014/main" id="{AB081F9F-4850-4483-B8D6-632A9094E73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928310" y="2473600"/>
            <a:ext cx="3615035" cy="214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8" descr="A person standing in front of a window&#10;&#10;Description automatically generated">
            <a:extLst>
              <a:ext uri="{FF2B5EF4-FFF2-40B4-BE49-F238E27FC236}">
                <a16:creationId xmlns:a16="http://schemas.microsoft.com/office/drawing/2014/main" id="{D3F300C7-F64F-4C7F-B3B8-0A2DBC3EF78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93675" y="2460877"/>
            <a:ext cx="3671888"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0" descr="A person standing in front of a window&#10;&#10;Description automatically generated">
            <a:extLst>
              <a:ext uri="{FF2B5EF4-FFF2-40B4-BE49-F238E27FC236}">
                <a16:creationId xmlns:a16="http://schemas.microsoft.com/office/drawing/2014/main" id="{7C2CDCC9-D604-4D03-AA85-3A785083131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33350" y="4622800"/>
            <a:ext cx="363855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2" descr="A person smiling for the camera&#10;&#10;Description automatically generated">
            <a:extLst>
              <a:ext uri="{FF2B5EF4-FFF2-40B4-BE49-F238E27FC236}">
                <a16:creationId xmlns:a16="http://schemas.microsoft.com/office/drawing/2014/main" id="{08CA20A8-56C6-4913-855C-1A60FD24F2A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023360" y="2441301"/>
            <a:ext cx="3811287" cy="2230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6" descr="Text&#10;&#10;Description automatically generated">
            <a:extLst>
              <a:ext uri="{FF2B5EF4-FFF2-40B4-BE49-F238E27FC236}">
                <a16:creationId xmlns:a16="http://schemas.microsoft.com/office/drawing/2014/main" id="{B51DED04-8D5E-41DA-A254-DFA750B8081E}"/>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8601242" y="5192281"/>
            <a:ext cx="3301434"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8" descr="Icon&#10;&#10;Description automatically generated">
            <a:extLst>
              <a:ext uri="{FF2B5EF4-FFF2-40B4-BE49-F238E27FC236}">
                <a16:creationId xmlns:a16="http://schemas.microsoft.com/office/drawing/2014/main" id="{E4DB58A1-3BDC-4DDF-9C00-A76CB08AB69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132889" y="6091238"/>
            <a:ext cx="375653"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20" descr="Icon&#10;&#10;Description automatically generated">
            <a:extLst>
              <a:ext uri="{FF2B5EF4-FFF2-40B4-BE49-F238E27FC236}">
                <a16:creationId xmlns:a16="http://schemas.microsoft.com/office/drawing/2014/main" id="{FFC1361F-1CD2-4012-80DB-42CAFC1F331C}"/>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072897" y="6073775"/>
            <a:ext cx="371921"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22" descr="Icon&#10;&#10;Description automatically generated">
            <a:extLst>
              <a:ext uri="{FF2B5EF4-FFF2-40B4-BE49-F238E27FC236}">
                <a16:creationId xmlns:a16="http://schemas.microsoft.com/office/drawing/2014/main" id="{65A77C1F-3408-47C4-9DD9-E0A2D6CC54B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441657" y="6064584"/>
            <a:ext cx="365863"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4" name="TextBox 23">
            <a:extLst>
              <a:ext uri="{FF2B5EF4-FFF2-40B4-BE49-F238E27FC236}">
                <a16:creationId xmlns:a16="http://schemas.microsoft.com/office/drawing/2014/main" id="{5BE599AF-92A3-4D61-9F86-2CD5B3D993D8}"/>
              </a:ext>
            </a:extLst>
          </p:cNvPr>
          <p:cNvSpPr txBox="1">
            <a:spLocks noChangeArrowheads="1"/>
          </p:cNvSpPr>
          <p:nvPr/>
        </p:nvSpPr>
        <p:spPr bwMode="auto">
          <a:xfrm>
            <a:off x="4828592" y="6091238"/>
            <a:ext cx="23225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AU" altLang="en-US" sz="1600" b="1" i="0" u="none" strike="noStrike" kern="1200" cap="none" spc="0" normalizeH="0" baseline="0" noProof="0">
                <a:ln>
                  <a:noFill/>
                </a:ln>
                <a:solidFill>
                  <a:prstClr val="white"/>
                </a:solidFill>
                <a:effectLst/>
                <a:uLnTx/>
                <a:uFillTx/>
                <a:latin typeface="Arial" panose="020B0604020202020204" pitchFamily="34" charset="0"/>
                <a:ea typeface="+mn-ea"/>
                <a:cs typeface="+mn-cs"/>
              </a:rPr>
              <a:t> lent.caritas.org.au</a:t>
            </a:r>
            <a:endParaRPr kumimoji="0" lang="en-AU" alt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85" name="TextBox 25">
            <a:extLst>
              <a:ext uri="{FF2B5EF4-FFF2-40B4-BE49-F238E27FC236}">
                <a16:creationId xmlns:a16="http://schemas.microsoft.com/office/drawing/2014/main" id="{1200A2CA-D102-479E-BD21-86540228AD8B}"/>
              </a:ext>
            </a:extLst>
          </p:cNvPr>
          <p:cNvSpPr txBox="1">
            <a:spLocks noChangeArrowheads="1"/>
          </p:cNvSpPr>
          <p:nvPr/>
        </p:nvSpPr>
        <p:spPr bwMode="auto">
          <a:xfrm>
            <a:off x="7505286" y="6112684"/>
            <a:ext cx="162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AU" altLang="en-US" sz="1600" b="1" i="0" u="none" strike="noStrike" kern="1200" cap="none" spc="0" normalizeH="0" baseline="0" noProof="0">
                <a:ln>
                  <a:noFill/>
                </a:ln>
                <a:solidFill>
                  <a:prstClr val="white"/>
                </a:solidFill>
                <a:effectLst/>
                <a:uLnTx/>
                <a:uFillTx/>
                <a:latin typeface="Arial" panose="020B0604020202020204" pitchFamily="34" charset="0"/>
                <a:ea typeface="+mn-ea"/>
                <a:cs typeface="+mn-cs"/>
              </a:rPr>
              <a:t>1800 024 413</a:t>
            </a:r>
            <a:endParaRPr kumimoji="0" lang="en-AU" alt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86" name="TextBox 26">
            <a:extLst>
              <a:ext uri="{FF2B5EF4-FFF2-40B4-BE49-F238E27FC236}">
                <a16:creationId xmlns:a16="http://schemas.microsoft.com/office/drawing/2014/main" id="{AD28697F-F40B-4192-BF9B-779909515FD2}"/>
              </a:ext>
            </a:extLst>
          </p:cNvPr>
          <p:cNvSpPr txBox="1">
            <a:spLocks noChangeArrowheads="1"/>
          </p:cNvSpPr>
          <p:nvPr/>
        </p:nvSpPr>
        <p:spPr bwMode="auto">
          <a:xfrm>
            <a:off x="9585325" y="6127750"/>
            <a:ext cx="25082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AU" altLang="en-US" sz="1600" b="1" i="0" u="none" strike="noStrike" kern="1200" cap="none" spc="0" normalizeH="0" baseline="0" noProof="0">
                <a:ln>
                  <a:noFill/>
                </a:ln>
                <a:solidFill>
                  <a:prstClr val="white"/>
                </a:solidFill>
                <a:effectLst/>
                <a:uLnTx/>
                <a:uFillTx/>
                <a:latin typeface="Arial" panose="020B0604020202020204" pitchFamily="34" charset="0"/>
                <a:ea typeface="+mn-ea"/>
                <a:cs typeface="+mn-cs"/>
              </a:rPr>
              <a:t>#</a:t>
            </a:r>
            <a:r>
              <a:rPr kumimoji="0" lang="en-AU" altLang="en-US" sz="1600" b="1" i="0" u="none" strike="noStrike" kern="1200" cap="none" spc="0" normalizeH="0" baseline="0" noProof="0" err="1">
                <a:ln>
                  <a:noFill/>
                </a:ln>
                <a:solidFill>
                  <a:prstClr val="white"/>
                </a:solidFill>
                <a:effectLst/>
                <a:uLnTx/>
                <a:uFillTx/>
                <a:latin typeface="Arial" panose="020B0604020202020204" pitchFamily="34" charset="0"/>
                <a:ea typeface="+mn-ea"/>
                <a:cs typeface="+mn-cs"/>
              </a:rPr>
              <a:t>projectcompassion</a:t>
            </a:r>
            <a:endParaRPr kumimoji="0" lang="en-AU" altLang="en-US"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E41A5D9-1F94-47E5-B0DD-621044A17F7E}"/>
              </a:ext>
            </a:extLst>
          </p:cNvPr>
          <p:cNvSpPr txBox="1"/>
          <p:nvPr/>
        </p:nvSpPr>
        <p:spPr>
          <a:xfrm>
            <a:off x="397758" y="555626"/>
            <a:ext cx="6748283" cy="1769715"/>
          </a:xfrm>
          <a:prstGeom prst="rect">
            <a:avLst/>
          </a:prstGeom>
          <a:noFill/>
        </p:spPr>
        <p:txBody>
          <a:bodyPr wrap="square" rtlCol="0">
            <a:spAutoFit/>
          </a:bodyPr>
          <a:lstStyle/>
          <a:p>
            <a:pPr algn="ctr">
              <a:spcAft>
                <a:spcPts val="600"/>
              </a:spcAft>
            </a:pPr>
            <a:r>
              <a:rPr lang="en-AU" sz="4000" b="1">
                <a:solidFill>
                  <a:schemeClr val="accent2"/>
                </a:solidFill>
                <a:latin typeface="Arial" panose="020B0604020202020204" pitchFamily="34" charset="0"/>
                <a:cs typeface="Arial" panose="020B0604020202020204" pitchFamily="34" charset="0"/>
              </a:rPr>
              <a:t>SCRIPTURAL WAY OF THE CROSS REFLECTION</a:t>
            </a:r>
          </a:p>
          <a:p>
            <a:pPr algn="ctr">
              <a:spcAft>
                <a:spcPts val="600"/>
              </a:spcAft>
            </a:pPr>
            <a:r>
              <a:rPr lang="en-AU" sz="2400" b="1">
                <a:solidFill>
                  <a:schemeClr val="bg1"/>
                </a:solidFill>
                <a:latin typeface="Arial" panose="020B0604020202020204" pitchFamily="34" charset="0"/>
                <a:cs typeface="Arial" panose="020B0604020202020204" pitchFamily="34" charset="0"/>
              </a:rPr>
              <a:t>FOR SECONDARY SCHOOLS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3FD02A-BED6-4828-AEC2-49976E20EC56}"/>
              </a:ext>
            </a:extLst>
          </p:cNvPr>
          <p:cNvSpPr/>
          <p:nvPr/>
        </p:nvSpPr>
        <p:spPr>
          <a:xfrm>
            <a:off x="374650" y="371475"/>
            <a:ext cx="11522075" cy="61150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endParaRPr>
          </a:p>
        </p:txBody>
      </p:sp>
      <p:pic>
        <p:nvPicPr>
          <p:cNvPr id="6149" name="Picture 6">
            <a:extLst>
              <a:ext uri="{FF2B5EF4-FFF2-40B4-BE49-F238E27FC236}">
                <a16:creationId xmlns:a16="http://schemas.microsoft.com/office/drawing/2014/main" id="{06121CFB-E9FA-47F5-B057-5322A0DB526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75863" y="5867400"/>
            <a:ext cx="157003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itle 1">
            <a:extLst>
              <a:ext uri="{FF2B5EF4-FFF2-40B4-BE49-F238E27FC236}">
                <a16:creationId xmlns:a16="http://schemas.microsoft.com/office/drawing/2014/main" id="{3035DF26-440A-4939-B6C2-F808AE634F7F}"/>
              </a:ext>
            </a:extLst>
          </p:cNvPr>
          <p:cNvSpPr txBox="1">
            <a:spLocks noChangeArrowheads="1"/>
          </p:cNvSpPr>
          <p:nvPr/>
        </p:nvSpPr>
        <p:spPr bwMode="auto">
          <a:xfrm>
            <a:off x="1401942" y="1494561"/>
            <a:ext cx="9388116" cy="1065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a:lnSpc>
                <a:spcPct val="90000"/>
              </a:lnSpc>
            </a:pPr>
            <a:r>
              <a:rPr lang="en-AU" altLang="en-US" sz="3600" b="1">
                <a:solidFill>
                  <a:schemeClr val="accent1"/>
                </a:solidFill>
                <a:latin typeface="Arial"/>
                <a:cs typeface="Arial"/>
              </a:rPr>
              <a:t>“THIS MAN WAS WITH JESUS OF NAZARETH.” AGAIN HE DENIED IT…”</a:t>
            </a:r>
          </a:p>
        </p:txBody>
      </p:sp>
      <p:sp>
        <p:nvSpPr>
          <p:cNvPr id="6151" name="Text Placeholder 3">
            <a:extLst>
              <a:ext uri="{FF2B5EF4-FFF2-40B4-BE49-F238E27FC236}">
                <a16:creationId xmlns:a16="http://schemas.microsoft.com/office/drawing/2014/main" id="{F0F11C20-482E-4FE8-B63F-B76D8D3A35DB}"/>
              </a:ext>
            </a:extLst>
          </p:cNvPr>
          <p:cNvSpPr txBox="1">
            <a:spLocks noChangeArrowheads="1"/>
          </p:cNvSpPr>
          <p:nvPr/>
        </p:nvSpPr>
        <p:spPr bwMode="auto">
          <a:xfrm>
            <a:off x="1668463" y="2893627"/>
            <a:ext cx="8407400" cy="2835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a:spcBef>
                <a:spcPts val="500"/>
              </a:spcBef>
              <a:buFont typeface="Arial" panose="020B0604020202020204" pitchFamily="34" charset="0"/>
              <a:buNone/>
            </a:pPr>
            <a:r>
              <a:rPr lang="en-AU" altLang="en-US" sz="3200" b="1">
                <a:latin typeface="Arial" panose="020B0604020202020204" pitchFamily="34" charset="0"/>
              </a:rPr>
              <a:t>Leader: </a:t>
            </a:r>
            <a:r>
              <a:rPr lang="en-AU" altLang="en-US" sz="3200">
                <a:latin typeface="Arial" panose="020B0604020202020204" pitchFamily="34" charset="0"/>
              </a:rPr>
              <a:t>Matthew 26: 69-75</a:t>
            </a:r>
          </a:p>
          <a:p>
            <a:pPr defTabSz="914400">
              <a:spcBef>
                <a:spcPts val="500"/>
              </a:spcBef>
              <a:buFont typeface="Arial" panose="020B0604020202020204" pitchFamily="34" charset="0"/>
              <a:buNone/>
            </a:pPr>
            <a:endParaRPr lang="en-AU" altLang="en-US" sz="3200">
              <a:latin typeface="Arial" panose="020B0604020202020204" pitchFamily="34" charset="0"/>
            </a:endParaRPr>
          </a:p>
          <a:p>
            <a:pPr defTabSz="914400">
              <a:spcBef>
                <a:spcPts val="500"/>
              </a:spcBef>
              <a:buFont typeface="Arial" panose="020B0604020202020204" pitchFamily="34" charset="0"/>
              <a:buNone/>
            </a:pPr>
            <a:r>
              <a:rPr lang="en-AU" altLang="en-US" sz="3200" b="1">
                <a:latin typeface="Arial" panose="020B0604020202020204" pitchFamily="34" charset="0"/>
              </a:rPr>
              <a:t>Reader: </a:t>
            </a:r>
            <a:r>
              <a:rPr lang="en-AU" altLang="en-US" sz="3200">
                <a:latin typeface="Arial" panose="020B0604020202020204" pitchFamily="34" charset="0"/>
              </a:rPr>
              <a:t>Jesus, Peter let you down.</a:t>
            </a:r>
          </a:p>
          <a:p>
            <a:pPr defTabSz="914400">
              <a:spcBef>
                <a:spcPts val="500"/>
              </a:spcBef>
              <a:buFont typeface="Arial" panose="020B0604020202020204" pitchFamily="34" charset="0"/>
              <a:buNone/>
            </a:pPr>
            <a:endParaRPr lang="en-AU" altLang="en-US" sz="3200">
              <a:latin typeface="Arial" panose="020B0604020202020204" pitchFamily="34" charset="0"/>
            </a:endParaRPr>
          </a:p>
          <a:p>
            <a:pPr defTabSz="914400">
              <a:spcBef>
                <a:spcPts val="500"/>
              </a:spcBef>
              <a:buFont typeface="Arial" panose="020B0604020202020204" pitchFamily="34" charset="0"/>
              <a:buNone/>
            </a:pPr>
            <a:r>
              <a:rPr lang="en-AU" altLang="en-US" sz="3200" b="1">
                <a:latin typeface="Arial" panose="020B0604020202020204" pitchFamily="34" charset="0"/>
              </a:rPr>
              <a:t>Response: May</a:t>
            </a:r>
            <a:r>
              <a:rPr lang="en-AU" altLang="en-US" sz="3200" b="1">
                <a:solidFill>
                  <a:srgbClr val="E3CA1E"/>
                </a:solidFill>
                <a:latin typeface="Arial" panose="020B0604020202020204" pitchFamily="34" charset="0"/>
              </a:rPr>
              <a:t> </a:t>
            </a:r>
            <a:r>
              <a:rPr lang="en-AU" altLang="en-US" sz="3200" b="1">
                <a:latin typeface="Arial" panose="020B0604020202020204" pitchFamily="34" charset="0"/>
              </a:rPr>
              <a:t>we walk in your way.</a:t>
            </a:r>
          </a:p>
        </p:txBody>
      </p:sp>
      <p:pic>
        <p:nvPicPr>
          <p:cNvPr id="4" name="Picture 3">
            <a:extLst>
              <a:ext uri="{FF2B5EF4-FFF2-40B4-BE49-F238E27FC236}">
                <a16:creationId xmlns:a16="http://schemas.microsoft.com/office/drawing/2014/main" id="{EAB534E0-CE30-4FAC-87F4-3D35A3F965C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252832" y="565260"/>
            <a:ext cx="3686336" cy="673001"/>
          </a:xfrm>
          <a:prstGeom prst="rect">
            <a:avLst/>
          </a:prstGeom>
        </p:spPr>
      </p:pic>
      <p:pic>
        <p:nvPicPr>
          <p:cNvPr id="2" name="Picture 4" descr="Logo&#10;&#10;Description automatically generated">
            <a:extLst>
              <a:ext uri="{FF2B5EF4-FFF2-40B4-BE49-F238E27FC236}">
                <a16:creationId xmlns:a16="http://schemas.microsoft.com/office/drawing/2014/main" id="{DFAC32B0-A70F-451E-864A-A67F43ABA01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8145069" y="5873913"/>
            <a:ext cx="1678775" cy="46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3885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Jamila holds up an item of clothing she made after receiving tailoring training.  &#10;Photo credit: Inmanuel Biswas/Caritas Bangladesh&#10;">
            <a:extLst>
              <a:ext uri="{FF2B5EF4-FFF2-40B4-BE49-F238E27FC236}">
                <a16:creationId xmlns:a16="http://schemas.microsoft.com/office/drawing/2014/main" id="{D9C36BBF-7394-48AF-81CB-2EDE8FBABA4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pic>
        <p:nvPicPr>
          <p:cNvPr id="7171" name="Picture 7" descr="Shape, rectangle, square&#10;&#10;Description automatically generated">
            <a:extLst>
              <a:ext uri="{FF2B5EF4-FFF2-40B4-BE49-F238E27FC236}">
                <a16:creationId xmlns:a16="http://schemas.microsoft.com/office/drawing/2014/main" id="{4F2BACA5-AD4E-4E2D-A8F1-21C3E493273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59662" y="3429000"/>
            <a:ext cx="3526929"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8">
            <a:extLst>
              <a:ext uri="{FF2B5EF4-FFF2-40B4-BE49-F238E27FC236}">
                <a16:creationId xmlns:a16="http://schemas.microsoft.com/office/drawing/2014/main" id="{D1185520-1971-4B4A-AEEE-9F83EE214BB3}"/>
              </a:ext>
            </a:extLst>
          </p:cNvPr>
          <p:cNvSpPr txBox="1">
            <a:spLocks noChangeArrowheads="1"/>
          </p:cNvSpPr>
          <p:nvPr/>
        </p:nvSpPr>
        <p:spPr bwMode="auto">
          <a:xfrm>
            <a:off x="8776239" y="3731066"/>
            <a:ext cx="2951283"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b="1">
                <a:solidFill>
                  <a:schemeClr val="bg1"/>
                </a:solidFill>
                <a:latin typeface="Arial" panose="020B0604020202020204" pitchFamily="34" charset="0"/>
                <a:cs typeface="Arial" panose="020B0604020202020204" pitchFamily="34" charset="0"/>
              </a:rPr>
              <a:t>REFLECT</a:t>
            </a:r>
          </a:p>
          <a:p>
            <a:pPr eaLnBrk="1" hangingPunct="1"/>
            <a:r>
              <a:rPr lang="en-US" altLang="en-US" sz="2800">
                <a:solidFill>
                  <a:schemeClr val="bg1"/>
                </a:solidFill>
                <a:latin typeface="Arial"/>
                <a:cs typeface="Arial"/>
              </a:rPr>
              <a:t>Jesus, help us to find the courage to speak out against injustices.</a:t>
            </a:r>
            <a:endParaRPr lang="en-US" altLang="en-US" sz="2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2586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3FD02A-BED6-4828-AEC2-49976E20EC56}"/>
              </a:ext>
            </a:extLst>
          </p:cNvPr>
          <p:cNvSpPr/>
          <p:nvPr/>
        </p:nvSpPr>
        <p:spPr>
          <a:xfrm>
            <a:off x="334962" y="371475"/>
            <a:ext cx="11522075" cy="61150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endParaRPr>
          </a:p>
        </p:txBody>
      </p:sp>
      <p:pic>
        <p:nvPicPr>
          <p:cNvPr id="6149" name="Picture 6">
            <a:extLst>
              <a:ext uri="{FF2B5EF4-FFF2-40B4-BE49-F238E27FC236}">
                <a16:creationId xmlns:a16="http://schemas.microsoft.com/office/drawing/2014/main" id="{06121CFB-E9FA-47F5-B057-5322A0DB526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75863" y="5867400"/>
            <a:ext cx="157003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itle 1">
            <a:extLst>
              <a:ext uri="{FF2B5EF4-FFF2-40B4-BE49-F238E27FC236}">
                <a16:creationId xmlns:a16="http://schemas.microsoft.com/office/drawing/2014/main" id="{3035DF26-440A-4939-B6C2-F808AE634F7F}"/>
              </a:ext>
            </a:extLst>
          </p:cNvPr>
          <p:cNvSpPr txBox="1">
            <a:spLocks noChangeArrowheads="1"/>
          </p:cNvSpPr>
          <p:nvPr/>
        </p:nvSpPr>
        <p:spPr bwMode="auto">
          <a:xfrm>
            <a:off x="1543802" y="1357729"/>
            <a:ext cx="9388116" cy="1065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a:lnSpc>
                <a:spcPct val="90000"/>
              </a:lnSpc>
            </a:pPr>
            <a:r>
              <a:rPr lang="en-AU" altLang="en-US" sz="3200" b="1">
                <a:solidFill>
                  <a:schemeClr val="accent1"/>
                </a:solidFill>
                <a:latin typeface="Arial"/>
                <a:cs typeface="Arial"/>
              </a:rPr>
              <a:t>“THEY BOUND JESUS, LED HIM AWAY AND HANDED HIM TO PILATE.”</a:t>
            </a:r>
          </a:p>
        </p:txBody>
      </p:sp>
      <p:sp>
        <p:nvSpPr>
          <p:cNvPr id="6151" name="Text Placeholder 3">
            <a:extLst>
              <a:ext uri="{FF2B5EF4-FFF2-40B4-BE49-F238E27FC236}">
                <a16:creationId xmlns:a16="http://schemas.microsoft.com/office/drawing/2014/main" id="{F0F11C20-482E-4FE8-B63F-B76D8D3A35DB}"/>
              </a:ext>
            </a:extLst>
          </p:cNvPr>
          <p:cNvSpPr txBox="1">
            <a:spLocks noChangeArrowheads="1"/>
          </p:cNvSpPr>
          <p:nvPr/>
        </p:nvSpPr>
        <p:spPr bwMode="auto">
          <a:xfrm>
            <a:off x="1145160" y="2453006"/>
            <a:ext cx="9990015"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a:spcBef>
                <a:spcPts val="500"/>
              </a:spcBef>
              <a:buFont typeface="Arial" panose="020B0604020202020204" pitchFamily="34" charset="0"/>
              <a:buNone/>
            </a:pPr>
            <a:r>
              <a:rPr lang="en-AU" altLang="en-US" sz="3200" b="1">
                <a:latin typeface="Arial"/>
                <a:cs typeface="Arial"/>
              </a:rPr>
              <a:t>Leader: </a:t>
            </a:r>
            <a:r>
              <a:rPr lang="en-AU" altLang="en-US" sz="3200">
                <a:latin typeface="Arial"/>
                <a:cs typeface="Arial"/>
              </a:rPr>
              <a:t>Mark 15: 1-5, 15</a:t>
            </a:r>
          </a:p>
          <a:p>
            <a:pPr defTabSz="914400">
              <a:spcBef>
                <a:spcPts val="500"/>
              </a:spcBef>
              <a:buFont typeface="Arial" panose="020B0604020202020204" pitchFamily="34" charset="0"/>
              <a:buNone/>
            </a:pPr>
            <a:endParaRPr lang="en-AU" altLang="en-US" sz="3200">
              <a:latin typeface="Arial" panose="020B0604020202020204" pitchFamily="34" charset="0"/>
            </a:endParaRPr>
          </a:p>
          <a:p>
            <a:pPr defTabSz="914400">
              <a:spcBef>
                <a:spcPts val="500"/>
              </a:spcBef>
              <a:buFont typeface="Arial" panose="020B0604020202020204" pitchFamily="34" charset="0"/>
              <a:buNone/>
            </a:pPr>
            <a:r>
              <a:rPr lang="en-AU" altLang="en-US" sz="3200" b="1">
                <a:latin typeface="Arial" panose="020B0604020202020204" pitchFamily="34" charset="0"/>
              </a:rPr>
              <a:t>Reader: </a:t>
            </a:r>
            <a:r>
              <a:rPr lang="en-AU" altLang="en-US" sz="3200">
                <a:latin typeface="Arial" panose="020B0604020202020204" pitchFamily="34" charset="0"/>
              </a:rPr>
              <a:t>Jesus, you were alone and innocent before Pontius Pilate.</a:t>
            </a:r>
          </a:p>
          <a:p>
            <a:pPr defTabSz="914400">
              <a:spcBef>
                <a:spcPts val="500"/>
              </a:spcBef>
              <a:buFont typeface="Arial" panose="020B0604020202020204" pitchFamily="34" charset="0"/>
              <a:buNone/>
            </a:pPr>
            <a:endParaRPr lang="en-AU" altLang="en-US" sz="3200">
              <a:latin typeface="Arial" panose="020B0604020202020204" pitchFamily="34" charset="0"/>
            </a:endParaRPr>
          </a:p>
          <a:p>
            <a:pPr defTabSz="914400">
              <a:spcBef>
                <a:spcPts val="500"/>
              </a:spcBef>
              <a:buFont typeface="Arial" panose="020B0604020202020204" pitchFamily="34" charset="0"/>
              <a:buNone/>
            </a:pPr>
            <a:r>
              <a:rPr lang="en-AU" altLang="en-US" sz="3200" b="1">
                <a:latin typeface="Arial" panose="020B0604020202020204" pitchFamily="34" charset="0"/>
              </a:rPr>
              <a:t>Response: May</a:t>
            </a:r>
            <a:r>
              <a:rPr lang="en-AU" altLang="en-US" sz="3200" b="1">
                <a:solidFill>
                  <a:srgbClr val="E3CA1E"/>
                </a:solidFill>
                <a:latin typeface="Arial" panose="020B0604020202020204" pitchFamily="34" charset="0"/>
              </a:rPr>
              <a:t> </a:t>
            </a:r>
            <a:r>
              <a:rPr lang="en-AU" altLang="en-US" sz="3200" b="1">
                <a:latin typeface="Arial" panose="020B0604020202020204" pitchFamily="34" charset="0"/>
              </a:rPr>
              <a:t>we walk in your way.</a:t>
            </a:r>
          </a:p>
        </p:txBody>
      </p:sp>
      <p:pic>
        <p:nvPicPr>
          <p:cNvPr id="5" name="Picture 4">
            <a:extLst>
              <a:ext uri="{FF2B5EF4-FFF2-40B4-BE49-F238E27FC236}">
                <a16:creationId xmlns:a16="http://schemas.microsoft.com/office/drawing/2014/main" id="{FA862AD5-8AB1-48CD-8880-912CDE201AC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288651" y="575441"/>
            <a:ext cx="3898418" cy="706154"/>
          </a:xfrm>
          <a:prstGeom prst="rect">
            <a:avLst/>
          </a:prstGeom>
        </p:spPr>
      </p:pic>
      <p:pic>
        <p:nvPicPr>
          <p:cNvPr id="2" name="Picture 4" descr="Logo&#10;&#10;Description automatically generated">
            <a:extLst>
              <a:ext uri="{FF2B5EF4-FFF2-40B4-BE49-F238E27FC236}">
                <a16:creationId xmlns:a16="http://schemas.microsoft.com/office/drawing/2014/main" id="{AD9F16A7-5001-4E6B-8A12-CBDAB8ADB28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8145069" y="5873913"/>
            <a:ext cx="1678775" cy="46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4539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rsad (left) has a meeting with the Laz Harfa field coordinator in Pandeglang District, Indonesia. Photo credit: Laz Harfa&#10;">
            <a:extLst>
              <a:ext uri="{FF2B5EF4-FFF2-40B4-BE49-F238E27FC236}">
                <a16:creationId xmlns:a16="http://schemas.microsoft.com/office/drawing/2014/main" id="{EB178D10-0E21-4FDB-94B5-B7A28BF944BD}"/>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pic>
        <p:nvPicPr>
          <p:cNvPr id="7171" name="Picture 7" descr="Shape, rectangle, square&#10;&#10;Description automatically generated">
            <a:extLst>
              <a:ext uri="{FF2B5EF4-FFF2-40B4-BE49-F238E27FC236}">
                <a16:creationId xmlns:a16="http://schemas.microsoft.com/office/drawing/2014/main" id="{4F2BACA5-AD4E-4E2D-A8F1-21C3E493273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86519" y="3427651"/>
            <a:ext cx="3663950"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8">
            <a:extLst>
              <a:ext uri="{FF2B5EF4-FFF2-40B4-BE49-F238E27FC236}">
                <a16:creationId xmlns:a16="http://schemas.microsoft.com/office/drawing/2014/main" id="{D1185520-1971-4B4A-AEEE-9F83EE214BB3}"/>
              </a:ext>
            </a:extLst>
          </p:cNvPr>
          <p:cNvSpPr txBox="1">
            <a:spLocks noChangeArrowheads="1"/>
          </p:cNvSpPr>
          <p:nvPr/>
        </p:nvSpPr>
        <p:spPr bwMode="auto">
          <a:xfrm>
            <a:off x="8617121" y="3845663"/>
            <a:ext cx="288690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b="1">
                <a:solidFill>
                  <a:schemeClr val="bg1"/>
                </a:solidFill>
                <a:latin typeface="Arial" panose="020B0604020202020204" pitchFamily="34" charset="0"/>
                <a:cs typeface="Arial" panose="020B0604020202020204" pitchFamily="34" charset="0"/>
              </a:rPr>
              <a:t>REFLECT</a:t>
            </a:r>
          </a:p>
          <a:p>
            <a:pPr eaLnBrk="1" hangingPunct="1"/>
            <a:r>
              <a:rPr lang="en-US" altLang="en-US" sz="2800">
                <a:solidFill>
                  <a:schemeClr val="bg1"/>
                </a:solidFill>
                <a:latin typeface="Arial"/>
                <a:cs typeface="Arial"/>
              </a:rPr>
              <a:t>What would it cost us to speak the “truth” to those in power?</a:t>
            </a:r>
            <a:endParaRPr lang="en-US" altLang="en-US" sz="2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2140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3FD02A-BED6-4828-AEC2-49976E20EC56}"/>
              </a:ext>
            </a:extLst>
          </p:cNvPr>
          <p:cNvSpPr/>
          <p:nvPr/>
        </p:nvSpPr>
        <p:spPr>
          <a:xfrm>
            <a:off x="374650" y="371475"/>
            <a:ext cx="11522075" cy="61150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endParaRPr>
          </a:p>
        </p:txBody>
      </p:sp>
      <p:pic>
        <p:nvPicPr>
          <p:cNvPr id="6149" name="Picture 6">
            <a:extLst>
              <a:ext uri="{FF2B5EF4-FFF2-40B4-BE49-F238E27FC236}">
                <a16:creationId xmlns:a16="http://schemas.microsoft.com/office/drawing/2014/main" id="{06121CFB-E9FA-47F5-B057-5322A0DB526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75863" y="5867400"/>
            <a:ext cx="157003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itle 1">
            <a:extLst>
              <a:ext uri="{FF2B5EF4-FFF2-40B4-BE49-F238E27FC236}">
                <a16:creationId xmlns:a16="http://schemas.microsoft.com/office/drawing/2014/main" id="{3035DF26-440A-4939-B6C2-F808AE634F7F}"/>
              </a:ext>
            </a:extLst>
          </p:cNvPr>
          <p:cNvSpPr txBox="1">
            <a:spLocks noChangeArrowheads="1"/>
          </p:cNvSpPr>
          <p:nvPr/>
        </p:nvSpPr>
        <p:spPr bwMode="auto">
          <a:xfrm>
            <a:off x="1398271" y="1425170"/>
            <a:ext cx="9388116" cy="565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a:lnSpc>
                <a:spcPct val="90000"/>
              </a:lnSpc>
            </a:pPr>
            <a:r>
              <a:rPr lang="en-AU" altLang="en-US" sz="3600" b="1">
                <a:solidFill>
                  <a:schemeClr val="accent1"/>
                </a:solidFill>
                <a:latin typeface="Arial"/>
                <a:cs typeface="Arial"/>
              </a:rPr>
              <a:t>“HAIL KING OF THE JEWS!”</a:t>
            </a:r>
          </a:p>
        </p:txBody>
      </p:sp>
      <p:sp>
        <p:nvSpPr>
          <p:cNvPr id="6151" name="Text Placeholder 3">
            <a:extLst>
              <a:ext uri="{FF2B5EF4-FFF2-40B4-BE49-F238E27FC236}">
                <a16:creationId xmlns:a16="http://schemas.microsoft.com/office/drawing/2014/main" id="{F0F11C20-482E-4FE8-B63F-B76D8D3A35DB}"/>
              </a:ext>
            </a:extLst>
          </p:cNvPr>
          <p:cNvSpPr txBox="1">
            <a:spLocks noChangeArrowheads="1"/>
          </p:cNvSpPr>
          <p:nvPr/>
        </p:nvSpPr>
        <p:spPr bwMode="auto">
          <a:xfrm>
            <a:off x="1204783" y="2327259"/>
            <a:ext cx="10029092" cy="3402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a:lnSpc>
                <a:spcPct val="90000"/>
              </a:lnSpc>
              <a:spcBef>
                <a:spcPts val="500"/>
              </a:spcBef>
              <a:buFont typeface="Arial" panose="020B0604020202020204" pitchFamily="34" charset="0"/>
              <a:buNone/>
            </a:pPr>
            <a:r>
              <a:rPr lang="en-AU" altLang="en-US" sz="3200" b="1">
                <a:latin typeface="Arial" panose="020B0604020202020204" pitchFamily="34" charset="0"/>
              </a:rPr>
              <a:t>Leader: </a:t>
            </a:r>
            <a:r>
              <a:rPr lang="en-AU" altLang="en-US" sz="3200">
                <a:latin typeface="Arial" panose="020B0604020202020204" pitchFamily="34" charset="0"/>
              </a:rPr>
              <a:t>John 19: 1-3</a:t>
            </a:r>
          </a:p>
          <a:p>
            <a:pPr defTabSz="914400">
              <a:lnSpc>
                <a:spcPct val="90000"/>
              </a:lnSpc>
              <a:spcBef>
                <a:spcPts val="500"/>
              </a:spcBef>
              <a:buFont typeface="Arial" panose="020B0604020202020204" pitchFamily="34" charset="0"/>
              <a:buNone/>
            </a:pPr>
            <a:endParaRPr lang="en-AU" altLang="en-US" sz="3200">
              <a:latin typeface="Arial" panose="020B0604020202020204" pitchFamily="34" charset="0"/>
            </a:endParaRPr>
          </a:p>
          <a:p>
            <a:pPr defTabSz="914400">
              <a:lnSpc>
                <a:spcPct val="90000"/>
              </a:lnSpc>
              <a:spcBef>
                <a:spcPts val="500"/>
              </a:spcBef>
              <a:buFont typeface="Arial" panose="020B0604020202020204" pitchFamily="34" charset="0"/>
              <a:buNone/>
            </a:pPr>
            <a:r>
              <a:rPr lang="en-AU" altLang="en-US" sz="3200" b="1">
                <a:latin typeface="Arial" panose="020B0604020202020204" pitchFamily="34" charset="0"/>
              </a:rPr>
              <a:t>Reader: </a:t>
            </a:r>
            <a:r>
              <a:rPr lang="en-AU" altLang="en-US" sz="3200">
                <a:latin typeface="Arial" panose="020B0604020202020204" pitchFamily="34" charset="0"/>
              </a:rPr>
              <a:t>Jesus, you suffered alone, even when no one in the crowd seemed to care.</a:t>
            </a:r>
          </a:p>
          <a:p>
            <a:pPr defTabSz="914400">
              <a:lnSpc>
                <a:spcPct val="90000"/>
              </a:lnSpc>
              <a:spcBef>
                <a:spcPts val="500"/>
              </a:spcBef>
              <a:buFont typeface="Arial" panose="020B0604020202020204" pitchFamily="34" charset="0"/>
              <a:buNone/>
            </a:pPr>
            <a:endParaRPr lang="en-AU" altLang="en-US" sz="3200" b="1">
              <a:latin typeface="Arial" panose="020B0604020202020204" pitchFamily="34" charset="0"/>
            </a:endParaRPr>
          </a:p>
          <a:p>
            <a:pPr defTabSz="914400">
              <a:lnSpc>
                <a:spcPct val="90000"/>
              </a:lnSpc>
              <a:spcBef>
                <a:spcPts val="500"/>
              </a:spcBef>
              <a:buFont typeface="Arial" panose="020B0604020202020204" pitchFamily="34" charset="0"/>
              <a:buNone/>
            </a:pPr>
            <a:r>
              <a:rPr lang="en-AU" altLang="en-US" sz="3200" b="1">
                <a:latin typeface="Arial" panose="020B0604020202020204" pitchFamily="34" charset="0"/>
              </a:rPr>
              <a:t>Response: May</a:t>
            </a:r>
            <a:r>
              <a:rPr lang="en-AU" altLang="en-US" sz="3200" b="1">
                <a:solidFill>
                  <a:srgbClr val="E3CA1E"/>
                </a:solidFill>
                <a:latin typeface="Arial" panose="020B0604020202020204" pitchFamily="34" charset="0"/>
              </a:rPr>
              <a:t> </a:t>
            </a:r>
            <a:r>
              <a:rPr lang="en-AU" altLang="en-US" sz="3200" b="1">
                <a:latin typeface="Arial" panose="020B0604020202020204" pitchFamily="34" charset="0"/>
              </a:rPr>
              <a:t>we walk in your way.</a:t>
            </a:r>
          </a:p>
        </p:txBody>
      </p:sp>
      <p:pic>
        <p:nvPicPr>
          <p:cNvPr id="4" name="Picture 3">
            <a:extLst>
              <a:ext uri="{FF2B5EF4-FFF2-40B4-BE49-F238E27FC236}">
                <a16:creationId xmlns:a16="http://schemas.microsoft.com/office/drawing/2014/main" id="{61554C73-9A1D-4476-9A0E-DE5E0666010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47822" y="625886"/>
            <a:ext cx="3096355" cy="647678"/>
          </a:xfrm>
          <a:prstGeom prst="rect">
            <a:avLst/>
          </a:prstGeom>
        </p:spPr>
      </p:pic>
      <p:pic>
        <p:nvPicPr>
          <p:cNvPr id="2" name="Picture 4" descr="Logo&#10;&#10;Description automatically generated">
            <a:extLst>
              <a:ext uri="{FF2B5EF4-FFF2-40B4-BE49-F238E27FC236}">
                <a16:creationId xmlns:a16="http://schemas.microsoft.com/office/drawing/2014/main" id="{1DDC4CEE-C108-41E6-B6DA-1C3908000F6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8145069" y="5873913"/>
            <a:ext cx="1678775" cy="46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9027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ommunity members and Arsad place flags in an Open Defecation area as part of a Community Led Total Sanitation (CLTS) training program in Pandeglang District, about 150km west of Jakarta, Indonesia.&#10;Credit: Laz Harfa&#10;">
            <a:extLst>
              <a:ext uri="{FF2B5EF4-FFF2-40B4-BE49-F238E27FC236}">
                <a16:creationId xmlns:a16="http://schemas.microsoft.com/office/drawing/2014/main" id="{13F7A76D-8E98-4068-8AC0-3F209DE83E3B}"/>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pic>
        <p:nvPicPr>
          <p:cNvPr id="7171" name="Picture 7" descr="Shape, rectangle, square&#10;&#10;Description automatically generated">
            <a:extLst>
              <a:ext uri="{FF2B5EF4-FFF2-40B4-BE49-F238E27FC236}">
                <a16:creationId xmlns:a16="http://schemas.microsoft.com/office/drawing/2014/main" id="{4F2BACA5-AD4E-4E2D-A8F1-21C3E493273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57494" y="3429000"/>
            <a:ext cx="3663950"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8">
            <a:extLst>
              <a:ext uri="{FF2B5EF4-FFF2-40B4-BE49-F238E27FC236}">
                <a16:creationId xmlns:a16="http://schemas.microsoft.com/office/drawing/2014/main" id="{D1185520-1971-4B4A-AEEE-9F83EE214BB3}"/>
              </a:ext>
            </a:extLst>
          </p:cNvPr>
          <p:cNvSpPr txBox="1">
            <a:spLocks noChangeArrowheads="1"/>
          </p:cNvSpPr>
          <p:nvPr/>
        </p:nvSpPr>
        <p:spPr bwMode="auto">
          <a:xfrm>
            <a:off x="8736117" y="3711188"/>
            <a:ext cx="3053113"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b="1">
                <a:solidFill>
                  <a:schemeClr val="bg1"/>
                </a:solidFill>
                <a:latin typeface="Arial" panose="020B0604020202020204" pitchFamily="34" charset="0"/>
                <a:cs typeface="Arial" panose="020B0604020202020204" pitchFamily="34" charset="0"/>
              </a:rPr>
              <a:t>REFLECT</a:t>
            </a:r>
          </a:p>
          <a:p>
            <a:pPr eaLnBrk="1" hangingPunct="1"/>
            <a:r>
              <a:rPr lang="en-US" altLang="en-US" sz="2800">
                <a:solidFill>
                  <a:schemeClr val="bg1"/>
                </a:solidFill>
                <a:latin typeface="Arial"/>
                <a:cs typeface="Arial"/>
              </a:rPr>
              <a:t>How can we be the catalyst for change for issues that are often ignored?</a:t>
            </a:r>
            <a:endParaRPr lang="en-US" altLang="en-US" sz="2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9797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3FD02A-BED6-4828-AEC2-49976E20EC56}"/>
              </a:ext>
            </a:extLst>
          </p:cNvPr>
          <p:cNvSpPr/>
          <p:nvPr/>
        </p:nvSpPr>
        <p:spPr>
          <a:xfrm>
            <a:off x="334962" y="371475"/>
            <a:ext cx="11522075" cy="61150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endParaRPr>
          </a:p>
        </p:txBody>
      </p:sp>
      <p:pic>
        <p:nvPicPr>
          <p:cNvPr id="6149" name="Picture 6">
            <a:extLst>
              <a:ext uri="{FF2B5EF4-FFF2-40B4-BE49-F238E27FC236}">
                <a16:creationId xmlns:a16="http://schemas.microsoft.com/office/drawing/2014/main" id="{06121CFB-E9FA-47F5-B057-5322A0DB526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75863" y="5867400"/>
            <a:ext cx="157003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itle 1">
            <a:extLst>
              <a:ext uri="{FF2B5EF4-FFF2-40B4-BE49-F238E27FC236}">
                <a16:creationId xmlns:a16="http://schemas.microsoft.com/office/drawing/2014/main" id="{3035DF26-440A-4939-B6C2-F808AE634F7F}"/>
              </a:ext>
            </a:extLst>
          </p:cNvPr>
          <p:cNvSpPr txBox="1">
            <a:spLocks noChangeArrowheads="1"/>
          </p:cNvSpPr>
          <p:nvPr/>
        </p:nvSpPr>
        <p:spPr bwMode="auto">
          <a:xfrm>
            <a:off x="1312605" y="1362069"/>
            <a:ext cx="9566787" cy="1065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a:lnSpc>
                <a:spcPct val="90000"/>
              </a:lnSpc>
            </a:pPr>
            <a:r>
              <a:rPr lang="en-AU" altLang="en-US" sz="3600" b="1">
                <a:solidFill>
                  <a:schemeClr val="accent1"/>
                </a:solidFill>
                <a:latin typeface="Arial"/>
                <a:cs typeface="Arial"/>
              </a:rPr>
              <a:t>“SO THEY TOOK JESUS; AND CARRYING THE CROSS BY HIMSELF…”</a:t>
            </a:r>
          </a:p>
        </p:txBody>
      </p:sp>
      <p:sp>
        <p:nvSpPr>
          <p:cNvPr id="6151" name="Text Placeholder 3">
            <a:extLst>
              <a:ext uri="{FF2B5EF4-FFF2-40B4-BE49-F238E27FC236}">
                <a16:creationId xmlns:a16="http://schemas.microsoft.com/office/drawing/2014/main" id="{F0F11C20-482E-4FE8-B63F-B76D8D3A35DB}"/>
              </a:ext>
            </a:extLst>
          </p:cNvPr>
          <p:cNvSpPr txBox="1">
            <a:spLocks noChangeArrowheads="1"/>
          </p:cNvSpPr>
          <p:nvPr/>
        </p:nvSpPr>
        <p:spPr bwMode="auto">
          <a:xfrm>
            <a:off x="1892298" y="2774951"/>
            <a:ext cx="840740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a:lnSpc>
                <a:spcPct val="90000"/>
              </a:lnSpc>
              <a:spcBef>
                <a:spcPts val="1000"/>
              </a:spcBef>
              <a:buFont typeface="Arial" panose="020B0604020202020204" pitchFamily="34" charset="0"/>
              <a:buNone/>
            </a:pPr>
            <a:r>
              <a:rPr lang="en-AU" altLang="en-US" sz="3200" b="1">
                <a:latin typeface="Arial" panose="020B0604020202020204" pitchFamily="34" charset="0"/>
              </a:rPr>
              <a:t>Leader: </a:t>
            </a:r>
            <a:r>
              <a:rPr lang="en-AU" altLang="en-US" sz="3200">
                <a:latin typeface="Arial" panose="020B0604020202020204" pitchFamily="34" charset="0"/>
              </a:rPr>
              <a:t>John 19: 6, 15-17</a:t>
            </a:r>
          </a:p>
          <a:p>
            <a:pPr defTabSz="914400">
              <a:lnSpc>
                <a:spcPct val="90000"/>
              </a:lnSpc>
              <a:spcBef>
                <a:spcPts val="1000"/>
              </a:spcBef>
              <a:buFont typeface="Arial" panose="020B0604020202020204" pitchFamily="34" charset="0"/>
              <a:buNone/>
            </a:pPr>
            <a:endParaRPr lang="en-AU" altLang="en-US" sz="3200">
              <a:latin typeface="Arial" panose="020B0604020202020204" pitchFamily="34" charset="0"/>
            </a:endParaRPr>
          </a:p>
          <a:p>
            <a:pPr defTabSz="914400">
              <a:lnSpc>
                <a:spcPct val="90000"/>
              </a:lnSpc>
              <a:spcBef>
                <a:spcPts val="1000"/>
              </a:spcBef>
              <a:buFont typeface="Arial" panose="020B0604020202020204" pitchFamily="34" charset="0"/>
              <a:buNone/>
            </a:pPr>
            <a:r>
              <a:rPr lang="en-AU" altLang="en-US" sz="3200" b="1">
                <a:latin typeface="Arial" panose="020B0604020202020204" pitchFamily="34" charset="0"/>
              </a:rPr>
              <a:t>Reader: </a:t>
            </a:r>
            <a:r>
              <a:rPr lang="en-AU" altLang="en-US" sz="3200">
                <a:latin typeface="Arial" panose="020B0604020202020204" pitchFamily="34" charset="0"/>
              </a:rPr>
              <a:t>Jesus you carried your cross.</a:t>
            </a:r>
          </a:p>
          <a:p>
            <a:pPr defTabSz="914400">
              <a:lnSpc>
                <a:spcPct val="90000"/>
              </a:lnSpc>
              <a:spcBef>
                <a:spcPts val="1000"/>
              </a:spcBef>
              <a:buFont typeface="Arial" panose="020B0604020202020204" pitchFamily="34" charset="0"/>
              <a:buNone/>
            </a:pPr>
            <a:endParaRPr lang="en-AU" altLang="en-US" sz="3200">
              <a:latin typeface="Arial" panose="020B0604020202020204" pitchFamily="34" charset="0"/>
            </a:endParaRPr>
          </a:p>
          <a:p>
            <a:pPr defTabSz="914400">
              <a:lnSpc>
                <a:spcPct val="90000"/>
              </a:lnSpc>
              <a:spcBef>
                <a:spcPts val="1000"/>
              </a:spcBef>
              <a:buFont typeface="Arial" panose="020B0604020202020204" pitchFamily="34" charset="0"/>
              <a:buNone/>
            </a:pPr>
            <a:r>
              <a:rPr lang="en-AU" altLang="en-US" sz="3200" b="1">
                <a:latin typeface="Arial" panose="020B0604020202020204" pitchFamily="34" charset="0"/>
              </a:rPr>
              <a:t>Response: May</a:t>
            </a:r>
            <a:r>
              <a:rPr lang="en-AU" altLang="en-US" sz="3200" b="1">
                <a:solidFill>
                  <a:srgbClr val="E3CA1E"/>
                </a:solidFill>
                <a:latin typeface="Arial" panose="020B0604020202020204" pitchFamily="34" charset="0"/>
              </a:rPr>
              <a:t> </a:t>
            </a:r>
            <a:r>
              <a:rPr lang="en-AU" altLang="en-US" sz="3200" b="1">
                <a:latin typeface="Arial" panose="020B0604020202020204" pitchFamily="34" charset="0"/>
              </a:rPr>
              <a:t>we walk in your way.</a:t>
            </a:r>
          </a:p>
        </p:txBody>
      </p:sp>
      <p:pic>
        <p:nvPicPr>
          <p:cNvPr id="5" name="Picture 4">
            <a:extLst>
              <a:ext uri="{FF2B5EF4-FFF2-40B4-BE49-F238E27FC236}">
                <a16:creationId xmlns:a16="http://schemas.microsoft.com/office/drawing/2014/main" id="{F80C401A-04F8-4CF4-A73E-B0A81F19120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75207" y="563095"/>
            <a:ext cx="3041582" cy="670285"/>
          </a:xfrm>
          <a:prstGeom prst="rect">
            <a:avLst/>
          </a:prstGeom>
        </p:spPr>
      </p:pic>
      <p:pic>
        <p:nvPicPr>
          <p:cNvPr id="2" name="Picture 4" descr="Logo&#10;&#10;Description automatically generated">
            <a:extLst>
              <a:ext uri="{FF2B5EF4-FFF2-40B4-BE49-F238E27FC236}">
                <a16:creationId xmlns:a16="http://schemas.microsoft.com/office/drawing/2014/main" id="{FC2D6CB0-0FE6-421E-9CA6-95BF8AEE8AD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8145069" y="5873913"/>
            <a:ext cx="1678775" cy="46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7605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Halima sweeps her shelter in the Rohingya refugee camp, Cox’s Bazar region, Bangladesh. &#10;Photo Credit: Inmanuel Biswas/Caritas Bangladesh&#10;">
            <a:extLst>
              <a:ext uri="{FF2B5EF4-FFF2-40B4-BE49-F238E27FC236}">
                <a16:creationId xmlns:a16="http://schemas.microsoft.com/office/drawing/2014/main" id="{DB9089BB-85ED-43D3-A053-3936A62B331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pic>
        <p:nvPicPr>
          <p:cNvPr id="7171" name="Picture 7" descr="Shape, rectangle, square&#10;&#10;Description automatically generated">
            <a:extLst>
              <a:ext uri="{FF2B5EF4-FFF2-40B4-BE49-F238E27FC236}">
                <a16:creationId xmlns:a16="http://schemas.microsoft.com/office/drawing/2014/main" id="{4F2BACA5-AD4E-4E2D-A8F1-21C3E493273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49389" y="3189747"/>
            <a:ext cx="3807480" cy="3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FC29D76-516C-4FE5-909B-59CB9ED0269F}"/>
              </a:ext>
            </a:extLst>
          </p:cNvPr>
          <p:cNvSpPr txBox="1"/>
          <p:nvPr/>
        </p:nvSpPr>
        <p:spPr>
          <a:xfrm>
            <a:off x="8508274" y="3699052"/>
            <a:ext cx="3134504" cy="2739211"/>
          </a:xfrm>
          <a:prstGeom prst="rect">
            <a:avLst/>
          </a:prstGeom>
          <a:noFill/>
        </p:spPr>
        <p:txBody>
          <a:bodyPr wrap="square" rtlCol="0">
            <a:spAutoFit/>
          </a:bodyPr>
          <a:lstStyle/>
          <a:p>
            <a:r>
              <a:rPr lang="en-US" altLang="en-US" sz="2800" b="1">
                <a:solidFill>
                  <a:schemeClr val="bg1"/>
                </a:solidFill>
                <a:latin typeface="Arial" panose="020B0604020202020204" pitchFamily="34" charset="0"/>
                <a:cs typeface="Arial" panose="020B0604020202020204" pitchFamily="34" charset="0"/>
              </a:rPr>
              <a:t>REFLECT</a:t>
            </a:r>
          </a:p>
          <a:p>
            <a:pPr algn="l"/>
            <a:r>
              <a:rPr lang="en-AU" sz="2800">
                <a:solidFill>
                  <a:schemeClr val="bg1"/>
                </a:solidFill>
                <a:latin typeface="Arial" panose="020B0604020202020204" pitchFamily="34" charset="0"/>
                <a:cs typeface="Arial" panose="020B0604020202020204" pitchFamily="34" charset="0"/>
              </a:rPr>
              <a:t>How can we carry the cross for our brothers and sisters who face injustices?</a:t>
            </a:r>
          </a:p>
        </p:txBody>
      </p:sp>
    </p:spTree>
    <p:extLst>
      <p:ext uri="{BB962C8B-B14F-4D97-AF65-F5344CB8AC3E}">
        <p14:creationId xmlns:p14="http://schemas.microsoft.com/office/powerpoint/2010/main" val="2874806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3FD02A-BED6-4828-AEC2-49976E20EC56}"/>
              </a:ext>
            </a:extLst>
          </p:cNvPr>
          <p:cNvSpPr/>
          <p:nvPr/>
        </p:nvSpPr>
        <p:spPr>
          <a:xfrm>
            <a:off x="374650" y="371475"/>
            <a:ext cx="11522075" cy="61150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endParaRPr>
          </a:p>
        </p:txBody>
      </p:sp>
      <p:pic>
        <p:nvPicPr>
          <p:cNvPr id="6149" name="Picture 6">
            <a:extLst>
              <a:ext uri="{FF2B5EF4-FFF2-40B4-BE49-F238E27FC236}">
                <a16:creationId xmlns:a16="http://schemas.microsoft.com/office/drawing/2014/main" id="{06121CFB-E9FA-47F5-B057-5322A0DB526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75863" y="5867400"/>
            <a:ext cx="157003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itle 1">
            <a:extLst>
              <a:ext uri="{FF2B5EF4-FFF2-40B4-BE49-F238E27FC236}">
                <a16:creationId xmlns:a16="http://schemas.microsoft.com/office/drawing/2014/main" id="{3035DF26-440A-4939-B6C2-F808AE634F7F}"/>
              </a:ext>
            </a:extLst>
          </p:cNvPr>
          <p:cNvSpPr txBox="1">
            <a:spLocks noChangeArrowheads="1"/>
          </p:cNvSpPr>
          <p:nvPr/>
        </p:nvSpPr>
        <p:spPr bwMode="auto">
          <a:xfrm>
            <a:off x="1441629" y="1354318"/>
            <a:ext cx="9388116" cy="1065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a:lnSpc>
                <a:spcPct val="90000"/>
              </a:lnSpc>
            </a:pPr>
            <a:r>
              <a:rPr lang="en-AU" altLang="en-US" sz="3600" b="1">
                <a:solidFill>
                  <a:schemeClr val="accent1"/>
                </a:solidFill>
                <a:latin typeface="Arial"/>
                <a:cs typeface="Arial"/>
              </a:rPr>
              <a:t>“SIMON OF CYRENE HELPS JESUS”</a:t>
            </a:r>
          </a:p>
        </p:txBody>
      </p:sp>
      <p:sp>
        <p:nvSpPr>
          <p:cNvPr id="6151" name="Text Placeholder 3">
            <a:extLst>
              <a:ext uri="{FF2B5EF4-FFF2-40B4-BE49-F238E27FC236}">
                <a16:creationId xmlns:a16="http://schemas.microsoft.com/office/drawing/2014/main" id="{F0F11C20-482E-4FE8-B63F-B76D8D3A35DB}"/>
              </a:ext>
            </a:extLst>
          </p:cNvPr>
          <p:cNvSpPr txBox="1">
            <a:spLocks noChangeArrowheads="1"/>
          </p:cNvSpPr>
          <p:nvPr/>
        </p:nvSpPr>
        <p:spPr bwMode="auto">
          <a:xfrm>
            <a:off x="1892300" y="2135347"/>
            <a:ext cx="840740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a:spcBef>
                <a:spcPts val="500"/>
              </a:spcBef>
              <a:buFont typeface="Arial" panose="020B0604020202020204" pitchFamily="34" charset="0"/>
              <a:buNone/>
            </a:pPr>
            <a:r>
              <a:rPr lang="en-AU" altLang="en-US" sz="3200" b="1">
                <a:latin typeface="Arial" panose="020B0604020202020204" pitchFamily="34" charset="0"/>
              </a:rPr>
              <a:t>Leader: </a:t>
            </a:r>
            <a:r>
              <a:rPr lang="en-AU" altLang="en-US" sz="3200">
                <a:latin typeface="Arial" panose="020B0604020202020204" pitchFamily="34" charset="0"/>
              </a:rPr>
              <a:t>Mark 15: 21</a:t>
            </a:r>
          </a:p>
          <a:p>
            <a:pPr defTabSz="914400">
              <a:spcBef>
                <a:spcPts val="500"/>
              </a:spcBef>
              <a:buFont typeface="Arial" panose="020B0604020202020204" pitchFamily="34" charset="0"/>
              <a:buNone/>
            </a:pPr>
            <a:endParaRPr lang="en-AU" altLang="en-US" sz="3200">
              <a:latin typeface="Arial" panose="020B0604020202020204" pitchFamily="34" charset="0"/>
            </a:endParaRPr>
          </a:p>
          <a:p>
            <a:pPr defTabSz="914400">
              <a:spcBef>
                <a:spcPts val="500"/>
              </a:spcBef>
              <a:buFont typeface="Arial" panose="020B0604020202020204" pitchFamily="34" charset="0"/>
              <a:buNone/>
            </a:pPr>
            <a:r>
              <a:rPr lang="en-AU" altLang="en-US" sz="3200" b="1">
                <a:latin typeface="Arial" panose="020B0604020202020204" pitchFamily="34" charset="0"/>
              </a:rPr>
              <a:t>Reader: </a:t>
            </a:r>
            <a:r>
              <a:rPr lang="en-AU" altLang="en-US" sz="3200">
                <a:latin typeface="Arial" panose="020B0604020202020204" pitchFamily="34" charset="0"/>
              </a:rPr>
              <a:t>Jesus, you received help from a “passer-by” who became a neighbour.</a:t>
            </a:r>
          </a:p>
          <a:p>
            <a:pPr defTabSz="914400">
              <a:spcBef>
                <a:spcPts val="500"/>
              </a:spcBef>
              <a:buFont typeface="Arial" panose="020B0604020202020204" pitchFamily="34" charset="0"/>
              <a:buNone/>
            </a:pPr>
            <a:endParaRPr lang="en-AU" altLang="en-US" sz="3200" b="1">
              <a:latin typeface="Arial" panose="020B0604020202020204" pitchFamily="34" charset="0"/>
            </a:endParaRPr>
          </a:p>
          <a:p>
            <a:pPr defTabSz="914400">
              <a:spcBef>
                <a:spcPts val="500"/>
              </a:spcBef>
              <a:buFont typeface="Arial" panose="020B0604020202020204" pitchFamily="34" charset="0"/>
              <a:buNone/>
            </a:pPr>
            <a:r>
              <a:rPr lang="en-AU" altLang="en-US" sz="3200" b="1">
                <a:latin typeface="Arial" panose="020B0604020202020204" pitchFamily="34" charset="0"/>
              </a:rPr>
              <a:t>Response: May</a:t>
            </a:r>
            <a:r>
              <a:rPr lang="en-AU" altLang="en-US" sz="3200" b="1">
                <a:solidFill>
                  <a:srgbClr val="E3CA1E"/>
                </a:solidFill>
                <a:latin typeface="Arial" panose="020B0604020202020204" pitchFamily="34" charset="0"/>
              </a:rPr>
              <a:t> </a:t>
            </a:r>
            <a:r>
              <a:rPr lang="en-AU" altLang="en-US" sz="3200" b="1">
                <a:latin typeface="Arial" panose="020B0604020202020204" pitchFamily="34" charset="0"/>
              </a:rPr>
              <a:t>we walk in your way.</a:t>
            </a:r>
          </a:p>
        </p:txBody>
      </p:sp>
      <p:sp>
        <p:nvSpPr>
          <p:cNvPr id="2" name="TextBox 1">
            <a:extLst>
              <a:ext uri="{FF2B5EF4-FFF2-40B4-BE49-F238E27FC236}">
                <a16:creationId xmlns:a16="http://schemas.microsoft.com/office/drawing/2014/main" id="{727364EC-97C7-40BD-82C5-50DF4B5022B1}"/>
              </a:ext>
            </a:extLst>
          </p:cNvPr>
          <p:cNvSpPr txBox="1"/>
          <p:nvPr/>
        </p:nvSpPr>
        <p:spPr>
          <a:xfrm>
            <a:off x="3497179" y="625642"/>
            <a:ext cx="6112042" cy="536248"/>
          </a:xfrm>
          <a:prstGeom prst="rect">
            <a:avLst/>
          </a:prstGeom>
          <a:noFill/>
        </p:spPr>
        <p:txBody>
          <a:bodyPr wrap="square" rtlCol="0">
            <a:spAutoFit/>
          </a:bodyPr>
          <a:lstStyle/>
          <a:p>
            <a:pPr algn="l"/>
            <a:endParaRPr lang="en-AU">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57DDB0C-F61C-4C42-8A01-06D082D8A8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35797" y="645901"/>
            <a:ext cx="3119037" cy="635805"/>
          </a:xfrm>
          <a:prstGeom prst="rect">
            <a:avLst/>
          </a:prstGeom>
        </p:spPr>
      </p:pic>
      <p:pic>
        <p:nvPicPr>
          <p:cNvPr id="4" name="Picture 4" descr="Logo&#10;&#10;Description automatically generated">
            <a:extLst>
              <a:ext uri="{FF2B5EF4-FFF2-40B4-BE49-F238E27FC236}">
                <a16:creationId xmlns:a16="http://schemas.microsoft.com/office/drawing/2014/main" id="{232B1F58-8993-474A-A0AE-9F41A42C625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8145069" y="5873913"/>
            <a:ext cx="1678775" cy="46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95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Halima shows her daughter how to wash her hands correctly outside their shelter in a Rohingya refugee camp. Photo credit: Inmanuel Biswas/ Caritas Bangladesh&#10;">
            <a:extLst>
              <a:ext uri="{FF2B5EF4-FFF2-40B4-BE49-F238E27FC236}">
                <a16:creationId xmlns:a16="http://schemas.microsoft.com/office/drawing/2014/main" id="{F55B058A-6B02-4B53-B043-BA3E96662023}"/>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pic>
        <p:nvPicPr>
          <p:cNvPr id="7171" name="Picture 7" descr="Shape, rectangle, square&#10;&#10;Description automatically generated">
            <a:extLst>
              <a:ext uri="{FF2B5EF4-FFF2-40B4-BE49-F238E27FC236}">
                <a16:creationId xmlns:a16="http://schemas.microsoft.com/office/drawing/2014/main" id="{4F2BACA5-AD4E-4E2D-A8F1-21C3E493273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25559" y="3635287"/>
            <a:ext cx="3663950" cy="3147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8">
            <a:extLst>
              <a:ext uri="{FF2B5EF4-FFF2-40B4-BE49-F238E27FC236}">
                <a16:creationId xmlns:a16="http://schemas.microsoft.com/office/drawing/2014/main" id="{D1185520-1971-4B4A-AEEE-9F83EE214BB3}"/>
              </a:ext>
            </a:extLst>
          </p:cNvPr>
          <p:cNvSpPr txBox="1">
            <a:spLocks noChangeArrowheads="1"/>
          </p:cNvSpPr>
          <p:nvPr/>
        </p:nvSpPr>
        <p:spPr bwMode="auto">
          <a:xfrm>
            <a:off x="8630195" y="3872795"/>
            <a:ext cx="3128380"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b="1">
                <a:solidFill>
                  <a:schemeClr val="bg1"/>
                </a:solidFill>
                <a:latin typeface="Arial" panose="020B0604020202020204" pitchFamily="34" charset="0"/>
                <a:cs typeface="Arial" panose="020B0604020202020204" pitchFamily="34" charset="0"/>
              </a:rPr>
              <a:t>REFLECT</a:t>
            </a:r>
          </a:p>
          <a:p>
            <a:pPr eaLnBrk="1" hangingPunct="1"/>
            <a:r>
              <a:rPr lang="en-US" altLang="en-US" sz="2800">
                <a:solidFill>
                  <a:schemeClr val="bg1"/>
                </a:solidFill>
                <a:latin typeface="Arial"/>
                <a:cs typeface="Arial"/>
              </a:rPr>
              <a:t>How can we work together as a global community to support those in need?</a:t>
            </a:r>
            <a:endParaRPr lang="en-US" altLang="en-US" sz="2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8576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3FD02A-BED6-4828-AEC2-49976E20EC56}"/>
              </a:ext>
            </a:extLst>
          </p:cNvPr>
          <p:cNvSpPr/>
          <p:nvPr/>
        </p:nvSpPr>
        <p:spPr>
          <a:xfrm>
            <a:off x="374650" y="376238"/>
            <a:ext cx="11522075" cy="61166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0" fontAlgn="base" latinLnBrk="0" hangingPunct="0">
              <a:lnSpc>
                <a:spcPct val="120000"/>
              </a:lnSpc>
              <a:spcBef>
                <a:spcPct val="0"/>
              </a:spcBef>
              <a:spcAft>
                <a:spcPct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100" name="Picture 4" descr="Logo&#10;&#10;Description automatically generated">
            <a:extLst>
              <a:ext uri="{FF2B5EF4-FFF2-40B4-BE49-F238E27FC236}">
                <a16:creationId xmlns:a16="http://schemas.microsoft.com/office/drawing/2014/main" id="{977F3D8E-D10B-4E2F-AEA2-75B4654FE6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8805193" y="5950273"/>
            <a:ext cx="1290389" cy="359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6">
            <a:extLst>
              <a:ext uri="{FF2B5EF4-FFF2-40B4-BE49-F238E27FC236}">
                <a16:creationId xmlns:a16="http://schemas.microsoft.com/office/drawing/2014/main" id="{1EC7A63C-ABC7-4922-BF1D-9337B990C92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307638" y="5942013"/>
            <a:ext cx="12080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Logo&#10;&#10;Description automatically generated">
            <a:extLst>
              <a:ext uri="{FF2B5EF4-FFF2-40B4-BE49-F238E27FC236}">
                <a16:creationId xmlns:a16="http://schemas.microsoft.com/office/drawing/2014/main" id="{DCFE0A14-C353-4BE9-8D2C-23BCAB3E75F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52268" y="535259"/>
            <a:ext cx="9687463" cy="964432"/>
          </a:xfrm>
          <a:prstGeom prst="rect">
            <a:avLst/>
          </a:prstGeom>
        </p:spPr>
      </p:pic>
      <p:sp>
        <p:nvSpPr>
          <p:cNvPr id="2" name="TextBox 1">
            <a:extLst>
              <a:ext uri="{FF2B5EF4-FFF2-40B4-BE49-F238E27FC236}">
                <a16:creationId xmlns:a16="http://schemas.microsoft.com/office/drawing/2014/main" id="{FCB88049-314B-48F9-B831-93DEAF0F02E6}"/>
              </a:ext>
            </a:extLst>
          </p:cNvPr>
          <p:cNvSpPr txBox="1"/>
          <p:nvPr/>
        </p:nvSpPr>
        <p:spPr>
          <a:xfrm>
            <a:off x="634572" y="1450429"/>
            <a:ext cx="11004453" cy="4618252"/>
          </a:xfrm>
          <a:prstGeom prst="rect">
            <a:avLst/>
          </a:prstGeom>
          <a:noFill/>
        </p:spPr>
        <p:txBody>
          <a:bodyPr wrap="square" lIns="91440" tIns="45720" rIns="91440" bIns="45720" rtlCol="0" anchor="t">
            <a:spAutoFit/>
          </a:bodyPr>
          <a:lstStyle/>
          <a:p>
            <a:pPr marL="0" marR="0" lvl="0" indent="0" algn="l" defTabSz="457200" rtl="0" eaLnBrk="0" fontAlgn="base" latinLnBrk="0" hangingPunct="0">
              <a:lnSpc>
                <a:spcPct val="110000"/>
              </a:lnSpc>
              <a:spcBef>
                <a:spcPct val="0"/>
              </a:spcBef>
              <a:spcAft>
                <a:spcPts val="300"/>
              </a:spcAft>
              <a:buClrTx/>
              <a:buSzTx/>
              <a:buFontTx/>
              <a:buNone/>
              <a:tabLst/>
              <a:defRPr/>
            </a:pPr>
            <a:r>
              <a:rPr kumimoji="0" lang="en-AU" sz="3200" b="1" i="0" u="none" strike="noStrike" kern="1200" cap="none" spc="0" normalizeH="0" baseline="0" noProof="0">
                <a:ln>
                  <a:noFill/>
                </a:ln>
                <a:effectLst/>
                <a:uLnTx/>
                <a:uFillTx/>
                <a:latin typeface="Arial"/>
                <a:cs typeface="Arial"/>
              </a:rPr>
              <a:t>Information for </a:t>
            </a:r>
            <a:r>
              <a:rPr lang="en-AU" sz="3200" b="1">
                <a:latin typeface="Arial"/>
                <a:cs typeface="Arial"/>
              </a:rPr>
              <a:t>Secondary</a:t>
            </a:r>
            <a:r>
              <a:rPr kumimoji="0" lang="en-AU" sz="3200" b="1" i="0" u="none" strike="noStrike" kern="1200" cap="none" spc="0" normalizeH="0" baseline="0" noProof="0">
                <a:ln>
                  <a:noFill/>
                </a:ln>
                <a:effectLst/>
                <a:uLnTx/>
                <a:uFillTx/>
                <a:latin typeface="Arial"/>
                <a:cs typeface="Arial"/>
              </a:rPr>
              <a:t> Teachers</a:t>
            </a:r>
            <a:br>
              <a:rPr lang="en-AU" sz="500" b="0" i="0" u="none" strike="noStrike" kern="1200" cap="none" spc="0" normalizeH="0" baseline="0" noProof="0">
                <a:ln>
                  <a:noFill/>
                </a:ln>
                <a:effectLst/>
                <a:uLnTx/>
                <a:uFillTx/>
                <a:latin typeface="Arial" panose="020B0604020202020204" pitchFamily="34" charset="0"/>
                <a:cs typeface="Arial" panose="020B0604020202020204" pitchFamily="34" charset="0"/>
              </a:rPr>
            </a:br>
            <a:r>
              <a:rPr kumimoji="0" lang="en-AU" sz="1600" b="0" i="0" u="none" strike="noStrike" kern="1200" cap="none" spc="0" normalizeH="0" baseline="0" noProof="0">
                <a:ln>
                  <a:noFill/>
                </a:ln>
                <a:effectLst/>
                <a:uLnTx/>
                <a:uFillTx/>
                <a:latin typeface="Arial"/>
                <a:cs typeface="Arial"/>
              </a:rPr>
              <a:t>The following PowerPoint of the Way of the Cross is to be used as a prayerful reflection. Please feel free to adapt this resource to your community’s needs.</a:t>
            </a:r>
            <a:endParaRPr lang="en-US" sz="1600" b="0" i="0" u="none" strike="noStrike" kern="1200" cap="none" spc="0" normalizeH="0" baseline="0" noProof="0">
              <a:ln>
                <a:noFill/>
              </a:ln>
              <a:effectLst/>
              <a:uLnTx/>
              <a:uFillTx/>
              <a:latin typeface="Calibri" panose="020F0502020204030204"/>
              <a:cs typeface="Calibri" panose="020F0502020204030204"/>
            </a:endParaRPr>
          </a:p>
          <a:p>
            <a:pPr defTabSz="457200" eaLnBrk="0" fontAlgn="base" hangingPunct="0">
              <a:lnSpc>
                <a:spcPct val="110000"/>
              </a:lnSpc>
              <a:spcBef>
                <a:spcPct val="0"/>
              </a:spcBef>
              <a:spcAft>
                <a:spcPts val="300"/>
              </a:spcAft>
              <a:defRPr/>
            </a:pPr>
            <a:r>
              <a:rPr kumimoji="0" lang="en-AU" sz="1600" b="0" i="0" u="none" strike="noStrike" kern="1200" cap="none" spc="0" normalizeH="0" baseline="0" noProof="0">
                <a:ln>
                  <a:noFill/>
                </a:ln>
                <a:effectLst/>
                <a:uLnTx/>
                <a:uFillTx/>
                <a:latin typeface="Arial"/>
                <a:cs typeface="Arial"/>
              </a:rPr>
              <a:t>One possible way to use this resource:</a:t>
            </a:r>
            <a:r>
              <a:rPr lang="en-AU" sz="1600">
                <a:latin typeface="Arial"/>
                <a:cs typeface="Arial"/>
              </a:rPr>
              <a:t> </a:t>
            </a:r>
          </a:p>
          <a:p>
            <a:pPr marL="285750" marR="0" lvl="0" indent="-285750" algn="l" defTabSz="457200" rtl="0" eaLnBrk="0" fontAlgn="base" latinLnBrk="0" hangingPunct="0">
              <a:lnSpc>
                <a:spcPct val="110000"/>
              </a:lnSpc>
              <a:spcBef>
                <a:spcPct val="0"/>
              </a:spcBef>
              <a:spcAft>
                <a:spcPts val="300"/>
              </a:spcAft>
              <a:buClrTx/>
              <a:buSzTx/>
              <a:buFont typeface="Arial"/>
              <a:buChar char="•"/>
              <a:tabLst/>
              <a:defRPr/>
            </a:pPr>
            <a:r>
              <a:rPr kumimoji="0" lang="en-AU" sz="1600" b="0" i="0" u="none" strike="noStrike" kern="1200" cap="none" spc="0" normalizeH="0" baseline="0" noProof="0">
                <a:ln>
                  <a:noFill/>
                </a:ln>
                <a:effectLst/>
                <a:uLnTx/>
                <a:uFillTx/>
                <a:latin typeface="Arial"/>
                <a:cs typeface="Arial"/>
              </a:rPr>
              <a:t>Print the ‘Notes Slides’.</a:t>
            </a:r>
            <a:endParaRPr lang="en-AU" sz="1600" b="0" i="0" u="none" strike="noStrike" kern="1200" cap="none" spc="0" normalizeH="0" baseline="0" noProof="0">
              <a:ln>
                <a:noFill/>
              </a:ln>
              <a:effectLst/>
              <a:uLnTx/>
              <a:uFillTx/>
              <a:latin typeface="Arial"/>
              <a:cs typeface="Arial"/>
            </a:endParaRPr>
          </a:p>
          <a:p>
            <a:pPr marL="285750" marR="0" lvl="0" indent="-285750" algn="l" defTabSz="457200" rtl="0" eaLnBrk="0" fontAlgn="base" latinLnBrk="0" hangingPunct="0">
              <a:lnSpc>
                <a:spcPct val="110000"/>
              </a:lnSpc>
              <a:spcBef>
                <a:spcPct val="0"/>
              </a:spcBef>
              <a:spcAft>
                <a:spcPts val="300"/>
              </a:spcAft>
              <a:buClrTx/>
              <a:buSzTx/>
              <a:buFont typeface="Arial"/>
              <a:buChar char="•"/>
              <a:tabLst/>
              <a:defRPr/>
            </a:pPr>
            <a:r>
              <a:rPr kumimoji="0" lang="en-AU" sz="1600" b="0" i="0" u="none" strike="noStrike" kern="1200" cap="none" spc="0" normalizeH="0" baseline="0" noProof="0">
                <a:ln>
                  <a:noFill/>
                </a:ln>
                <a:effectLst/>
                <a:uLnTx/>
                <a:uFillTx/>
                <a:latin typeface="Arial"/>
                <a:cs typeface="Arial"/>
              </a:rPr>
              <a:t>Leader/Teacher reads the Scripture for each station (see the ‘Notes’ section of each slide).</a:t>
            </a:r>
            <a:endParaRPr lang="en-AU" sz="1600" b="0" i="0" u="none" strike="noStrike" kern="1200" cap="none" spc="0" normalizeH="0" baseline="0" noProof="0">
              <a:ln>
                <a:noFill/>
              </a:ln>
              <a:effectLst/>
              <a:uLnTx/>
              <a:uFillTx/>
              <a:latin typeface="Arial"/>
              <a:cs typeface="Arial"/>
            </a:endParaRPr>
          </a:p>
          <a:p>
            <a:pPr marL="285750" marR="0" lvl="0" indent="-285750" algn="l" defTabSz="457200" rtl="0" eaLnBrk="0" fontAlgn="base" latinLnBrk="0" hangingPunct="0">
              <a:lnSpc>
                <a:spcPct val="110000"/>
              </a:lnSpc>
              <a:spcBef>
                <a:spcPct val="0"/>
              </a:spcBef>
              <a:spcAft>
                <a:spcPts val="300"/>
              </a:spcAft>
              <a:buClrTx/>
              <a:buSzTx/>
              <a:buFont typeface="Arial"/>
              <a:buChar char="•"/>
              <a:tabLst/>
              <a:defRPr/>
            </a:pPr>
            <a:r>
              <a:rPr kumimoji="0" lang="en-AU" sz="1600" b="0" i="0" u="none" strike="noStrike" kern="1200" cap="none" spc="0" normalizeH="0" baseline="0" noProof="0">
                <a:ln>
                  <a:noFill/>
                </a:ln>
                <a:effectLst/>
                <a:uLnTx/>
                <a:uFillTx/>
                <a:latin typeface="Arial"/>
                <a:cs typeface="Arial"/>
              </a:rPr>
              <a:t>A different student reads the text allocated on each slide.</a:t>
            </a:r>
            <a:endParaRPr lang="en-AU" sz="1600" b="0" i="0" u="none" strike="noStrike" kern="1200" cap="none" spc="0" normalizeH="0" baseline="0" noProof="0">
              <a:ln>
                <a:noFill/>
              </a:ln>
              <a:effectLst/>
              <a:uLnTx/>
              <a:uFillTx/>
              <a:latin typeface="Arial"/>
              <a:cs typeface="Arial"/>
            </a:endParaRPr>
          </a:p>
          <a:p>
            <a:pPr marL="285750" marR="0" lvl="0" indent="-285750" algn="l" defTabSz="457200" rtl="0" eaLnBrk="0" fontAlgn="base" latinLnBrk="0" hangingPunct="0">
              <a:lnSpc>
                <a:spcPct val="110000"/>
              </a:lnSpc>
              <a:spcBef>
                <a:spcPct val="0"/>
              </a:spcBef>
              <a:spcAft>
                <a:spcPts val="300"/>
              </a:spcAft>
              <a:buClrTx/>
              <a:buSzTx/>
              <a:buFont typeface="Arial"/>
              <a:buChar char="•"/>
              <a:tabLst/>
              <a:defRPr/>
            </a:pPr>
            <a:r>
              <a:rPr kumimoji="0" lang="en-AU" sz="1600" b="0" i="0" u="none" strike="noStrike" kern="1200" cap="none" spc="0" normalizeH="0" baseline="0" noProof="0">
                <a:ln>
                  <a:noFill/>
                </a:ln>
                <a:effectLst/>
                <a:uLnTx/>
                <a:uFillTx/>
                <a:latin typeface="Arial"/>
                <a:cs typeface="Arial"/>
              </a:rPr>
              <a:t>Everyone says the response together.</a:t>
            </a:r>
            <a:endParaRPr lang="en-AU" sz="1600" b="0" i="0" u="none" strike="noStrike" kern="1200" cap="none" spc="0" normalizeH="0" baseline="0" noProof="0">
              <a:ln>
                <a:noFill/>
              </a:ln>
              <a:effectLst/>
              <a:uLnTx/>
              <a:uFillTx/>
              <a:latin typeface="Arial"/>
              <a:cs typeface="Arial"/>
            </a:endParaRPr>
          </a:p>
          <a:p>
            <a:pPr marL="285750" marR="0" lvl="0" indent="-285750" algn="l" defTabSz="457200" rtl="0" eaLnBrk="0" fontAlgn="base" latinLnBrk="0" hangingPunct="0">
              <a:lnSpc>
                <a:spcPct val="110000"/>
              </a:lnSpc>
              <a:spcBef>
                <a:spcPct val="0"/>
              </a:spcBef>
              <a:spcAft>
                <a:spcPts val="300"/>
              </a:spcAft>
              <a:buClrTx/>
              <a:buSzTx/>
              <a:buFont typeface="Arial"/>
              <a:buChar char="•"/>
              <a:tabLst/>
              <a:defRPr/>
            </a:pPr>
            <a:r>
              <a:rPr kumimoji="0" lang="en-AU" sz="1600" b="0" i="0" u="none" strike="noStrike" kern="1200" cap="none" spc="0" normalizeH="0" baseline="0" noProof="0">
                <a:ln>
                  <a:noFill/>
                </a:ln>
                <a:effectLst/>
                <a:uLnTx/>
                <a:uFillTx/>
                <a:latin typeface="Arial"/>
                <a:cs typeface="Arial"/>
              </a:rPr>
              <a:t>Pause for reflection.</a:t>
            </a:r>
            <a:endParaRPr lang="en-AU" sz="1600" b="0" i="0" u="none" strike="noStrike" kern="1200" cap="none" spc="0" normalizeH="0" baseline="0" noProof="0">
              <a:ln>
                <a:noFill/>
              </a:ln>
              <a:effectLst/>
              <a:uLnTx/>
              <a:uFillTx/>
              <a:latin typeface="Arial"/>
              <a:cs typeface="Arial"/>
            </a:endParaRPr>
          </a:p>
          <a:p>
            <a:pPr defTabSz="457200" eaLnBrk="0" fontAlgn="base" hangingPunct="0">
              <a:lnSpc>
                <a:spcPct val="110000"/>
              </a:lnSpc>
              <a:spcBef>
                <a:spcPct val="0"/>
              </a:spcBef>
              <a:spcAft>
                <a:spcPts val="300"/>
              </a:spcAft>
              <a:defRPr/>
            </a:pPr>
            <a:r>
              <a:rPr kumimoji="0" lang="en-AU" sz="1600" b="0" i="0" u="none" strike="noStrike" kern="1200" cap="none" spc="0" normalizeH="0" baseline="0" noProof="0">
                <a:ln>
                  <a:noFill/>
                </a:ln>
                <a:effectLst/>
                <a:uLnTx/>
                <a:uFillTx/>
                <a:latin typeface="Arial"/>
                <a:cs typeface="Arial"/>
              </a:rPr>
              <a:t>All the photos are from the stories featured in Project Compassion 2021. We reflect on the suffering Christ, alive in the lives of people experiencing poverty and marginalisation today.</a:t>
            </a:r>
            <a:r>
              <a:rPr lang="en-AU" sz="1600">
                <a:latin typeface="Arial"/>
                <a:cs typeface="Arial"/>
              </a:rPr>
              <a:t> </a:t>
            </a:r>
            <a:endParaRPr lang="en-AU" sz="1400">
              <a:latin typeface="Arial"/>
              <a:cs typeface="Arial"/>
            </a:endParaRPr>
          </a:p>
          <a:p>
            <a:pPr defTabSz="457200">
              <a:lnSpc>
                <a:spcPct val="110000"/>
              </a:lnSpc>
              <a:spcBef>
                <a:spcPct val="0"/>
              </a:spcBef>
              <a:spcAft>
                <a:spcPts val="300"/>
              </a:spcAft>
              <a:defRPr/>
            </a:pPr>
            <a:endParaRPr lang="en-AU" sz="1400" b="1">
              <a:latin typeface="Arial"/>
              <a:cs typeface="Arial"/>
            </a:endParaRPr>
          </a:p>
          <a:p>
            <a:pPr>
              <a:lnSpc>
                <a:spcPct val="110000"/>
              </a:lnSpc>
              <a:spcAft>
                <a:spcPts val="300"/>
              </a:spcAft>
              <a:defRPr/>
            </a:pPr>
            <a:r>
              <a:rPr lang="en-AU" sz="1400" b="1">
                <a:latin typeface="Arial"/>
                <a:cs typeface="Arial"/>
              </a:rPr>
              <a:t>Important note:</a:t>
            </a:r>
            <a:r>
              <a:rPr lang="en-AU" sz="1400">
                <a:latin typeface="Arial"/>
                <a:cs typeface="Arial"/>
              </a:rPr>
              <a:t> </a:t>
            </a:r>
            <a:r>
              <a:rPr lang="en-AU" sz="1400">
                <a:latin typeface="Arial"/>
                <a:cs typeface="Calibri"/>
              </a:rPr>
              <a:t>The following Stations of the Cross are</a:t>
            </a:r>
            <a:r>
              <a:rPr lang="en-AU" sz="1400">
                <a:latin typeface="Arial"/>
                <a:ea typeface="+mn-lt"/>
                <a:cs typeface="+mn-lt"/>
              </a:rPr>
              <a:t> based on those introduced by Pope John Paul II on Good Friday 1991. They are an alternative to the traditional stations and a way of reflecting more deeply on the Scriptural accounts of Christ's passion.</a:t>
            </a:r>
            <a:r>
              <a:rPr lang="en-AU" sz="1400">
                <a:latin typeface="Arial"/>
                <a:cs typeface="Calibri"/>
              </a:rPr>
              <a:t> </a:t>
            </a:r>
            <a:br>
              <a:rPr lang="en-AU" sz="1400">
                <a:latin typeface="Arial"/>
                <a:cs typeface="Calibri"/>
              </a:rPr>
            </a:br>
            <a:r>
              <a:rPr lang="en-AU" sz="1400">
                <a:latin typeface="Arial"/>
                <a:cs typeface="Calibri"/>
              </a:rPr>
              <a:t>Source: </a:t>
            </a:r>
            <a:r>
              <a:rPr lang="en-AU" sz="1400">
                <a:latin typeface="Arial"/>
                <a:cs typeface="Calibri"/>
                <a:hlinkClick r:id="rId6">
                  <a:extLst>
                    <a:ext uri="{A12FA001-AC4F-418D-AE19-62706E023703}">
                      <ahyp:hlinkClr xmlns:ahyp="http://schemas.microsoft.com/office/drawing/2018/hyperlinkcolor" val="tx"/>
                    </a:ext>
                  </a:extLst>
                </a:hlinkClick>
              </a:rPr>
              <a:t>United States Conference of Catholic Bishops.</a:t>
            </a:r>
            <a:r>
              <a:rPr lang="en-AU" sz="1400">
                <a:latin typeface="Arial"/>
                <a:cs typeface="Calibri"/>
              </a:rPr>
              <a:t> </a:t>
            </a:r>
            <a:endParaRPr lang="en-AU" sz="1400" b="0" i="0" u="none" strike="noStrike" kern="1200" cap="none" spc="0" normalizeH="0" baseline="0" noProof="0">
              <a:ln>
                <a:noFill/>
              </a:ln>
              <a:effectLst/>
              <a:uLnTx/>
              <a:uFillTx/>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3FD02A-BED6-4828-AEC2-49976E20EC56}"/>
              </a:ext>
            </a:extLst>
          </p:cNvPr>
          <p:cNvSpPr/>
          <p:nvPr/>
        </p:nvSpPr>
        <p:spPr>
          <a:xfrm>
            <a:off x="374650" y="371475"/>
            <a:ext cx="11522075" cy="61150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endParaRPr>
          </a:p>
        </p:txBody>
      </p:sp>
      <p:pic>
        <p:nvPicPr>
          <p:cNvPr id="6149" name="Picture 6">
            <a:extLst>
              <a:ext uri="{FF2B5EF4-FFF2-40B4-BE49-F238E27FC236}">
                <a16:creationId xmlns:a16="http://schemas.microsoft.com/office/drawing/2014/main" id="{06121CFB-E9FA-47F5-B057-5322A0DB526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75863" y="5867400"/>
            <a:ext cx="157003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itle 1">
            <a:extLst>
              <a:ext uri="{FF2B5EF4-FFF2-40B4-BE49-F238E27FC236}">
                <a16:creationId xmlns:a16="http://schemas.microsoft.com/office/drawing/2014/main" id="{3035DF26-440A-4939-B6C2-F808AE634F7F}"/>
              </a:ext>
            </a:extLst>
          </p:cNvPr>
          <p:cNvSpPr txBox="1">
            <a:spLocks noChangeArrowheads="1"/>
          </p:cNvSpPr>
          <p:nvPr/>
        </p:nvSpPr>
        <p:spPr bwMode="auto">
          <a:xfrm>
            <a:off x="993863" y="1388734"/>
            <a:ext cx="10204271" cy="1065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a:lnSpc>
                <a:spcPct val="90000"/>
              </a:lnSpc>
            </a:pPr>
            <a:r>
              <a:rPr lang="en-AU" altLang="en-US" sz="3200" b="1">
                <a:solidFill>
                  <a:schemeClr val="accent1"/>
                </a:solidFill>
                <a:latin typeface="Arial"/>
                <a:cs typeface="Arial"/>
              </a:rPr>
              <a:t>JESUS MEETS THE WOMEN OF JERUSALEM</a:t>
            </a:r>
          </a:p>
        </p:txBody>
      </p:sp>
      <p:sp>
        <p:nvSpPr>
          <p:cNvPr id="6151" name="Text Placeholder 3">
            <a:extLst>
              <a:ext uri="{FF2B5EF4-FFF2-40B4-BE49-F238E27FC236}">
                <a16:creationId xmlns:a16="http://schemas.microsoft.com/office/drawing/2014/main" id="{F0F11C20-482E-4FE8-B63F-B76D8D3A35DB}"/>
              </a:ext>
            </a:extLst>
          </p:cNvPr>
          <p:cNvSpPr txBox="1">
            <a:spLocks noChangeArrowheads="1"/>
          </p:cNvSpPr>
          <p:nvPr/>
        </p:nvSpPr>
        <p:spPr bwMode="auto">
          <a:xfrm>
            <a:off x="1892300" y="2135347"/>
            <a:ext cx="840740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a:lnSpc>
                <a:spcPct val="90000"/>
              </a:lnSpc>
              <a:spcBef>
                <a:spcPts val="1000"/>
              </a:spcBef>
              <a:buFont typeface="Arial" panose="020B0604020202020204" pitchFamily="34" charset="0"/>
              <a:buNone/>
            </a:pPr>
            <a:endParaRPr lang="en-AU" altLang="en-US" sz="3200" b="1">
              <a:latin typeface="Arial" panose="020B0604020202020204" pitchFamily="34" charset="0"/>
            </a:endParaRPr>
          </a:p>
        </p:txBody>
      </p:sp>
      <p:sp>
        <p:nvSpPr>
          <p:cNvPr id="2" name="TextBox 1">
            <a:extLst>
              <a:ext uri="{FF2B5EF4-FFF2-40B4-BE49-F238E27FC236}">
                <a16:creationId xmlns:a16="http://schemas.microsoft.com/office/drawing/2014/main" id="{727364EC-97C7-40BD-82C5-50DF4B5022B1}"/>
              </a:ext>
            </a:extLst>
          </p:cNvPr>
          <p:cNvSpPr txBox="1"/>
          <p:nvPr/>
        </p:nvSpPr>
        <p:spPr>
          <a:xfrm>
            <a:off x="3497179" y="625642"/>
            <a:ext cx="6112042" cy="536248"/>
          </a:xfrm>
          <a:prstGeom prst="rect">
            <a:avLst/>
          </a:prstGeom>
          <a:noFill/>
        </p:spPr>
        <p:txBody>
          <a:bodyPr wrap="square" rtlCol="0">
            <a:spAutoFit/>
          </a:bodyPr>
          <a:lstStyle/>
          <a:p>
            <a:pPr algn="l"/>
            <a:endParaRPr lang="en-AU">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0E391C6-CC94-43A8-9CE4-123F304476F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45988" y="572923"/>
            <a:ext cx="3100023" cy="718347"/>
          </a:xfrm>
          <a:prstGeom prst="rect">
            <a:avLst/>
          </a:prstGeom>
        </p:spPr>
      </p:pic>
      <p:sp>
        <p:nvSpPr>
          <p:cNvPr id="7" name="TextBox 6">
            <a:extLst>
              <a:ext uri="{FF2B5EF4-FFF2-40B4-BE49-F238E27FC236}">
                <a16:creationId xmlns:a16="http://schemas.microsoft.com/office/drawing/2014/main" id="{B70C0EF1-DCA2-43E0-8CE5-21F238653CB0}"/>
              </a:ext>
            </a:extLst>
          </p:cNvPr>
          <p:cNvSpPr txBox="1"/>
          <p:nvPr/>
        </p:nvSpPr>
        <p:spPr>
          <a:xfrm>
            <a:off x="2381834" y="2389813"/>
            <a:ext cx="7507706" cy="3046988"/>
          </a:xfrm>
          <a:prstGeom prst="rect">
            <a:avLst/>
          </a:prstGeom>
          <a:noFill/>
        </p:spPr>
        <p:txBody>
          <a:bodyPr wrap="square" rtlCol="0">
            <a:spAutoFit/>
          </a:bodyPr>
          <a:lstStyle/>
          <a:p>
            <a:pPr algn="l"/>
            <a:r>
              <a:rPr lang="en-AU" sz="3200" b="1">
                <a:latin typeface="Arial" panose="020B0604020202020204" pitchFamily="34" charset="0"/>
                <a:cs typeface="Arial" panose="020B0604020202020204" pitchFamily="34" charset="0"/>
              </a:rPr>
              <a:t>Leader: </a:t>
            </a:r>
            <a:r>
              <a:rPr lang="en-AU" sz="3200">
                <a:latin typeface="Arial" panose="020B0604020202020204" pitchFamily="34" charset="0"/>
                <a:cs typeface="Arial" panose="020B0604020202020204" pitchFamily="34" charset="0"/>
              </a:rPr>
              <a:t>Luke 23: 27-31</a:t>
            </a:r>
          </a:p>
          <a:p>
            <a:pPr algn="l"/>
            <a:endParaRPr lang="en-AU" sz="3200">
              <a:latin typeface="Arial" panose="020B0604020202020204" pitchFamily="34" charset="0"/>
              <a:cs typeface="Arial" panose="020B0604020202020204" pitchFamily="34" charset="0"/>
            </a:endParaRPr>
          </a:p>
          <a:p>
            <a:pPr algn="l"/>
            <a:r>
              <a:rPr lang="en-AU" sz="3200" b="1">
                <a:latin typeface="Arial" panose="020B0604020202020204" pitchFamily="34" charset="0"/>
                <a:cs typeface="Arial" panose="020B0604020202020204" pitchFamily="34" charset="0"/>
              </a:rPr>
              <a:t>Reader: </a:t>
            </a:r>
            <a:r>
              <a:rPr lang="en-AU" sz="3200">
                <a:latin typeface="Arial" panose="020B0604020202020204" pitchFamily="34" charset="0"/>
                <a:cs typeface="Arial" panose="020B0604020202020204" pitchFamily="34" charset="0"/>
              </a:rPr>
              <a:t>On the way to Calvary you met the women of Jerusalem.</a:t>
            </a:r>
          </a:p>
          <a:p>
            <a:pPr algn="l"/>
            <a:endParaRPr lang="en-AU" sz="3200">
              <a:latin typeface="Arial" panose="020B0604020202020204" pitchFamily="34" charset="0"/>
              <a:cs typeface="Arial" panose="020B0604020202020204" pitchFamily="34" charset="0"/>
            </a:endParaRPr>
          </a:p>
          <a:p>
            <a:pPr algn="l"/>
            <a:r>
              <a:rPr lang="en-AU" sz="3200" b="1">
                <a:latin typeface="Arial" panose="020B0604020202020204" pitchFamily="34" charset="0"/>
                <a:cs typeface="Arial" panose="020B0604020202020204" pitchFamily="34" charset="0"/>
              </a:rPr>
              <a:t>Response: May we walk in your way.</a:t>
            </a:r>
          </a:p>
        </p:txBody>
      </p:sp>
      <p:pic>
        <p:nvPicPr>
          <p:cNvPr id="4" name="Picture 4" descr="Logo&#10;&#10;Description automatically generated">
            <a:extLst>
              <a:ext uri="{FF2B5EF4-FFF2-40B4-BE49-F238E27FC236}">
                <a16:creationId xmlns:a16="http://schemas.microsoft.com/office/drawing/2014/main" id="{A609398E-10D7-45D5-AD99-A41DB2EA871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8145069" y="5873913"/>
            <a:ext cx="1678775" cy="46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4189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Oliva looks out from her kiosk in her home in Karatu District, Tanzania.  Photo credit: August Lucky&#10;">
            <a:extLst>
              <a:ext uri="{FF2B5EF4-FFF2-40B4-BE49-F238E27FC236}">
                <a16:creationId xmlns:a16="http://schemas.microsoft.com/office/drawing/2014/main" id="{F6BFE8B4-8819-46F5-B22B-2F2D8D66580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pic>
        <p:nvPicPr>
          <p:cNvPr id="7171" name="Picture 7" descr="Shape, rectangle, square&#10;&#10;Description automatically generated">
            <a:extLst>
              <a:ext uri="{FF2B5EF4-FFF2-40B4-BE49-F238E27FC236}">
                <a16:creationId xmlns:a16="http://schemas.microsoft.com/office/drawing/2014/main" id="{4F2BACA5-AD4E-4E2D-A8F1-21C3E493273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55337" y="3953650"/>
            <a:ext cx="4062491" cy="284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8">
            <a:extLst>
              <a:ext uri="{FF2B5EF4-FFF2-40B4-BE49-F238E27FC236}">
                <a16:creationId xmlns:a16="http://schemas.microsoft.com/office/drawing/2014/main" id="{D1185520-1971-4B4A-AEEE-9F83EE214BB3}"/>
              </a:ext>
            </a:extLst>
          </p:cNvPr>
          <p:cNvSpPr txBox="1">
            <a:spLocks noChangeArrowheads="1"/>
          </p:cNvSpPr>
          <p:nvPr/>
        </p:nvSpPr>
        <p:spPr bwMode="auto">
          <a:xfrm>
            <a:off x="8219839" y="4283746"/>
            <a:ext cx="35565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b="1">
                <a:solidFill>
                  <a:schemeClr val="bg1"/>
                </a:solidFill>
                <a:latin typeface="Arial" panose="020B0604020202020204" pitchFamily="34" charset="0"/>
                <a:cs typeface="Arial" panose="020B0604020202020204" pitchFamily="34" charset="0"/>
              </a:rPr>
              <a:t>REFLECT</a:t>
            </a:r>
          </a:p>
          <a:p>
            <a:pPr eaLnBrk="1" hangingPunct="1"/>
            <a:r>
              <a:rPr lang="en-US" altLang="en-US" sz="2800">
                <a:solidFill>
                  <a:schemeClr val="bg1"/>
                </a:solidFill>
                <a:latin typeface="Arial"/>
                <a:cs typeface="Arial"/>
              </a:rPr>
              <a:t>How can we ensure the voices of all women are heard and respected?</a:t>
            </a:r>
            <a:endParaRPr lang="en-US" altLang="en-US" sz="2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4650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3FD02A-BED6-4828-AEC2-49976E20EC56}"/>
              </a:ext>
            </a:extLst>
          </p:cNvPr>
          <p:cNvSpPr/>
          <p:nvPr/>
        </p:nvSpPr>
        <p:spPr>
          <a:xfrm>
            <a:off x="374650" y="371475"/>
            <a:ext cx="11522075" cy="61150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endParaRPr>
          </a:p>
        </p:txBody>
      </p:sp>
      <p:pic>
        <p:nvPicPr>
          <p:cNvPr id="6149" name="Picture 6">
            <a:extLst>
              <a:ext uri="{FF2B5EF4-FFF2-40B4-BE49-F238E27FC236}">
                <a16:creationId xmlns:a16="http://schemas.microsoft.com/office/drawing/2014/main" id="{06121CFB-E9FA-47F5-B057-5322A0DB526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75863" y="5867400"/>
            <a:ext cx="157003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itle 1">
            <a:extLst>
              <a:ext uri="{FF2B5EF4-FFF2-40B4-BE49-F238E27FC236}">
                <a16:creationId xmlns:a16="http://schemas.microsoft.com/office/drawing/2014/main" id="{3035DF26-440A-4939-B6C2-F808AE634F7F}"/>
              </a:ext>
            </a:extLst>
          </p:cNvPr>
          <p:cNvSpPr txBox="1">
            <a:spLocks noChangeArrowheads="1"/>
          </p:cNvSpPr>
          <p:nvPr/>
        </p:nvSpPr>
        <p:spPr bwMode="auto">
          <a:xfrm>
            <a:off x="1441629" y="1354318"/>
            <a:ext cx="9388116" cy="1065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a:lnSpc>
                <a:spcPct val="90000"/>
              </a:lnSpc>
            </a:pPr>
            <a:r>
              <a:rPr lang="en-AU" altLang="en-US" sz="3600" b="1">
                <a:solidFill>
                  <a:schemeClr val="accent1"/>
                </a:solidFill>
                <a:latin typeface="Arial"/>
                <a:cs typeface="Arial"/>
              </a:rPr>
              <a:t>“FATHER, FORGIVE THEM …”</a:t>
            </a:r>
          </a:p>
        </p:txBody>
      </p:sp>
      <p:sp>
        <p:nvSpPr>
          <p:cNvPr id="6151" name="Text Placeholder 3">
            <a:extLst>
              <a:ext uri="{FF2B5EF4-FFF2-40B4-BE49-F238E27FC236}">
                <a16:creationId xmlns:a16="http://schemas.microsoft.com/office/drawing/2014/main" id="{F0F11C20-482E-4FE8-B63F-B76D8D3A35DB}"/>
              </a:ext>
            </a:extLst>
          </p:cNvPr>
          <p:cNvSpPr txBox="1">
            <a:spLocks noChangeArrowheads="1"/>
          </p:cNvSpPr>
          <p:nvPr/>
        </p:nvSpPr>
        <p:spPr bwMode="auto">
          <a:xfrm>
            <a:off x="1892300" y="2135347"/>
            <a:ext cx="840740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a:spcBef>
                <a:spcPts val="500"/>
              </a:spcBef>
              <a:buFont typeface="Arial" panose="020B0604020202020204" pitchFamily="34" charset="0"/>
              <a:buNone/>
            </a:pPr>
            <a:r>
              <a:rPr lang="en-AU" altLang="en-US" sz="3200" b="1">
                <a:latin typeface="Arial" panose="020B0604020202020204" pitchFamily="34" charset="0"/>
              </a:rPr>
              <a:t>Leader: </a:t>
            </a:r>
            <a:r>
              <a:rPr lang="en-AU" altLang="en-US" sz="3200">
                <a:latin typeface="Arial" panose="020B0604020202020204" pitchFamily="34" charset="0"/>
              </a:rPr>
              <a:t>Luke 23: 33-34</a:t>
            </a:r>
          </a:p>
          <a:p>
            <a:pPr defTabSz="914400">
              <a:spcBef>
                <a:spcPts val="500"/>
              </a:spcBef>
              <a:buFont typeface="Arial" panose="020B0604020202020204" pitchFamily="34" charset="0"/>
              <a:buNone/>
            </a:pPr>
            <a:endParaRPr lang="en-AU" altLang="en-US" sz="3200">
              <a:latin typeface="Arial" panose="020B0604020202020204" pitchFamily="34" charset="0"/>
            </a:endParaRPr>
          </a:p>
          <a:p>
            <a:pPr defTabSz="914400">
              <a:spcBef>
                <a:spcPts val="500"/>
              </a:spcBef>
              <a:buFont typeface="Arial" panose="020B0604020202020204" pitchFamily="34" charset="0"/>
              <a:buNone/>
            </a:pPr>
            <a:r>
              <a:rPr lang="en-AU" altLang="en-US" sz="3200" b="1">
                <a:latin typeface="Arial" panose="020B0604020202020204" pitchFamily="34" charset="0"/>
              </a:rPr>
              <a:t>Reader: </a:t>
            </a:r>
            <a:r>
              <a:rPr lang="en-AU" altLang="en-US" sz="3200">
                <a:latin typeface="Arial" panose="020B0604020202020204" pitchFamily="34" charset="0"/>
              </a:rPr>
              <a:t>Jesus, you were abandoned and cried out from the cross.</a:t>
            </a:r>
          </a:p>
          <a:p>
            <a:pPr defTabSz="914400">
              <a:spcBef>
                <a:spcPts val="500"/>
              </a:spcBef>
              <a:buFont typeface="Arial" panose="020B0604020202020204" pitchFamily="34" charset="0"/>
              <a:buNone/>
            </a:pPr>
            <a:endParaRPr lang="en-AU" altLang="en-US" sz="3200">
              <a:latin typeface="Arial" panose="020B0604020202020204" pitchFamily="34" charset="0"/>
            </a:endParaRPr>
          </a:p>
          <a:p>
            <a:pPr defTabSz="914400">
              <a:spcBef>
                <a:spcPts val="500"/>
              </a:spcBef>
              <a:buFont typeface="Arial" panose="020B0604020202020204" pitchFamily="34" charset="0"/>
              <a:buNone/>
            </a:pPr>
            <a:r>
              <a:rPr lang="en-AU" altLang="en-US" sz="3200" b="1">
                <a:latin typeface="Arial" panose="020B0604020202020204" pitchFamily="34" charset="0"/>
              </a:rPr>
              <a:t>Response: May</a:t>
            </a:r>
            <a:r>
              <a:rPr lang="en-AU" altLang="en-US" sz="3200" b="1">
                <a:solidFill>
                  <a:srgbClr val="E3CA1E"/>
                </a:solidFill>
                <a:latin typeface="Arial" panose="020B0604020202020204" pitchFamily="34" charset="0"/>
              </a:rPr>
              <a:t> </a:t>
            </a:r>
            <a:r>
              <a:rPr lang="en-AU" altLang="en-US" sz="3200" b="1">
                <a:latin typeface="Arial" panose="020B0604020202020204" pitchFamily="34" charset="0"/>
              </a:rPr>
              <a:t>we walk in your way.</a:t>
            </a:r>
          </a:p>
        </p:txBody>
      </p:sp>
      <p:sp>
        <p:nvSpPr>
          <p:cNvPr id="2" name="TextBox 1">
            <a:extLst>
              <a:ext uri="{FF2B5EF4-FFF2-40B4-BE49-F238E27FC236}">
                <a16:creationId xmlns:a16="http://schemas.microsoft.com/office/drawing/2014/main" id="{727364EC-97C7-40BD-82C5-50DF4B5022B1}"/>
              </a:ext>
            </a:extLst>
          </p:cNvPr>
          <p:cNvSpPr txBox="1"/>
          <p:nvPr/>
        </p:nvSpPr>
        <p:spPr>
          <a:xfrm>
            <a:off x="3497179" y="625642"/>
            <a:ext cx="6112042" cy="536248"/>
          </a:xfrm>
          <a:prstGeom prst="rect">
            <a:avLst/>
          </a:prstGeom>
          <a:noFill/>
        </p:spPr>
        <p:txBody>
          <a:bodyPr wrap="square" rtlCol="0">
            <a:spAutoFit/>
          </a:bodyPr>
          <a:lstStyle/>
          <a:p>
            <a:pPr algn="l"/>
            <a:endParaRPr lang="en-AU">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42B802D-7823-4F11-878D-E7CC7AF2270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23217" y="595520"/>
            <a:ext cx="2945565" cy="628075"/>
          </a:xfrm>
          <a:prstGeom prst="rect">
            <a:avLst/>
          </a:prstGeom>
        </p:spPr>
      </p:pic>
      <p:pic>
        <p:nvPicPr>
          <p:cNvPr id="4" name="Picture 4" descr="Logo&#10;&#10;Description automatically generated">
            <a:extLst>
              <a:ext uri="{FF2B5EF4-FFF2-40B4-BE49-F238E27FC236}">
                <a16:creationId xmlns:a16="http://schemas.microsoft.com/office/drawing/2014/main" id="{E196889D-CD51-452B-882A-5162CCDE3DF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8145069" y="5873913"/>
            <a:ext cx="1678775" cy="46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068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rsad has a meal with his wife, Kasniti, and their daughter in their home, Pandeglang District, Indonesia.  Photo credit: Laz Harfa&#10;">
            <a:extLst>
              <a:ext uri="{FF2B5EF4-FFF2-40B4-BE49-F238E27FC236}">
                <a16:creationId xmlns:a16="http://schemas.microsoft.com/office/drawing/2014/main" id="{558B878A-CC4C-4ADA-BC36-58BEA024EE75}"/>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pic>
        <p:nvPicPr>
          <p:cNvPr id="7171" name="Picture 7" descr="Shape, rectangle, square&#10;&#10;Description automatically generated">
            <a:extLst>
              <a:ext uri="{FF2B5EF4-FFF2-40B4-BE49-F238E27FC236}">
                <a16:creationId xmlns:a16="http://schemas.microsoft.com/office/drawing/2014/main" id="{4F2BACA5-AD4E-4E2D-A8F1-21C3E493273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46712" y="3426076"/>
            <a:ext cx="3663950"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C1C111B-2F91-4BE7-AB2E-159DE76C543A}"/>
              </a:ext>
            </a:extLst>
          </p:cNvPr>
          <p:cNvSpPr txBox="1"/>
          <p:nvPr/>
        </p:nvSpPr>
        <p:spPr>
          <a:xfrm>
            <a:off x="8708394" y="3847357"/>
            <a:ext cx="3204754" cy="2739211"/>
          </a:xfrm>
          <a:prstGeom prst="rect">
            <a:avLst/>
          </a:prstGeom>
          <a:noFill/>
        </p:spPr>
        <p:txBody>
          <a:bodyPr wrap="square" lIns="91440" tIns="45720" rIns="91440" bIns="45720" rtlCol="0" anchor="t">
            <a:spAutoFit/>
          </a:bodyPr>
          <a:lstStyle/>
          <a:p>
            <a:r>
              <a:rPr lang="en-US" altLang="en-US" sz="2800" b="1">
                <a:solidFill>
                  <a:schemeClr val="bg1"/>
                </a:solidFill>
                <a:latin typeface="Arial" panose="020B0604020202020204" pitchFamily="34" charset="0"/>
                <a:cs typeface="Arial" panose="020B0604020202020204" pitchFamily="34" charset="0"/>
              </a:rPr>
              <a:t>REFLECT</a:t>
            </a:r>
          </a:p>
          <a:p>
            <a:r>
              <a:rPr lang="en-AU" sz="2800">
                <a:solidFill>
                  <a:schemeClr val="bg1"/>
                </a:solidFill>
                <a:latin typeface="Arial"/>
                <a:cs typeface="Arial"/>
              </a:rPr>
              <a:t>Jesus, help us to show mercy to others as you have shown endless mercy to us.</a:t>
            </a:r>
          </a:p>
        </p:txBody>
      </p:sp>
    </p:spTree>
    <p:extLst>
      <p:ext uri="{BB962C8B-B14F-4D97-AF65-F5344CB8AC3E}">
        <p14:creationId xmlns:p14="http://schemas.microsoft.com/office/powerpoint/2010/main" val="3440236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3FD02A-BED6-4828-AEC2-49976E20EC56}"/>
              </a:ext>
            </a:extLst>
          </p:cNvPr>
          <p:cNvSpPr/>
          <p:nvPr/>
        </p:nvSpPr>
        <p:spPr>
          <a:xfrm>
            <a:off x="334962" y="273899"/>
            <a:ext cx="11522075" cy="62420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endParaRPr>
          </a:p>
        </p:txBody>
      </p:sp>
      <p:pic>
        <p:nvPicPr>
          <p:cNvPr id="6149" name="Picture 6">
            <a:extLst>
              <a:ext uri="{FF2B5EF4-FFF2-40B4-BE49-F238E27FC236}">
                <a16:creationId xmlns:a16="http://schemas.microsoft.com/office/drawing/2014/main" id="{06121CFB-E9FA-47F5-B057-5322A0DB526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75863" y="5867400"/>
            <a:ext cx="157003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itle 1">
            <a:extLst>
              <a:ext uri="{FF2B5EF4-FFF2-40B4-BE49-F238E27FC236}">
                <a16:creationId xmlns:a16="http://schemas.microsoft.com/office/drawing/2014/main" id="{3035DF26-440A-4939-B6C2-F808AE634F7F}"/>
              </a:ext>
            </a:extLst>
          </p:cNvPr>
          <p:cNvSpPr txBox="1">
            <a:spLocks noChangeArrowheads="1"/>
          </p:cNvSpPr>
          <p:nvPr/>
        </p:nvSpPr>
        <p:spPr bwMode="auto">
          <a:xfrm>
            <a:off x="1401942" y="1354318"/>
            <a:ext cx="9388116" cy="1065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a:lnSpc>
                <a:spcPct val="90000"/>
              </a:lnSpc>
            </a:pPr>
            <a:r>
              <a:rPr lang="en-AU" altLang="en-US" sz="3600" b="1">
                <a:solidFill>
                  <a:schemeClr val="accent1"/>
                </a:solidFill>
                <a:latin typeface="Arial"/>
                <a:cs typeface="Arial"/>
              </a:rPr>
              <a:t>“REMEMBER ME WHEN YOU COME INTO YOUR KINGDOM …”</a:t>
            </a:r>
          </a:p>
        </p:txBody>
      </p:sp>
      <p:sp>
        <p:nvSpPr>
          <p:cNvPr id="6151" name="Text Placeholder 3">
            <a:extLst>
              <a:ext uri="{FF2B5EF4-FFF2-40B4-BE49-F238E27FC236}">
                <a16:creationId xmlns:a16="http://schemas.microsoft.com/office/drawing/2014/main" id="{F0F11C20-482E-4FE8-B63F-B76D8D3A35DB}"/>
              </a:ext>
            </a:extLst>
          </p:cNvPr>
          <p:cNvSpPr txBox="1">
            <a:spLocks noChangeArrowheads="1"/>
          </p:cNvSpPr>
          <p:nvPr/>
        </p:nvSpPr>
        <p:spPr bwMode="auto">
          <a:xfrm>
            <a:off x="1110761" y="2460765"/>
            <a:ext cx="10175630" cy="355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a:spcBef>
                <a:spcPts val="500"/>
              </a:spcBef>
              <a:buFont typeface="Arial" panose="020B0604020202020204" pitchFamily="34" charset="0"/>
              <a:buNone/>
            </a:pPr>
            <a:r>
              <a:rPr lang="en-AU" altLang="en-US" sz="3200" b="1">
                <a:latin typeface="Arial" panose="020B0604020202020204" pitchFamily="34" charset="0"/>
              </a:rPr>
              <a:t>Leader: </a:t>
            </a:r>
            <a:r>
              <a:rPr lang="en-AU" altLang="en-US" sz="3200">
                <a:latin typeface="Arial" panose="020B0604020202020204" pitchFamily="34" charset="0"/>
              </a:rPr>
              <a:t>Luke 23: 39-43</a:t>
            </a:r>
          </a:p>
          <a:p>
            <a:pPr defTabSz="914400">
              <a:spcBef>
                <a:spcPts val="500"/>
              </a:spcBef>
              <a:buFont typeface="Arial" panose="020B0604020202020204" pitchFamily="34" charset="0"/>
              <a:buNone/>
            </a:pPr>
            <a:endParaRPr lang="en-AU" altLang="en-US" sz="3200">
              <a:latin typeface="Arial" panose="020B0604020202020204" pitchFamily="34" charset="0"/>
            </a:endParaRPr>
          </a:p>
          <a:p>
            <a:pPr defTabSz="914400">
              <a:spcBef>
                <a:spcPts val="500"/>
              </a:spcBef>
              <a:buFont typeface="Arial" panose="020B0604020202020204" pitchFamily="34" charset="0"/>
              <a:buNone/>
            </a:pPr>
            <a:r>
              <a:rPr lang="en-AU" altLang="en-US" sz="3200" b="1">
                <a:latin typeface="Arial" panose="020B0604020202020204" pitchFamily="34" charset="0"/>
              </a:rPr>
              <a:t>Reader: </a:t>
            </a:r>
            <a:r>
              <a:rPr lang="en-AU" altLang="en-US" sz="3200">
                <a:latin typeface="Arial" panose="020B0604020202020204" pitchFamily="34" charset="0"/>
              </a:rPr>
              <a:t>Jesus, your life is an example of mercy and forgiveness.</a:t>
            </a:r>
          </a:p>
          <a:p>
            <a:pPr defTabSz="914400">
              <a:spcBef>
                <a:spcPts val="500"/>
              </a:spcBef>
              <a:buFont typeface="Arial" panose="020B0604020202020204" pitchFamily="34" charset="0"/>
              <a:buNone/>
            </a:pPr>
            <a:endParaRPr lang="en-AU" altLang="en-US" sz="3200">
              <a:latin typeface="Arial" panose="020B0604020202020204" pitchFamily="34" charset="0"/>
            </a:endParaRPr>
          </a:p>
          <a:p>
            <a:pPr defTabSz="914400">
              <a:spcBef>
                <a:spcPts val="500"/>
              </a:spcBef>
              <a:buFont typeface="Arial" panose="020B0604020202020204" pitchFamily="34" charset="0"/>
              <a:buNone/>
            </a:pPr>
            <a:r>
              <a:rPr lang="en-AU" altLang="en-US" sz="3200" b="1">
                <a:latin typeface="Arial" panose="020B0604020202020204" pitchFamily="34" charset="0"/>
              </a:rPr>
              <a:t>Response: May</a:t>
            </a:r>
            <a:r>
              <a:rPr lang="en-AU" altLang="en-US" sz="3200" b="1">
                <a:solidFill>
                  <a:srgbClr val="E3CA1E"/>
                </a:solidFill>
                <a:latin typeface="Arial" panose="020B0604020202020204" pitchFamily="34" charset="0"/>
              </a:rPr>
              <a:t> </a:t>
            </a:r>
            <a:r>
              <a:rPr lang="en-AU" altLang="en-US" sz="3200" b="1">
                <a:latin typeface="Arial" panose="020B0604020202020204" pitchFamily="34" charset="0"/>
              </a:rPr>
              <a:t>we walk in your way.</a:t>
            </a:r>
          </a:p>
        </p:txBody>
      </p:sp>
      <p:sp>
        <p:nvSpPr>
          <p:cNvPr id="2" name="TextBox 1">
            <a:extLst>
              <a:ext uri="{FF2B5EF4-FFF2-40B4-BE49-F238E27FC236}">
                <a16:creationId xmlns:a16="http://schemas.microsoft.com/office/drawing/2014/main" id="{727364EC-97C7-40BD-82C5-50DF4B5022B1}"/>
              </a:ext>
            </a:extLst>
          </p:cNvPr>
          <p:cNvSpPr txBox="1"/>
          <p:nvPr/>
        </p:nvSpPr>
        <p:spPr>
          <a:xfrm>
            <a:off x="3497179" y="625642"/>
            <a:ext cx="6112042" cy="536248"/>
          </a:xfrm>
          <a:prstGeom prst="rect">
            <a:avLst/>
          </a:prstGeom>
          <a:noFill/>
        </p:spPr>
        <p:txBody>
          <a:bodyPr wrap="square" rtlCol="0">
            <a:spAutoFit/>
          </a:bodyPr>
          <a:lstStyle/>
          <a:p>
            <a:pPr algn="l"/>
            <a:endParaRPr lang="en-AU">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126FBEAD-5D74-4C30-8EAA-C046E781B8F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20909" y="624271"/>
            <a:ext cx="3150182" cy="688673"/>
          </a:xfrm>
          <a:prstGeom prst="rect">
            <a:avLst/>
          </a:prstGeom>
        </p:spPr>
      </p:pic>
      <p:pic>
        <p:nvPicPr>
          <p:cNvPr id="4" name="Picture 4" descr="Logo&#10;&#10;Description automatically generated">
            <a:extLst>
              <a:ext uri="{FF2B5EF4-FFF2-40B4-BE49-F238E27FC236}">
                <a16:creationId xmlns:a16="http://schemas.microsoft.com/office/drawing/2014/main" id="{CB204D08-57DC-4605-B9F1-2C75A368610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8145069" y="5873913"/>
            <a:ext cx="1678775" cy="46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4568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Halima carries fresh water from a pump near her shelter in a Rohingya refugee camp in Cox’s Bazar. Photo credit: Inmanuel Biswas/ Caritas Bangladesh&#10;">
            <a:extLst>
              <a:ext uri="{FF2B5EF4-FFF2-40B4-BE49-F238E27FC236}">
                <a16:creationId xmlns:a16="http://schemas.microsoft.com/office/drawing/2014/main" id="{34E86CE5-8449-4503-94CF-1234F8CD5CA7}"/>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p:spPr>
      </p:pic>
      <p:pic>
        <p:nvPicPr>
          <p:cNvPr id="7171" name="Picture 7" descr="Shape, rectangle, square&#10;&#10;Description automatically generated">
            <a:extLst>
              <a:ext uri="{FF2B5EF4-FFF2-40B4-BE49-F238E27FC236}">
                <a16:creationId xmlns:a16="http://schemas.microsoft.com/office/drawing/2014/main" id="{4F2BACA5-AD4E-4E2D-A8F1-21C3E493273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38011" y="3013166"/>
            <a:ext cx="3881413" cy="374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8">
            <a:extLst>
              <a:ext uri="{FF2B5EF4-FFF2-40B4-BE49-F238E27FC236}">
                <a16:creationId xmlns:a16="http://schemas.microsoft.com/office/drawing/2014/main" id="{D1185520-1971-4B4A-AEEE-9F83EE214BB3}"/>
              </a:ext>
            </a:extLst>
          </p:cNvPr>
          <p:cNvSpPr txBox="1">
            <a:spLocks noChangeArrowheads="1"/>
          </p:cNvSpPr>
          <p:nvPr/>
        </p:nvSpPr>
        <p:spPr bwMode="auto">
          <a:xfrm>
            <a:off x="8334103" y="3383490"/>
            <a:ext cx="3115967"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b="1">
                <a:solidFill>
                  <a:schemeClr val="bg1"/>
                </a:solidFill>
                <a:latin typeface="Arial" panose="020B0604020202020204" pitchFamily="34" charset="0"/>
                <a:cs typeface="Arial" panose="020B0604020202020204" pitchFamily="34" charset="0"/>
              </a:rPr>
              <a:t>REFLECT</a:t>
            </a:r>
          </a:p>
          <a:p>
            <a:pPr eaLnBrk="1" hangingPunct="1"/>
            <a:r>
              <a:rPr lang="en-US" altLang="en-US" sz="2800">
                <a:solidFill>
                  <a:schemeClr val="bg1"/>
                </a:solidFill>
                <a:latin typeface="Arial"/>
                <a:cs typeface="Arial"/>
              </a:rPr>
              <a:t>How can we live in compassion with those who do not have access to basic human rights?</a:t>
            </a:r>
            <a:endParaRPr lang="en-US" altLang="en-US" sz="2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9838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3FD02A-BED6-4828-AEC2-49976E20EC56}"/>
              </a:ext>
            </a:extLst>
          </p:cNvPr>
          <p:cNvSpPr/>
          <p:nvPr/>
        </p:nvSpPr>
        <p:spPr>
          <a:xfrm>
            <a:off x="374650" y="371475"/>
            <a:ext cx="11522075" cy="61150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endParaRPr>
          </a:p>
        </p:txBody>
      </p:sp>
      <p:pic>
        <p:nvPicPr>
          <p:cNvPr id="6149" name="Picture 6">
            <a:extLst>
              <a:ext uri="{FF2B5EF4-FFF2-40B4-BE49-F238E27FC236}">
                <a16:creationId xmlns:a16="http://schemas.microsoft.com/office/drawing/2014/main" id="{06121CFB-E9FA-47F5-B057-5322A0DB526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75863" y="5867400"/>
            <a:ext cx="157003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itle 1">
            <a:extLst>
              <a:ext uri="{FF2B5EF4-FFF2-40B4-BE49-F238E27FC236}">
                <a16:creationId xmlns:a16="http://schemas.microsoft.com/office/drawing/2014/main" id="{3035DF26-440A-4939-B6C2-F808AE634F7F}"/>
              </a:ext>
            </a:extLst>
          </p:cNvPr>
          <p:cNvSpPr txBox="1">
            <a:spLocks noChangeArrowheads="1"/>
          </p:cNvSpPr>
          <p:nvPr/>
        </p:nvSpPr>
        <p:spPr bwMode="auto">
          <a:xfrm>
            <a:off x="1334425" y="1369681"/>
            <a:ext cx="9602524" cy="1065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a:lnSpc>
                <a:spcPct val="90000"/>
              </a:lnSpc>
            </a:pPr>
            <a:r>
              <a:rPr lang="en-AU" altLang="en-US" sz="3800" b="1">
                <a:solidFill>
                  <a:schemeClr val="accent1"/>
                </a:solidFill>
                <a:latin typeface="Arial"/>
                <a:cs typeface="Arial"/>
              </a:rPr>
              <a:t>“AND FROM THAT HOUR THE DISCIPLE TOOK HER INTO HIS HOME”</a:t>
            </a:r>
          </a:p>
        </p:txBody>
      </p:sp>
      <p:sp>
        <p:nvSpPr>
          <p:cNvPr id="6151" name="Text Placeholder 3">
            <a:extLst>
              <a:ext uri="{FF2B5EF4-FFF2-40B4-BE49-F238E27FC236}">
                <a16:creationId xmlns:a16="http://schemas.microsoft.com/office/drawing/2014/main" id="{F0F11C20-482E-4FE8-B63F-B76D8D3A35DB}"/>
              </a:ext>
            </a:extLst>
          </p:cNvPr>
          <p:cNvSpPr txBox="1">
            <a:spLocks noChangeArrowheads="1"/>
          </p:cNvSpPr>
          <p:nvPr/>
        </p:nvSpPr>
        <p:spPr bwMode="auto">
          <a:xfrm>
            <a:off x="1334425" y="2540793"/>
            <a:ext cx="9882215"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a:spcBef>
                <a:spcPts val="500"/>
              </a:spcBef>
              <a:buFont typeface="Arial" panose="020B0604020202020204" pitchFamily="34" charset="0"/>
              <a:buNone/>
            </a:pPr>
            <a:r>
              <a:rPr lang="en-AU" altLang="en-US" sz="3200" b="1">
                <a:latin typeface="Arial" panose="020B0604020202020204" pitchFamily="34" charset="0"/>
              </a:rPr>
              <a:t>Leader: </a:t>
            </a:r>
            <a:r>
              <a:rPr lang="en-AU" altLang="en-US" sz="3200">
                <a:latin typeface="Arial" panose="020B0604020202020204" pitchFamily="34" charset="0"/>
              </a:rPr>
              <a:t>John 19: 25-27</a:t>
            </a:r>
          </a:p>
          <a:p>
            <a:pPr defTabSz="914400">
              <a:spcBef>
                <a:spcPts val="500"/>
              </a:spcBef>
              <a:buFont typeface="Arial" panose="020B0604020202020204" pitchFamily="34" charset="0"/>
              <a:buNone/>
            </a:pPr>
            <a:endParaRPr lang="en-AU" altLang="en-US" sz="3200" b="1">
              <a:latin typeface="Arial" panose="020B0604020202020204" pitchFamily="34" charset="0"/>
            </a:endParaRPr>
          </a:p>
          <a:p>
            <a:pPr defTabSz="914400">
              <a:spcBef>
                <a:spcPts val="500"/>
              </a:spcBef>
              <a:buFont typeface="Arial" panose="020B0604020202020204" pitchFamily="34" charset="0"/>
              <a:buNone/>
            </a:pPr>
            <a:r>
              <a:rPr lang="en-AU" altLang="en-US" sz="3200" b="1">
                <a:latin typeface="Arial" panose="020B0604020202020204" pitchFamily="34" charset="0"/>
              </a:rPr>
              <a:t>Reader: </a:t>
            </a:r>
            <a:r>
              <a:rPr lang="en-AU" altLang="en-US" sz="3200">
                <a:latin typeface="Arial" panose="020B0604020202020204" pitchFamily="34" charset="0"/>
              </a:rPr>
              <a:t>Jesus, you invite your mother and your beloved disciple to strengthen and help one another.</a:t>
            </a:r>
          </a:p>
          <a:p>
            <a:pPr defTabSz="914400">
              <a:spcBef>
                <a:spcPts val="500"/>
              </a:spcBef>
              <a:buFont typeface="Arial" panose="020B0604020202020204" pitchFamily="34" charset="0"/>
              <a:buNone/>
            </a:pPr>
            <a:endParaRPr lang="en-AU" altLang="en-US" sz="3200">
              <a:latin typeface="Arial" panose="020B0604020202020204" pitchFamily="34" charset="0"/>
            </a:endParaRPr>
          </a:p>
          <a:p>
            <a:pPr defTabSz="914400">
              <a:spcBef>
                <a:spcPts val="500"/>
              </a:spcBef>
              <a:buFont typeface="Arial" panose="020B0604020202020204" pitchFamily="34" charset="0"/>
              <a:buNone/>
            </a:pPr>
            <a:r>
              <a:rPr lang="en-AU" altLang="en-US" sz="3200" b="1">
                <a:latin typeface="Arial" panose="020B0604020202020204" pitchFamily="34" charset="0"/>
              </a:rPr>
              <a:t>Response: May</a:t>
            </a:r>
            <a:r>
              <a:rPr lang="en-AU" altLang="en-US" sz="3200" b="1">
                <a:solidFill>
                  <a:srgbClr val="E3CA1E"/>
                </a:solidFill>
                <a:latin typeface="Arial" panose="020B0604020202020204" pitchFamily="34" charset="0"/>
              </a:rPr>
              <a:t> </a:t>
            </a:r>
            <a:r>
              <a:rPr lang="en-AU" altLang="en-US" sz="3200" b="1">
                <a:latin typeface="Arial" panose="020B0604020202020204" pitchFamily="34" charset="0"/>
              </a:rPr>
              <a:t>we walk in your way.</a:t>
            </a:r>
          </a:p>
        </p:txBody>
      </p:sp>
      <p:sp>
        <p:nvSpPr>
          <p:cNvPr id="2" name="TextBox 1">
            <a:extLst>
              <a:ext uri="{FF2B5EF4-FFF2-40B4-BE49-F238E27FC236}">
                <a16:creationId xmlns:a16="http://schemas.microsoft.com/office/drawing/2014/main" id="{727364EC-97C7-40BD-82C5-50DF4B5022B1}"/>
              </a:ext>
            </a:extLst>
          </p:cNvPr>
          <p:cNvSpPr txBox="1"/>
          <p:nvPr/>
        </p:nvSpPr>
        <p:spPr>
          <a:xfrm>
            <a:off x="3497179" y="625642"/>
            <a:ext cx="6112042" cy="536248"/>
          </a:xfrm>
          <a:prstGeom prst="rect">
            <a:avLst/>
          </a:prstGeom>
          <a:noFill/>
        </p:spPr>
        <p:txBody>
          <a:bodyPr wrap="square" rtlCol="0">
            <a:spAutoFit/>
          </a:bodyPr>
          <a:lstStyle/>
          <a:p>
            <a:pPr algn="l"/>
            <a:endParaRPr lang="en-AU">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DD7602D-CE5F-4A40-BBEC-7DAA44D41CF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74610" y="560549"/>
            <a:ext cx="3042779" cy="703094"/>
          </a:xfrm>
          <a:prstGeom prst="rect">
            <a:avLst/>
          </a:prstGeom>
        </p:spPr>
      </p:pic>
      <p:pic>
        <p:nvPicPr>
          <p:cNvPr id="4" name="Picture 4" descr="Logo&#10;&#10;Description automatically generated">
            <a:extLst>
              <a:ext uri="{FF2B5EF4-FFF2-40B4-BE49-F238E27FC236}">
                <a16:creationId xmlns:a16="http://schemas.microsoft.com/office/drawing/2014/main" id="{A885428D-FBED-48B7-BA81-EF784498BD9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8145069" y="5873913"/>
            <a:ext cx="1678775" cy="46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7884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Caritas Australia is helping to boost food security at the San Isidro Care Centre, Solomon Islands. Photo credit: Neil Nuia &#10;">
            <a:extLst>
              <a:ext uri="{FF2B5EF4-FFF2-40B4-BE49-F238E27FC236}">
                <a16:creationId xmlns:a16="http://schemas.microsoft.com/office/drawing/2014/main" id="{89A2A278-A4EA-4CFA-B842-D0A5D27F449B}"/>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p:spPr>
      </p:pic>
      <p:pic>
        <p:nvPicPr>
          <p:cNvPr id="7171" name="Picture 7" descr="Shape, rectangle, square&#10;&#10;Description automatically generated">
            <a:extLst>
              <a:ext uri="{FF2B5EF4-FFF2-40B4-BE49-F238E27FC236}">
                <a16:creationId xmlns:a16="http://schemas.microsoft.com/office/drawing/2014/main" id="{4F2BACA5-AD4E-4E2D-A8F1-21C3E493273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37236" y="3468420"/>
            <a:ext cx="3871029"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8">
            <a:extLst>
              <a:ext uri="{FF2B5EF4-FFF2-40B4-BE49-F238E27FC236}">
                <a16:creationId xmlns:a16="http://schemas.microsoft.com/office/drawing/2014/main" id="{D1185520-1971-4B4A-AEEE-9F83EE214BB3}"/>
              </a:ext>
            </a:extLst>
          </p:cNvPr>
          <p:cNvSpPr txBox="1">
            <a:spLocks noChangeArrowheads="1"/>
          </p:cNvSpPr>
          <p:nvPr/>
        </p:nvSpPr>
        <p:spPr bwMode="auto">
          <a:xfrm>
            <a:off x="8464732" y="3798735"/>
            <a:ext cx="3274422"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b="1">
                <a:solidFill>
                  <a:schemeClr val="bg1"/>
                </a:solidFill>
                <a:latin typeface="Arial" panose="020B0604020202020204" pitchFamily="34" charset="0"/>
                <a:cs typeface="Arial" panose="020B0604020202020204" pitchFamily="34" charset="0"/>
              </a:rPr>
              <a:t>REFLECT</a:t>
            </a:r>
          </a:p>
          <a:p>
            <a:pPr eaLnBrk="1" hangingPunct="1"/>
            <a:r>
              <a:rPr lang="en-US" altLang="en-US" sz="2800">
                <a:solidFill>
                  <a:schemeClr val="bg1"/>
                </a:solidFill>
                <a:latin typeface="Arial"/>
                <a:cs typeface="Arial"/>
              </a:rPr>
              <a:t>How can we be modern day disciples that follow in the footsteps of Christ?</a:t>
            </a:r>
            <a:endParaRPr lang="en-US" altLang="en-US" sz="2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9999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3FD02A-BED6-4828-AEC2-49976E20EC56}"/>
              </a:ext>
            </a:extLst>
          </p:cNvPr>
          <p:cNvSpPr/>
          <p:nvPr/>
        </p:nvSpPr>
        <p:spPr>
          <a:xfrm>
            <a:off x="374650" y="371475"/>
            <a:ext cx="11522075" cy="61150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endParaRPr>
          </a:p>
        </p:txBody>
      </p:sp>
      <p:pic>
        <p:nvPicPr>
          <p:cNvPr id="6149" name="Picture 6">
            <a:extLst>
              <a:ext uri="{FF2B5EF4-FFF2-40B4-BE49-F238E27FC236}">
                <a16:creationId xmlns:a16="http://schemas.microsoft.com/office/drawing/2014/main" id="{06121CFB-E9FA-47F5-B057-5322A0DB526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75863" y="5867400"/>
            <a:ext cx="157003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itle 1">
            <a:extLst>
              <a:ext uri="{FF2B5EF4-FFF2-40B4-BE49-F238E27FC236}">
                <a16:creationId xmlns:a16="http://schemas.microsoft.com/office/drawing/2014/main" id="{3035DF26-440A-4939-B6C2-F808AE634F7F}"/>
              </a:ext>
            </a:extLst>
          </p:cNvPr>
          <p:cNvSpPr txBox="1">
            <a:spLocks noChangeArrowheads="1"/>
          </p:cNvSpPr>
          <p:nvPr/>
        </p:nvSpPr>
        <p:spPr bwMode="auto">
          <a:xfrm>
            <a:off x="766354" y="1416058"/>
            <a:ext cx="10650583" cy="64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a:lnSpc>
                <a:spcPct val="90000"/>
              </a:lnSpc>
            </a:pPr>
            <a:r>
              <a:rPr lang="en-AU" altLang="en-US" sz="3600" b="1">
                <a:solidFill>
                  <a:schemeClr val="accent1"/>
                </a:solidFill>
                <a:latin typeface="Arial"/>
                <a:cs typeface="Arial"/>
              </a:rPr>
              <a:t>“INTO YOUR HANDS I COMMEND MY SPIRIT.”</a:t>
            </a:r>
          </a:p>
        </p:txBody>
      </p:sp>
      <p:sp>
        <p:nvSpPr>
          <p:cNvPr id="6151" name="Text Placeholder 3">
            <a:extLst>
              <a:ext uri="{FF2B5EF4-FFF2-40B4-BE49-F238E27FC236}">
                <a16:creationId xmlns:a16="http://schemas.microsoft.com/office/drawing/2014/main" id="{F0F11C20-482E-4FE8-B63F-B76D8D3A35DB}"/>
              </a:ext>
            </a:extLst>
          </p:cNvPr>
          <p:cNvSpPr txBox="1">
            <a:spLocks noChangeArrowheads="1"/>
          </p:cNvSpPr>
          <p:nvPr/>
        </p:nvSpPr>
        <p:spPr bwMode="auto">
          <a:xfrm>
            <a:off x="1179147" y="2306637"/>
            <a:ext cx="9939418" cy="3550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a:lnSpc>
                <a:spcPct val="90000"/>
              </a:lnSpc>
              <a:spcBef>
                <a:spcPts val="1000"/>
              </a:spcBef>
              <a:buFont typeface="Arial" panose="020B0604020202020204" pitchFamily="34" charset="0"/>
              <a:buNone/>
            </a:pPr>
            <a:r>
              <a:rPr lang="en-AU" altLang="en-US" sz="3200" b="1">
                <a:latin typeface="Arial" panose="020B0604020202020204" pitchFamily="34" charset="0"/>
              </a:rPr>
              <a:t>Leader: </a:t>
            </a:r>
            <a:r>
              <a:rPr lang="en-AU" altLang="en-US" sz="3200">
                <a:latin typeface="Arial" panose="020B0604020202020204" pitchFamily="34" charset="0"/>
              </a:rPr>
              <a:t>Luke 23: 44-46</a:t>
            </a:r>
          </a:p>
          <a:p>
            <a:pPr defTabSz="914400">
              <a:lnSpc>
                <a:spcPct val="90000"/>
              </a:lnSpc>
              <a:spcBef>
                <a:spcPts val="1000"/>
              </a:spcBef>
              <a:buFont typeface="Arial" panose="020B0604020202020204" pitchFamily="34" charset="0"/>
              <a:buNone/>
            </a:pPr>
            <a:endParaRPr lang="en-AU" altLang="en-US" sz="3200">
              <a:latin typeface="Arial" panose="020B0604020202020204" pitchFamily="34" charset="0"/>
            </a:endParaRPr>
          </a:p>
          <a:p>
            <a:pPr defTabSz="914400">
              <a:lnSpc>
                <a:spcPct val="90000"/>
              </a:lnSpc>
              <a:spcBef>
                <a:spcPts val="1000"/>
              </a:spcBef>
              <a:buFont typeface="Arial" panose="020B0604020202020204" pitchFamily="34" charset="0"/>
              <a:buNone/>
            </a:pPr>
            <a:r>
              <a:rPr lang="en-AU" altLang="en-US" sz="3200" b="1">
                <a:latin typeface="Arial" panose="020B0604020202020204" pitchFamily="34" charset="0"/>
              </a:rPr>
              <a:t>Reader: </a:t>
            </a:r>
            <a:r>
              <a:rPr lang="en-AU" altLang="en-US" sz="3200">
                <a:latin typeface="Arial" panose="020B0604020202020204" pitchFamily="34" charset="0"/>
              </a:rPr>
              <a:t>Jesus has completed his earthly journey.</a:t>
            </a:r>
          </a:p>
          <a:p>
            <a:pPr defTabSz="914400">
              <a:lnSpc>
                <a:spcPct val="90000"/>
              </a:lnSpc>
              <a:spcBef>
                <a:spcPts val="1000"/>
              </a:spcBef>
              <a:buFont typeface="Arial" panose="020B0604020202020204" pitchFamily="34" charset="0"/>
              <a:buNone/>
            </a:pPr>
            <a:endParaRPr lang="en-AU" altLang="en-US" sz="3200">
              <a:latin typeface="Arial" panose="020B0604020202020204" pitchFamily="34" charset="0"/>
            </a:endParaRPr>
          </a:p>
          <a:p>
            <a:pPr defTabSz="914400">
              <a:lnSpc>
                <a:spcPct val="90000"/>
              </a:lnSpc>
              <a:spcBef>
                <a:spcPts val="1000"/>
              </a:spcBef>
              <a:buFont typeface="Arial" panose="020B0604020202020204" pitchFamily="34" charset="0"/>
              <a:buNone/>
            </a:pPr>
            <a:r>
              <a:rPr lang="en-AU" altLang="en-US" sz="3200" b="1">
                <a:latin typeface="Arial" panose="020B0604020202020204" pitchFamily="34" charset="0"/>
              </a:rPr>
              <a:t>Response: May</a:t>
            </a:r>
            <a:r>
              <a:rPr lang="en-AU" altLang="en-US" sz="3200" b="1">
                <a:solidFill>
                  <a:srgbClr val="E3CA1E"/>
                </a:solidFill>
                <a:latin typeface="Arial" panose="020B0604020202020204" pitchFamily="34" charset="0"/>
              </a:rPr>
              <a:t> </a:t>
            </a:r>
            <a:r>
              <a:rPr lang="en-AU" altLang="en-US" sz="3200" b="1">
                <a:latin typeface="Arial" panose="020B0604020202020204" pitchFamily="34" charset="0"/>
              </a:rPr>
              <a:t>we walk in your way.</a:t>
            </a:r>
          </a:p>
        </p:txBody>
      </p:sp>
      <p:sp>
        <p:nvSpPr>
          <p:cNvPr id="2" name="TextBox 1">
            <a:extLst>
              <a:ext uri="{FF2B5EF4-FFF2-40B4-BE49-F238E27FC236}">
                <a16:creationId xmlns:a16="http://schemas.microsoft.com/office/drawing/2014/main" id="{727364EC-97C7-40BD-82C5-50DF4B5022B1}"/>
              </a:ext>
            </a:extLst>
          </p:cNvPr>
          <p:cNvSpPr txBox="1"/>
          <p:nvPr/>
        </p:nvSpPr>
        <p:spPr>
          <a:xfrm>
            <a:off x="3497179" y="625642"/>
            <a:ext cx="6112042" cy="536248"/>
          </a:xfrm>
          <a:prstGeom prst="rect">
            <a:avLst/>
          </a:prstGeom>
          <a:noFill/>
        </p:spPr>
        <p:txBody>
          <a:bodyPr wrap="square" rtlCol="0">
            <a:spAutoFit/>
          </a:bodyPr>
          <a:lstStyle/>
          <a:p>
            <a:pPr algn="l"/>
            <a:endParaRPr lang="en-AU">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4AE5D91-AB69-4791-84DE-499F124837E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18212" y="625642"/>
            <a:ext cx="2755575" cy="645953"/>
          </a:xfrm>
          <a:prstGeom prst="rect">
            <a:avLst/>
          </a:prstGeom>
        </p:spPr>
      </p:pic>
      <p:pic>
        <p:nvPicPr>
          <p:cNvPr id="4" name="Picture 4" descr="Logo&#10;&#10;Description automatically generated">
            <a:extLst>
              <a:ext uri="{FF2B5EF4-FFF2-40B4-BE49-F238E27FC236}">
                <a16:creationId xmlns:a16="http://schemas.microsoft.com/office/drawing/2014/main" id="{D51DAB09-16A2-45B3-AF1A-DA56479E63B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8145069" y="5873913"/>
            <a:ext cx="1678775" cy="46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9300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Oliva works in the field growing beans in Karatu District, Tanzania.  Photo credit: August Lucky&#10;">
            <a:extLst>
              <a:ext uri="{FF2B5EF4-FFF2-40B4-BE49-F238E27FC236}">
                <a16:creationId xmlns:a16="http://schemas.microsoft.com/office/drawing/2014/main" id="{F7588F9C-7B99-4FD5-9108-A91D22900D5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pic>
        <p:nvPicPr>
          <p:cNvPr id="7171" name="Picture 7" descr="Shape, rectangle, square&#10;&#10;Description automatically generated">
            <a:extLst>
              <a:ext uri="{FF2B5EF4-FFF2-40B4-BE49-F238E27FC236}">
                <a16:creationId xmlns:a16="http://schemas.microsoft.com/office/drawing/2014/main" id="{4F2BACA5-AD4E-4E2D-A8F1-21C3E493273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75482" y="3429000"/>
            <a:ext cx="3663950"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8">
            <a:extLst>
              <a:ext uri="{FF2B5EF4-FFF2-40B4-BE49-F238E27FC236}">
                <a16:creationId xmlns:a16="http://schemas.microsoft.com/office/drawing/2014/main" id="{D1185520-1971-4B4A-AEEE-9F83EE214BB3}"/>
              </a:ext>
            </a:extLst>
          </p:cNvPr>
          <p:cNvSpPr txBox="1">
            <a:spLocks noChangeArrowheads="1"/>
          </p:cNvSpPr>
          <p:nvPr/>
        </p:nvSpPr>
        <p:spPr bwMode="auto">
          <a:xfrm>
            <a:off x="8586652" y="3863627"/>
            <a:ext cx="3222171"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b="1">
                <a:solidFill>
                  <a:schemeClr val="bg1"/>
                </a:solidFill>
                <a:latin typeface="Arial" panose="020B0604020202020204" pitchFamily="34" charset="0"/>
                <a:cs typeface="Arial" panose="020B0604020202020204" pitchFamily="34" charset="0"/>
              </a:rPr>
              <a:t>REFLECT</a:t>
            </a:r>
          </a:p>
          <a:p>
            <a:pPr eaLnBrk="1" hangingPunct="1"/>
            <a:r>
              <a:rPr lang="en-US" altLang="en-US" sz="2800">
                <a:solidFill>
                  <a:schemeClr val="bg1"/>
                </a:solidFill>
                <a:latin typeface="Arial"/>
                <a:cs typeface="Arial"/>
              </a:rPr>
              <a:t>How can we follow in the footsteps of Christ and live a life of service and compassion?</a:t>
            </a:r>
            <a:endParaRPr lang="en-US" altLang="en-US" sz="2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8898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rgret teaches sign language and vocational skills at the San Isidro Care Centre in the Solomon Islands.  Photo credit: Neil Nuia &#10;">
            <a:extLst>
              <a:ext uri="{FF2B5EF4-FFF2-40B4-BE49-F238E27FC236}">
                <a16:creationId xmlns:a16="http://schemas.microsoft.com/office/drawing/2014/main" id="{BEF8EACB-016B-4605-95C2-F218BE5EAFA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525" y="0"/>
            <a:ext cx="12212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BBC0063-65EB-4EFE-A0F4-C8222FBD3BB7}"/>
              </a:ext>
            </a:extLst>
          </p:cNvPr>
          <p:cNvSpPr/>
          <p:nvPr/>
        </p:nvSpPr>
        <p:spPr>
          <a:xfrm>
            <a:off x="-15460" y="5147365"/>
            <a:ext cx="12214086" cy="91660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descr="Logo&#10;&#10;Description automatically generated">
            <a:extLst>
              <a:ext uri="{FF2B5EF4-FFF2-40B4-BE49-F238E27FC236}">
                <a16:creationId xmlns:a16="http://schemas.microsoft.com/office/drawing/2014/main" id="{03DD5DCE-D843-41C8-8CA1-22F395574C4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30060" y="5232783"/>
            <a:ext cx="10233803" cy="102194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3FD02A-BED6-4828-AEC2-49976E20EC56}"/>
              </a:ext>
            </a:extLst>
          </p:cNvPr>
          <p:cNvSpPr/>
          <p:nvPr/>
        </p:nvSpPr>
        <p:spPr>
          <a:xfrm>
            <a:off x="374650" y="371475"/>
            <a:ext cx="11522075" cy="61150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endParaRPr>
          </a:p>
        </p:txBody>
      </p:sp>
      <p:pic>
        <p:nvPicPr>
          <p:cNvPr id="6149" name="Picture 6">
            <a:extLst>
              <a:ext uri="{FF2B5EF4-FFF2-40B4-BE49-F238E27FC236}">
                <a16:creationId xmlns:a16="http://schemas.microsoft.com/office/drawing/2014/main" id="{06121CFB-E9FA-47F5-B057-5322A0DB526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75863" y="5867400"/>
            <a:ext cx="157003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itle 1">
            <a:extLst>
              <a:ext uri="{FF2B5EF4-FFF2-40B4-BE49-F238E27FC236}">
                <a16:creationId xmlns:a16="http://schemas.microsoft.com/office/drawing/2014/main" id="{3035DF26-440A-4939-B6C2-F808AE634F7F}"/>
              </a:ext>
            </a:extLst>
          </p:cNvPr>
          <p:cNvSpPr txBox="1">
            <a:spLocks noChangeArrowheads="1"/>
          </p:cNvSpPr>
          <p:nvPr/>
        </p:nvSpPr>
        <p:spPr bwMode="auto">
          <a:xfrm>
            <a:off x="513347" y="1414894"/>
            <a:ext cx="11304003" cy="124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a:lnSpc>
                <a:spcPct val="90000"/>
              </a:lnSpc>
            </a:pPr>
            <a:r>
              <a:rPr lang="en-AU" altLang="en-US" sz="3200" b="1">
                <a:solidFill>
                  <a:schemeClr val="accent1"/>
                </a:solidFill>
                <a:latin typeface="Arial"/>
                <a:cs typeface="Arial"/>
              </a:rPr>
              <a:t>“JOSEPH TOOK THE BODY AND WRAPPED IT IN A CLEAN CLOTH AND LAID IT IN HIS OWN TOMB.”</a:t>
            </a:r>
          </a:p>
        </p:txBody>
      </p:sp>
      <p:sp>
        <p:nvSpPr>
          <p:cNvPr id="6151" name="Text Placeholder 3">
            <a:extLst>
              <a:ext uri="{FF2B5EF4-FFF2-40B4-BE49-F238E27FC236}">
                <a16:creationId xmlns:a16="http://schemas.microsoft.com/office/drawing/2014/main" id="{F0F11C20-482E-4FE8-B63F-B76D8D3A35DB}"/>
              </a:ext>
            </a:extLst>
          </p:cNvPr>
          <p:cNvSpPr txBox="1">
            <a:spLocks noChangeArrowheads="1"/>
          </p:cNvSpPr>
          <p:nvPr/>
        </p:nvSpPr>
        <p:spPr bwMode="auto">
          <a:xfrm>
            <a:off x="1210020" y="2656807"/>
            <a:ext cx="9057858" cy="305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a:lnSpc>
                <a:spcPct val="90000"/>
              </a:lnSpc>
              <a:spcBef>
                <a:spcPts val="1000"/>
              </a:spcBef>
              <a:buFont typeface="Arial" panose="020B0604020202020204" pitchFamily="34" charset="0"/>
              <a:buNone/>
            </a:pPr>
            <a:r>
              <a:rPr lang="en-AU" altLang="en-US" sz="3200" b="1">
                <a:latin typeface="Arial" panose="020B0604020202020204" pitchFamily="34" charset="0"/>
              </a:rPr>
              <a:t>Leader: </a:t>
            </a:r>
            <a:r>
              <a:rPr lang="en-AU" altLang="en-US" sz="3200">
                <a:latin typeface="Arial" panose="020B0604020202020204" pitchFamily="34" charset="0"/>
              </a:rPr>
              <a:t>Matthew 27: 57-60</a:t>
            </a:r>
          </a:p>
          <a:p>
            <a:pPr defTabSz="914400">
              <a:lnSpc>
                <a:spcPct val="90000"/>
              </a:lnSpc>
              <a:spcBef>
                <a:spcPts val="1000"/>
              </a:spcBef>
              <a:buFont typeface="Arial" panose="020B0604020202020204" pitchFamily="34" charset="0"/>
              <a:buNone/>
            </a:pPr>
            <a:endParaRPr lang="en-AU" altLang="en-US" sz="3200">
              <a:latin typeface="Arial" panose="020B0604020202020204" pitchFamily="34" charset="0"/>
            </a:endParaRPr>
          </a:p>
          <a:p>
            <a:pPr defTabSz="914400">
              <a:lnSpc>
                <a:spcPct val="90000"/>
              </a:lnSpc>
              <a:spcBef>
                <a:spcPts val="1000"/>
              </a:spcBef>
              <a:buFont typeface="Arial" panose="020B0604020202020204" pitchFamily="34" charset="0"/>
              <a:buNone/>
            </a:pPr>
            <a:r>
              <a:rPr lang="en-AU" altLang="en-US" sz="3200" b="1">
                <a:latin typeface="Arial" panose="020B0604020202020204" pitchFamily="34" charset="0"/>
              </a:rPr>
              <a:t>Reader: </a:t>
            </a:r>
            <a:r>
              <a:rPr lang="en-AU" altLang="en-US" sz="3200">
                <a:latin typeface="Arial" panose="020B0604020202020204" pitchFamily="34" charset="0"/>
              </a:rPr>
              <a:t>Jesus was placed in the darkness of the tomb.</a:t>
            </a:r>
          </a:p>
          <a:p>
            <a:pPr defTabSz="914400">
              <a:lnSpc>
                <a:spcPct val="90000"/>
              </a:lnSpc>
              <a:spcBef>
                <a:spcPts val="1000"/>
              </a:spcBef>
              <a:buFont typeface="Arial" panose="020B0604020202020204" pitchFamily="34" charset="0"/>
              <a:buNone/>
            </a:pPr>
            <a:r>
              <a:rPr lang="en-AU" altLang="en-US" sz="3200" b="1">
                <a:latin typeface="Arial" panose="020B0604020202020204" pitchFamily="34" charset="0"/>
              </a:rPr>
              <a:t>Response: May</a:t>
            </a:r>
            <a:r>
              <a:rPr lang="en-AU" altLang="en-US" sz="3200" b="1">
                <a:solidFill>
                  <a:srgbClr val="E3CA1E"/>
                </a:solidFill>
                <a:latin typeface="Arial" panose="020B0604020202020204" pitchFamily="34" charset="0"/>
              </a:rPr>
              <a:t> </a:t>
            </a:r>
            <a:r>
              <a:rPr lang="en-AU" altLang="en-US" sz="3200" b="1">
                <a:latin typeface="Arial" panose="020B0604020202020204" pitchFamily="34" charset="0"/>
              </a:rPr>
              <a:t>we walk in your way.</a:t>
            </a:r>
          </a:p>
        </p:txBody>
      </p:sp>
      <p:sp>
        <p:nvSpPr>
          <p:cNvPr id="2" name="TextBox 1">
            <a:extLst>
              <a:ext uri="{FF2B5EF4-FFF2-40B4-BE49-F238E27FC236}">
                <a16:creationId xmlns:a16="http://schemas.microsoft.com/office/drawing/2014/main" id="{727364EC-97C7-40BD-82C5-50DF4B5022B1}"/>
              </a:ext>
            </a:extLst>
          </p:cNvPr>
          <p:cNvSpPr txBox="1"/>
          <p:nvPr/>
        </p:nvSpPr>
        <p:spPr>
          <a:xfrm>
            <a:off x="3497179" y="625642"/>
            <a:ext cx="6112042" cy="536248"/>
          </a:xfrm>
          <a:prstGeom prst="rect">
            <a:avLst/>
          </a:prstGeom>
          <a:noFill/>
        </p:spPr>
        <p:txBody>
          <a:bodyPr wrap="square" rtlCol="0">
            <a:spAutoFit/>
          </a:bodyPr>
          <a:lstStyle/>
          <a:p>
            <a:pPr algn="l"/>
            <a:endParaRPr lang="en-AU">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14693D8-D8B0-4D19-B1F4-AD4B16B922E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23699" y="640430"/>
            <a:ext cx="2944602" cy="709424"/>
          </a:xfrm>
          <a:prstGeom prst="rect">
            <a:avLst/>
          </a:prstGeom>
        </p:spPr>
      </p:pic>
      <p:pic>
        <p:nvPicPr>
          <p:cNvPr id="4" name="Picture 4" descr="Logo&#10;&#10;Description automatically generated">
            <a:extLst>
              <a:ext uri="{FF2B5EF4-FFF2-40B4-BE49-F238E27FC236}">
                <a16:creationId xmlns:a16="http://schemas.microsoft.com/office/drawing/2014/main" id="{7BEA917E-9878-4478-AA72-525E48AD902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8145069" y="5873913"/>
            <a:ext cx="1678775" cy="46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2978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Oliva stands near her home in Karatu District, Tanzania. Photo credit: August Lucky&#10;">
            <a:extLst>
              <a:ext uri="{FF2B5EF4-FFF2-40B4-BE49-F238E27FC236}">
                <a16:creationId xmlns:a16="http://schemas.microsoft.com/office/drawing/2014/main" id="{78247C34-19FD-4540-A0FC-923C30F6758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pic>
        <p:nvPicPr>
          <p:cNvPr id="7171" name="Picture 7" descr="Shape, rectangle, square&#10;&#10;Description automatically generated">
            <a:extLst>
              <a:ext uri="{FF2B5EF4-FFF2-40B4-BE49-F238E27FC236}">
                <a16:creationId xmlns:a16="http://schemas.microsoft.com/office/drawing/2014/main" id="{4F2BACA5-AD4E-4E2D-A8F1-21C3E493273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26592" y="3734575"/>
            <a:ext cx="3482284" cy="3030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038D9C5-6683-4024-AF1D-92129C157854}"/>
              </a:ext>
            </a:extLst>
          </p:cNvPr>
          <p:cNvSpPr txBox="1"/>
          <p:nvPr/>
        </p:nvSpPr>
        <p:spPr>
          <a:xfrm>
            <a:off x="8853556" y="4085353"/>
            <a:ext cx="3036600" cy="2308324"/>
          </a:xfrm>
          <a:prstGeom prst="rect">
            <a:avLst/>
          </a:prstGeom>
          <a:noFill/>
        </p:spPr>
        <p:txBody>
          <a:bodyPr wrap="square" rtlCol="0">
            <a:spAutoFit/>
          </a:bodyPr>
          <a:lstStyle/>
          <a:p>
            <a:pPr algn="l"/>
            <a:r>
              <a:rPr lang="en-AU" sz="3200" b="1">
                <a:solidFill>
                  <a:schemeClr val="bg1"/>
                </a:solidFill>
                <a:latin typeface="Arial" panose="020B0604020202020204" pitchFamily="34" charset="0"/>
                <a:cs typeface="Arial" panose="020B0604020202020204" pitchFamily="34" charset="0"/>
              </a:rPr>
              <a:t>REFLECT</a:t>
            </a:r>
          </a:p>
          <a:p>
            <a:pPr algn="l"/>
            <a:r>
              <a:rPr lang="en-AU" sz="2800">
                <a:solidFill>
                  <a:schemeClr val="bg1"/>
                </a:solidFill>
                <a:latin typeface="Arial" panose="020B0604020202020204" pitchFamily="34" charset="0"/>
                <a:cs typeface="Arial" panose="020B0604020202020204" pitchFamily="34" charset="0"/>
              </a:rPr>
              <a:t>Let us make our hearts ready for the love of Christ to shine through.</a:t>
            </a:r>
          </a:p>
        </p:txBody>
      </p:sp>
    </p:spTree>
    <p:extLst>
      <p:ext uri="{BB962C8B-B14F-4D97-AF65-F5344CB8AC3E}">
        <p14:creationId xmlns:p14="http://schemas.microsoft.com/office/powerpoint/2010/main" val="3890308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3FD02A-BED6-4828-AEC2-49976E20EC56}"/>
              </a:ext>
            </a:extLst>
          </p:cNvPr>
          <p:cNvSpPr/>
          <p:nvPr/>
        </p:nvSpPr>
        <p:spPr>
          <a:xfrm>
            <a:off x="374650" y="376238"/>
            <a:ext cx="11522075" cy="61166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nSpc>
                <a:spcPct val="120000"/>
              </a:lnSpc>
            </a:pPr>
            <a:endParaRPr lang="en-AU">
              <a:solidFill>
                <a:prstClr val="black"/>
              </a:solidFill>
            </a:endParaRPr>
          </a:p>
        </p:txBody>
      </p:sp>
      <p:sp>
        <p:nvSpPr>
          <p:cNvPr id="4" name="TextBox 3">
            <a:extLst>
              <a:ext uri="{FF2B5EF4-FFF2-40B4-BE49-F238E27FC236}">
                <a16:creationId xmlns:a16="http://schemas.microsoft.com/office/drawing/2014/main" id="{8E5E082F-3346-4249-B6D6-A6ED23F47EE3}"/>
              </a:ext>
            </a:extLst>
          </p:cNvPr>
          <p:cNvSpPr txBox="1"/>
          <p:nvPr/>
        </p:nvSpPr>
        <p:spPr>
          <a:xfrm>
            <a:off x="955340" y="1438712"/>
            <a:ext cx="10360692" cy="5078313"/>
          </a:xfrm>
          <a:prstGeom prst="rect">
            <a:avLst/>
          </a:prstGeom>
          <a:noFill/>
        </p:spPr>
        <p:txBody>
          <a:bodyPr wrap="square" lIns="91440" tIns="45720" rIns="91440" bIns="45720" rtlCol="0" anchor="t">
            <a:spAutoFit/>
          </a:bodyPr>
          <a:lstStyle/>
          <a:p>
            <a:r>
              <a:rPr lang="en-AU" sz="3200" dirty="0">
                <a:latin typeface="Arial"/>
                <a:cs typeface="Arial"/>
              </a:rPr>
              <a:t>The Scriptural Way of the Cross reminds us that we are “protected” by God’s Love.</a:t>
            </a:r>
          </a:p>
          <a:p>
            <a:pPr algn="l"/>
            <a:endParaRPr lang="en-AU" sz="3200" dirty="0">
              <a:latin typeface="Arial" panose="020B0604020202020204" pitchFamily="34" charset="0"/>
              <a:cs typeface="Arial" panose="020B0604020202020204" pitchFamily="34" charset="0"/>
            </a:endParaRPr>
          </a:p>
          <a:p>
            <a:pPr algn="l"/>
            <a:r>
              <a:rPr lang="en-AU" sz="3200" dirty="0">
                <a:latin typeface="Arial" panose="020B0604020202020204" pitchFamily="34" charset="0"/>
                <a:cs typeface="Arial" panose="020B0604020202020204" pitchFamily="34" charset="0"/>
              </a:rPr>
              <a:t>We are given the task to be loving protectors of all creation, every person especially the poor, ourselves and our families.</a:t>
            </a:r>
          </a:p>
          <a:p>
            <a:pPr algn="l"/>
            <a:endParaRPr lang="en-AU" sz="3200" dirty="0">
              <a:latin typeface="Arial" panose="020B0604020202020204" pitchFamily="34" charset="0"/>
              <a:cs typeface="Arial" panose="020B0604020202020204" pitchFamily="34" charset="0"/>
            </a:endParaRPr>
          </a:p>
          <a:p>
            <a:pPr algn="l"/>
            <a:r>
              <a:rPr lang="en-AU" sz="3200" dirty="0">
                <a:latin typeface="Arial" panose="020B0604020202020204" pitchFamily="34" charset="0"/>
                <a:cs typeface="Arial" panose="020B0604020202020204" pitchFamily="34" charset="0"/>
              </a:rPr>
              <a:t>In this way, we will make the star of hope shine forth in our world.</a:t>
            </a:r>
          </a:p>
          <a:p>
            <a:pPr algn="l"/>
            <a:endParaRPr lang="en-AU" dirty="0">
              <a:latin typeface="Arial" panose="020B0604020202020204" pitchFamily="34" charset="0"/>
              <a:cs typeface="Arial" panose="020B0604020202020204" pitchFamily="34" charset="0"/>
            </a:endParaRPr>
          </a:p>
          <a:p>
            <a:pPr algn="l"/>
            <a:r>
              <a:rPr lang="en-AU" sz="900" dirty="0">
                <a:latin typeface="Arial" panose="020B0604020202020204" pitchFamily="34" charset="0"/>
                <a:cs typeface="Arial" panose="020B0604020202020204" pitchFamily="34" charset="0"/>
              </a:rPr>
              <a:t>Adapted from Way of the Cross led by his holiness Pope Francis, 9 April 2015.</a:t>
            </a:r>
          </a:p>
        </p:txBody>
      </p:sp>
      <p:pic>
        <p:nvPicPr>
          <p:cNvPr id="4100" name="Picture 4" descr="Logo&#10;&#10;Description automatically generated">
            <a:extLst>
              <a:ext uri="{FF2B5EF4-FFF2-40B4-BE49-F238E27FC236}">
                <a16:creationId xmlns:a16="http://schemas.microsoft.com/office/drawing/2014/main" id="{977F3D8E-D10B-4E2F-AEA2-75B4654FE6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8805193" y="5950273"/>
            <a:ext cx="1290389" cy="359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6">
            <a:extLst>
              <a:ext uri="{FF2B5EF4-FFF2-40B4-BE49-F238E27FC236}">
                <a16:creationId xmlns:a16="http://schemas.microsoft.com/office/drawing/2014/main" id="{1EC7A63C-ABC7-4922-BF1D-9337B990C92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307638" y="5942013"/>
            <a:ext cx="12080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Logo&#10;&#10;Description automatically generated">
            <a:extLst>
              <a:ext uri="{FF2B5EF4-FFF2-40B4-BE49-F238E27FC236}">
                <a16:creationId xmlns:a16="http://schemas.microsoft.com/office/drawing/2014/main" id="{DCFE0A14-C353-4BE9-8D2C-23BCAB3E75F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291955" y="596001"/>
            <a:ext cx="9687463" cy="770260"/>
          </a:xfrm>
          <a:prstGeom prst="rect">
            <a:avLst/>
          </a:prstGeom>
        </p:spPr>
      </p:pic>
    </p:spTree>
    <p:extLst>
      <p:ext uri="{BB962C8B-B14F-4D97-AF65-F5344CB8AC3E}">
        <p14:creationId xmlns:p14="http://schemas.microsoft.com/office/powerpoint/2010/main" val="498431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Logo">
            <a:extLst>
              <a:ext uri="{FF2B5EF4-FFF2-40B4-BE49-F238E27FC236}">
                <a16:creationId xmlns:a16="http://schemas.microsoft.com/office/drawing/2014/main" id="{4730AB46-9585-4F97-8F10-76D3F289C5F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92175" y="903288"/>
            <a:ext cx="10407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16" descr="Text&#10;&#10;Description automatically generated">
            <a:extLst>
              <a:ext uri="{FF2B5EF4-FFF2-40B4-BE49-F238E27FC236}">
                <a16:creationId xmlns:a16="http://schemas.microsoft.com/office/drawing/2014/main" id="{E18060DF-730C-4BD7-B56C-1039D2993CF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32250" y="4170363"/>
            <a:ext cx="41275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18" descr="Icon&#10;&#10;Description automatically generated">
            <a:extLst>
              <a:ext uri="{FF2B5EF4-FFF2-40B4-BE49-F238E27FC236}">
                <a16:creationId xmlns:a16="http://schemas.microsoft.com/office/drawing/2014/main" id="{460437B8-272B-40B1-897A-EB0ECB6A8F9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205663" y="5726113"/>
            <a:ext cx="495300"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20" descr="Icon&#10;&#10;Description automatically generated">
            <a:extLst>
              <a:ext uri="{FF2B5EF4-FFF2-40B4-BE49-F238E27FC236}">
                <a16:creationId xmlns:a16="http://schemas.microsoft.com/office/drawing/2014/main" id="{D4F15211-274B-4F63-8119-580D0273BAC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87900" y="5688013"/>
            <a:ext cx="4953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22" descr="Icon&#10;&#10;Description automatically generated">
            <a:extLst>
              <a:ext uri="{FF2B5EF4-FFF2-40B4-BE49-F238E27FC236}">
                <a16:creationId xmlns:a16="http://schemas.microsoft.com/office/drawing/2014/main" id="{04801B35-8E42-4A45-8437-F70DE7B91C7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38325" y="5684838"/>
            <a:ext cx="4953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TextBox 23">
            <a:extLst>
              <a:ext uri="{FF2B5EF4-FFF2-40B4-BE49-F238E27FC236}">
                <a16:creationId xmlns:a16="http://schemas.microsoft.com/office/drawing/2014/main" id="{3D72219A-2A3B-465D-AA0E-620D343FA5FD}"/>
              </a:ext>
            </a:extLst>
          </p:cNvPr>
          <p:cNvSpPr txBox="1">
            <a:spLocks noChangeArrowheads="1"/>
          </p:cNvSpPr>
          <p:nvPr/>
        </p:nvSpPr>
        <p:spPr bwMode="auto">
          <a:xfrm>
            <a:off x="2333625" y="5743575"/>
            <a:ext cx="2322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AU" altLang="en-US" b="1">
                <a:solidFill>
                  <a:schemeClr val="bg1"/>
                </a:solidFill>
                <a:latin typeface="Arial" panose="020B0604020202020204" pitchFamily="34" charset="0"/>
              </a:rPr>
              <a:t> lent.caritas.org.au</a:t>
            </a:r>
            <a:endParaRPr lang="en-AU" altLang="en-US">
              <a:solidFill>
                <a:schemeClr val="bg1"/>
              </a:solidFill>
              <a:latin typeface="Arial" panose="020B0604020202020204" pitchFamily="34" charset="0"/>
            </a:endParaRPr>
          </a:p>
        </p:txBody>
      </p:sp>
      <p:sp>
        <p:nvSpPr>
          <p:cNvPr id="8200" name="TextBox 25">
            <a:extLst>
              <a:ext uri="{FF2B5EF4-FFF2-40B4-BE49-F238E27FC236}">
                <a16:creationId xmlns:a16="http://schemas.microsoft.com/office/drawing/2014/main" id="{305D96CC-F817-4BC9-A94F-C429A1C887A6}"/>
              </a:ext>
            </a:extLst>
          </p:cNvPr>
          <p:cNvSpPr txBox="1">
            <a:spLocks noChangeArrowheads="1"/>
          </p:cNvSpPr>
          <p:nvPr/>
        </p:nvSpPr>
        <p:spPr bwMode="auto">
          <a:xfrm>
            <a:off x="5283200" y="5743575"/>
            <a:ext cx="1625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AU" altLang="en-US" b="1">
                <a:solidFill>
                  <a:schemeClr val="bg1"/>
                </a:solidFill>
                <a:latin typeface="Arial" panose="020B0604020202020204" pitchFamily="34" charset="0"/>
              </a:rPr>
              <a:t>1800 024 413</a:t>
            </a:r>
            <a:endParaRPr lang="en-AU" altLang="en-US">
              <a:solidFill>
                <a:schemeClr val="bg1"/>
              </a:solidFill>
              <a:latin typeface="Arial" panose="020B0604020202020204" pitchFamily="34" charset="0"/>
            </a:endParaRPr>
          </a:p>
        </p:txBody>
      </p:sp>
      <p:sp>
        <p:nvSpPr>
          <p:cNvPr id="8201" name="TextBox 26">
            <a:extLst>
              <a:ext uri="{FF2B5EF4-FFF2-40B4-BE49-F238E27FC236}">
                <a16:creationId xmlns:a16="http://schemas.microsoft.com/office/drawing/2014/main" id="{2E41BC7A-5CC8-4BD9-92CF-9D68D31295B5}"/>
              </a:ext>
            </a:extLst>
          </p:cNvPr>
          <p:cNvSpPr txBox="1">
            <a:spLocks noChangeArrowheads="1"/>
          </p:cNvSpPr>
          <p:nvPr/>
        </p:nvSpPr>
        <p:spPr bwMode="auto">
          <a:xfrm>
            <a:off x="7658100" y="5762625"/>
            <a:ext cx="2508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AU" altLang="en-US" b="1">
                <a:solidFill>
                  <a:schemeClr val="bg1"/>
                </a:solidFill>
                <a:latin typeface="Arial" panose="020B0604020202020204" pitchFamily="34" charset="0"/>
              </a:rPr>
              <a:t>#projectcompassion</a:t>
            </a:r>
            <a:endParaRPr lang="en-AU" altLang="en-US">
              <a:solidFill>
                <a:schemeClr val="bg1"/>
              </a:solidFill>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3FD02A-BED6-4828-AEC2-49976E20EC56}"/>
              </a:ext>
            </a:extLst>
          </p:cNvPr>
          <p:cNvSpPr/>
          <p:nvPr/>
        </p:nvSpPr>
        <p:spPr>
          <a:xfrm>
            <a:off x="334962" y="371475"/>
            <a:ext cx="11522075" cy="61150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endParaRPr>
          </a:p>
        </p:txBody>
      </p:sp>
      <p:pic>
        <p:nvPicPr>
          <p:cNvPr id="8" name="Picture 5" descr="A picture containing shape&#10;&#10;Description automatically generated">
            <a:extLst>
              <a:ext uri="{FF2B5EF4-FFF2-40B4-BE49-F238E27FC236}">
                <a16:creationId xmlns:a16="http://schemas.microsoft.com/office/drawing/2014/main" id="{238292BF-3053-45F6-BD24-9D1CA42AF63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90220" y="531023"/>
            <a:ext cx="3853655" cy="735410"/>
          </a:xfrm>
          <a:prstGeom prst="rect">
            <a:avLst/>
          </a:prstGeom>
        </p:spPr>
      </p:pic>
      <p:pic>
        <p:nvPicPr>
          <p:cNvPr id="6148" name="Picture 4" descr="Logo&#10;&#10;Description automatically generated">
            <a:extLst>
              <a:ext uri="{FF2B5EF4-FFF2-40B4-BE49-F238E27FC236}">
                <a16:creationId xmlns:a16="http://schemas.microsoft.com/office/drawing/2014/main" id="{6A5D35F0-4745-4852-A732-0F13422479A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8145069" y="5873913"/>
            <a:ext cx="1678775" cy="46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6">
            <a:extLst>
              <a:ext uri="{FF2B5EF4-FFF2-40B4-BE49-F238E27FC236}">
                <a16:creationId xmlns:a16="http://schemas.microsoft.com/office/drawing/2014/main" id="{06121CFB-E9FA-47F5-B057-5322A0DB526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075863" y="5867400"/>
            <a:ext cx="157003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itle 1">
            <a:extLst>
              <a:ext uri="{FF2B5EF4-FFF2-40B4-BE49-F238E27FC236}">
                <a16:creationId xmlns:a16="http://schemas.microsoft.com/office/drawing/2014/main" id="{3035DF26-440A-4939-B6C2-F808AE634F7F}"/>
              </a:ext>
            </a:extLst>
          </p:cNvPr>
          <p:cNvSpPr txBox="1">
            <a:spLocks noChangeArrowheads="1"/>
          </p:cNvSpPr>
          <p:nvPr/>
        </p:nvSpPr>
        <p:spPr bwMode="auto">
          <a:xfrm>
            <a:off x="4105620" y="1345331"/>
            <a:ext cx="3980757" cy="6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a:lnSpc>
                <a:spcPct val="90000"/>
              </a:lnSpc>
            </a:pPr>
            <a:r>
              <a:rPr lang="en-AU" altLang="en-US" sz="3600" b="1">
                <a:solidFill>
                  <a:schemeClr val="accent1"/>
                </a:solidFill>
                <a:latin typeface="Arial"/>
                <a:cs typeface="Arial"/>
              </a:rPr>
              <a:t>“STAY AWAKE”</a:t>
            </a:r>
          </a:p>
        </p:txBody>
      </p:sp>
      <p:sp>
        <p:nvSpPr>
          <p:cNvPr id="6151" name="Text Placeholder 3">
            <a:extLst>
              <a:ext uri="{FF2B5EF4-FFF2-40B4-BE49-F238E27FC236}">
                <a16:creationId xmlns:a16="http://schemas.microsoft.com/office/drawing/2014/main" id="{F0F11C20-482E-4FE8-B63F-B76D8D3A35DB}"/>
              </a:ext>
            </a:extLst>
          </p:cNvPr>
          <p:cNvSpPr txBox="1">
            <a:spLocks noChangeArrowheads="1"/>
          </p:cNvSpPr>
          <p:nvPr/>
        </p:nvSpPr>
        <p:spPr bwMode="auto">
          <a:xfrm>
            <a:off x="1105325" y="2240289"/>
            <a:ext cx="9959941" cy="3395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a:spcBef>
                <a:spcPts val="500"/>
              </a:spcBef>
              <a:buFont typeface="Arial" panose="020B0604020202020204" pitchFamily="34" charset="0"/>
              <a:buNone/>
            </a:pPr>
            <a:r>
              <a:rPr lang="en-AU" altLang="en-US" sz="3200" b="1">
                <a:latin typeface="Arial" panose="020B0604020202020204" pitchFamily="34" charset="0"/>
              </a:rPr>
              <a:t>Leader: </a:t>
            </a:r>
            <a:r>
              <a:rPr lang="en-AU" altLang="en-US" sz="3200">
                <a:latin typeface="Arial" panose="020B0604020202020204" pitchFamily="34" charset="0"/>
              </a:rPr>
              <a:t>Matthew 26: 36-41</a:t>
            </a:r>
          </a:p>
          <a:p>
            <a:pPr defTabSz="914400">
              <a:spcBef>
                <a:spcPts val="500"/>
              </a:spcBef>
              <a:buFont typeface="Arial" panose="020B0604020202020204" pitchFamily="34" charset="0"/>
              <a:buNone/>
            </a:pPr>
            <a:endParaRPr lang="en-AU" altLang="en-US" sz="3200">
              <a:latin typeface="Arial" panose="020B0604020202020204" pitchFamily="34" charset="0"/>
            </a:endParaRPr>
          </a:p>
          <a:p>
            <a:pPr defTabSz="914400">
              <a:spcBef>
                <a:spcPts val="500"/>
              </a:spcBef>
              <a:buFont typeface="Arial" panose="020B0604020202020204" pitchFamily="34" charset="0"/>
              <a:buNone/>
            </a:pPr>
            <a:r>
              <a:rPr lang="en-AU" altLang="en-US" sz="3200" b="1">
                <a:latin typeface="Arial" panose="020B0604020202020204" pitchFamily="34" charset="0"/>
              </a:rPr>
              <a:t>Reader: </a:t>
            </a:r>
            <a:r>
              <a:rPr lang="en-AU" altLang="en-US" sz="3200">
                <a:latin typeface="Arial" panose="020B0604020202020204" pitchFamily="34" charset="0"/>
              </a:rPr>
              <a:t>Jesus, when praying for comfort, your friends fell asleep and abandoned you.</a:t>
            </a:r>
          </a:p>
          <a:p>
            <a:pPr defTabSz="914400">
              <a:spcBef>
                <a:spcPts val="500"/>
              </a:spcBef>
              <a:buFont typeface="Arial" panose="020B0604020202020204" pitchFamily="34" charset="0"/>
              <a:buNone/>
            </a:pPr>
            <a:endParaRPr lang="en-AU" altLang="en-US" sz="3200">
              <a:latin typeface="Arial" panose="020B0604020202020204" pitchFamily="34" charset="0"/>
            </a:endParaRPr>
          </a:p>
          <a:p>
            <a:pPr defTabSz="914400">
              <a:spcBef>
                <a:spcPts val="500"/>
              </a:spcBef>
              <a:buFont typeface="Arial" panose="020B0604020202020204" pitchFamily="34" charset="0"/>
              <a:buNone/>
            </a:pPr>
            <a:r>
              <a:rPr lang="en-AU" altLang="en-US" sz="3200" b="1">
                <a:latin typeface="Arial" panose="020B0604020202020204" pitchFamily="34" charset="0"/>
              </a:rPr>
              <a:t>Response: May we walk in your way.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rsad and his neighbours cultivate rice in Pandeglang District, Indonesia.  Photo credit: Laz Harfa&#10;">
            <a:extLst>
              <a:ext uri="{FF2B5EF4-FFF2-40B4-BE49-F238E27FC236}">
                <a16:creationId xmlns:a16="http://schemas.microsoft.com/office/drawing/2014/main" id="{DE4ACF67-5B7D-4EBC-985E-1EB6DCC1CFC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flipH="1">
            <a:off x="0" y="0"/>
            <a:ext cx="12192000" cy="6858000"/>
          </a:xfrm>
        </p:spPr>
      </p:pic>
      <p:pic>
        <p:nvPicPr>
          <p:cNvPr id="7171" name="Picture 7" descr="Shape, rectangle, square&#10;&#10;Description automatically generated">
            <a:extLst>
              <a:ext uri="{FF2B5EF4-FFF2-40B4-BE49-F238E27FC236}">
                <a16:creationId xmlns:a16="http://schemas.microsoft.com/office/drawing/2014/main" id="{4F2BACA5-AD4E-4E2D-A8F1-21C3E493273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46720" y="3030583"/>
            <a:ext cx="4008755" cy="370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8">
            <a:extLst>
              <a:ext uri="{FF2B5EF4-FFF2-40B4-BE49-F238E27FC236}">
                <a16:creationId xmlns:a16="http://schemas.microsoft.com/office/drawing/2014/main" id="{D1185520-1971-4B4A-AEEE-9F83EE214BB3}"/>
              </a:ext>
            </a:extLst>
          </p:cNvPr>
          <p:cNvSpPr txBox="1">
            <a:spLocks noChangeArrowheads="1"/>
          </p:cNvSpPr>
          <p:nvPr/>
        </p:nvSpPr>
        <p:spPr bwMode="auto">
          <a:xfrm>
            <a:off x="8463030" y="3467589"/>
            <a:ext cx="3176134"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b="1">
                <a:solidFill>
                  <a:schemeClr val="bg1"/>
                </a:solidFill>
                <a:latin typeface="Arial" panose="020B0604020202020204" pitchFamily="34" charset="0"/>
                <a:cs typeface="Arial" panose="020B0604020202020204" pitchFamily="34" charset="0"/>
              </a:rPr>
              <a:t>REFLECT</a:t>
            </a:r>
          </a:p>
          <a:p>
            <a:pPr eaLnBrk="1" hangingPunct="1"/>
            <a:r>
              <a:rPr lang="en-US" altLang="en-US" sz="2800">
                <a:solidFill>
                  <a:schemeClr val="bg1"/>
                </a:solidFill>
                <a:latin typeface="Arial"/>
                <a:cs typeface="Arial"/>
              </a:rPr>
              <a:t>How can we be moved to “stay awake” and stand in solidarity with our </a:t>
            </a:r>
            <a:r>
              <a:rPr lang="en-US" altLang="en-US" sz="2800" err="1">
                <a:solidFill>
                  <a:schemeClr val="bg1"/>
                </a:solidFill>
                <a:latin typeface="Arial"/>
                <a:cs typeface="Arial"/>
              </a:rPr>
              <a:t>neighbours</a:t>
            </a:r>
            <a:r>
              <a:rPr lang="en-US" altLang="en-US" sz="2800">
                <a:solidFill>
                  <a:schemeClr val="bg1"/>
                </a:solidFill>
                <a:latin typeface="Arial"/>
                <a:cs typeface="Arial"/>
              </a:rPr>
              <a:t>?</a:t>
            </a:r>
          </a:p>
          <a:p>
            <a:pPr eaLnBrk="1" hangingPunct="1"/>
            <a:endParaRPr lang="en-US" altLang="en-US" sz="1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6387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3FD02A-BED6-4828-AEC2-49976E20EC56}"/>
              </a:ext>
            </a:extLst>
          </p:cNvPr>
          <p:cNvSpPr/>
          <p:nvPr/>
        </p:nvSpPr>
        <p:spPr>
          <a:xfrm>
            <a:off x="374650" y="371475"/>
            <a:ext cx="11522075" cy="61150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endParaRPr>
          </a:p>
        </p:txBody>
      </p:sp>
      <p:pic>
        <p:nvPicPr>
          <p:cNvPr id="6149" name="Picture 6">
            <a:extLst>
              <a:ext uri="{FF2B5EF4-FFF2-40B4-BE49-F238E27FC236}">
                <a16:creationId xmlns:a16="http://schemas.microsoft.com/office/drawing/2014/main" id="{06121CFB-E9FA-47F5-B057-5322A0DB526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75863" y="5867400"/>
            <a:ext cx="157003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itle 1">
            <a:extLst>
              <a:ext uri="{FF2B5EF4-FFF2-40B4-BE49-F238E27FC236}">
                <a16:creationId xmlns:a16="http://schemas.microsoft.com/office/drawing/2014/main" id="{3035DF26-440A-4939-B6C2-F808AE634F7F}"/>
              </a:ext>
            </a:extLst>
          </p:cNvPr>
          <p:cNvSpPr txBox="1">
            <a:spLocks noChangeArrowheads="1"/>
          </p:cNvSpPr>
          <p:nvPr/>
        </p:nvSpPr>
        <p:spPr bwMode="auto">
          <a:xfrm>
            <a:off x="2339798" y="1352504"/>
            <a:ext cx="751240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a:lnSpc>
                <a:spcPct val="90000"/>
              </a:lnSpc>
            </a:pPr>
            <a:r>
              <a:rPr lang="en-AU" altLang="en-US" sz="3400" b="1">
                <a:solidFill>
                  <a:schemeClr val="accent1"/>
                </a:solidFill>
                <a:latin typeface="Arial"/>
                <a:cs typeface="Arial"/>
              </a:rPr>
              <a:t>“…THEY LAID HANDS ON HIM AND ARRESTED HIM”</a:t>
            </a:r>
          </a:p>
          <a:p>
            <a:pPr algn="ctr" defTabSz="914400">
              <a:lnSpc>
                <a:spcPct val="90000"/>
              </a:lnSpc>
            </a:pPr>
            <a:endParaRPr lang="en-AU" altLang="en-US" sz="3800" b="1">
              <a:solidFill>
                <a:schemeClr val="accent1"/>
              </a:solidFill>
              <a:latin typeface="Arial"/>
              <a:cs typeface="Arial"/>
            </a:endParaRPr>
          </a:p>
          <a:p>
            <a:pPr algn="ctr" defTabSz="914400">
              <a:lnSpc>
                <a:spcPct val="90000"/>
              </a:lnSpc>
            </a:pPr>
            <a:endParaRPr lang="en-AU" altLang="en-US" sz="3800" b="1">
              <a:solidFill>
                <a:schemeClr val="accent1"/>
              </a:solidFill>
              <a:latin typeface="Arial"/>
              <a:cs typeface="Arial"/>
            </a:endParaRPr>
          </a:p>
        </p:txBody>
      </p:sp>
      <p:sp>
        <p:nvSpPr>
          <p:cNvPr id="6151" name="Text Placeholder 3">
            <a:extLst>
              <a:ext uri="{FF2B5EF4-FFF2-40B4-BE49-F238E27FC236}">
                <a16:creationId xmlns:a16="http://schemas.microsoft.com/office/drawing/2014/main" id="{F0F11C20-482E-4FE8-B63F-B76D8D3A35DB}"/>
              </a:ext>
            </a:extLst>
          </p:cNvPr>
          <p:cNvSpPr txBox="1">
            <a:spLocks noChangeArrowheads="1"/>
          </p:cNvSpPr>
          <p:nvPr/>
        </p:nvSpPr>
        <p:spPr bwMode="auto">
          <a:xfrm>
            <a:off x="1931987" y="2694752"/>
            <a:ext cx="8407400" cy="304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a:spcBef>
                <a:spcPts val="500"/>
              </a:spcBef>
              <a:buFont typeface="Arial" panose="020B0604020202020204" pitchFamily="34" charset="0"/>
              <a:buNone/>
            </a:pPr>
            <a:r>
              <a:rPr lang="en-AU" altLang="en-US" sz="3200" b="1">
                <a:latin typeface="Arial" panose="020B0604020202020204" pitchFamily="34" charset="0"/>
              </a:rPr>
              <a:t>Leader: </a:t>
            </a:r>
            <a:r>
              <a:rPr lang="en-AU" altLang="en-US" sz="3200">
                <a:latin typeface="Arial" panose="020B0604020202020204" pitchFamily="34" charset="0"/>
              </a:rPr>
              <a:t>Mark 14: 43-46</a:t>
            </a:r>
          </a:p>
          <a:p>
            <a:pPr defTabSz="914400">
              <a:spcBef>
                <a:spcPts val="500"/>
              </a:spcBef>
              <a:buFont typeface="Arial" panose="020B0604020202020204" pitchFamily="34" charset="0"/>
              <a:buNone/>
            </a:pPr>
            <a:endParaRPr lang="en-AU" altLang="en-US" sz="3200">
              <a:latin typeface="Arial" panose="020B0604020202020204" pitchFamily="34" charset="0"/>
            </a:endParaRPr>
          </a:p>
          <a:p>
            <a:pPr defTabSz="914400">
              <a:spcBef>
                <a:spcPts val="500"/>
              </a:spcBef>
              <a:buFont typeface="Arial" panose="020B0604020202020204" pitchFamily="34" charset="0"/>
              <a:buNone/>
            </a:pPr>
            <a:r>
              <a:rPr lang="en-AU" altLang="en-US" sz="3200" b="1">
                <a:latin typeface="Arial" panose="020B0604020202020204" pitchFamily="34" charset="0"/>
              </a:rPr>
              <a:t>Reader: </a:t>
            </a:r>
            <a:r>
              <a:rPr lang="en-AU" altLang="en-US" sz="3200">
                <a:latin typeface="Arial" panose="020B0604020202020204" pitchFamily="34" charset="0"/>
              </a:rPr>
              <a:t>Judas betrayed you.</a:t>
            </a:r>
          </a:p>
          <a:p>
            <a:pPr defTabSz="914400">
              <a:spcBef>
                <a:spcPts val="500"/>
              </a:spcBef>
              <a:buFont typeface="Arial" panose="020B0604020202020204" pitchFamily="34" charset="0"/>
              <a:buNone/>
            </a:pPr>
            <a:endParaRPr lang="en-AU" altLang="en-US" sz="3200">
              <a:latin typeface="Arial" panose="020B0604020202020204" pitchFamily="34" charset="0"/>
            </a:endParaRPr>
          </a:p>
          <a:p>
            <a:pPr defTabSz="914400">
              <a:spcBef>
                <a:spcPts val="500"/>
              </a:spcBef>
              <a:buFont typeface="Arial" panose="020B0604020202020204" pitchFamily="34" charset="0"/>
              <a:buNone/>
            </a:pPr>
            <a:r>
              <a:rPr lang="en-AU" altLang="en-US" sz="3200" b="1">
                <a:latin typeface="Arial" panose="020B0604020202020204" pitchFamily="34" charset="0"/>
              </a:rPr>
              <a:t>Response: May we walk in your way.</a:t>
            </a:r>
          </a:p>
        </p:txBody>
      </p:sp>
      <p:pic>
        <p:nvPicPr>
          <p:cNvPr id="7" name="Picture 6">
            <a:extLst>
              <a:ext uri="{FF2B5EF4-FFF2-40B4-BE49-F238E27FC236}">
                <a16:creationId xmlns:a16="http://schemas.microsoft.com/office/drawing/2014/main" id="{F2BACD6D-A3F7-46A0-8425-E6753CD77BF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82518" y="532902"/>
            <a:ext cx="3426963" cy="804309"/>
          </a:xfrm>
          <a:prstGeom prst="rect">
            <a:avLst/>
          </a:prstGeom>
        </p:spPr>
      </p:pic>
      <p:pic>
        <p:nvPicPr>
          <p:cNvPr id="2" name="Picture 4" descr="Logo&#10;&#10;Description automatically generated">
            <a:extLst>
              <a:ext uri="{FF2B5EF4-FFF2-40B4-BE49-F238E27FC236}">
                <a16:creationId xmlns:a16="http://schemas.microsoft.com/office/drawing/2014/main" id="{E499B9EE-F7BA-475D-8967-693D315C615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8145069" y="5873913"/>
            <a:ext cx="1678775" cy="46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63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Oliva with other students in the Adult Learning Program run by Caritas Australia's partner agency in Tanzania.  Photo credit: August Lucky&#10;">
            <a:extLst>
              <a:ext uri="{FF2B5EF4-FFF2-40B4-BE49-F238E27FC236}">
                <a16:creationId xmlns:a16="http://schemas.microsoft.com/office/drawing/2014/main" id="{839B119B-D66B-4E4A-AD2D-63712888518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pic>
        <p:nvPicPr>
          <p:cNvPr id="2" name="Picture 1">
            <a:extLst>
              <a:ext uri="{FF2B5EF4-FFF2-40B4-BE49-F238E27FC236}">
                <a16:creationId xmlns:a16="http://schemas.microsoft.com/office/drawing/2014/main" id="{4FADAC99-620A-4F34-A488-C5C964ACDDF7}"/>
              </a:ext>
            </a:extLst>
          </p:cNvPr>
          <p:cNvPicPr>
            <a:picLocks noChangeAspect="1"/>
          </p:cNvPicPr>
          <p:nvPr/>
        </p:nvPicPr>
        <p:blipFill>
          <a:blip r:embed="rId4"/>
          <a:stretch>
            <a:fillRect/>
          </a:stretch>
        </p:blipFill>
        <p:spPr>
          <a:xfrm>
            <a:off x="7829006" y="3499014"/>
            <a:ext cx="4090499" cy="3278776"/>
          </a:xfrm>
          <a:prstGeom prst="rect">
            <a:avLst/>
          </a:prstGeom>
          <a:noFill/>
        </p:spPr>
      </p:pic>
      <p:sp>
        <p:nvSpPr>
          <p:cNvPr id="3" name="Rectangle 2">
            <a:extLst>
              <a:ext uri="{FF2B5EF4-FFF2-40B4-BE49-F238E27FC236}">
                <a16:creationId xmlns:a16="http://schemas.microsoft.com/office/drawing/2014/main" id="{302F9C1E-57D4-4279-9DB8-6193896A4CCD}"/>
              </a:ext>
            </a:extLst>
          </p:cNvPr>
          <p:cNvSpPr/>
          <p:nvPr/>
        </p:nvSpPr>
        <p:spPr>
          <a:xfrm>
            <a:off x="8081554" y="3862898"/>
            <a:ext cx="3431177" cy="2739211"/>
          </a:xfrm>
          <a:prstGeom prst="rect">
            <a:avLst/>
          </a:prstGeom>
        </p:spPr>
        <p:txBody>
          <a:bodyPr wrap="square">
            <a:spAutoFit/>
          </a:bodyPr>
          <a:lstStyle/>
          <a:p>
            <a:pPr eaLnBrk="1" hangingPunct="1"/>
            <a:r>
              <a:rPr lang="en-US" altLang="en-US" sz="3200" b="1">
                <a:solidFill>
                  <a:schemeClr val="bg1"/>
                </a:solidFill>
                <a:latin typeface="Arial"/>
                <a:cs typeface="Arial"/>
              </a:rPr>
              <a:t>REFLECT</a:t>
            </a:r>
          </a:p>
          <a:p>
            <a:pPr eaLnBrk="1" hangingPunct="1"/>
            <a:r>
              <a:rPr lang="en-US" altLang="en-US" sz="2800">
                <a:solidFill>
                  <a:schemeClr val="bg1"/>
                </a:solidFill>
                <a:latin typeface="Arial"/>
                <a:cs typeface="Arial"/>
              </a:rPr>
              <a:t>How can we stand together and acknowledge God’s presence within each person?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3FD02A-BED6-4828-AEC2-49976E20EC56}"/>
              </a:ext>
            </a:extLst>
          </p:cNvPr>
          <p:cNvSpPr/>
          <p:nvPr/>
        </p:nvSpPr>
        <p:spPr>
          <a:xfrm>
            <a:off x="374650" y="371475"/>
            <a:ext cx="11522075" cy="61150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endParaRPr>
          </a:p>
        </p:txBody>
      </p:sp>
      <p:pic>
        <p:nvPicPr>
          <p:cNvPr id="6149" name="Picture 6">
            <a:extLst>
              <a:ext uri="{FF2B5EF4-FFF2-40B4-BE49-F238E27FC236}">
                <a16:creationId xmlns:a16="http://schemas.microsoft.com/office/drawing/2014/main" id="{06121CFB-E9FA-47F5-B057-5322A0DB526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75863" y="5867400"/>
            <a:ext cx="157003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itle 1">
            <a:extLst>
              <a:ext uri="{FF2B5EF4-FFF2-40B4-BE49-F238E27FC236}">
                <a16:creationId xmlns:a16="http://schemas.microsoft.com/office/drawing/2014/main" id="{3035DF26-440A-4939-B6C2-F808AE634F7F}"/>
              </a:ext>
            </a:extLst>
          </p:cNvPr>
          <p:cNvSpPr txBox="1">
            <a:spLocks noChangeArrowheads="1"/>
          </p:cNvSpPr>
          <p:nvPr/>
        </p:nvSpPr>
        <p:spPr bwMode="auto">
          <a:xfrm>
            <a:off x="1165967" y="1417443"/>
            <a:ext cx="9860065" cy="116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00">
              <a:lnSpc>
                <a:spcPct val="90000"/>
              </a:lnSpc>
            </a:pPr>
            <a:r>
              <a:rPr lang="en-AU" altLang="en-US" sz="3200" b="1">
                <a:solidFill>
                  <a:schemeClr val="accent1"/>
                </a:solidFill>
                <a:latin typeface="Arial"/>
                <a:cs typeface="Arial"/>
              </a:rPr>
              <a:t>ARE YOU, THEN, THE SON OF GOD?” HE SAID TO THEM, “YOU SAY THAT I AM.”</a:t>
            </a:r>
          </a:p>
          <a:p>
            <a:pPr algn="ctr" defTabSz="914400">
              <a:lnSpc>
                <a:spcPct val="90000"/>
              </a:lnSpc>
            </a:pPr>
            <a:endParaRPr lang="en-AU" altLang="en-US" sz="3800" b="1">
              <a:solidFill>
                <a:schemeClr val="accent1"/>
              </a:solidFill>
              <a:latin typeface="Arial"/>
              <a:cs typeface="Arial"/>
            </a:endParaRPr>
          </a:p>
        </p:txBody>
      </p:sp>
      <p:sp>
        <p:nvSpPr>
          <p:cNvPr id="6151" name="Text Placeholder 3">
            <a:extLst>
              <a:ext uri="{FF2B5EF4-FFF2-40B4-BE49-F238E27FC236}">
                <a16:creationId xmlns:a16="http://schemas.microsoft.com/office/drawing/2014/main" id="{F0F11C20-482E-4FE8-B63F-B76D8D3A35DB}"/>
              </a:ext>
            </a:extLst>
          </p:cNvPr>
          <p:cNvSpPr txBox="1">
            <a:spLocks noChangeArrowheads="1"/>
          </p:cNvSpPr>
          <p:nvPr/>
        </p:nvSpPr>
        <p:spPr bwMode="auto">
          <a:xfrm>
            <a:off x="1892299" y="2716681"/>
            <a:ext cx="8407400" cy="3446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a:spcBef>
                <a:spcPts val="500"/>
              </a:spcBef>
              <a:buFont typeface="Arial" panose="020B0604020202020204" pitchFamily="34" charset="0"/>
              <a:buNone/>
            </a:pPr>
            <a:r>
              <a:rPr lang="en-AU" altLang="en-US" sz="3200" b="1">
                <a:latin typeface="Arial" panose="020B0604020202020204" pitchFamily="34" charset="0"/>
              </a:rPr>
              <a:t>Leader: </a:t>
            </a:r>
            <a:r>
              <a:rPr lang="en-AU" altLang="en-US" sz="3200">
                <a:latin typeface="Arial" panose="020B0604020202020204" pitchFamily="34" charset="0"/>
              </a:rPr>
              <a:t>Luke 22: 66-71</a:t>
            </a:r>
          </a:p>
          <a:p>
            <a:pPr defTabSz="914400">
              <a:spcBef>
                <a:spcPts val="500"/>
              </a:spcBef>
              <a:buFont typeface="Arial" panose="020B0604020202020204" pitchFamily="34" charset="0"/>
              <a:buNone/>
            </a:pPr>
            <a:endParaRPr lang="en-AU" altLang="en-US" sz="3200">
              <a:latin typeface="Arial" panose="020B0604020202020204" pitchFamily="34" charset="0"/>
            </a:endParaRPr>
          </a:p>
          <a:p>
            <a:pPr defTabSz="914400">
              <a:spcBef>
                <a:spcPts val="500"/>
              </a:spcBef>
              <a:buFont typeface="Arial" panose="020B0604020202020204" pitchFamily="34" charset="0"/>
              <a:buNone/>
            </a:pPr>
            <a:r>
              <a:rPr lang="en-AU" altLang="en-US" sz="3200" b="1">
                <a:latin typeface="Arial" panose="020B0604020202020204" pitchFamily="34" charset="0"/>
              </a:rPr>
              <a:t>Reader: </a:t>
            </a:r>
            <a:r>
              <a:rPr lang="en-AU" altLang="en-US" sz="3200">
                <a:latin typeface="Arial" panose="020B0604020202020204" pitchFamily="34" charset="0"/>
              </a:rPr>
              <a:t>Jesus, you are the son of God.</a:t>
            </a:r>
          </a:p>
          <a:p>
            <a:pPr defTabSz="914400">
              <a:spcBef>
                <a:spcPts val="500"/>
              </a:spcBef>
              <a:buFont typeface="Arial" panose="020B0604020202020204" pitchFamily="34" charset="0"/>
              <a:buNone/>
            </a:pPr>
            <a:endParaRPr lang="en-AU" altLang="en-US" sz="3200">
              <a:latin typeface="Arial" panose="020B0604020202020204" pitchFamily="34" charset="0"/>
            </a:endParaRPr>
          </a:p>
          <a:p>
            <a:pPr defTabSz="914400">
              <a:spcBef>
                <a:spcPts val="500"/>
              </a:spcBef>
              <a:buFont typeface="Arial" panose="020B0604020202020204" pitchFamily="34" charset="0"/>
              <a:buNone/>
            </a:pPr>
            <a:r>
              <a:rPr lang="en-AU" altLang="en-US" sz="3200" b="1">
                <a:latin typeface="Arial" panose="020B0604020202020204" pitchFamily="34" charset="0"/>
              </a:rPr>
              <a:t>Response: May we walk in your way.</a:t>
            </a:r>
          </a:p>
        </p:txBody>
      </p:sp>
      <p:pic>
        <p:nvPicPr>
          <p:cNvPr id="4" name="Picture 3">
            <a:extLst>
              <a:ext uri="{FF2B5EF4-FFF2-40B4-BE49-F238E27FC236}">
                <a16:creationId xmlns:a16="http://schemas.microsoft.com/office/drawing/2014/main" id="{A9236C65-8BDD-49B7-9628-1AD235EAB69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20045" y="634418"/>
            <a:ext cx="2873829" cy="652004"/>
          </a:xfrm>
          <a:prstGeom prst="rect">
            <a:avLst/>
          </a:prstGeom>
        </p:spPr>
      </p:pic>
      <p:pic>
        <p:nvPicPr>
          <p:cNvPr id="2" name="Picture 4" descr="Logo&#10;&#10;Description automatically generated">
            <a:extLst>
              <a:ext uri="{FF2B5EF4-FFF2-40B4-BE49-F238E27FC236}">
                <a16:creationId xmlns:a16="http://schemas.microsoft.com/office/drawing/2014/main" id="{74D1605E-612D-490A-B3A7-4547CDD81E0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8145069" y="5873913"/>
            <a:ext cx="1678775" cy="46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7183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rsad's wife, Kasniti, works on her vegetable garden in Pandeglang District, Indonesia. Photo credit: Laz Harfa&#10;">
            <a:extLst>
              <a:ext uri="{FF2B5EF4-FFF2-40B4-BE49-F238E27FC236}">
                <a16:creationId xmlns:a16="http://schemas.microsoft.com/office/drawing/2014/main" id="{5C46BA17-30E8-4734-942A-2A92FF6F7C62}"/>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pic>
        <p:nvPicPr>
          <p:cNvPr id="7171" name="Picture 7" descr="Shape, rectangle, square&#10;&#10;Description automatically generated">
            <a:extLst>
              <a:ext uri="{FF2B5EF4-FFF2-40B4-BE49-F238E27FC236}">
                <a16:creationId xmlns:a16="http://schemas.microsoft.com/office/drawing/2014/main" id="{4F2BACA5-AD4E-4E2D-A8F1-21C3E493273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2947" y="3484919"/>
            <a:ext cx="3663950"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8">
            <a:extLst>
              <a:ext uri="{FF2B5EF4-FFF2-40B4-BE49-F238E27FC236}">
                <a16:creationId xmlns:a16="http://schemas.microsoft.com/office/drawing/2014/main" id="{D1185520-1971-4B4A-AEEE-9F83EE214BB3}"/>
              </a:ext>
            </a:extLst>
          </p:cNvPr>
          <p:cNvSpPr txBox="1">
            <a:spLocks noChangeArrowheads="1"/>
          </p:cNvSpPr>
          <p:nvPr/>
        </p:nvSpPr>
        <p:spPr bwMode="auto">
          <a:xfrm>
            <a:off x="601257" y="3875312"/>
            <a:ext cx="3087329" cy="2739211"/>
          </a:xfrm>
          <a:prstGeom prst="rect">
            <a:avLst/>
          </a:prstGeom>
          <a:noFill/>
          <a:ln>
            <a:noFill/>
          </a:ln>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b="1">
                <a:solidFill>
                  <a:schemeClr val="bg1"/>
                </a:solidFill>
                <a:latin typeface="Arial" panose="020B0604020202020204" pitchFamily="34" charset="0"/>
                <a:cs typeface="Arial" panose="020B0604020202020204" pitchFamily="34" charset="0"/>
              </a:rPr>
              <a:t>REFLECT</a:t>
            </a:r>
          </a:p>
          <a:p>
            <a:pPr eaLnBrk="1" hangingPunct="1"/>
            <a:r>
              <a:rPr lang="en-US" altLang="en-US" sz="2800">
                <a:solidFill>
                  <a:schemeClr val="bg1"/>
                </a:solidFill>
                <a:latin typeface="Arial"/>
                <a:cs typeface="Arial"/>
              </a:rPr>
              <a:t>How can we help to amplify the voice of the </a:t>
            </a:r>
            <a:r>
              <a:rPr lang="en-US" altLang="en-US" sz="2800" err="1">
                <a:solidFill>
                  <a:schemeClr val="bg1"/>
                </a:solidFill>
                <a:latin typeface="Arial"/>
                <a:cs typeface="Arial"/>
              </a:rPr>
              <a:t>marginalised</a:t>
            </a:r>
            <a:r>
              <a:rPr lang="en-US" altLang="en-US" sz="2800">
                <a:solidFill>
                  <a:schemeClr val="bg1"/>
                </a:solidFill>
                <a:latin typeface="Arial"/>
                <a:cs typeface="Arial"/>
              </a:rPr>
              <a:t> in our world?</a:t>
            </a:r>
            <a:endParaRPr lang="en-US" altLang="en-US" sz="2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3067608"/>
      </p:ext>
    </p:extLst>
  </p:cSld>
  <p:clrMapOvr>
    <a:masterClrMapping/>
  </p:clrMapOvr>
</p:sld>
</file>

<file path=ppt/theme/theme1.xml><?xml version="1.0" encoding="utf-8"?>
<a:theme xmlns:a="http://schemas.openxmlformats.org/drawingml/2006/main" name="Office Theme">
  <a:themeElements>
    <a:clrScheme name="PC21 Colours">
      <a:dk1>
        <a:sysClr val="windowText" lastClr="000000"/>
      </a:dk1>
      <a:lt1>
        <a:sysClr val="window" lastClr="FFFFFF"/>
      </a:lt1>
      <a:dk2>
        <a:srgbClr val="44546A"/>
      </a:dk2>
      <a:lt2>
        <a:srgbClr val="E7E6E6"/>
      </a:lt2>
      <a:accent1>
        <a:srgbClr val="006A8A"/>
      </a:accent1>
      <a:accent2>
        <a:srgbClr val="E3CA1E"/>
      </a:accent2>
      <a:accent3>
        <a:srgbClr val="D0673D"/>
      </a:accent3>
      <a:accent4>
        <a:srgbClr val="D9894C"/>
      </a:accent4>
      <a:accent5>
        <a:srgbClr val="006A8A"/>
      </a:accent5>
      <a:accent6>
        <a:srgbClr val="D0673D"/>
      </a:accent6>
      <a:hlink>
        <a:srgbClr val="006A8A"/>
      </a:hlink>
      <a:folHlink>
        <a:srgbClr val="D0673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15AE1AC4735447939E9341DC74D507" ma:contentTypeVersion="12" ma:contentTypeDescription="Create a new document." ma:contentTypeScope="" ma:versionID="a17c709142e941d4f0500dd822509252">
  <xsd:schema xmlns:xsd="http://www.w3.org/2001/XMLSchema" xmlns:xs="http://www.w3.org/2001/XMLSchema" xmlns:p="http://schemas.microsoft.com/office/2006/metadata/properties" xmlns:ns2="525f43c1-81e9-41c1-8afb-5bcc30d6bde6" xmlns:ns3="b897c205-a9aa-47b9-ad8e-ae7f0644bbd9" targetNamespace="http://schemas.microsoft.com/office/2006/metadata/properties" ma:root="true" ma:fieldsID="cb41f00a9e62faa5fc801856c024a5cf" ns2:_="" ns3:_="">
    <xsd:import namespace="525f43c1-81e9-41c1-8afb-5bcc30d6bde6"/>
    <xsd:import namespace="b897c205-a9aa-47b9-ad8e-ae7f0644bbd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5f43c1-81e9-41c1-8afb-5bcc30d6bd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97c205-a9aa-47b9-ad8e-ae7f0644bbd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0AB225-0708-4BB8-ADE7-277F7ECB47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5f43c1-81e9-41c1-8afb-5bcc30d6bde6"/>
    <ds:schemaRef ds:uri="b897c205-a9aa-47b9-ad8e-ae7f0644bb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5ED486-F275-4349-824B-50FFDAC7CA3A}">
  <ds:schemaRefs>
    <ds:schemaRef ds:uri="http://purl.org/dc/dcmitype/"/>
    <ds:schemaRef ds:uri="http://purl.org/dc/elements/1.1/"/>
    <ds:schemaRef ds:uri="525f43c1-81e9-41c1-8afb-5bcc30d6bde6"/>
    <ds:schemaRef ds:uri="http://schemas.microsoft.com/office/2006/metadata/properties"/>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 ds:uri="b897c205-a9aa-47b9-ad8e-ae7f0644bbd9"/>
    <ds:schemaRef ds:uri="http://purl.org/dc/terms/"/>
  </ds:schemaRefs>
</ds:datastoreItem>
</file>

<file path=customXml/itemProps3.xml><?xml version="1.0" encoding="utf-8"?>
<ds:datastoreItem xmlns:ds="http://schemas.openxmlformats.org/officeDocument/2006/customXml" ds:itemID="{4C06F701-2C79-4AAC-ADF6-F7E3542975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3132</Words>
  <Application>Microsoft Office PowerPoint</Application>
  <PresentationFormat>Widescreen</PresentationFormat>
  <Paragraphs>233</Paragraphs>
  <Slides>33</Slides>
  <Notes>32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Thomas</dc:creator>
  <cp:lastModifiedBy>Nicole Dobrohotoff</cp:lastModifiedBy>
  <cp:revision>1</cp:revision>
  <dcterms:created xsi:type="dcterms:W3CDTF">2019-10-08T05:21:37Z</dcterms:created>
  <dcterms:modified xsi:type="dcterms:W3CDTF">2020-12-04T21:49:39Z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0x0101003415AE1AC4735447939E9341DC74D507</vt:lpwstr>
  </property>
</Properties>
</file>