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Roboto" panose="02000000000000000000" pitchFamily="2" charset="0"/>
      <p:regular r:id="rId3"/>
    </p:embeddedFont>
    <p:embeddedFont>
      <p:font typeface="Roboto Bold" panose="02000000000000000000" charset="0"/>
      <p:regular r:id="rId4"/>
    </p:embeddedFont>
    <p:embeddedFont>
      <p:font typeface="Roboto Italics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238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hyperlink" Target="http://fundraise.projectcompassion.org.a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225958" y="6204092"/>
            <a:ext cx="3347080" cy="3385448"/>
            <a:chOff x="0" y="0"/>
            <a:chExt cx="1199518" cy="121326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199518" cy="1213268"/>
            </a:xfrm>
            <a:custGeom>
              <a:avLst/>
              <a:gdLst/>
              <a:ahLst/>
              <a:cxnLst/>
              <a:rect l="l" t="t" r="r" b="b"/>
              <a:pathLst>
                <a:path w="1199518" h="1213268">
                  <a:moveTo>
                    <a:pt x="85582" y="0"/>
                  </a:moveTo>
                  <a:lnTo>
                    <a:pt x="1113936" y="0"/>
                  </a:lnTo>
                  <a:cubicBezTo>
                    <a:pt x="1161202" y="0"/>
                    <a:pt x="1199518" y="38317"/>
                    <a:pt x="1199518" y="85582"/>
                  </a:cubicBezTo>
                  <a:lnTo>
                    <a:pt x="1199518" y="1127686"/>
                  </a:lnTo>
                  <a:cubicBezTo>
                    <a:pt x="1199518" y="1150384"/>
                    <a:pt x="1190501" y="1172152"/>
                    <a:pt x="1174452" y="1188202"/>
                  </a:cubicBezTo>
                  <a:cubicBezTo>
                    <a:pt x="1158402" y="1204251"/>
                    <a:pt x="1136634" y="1213268"/>
                    <a:pt x="1113936" y="1213268"/>
                  </a:cubicBezTo>
                  <a:lnTo>
                    <a:pt x="85582" y="1213268"/>
                  </a:lnTo>
                  <a:cubicBezTo>
                    <a:pt x="38317" y="1213268"/>
                    <a:pt x="0" y="1174952"/>
                    <a:pt x="0" y="1127686"/>
                  </a:cubicBezTo>
                  <a:lnTo>
                    <a:pt x="0" y="85582"/>
                  </a:lnTo>
                  <a:cubicBezTo>
                    <a:pt x="0" y="38317"/>
                    <a:pt x="38317" y="0"/>
                    <a:pt x="85582" y="0"/>
                  </a:cubicBezTo>
                  <a:close/>
                </a:path>
              </a:pathLst>
            </a:custGeom>
            <a:solidFill>
              <a:srgbClr val="D3F2F4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1199518" cy="124184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364802" y="6401469"/>
            <a:ext cx="3101404" cy="364415"/>
          </a:xfrm>
          <a:custGeom>
            <a:avLst/>
            <a:gdLst/>
            <a:ahLst/>
            <a:cxnLst/>
            <a:rect l="l" t="t" r="r" b="b"/>
            <a:pathLst>
              <a:path w="3101404" h="364415">
                <a:moveTo>
                  <a:pt x="0" y="0"/>
                </a:moveTo>
                <a:lnTo>
                  <a:pt x="3101404" y="0"/>
                </a:lnTo>
                <a:lnTo>
                  <a:pt x="3101404" y="364415"/>
                </a:lnTo>
                <a:lnTo>
                  <a:pt x="0" y="36441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2" name="TextBox 12"/>
          <p:cNvSpPr txBox="1"/>
          <p:nvPr/>
        </p:nvSpPr>
        <p:spPr>
          <a:xfrm>
            <a:off x="3835082" y="5890713"/>
            <a:ext cx="3551810" cy="23598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53"/>
              </a:lnSpc>
            </a:pPr>
            <a:r>
              <a:rPr lang="en-US" sz="1407" b="1" u="sng" spc="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Here’s how it works:</a:t>
            </a:r>
          </a:p>
          <a:p>
            <a:pPr algn="l">
              <a:lnSpc>
                <a:spcPts val="2153"/>
              </a:lnSpc>
            </a:pPr>
            <a:r>
              <a:rPr lang="en-US" sz="1407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Every donation will be doubled but only until our $58,000 goal is reached - that means:</a:t>
            </a:r>
          </a:p>
          <a:p>
            <a:pPr marL="303865" lvl="1" indent="-151933" algn="l">
              <a:lnSpc>
                <a:spcPts val="2153"/>
              </a:lnSpc>
              <a:buFont typeface="Arial"/>
              <a:buChar char="•"/>
            </a:pPr>
            <a:r>
              <a:rPr lang="en-US" sz="1407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$50 donation becomes $100</a:t>
            </a:r>
          </a:p>
          <a:p>
            <a:pPr marL="303865" lvl="1" indent="-151933" algn="l">
              <a:lnSpc>
                <a:spcPts val="2153"/>
              </a:lnSpc>
              <a:buFont typeface="Arial"/>
              <a:buChar char="•"/>
            </a:pPr>
            <a:r>
              <a:rPr lang="en-US" sz="1407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$200 donation becomes $400</a:t>
            </a:r>
          </a:p>
          <a:p>
            <a:pPr marL="303865" lvl="1" indent="-151933" algn="l">
              <a:lnSpc>
                <a:spcPts val="2153"/>
              </a:lnSpc>
              <a:buFont typeface="Arial"/>
              <a:buChar char="•"/>
            </a:pPr>
            <a:r>
              <a:rPr lang="en-US" sz="1407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$400 donation becomes $800</a:t>
            </a:r>
          </a:p>
          <a:p>
            <a:pPr algn="l">
              <a:lnSpc>
                <a:spcPts val="1529"/>
              </a:lnSpc>
            </a:pPr>
            <a:r>
              <a:rPr lang="en-US" sz="999" spc="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*</a:t>
            </a:r>
            <a:r>
              <a:rPr lang="en-US" sz="999" i="1" spc="2">
                <a:solidFill>
                  <a:srgbClr val="000000"/>
                </a:solidFill>
                <a:latin typeface="Roboto Italics"/>
                <a:ea typeface="Roboto Italics"/>
                <a:cs typeface="Roboto Italics"/>
                <a:sym typeface="Roboto Italics"/>
              </a:rPr>
              <a:t> Individual donations will be matched up to $1,000 per gift. </a:t>
            </a:r>
          </a:p>
          <a:p>
            <a:pPr algn="l">
              <a:lnSpc>
                <a:spcPts val="1529"/>
              </a:lnSpc>
            </a:pPr>
            <a:r>
              <a:rPr lang="en-US" sz="999" i="1" spc="2">
                <a:solidFill>
                  <a:srgbClr val="000000"/>
                </a:solidFill>
                <a:latin typeface="Roboto Italics"/>
                <a:ea typeface="Roboto Italics"/>
                <a:cs typeface="Roboto Italics"/>
                <a:sym typeface="Roboto Italics"/>
              </a:rPr>
              <a:t>** School fundraising collections are not eligible to be matched.</a:t>
            </a:r>
          </a:p>
          <a:p>
            <a:pPr algn="l">
              <a:lnSpc>
                <a:spcPts val="1529"/>
              </a:lnSpc>
            </a:pPr>
            <a:r>
              <a:rPr lang="en-US" sz="999" i="1" spc="2">
                <a:solidFill>
                  <a:srgbClr val="000000"/>
                </a:solidFill>
                <a:latin typeface="Roboto Italics"/>
                <a:ea typeface="Roboto Italics"/>
                <a:cs typeface="Roboto Italics"/>
                <a:sym typeface="Roboto Italics"/>
              </a:rPr>
              <a:t>*** Any donations made prior to 9am AEST will not be matched.</a:t>
            </a:r>
          </a:p>
          <a:p>
            <a:pPr algn="l">
              <a:lnSpc>
                <a:spcPts val="1529"/>
              </a:lnSpc>
            </a:pPr>
            <a:r>
              <a:rPr lang="en-US" sz="999" i="1" spc="2">
                <a:solidFill>
                  <a:srgbClr val="000000"/>
                </a:solidFill>
                <a:latin typeface="Roboto Italics"/>
                <a:ea typeface="Roboto Italics"/>
                <a:cs typeface="Roboto Italics"/>
                <a:sym typeface="Roboto Italics"/>
              </a:rPr>
              <a:t>**** Only while $58,000 in matched funds last!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3609" y="5328522"/>
            <a:ext cx="4021081" cy="620356"/>
            <a:chOff x="0" y="0"/>
            <a:chExt cx="1441065" cy="222321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441065" cy="222321"/>
            </a:xfrm>
            <a:custGeom>
              <a:avLst/>
              <a:gdLst/>
              <a:ahLst/>
              <a:cxnLst/>
              <a:rect l="l" t="t" r="r" b="b"/>
              <a:pathLst>
                <a:path w="1441065" h="222321">
                  <a:moveTo>
                    <a:pt x="0" y="0"/>
                  </a:moveTo>
                  <a:lnTo>
                    <a:pt x="1441065" y="0"/>
                  </a:lnTo>
                  <a:lnTo>
                    <a:pt x="1441065" y="222321"/>
                  </a:lnTo>
                  <a:lnTo>
                    <a:pt x="0" y="2223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28575"/>
              <a:ext cx="1441065" cy="2508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grpSp>
        <p:nvGrpSpPr>
          <p:cNvPr id="16" name="Group 16"/>
          <p:cNvGrpSpPr>
            <a:grpSpLocks noChangeAspect="1"/>
          </p:cNvGrpSpPr>
          <p:nvPr/>
        </p:nvGrpSpPr>
        <p:grpSpPr>
          <a:xfrm>
            <a:off x="-147384" y="9754841"/>
            <a:ext cx="7828764" cy="1042706"/>
            <a:chOff x="0" y="0"/>
            <a:chExt cx="7686992" cy="1023823"/>
          </a:xfrm>
        </p:grpSpPr>
        <p:sp>
          <p:nvSpPr>
            <p:cNvPr id="17" name="Freeform 17"/>
            <p:cNvSpPr/>
            <p:nvPr/>
          </p:nvSpPr>
          <p:spPr>
            <a:xfrm>
              <a:off x="63500" y="63500"/>
              <a:ext cx="7560056" cy="896874"/>
            </a:xfrm>
            <a:custGeom>
              <a:avLst/>
              <a:gdLst/>
              <a:ahLst/>
              <a:cxnLst/>
              <a:rect l="l" t="t" r="r" b="b"/>
              <a:pathLst>
                <a:path w="7560056" h="896874">
                  <a:moveTo>
                    <a:pt x="0" y="896874"/>
                  </a:moveTo>
                  <a:lnTo>
                    <a:pt x="7560056" y="896874"/>
                  </a:lnTo>
                  <a:lnTo>
                    <a:pt x="75600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768731" y="712343"/>
              <a:ext cx="2072894" cy="6223"/>
            </a:xfrm>
            <a:custGeom>
              <a:avLst/>
              <a:gdLst/>
              <a:ahLst/>
              <a:cxnLst/>
              <a:rect l="l" t="t" r="r" b="b"/>
              <a:pathLst>
                <a:path w="2072894" h="6223">
                  <a:moveTo>
                    <a:pt x="0" y="0"/>
                  </a:moveTo>
                  <a:lnTo>
                    <a:pt x="2072894" y="0"/>
                  </a:lnTo>
                  <a:lnTo>
                    <a:pt x="2072894" y="6223"/>
                  </a:lnTo>
                  <a:lnTo>
                    <a:pt x="0" y="62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2985135" y="575056"/>
              <a:ext cx="189484" cy="189484"/>
            </a:xfrm>
            <a:custGeom>
              <a:avLst/>
              <a:gdLst/>
              <a:ahLst/>
              <a:cxnLst/>
              <a:rect l="l" t="t" r="r" b="b"/>
              <a:pathLst>
                <a:path w="189484" h="189484">
                  <a:moveTo>
                    <a:pt x="94742" y="189484"/>
                  </a:moveTo>
                  <a:cubicBezTo>
                    <a:pt x="147066" y="189484"/>
                    <a:pt x="189484" y="147066"/>
                    <a:pt x="189484" y="94742"/>
                  </a:cubicBezTo>
                  <a:cubicBezTo>
                    <a:pt x="189484" y="42418"/>
                    <a:pt x="147066" y="0"/>
                    <a:pt x="94742" y="0"/>
                  </a:cubicBezTo>
                  <a:cubicBezTo>
                    <a:pt x="42418" y="0"/>
                    <a:pt x="0" y="42418"/>
                    <a:pt x="0" y="94742"/>
                  </a:cubicBezTo>
                  <a:cubicBezTo>
                    <a:pt x="0" y="147066"/>
                    <a:pt x="42418" y="189484"/>
                    <a:pt x="94742" y="189484"/>
                  </a:cubicBezTo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3028442" y="614553"/>
              <a:ext cx="103759" cy="119380"/>
            </a:xfrm>
            <a:custGeom>
              <a:avLst/>
              <a:gdLst/>
              <a:ahLst/>
              <a:cxnLst/>
              <a:rect l="l" t="t" r="r" b="b"/>
              <a:pathLst>
                <a:path w="103759" h="119380">
                  <a:moveTo>
                    <a:pt x="127" y="28194"/>
                  </a:moveTo>
                  <a:cubicBezTo>
                    <a:pt x="381" y="24638"/>
                    <a:pt x="254" y="20828"/>
                    <a:pt x="1143" y="17399"/>
                  </a:cubicBezTo>
                  <a:cubicBezTo>
                    <a:pt x="1905" y="14605"/>
                    <a:pt x="3429" y="11811"/>
                    <a:pt x="5334" y="9652"/>
                  </a:cubicBezTo>
                  <a:cubicBezTo>
                    <a:pt x="7493" y="7239"/>
                    <a:pt x="10414" y="5461"/>
                    <a:pt x="13208" y="3556"/>
                  </a:cubicBezTo>
                  <a:cubicBezTo>
                    <a:pt x="18288" y="0"/>
                    <a:pt x="23114" y="254"/>
                    <a:pt x="26289" y="5461"/>
                  </a:cubicBezTo>
                  <a:cubicBezTo>
                    <a:pt x="30353" y="11938"/>
                    <a:pt x="33782" y="19050"/>
                    <a:pt x="36830" y="26162"/>
                  </a:cubicBezTo>
                  <a:cubicBezTo>
                    <a:pt x="38862" y="31115"/>
                    <a:pt x="37211" y="35560"/>
                    <a:pt x="32766" y="39243"/>
                  </a:cubicBezTo>
                  <a:cubicBezTo>
                    <a:pt x="26543" y="44450"/>
                    <a:pt x="26670" y="44831"/>
                    <a:pt x="29464" y="52578"/>
                  </a:cubicBezTo>
                  <a:cubicBezTo>
                    <a:pt x="34544" y="66421"/>
                    <a:pt x="43180" y="77216"/>
                    <a:pt x="56007" y="84582"/>
                  </a:cubicBezTo>
                  <a:cubicBezTo>
                    <a:pt x="59182" y="86487"/>
                    <a:pt x="61849" y="86487"/>
                    <a:pt x="64643" y="83947"/>
                  </a:cubicBezTo>
                  <a:cubicBezTo>
                    <a:pt x="66040" y="82677"/>
                    <a:pt x="67564" y="81534"/>
                    <a:pt x="69088" y="80518"/>
                  </a:cubicBezTo>
                  <a:cubicBezTo>
                    <a:pt x="72136" y="78486"/>
                    <a:pt x="75311" y="78105"/>
                    <a:pt x="78359" y="80264"/>
                  </a:cubicBezTo>
                  <a:cubicBezTo>
                    <a:pt x="84328" y="84455"/>
                    <a:pt x="90678" y="88392"/>
                    <a:pt x="96139" y="93218"/>
                  </a:cubicBezTo>
                  <a:cubicBezTo>
                    <a:pt x="103759" y="99949"/>
                    <a:pt x="102870" y="105029"/>
                    <a:pt x="95377" y="111887"/>
                  </a:cubicBezTo>
                  <a:cubicBezTo>
                    <a:pt x="88392" y="118237"/>
                    <a:pt x="81153" y="119380"/>
                    <a:pt x="72263" y="117348"/>
                  </a:cubicBezTo>
                  <a:cubicBezTo>
                    <a:pt x="30226" y="108077"/>
                    <a:pt x="127" y="71120"/>
                    <a:pt x="0" y="28194"/>
                  </a:cubicBezTo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520700" y="575056"/>
              <a:ext cx="189484" cy="189611"/>
            </a:xfrm>
            <a:custGeom>
              <a:avLst/>
              <a:gdLst/>
              <a:ahLst/>
              <a:cxnLst/>
              <a:rect l="l" t="t" r="r" b="b"/>
              <a:pathLst>
                <a:path w="189484" h="189611">
                  <a:moveTo>
                    <a:pt x="94742" y="189484"/>
                  </a:moveTo>
                  <a:cubicBezTo>
                    <a:pt x="147066" y="189484"/>
                    <a:pt x="189484" y="147066"/>
                    <a:pt x="189484" y="94742"/>
                  </a:cubicBezTo>
                  <a:cubicBezTo>
                    <a:pt x="189484" y="42418"/>
                    <a:pt x="147066" y="0"/>
                    <a:pt x="94742" y="0"/>
                  </a:cubicBezTo>
                  <a:cubicBezTo>
                    <a:pt x="42418" y="0"/>
                    <a:pt x="0" y="42545"/>
                    <a:pt x="0" y="94869"/>
                  </a:cubicBezTo>
                  <a:cubicBezTo>
                    <a:pt x="0" y="147193"/>
                    <a:pt x="42418" y="189611"/>
                    <a:pt x="94742" y="189611"/>
                  </a:cubicBezTo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548386" y="602234"/>
              <a:ext cx="134239" cy="122682"/>
            </a:xfrm>
            <a:custGeom>
              <a:avLst/>
              <a:gdLst/>
              <a:ahLst/>
              <a:cxnLst/>
              <a:rect l="l" t="t" r="r" b="b"/>
              <a:pathLst>
                <a:path w="134239" h="122682">
                  <a:moveTo>
                    <a:pt x="69596" y="1397"/>
                  </a:moveTo>
                  <a:cubicBezTo>
                    <a:pt x="68199" y="0"/>
                    <a:pt x="65913" y="0"/>
                    <a:pt x="64389" y="1397"/>
                  </a:cubicBezTo>
                  <a:lnTo>
                    <a:pt x="2286" y="63500"/>
                  </a:lnTo>
                  <a:cubicBezTo>
                    <a:pt x="0" y="65786"/>
                    <a:pt x="1651" y="69723"/>
                    <a:pt x="4826" y="69723"/>
                  </a:cubicBezTo>
                  <a:lnTo>
                    <a:pt x="14732" y="69723"/>
                  </a:lnTo>
                  <a:cubicBezTo>
                    <a:pt x="16764" y="69723"/>
                    <a:pt x="18415" y="71374"/>
                    <a:pt x="18415" y="73406"/>
                  </a:cubicBezTo>
                  <a:lnTo>
                    <a:pt x="18415" y="118872"/>
                  </a:lnTo>
                  <a:cubicBezTo>
                    <a:pt x="18415" y="120904"/>
                    <a:pt x="20066" y="122555"/>
                    <a:pt x="22098" y="122555"/>
                  </a:cubicBezTo>
                  <a:lnTo>
                    <a:pt x="48260" y="122555"/>
                  </a:lnTo>
                  <a:cubicBezTo>
                    <a:pt x="50292" y="122555"/>
                    <a:pt x="51943" y="120904"/>
                    <a:pt x="51943" y="118872"/>
                  </a:cubicBezTo>
                  <a:lnTo>
                    <a:pt x="51943" y="73914"/>
                  </a:lnTo>
                  <a:cubicBezTo>
                    <a:pt x="51943" y="71882"/>
                    <a:pt x="53594" y="70231"/>
                    <a:pt x="55626" y="70231"/>
                  </a:cubicBezTo>
                  <a:lnTo>
                    <a:pt x="67056" y="70231"/>
                  </a:lnTo>
                  <a:lnTo>
                    <a:pt x="78486" y="70231"/>
                  </a:lnTo>
                  <a:cubicBezTo>
                    <a:pt x="80518" y="70231"/>
                    <a:pt x="82169" y="71882"/>
                    <a:pt x="82169" y="73914"/>
                  </a:cubicBezTo>
                  <a:lnTo>
                    <a:pt x="82169" y="118999"/>
                  </a:lnTo>
                  <a:cubicBezTo>
                    <a:pt x="82169" y="121031"/>
                    <a:pt x="83820" y="122682"/>
                    <a:pt x="85852" y="122682"/>
                  </a:cubicBezTo>
                  <a:lnTo>
                    <a:pt x="112014" y="122682"/>
                  </a:lnTo>
                  <a:cubicBezTo>
                    <a:pt x="114046" y="122682"/>
                    <a:pt x="115697" y="121031"/>
                    <a:pt x="115697" y="118999"/>
                  </a:cubicBezTo>
                  <a:lnTo>
                    <a:pt x="115697" y="73406"/>
                  </a:lnTo>
                  <a:cubicBezTo>
                    <a:pt x="115697" y="71374"/>
                    <a:pt x="117348" y="69723"/>
                    <a:pt x="119380" y="69723"/>
                  </a:cubicBezTo>
                  <a:lnTo>
                    <a:pt x="129286" y="69723"/>
                  </a:lnTo>
                  <a:cubicBezTo>
                    <a:pt x="132588" y="69723"/>
                    <a:pt x="134239" y="65786"/>
                    <a:pt x="131826" y="63500"/>
                  </a:cubicBezTo>
                  <a:close/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684776" y="571500"/>
              <a:ext cx="196596" cy="196723"/>
            </a:xfrm>
            <a:custGeom>
              <a:avLst/>
              <a:gdLst/>
              <a:ahLst/>
              <a:cxnLst/>
              <a:rect l="l" t="t" r="r" b="b"/>
              <a:pathLst>
                <a:path w="196596" h="196723">
                  <a:moveTo>
                    <a:pt x="98298" y="196723"/>
                  </a:moveTo>
                  <a:cubicBezTo>
                    <a:pt x="152654" y="196723"/>
                    <a:pt x="196596" y="152654"/>
                    <a:pt x="196596" y="98425"/>
                  </a:cubicBezTo>
                  <a:cubicBezTo>
                    <a:pt x="196596" y="44196"/>
                    <a:pt x="152654" y="0"/>
                    <a:pt x="98298" y="0"/>
                  </a:cubicBezTo>
                  <a:cubicBezTo>
                    <a:pt x="43942" y="0"/>
                    <a:pt x="0" y="44069"/>
                    <a:pt x="0" y="98425"/>
                  </a:cubicBezTo>
                  <a:cubicBezTo>
                    <a:pt x="0" y="152781"/>
                    <a:pt x="44069" y="196723"/>
                    <a:pt x="98298" y="196723"/>
                  </a:cubicBezTo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4743831" y="596265"/>
              <a:ext cx="72771" cy="142367"/>
            </a:xfrm>
            <a:custGeom>
              <a:avLst/>
              <a:gdLst/>
              <a:ahLst/>
              <a:cxnLst/>
              <a:rect l="l" t="t" r="r" b="b"/>
              <a:pathLst>
                <a:path w="72771" h="142367">
                  <a:moveTo>
                    <a:pt x="47371" y="142367"/>
                  </a:moveTo>
                  <a:lnTo>
                    <a:pt x="21336" y="142367"/>
                  </a:lnTo>
                  <a:lnTo>
                    <a:pt x="21336" y="78486"/>
                  </a:lnTo>
                  <a:lnTo>
                    <a:pt x="0" y="78486"/>
                  </a:lnTo>
                  <a:lnTo>
                    <a:pt x="0" y="53594"/>
                  </a:lnTo>
                  <a:lnTo>
                    <a:pt x="20574" y="53594"/>
                  </a:lnTo>
                  <a:cubicBezTo>
                    <a:pt x="22352" y="36830"/>
                    <a:pt x="17399" y="18542"/>
                    <a:pt x="34290" y="7112"/>
                  </a:cubicBezTo>
                  <a:cubicBezTo>
                    <a:pt x="42799" y="1397"/>
                    <a:pt x="55499" y="0"/>
                    <a:pt x="72771" y="2794"/>
                  </a:cubicBezTo>
                  <a:lnTo>
                    <a:pt x="72771" y="12954"/>
                  </a:lnTo>
                  <a:lnTo>
                    <a:pt x="72771" y="24892"/>
                  </a:lnTo>
                  <a:cubicBezTo>
                    <a:pt x="68072" y="24892"/>
                    <a:pt x="63627" y="24765"/>
                    <a:pt x="59182" y="24892"/>
                  </a:cubicBezTo>
                  <a:cubicBezTo>
                    <a:pt x="50927" y="25273"/>
                    <a:pt x="47625" y="28194"/>
                    <a:pt x="47117" y="36322"/>
                  </a:cubicBezTo>
                  <a:cubicBezTo>
                    <a:pt x="46863" y="41656"/>
                    <a:pt x="47117" y="46863"/>
                    <a:pt x="47117" y="52959"/>
                  </a:cubicBezTo>
                  <a:lnTo>
                    <a:pt x="71882" y="52959"/>
                  </a:lnTo>
                  <a:cubicBezTo>
                    <a:pt x="70866" y="61468"/>
                    <a:pt x="69850" y="69215"/>
                    <a:pt x="68834" y="77851"/>
                  </a:cubicBezTo>
                  <a:lnTo>
                    <a:pt x="47244" y="77851"/>
                  </a:lnTo>
                  <a:close/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4216908" y="571500"/>
              <a:ext cx="196596" cy="196850"/>
            </a:xfrm>
            <a:custGeom>
              <a:avLst/>
              <a:gdLst/>
              <a:ahLst/>
              <a:cxnLst/>
              <a:rect l="l" t="t" r="r" b="b"/>
              <a:pathLst>
                <a:path w="196596" h="196850">
                  <a:moveTo>
                    <a:pt x="98298" y="196723"/>
                  </a:moveTo>
                  <a:cubicBezTo>
                    <a:pt x="152654" y="196723"/>
                    <a:pt x="196596" y="152654"/>
                    <a:pt x="196596" y="98298"/>
                  </a:cubicBezTo>
                  <a:cubicBezTo>
                    <a:pt x="196596" y="43942"/>
                    <a:pt x="152527" y="0"/>
                    <a:pt x="98298" y="0"/>
                  </a:cubicBezTo>
                  <a:cubicBezTo>
                    <a:pt x="44069" y="0"/>
                    <a:pt x="0" y="44069"/>
                    <a:pt x="0" y="98425"/>
                  </a:cubicBezTo>
                  <a:cubicBezTo>
                    <a:pt x="0" y="152781"/>
                    <a:pt x="44069" y="196850"/>
                    <a:pt x="98298" y="196850"/>
                  </a:cubicBezTo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4261739" y="611632"/>
              <a:ext cx="113665" cy="116459"/>
            </a:xfrm>
            <a:custGeom>
              <a:avLst/>
              <a:gdLst/>
              <a:ahLst/>
              <a:cxnLst/>
              <a:rect l="l" t="t" r="r" b="b"/>
              <a:pathLst>
                <a:path w="113665" h="116459">
                  <a:moveTo>
                    <a:pt x="113538" y="116459"/>
                  </a:moveTo>
                  <a:cubicBezTo>
                    <a:pt x="105283" y="116459"/>
                    <a:pt x="97282" y="116459"/>
                    <a:pt x="89154" y="116459"/>
                  </a:cubicBezTo>
                  <a:cubicBezTo>
                    <a:pt x="86487" y="116459"/>
                    <a:pt x="83820" y="116459"/>
                    <a:pt x="81153" y="116459"/>
                  </a:cubicBezTo>
                  <a:cubicBezTo>
                    <a:pt x="80264" y="116459"/>
                    <a:pt x="79756" y="116205"/>
                    <a:pt x="79248" y="115443"/>
                  </a:cubicBezTo>
                  <a:cubicBezTo>
                    <a:pt x="69342" y="101092"/>
                    <a:pt x="59563" y="86741"/>
                    <a:pt x="49657" y="72263"/>
                  </a:cubicBezTo>
                  <a:cubicBezTo>
                    <a:pt x="49403" y="71882"/>
                    <a:pt x="49149" y="71628"/>
                    <a:pt x="48768" y="71120"/>
                  </a:cubicBezTo>
                  <a:cubicBezTo>
                    <a:pt x="47371" y="72771"/>
                    <a:pt x="45974" y="74422"/>
                    <a:pt x="44577" y="75946"/>
                  </a:cubicBezTo>
                  <a:cubicBezTo>
                    <a:pt x="33274" y="89154"/>
                    <a:pt x="21844" y="102362"/>
                    <a:pt x="10541" y="115570"/>
                  </a:cubicBezTo>
                  <a:cubicBezTo>
                    <a:pt x="10160" y="115951"/>
                    <a:pt x="9398" y="116332"/>
                    <a:pt x="8763" y="116332"/>
                  </a:cubicBezTo>
                  <a:cubicBezTo>
                    <a:pt x="5969" y="116459"/>
                    <a:pt x="3175" y="116332"/>
                    <a:pt x="0" y="116332"/>
                  </a:cubicBezTo>
                  <a:cubicBezTo>
                    <a:pt x="1651" y="114427"/>
                    <a:pt x="3048" y="112649"/>
                    <a:pt x="4572" y="110998"/>
                  </a:cubicBezTo>
                  <a:cubicBezTo>
                    <a:pt x="13843" y="100330"/>
                    <a:pt x="22987" y="89535"/>
                    <a:pt x="32258" y="78867"/>
                  </a:cubicBezTo>
                  <a:cubicBezTo>
                    <a:pt x="36068" y="74422"/>
                    <a:pt x="39878" y="69977"/>
                    <a:pt x="43688" y="65659"/>
                  </a:cubicBezTo>
                  <a:cubicBezTo>
                    <a:pt x="44323" y="64897"/>
                    <a:pt x="44323" y="64516"/>
                    <a:pt x="43815" y="63627"/>
                  </a:cubicBezTo>
                  <a:cubicBezTo>
                    <a:pt x="30861" y="44704"/>
                    <a:pt x="17780" y="25908"/>
                    <a:pt x="4826" y="6985"/>
                  </a:cubicBezTo>
                  <a:cubicBezTo>
                    <a:pt x="3302" y="4699"/>
                    <a:pt x="1778" y="2540"/>
                    <a:pt x="127" y="127"/>
                  </a:cubicBezTo>
                  <a:cubicBezTo>
                    <a:pt x="635" y="127"/>
                    <a:pt x="1016" y="0"/>
                    <a:pt x="1397" y="0"/>
                  </a:cubicBezTo>
                  <a:cubicBezTo>
                    <a:pt x="11811" y="0"/>
                    <a:pt x="22225" y="0"/>
                    <a:pt x="32639" y="0"/>
                  </a:cubicBezTo>
                  <a:cubicBezTo>
                    <a:pt x="33147" y="0"/>
                    <a:pt x="34036" y="381"/>
                    <a:pt x="34290" y="889"/>
                  </a:cubicBezTo>
                  <a:cubicBezTo>
                    <a:pt x="42418" y="12700"/>
                    <a:pt x="50546" y="24511"/>
                    <a:pt x="58674" y="36322"/>
                  </a:cubicBezTo>
                  <a:cubicBezTo>
                    <a:pt x="60198" y="38481"/>
                    <a:pt x="61595" y="40640"/>
                    <a:pt x="63500" y="43053"/>
                  </a:cubicBezTo>
                  <a:cubicBezTo>
                    <a:pt x="63754" y="42672"/>
                    <a:pt x="63754" y="42164"/>
                    <a:pt x="64135" y="41910"/>
                  </a:cubicBezTo>
                  <a:cubicBezTo>
                    <a:pt x="74041" y="30353"/>
                    <a:pt x="83947" y="18796"/>
                    <a:pt x="93853" y="7366"/>
                  </a:cubicBezTo>
                  <a:cubicBezTo>
                    <a:pt x="95758" y="5207"/>
                    <a:pt x="97536" y="3048"/>
                    <a:pt x="99441" y="889"/>
                  </a:cubicBezTo>
                  <a:cubicBezTo>
                    <a:pt x="99695" y="508"/>
                    <a:pt x="100203" y="127"/>
                    <a:pt x="100584" y="127"/>
                  </a:cubicBezTo>
                  <a:cubicBezTo>
                    <a:pt x="103632" y="0"/>
                    <a:pt x="106553" y="127"/>
                    <a:pt x="109982" y="127"/>
                  </a:cubicBezTo>
                  <a:cubicBezTo>
                    <a:pt x="108585" y="1778"/>
                    <a:pt x="107315" y="3175"/>
                    <a:pt x="106172" y="4572"/>
                  </a:cubicBezTo>
                  <a:cubicBezTo>
                    <a:pt x="93599" y="19177"/>
                    <a:pt x="81026" y="33909"/>
                    <a:pt x="68453" y="48514"/>
                  </a:cubicBezTo>
                  <a:cubicBezTo>
                    <a:pt x="67945" y="49149"/>
                    <a:pt x="67945" y="49530"/>
                    <a:pt x="68326" y="50292"/>
                  </a:cubicBezTo>
                  <a:cubicBezTo>
                    <a:pt x="78232" y="64643"/>
                    <a:pt x="88138" y="79121"/>
                    <a:pt x="98044" y="93472"/>
                  </a:cubicBezTo>
                  <a:cubicBezTo>
                    <a:pt x="103124" y="100838"/>
                    <a:pt x="108204" y="108331"/>
                    <a:pt x="113284" y="115697"/>
                  </a:cubicBezTo>
                  <a:cubicBezTo>
                    <a:pt x="113411" y="115824"/>
                    <a:pt x="113538" y="116078"/>
                    <a:pt x="113665" y="116459"/>
                  </a:cubicBezTo>
                  <a:moveTo>
                    <a:pt x="13716" y="7620"/>
                  </a:moveTo>
                  <a:cubicBezTo>
                    <a:pt x="13970" y="8128"/>
                    <a:pt x="14097" y="8382"/>
                    <a:pt x="14351" y="8763"/>
                  </a:cubicBezTo>
                  <a:cubicBezTo>
                    <a:pt x="16002" y="11176"/>
                    <a:pt x="17653" y="13462"/>
                    <a:pt x="19304" y="15875"/>
                  </a:cubicBezTo>
                  <a:cubicBezTo>
                    <a:pt x="30480" y="31877"/>
                    <a:pt x="41783" y="47879"/>
                    <a:pt x="52959" y="64008"/>
                  </a:cubicBezTo>
                  <a:cubicBezTo>
                    <a:pt x="63373" y="78867"/>
                    <a:pt x="73660" y="93599"/>
                    <a:pt x="84074" y="108458"/>
                  </a:cubicBezTo>
                  <a:cubicBezTo>
                    <a:pt x="84582" y="109220"/>
                    <a:pt x="85090" y="109474"/>
                    <a:pt x="85979" y="109474"/>
                  </a:cubicBezTo>
                  <a:cubicBezTo>
                    <a:pt x="90297" y="109474"/>
                    <a:pt x="94742" y="109474"/>
                    <a:pt x="99060" y="109474"/>
                  </a:cubicBezTo>
                  <a:cubicBezTo>
                    <a:pt x="99441" y="109474"/>
                    <a:pt x="99822" y="109474"/>
                    <a:pt x="100330" y="109347"/>
                  </a:cubicBezTo>
                  <a:cubicBezTo>
                    <a:pt x="99949" y="108839"/>
                    <a:pt x="99822" y="108458"/>
                    <a:pt x="99568" y="108077"/>
                  </a:cubicBezTo>
                  <a:cubicBezTo>
                    <a:pt x="92329" y="97790"/>
                    <a:pt x="85217" y="87503"/>
                    <a:pt x="77978" y="77343"/>
                  </a:cubicBezTo>
                  <a:cubicBezTo>
                    <a:pt x="61976" y="54356"/>
                    <a:pt x="45974" y="31496"/>
                    <a:pt x="29972" y="8509"/>
                  </a:cubicBezTo>
                  <a:cubicBezTo>
                    <a:pt x="29464" y="7874"/>
                    <a:pt x="28956" y="7493"/>
                    <a:pt x="28194" y="7493"/>
                  </a:cubicBezTo>
                  <a:cubicBezTo>
                    <a:pt x="23876" y="7493"/>
                    <a:pt x="19431" y="7493"/>
                    <a:pt x="15113" y="7493"/>
                  </a:cubicBezTo>
                  <a:cubicBezTo>
                    <a:pt x="14732" y="7493"/>
                    <a:pt x="14351" y="7493"/>
                    <a:pt x="13843" y="7620"/>
                  </a:cubicBezTo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4449445" y="571500"/>
              <a:ext cx="196596" cy="196850"/>
            </a:xfrm>
            <a:custGeom>
              <a:avLst/>
              <a:gdLst/>
              <a:ahLst/>
              <a:cxnLst/>
              <a:rect l="l" t="t" r="r" b="b"/>
              <a:pathLst>
                <a:path w="196596" h="196850">
                  <a:moveTo>
                    <a:pt x="98298" y="196723"/>
                  </a:moveTo>
                  <a:cubicBezTo>
                    <a:pt x="152654" y="196723"/>
                    <a:pt x="196596" y="152654"/>
                    <a:pt x="196596" y="98298"/>
                  </a:cubicBezTo>
                  <a:cubicBezTo>
                    <a:pt x="196596" y="43942"/>
                    <a:pt x="152654" y="0"/>
                    <a:pt x="98298" y="0"/>
                  </a:cubicBezTo>
                  <a:cubicBezTo>
                    <a:pt x="43942" y="0"/>
                    <a:pt x="0" y="44069"/>
                    <a:pt x="0" y="98425"/>
                  </a:cubicBezTo>
                  <a:cubicBezTo>
                    <a:pt x="0" y="152781"/>
                    <a:pt x="44069" y="196850"/>
                    <a:pt x="98298" y="196850"/>
                  </a:cubicBezTo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4488434" y="610489"/>
              <a:ext cx="118872" cy="118872"/>
            </a:xfrm>
            <a:custGeom>
              <a:avLst/>
              <a:gdLst/>
              <a:ahLst/>
              <a:cxnLst/>
              <a:rect l="l" t="t" r="r" b="b"/>
              <a:pathLst>
                <a:path w="118872" h="118872">
                  <a:moveTo>
                    <a:pt x="58420" y="118364"/>
                  </a:moveTo>
                  <a:cubicBezTo>
                    <a:pt x="49403" y="118364"/>
                    <a:pt x="40259" y="118745"/>
                    <a:pt x="31242" y="118237"/>
                  </a:cubicBezTo>
                  <a:cubicBezTo>
                    <a:pt x="13970" y="117221"/>
                    <a:pt x="1397" y="105537"/>
                    <a:pt x="762" y="88519"/>
                  </a:cubicBezTo>
                  <a:cubicBezTo>
                    <a:pt x="0" y="69088"/>
                    <a:pt x="0" y="49530"/>
                    <a:pt x="762" y="29972"/>
                  </a:cubicBezTo>
                  <a:cubicBezTo>
                    <a:pt x="1397" y="13970"/>
                    <a:pt x="12446" y="2032"/>
                    <a:pt x="28194" y="1143"/>
                  </a:cubicBezTo>
                  <a:cubicBezTo>
                    <a:pt x="49022" y="0"/>
                    <a:pt x="69977" y="0"/>
                    <a:pt x="90678" y="1143"/>
                  </a:cubicBezTo>
                  <a:cubicBezTo>
                    <a:pt x="106045" y="2032"/>
                    <a:pt x="117094" y="13843"/>
                    <a:pt x="117856" y="29464"/>
                  </a:cubicBezTo>
                  <a:cubicBezTo>
                    <a:pt x="118745" y="49149"/>
                    <a:pt x="118872" y="69088"/>
                    <a:pt x="117983" y="88773"/>
                  </a:cubicBezTo>
                  <a:cubicBezTo>
                    <a:pt x="117221" y="105664"/>
                    <a:pt x="105029" y="117221"/>
                    <a:pt x="88138" y="118237"/>
                  </a:cubicBezTo>
                  <a:cubicBezTo>
                    <a:pt x="78232" y="118872"/>
                    <a:pt x="68326" y="118364"/>
                    <a:pt x="58420" y="118364"/>
                  </a:cubicBezTo>
                  <a:cubicBezTo>
                    <a:pt x="58420" y="118364"/>
                    <a:pt x="58420" y="118364"/>
                    <a:pt x="58420" y="118364"/>
                  </a:cubicBezTo>
                  <a:moveTo>
                    <a:pt x="59817" y="10922"/>
                  </a:moveTo>
                  <a:lnTo>
                    <a:pt x="59817" y="10922"/>
                  </a:lnTo>
                  <a:cubicBezTo>
                    <a:pt x="51054" y="10922"/>
                    <a:pt x="42164" y="10541"/>
                    <a:pt x="33401" y="11049"/>
                  </a:cubicBezTo>
                  <a:cubicBezTo>
                    <a:pt x="19304" y="11684"/>
                    <a:pt x="10922" y="20066"/>
                    <a:pt x="10668" y="34163"/>
                  </a:cubicBezTo>
                  <a:cubicBezTo>
                    <a:pt x="10287" y="51181"/>
                    <a:pt x="10160" y="68326"/>
                    <a:pt x="10668" y="85344"/>
                  </a:cubicBezTo>
                  <a:cubicBezTo>
                    <a:pt x="11049" y="99187"/>
                    <a:pt x="19304" y="107823"/>
                    <a:pt x="32766" y="108204"/>
                  </a:cubicBezTo>
                  <a:cubicBezTo>
                    <a:pt x="50419" y="108712"/>
                    <a:pt x="67945" y="108712"/>
                    <a:pt x="85598" y="108204"/>
                  </a:cubicBezTo>
                  <a:cubicBezTo>
                    <a:pt x="98679" y="107823"/>
                    <a:pt x="107315" y="99822"/>
                    <a:pt x="107696" y="87249"/>
                  </a:cubicBezTo>
                  <a:cubicBezTo>
                    <a:pt x="108331" y="69088"/>
                    <a:pt x="108331" y="50927"/>
                    <a:pt x="107696" y="32766"/>
                  </a:cubicBezTo>
                  <a:cubicBezTo>
                    <a:pt x="107188" y="19177"/>
                    <a:pt x="98298" y="11430"/>
                    <a:pt x="84582" y="10922"/>
                  </a:cubicBezTo>
                  <a:cubicBezTo>
                    <a:pt x="76327" y="10668"/>
                    <a:pt x="68072" y="10922"/>
                    <a:pt x="59817" y="10922"/>
                  </a:cubicBezTo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4516882" y="639445"/>
              <a:ext cx="61468" cy="61214"/>
            </a:xfrm>
            <a:custGeom>
              <a:avLst/>
              <a:gdLst/>
              <a:ahLst/>
              <a:cxnLst/>
              <a:rect l="l" t="t" r="r" b="b"/>
              <a:pathLst>
                <a:path w="61468" h="61214">
                  <a:moveTo>
                    <a:pt x="30734" y="0"/>
                  </a:moveTo>
                  <a:cubicBezTo>
                    <a:pt x="48006" y="0"/>
                    <a:pt x="61468" y="13462"/>
                    <a:pt x="61341" y="30861"/>
                  </a:cubicBezTo>
                  <a:cubicBezTo>
                    <a:pt x="61214" y="47498"/>
                    <a:pt x="47498" y="61214"/>
                    <a:pt x="30861" y="61214"/>
                  </a:cubicBezTo>
                  <a:cubicBezTo>
                    <a:pt x="13970" y="61214"/>
                    <a:pt x="0" y="47117"/>
                    <a:pt x="127" y="30099"/>
                  </a:cubicBezTo>
                  <a:cubicBezTo>
                    <a:pt x="254" y="13335"/>
                    <a:pt x="13843" y="0"/>
                    <a:pt x="30607" y="0"/>
                  </a:cubicBezTo>
                  <a:moveTo>
                    <a:pt x="30861" y="50292"/>
                  </a:moveTo>
                  <a:cubicBezTo>
                    <a:pt x="41910" y="50165"/>
                    <a:pt x="50800" y="41021"/>
                    <a:pt x="50545" y="30099"/>
                  </a:cubicBezTo>
                  <a:cubicBezTo>
                    <a:pt x="50292" y="19431"/>
                    <a:pt x="41529" y="10795"/>
                    <a:pt x="30861" y="10541"/>
                  </a:cubicBezTo>
                  <a:cubicBezTo>
                    <a:pt x="19939" y="10414"/>
                    <a:pt x="10921" y="19431"/>
                    <a:pt x="10921" y="30480"/>
                  </a:cubicBezTo>
                  <a:cubicBezTo>
                    <a:pt x="10921" y="41529"/>
                    <a:pt x="19812" y="50419"/>
                    <a:pt x="30861" y="50292"/>
                  </a:cubicBezTo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4571238" y="62788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970" y="6985"/>
                  </a:moveTo>
                  <a:cubicBezTo>
                    <a:pt x="13970" y="10795"/>
                    <a:pt x="10795" y="13970"/>
                    <a:pt x="6985" y="13970"/>
                  </a:cubicBezTo>
                  <a:cubicBezTo>
                    <a:pt x="3175" y="13970"/>
                    <a:pt x="0" y="10795"/>
                    <a:pt x="0" y="6985"/>
                  </a:cubicBezTo>
                  <a:cubicBezTo>
                    <a:pt x="0" y="3175"/>
                    <a:pt x="3048" y="0"/>
                    <a:pt x="6985" y="0"/>
                  </a:cubicBezTo>
                  <a:cubicBezTo>
                    <a:pt x="10922" y="0"/>
                    <a:pt x="13970" y="3175"/>
                    <a:pt x="13970" y="6985"/>
                  </a:cubicBezTo>
                </a:path>
              </a:pathLst>
            </a:custGeom>
            <a:solidFill>
              <a:srgbClr val="9563AA"/>
            </a:solidFill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1" name="Freeform 31"/>
          <p:cNvSpPr/>
          <p:nvPr/>
        </p:nvSpPr>
        <p:spPr>
          <a:xfrm>
            <a:off x="6149243" y="10276194"/>
            <a:ext cx="960609" cy="257922"/>
          </a:xfrm>
          <a:custGeom>
            <a:avLst/>
            <a:gdLst/>
            <a:ahLst/>
            <a:cxnLst/>
            <a:rect l="l" t="t" r="r" b="b"/>
            <a:pathLst>
              <a:path w="960609" h="257922">
                <a:moveTo>
                  <a:pt x="0" y="0"/>
                </a:moveTo>
                <a:lnTo>
                  <a:pt x="960609" y="0"/>
                </a:lnTo>
                <a:lnTo>
                  <a:pt x="960609" y="257922"/>
                </a:lnTo>
                <a:lnTo>
                  <a:pt x="0" y="2579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5167" r="-1397" b="-5216"/>
            </a:stretch>
          </a:blipFill>
        </p:spPr>
        <p:txBody>
          <a:bodyPr/>
          <a:lstStyle/>
          <a:p>
            <a:endParaRPr lang="en-AU"/>
          </a:p>
        </p:txBody>
      </p:sp>
      <p:grpSp>
        <p:nvGrpSpPr>
          <p:cNvPr id="32" name="Group 32"/>
          <p:cNvGrpSpPr/>
          <p:nvPr/>
        </p:nvGrpSpPr>
        <p:grpSpPr>
          <a:xfrm>
            <a:off x="1697065" y="3614203"/>
            <a:ext cx="4362149" cy="584935"/>
            <a:chOff x="0" y="0"/>
            <a:chExt cx="5816198" cy="779914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3057823" cy="435740"/>
            </a:xfrm>
            <a:custGeom>
              <a:avLst/>
              <a:gdLst/>
              <a:ahLst/>
              <a:cxnLst/>
              <a:rect l="l" t="t" r="r" b="b"/>
              <a:pathLst>
                <a:path w="3057823" h="435740">
                  <a:moveTo>
                    <a:pt x="0" y="0"/>
                  </a:moveTo>
                  <a:lnTo>
                    <a:pt x="3057823" y="0"/>
                  </a:lnTo>
                  <a:lnTo>
                    <a:pt x="3057823" y="435740"/>
                  </a:lnTo>
                  <a:lnTo>
                    <a:pt x="0" y="43574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3089323" y="26020"/>
              <a:ext cx="2726875" cy="383700"/>
            </a:xfrm>
            <a:custGeom>
              <a:avLst/>
              <a:gdLst/>
              <a:ahLst/>
              <a:cxnLst/>
              <a:rect l="l" t="t" r="r" b="b"/>
              <a:pathLst>
                <a:path w="2726875" h="383700">
                  <a:moveTo>
                    <a:pt x="0" y="0"/>
                  </a:moveTo>
                  <a:lnTo>
                    <a:pt x="2726875" y="0"/>
                  </a:lnTo>
                  <a:lnTo>
                    <a:pt x="2726875" y="383700"/>
                  </a:lnTo>
                  <a:lnTo>
                    <a:pt x="0" y="383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316039" y="362884"/>
              <a:ext cx="2425745" cy="379365"/>
            </a:xfrm>
            <a:custGeom>
              <a:avLst/>
              <a:gdLst/>
              <a:ahLst/>
              <a:cxnLst/>
              <a:rect l="l" t="t" r="r" b="b"/>
              <a:pathLst>
                <a:path w="2425745" h="379365">
                  <a:moveTo>
                    <a:pt x="0" y="0"/>
                  </a:moveTo>
                  <a:lnTo>
                    <a:pt x="2425745" y="0"/>
                  </a:lnTo>
                  <a:lnTo>
                    <a:pt x="2425745" y="379365"/>
                  </a:lnTo>
                  <a:lnTo>
                    <a:pt x="0" y="3793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682346" y="325220"/>
              <a:ext cx="2931484" cy="454694"/>
            </a:xfrm>
            <a:custGeom>
              <a:avLst/>
              <a:gdLst/>
              <a:ahLst/>
              <a:cxnLst/>
              <a:rect l="l" t="t" r="r" b="b"/>
              <a:pathLst>
                <a:path w="2931484" h="454694">
                  <a:moveTo>
                    <a:pt x="0" y="0"/>
                  </a:moveTo>
                  <a:lnTo>
                    <a:pt x="2931484" y="0"/>
                  </a:lnTo>
                  <a:lnTo>
                    <a:pt x="2931484" y="454694"/>
                  </a:lnTo>
                  <a:lnTo>
                    <a:pt x="0" y="4546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3722463" y="8424526"/>
            <a:ext cx="1286162" cy="1286162"/>
            <a:chOff x="0" y="0"/>
            <a:chExt cx="460931" cy="460931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460931" cy="460931"/>
            </a:xfrm>
            <a:custGeom>
              <a:avLst/>
              <a:gdLst/>
              <a:ahLst/>
              <a:cxnLst/>
              <a:rect l="l" t="t" r="r" b="b"/>
              <a:pathLst>
                <a:path w="460931" h="460931">
                  <a:moveTo>
                    <a:pt x="0" y="0"/>
                  </a:moveTo>
                  <a:lnTo>
                    <a:pt x="460931" y="0"/>
                  </a:lnTo>
                  <a:lnTo>
                    <a:pt x="460931" y="460931"/>
                  </a:lnTo>
                  <a:lnTo>
                    <a:pt x="0" y="460931"/>
                  </a:lnTo>
                  <a:close/>
                </a:path>
              </a:pathLst>
            </a:custGeom>
            <a:solidFill>
              <a:srgbClr val="D3F2F4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28575"/>
              <a:ext cx="460931" cy="48950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25"/>
                </a:lnSpc>
              </a:pPr>
              <a:r>
                <a:rPr lang="en-US" sz="1018" b="1" dirty="0">
                  <a:solidFill>
                    <a:srgbClr val="000000"/>
                  </a:solidFill>
                  <a:latin typeface="Roboto Bold"/>
                  <a:ea typeface="Roboto Bold"/>
                  <a:cs typeface="Roboto Bold"/>
                  <a:sym typeface="Roboto Bold"/>
                </a:rPr>
                <a:t>COPY AND PASTE YOUR SCHOOL’S UNIQUE QR CODE </a:t>
              </a:r>
              <a:r>
                <a:rPr lang="en-US" sz="1018" b="1" u="sng" dirty="0">
                  <a:solidFill>
                    <a:srgbClr val="000000"/>
                  </a:solidFill>
                  <a:latin typeface="Roboto Bold"/>
                  <a:ea typeface="Roboto Bold"/>
                  <a:cs typeface="Roboto Bold"/>
                  <a:sym typeface="Roboto Bold"/>
                </a:rPr>
                <a:t>HERE:</a:t>
              </a:r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505230" y="184142"/>
            <a:ext cx="6549539" cy="2109890"/>
            <a:chOff x="0" y="0"/>
            <a:chExt cx="2347207" cy="756137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2347207" cy="756137"/>
            </a:xfrm>
            <a:custGeom>
              <a:avLst/>
              <a:gdLst/>
              <a:ahLst/>
              <a:cxnLst/>
              <a:rect l="l" t="t" r="r" b="b"/>
              <a:pathLst>
                <a:path w="2347207" h="756137">
                  <a:moveTo>
                    <a:pt x="43736" y="0"/>
                  </a:moveTo>
                  <a:lnTo>
                    <a:pt x="2303471" y="0"/>
                  </a:lnTo>
                  <a:cubicBezTo>
                    <a:pt x="2327626" y="0"/>
                    <a:pt x="2347207" y="19581"/>
                    <a:pt x="2347207" y="43736"/>
                  </a:cubicBezTo>
                  <a:lnTo>
                    <a:pt x="2347207" y="712401"/>
                  </a:lnTo>
                  <a:cubicBezTo>
                    <a:pt x="2347207" y="736556"/>
                    <a:pt x="2327626" y="756137"/>
                    <a:pt x="2303471" y="756137"/>
                  </a:cubicBezTo>
                  <a:lnTo>
                    <a:pt x="43736" y="756137"/>
                  </a:lnTo>
                  <a:cubicBezTo>
                    <a:pt x="32137" y="756137"/>
                    <a:pt x="21012" y="751529"/>
                    <a:pt x="12810" y="743327"/>
                  </a:cubicBezTo>
                  <a:cubicBezTo>
                    <a:pt x="4608" y="735125"/>
                    <a:pt x="0" y="724000"/>
                    <a:pt x="0" y="712401"/>
                  </a:cubicBezTo>
                  <a:lnTo>
                    <a:pt x="0" y="43736"/>
                  </a:lnTo>
                  <a:cubicBezTo>
                    <a:pt x="0" y="19581"/>
                    <a:pt x="19581" y="0"/>
                    <a:pt x="43736" y="0"/>
                  </a:cubicBezTo>
                  <a:close/>
                </a:path>
              </a:pathLst>
            </a:custGeom>
            <a:solidFill>
              <a:srgbClr val="93274D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0" y="-28575"/>
              <a:ext cx="2347207" cy="78471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sp>
        <p:nvSpPr>
          <p:cNvPr id="43" name="Freeform 43"/>
          <p:cNvSpPr/>
          <p:nvPr/>
        </p:nvSpPr>
        <p:spPr>
          <a:xfrm>
            <a:off x="0" y="1081303"/>
            <a:ext cx="1036183" cy="1572389"/>
          </a:xfrm>
          <a:custGeom>
            <a:avLst/>
            <a:gdLst/>
            <a:ahLst/>
            <a:cxnLst/>
            <a:rect l="l" t="t" r="r" b="b"/>
            <a:pathLst>
              <a:path w="1036183" h="1572389">
                <a:moveTo>
                  <a:pt x="0" y="0"/>
                </a:moveTo>
                <a:lnTo>
                  <a:pt x="1036183" y="0"/>
                </a:lnTo>
                <a:lnTo>
                  <a:pt x="1036183" y="1572389"/>
                </a:lnTo>
                <a:lnTo>
                  <a:pt x="0" y="157238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44" name="Freeform 44"/>
          <p:cNvSpPr/>
          <p:nvPr/>
        </p:nvSpPr>
        <p:spPr>
          <a:xfrm>
            <a:off x="81118" y="661862"/>
            <a:ext cx="302339" cy="284555"/>
          </a:xfrm>
          <a:custGeom>
            <a:avLst/>
            <a:gdLst/>
            <a:ahLst/>
            <a:cxnLst/>
            <a:rect l="l" t="t" r="r" b="b"/>
            <a:pathLst>
              <a:path w="302339" h="284555">
                <a:moveTo>
                  <a:pt x="0" y="0"/>
                </a:moveTo>
                <a:lnTo>
                  <a:pt x="302339" y="0"/>
                </a:lnTo>
                <a:lnTo>
                  <a:pt x="302339" y="284554"/>
                </a:lnTo>
                <a:lnTo>
                  <a:pt x="0" y="284554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45" name="Freeform 45"/>
          <p:cNvSpPr/>
          <p:nvPr/>
        </p:nvSpPr>
        <p:spPr>
          <a:xfrm flipH="1">
            <a:off x="6552067" y="1081303"/>
            <a:ext cx="1036183" cy="1572389"/>
          </a:xfrm>
          <a:custGeom>
            <a:avLst/>
            <a:gdLst/>
            <a:ahLst/>
            <a:cxnLst/>
            <a:rect l="l" t="t" r="r" b="b"/>
            <a:pathLst>
              <a:path w="1036183" h="1572389">
                <a:moveTo>
                  <a:pt x="1036183" y="0"/>
                </a:moveTo>
                <a:lnTo>
                  <a:pt x="0" y="0"/>
                </a:lnTo>
                <a:lnTo>
                  <a:pt x="0" y="1572389"/>
                </a:lnTo>
                <a:lnTo>
                  <a:pt x="1036183" y="1572389"/>
                </a:lnTo>
                <a:lnTo>
                  <a:pt x="1036183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46" name="Freeform 46"/>
          <p:cNvSpPr/>
          <p:nvPr/>
        </p:nvSpPr>
        <p:spPr>
          <a:xfrm flipH="1">
            <a:off x="7178595" y="661862"/>
            <a:ext cx="302339" cy="284555"/>
          </a:xfrm>
          <a:custGeom>
            <a:avLst/>
            <a:gdLst/>
            <a:ahLst/>
            <a:cxnLst/>
            <a:rect l="l" t="t" r="r" b="b"/>
            <a:pathLst>
              <a:path w="302339" h="284555">
                <a:moveTo>
                  <a:pt x="302339" y="0"/>
                </a:moveTo>
                <a:lnTo>
                  <a:pt x="0" y="0"/>
                </a:lnTo>
                <a:lnTo>
                  <a:pt x="0" y="284554"/>
                </a:lnTo>
                <a:lnTo>
                  <a:pt x="302339" y="284554"/>
                </a:lnTo>
                <a:lnTo>
                  <a:pt x="302339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grpSp>
        <p:nvGrpSpPr>
          <p:cNvPr id="47" name="Group 47"/>
          <p:cNvGrpSpPr/>
          <p:nvPr/>
        </p:nvGrpSpPr>
        <p:grpSpPr>
          <a:xfrm>
            <a:off x="1007383" y="1018416"/>
            <a:ext cx="5545234" cy="1007441"/>
            <a:chOff x="0" y="0"/>
            <a:chExt cx="7393645" cy="1343254"/>
          </a:xfrm>
        </p:grpSpPr>
        <p:sp>
          <p:nvSpPr>
            <p:cNvPr id="48" name="Freeform 48"/>
            <p:cNvSpPr/>
            <p:nvPr/>
          </p:nvSpPr>
          <p:spPr>
            <a:xfrm>
              <a:off x="403058" y="0"/>
              <a:ext cx="6606355" cy="790190"/>
            </a:xfrm>
            <a:custGeom>
              <a:avLst/>
              <a:gdLst/>
              <a:ahLst/>
              <a:cxnLst/>
              <a:rect l="l" t="t" r="r" b="b"/>
              <a:pathLst>
                <a:path w="6606355" h="790190">
                  <a:moveTo>
                    <a:pt x="0" y="0"/>
                  </a:moveTo>
                  <a:lnTo>
                    <a:pt x="6606355" y="0"/>
                  </a:lnTo>
                  <a:lnTo>
                    <a:pt x="6606355" y="790190"/>
                  </a:lnTo>
                  <a:lnTo>
                    <a:pt x="0" y="7901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 t="-99999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4311739" y="790190"/>
              <a:ext cx="3081907" cy="553065"/>
            </a:xfrm>
            <a:custGeom>
              <a:avLst/>
              <a:gdLst/>
              <a:ahLst/>
              <a:cxnLst/>
              <a:rect l="l" t="t" r="r" b="b"/>
              <a:pathLst>
                <a:path w="3081907" h="553065">
                  <a:moveTo>
                    <a:pt x="0" y="0"/>
                  </a:moveTo>
                  <a:lnTo>
                    <a:pt x="3081906" y="0"/>
                  </a:lnTo>
                  <a:lnTo>
                    <a:pt x="3081906" y="553064"/>
                  </a:lnTo>
                  <a:lnTo>
                    <a:pt x="0" y="5530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 l="-91419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0" y="803293"/>
              <a:ext cx="4276918" cy="539961"/>
            </a:xfrm>
            <a:custGeom>
              <a:avLst/>
              <a:gdLst/>
              <a:ahLst/>
              <a:cxnLst/>
              <a:rect l="l" t="t" r="r" b="b"/>
              <a:pathLst>
                <a:path w="4276918" h="539961">
                  <a:moveTo>
                    <a:pt x="0" y="0"/>
                  </a:moveTo>
                  <a:lnTo>
                    <a:pt x="4276918" y="0"/>
                  </a:lnTo>
                  <a:lnTo>
                    <a:pt x="4276918" y="539961"/>
                  </a:lnTo>
                  <a:lnTo>
                    <a:pt x="0" y="5399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/>
              <a:stretch>
                <a:fillRect/>
              </a:stretch>
            </a:blipFill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" name="Freeform 51"/>
          <p:cNvSpPr/>
          <p:nvPr/>
        </p:nvSpPr>
        <p:spPr>
          <a:xfrm>
            <a:off x="1794410" y="383810"/>
            <a:ext cx="4167458" cy="562607"/>
          </a:xfrm>
          <a:custGeom>
            <a:avLst/>
            <a:gdLst/>
            <a:ahLst/>
            <a:cxnLst/>
            <a:rect l="l" t="t" r="r" b="b"/>
            <a:pathLst>
              <a:path w="4167458" h="562607">
                <a:moveTo>
                  <a:pt x="0" y="0"/>
                </a:moveTo>
                <a:lnTo>
                  <a:pt x="4167458" y="0"/>
                </a:lnTo>
                <a:lnTo>
                  <a:pt x="4167458" y="562606"/>
                </a:lnTo>
                <a:lnTo>
                  <a:pt x="0" y="56260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grpSp>
        <p:nvGrpSpPr>
          <p:cNvPr id="52" name="Group 52"/>
          <p:cNvGrpSpPr/>
          <p:nvPr/>
        </p:nvGrpSpPr>
        <p:grpSpPr>
          <a:xfrm>
            <a:off x="4979335" y="8517779"/>
            <a:ext cx="2501599" cy="1044843"/>
            <a:chOff x="0" y="0"/>
            <a:chExt cx="3335465" cy="1393124"/>
          </a:xfrm>
        </p:grpSpPr>
        <p:sp>
          <p:nvSpPr>
            <p:cNvPr id="53" name="Freeform 53"/>
            <p:cNvSpPr/>
            <p:nvPr/>
          </p:nvSpPr>
          <p:spPr>
            <a:xfrm>
              <a:off x="0" y="0"/>
              <a:ext cx="2531131" cy="340409"/>
            </a:xfrm>
            <a:custGeom>
              <a:avLst/>
              <a:gdLst/>
              <a:ahLst/>
              <a:cxnLst/>
              <a:rect l="l" t="t" r="r" b="b"/>
              <a:pathLst>
                <a:path w="2531131" h="340409">
                  <a:moveTo>
                    <a:pt x="0" y="0"/>
                  </a:moveTo>
                  <a:lnTo>
                    <a:pt x="2531131" y="0"/>
                  </a:lnTo>
                  <a:lnTo>
                    <a:pt x="2531131" y="340409"/>
                  </a:lnTo>
                  <a:lnTo>
                    <a:pt x="0" y="3404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 b="-204941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00148" y="712122"/>
              <a:ext cx="2545043" cy="681002"/>
            </a:xfrm>
            <a:custGeom>
              <a:avLst/>
              <a:gdLst/>
              <a:ahLst/>
              <a:cxnLst/>
              <a:rect l="l" t="t" r="r" b="b"/>
              <a:pathLst>
                <a:path w="2545043" h="681002">
                  <a:moveTo>
                    <a:pt x="0" y="0"/>
                  </a:moveTo>
                  <a:lnTo>
                    <a:pt x="2545042" y="0"/>
                  </a:lnTo>
                  <a:lnTo>
                    <a:pt x="2545042" y="681002"/>
                  </a:lnTo>
                  <a:lnTo>
                    <a:pt x="0" y="6810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5"/>
              <a:stretch>
                <a:fillRect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1568870" y="0"/>
              <a:ext cx="1766595" cy="340409"/>
            </a:xfrm>
            <a:custGeom>
              <a:avLst/>
              <a:gdLst/>
              <a:ahLst/>
              <a:cxnLst/>
              <a:rect l="l" t="t" r="r" b="b"/>
              <a:pathLst>
                <a:path w="1766595" h="340409">
                  <a:moveTo>
                    <a:pt x="0" y="0"/>
                  </a:moveTo>
                  <a:lnTo>
                    <a:pt x="1766595" y="0"/>
                  </a:lnTo>
                  <a:lnTo>
                    <a:pt x="1766595" y="340409"/>
                  </a:lnTo>
                  <a:lnTo>
                    <a:pt x="0" y="3404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 t="-107415" r="-43277" b="-97525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400148" y="312283"/>
              <a:ext cx="2574223" cy="340409"/>
            </a:xfrm>
            <a:custGeom>
              <a:avLst/>
              <a:gdLst/>
              <a:ahLst/>
              <a:cxnLst/>
              <a:rect l="l" t="t" r="r" b="b"/>
              <a:pathLst>
                <a:path w="2574223" h="340409">
                  <a:moveTo>
                    <a:pt x="0" y="0"/>
                  </a:moveTo>
                  <a:lnTo>
                    <a:pt x="2574223" y="0"/>
                  </a:lnTo>
                  <a:lnTo>
                    <a:pt x="2574223" y="340409"/>
                  </a:lnTo>
                  <a:lnTo>
                    <a:pt x="0" y="3404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 l="-158" t="-209693" b="-932"/>
              </a:stretch>
            </a:blipFill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7" name="TextBox 57"/>
          <p:cNvSpPr txBox="1"/>
          <p:nvPr/>
        </p:nvSpPr>
        <p:spPr>
          <a:xfrm>
            <a:off x="505230" y="4246763"/>
            <a:ext cx="6425636" cy="1605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62"/>
              </a:lnSpc>
            </a:pPr>
            <a:r>
              <a:rPr lang="en-US" sz="1400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We need our school community to rally together to make the most of this incredible opportunity.</a:t>
            </a:r>
          </a:p>
          <a:p>
            <a:pPr marL="302261" lvl="1" indent="-151130" algn="l">
              <a:lnSpc>
                <a:spcPts val="1862"/>
              </a:lnSpc>
              <a:buFont typeface="Arial"/>
              <a:buChar char="•"/>
            </a:pPr>
            <a:r>
              <a:rPr lang="en-US" sz="1400" b="1" spc="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Parents &amp; Families –</a:t>
            </a:r>
            <a:r>
              <a:rPr lang="en-US" sz="1400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400" i="1" spc="4">
                <a:solidFill>
                  <a:srgbClr val="000000"/>
                </a:solidFill>
                <a:latin typeface="Roboto Italics"/>
                <a:ea typeface="Roboto Italics"/>
                <a:cs typeface="Roboto Italics"/>
                <a:sym typeface="Roboto Italics"/>
              </a:rPr>
              <a:t>Consider making a donation early on the day (from 9am AEST) to ensure your gift is matched and our school impact is DOUBLED!</a:t>
            </a:r>
          </a:p>
          <a:p>
            <a:pPr marL="302261" lvl="1" indent="-151130" algn="l">
              <a:lnSpc>
                <a:spcPts val="1862"/>
              </a:lnSpc>
              <a:buFont typeface="Arial"/>
              <a:buChar char="•"/>
            </a:pPr>
            <a:r>
              <a:rPr lang="en-US" sz="1400" b="1" spc="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Teachers &amp; Staff </a:t>
            </a:r>
            <a:r>
              <a:rPr lang="en-US" sz="1400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– Help spread the word and consider supporting too! </a:t>
            </a:r>
          </a:p>
          <a:p>
            <a:pPr marL="302261" lvl="1" indent="-151130" algn="l">
              <a:lnSpc>
                <a:spcPts val="1862"/>
              </a:lnSpc>
              <a:buFont typeface="Arial"/>
              <a:buChar char="•"/>
            </a:pPr>
            <a:r>
              <a:rPr lang="en-US" sz="1400" b="1" spc="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Students </a:t>
            </a:r>
            <a:r>
              <a:rPr lang="en-US" sz="1400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– Share this exciting news with your friends and family to help us double our reach this Project Compassion!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456379" y="6765404"/>
            <a:ext cx="2898856" cy="26313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2"/>
              </a:lnSpc>
            </a:pPr>
            <a:r>
              <a:rPr lang="en-US" sz="2356" spc="7" dirty="0">
                <a:solidFill>
                  <a:srgbClr val="6BCAD0"/>
                </a:solidFill>
                <a:latin typeface="Roboto"/>
                <a:ea typeface="Roboto"/>
                <a:cs typeface="Roboto"/>
                <a:sym typeface="Roboto"/>
              </a:rPr>
              <a:t>Be ready at 9AM AEST on Wednesday April 9th and </a:t>
            </a:r>
            <a:r>
              <a:rPr lang="en-US" sz="2356" b="1" spc="7" dirty="0">
                <a:solidFill>
                  <a:srgbClr val="6BCAD0"/>
                </a:solidFill>
                <a:latin typeface="Roboto Bold"/>
                <a:ea typeface="Roboto Bold"/>
                <a:cs typeface="Roboto Bold"/>
                <a:sym typeface="Roboto Bold"/>
              </a:rPr>
              <a:t>let’s double our impact in one day!</a:t>
            </a:r>
          </a:p>
          <a:p>
            <a:pPr algn="ctr">
              <a:lnSpc>
                <a:spcPts val="2662"/>
              </a:lnSpc>
            </a:pPr>
            <a:r>
              <a:rPr lang="en-US" sz="2356" spc="7" dirty="0">
                <a:solidFill>
                  <a:srgbClr val="6BCAD0"/>
                </a:solidFill>
                <a:latin typeface="Roboto"/>
                <a:ea typeface="Roboto"/>
                <a:cs typeface="Roboto"/>
                <a:sym typeface="Roboto"/>
              </a:rPr>
              <a:t>Together, our school community can make a real difference. 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3136776" y="10307783"/>
            <a:ext cx="897914" cy="1876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25"/>
              </a:lnSpc>
            </a:pPr>
            <a:r>
              <a:rPr lang="en-US" sz="1018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(02) 7254 5120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940063" y="10307783"/>
            <a:ext cx="1209179" cy="1876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25"/>
              </a:lnSpc>
            </a:pPr>
            <a:r>
              <a:rPr lang="en-US" sz="1018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#projectcompassion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629134" y="10312937"/>
            <a:ext cx="2153239" cy="167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25"/>
              </a:lnSpc>
            </a:pPr>
            <a:r>
              <a:rPr lang="en-US" sz="1018" b="1" dirty="0">
                <a:solidFill>
                  <a:schemeClr val="bg1"/>
                </a:solidFill>
                <a:latin typeface="Roboto Bold"/>
                <a:ea typeface="Roboto Bold"/>
                <a:cs typeface="Roboto Bold"/>
                <a:sym typeface="Roboto Bold"/>
                <a:hlinkClick r:id="rId16" tooltip="http://fundraise.projectcompassion.org.a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fundraise.projectcompassion.org.au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426514" y="2769895"/>
            <a:ext cx="6903250" cy="662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33"/>
              </a:lnSpc>
            </a:pPr>
            <a:r>
              <a:rPr lang="en-US" sz="1629" b="1" spc="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Wednesday, April 9th | From 9 AM AEST</a:t>
            </a:r>
          </a:p>
          <a:p>
            <a:pPr algn="ctr">
              <a:lnSpc>
                <a:spcPts val="1720"/>
              </a:lnSpc>
            </a:pPr>
            <a:r>
              <a:rPr lang="en-US" sz="1529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For one day only, every donation we receive to our school's </a:t>
            </a:r>
          </a:p>
          <a:p>
            <a:pPr algn="ctr">
              <a:lnSpc>
                <a:spcPts val="1720"/>
              </a:lnSpc>
            </a:pPr>
            <a:r>
              <a:rPr lang="en-US" sz="1529" spc="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Compassion online fundraising page will be </a:t>
            </a:r>
            <a:r>
              <a:rPr lang="en-US" sz="1529" b="1" spc="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DOUBLED!</a:t>
            </a:r>
          </a:p>
        </p:txBody>
      </p:sp>
      <p:grpSp>
        <p:nvGrpSpPr>
          <p:cNvPr id="63" name="Group 63"/>
          <p:cNvGrpSpPr/>
          <p:nvPr/>
        </p:nvGrpSpPr>
        <p:grpSpPr>
          <a:xfrm>
            <a:off x="-241886" y="2417183"/>
            <a:ext cx="7722820" cy="236508"/>
            <a:chOff x="0" y="0"/>
            <a:chExt cx="10297094" cy="315344"/>
          </a:xfrm>
        </p:grpSpPr>
        <p:sp>
          <p:nvSpPr>
            <p:cNvPr id="64" name="Freeform 64"/>
            <p:cNvSpPr/>
            <p:nvPr/>
          </p:nvSpPr>
          <p:spPr>
            <a:xfrm>
              <a:off x="0" y="0"/>
              <a:ext cx="2501815" cy="315344"/>
            </a:xfrm>
            <a:custGeom>
              <a:avLst/>
              <a:gdLst/>
              <a:ahLst/>
              <a:cxnLst/>
              <a:rect l="l" t="t" r="r" b="b"/>
              <a:pathLst>
                <a:path w="2501815" h="315344">
                  <a:moveTo>
                    <a:pt x="0" y="0"/>
                  </a:moveTo>
                  <a:lnTo>
                    <a:pt x="2501815" y="0"/>
                  </a:lnTo>
                  <a:lnTo>
                    <a:pt x="2501815" y="315344"/>
                  </a:lnTo>
                  <a:lnTo>
                    <a:pt x="0" y="3153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 b="-336347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2067383" y="45459"/>
              <a:ext cx="2501815" cy="269885"/>
            </a:xfrm>
            <a:custGeom>
              <a:avLst/>
              <a:gdLst/>
              <a:ahLst/>
              <a:cxnLst/>
              <a:rect l="l" t="t" r="r" b="b"/>
              <a:pathLst>
                <a:path w="2501815" h="269885">
                  <a:moveTo>
                    <a:pt x="0" y="0"/>
                  </a:moveTo>
                  <a:lnTo>
                    <a:pt x="2501815" y="0"/>
                  </a:lnTo>
                  <a:lnTo>
                    <a:pt x="2501815" y="269885"/>
                  </a:lnTo>
                  <a:lnTo>
                    <a:pt x="0" y="2698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 t="-115802" b="-294043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4077213" y="45459"/>
              <a:ext cx="2501815" cy="269885"/>
            </a:xfrm>
            <a:custGeom>
              <a:avLst/>
              <a:gdLst/>
              <a:ahLst/>
              <a:cxnLst/>
              <a:rect l="l" t="t" r="r" b="b"/>
              <a:pathLst>
                <a:path w="2501815" h="269885">
                  <a:moveTo>
                    <a:pt x="0" y="0"/>
                  </a:moveTo>
                  <a:lnTo>
                    <a:pt x="2501815" y="0"/>
                  </a:lnTo>
                  <a:lnTo>
                    <a:pt x="2501815" y="269885"/>
                  </a:lnTo>
                  <a:lnTo>
                    <a:pt x="0" y="2698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 t="-215563" b="-194281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6117648" y="45459"/>
              <a:ext cx="2501815" cy="269885"/>
            </a:xfrm>
            <a:custGeom>
              <a:avLst/>
              <a:gdLst/>
              <a:ahLst/>
              <a:cxnLst/>
              <a:rect l="l" t="t" r="r" b="b"/>
              <a:pathLst>
                <a:path w="2501815" h="269885">
                  <a:moveTo>
                    <a:pt x="0" y="0"/>
                  </a:moveTo>
                  <a:lnTo>
                    <a:pt x="2501815" y="0"/>
                  </a:lnTo>
                  <a:lnTo>
                    <a:pt x="2501815" y="269885"/>
                  </a:lnTo>
                  <a:lnTo>
                    <a:pt x="0" y="2698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 t="-313443" b="-96402"/>
              </a:stretch>
            </a:blipFill>
          </p:spPr>
          <p:txBody>
            <a:bodyPr/>
            <a:lstStyle/>
            <a:p>
              <a:endParaRPr lang="en-AU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8153828" y="32759"/>
              <a:ext cx="2143266" cy="269885"/>
            </a:xfrm>
            <a:custGeom>
              <a:avLst/>
              <a:gdLst/>
              <a:ahLst/>
              <a:cxnLst/>
              <a:rect l="l" t="t" r="r" b="b"/>
              <a:pathLst>
                <a:path w="2143266" h="269885">
                  <a:moveTo>
                    <a:pt x="0" y="0"/>
                  </a:moveTo>
                  <a:lnTo>
                    <a:pt x="2143266" y="0"/>
                  </a:lnTo>
                  <a:lnTo>
                    <a:pt x="2143266" y="269885"/>
                  </a:lnTo>
                  <a:lnTo>
                    <a:pt x="0" y="2698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 t="-409845" r="-16729"/>
              </a:stretch>
            </a:blipFill>
          </p:spPr>
          <p:txBody>
            <a:bodyPr/>
            <a:lstStyle/>
            <a:p>
              <a:endParaRPr lang="en-A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Roboto Italics</vt:lpstr>
      <vt:lpstr>Arial</vt:lpstr>
      <vt:lpstr>Roboto Bold</vt:lpstr>
      <vt:lpstr>Roboto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 Match Day - Schools</dc:title>
  <dc:creator>Laura Stoffberg</dc:creator>
  <cp:lastModifiedBy>Laura Stoffberg</cp:lastModifiedBy>
  <cp:revision>2</cp:revision>
  <dcterms:created xsi:type="dcterms:W3CDTF">2006-08-16T00:00:00Z</dcterms:created>
  <dcterms:modified xsi:type="dcterms:W3CDTF">2025-03-25T03:27:51Z</dcterms:modified>
  <dc:identifier>DAGhqrWoysk</dc:identifier>
</cp:coreProperties>
</file>