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44"/>
  </p:notesMasterIdLst>
  <p:handoutMasterIdLst>
    <p:handoutMasterId r:id="rId45"/>
  </p:handoutMasterIdLst>
  <p:sldIdLst>
    <p:sldId id="273" r:id="rId5"/>
    <p:sldId id="274" r:id="rId6"/>
    <p:sldId id="285" r:id="rId7"/>
    <p:sldId id="275" r:id="rId8"/>
    <p:sldId id="277" r:id="rId9"/>
    <p:sldId id="287" r:id="rId10"/>
    <p:sldId id="279" r:id="rId11"/>
    <p:sldId id="288" r:id="rId12"/>
    <p:sldId id="289" r:id="rId13"/>
    <p:sldId id="280" r:id="rId14"/>
    <p:sldId id="295" r:id="rId15"/>
    <p:sldId id="296" r:id="rId16"/>
    <p:sldId id="298" r:id="rId17"/>
    <p:sldId id="299" r:id="rId18"/>
    <p:sldId id="300" r:id="rId19"/>
    <p:sldId id="301" r:id="rId20"/>
    <p:sldId id="302" r:id="rId21"/>
    <p:sldId id="303" r:id="rId22"/>
    <p:sldId id="304" r:id="rId23"/>
    <p:sldId id="305" r:id="rId24"/>
    <p:sldId id="306" r:id="rId25"/>
    <p:sldId id="307" r:id="rId26"/>
    <p:sldId id="308" r:id="rId27"/>
    <p:sldId id="310" r:id="rId28"/>
    <p:sldId id="309" r:id="rId29"/>
    <p:sldId id="311" r:id="rId30"/>
    <p:sldId id="312" r:id="rId31"/>
    <p:sldId id="313" r:id="rId32"/>
    <p:sldId id="314" r:id="rId33"/>
    <p:sldId id="286" r:id="rId34"/>
    <p:sldId id="297" r:id="rId35"/>
    <p:sldId id="315" r:id="rId36"/>
    <p:sldId id="316" r:id="rId37"/>
    <p:sldId id="317" r:id="rId38"/>
    <p:sldId id="318" r:id="rId39"/>
    <p:sldId id="281" r:id="rId40"/>
    <p:sldId id="282" r:id="rId41"/>
    <p:sldId id="276" r:id="rId42"/>
    <p:sldId id="27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6" clrIdx="0">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75"/>
    <a:srgbClr val="C3DDD7"/>
    <a:srgbClr val="63B1A4"/>
    <a:srgbClr val="0C244C"/>
    <a:srgbClr val="E5DBCB"/>
    <a:srgbClr val="DF918A"/>
    <a:srgbClr val="CD594F"/>
    <a:srgbClr val="82B5B8"/>
    <a:srgbClr val="FBC858"/>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9B7A8-9EB9-D365-572C-5AFBE01301E0}" v="3" dt="2022-09-28T06:57:49.166"/>
    <p1510:client id="{ECB62C2D-3AE4-A5FE-C404-3006DEE29F04}" v="49" dt="2022-09-29T00:31:20.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85614" autoAdjust="0"/>
  </p:normalViewPr>
  <p:slideViewPr>
    <p:cSldViewPr snapToObjects="1" showGuides="1">
      <p:cViewPr>
        <p:scale>
          <a:sx n="24" d="100"/>
          <a:sy n="24" d="100"/>
        </p:scale>
        <p:origin x="2112" y="708"/>
      </p:cViewPr>
      <p:guideLst>
        <p:guide orient="horz" pos="2795"/>
        <p:guide orient="horz" pos="4020"/>
        <p:guide pos="5352"/>
        <p:guide pos="7045"/>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81" d="100"/>
          <a:sy n="81" d="100"/>
        </p:scale>
        <p:origin x="25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atif" userId="S::sarah.latif@caritas.org.au::baaf8b04-c794-4b3b-a150-e50428ae2701" providerId="AD" clId="Web-{ECB62C2D-3AE4-A5FE-C404-3006DEE29F04}"/>
    <pc:docChg chg="modSld">
      <pc:chgData name="Sarah Latif" userId="S::sarah.latif@caritas.org.au::baaf8b04-c794-4b3b-a150-e50428ae2701" providerId="AD" clId="Web-{ECB62C2D-3AE4-A5FE-C404-3006DEE29F04}" dt="2022-09-29T00:31:20.724" v="51"/>
      <pc:docMkLst>
        <pc:docMk/>
      </pc:docMkLst>
      <pc:sldChg chg="modSp">
        <pc:chgData name="Sarah Latif" userId="S::sarah.latif@caritas.org.au::baaf8b04-c794-4b3b-a150-e50428ae2701" providerId="AD" clId="Web-{ECB62C2D-3AE4-A5FE-C404-3006DEE29F04}" dt="2022-09-29T00:10:58.353" v="5"/>
        <pc:sldMkLst>
          <pc:docMk/>
          <pc:sldMk cId="1503382712" sldId="273"/>
        </pc:sldMkLst>
        <pc:picChg chg="mod">
          <ac:chgData name="Sarah Latif" userId="S::sarah.latif@caritas.org.au::baaf8b04-c794-4b3b-a150-e50428ae2701" providerId="AD" clId="Web-{ECB62C2D-3AE4-A5FE-C404-3006DEE29F04}" dt="2022-09-29T00:10:58.353" v="5"/>
          <ac:picMkLst>
            <pc:docMk/>
            <pc:sldMk cId="1503382712" sldId="273"/>
            <ac:picMk id="9" creationId="{D23F10CE-D333-4EAD-8107-B53F721FB976}"/>
          </ac:picMkLst>
        </pc:picChg>
      </pc:sldChg>
      <pc:sldChg chg="modSp">
        <pc:chgData name="Sarah Latif" userId="S::sarah.latif@caritas.org.au::baaf8b04-c794-4b3b-a150-e50428ae2701" providerId="AD" clId="Web-{ECB62C2D-3AE4-A5FE-C404-3006DEE29F04}" dt="2022-09-29T00:13:49.843" v="10"/>
        <pc:sldMkLst>
          <pc:docMk/>
          <pc:sldMk cId="1866541470" sldId="275"/>
        </pc:sldMkLst>
        <pc:picChg chg="mod">
          <ac:chgData name="Sarah Latif" userId="S::sarah.latif@caritas.org.au::baaf8b04-c794-4b3b-a150-e50428ae2701" providerId="AD" clId="Web-{ECB62C2D-3AE4-A5FE-C404-3006DEE29F04}" dt="2022-09-29T00:13:49.843" v="10"/>
          <ac:picMkLst>
            <pc:docMk/>
            <pc:sldMk cId="1866541470" sldId="275"/>
            <ac:picMk id="62" creationId="{C1FEA24D-C0CE-4E9C-92E4-7F5814C4AC7A}"/>
          </ac:picMkLst>
        </pc:picChg>
      </pc:sldChg>
      <pc:sldChg chg="modSp">
        <pc:chgData name="Sarah Latif" userId="S::sarah.latif@caritas.org.au::baaf8b04-c794-4b3b-a150-e50428ae2701" providerId="AD" clId="Web-{ECB62C2D-3AE4-A5FE-C404-3006DEE29F04}" dt="2022-09-29T00:11:40.026" v="7"/>
        <pc:sldMkLst>
          <pc:docMk/>
          <pc:sldMk cId="3623749970" sldId="277"/>
        </pc:sldMkLst>
        <pc:picChg chg="mod">
          <ac:chgData name="Sarah Latif" userId="S::sarah.latif@caritas.org.au::baaf8b04-c794-4b3b-a150-e50428ae2701" providerId="AD" clId="Web-{ECB62C2D-3AE4-A5FE-C404-3006DEE29F04}" dt="2022-09-29T00:11:40.026" v="7"/>
          <ac:picMkLst>
            <pc:docMk/>
            <pc:sldMk cId="3623749970" sldId="277"/>
            <ac:picMk id="7" creationId="{1404F936-706E-4E70-A4BA-28D998490F7D}"/>
          </ac:picMkLst>
        </pc:picChg>
      </pc:sldChg>
      <pc:sldChg chg="modSp">
        <pc:chgData name="Sarah Latif" userId="S::sarah.latif@caritas.org.au::baaf8b04-c794-4b3b-a150-e50428ae2701" providerId="AD" clId="Web-{ECB62C2D-3AE4-A5FE-C404-3006DEE29F04}" dt="2022-09-29T00:12:35.809" v="8"/>
        <pc:sldMkLst>
          <pc:docMk/>
          <pc:sldMk cId="555840224" sldId="279"/>
        </pc:sldMkLst>
        <pc:picChg chg="mod">
          <ac:chgData name="Sarah Latif" userId="S::sarah.latif@caritas.org.au::baaf8b04-c794-4b3b-a150-e50428ae2701" providerId="AD" clId="Web-{ECB62C2D-3AE4-A5FE-C404-3006DEE29F04}" dt="2022-09-29T00:12:35.809" v="8"/>
          <ac:picMkLst>
            <pc:docMk/>
            <pc:sldMk cId="555840224" sldId="279"/>
            <ac:picMk id="6" creationId="{534CEFEF-9FE6-4A47-90DA-28CB6BD37C00}"/>
          </ac:picMkLst>
        </pc:picChg>
      </pc:sldChg>
      <pc:sldChg chg="modSp">
        <pc:chgData name="Sarah Latif" userId="S::sarah.latif@caritas.org.au::baaf8b04-c794-4b3b-a150-e50428ae2701" providerId="AD" clId="Web-{ECB62C2D-3AE4-A5FE-C404-3006DEE29F04}" dt="2022-09-29T00:15:47.503" v="14"/>
        <pc:sldMkLst>
          <pc:docMk/>
          <pc:sldMk cId="1506065262" sldId="280"/>
        </pc:sldMkLst>
        <pc:picChg chg="mod">
          <ac:chgData name="Sarah Latif" userId="S::sarah.latif@caritas.org.au::baaf8b04-c794-4b3b-a150-e50428ae2701" providerId="AD" clId="Web-{ECB62C2D-3AE4-A5FE-C404-3006DEE29F04}" dt="2022-09-29T00:15:47.503" v="14"/>
          <ac:picMkLst>
            <pc:docMk/>
            <pc:sldMk cId="1506065262" sldId="280"/>
            <ac:picMk id="8" creationId="{27AFA2CB-4062-4A33-8947-4B75079C357F}"/>
          </ac:picMkLst>
        </pc:picChg>
      </pc:sldChg>
      <pc:sldChg chg="modSp delCm modNotes">
        <pc:chgData name="Sarah Latif" userId="S::sarah.latif@caritas.org.au::baaf8b04-c794-4b3b-a150-e50428ae2701" providerId="AD" clId="Web-{ECB62C2D-3AE4-A5FE-C404-3006DEE29F04}" dt="2022-09-29T00:31:20.724" v="51"/>
        <pc:sldMkLst>
          <pc:docMk/>
          <pc:sldMk cId="1784923248" sldId="281"/>
        </pc:sldMkLst>
        <pc:picChg chg="mod">
          <ac:chgData name="Sarah Latif" userId="S::sarah.latif@caritas.org.au::baaf8b04-c794-4b3b-a150-e50428ae2701" providerId="AD" clId="Web-{ECB62C2D-3AE4-A5FE-C404-3006DEE29F04}" dt="2022-09-29T00:29:54.158" v="49"/>
          <ac:picMkLst>
            <pc:docMk/>
            <pc:sldMk cId="1784923248" sldId="281"/>
            <ac:picMk id="6" creationId="{C514E083-07AD-41A7-998C-0A488E8D70D2}"/>
          </ac:picMkLst>
        </pc:picChg>
        <pc:picChg chg="mod">
          <ac:chgData name="Sarah Latif" userId="S::sarah.latif@caritas.org.au::baaf8b04-c794-4b3b-a150-e50428ae2701" providerId="AD" clId="Web-{ECB62C2D-3AE4-A5FE-C404-3006DEE29F04}" dt="2022-09-29T00:31:20.724" v="51"/>
          <ac:picMkLst>
            <pc:docMk/>
            <pc:sldMk cId="1784923248" sldId="281"/>
            <ac:picMk id="7" creationId="{A659FE29-E329-45F8-BC12-7A0274737E9F}"/>
          </ac:picMkLst>
        </pc:picChg>
      </pc:sldChg>
      <pc:sldChg chg="modSp">
        <pc:chgData name="Sarah Latif" userId="S::sarah.latif@caritas.org.au::baaf8b04-c794-4b3b-a150-e50428ae2701" providerId="AD" clId="Web-{ECB62C2D-3AE4-A5FE-C404-3006DEE29F04}" dt="2022-09-29T00:29:17.891" v="48"/>
        <pc:sldMkLst>
          <pc:docMk/>
          <pc:sldMk cId="2668732975" sldId="286"/>
        </pc:sldMkLst>
        <pc:picChg chg="mod">
          <ac:chgData name="Sarah Latif" userId="S::sarah.latif@caritas.org.au::baaf8b04-c794-4b3b-a150-e50428ae2701" providerId="AD" clId="Web-{ECB62C2D-3AE4-A5FE-C404-3006DEE29F04}" dt="2022-09-29T00:29:17.891" v="48"/>
          <ac:picMkLst>
            <pc:docMk/>
            <pc:sldMk cId="2668732975" sldId="286"/>
            <ac:picMk id="8" creationId="{FF11D495-2E43-40CA-99C4-74C37F8A1148}"/>
          </ac:picMkLst>
        </pc:picChg>
      </pc:sldChg>
      <pc:sldChg chg="modSp">
        <pc:chgData name="Sarah Latif" userId="S::sarah.latif@caritas.org.au::baaf8b04-c794-4b3b-a150-e50428ae2701" providerId="AD" clId="Web-{ECB62C2D-3AE4-A5FE-C404-3006DEE29F04}" dt="2022-09-29T00:15:18.205" v="13"/>
        <pc:sldMkLst>
          <pc:docMk/>
          <pc:sldMk cId="50102784" sldId="289"/>
        </pc:sldMkLst>
        <pc:picChg chg="mod">
          <ac:chgData name="Sarah Latif" userId="S::sarah.latif@caritas.org.au::baaf8b04-c794-4b3b-a150-e50428ae2701" providerId="AD" clId="Web-{ECB62C2D-3AE4-A5FE-C404-3006DEE29F04}" dt="2022-09-29T00:15:18.205" v="13"/>
          <ac:picMkLst>
            <pc:docMk/>
            <pc:sldMk cId="50102784" sldId="289"/>
            <ac:picMk id="6" creationId="{D7439A3B-4AD4-4F66-98F9-9F79727A0DF3}"/>
          </ac:picMkLst>
        </pc:picChg>
      </pc:sldChg>
      <pc:sldChg chg="modSp">
        <pc:chgData name="Sarah Latif" userId="S::sarah.latif@caritas.org.au::baaf8b04-c794-4b3b-a150-e50428ae2701" providerId="AD" clId="Web-{ECB62C2D-3AE4-A5FE-C404-3006DEE29F04}" dt="2022-09-29T00:16:59.880" v="18"/>
        <pc:sldMkLst>
          <pc:docMk/>
          <pc:sldMk cId="4190373837" sldId="295"/>
        </pc:sldMkLst>
        <pc:picChg chg="mod">
          <ac:chgData name="Sarah Latif" userId="S::sarah.latif@caritas.org.au::baaf8b04-c794-4b3b-a150-e50428ae2701" providerId="AD" clId="Web-{ECB62C2D-3AE4-A5FE-C404-3006DEE29F04}" dt="2022-09-29T00:16:59.880" v="18"/>
          <ac:picMkLst>
            <pc:docMk/>
            <pc:sldMk cId="4190373837" sldId="295"/>
            <ac:picMk id="6" creationId="{51242917-410D-4131-8914-DADDA81E0D7E}"/>
          </ac:picMkLst>
        </pc:picChg>
        <pc:picChg chg="mod">
          <ac:chgData name="Sarah Latif" userId="S::sarah.latif@caritas.org.au::baaf8b04-c794-4b3b-a150-e50428ae2701" providerId="AD" clId="Web-{ECB62C2D-3AE4-A5FE-C404-3006DEE29F04}" dt="2022-09-29T00:16:36.036" v="17"/>
          <ac:picMkLst>
            <pc:docMk/>
            <pc:sldMk cId="4190373837" sldId="295"/>
            <ac:picMk id="7" creationId="{F0CEC908-D666-4DF8-B357-330B83BD0365}"/>
          </ac:picMkLst>
        </pc:picChg>
      </pc:sldChg>
      <pc:sldChg chg="modSp">
        <pc:chgData name="Sarah Latif" userId="S::sarah.latif@caritas.org.au::baaf8b04-c794-4b3b-a150-e50428ae2701" providerId="AD" clId="Web-{ECB62C2D-3AE4-A5FE-C404-3006DEE29F04}" dt="2022-09-29T00:17:47.897" v="20"/>
        <pc:sldMkLst>
          <pc:docMk/>
          <pc:sldMk cId="578776617" sldId="296"/>
        </pc:sldMkLst>
        <pc:picChg chg="mod">
          <ac:chgData name="Sarah Latif" userId="S::sarah.latif@caritas.org.au::baaf8b04-c794-4b3b-a150-e50428ae2701" providerId="AD" clId="Web-{ECB62C2D-3AE4-A5FE-C404-3006DEE29F04}" dt="2022-09-29T00:17:30.647" v="19"/>
          <ac:picMkLst>
            <pc:docMk/>
            <pc:sldMk cId="578776617" sldId="296"/>
            <ac:picMk id="5" creationId="{CA4D2E3B-36EC-467F-873D-37161CB91B11}"/>
          </ac:picMkLst>
        </pc:picChg>
        <pc:picChg chg="mod">
          <ac:chgData name="Sarah Latif" userId="S::sarah.latif@caritas.org.au::baaf8b04-c794-4b3b-a150-e50428ae2701" providerId="AD" clId="Web-{ECB62C2D-3AE4-A5FE-C404-3006DEE29F04}" dt="2022-09-29T00:17:47.897" v="20"/>
          <ac:picMkLst>
            <pc:docMk/>
            <pc:sldMk cId="578776617" sldId="296"/>
            <ac:picMk id="7" creationId="{6F826EBC-CDF2-4D5D-89C7-0212D1BAF596}"/>
          </ac:picMkLst>
        </pc:picChg>
      </pc:sldChg>
      <pc:sldChg chg="modSp">
        <pc:chgData name="Sarah Latif" userId="S::sarah.latif@caritas.org.au::baaf8b04-c794-4b3b-a150-e50428ae2701" providerId="AD" clId="Web-{ECB62C2D-3AE4-A5FE-C404-3006DEE29F04}" dt="2022-09-29T00:21:55.221" v="25"/>
        <pc:sldMkLst>
          <pc:docMk/>
          <pc:sldMk cId="2993263507" sldId="298"/>
        </pc:sldMkLst>
        <pc:picChg chg="mod">
          <ac:chgData name="Sarah Latif" userId="S::sarah.latif@caritas.org.au::baaf8b04-c794-4b3b-a150-e50428ae2701" providerId="AD" clId="Web-{ECB62C2D-3AE4-A5FE-C404-3006DEE29F04}" dt="2022-09-29T00:21:55.221" v="25"/>
          <ac:picMkLst>
            <pc:docMk/>
            <pc:sldMk cId="2993263507" sldId="298"/>
            <ac:picMk id="6" creationId="{8DB6E63D-065B-4357-B525-7BD92BD9004A}"/>
          </ac:picMkLst>
        </pc:picChg>
      </pc:sldChg>
      <pc:sldChg chg="modSp">
        <pc:chgData name="Sarah Latif" userId="S::sarah.latif@caritas.org.au::baaf8b04-c794-4b3b-a150-e50428ae2701" providerId="AD" clId="Web-{ECB62C2D-3AE4-A5FE-C404-3006DEE29F04}" dt="2022-09-29T00:22:19.425" v="26"/>
        <pc:sldMkLst>
          <pc:docMk/>
          <pc:sldMk cId="3524346675" sldId="299"/>
        </pc:sldMkLst>
        <pc:picChg chg="mod">
          <ac:chgData name="Sarah Latif" userId="S::sarah.latif@caritas.org.au::baaf8b04-c794-4b3b-a150-e50428ae2701" providerId="AD" clId="Web-{ECB62C2D-3AE4-A5FE-C404-3006DEE29F04}" dt="2022-09-29T00:22:19.425" v="26"/>
          <ac:picMkLst>
            <pc:docMk/>
            <pc:sldMk cId="3524346675" sldId="299"/>
            <ac:picMk id="4" creationId="{A1A83B74-CDA6-4C45-A052-37C11EF8D6AC}"/>
          </ac:picMkLst>
        </pc:picChg>
      </pc:sldChg>
      <pc:sldChg chg="modSp">
        <pc:chgData name="Sarah Latif" userId="S::sarah.latif@caritas.org.au::baaf8b04-c794-4b3b-a150-e50428ae2701" providerId="AD" clId="Web-{ECB62C2D-3AE4-A5FE-C404-3006DEE29F04}" dt="2022-09-29T00:22:53.551" v="28"/>
        <pc:sldMkLst>
          <pc:docMk/>
          <pc:sldMk cId="1094643688" sldId="300"/>
        </pc:sldMkLst>
        <pc:picChg chg="mod">
          <ac:chgData name="Sarah Latif" userId="S::sarah.latif@caritas.org.au::baaf8b04-c794-4b3b-a150-e50428ae2701" providerId="AD" clId="Web-{ECB62C2D-3AE4-A5FE-C404-3006DEE29F04}" dt="2022-09-29T00:22:53.551" v="28"/>
          <ac:picMkLst>
            <pc:docMk/>
            <pc:sldMk cId="1094643688" sldId="300"/>
            <ac:picMk id="5" creationId="{52FD1EEC-92E2-4B82-AD69-4078031F6526}"/>
          </ac:picMkLst>
        </pc:picChg>
      </pc:sldChg>
      <pc:sldChg chg="modSp">
        <pc:chgData name="Sarah Latif" userId="S::sarah.latif@caritas.org.au::baaf8b04-c794-4b3b-a150-e50428ae2701" providerId="AD" clId="Web-{ECB62C2D-3AE4-A5FE-C404-3006DEE29F04}" dt="2022-09-29T00:23:06.567" v="29"/>
        <pc:sldMkLst>
          <pc:docMk/>
          <pc:sldMk cId="4104682612" sldId="301"/>
        </pc:sldMkLst>
        <pc:picChg chg="mod">
          <ac:chgData name="Sarah Latif" userId="S::sarah.latif@caritas.org.au::baaf8b04-c794-4b3b-a150-e50428ae2701" providerId="AD" clId="Web-{ECB62C2D-3AE4-A5FE-C404-3006DEE29F04}" dt="2022-09-29T00:23:06.567" v="29"/>
          <ac:picMkLst>
            <pc:docMk/>
            <pc:sldMk cId="4104682612" sldId="301"/>
            <ac:picMk id="4" creationId="{69A87BB3-C4C1-4323-945C-070BA02B9287}"/>
          </ac:picMkLst>
        </pc:picChg>
      </pc:sldChg>
      <pc:sldChg chg="modSp">
        <pc:chgData name="Sarah Latif" userId="S::sarah.latif@caritas.org.au::baaf8b04-c794-4b3b-a150-e50428ae2701" providerId="AD" clId="Web-{ECB62C2D-3AE4-A5FE-C404-3006DEE29F04}" dt="2022-09-29T00:23:44.349" v="30"/>
        <pc:sldMkLst>
          <pc:docMk/>
          <pc:sldMk cId="877221996" sldId="302"/>
        </pc:sldMkLst>
        <pc:picChg chg="mod">
          <ac:chgData name="Sarah Latif" userId="S::sarah.latif@caritas.org.au::baaf8b04-c794-4b3b-a150-e50428ae2701" providerId="AD" clId="Web-{ECB62C2D-3AE4-A5FE-C404-3006DEE29F04}" dt="2022-09-29T00:23:44.349" v="30"/>
          <ac:picMkLst>
            <pc:docMk/>
            <pc:sldMk cId="877221996" sldId="302"/>
            <ac:picMk id="5" creationId="{96EA7104-E2A2-45AB-925C-7E5386027067}"/>
          </ac:picMkLst>
        </pc:picChg>
      </pc:sldChg>
      <pc:sldChg chg="modSp">
        <pc:chgData name="Sarah Latif" userId="S::sarah.latif@caritas.org.au::baaf8b04-c794-4b3b-a150-e50428ae2701" providerId="AD" clId="Web-{ECB62C2D-3AE4-A5FE-C404-3006DEE29F04}" dt="2022-09-29T00:23:57.443" v="31"/>
        <pc:sldMkLst>
          <pc:docMk/>
          <pc:sldMk cId="2090209994" sldId="303"/>
        </pc:sldMkLst>
        <pc:picChg chg="mod">
          <ac:chgData name="Sarah Latif" userId="S::sarah.latif@caritas.org.au::baaf8b04-c794-4b3b-a150-e50428ae2701" providerId="AD" clId="Web-{ECB62C2D-3AE4-A5FE-C404-3006DEE29F04}" dt="2022-09-29T00:23:57.443" v="31"/>
          <ac:picMkLst>
            <pc:docMk/>
            <pc:sldMk cId="2090209994" sldId="303"/>
            <ac:picMk id="4" creationId="{5CCD915B-B0FE-4E1A-AAA9-4DB75BC3DCC9}"/>
          </ac:picMkLst>
        </pc:picChg>
      </pc:sldChg>
      <pc:sldChg chg="modSp">
        <pc:chgData name="Sarah Latif" userId="S::sarah.latif@caritas.org.au::baaf8b04-c794-4b3b-a150-e50428ae2701" providerId="AD" clId="Web-{ECB62C2D-3AE4-A5FE-C404-3006DEE29F04}" dt="2022-09-29T00:24:17.553" v="32"/>
        <pc:sldMkLst>
          <pc:docMk/>
          <pc:sldMk cId="3629707771" sldId="304"/>
        </pc:sldMkLst>
        <pc:picChg chg="mod">
          <ac:chgData name="Sarah Latif" userId="S::sarah.latif@caritas.org.au::baaf8b04-c794-4b3b-a150-e50428ae2701" providerId="AD" clId="Web-{ECB62C2D-3AE4-A5FE-C404-3006DEE29F04}" dt="2022-09-29T00:24:17.553" v="32"/>
          <ac:picMkLst>
            <pc:docMk/>
            <pc:sldMk cId="3629707771" sldId="304"/>
            <ac:picMk id="5" creationId="{1077E448-08B0-40C5-9D4F-79839269A05E}"/>
          </ac:picMkLst>
        </pc:picChg>
      </pc:sldChg>
      <pc:sldChg chg="modSp">
        <pc:chgData name="Sarah Latif" userId="S::sarah.latif@caritas.org.au::baaf8b04-c794-4b3b-a150-e50428ae2701" providerId="AD" clId="Web-{ECB62C2D-3AE4-A5FE-C404-3006DEE29F04}" dt="2022-09-29T00:24:34.445" v="33"/>
        <pc:sldMkLst>
          <pc:docMk/>
          <pc:sldMk cId="1340888589" sldId="305"/>
        </pc:sldMkLst>
        <pc:picChg chg="mod">
          <ac:chgData name="Sarah Latif" userId="S::sarah.latif@caritas.org.au::baaf8b04-c794-4b3b-a150-e50428ae2701" providerId="AD" clId="Web-{ECB62C2D-3AE4-A5FE-C404-3006DEE29F04}" dt="2022-09-29T00:24:34.445" v="33"/>
          <ac:picMkLst>
            <pc:docMk/>
            <pc:sldMk cId="1340888589" sldId="305"/>
            <ac:picMk id="4" creationId="{A9AE3D60-5FFE-4ACC-A177-B8883E8F67CD}"/>
          </ac:picMkLst>
        </pc:picChg>
      </pc:sldChg>
      <pc:sldChg chg="modSp">
        <pc:chgData name="Sarah Latif" userId="S::sarah.latif@caritas.org.au::baaf8b04-c794-4b3b-a150-e50428ae2701" providerId="AD" clId="Web-{ECB62C2D-3AE4-A5FE-C404-3006DEE29F04}" dt="2022-09-29T00:24:50.008" v="34"/>
        <pc:sldMkLst>
          <pc:docMk/>
          <pc:sldMk cId="3030304863" sldId="306"/>
        </pc:sldMkLst>
        <pc:picChg chg="mod">
          <ac:chgData name="Sarah Latif" userId="S::sarah.latif@caritas.org.au::baaf8b04-c794-4b3b-a150-e50428ae2701" providerId="AD" clId="Web-{ECB62C2D-3AE4-A5FE-C404-3006DEE29F04}" dt="2022-09-29T00:24:50.008" v="34"/>
          <ac:picMkLst>
            <pc:docMk/>
            <pc:sldMk cId="3030304863" sldId="306"/>
            <ac:picMk id="5" creationId="{BB7B2F9D-0AF0-4EB5-88F0-3B649265209C}"/>
          </ac:picMkLst>
        </pc:picChg>
      </pc:sldChg>
      <pc:sldChg chg="modSp">
        <pc:chgData name="Sarah Latif" userId="S::sarah.latif@caritas.org.au::baaf8b04-c794-4b3b-a150-e50428ae2701" providerId="AD" clId="Web-{ECB62C2D-3AE4-A5FE-C404-3006DEE29F04}" dt="2022-09-29T00:25:05.243" v="35"/>
        <pc:sldMkLst>
          <pc:docMk/>
          <pc:sldMk cId="3525492963" sldId="307"/>
        </pc:sldMkLst>
        <pc:picChg chg="mod">
          <ac:chgData name="Sarah Latif" userId="S::sarah.latif@caritas.org.au::baaf8b04-c794-4b3b-a150-e50428ae2701" providerId="AD" clId="Web-{ECB62C2D-3AE4-A5FE-C404-3006DEE29F04}" dt="2022-09-29T00:25:05.243" v="35"/>
          <ac:picMkLst>
            <pc:docMk/>
            <pc:sldMk cId="3525492963" sldId="307"/>
            <ac:picMk id="4" creationId="{8F2D0BF4-E27D-4322-98FA-46E896D7B4EA}"/>
          </ac:picMkLst>
        </pc:picChg>
      </pc:sldChg>
      <pc:sldChg chg="modSp">
        <pc:chgData name="Sarah Latif" userId="S::sarah.latif@caritas.org.au::baaf8b04-c794-4b3b-a150-e50428ae2701" providerId="AD" clId="Web-{ECB62C2D-3AE4-A5FE-C404-3006DEE29F04}" dt="2022-09-29T00:25:35.900" v="37"/>
        <pc:sldMkLst>
          <pc:docMk/>
          <pc:sldMk cId="29148155" sldId="308"/>
        </pc:sldMkLst>
        <pc:picChg chg="mod">
          <ac:chgData name="Sarah Latif" userId="S::sarah.latif@caritas.org.au::baaf8b04-c794-4b3b-a150-e50428ae2701" providerId="AD" clId="Web-{ECB62C2D-3AE4-A5FE-C404-3006DEE29F04}" dt="2022-09-29T00:25:35.900" v="37"/>
          <ac:picMkLst>
            <pc:docMk/>
            <pc:sldMk cId="29148155" sldId="308"/>
            <ac:picMk id="5" creationId="{D3F94F86-D5C5-4A52-8630-DF8F5044434E}"/>
          </ac:picMkLst>
        </pc:picChg>
      </pc:sldChg>
      <pc:sldChg chg="modSp">
        <pc:chgData name="Sarah Latif" userId="S::sarah.latif@caritas.org.au::baaf8b04-c794-4b3b-a150-e50428ae2701" providerId="AD" clId="Web-{ECB62C2D-3AE4-A5FE-C404-3006DEE29F04}" dt="2022-09-29T00:28:55.578" v="47"/>
        <pc:sldMkLst>
          <pc:docMk/>
          <pc:sldMk cId="1112921631" sldId="309"/>
        </pc:sldMkLst>
        <pc:picChg chg="mod">
          <ac:chgData name="Sarah Latif" userId="S::sarah.latif@caritas.org.au::baaf8b04-c794-4b3b-a150-e50428ae2701" providerId="AD" clId="Web-{ECB62C2D-3AE4-A5FE-C404-3006DEE29F04}" dt="2022-09-29T00:28:55.578" v="47"/>
          <ac:picMkLst>
            <pc:docMk/>
            <pc:sldMk cId="1112921631" sldId="309"/>
            <ac:picMk id="4" creationId="{4D7A9EA6-C5FC-49D7-B76E-CA2E19815DE9}"/>
          </ac:picMkLst>
        </pc:picChg>
      </pc:sldChg>
      <pc:sldChg chg="modSp">
        <pc:chgData name="Sarah Latif" userId="S::sarah.latif@caritas.org.au::baaf8b04-c794-4b3b-a150-e50428ae2701" providerId="AD" clId="Web-{ECB62C2D-3AE4-A5FE-C404-3006DEE29F04}" dt="2022-09-29T00:25:55.135" v="38"/>
        <pc:sldMkLst>
          <pc:docMk/>
          <pc:sldMk cId="2057371733" sldId="310"/>
        </pc:sldMkLst>
        <pc:picChg chg="mod">
          <ac:chgData name="Sarah Latif" userId="S::sarah.latif@caritas.org.au::baaf8b04-c794-4b3b-a150-e50428ae2701" providerId="AD" clId="Web-{ECB62C2D-3AE4-A5FE-C404-3006DEE29F04}" dt="2022-09-29T00:25:55.135" v="38"/>
          <ac:picMkLst>
            <pc:docMk/>
            <pc:sldMk cId="2057371733" sldId="310"/>
            <ac:picMk id="4" creationId="{3784E546-434A-40FE-97C2-5C3CD17CD620}"/>
          </ac:picMkLst>
        </pc:picChg>
      </pc:sldChg>
      <pc:sldChg chg="modSp">
        <pc:chgData name="Sarah Latif" userId="S::sarah.latif@caritas.org.au::baaf8b04-c794-4b3b-a150-e50428ae2701" providerId="AD" clId="Web-{ECB62C2D-3AE4-A5FE-C404-3006DEE29F04}" dt="2022-09-29T00:27:03.403" v="41"/>
        <pc:sldMkLst>
          <pc:docMk/>
          <pc:sldMk cId="560118327" sldId="311"/>
        </pc:sldMkLst>
        <pc:picChg chg="mod">
          <ac:chgData name="Sarah Latif" userId="S::sarah.latif@caritas.org.au::baaf8b04-c794-4b3b-a150-e50428ae2701" providerId="AD" clId="Web-{ECB62C2D-3AE4-A5FE-C404-3006DEE29F04}" dt="2022-09-29T00:27:03.403" v="41"/>
          <ac:picMkLst>
            <pc:docMk/>
            <pc:sldMk cId="560118327" sldId="311"/>
            <ac:picMk id="5" creationId="{DACEC225-23CD-4675-BCBA-AC501972CC5C}"/>
          </ac:picMkLst>
        </pc:picChg>
      </pc:sldChg>
      <pc:sldChg chg="modSp">
        <pc:chgData name="Sarah Latif" userId="S::sarah.latif@caritas.org.au::baaf8b04-c794-4b3b-a150-e50428ae2701" providerId="AD" clId="Web-{ECB62C2D-3AE4-A5FE-C404-3006DEE29F04}" dt="2022-09-29T00:27:16.450" v="42"/>
        <pc:sldMkLst>
          <pc:docMk/>
          <pc:sldMk cId="2542582743" sldId="312"/>
        </pc:sldMkLst>
        <pc:picChg chg="mod">
          <ac:chgData name="Sarah Latif" userId="S::sarah.latif@caritas.org.au::baaf8b04-c794-4b3b-a150-e50428ae2701" providerId="AD" clId="Web-{ECB62C2D-3AE4-A5FE-C404-3006DEE29F04}" dt="2022-09-29T00:27:16.450" v="42"/>
          <ac:picMkLst>
            <pc:docMk/>
            <pc:sldMk cId="2542582743" sldId="312"/>
            <ac:picMk id="4" creationId="{E35E77A1-A2B8-49E0-9B76-6EC9A952D64B}"/>
          </ac:picMkLst>
        </pc:picChg>
      </pc:sldChg>
      <pc:sldChg chg="modSp">
        <pc:chgData name="Sarah Latif" userId="S::sarah.latif@caritas.org.au::baaf8b04-c794-4b3b-a150-e50428ae2701" providerId="AD" clId="Web-{ECB62C2D-3AE4-A5FE-C404-3006DEE29F04}" dt="2022-09-29T00:27:56.904" v="44"/>
        <pc:sldMkLst>
          <pc:docMk/>
          <pc:sldMk cId="4079910110" sldId="313"/>
        </pc:sldMkLst>
        <pc:picChg chg="mod">
          <ac:chgData name="Sarah Latif" userId="S::sarah.latif@caritas.org.au::baaf8b04-c794-4b3b-a150-e50428ae2701" providerId="AD" clId="Web-{ECB62C2D-3AE4-A5FE-C404-3006DEE29F04}" dt="2022-09-29T00:27:56.904" v="44"/>
          <ac:picMkLst>
            <pc:docMk/>
            <pc:sldMk cId="4079910110" sldId="313"/>
            <ac:picMk id="5" creationId="{C7AB40B3-0ABD-47D8-BA91-D00F45CAEBA9}"/>
          </ac:picMkLst>
        </pc:picChg>
      </pc:sldChg>
      <pc:sldChg chg="modSp">
        <pc:chgData name="Sarah Latif" userId="S::sarah.latif@caritas.org.au::baaf8b04-c794-4b3b-a150-e50428ae2701" providerId="AD" clId="Web-{ECB62C2D-3AE4-A5FE-C404-3006DEE29F04}" dt="2022-09-29T00:28:45.578" v="46"/>
        <pc:sldMkLst>
          <pc:docMk/>
          <pc:sldMk cId="1951866399" sldId="314"/>
        </pc:sldMkLst>
        <pc:picChg chg="mod">
          <ac:chgData name="Sarah Latif" userId="S::sarah.latif@caritas.org.au::baaf8b04-c794-4b3b-a150-e50428ae2701" providerId="AD" clId="Web-{ECB62C2D-3AE4-A5FE-C404-3006DEE29F04}" dt="2022-09-29T00:28:45.578" v="46"/>
          <ac:picMkLst>
            <pc:docMk/>
            <pc:sldMk cId="1951866399" sldId="314"/>
            <ac:picMk id="4" creationId="{324246F8-C7B5-4615-855A-AF3357CFD89A}"/>
          </ac:picMkLst>
        </pc:picChg>
      </pc:sldChg>
    </pc:docChg>
  </pc:docChgLst>
  <pc:docChgLst>
    <pc:chgData name="Sarah Latif" userId="baaf8b04-c794-4b3b-a150-e50428ae2701" providerId="ADAL" clId="{03F4B8F8-BB92-4F48-9216-95F17D9A637D}"/>
    <pc:docChg chg="modSld">
      <pc:chgData name="Sarah Latif" userId="baaf8b04-c794-4b3b-a150-e50428ae2701" providerId="ADAL" clId="{03F4B8F8-BB92-4F48-9216-95F17D9A637D}" dt="2022-09-29T00:44:34.347" v="34" actId="1076"/>
      <pc:docMkLst>
        <pc:docMk/>
      </pc:docMkLst>
      <pc:sldChg chg="addSp modSp">
        <pc:chgData name="Sarah Latif" userId="baaf8b04-c794-4b3b-a150-e50428ae2701" providerId="ADAL" clId="{03F4B8F8-BB92-4F48-9216-95F17D9A637D}" dt="2022-09-29T00:44:34.347" v="34" actId="1076"/>
        <pc:sldMkLst>
          <pc:docMk/>
          <pc:sldMk cId="3451954306" sldId="274"/>
        </pc:sldMkLst>
        <pc:spChg chg="add mod">
          <ac:chgData name="Sarah Latif" userId="baaf8b04-c794-4b3b-a150-e50428ae2701" providerId="ADAL" clId="{03F4B8F8-BB92-4F48-9216-95F17D9A637D}" dt="2022-09-29T00:44:34.347" v="34" actId="1076"/>
          <ac:spMkLst>
            <pc:docMk/>
            <pc:sldMk cId="3451954306" sldId="274"/>
            <ac:spMk id="3" creationId="{3B8109B6-EE83-4C3E-9F94-2E490A7A3739}"/>
          </ac:spMkLst>
        </pc:spChg>
      </pc:sldChg>
    </pc:docChg>
  </pc:docChgLst>
  <pc:docChgLst>
    <pc:chgData name="Gwen Michener" userId="S::gwen.michener@caritas.org.au::b311b10d-d751-43a8-ab17-f9773079cc3d" providerId="AD" clId="Web-{D029B7A8-9EB9-D365-572C-5AFBE01301E0}"/>
    <pc:docChg chg="modSld">
      <pc:chgData name="Gwen Michener" userId="S::gwen.michener@caritas.org.au::b311b10d-d751-43a8-ab17-f9773079cc3d" providerId="AD" clId="Web-{D029B7A8-9EB9-D365-572C-5AFBE01301E0}" dt="2022-09-28T06:57:45.603" v="0" actId="20577"/>
      <pc:docMkLst>
        <pc:docMk/>
      </pc:docMkLst>
      <pc:sldChg chg="modSp">
        <pc:chgData name="Gwen Michener" userId="S::gwen.michener@caritas.org.au::b311b10d-d751-43a8-ab17-f9773079cc3d" providerId="AD" clId="Web-{D029B7A8-9EB9-D365-572C-5AFBE01301E0}" dt="2022-09-28T06:57:45.603" v="0" actId="20577"/>
        <pc:sldMkLst>
          <pc:docMk/>
          <pc:sldMk cId="3030304863" sldId="306"/>
        </pc:sldMkLst>
        <pc:spChg chg="mod">
          <ac:chgData name="Gwen Michener" userId="S::gwen.michener@caritas.org.au::b311b10d-d751-43a8-ab17-f9773079cc3d" providerId="AD" clId="Web-{D029B7A8-9EB9-D365-572C-5AFBE01301E0}" dt="2022-09-28T06:57:45.603" v="0" actId="20577"/>
          <ac:spMkLst>
            <pc:docMk/>
            <pc:sldMk cId="3030304863" sldId="306"/>
            <ac:spMk id="3" creationId="{9F16CD6E-8F99-44F6-8849-BB5E1104E163}"/>
          </ac:spMkLst>
        </pc:spChg>
      </pc:sldChg>
    </pc:docChg>
  </pc:docChgLst>
  <pc:docChgLst>
    <pc:chgData name="Sarah Latif" userId="baaf8b04-c794-4b3b-a150-e50428ae2701" providerId="ADAL" clId="{21D78643-4A4C-4C3F-BEA6-4F2BFD8FA683}"/>
    <pc:docChg chg="undo custSel addSld delSld modSld sldOrd">
      <pc:chgData name="Sarah Latif" userId="baaf8b04-c794-4b3b-a150-e50428ae2701" providerId="ADAL" clId="{21D78643-4A4C-4C3F-BEA6-4F2BFD8FA683}" dt="2022-09-27T01:42:46.401" v="9568"/>
      <pc:docMkLst>
        <pc:docMk/>
      </pc:docMkLst>
      <pc:sldChg chg="modSp">
        <pc:chgData name="Sarah Latif" userId="baaf8b04-c794-4b3b-a150-e50428ae2701" providerId="ADAL" clId="{21D78643-4A4C-4C3F-BEA6-4F2BFD8FA683}" dt="2022-09-26T23:30:49.057" v="5005" actId="1076"/>
        <pc:sldMkLst>
          <pc:docMk/>
          <pc:sldMk cId="3623749970" sldId="277"/>
        </pc:sldMkLst>
        <pc:spChg chg="mod">
          <ac:chgData name="Sarah Latif" userId="baaf8b04-c794-4b3b-a150-e50428ae2701" providerId="ADAL" clId="{21D78643-4A4C-4C3F-BEA6-4F2BFD8FA683}" dt="2022-09-26T23:30:01.306" v="5001"/>
          <ac:spMkLst>
            <pc:docMk/>
            <pc:sldMk cId="3623749970" sldId="277"/>
            <ac:spMk id="4" creationId="{D12E4C19-FE9E-4A5A-B2F9-A3544D1BBEDE}"/>
          </ac:spMkLst>
        </pc:spChg>
        <pc:spChg chg="mod">
          <ac:chgData name="Sarah Latif" userId="baaf8b04-c794-4b3b-a150-e50428ae2701" providerId="ADAL" clId="{21D78643-4A4C-4C3F-BEA6-4F2BFD8FA683}" dt="2022-09-26T23:30:49.057" v="5005" actId="1076"/>
          <ac:spMkLst>
            <pc:docMk/>
            <pc:sldMk cId="3623749970" sldId="277"/>
            <ac:spMk id="8" creationId="{1AA9F893-4D5E-4625-8BCA-8BD1540059AC}"/>
          </ac:spMkLst>
        </pc:spChg>
        <pc:picChg chg="mod">
          <ac:chgData name="Sarah Latif" userId="baaf8b04-c794-4b3b-a150-e50428ae2701" providerId="ADAL" clId="{21D78643-4A4C-4C3F-BEA6-4F2BFD8FA683}" dt="2022-09-26T23:30:35.985" v="5003" actId="1076"/>
          <ac:picMkLst>
            <pc:docMk/>
            <pc:sldMk cId="3623749970" sldId="277"/>
            <ac:picMk id="7" creationId="{1404F936-706E-4E70-A4BA-28D998490F7D}"/>
          </ac:picMkLst>
        </pc:picChg>
      </pc:sldChg>
      <pc:sldChg chg="modSp">
        <pc:chgData name="Sarah Latif" userId="baaf8b04-c794-4b3b-a150-e50428ae2701" providerId="ADAL" clId="{21D78643-4A4C-4C3F-BEA6-4F2BFD8FA683}" dt="2022-09-26T23:29:13.657" v="5000" actId="404"/>
        <pc:sldMkLst>
          <pc:docMk/>
          <pc:sldMk cId="286548023" sldId="285"/>
        </pc:sldMkLst>
        <pc:spChg chg="mod">
          <ac:chgData name="Sarah Latif" userId="baaf8b04-c794-4b3b-a150-e50428ae2701" providerId="ADAL" clId="{21D78643-4A4C-4C3F-BEA6-4F2BFD8FA683}" dt="2022-09-26T23:29:13.657" v="5000" actId="404"/>
          <ac:spMkLst>
            <pc:docMk/>
            <pc:sldMk cId="286548023" sldId="285"/>
            <ac:spMk id="3" creationId="{D363E657-DA84-40FE-A269-B69DFBDE64E7}"/>
          </ac:spMkLst>
        </pc:spChg>
      </pc:sldChg>
      <pc:sldChg chg="ord">
        <pc:chgData name="Sarah Latif" userId="baaf8b04-c794-4b3b-a150-e50428ae2701" providerId="ADAL" clId="{21D78643-4A4C-4C3F-BEA6-4F2BFD8FA683}" dt="2022-09-27T01:42:46.401" v="9568"/>
        <pc:sldMkLst>
          <pc:docMk/>
          <pc:sldMk cId="2668732975" sldId="286"/>
        </pc:sldMkLst>
      </pc:sldChg>
      <pc:sldChg chg="modSp">
        <pc:chgData name="Sarah Latif" userId="baaf8b04-c794-4b3b-a150-e50428ae2701" providerId="ADAL" clId="{21D78643-4A4C-4C3F-BEA6-4F2BFD8FA683}" dt="2022-09-27T01:03:09.571" v="7370" actId="114"/>
        <pc:sldMkLst>
          <pc:docMk/>
          <pc:sldMk cId="3195389335" sldId="288"/>
        </pc:sldMkLst>
        <pc:spChg chg="mod">
          <ac:chgData name="Sarah Latif" userId="baaf8b04-c794-4b3b-a150-e50428ae2701" providerId="ADAL" clId="{21D78643-4A4C-4C3F-BEA6-4F2BFD8FA683}" dt="2022-09-27T01:03:09.571" v="7370" actId="114"/>
          <ac:spMkLst>
            <pc:docMk/>
            <pc:sldMk cId="3195389335" sldId="288"/>
            <ac:spMk id="5" creationId="{C07B544F-DE9E-42DA-96A8-8E82D4ECAF4F}"/>
          </ac:spMkLst>
        </pc:spChg>
      </pc:sldChg>
      <pc:sldChg chg="addSp delSp modSp">
        <pc:chgData name="Sarah Latif" userId="baaf8b04-c794-4b3b-a150-e50428ae2701" providerId="ADAL" clId="{21D78643-4A4C-4C3F-BEA6-4F2BFD8FA683}" dt="2022-09-26T22:25:01.799" v="3317" actId="27309"/>
        <pc:sldMkLst>
          <pc:docMk/>
          <pc:sldMk cId="578776617" sldId="296"/>
        </pc:sldMkLst>
        <pc:graphicFrameChg chg="add del modGraphic">
          <ac:chgData name="Sarah Latif" userId="baaf8b04-c794-4b3b-a150-e50428ae2701" providerId="ADAL" clId="{21D78643-4A4C-4C3F-BEA6-4F2BFD8FA683}" dt="2022-09-26T22:25:01.799" v="3317" actId="27309"/>
          <ac:graphicFrameMkLst>
            <pc:docMk/>
            <pc:sldMk cId="578776617" sldId="296"/>
            <ac:graphicFrameMk id="6" creationId="{AB8AA573-31F8-4CF9-A9CE-A041FCEB7F3C}"/>
          </ac:graphicFrameMkLst>
        </pc:graphicFrameChg>
      </pc:sldChg>
      <pc:sldChg chg="addSp delSp modSp add modNotesTx">
        <pc:chgData name="Sarah Latif" userId="baaf8b04-c794-4b3b-a150-e50428ae2701" providerId="ADAL" clId="{21D78643-4A4C-4C3F-BEA6-4F2BFD8FA683}" dt="2022-09-27T01:36:09.844" v="9485" actId="14100"/>
        <pc:sldMkLst>
          <pc:docMk/>
          <pc:sldMk cId="2993263507" sldId="298"/>
        </pc:sldMkLst>
        <pc:spChg chg="mod">
          <ac:chgData name="Sarah Latif" userId="baaf8b04-c794-4b3b-a150-e50428ae2701" providerId="ADAL" clId="{21D78643-4A4C-4C3F-BEA6-4F2BFD8FA683}" dt="2022-09-20T02:32:25.824" v="26" actId="403"/>
          <ac:spMkLst>
            <pc:docMk/>
            <pc:sldMk cId="2993263507" sldId="298"/>
            <ac:spMk id="2" creationId="{0ADC3ECA-16EA-4C33-99BB-6C7FDE497C06}"/>
          </ac:spMkLst>
        </pc:spChg>
        <pc:spChg chg="add mod">
          <ac:chgData name="Sarah Latif" userId="baaf8b04-c794-4b3b-a150-e50428ae2701" providerId="ADAL" clId="{21D78643-4A4C-4C3F-BEA6-4F2BFD8FA683}" dt="2022-09-27T01:36:09.844" v="9485" actId="14100"/>
          <ac:spMkLst>
            <pc:docMk/>
            <pc:sldMk cId="2993263507" sldId="298"/>
            <ac:spMk id="3" creationId="{1D232684-265D-4D3D-A207-F3E39C57C801}"/>
          </ac:spMkLst>
        </pc:spChg>
        <pc:spChg chg="del">
          <ac:chgData name="Sarah Latif" userId="baaf8b04-c794-4b3b-a150-e50428ae2701" providerId="ADAL" clId="{21D78643-4A4C-4C3F-BEA6-4F2BFD8FA683}" dt="2022-09-20T02:32:16.372" v="13" actId="478"/>
          <ac:spMkLst>
            <pc:docMk/>
            <pc:sldMk cId="2993263507" sldId="298"/>
            <ac:spMk id="3" creationId="{ADAC7286-D9A1-456F-9062-23D42B75E3BD}"/>
          </ac:spMkLst>
        </pc:spChg>
        <pc:spChg chg="add del mod">
          <ac:chgData name="Sarah Latif" userId="baaf8b04-c794-4b3b-a150-e50428ae2701" providerId="ADAL" clId="{21D78643-4A4C-4C3F-BEA6-4F2BFD8FA683}" dt="2022-09-20T02:34:38.528" v="61" actId="478"/>
          <ac:spMkLst>
            <pc:docMk/>
            <pc:sldMk cId="2993263507" sldId="298"/>
            <ac:spMk id="5" creationId="{3351D675-73E0-4EAE-8D5F-E0AD3F50C2E2}"/>
          </ac:spMkLst>
        </pc:spChg>
        <pc:picChg chg="add del mod">
          <ac:chgData name="Sarah Latif" userId="baaf8b04-c794-4b3b-a150-e50428ae2701" providerId="ADAL" clId="{21D78643-4A4C-4C3F-BEA6-4F2BFD8FA683}" dt="2022-09-20T02:33:10.731" v="31"/>
          <ac:picMkLst>
            <pc:docMk/>
            <pc:sldMk cId="2993263507" sldId="298"/>
            <ac:picMk id="4" creationId="{390DA75A-46C0-4083-83B4-EC43E3235FC2}"/>
          </ac:picMkLst>
        </pc:picChg>
        <pc:picChg chg="add mod">
          <ac:chgData name="Sarah Latif" userId="baaf8b04-c794-4b3b-a150-e50428ae2701" providerId="ADAL" clId="{21D78643-4A4C-4C3F-BEA6-4F2BFD8FA683}" dt="2022-09-27T01:36:07.511" v="9484" actId="1076"/>
          <ac:picMkLst>
            <pc:docMk/>
            <pc:sldMk cId="2993263507" sldId="298"/>
            <ac:picMk id="6" creationId="{8DB6E63D-065B-4357-B525-7BD92BD9004A}"/>
          </ac:picMkLst>
        </pc:picChg>
      </pc:sldChg>
      <pc:sldChg chg="addSp delSp modSp add modNotesTx">
        <pc:chgData name="Sarah Latif" userId="baaf8b04-c794-4b3b-a150-e50428ae2701" providerId="ADAL" clId="{21D78643-4A4C-4C3F-BEA6-4F2BFD8FA683}" dt="2022-09-27T01:38:04.929" v="9500" actId="1076"/>
        <pc:sldMkLst>
          <pc:docMk/>
          <pc:sldMk cId="3524346675" sldId="299"/>
        </pc:sldMkLst>
        <pc:spChg chg="mod">
          <ac:chgData name="Sarah Latif" userId="baaf8b04-c794-4b3b-a150-e50428ae2701" providerId="ADAL" clId="{21D78643-4A4C-4C3F-BEA6-4F2BFD8FA683}" dt="2022-09-20T02:34:13.567" v="53" actId="20577"/>
          <ac:spMkLst>
            <pc:docMk/>
            <pc:sldMk cId="3524346675" sldId="299"/>
            <ac:spMk id="2" creationId="{0ADC3ECA-16EA-4C33-99BB-6C7FDE497C06}"/>
          </ac:spMkLst>
        </pc:spChg>
        <pc:spChg chg="add mod">
          <ac:chgData name="Sarah Latif" userId="baaf8b04-c794-4b3b-a150-e50428ae2701" providerId="ADAL" clId="{21D78643-4A4C-4C3F-BEA6-4F2BFD8FA683}" dt="2022-09-27T01:38:04.929" v="9500" actId="1076"/>
          <ac:spMkLst>
            <pc:docMk/>
            <pc:sldMk cId="3524346675" sldId="299"/>
            <ac:spMk id="5" creationId="{29C69244-423F-4EED-BCB2-AC127DC3F8CF}"/>
          </ac:spMkLst>
        </pc:spChg>
        <pc:spChg chg="del mod">
          <ac:chgData name="Sarah Latif" userId="baaf8b04-c794-4b3b-a150-e50428ae2701" providerId="ADAL" clId="{21D78643-4A4C-4C3F-BEA6-4F2BFD8FA683}" dt="2022-09-20T02:34:30.638" v="58" actId="478"/>
          <ac:spMkLst>
            <pc:docMk/>
            <pc:sldMk cId="3524346675" sldId="299"/>
            <ac:spMk id="5" creationId="{3351D675-73E0-4EAE-8D5F-E0AD3F50C2E2}"/>
          </ac:spMkLst>
        </pc:spChg>
        <pc:picChg chg="add mod">
          <ac:chgData name="Sarah Latif" userId="baaf8b04-c794-4b3b-a150-e50428ae2701" providerId="ADAL" clId="{21D78643-4A4C-4C3F-BEA6-4F2BFD8FA683}" dt="2022-09-27T01:36:15.611" v="9488" actId="1076"/>
          <ac:picMkLst>
            <pc:docMk/>
            <pc:sldMk cId="3524346675" sldId="299"/>
            <ac:picMk id="4" creationId="{A1A83B74-CDA6-4C45-A052-37C11EF8D6AC}"/>
          </ac:picMkLst>
        </pc:picChg>
      </pc:sldChg>
      <pc:sldChg chg="addSp delSp modSp add modNotesTx">
        <pc:chgData name="Sarah Latif" userId="baaf8b04-c794-4b3b-a150-e50428ae2701" providerId="ADAL" clId="{21D78643-4A4C-4C3F-BEA6-4F2BFD8FA683}" dt="2022-09-27T01:38:11.574" v="9503" actId="14100"/>
        <pc:sldMkLst>
          <pc:docMk/>
          <pc:sldMk cId="1094643688" sldId="300"/>
        </pc:sldMkLst>
        <pc:spChg chg="mod">
          <ac:chgData name="Sarah Latif" userId="baaf8b04-c794-4b3b-a150-e50428ae2701" providerId="ADAL" clId="{21D78643-4A4C-4C3F-BEA6-4F2BFD8FA683}" dt="2022-09-20T02:44:49.512" v="450" actId="20577"/>
          <ac:spMkLst>
            <pc:docMk/>
            <pc:sldMk cId="1094643688" sldId="300"/>
            <ac:spMk id="2" creationId="{0ADC3ECA-16EA-4C33-99BB-6C7FDE497C06}"/>
          </ac:spMkLst>
        </pc:spChg>
        <pc:spChg chg="add del mod">
          <ac:chgData name="Sarah Latif" userId="baaf8b04-c794-4b3b-a150-e50428ae2701" providerId="ADAL" clId="{21D78643-4A4C-4C3F-BEA6-4F2BFD8FA683}" dt="2022-09-20T03:26:39.839" v="1796" actId="478"/>
          <ac:spMkLst>
            <pc:docMk/>
            <pc:sldMk cId="1094643688" sldId="300"/>
            <ac:spMk id="3" creationId="{AAFCD5BB-BEDA-4421-AB8D-C279AEA179B4}"/>
          </ac:spMkLst>
        </pc:spChg>
        <pc:spChg chg="add del mod">
          <ac:chgData name="Sarah Latif" userId="baaf8b04-c794-4b3b-a150-e50428ae2701" providerId="ADAL" clId="{21D78643-4A4C-4C3F-BEA6-4F2BFD8FA683}" dt="2022-09-27T01:38:11.574" v="9503" actId="14100"/>
          <ac:spMkLst>
            <pc:docMk/>
            <pc:sldMk cId="1094643688" sldId="300"/>
            <ac:spMk id="6" creationId="{66FABB99-E72E-4846-AE1F-8FDA4F5EEF72}"/>
          </ac:spMkLst>
        </pc:spChg>
        <pc:picChg chg="del">
          <ac:chgData name="Sarah Latif" userId="baaf8b04-c794-4b3b-a150-e50428ae2701" providerId="ADAL" clId="{21D78643-4A4C-4C3F-BEA6-4F2BFD8FA683}" dt="2022-09-20T02:38:03.311" v="68" actId="478"/>
          <ac:picMkLst>
            <pc:docMk/>
            <pc:sldMk cId="1094643688" sldId="300"/>
            <ac:picMk id="4" creationId="{A1A83B74-CDA6-4C45-A052-37C11EF8D6AC}"/>
          </ac:picMkLst>
        </pc:picChg>
        <pc:picChg chg="add mod">
          <ac:chgData name="Sarah Latif" userId="baaf8b04-c794-4b3b-a150-e50428ae2701" providerId="ADAL" clId="{21D78643-4A4C-4C3F-BEA6-4F2BFD8FA683}" dt="2022-09-27T01:38:09.626" v="9502" actId="1076"/>
          <ac:picMkLst>
            <pc:docMk/>
            <pc:sldMk cId="1094643688" sldId="300"/>
            <ac:picMk id="5" creationId="{52FD1EEC-92E2-4B82-AD69-4078031F6526}"/>
          </ac:picMkLst>
        </pc:picChg>
      </pc:sldChg>
      <pc:sldChg chg="addSp delSp modSp add modNotesTx">
        <pc:chgData name="Sarah Latif" userId="baaf8b04-c794-4b3b-a150-e50428ae2701" providerId="ADAL" clId="{21D78643-4A4C-4C3F-BEA6-4F2BFD8FA683}" dt="2022-09-27T01:38:29.494" v="9508" actId="20577"/>
        <pc:sldMkLst>
          <pc:docMk/>
          <pc:sldMk cId="4104682612" sldId="301"/>
        </pc:sldMkLst>
        <pc:spChg chg="mod">
          <ac:chgData name="Sarah Latif" userId="baaf8b04-c794-4b3b-a150-e50428ae2701" providerId="ADAL" clId="{21D78643-4A4C-4C3F-BEA6-4F2BFD8FA683}" dt="2022-09-20T02:39:00.412" v="128" actId="20577"/>
          <ac:spMkLst>
            <pc:docMk/>
            <pc:sldMk cId="4104682612" sldId="301"/>
            <ac:spMk id="2" creationId="{0ADC3ECA-16EA-4C33-99BB-6C7FDE497C06}"/>
          </ac:spMkLst>
        </pc:spChg>
        <pc:spChg chg="add mod">
          <ac:chgData name="Sarah Latif" userId="baaf8b04-c794-4b3b-a150-e50428ae2701" providerId="ADAL" clId="{21D78643-4A4C-4C3F-BEA6-4F2BFD8FA683}" dt="2022-09-27T01:38:29.494" v="9508" actId="20577"/>
          <ac:spMkLst>
            <pc:docMk/>
            <pc:sldMk cId="4104682612" sldId="301"/>
            <ac:spMk id="6" creationId="{F91598FD-636E-48EE-BBE3-1BE65C47BBF1}"/>
          </ac:spMkLst>
        </pc:spChg>
        <pc:picChg chg="add mod">
          <ac:chgData name="Sarah Latif" userId="baaf8b04-c794-4b3b-a150-e50428ae2701" providerId="ADAL" clId="{21D78643-4A4C-4C3F-BEA6-4F2BFD8FA683}" dt="2022-09-27T01:38:21.194" v="9505" actId="1076"/>
          <ac:picMkLst>
            <pc:docMk/>
            <pc:sldMk cId="4104682612" sldId="301"/>
            <ac:picMk id="4" creationId="{69A87BB3-C4C1-4323-945C-070BA02B9287}"/>
          </ac:picMkLst>
        </pc:picChg>
        <pc:picChg chg="del">
          <ac:chgData name="Sarah Latif" userId="baaf8b04-c794-4b3b-a150-e50428ae2701" providerId="ADAL" clId="{21D78643-4A4C-4C3F-BEA6-4F2BFD8FA683}" dt="2022-09-20T02:39:04.286" v="130" actId="478"/>
          <ac:picMkLst>
            <pc:docMk/>
            <pc:sldMk cId="4104682612" sldId="301"/>
            <ac:picMk id="5" creationId="{52FD1EEC-92E2-4B82-AD69-4078031F6526}"/>
          </ac:picMkLst>
        </pc:picChg>
      </pc:sldChg>
      <pc:sldChg chg="addSp delSp modSp add modNotesTx">
        <pc:chgData name="Sarah Latif" userId="baaf8b04-c794-4b3b-a150-e50428ae2701" providerId="ADAL" clId="{21D78643-4A4C-4C3F-BEA6-4F2BFD8FA683}" dt="2022-09-27T01:38:38.079" v="9511" actId="14100"/>
        <pc:sldMkLst>
          <pc:docMk/>
          <pc:sldMk cId="877221996" sldId="302"/>
        </pc:sldMkLst>
        <pc:spChg chg="mod">
          <ac:chgData name="Sarah Latif" userId="baaf8b04-c794-4b3b-a150-e50428ae2701" providerId="ADAL" clId="{21D78643-4A4C-4C3F-BEA6-4F2BFD8FA683}" dt="2022-09-20T02:39:38.566" v="152" actId="20577"/>
          <ac:spMkLst>
            <pc:docMk/>
            <pc:sldMk cId="877221996" sldId="302"/>
            <ac:spMk id="2" creationId="{0ADC3ECA-16EA-4C33-99BB-6C7FDE497C06}"/>
          </ac:spMkLst>
        </pc:spChg>
        <pc:spChg chg="add mod">
          <ac:chgData name="Sarah Latif" userId="baaf8b04-c794-4b3b-a150-e50428ae2701" providerId="ADAL" clId="{21D78643-4A4C-4C3F-BEA6-4F2BFD8FA683}" dt="2022-09-27T01:38:38.079" v="9511" actId="14100"/>
          <ac:spMkLst>
            <pc:docMk/>
            <pc:sldMk cId="877221996" sldId="302"/>
            <ac:spMk id="3" creationId="{BD9C4320-C22B-47ED-BB40-E6968BF60D3C}"/>
          </ac:spMkLst>
        </pc:spChg>
        <pc:picChg chg="del">
          <ac:chgData name="Sarah Latif" userId="baaf8b04-c794-4b3b-a150-e50428ae2701" providerId="ADAL" clId="{21D78643-4A4C-4C3F-BEA6-4F2BFD8FA683}" dt="2022-09-20T02:39:40.402" v="153" actId="478"/>
          <ac:picMkLst>
            <pc:docMk/>
            <pc:sldMk cId="877221996" sldId="302"/>
            <ac:picMk id="4" creationId="{69A87BB3-C4C1-4323-945C-070BA02B9287}"/>
          </ac:picMkLst>
        </pc:picChg>
        <pc:picChg chg="add mod">
          <ac:chgData name="Sarah Latif" userId="baaf8b04-c794-4b3b-a150-e50428ae2701" providerId="ADAL" clId="{21D78643-4A4C-4C3F-BEA6-4F2BFD8FA683}" dt="2022-09-27T01:38:36.123" v="9510" actId="1076"/>
          <ac:picMkLst>
            <pc:docMk/>
            <pc:sldMk cId="877221996" sldId="302"/>
            <ac:picMk id="5" creationId="{96EA7104-E2A2-45AB-925C-7E5386027067}"/>
          </ac:picMkLst>
        </pc:picChg>
      </pc:sldChg>
      <pc:sldChg chg="addSp delSp modSp add modNotesTx">
        <pc:chgData name="Sarah Latif" userId="baaf8b04-c794-4b3b-a150-e50428ae2701" providerId="ADAL" clId="{21D78643-4A4C-4C3F-BEA6-4F2BFD8FA683}" dt="2022-09-27T01:39:12.850" v="9523" actId="1076"/>
        <pc:sldMkLst>
          <pc:docMk/>
          <pc:sldMk cId="2090209994" sldId="303"/>
        </pc:sldMkLst>
        <pc:spChg chg="mod">
          <ac:chgData name="Sarah Latif" userId="baaf8b04-c794-4b3b-a150-e50428ae2701" providerId="ADAL" clId="{21D78643-4A4C-4C3F-BEA6-4F2BFD8FA683}" dt="2022-09-20T02:41:03.795" v="225" actId="14100"/>
          <ac:spMkLst>
            <pc:docMk/>
            <pc:sldMk cId="2090209994" sldId="303"/>
            <ac:spMk id="2" creationId="{0ADC3ECA-16EA-4C33-99BB-6C7FDE497C06}"/>
          </ac:spMkLst>
        </pc:spChg>
        <pc:spChg chg="add mod">
          <ac:chgData name="Sarah Latif" userId="baaf8b04-c794-4b3b-a150-e50428ae2701" providerId="ADAL" clId="{21D78643-4A4C-4C3F-BEA6-4F2BFD8FA683}" dt="2022-09-27T01:38:51.496" v="9517" actId="14100"/>
          <ac:spMkLst>
            <pc:docMk/>
            <pc:sldMk cId="2090209994" sldId="303"/>
            <ac:spMk id="3" creationId="{B9ACFC56-0802-410F-8139-55EE79A685BA}"/>
          </ac:spMkLst>
        </pc:spChg>
        <pc:picChg chg="add mod">
          <ac:chgData name="Sarah Latif" userId="baaf8b04-c794-4b3b-a150-e50428ae2701" providerId="ADAL" clId="{21D78643-4A4C-4C3F-BEA6-4F2BFD8FA683}" dt="2022-09-27T01:39:12.850" v="9523" actId="1076"/>
          <ac:picMkLst>
            <pc:docMk/>
            <pc:sldMk cId="2090209994" sldId="303"/>
            <ac:picMk id="4" creationId="{5CCD915B-B0FE-4E1A-AAA9-4DB75BC3DCC9}"/>
          </ac:picMkLst>
        </pc:picChg>
        <pc:picChg chg="del">
          <ac:chgData name="Sarah Latif" userId="baaf8b04-c794-4b3b-a150-e50428ae2701" providerId="ADAL" clId="{21D78643-4A4C-4C3F-BEA6-4F2BFD8FA683}" dt="2022-09-20T02:40:01.922" v="186" actId="478"/>
          <ac:picMkLst>
            <pc:docMk/>
            <pc:sldMk cId="2090209994" sldId="303"/>
            <ac:picMk id="5" creationId="{96EA7104-E2A2-45AB-925C-7E5386027067}"/>
          </ac:picMkLst>
        </pc:picChg>
      </pc:sldChg>
      <pc:sldChg chg="addSp delSp modSp add modNotesTx">
        <pc:chgData name="Sarah Latif" userId="baaf8b04-c794-4b3b-a150-e50428ae2701" providerId="ADAL" clId="{21D78643-4A4C-4C3F-BEA6-4F2BFD8FA683}" dt="2022-09-27T01:39:09.802" v="9522" actId="1076"/>
        <pc:sldMkLst>
          <pc:docMk/>
          <pc:sldMk cId="3629707771" sldId="304"/>
        </pc:sldMkLst>
        <pc:spChg chg="mod">
          <ac:chgData name="Sarah Latif" userId="baaf8b04-c794-4b3b-a150-e50428ae2701" providerId="ADAL" clId="{21D78643-4A4C-4C3F-BEA6-4F2BFD8FA683}" dt="2022-09-20T02:45:15.184" v="452" actId="255"/>
          <ac:spMkLst>
            <pc:docMk/>
            <pc:sldMk cId="3629707771" sldId="304"/>
            <ac:spMk id="2" creationId="{0ADC3ECA-16EA-4C33-99BB-6C7FDE497C06}"/>
          </ac:spMkLst>
        </pc:spChg>
        <pc:spChg chg="add mod">
          <ac:chgData name="Sarah Latif" userId="baaf8b04-c794-4b3b-a150-e50428ae2701" providerId="ADAL" clId="{21D78643-4A4C-4C3F-BEA6-4F2BFD8FA683}" dt="2022-09-27T01:39:06.645" v="9521" actId="20577"/>
          <ac:spMkLst>
            <pc:docMk/>
            <pc:sldMk cId="3629707771" sldId="304"/>
            <ac:spMk id="3" creationId="{67144E88-BA77-4BCF-8DD8-13B14E7E977A}"/>
          </ac:spMkLst>
        </pc:spChg>
        <pc:picChg chg="del">
          <ac:chgData name="Sarah Latif" userId="baaf8b04-c794-4b3b-a150-e50428ae2701" providerId="ADAL" clId="{21D78643-4A4C-4C3F-BEA6-4F2BFD8FA683}" dt="2022-09-20T02:40:43.440" v="220" actId="478"/>
          <ac:picMkLst>
            <pc:docMk/>
            <pc:sldMk cId="3629707771" sldId="304"/>
            <ac:picMk id="4" creationId="{5CCD915B-B0FE-4E1A-AAA9-4DB75BC3DCC9}"/>
          </ac:picMkLst>
        </pc:picChg>
        <pc:picChg chg="add mod">
          <ac:chgData name="Sarah Latif" userId="baaf8b04-c794-4b3b-a150-e50428ae2701" providerId="ADAL" clId="{21D78643-4A4C-4C3F-BEA6-4F2BFD8FA683}" dt="2022-09-27T01:39:09.802" v="9522" actId="1076"/>
          <ac:picMkLst>
            <pc:docMk/>
            <pc:sldMk cId="3629707771" sldId="304"/>
            <ac:picMk id="5" creationId="{1077E448-08B0-40C5-9D4F-79839269A05E}"/>
          </ac:picMkLst>
        </pc:picChg>
      </pc:sldChg>
      <pc:sldChg chg="addSp delSp modSp add modNotesTx">
        <pc:chgData name="Sarah Latif" userId="baaf8b04-c794-4b3b-a150-e50428ae2701" providerId="ADAL" clId="{21D78643-4A4C-4C3F-BEA6-4F2BFD8FA683}" dt="2022-09-27T01:39:23.963" v="9527" actId="1076"/>
        <pc:sldMkLst>
          <pc:docMk/>
          <pc:sldMk cId="1340888589" sldId="305"/>
        </pc:sldMkLst>
        <pc:spChg chg="mod">
          <ac:chgData name="Sarah Latif" userId="baaf8b04-c794-4b3b-a150-e50428ae2701" providerId="ADAL" clId="{21D78643-4A4C-4C3F-BEA6-4F2BFD8FA683}" dt="2022-09-20T02:41:41.455" v="271" actId="20577"/>
          <ac:spMkLst>
            <pc:docMk/>
            <pc:sldMk cId="1340888589" sldId="305"/>
            <ac:spMk id="2" creationId="{0ADC3ECA-16EA-4C33-99BB-6C7FDE497C06}"/>
          </ac:spMkLst>
        </pc:spChg>
        <pc:spChg chg="add mod">
          <ac:chgData name="Sarah Latif" userId="baaf8b04-c794-4b3b-a150-e50428ae2701" providerId="ADAL" clId="{21D78643-4A4C-4C3F-BEA6-4F2BFD8FA683}" dt="2022-09-27T01:39:23.963" v="9527" actId="1076"/>
          <ac:spMkLst>
            <pc:docMk/>
            <pc:sldMk cId="1340888589" sldId="305"/>
            <ac:spMk id="3" creationId="{FEB1E23C-8F9D-4465-B293-171A8D00D775}"/>
          </ac:spMkLst>
        </pc:spChg>
        <pc:picChg chg="add mod">
          <ac:chgData name="Sarah Latif" userId="baaf8b04-c794-4b3b-a150-e50428ae2701" providerId="ADAL" clId="{21D78643-4A4C-4C3F-BEA6-4F2BFD8FA683}" dt="2022-09-27T01:39:18.811" v="9525" actId="1076"/>
          <ac:picMkLst>
            <pc:docMk/>
            <pc:sldMk cId="1340888589" sldId="305"/>
            <ac:picMk id="4" creationId="{A9AE3D60-5FFE-4ACC-A177-B8883E8F67CD}"/>
          </ac:picMkLst>
        </pc:picChg>
        <pc:picChg chg="del">
          <ac:chgData name="Sarah Latif" userId="baaf8b04-c794-4b3b-a150-e50428ae2701" providerId="ADAL" clId="{21D78643-4A4C-4C3F-BEA6-4F2BFD8FA683}" dt="2022-09-20T02:41:19.027" v="227" actId="478"/>
          <ac:picMkLst>
            <pc:docMk/>
            <pc:sldMk cId="1340888589" sldId="305"/>
            <ac:picMk id="5" creationId="{1077E448-08B0-40C5-9D4F-79839269A05E}"/>
          </ac:picMkLst>
        </pc:picChg>
      </pc:sldChg>
      <pc:sldChg chg="addSp delSp modSp add modNotesTx">
        <pc:chgData name="Sarah Latif" userId="baaf8b04-c794-4b3b-a150-e50428ae2701" providerId="ADAL" clId="{21D78643-4A4C-4C3F-BEA6-4F2BFD8FA683}" dt="2022-09-27T01:31:53.425" v="9459" actId="207"/>
        <pc:sldMkLst>
          <pc:docMk/>
          <pc:sldMk cId="3030304863" sldId="306"/>
        </pc:sldMkLst>
        <pc:spChg chg="mod">
          <ac:chgData name="Sarah Latif" userId="baaf8b04-c794-4b3b-a150-e50428ae2701" providerId="ADAL" clId="{21D78643-4A4C-4C3F-BEA6-4F2BFD8FA683}" dt="2022-09-20T02:45:06.279" v="451" actId="255"/>
          <ac:spMkLst>
            <pc:docMk/>
            <pc:sldMk cId="3030304863" sldId="306"/>
            <ac:spMk id="2" creationId="{0ADC3ECA-16EA-4C33-99BB-6C7FDE497C06}"/>
          </ac:spMkLst>
        </pc:spChg>
        <pc:spChg chg="add mod">
          <ac:chgData name="Sarah Latif" userId="baaf8b04-c794-4b3b-a150-e50428ae2701" providerId="ADAL" clId="{21D78643-4A4C-4C3F-BEA6-4F2BFD8FA683}" dt="2022-09-27T01:31:53.425" v="9459" actId="207"/>
          <ac:spMkLst>
            <pc:docMk/>
            <pc:sldMk cId="3030304863" sldId="306"/>
            <ac:spMk id="3" creationId="{9F16CD6E-8F99-44F6-8849-BB5E1104E163}"/>
          </ac:spMkLst>
        </pc:spChg>
        <pc:picChg chg="del">
          <ac:chgData name="Sarah Latif" userId="baaf8b04-c794-4b3b-a150-e50428ae2701" providerId="ADAL" clId="{21D78643-4A4C-4C3F-BEA6-4F2BFD8FA683}" dt="2022-09-20T02:42:15.743" v="314" actId="478"/>
          <ac:picMkLst>
            <pc:docMk/>
            <pc:sldMk cId="3030304863" sldId="306"/>
            <ac:picMk id="4" creationId="{A9AE3D60-5FFE-4ACC-A177-B8883E8F67CD}"/>
          </ac:picMkLst>
        </pc:picChg>
        <pc:picChg chg="add mod">
          <ac:chgData name="Sarah Latif" userId="baaf8b04-c794-4b3b-a150-e50428ae2701" providerId="ADAL" clId="{21D78643-4A4C-4C3F-BEA6-4F2BFD8FA683}" dt="2022-09-26T23:20:30.637" v="4696" actId="14100"/>
          <ac:picMkLst>
            <pc:docMk/>
            <pc:sldMk cId="3030304863" sldId="306"/>
            <ac:picMk id="5" creationId="{BB7B2F9D-0AF0-4EB5-88F0-3B649265209C}"/>
          </ac:picMkLst>
        </pc:picChg>
      </pc:sldChg>
      <pc:sldChg chg="addSp delSp modSp add modNotesTx">
        <pc:chgData name="Sarah Latif" userId="baaf8b04-c794-4b3b-a150-e50428ae2701" providerId="ADAL" clId="{21D78643-4A4C-4C3F-BEA6-4F2BFD8FA683}" dt="2022-09-27T01:39:29.706" v="9528" actId="14100"/>
        <pc:sldMkLst>
          <pc:docMk/>
          <pc:sldMk cId="3525492963" sldId="307"/>
        </pc:sldMkLst>
        <pc:spChg chg="mod">
          <ac:chgData name="Sarah Latif" userId="baaf8b04-c794-4b3b-a150-e50428ae2701" providerId="ADAL" clId="{21D78643-4A4C-4C3F-BEA6-4F2BFD8FA683}" dt="2022-09-20T02:42:37.254" v="349" actId="20577"/>
          <ac:spMkLst>
            <pc:docMk/>
            <pc:sldMk cId="3525492963" sldId="307"/>
            <ac:spMk id="2" creationId="{0ADC3ECA-16EA-4C33-99BB-6C7FDE497C06}"/>
          </ac:spMkLst>
        </pc:spChg>
        <pc:spChg chg="add mod">
          <ac:chgData name="Sarah Latif" userId="baaf8b04-c794-4b3b-a150-e50428ae2701" providerId="ADAL" clId="{21D78643-4A4C-4C3F-BEA6-4F2BFD8FA683}" dt="2022-09-27T01:32:01.424" v="9460" actId="207"/>
          <ac:spMkLst>
            <pc:docMk/>
            <pc:sldMk cId="3525492963" sldId="307"/>
            <ac:spMk id="3" creationId="{6207E54E-2189-4054-AA3A-1B5697CED124}"/>
          </ac:spMkLst>
        </pc:spChg>
        <pc:picChg chg="add mod">
          <ac:chgData name="Sarah Latif" userId="baaf8b04-c794-4b3b-a150-e50428ae2701" providerId="ADAL" clId="{21D78643-4A4C-4C3F-BEA6-4F2BFD8FA683}" dt="2022-09-27T01:39:29.706" v="9528" actId="14100"/>
          <ac:picMkLst>
            <pc:docMk/>
            <pc:sldMk cId="3525492963" sldId="307"/>
            <ac:picMk id="4" creationId="{8F2D0BF4-E27D-4322-98FA-46E896D7B4EA}"/>
          </ac:picMkLst>
        </pc:picChg>
        <pc:picChg chg="del">
          <ac:chgData name="Sarah Latif" userId="baaf8b04-c794-4b3b-a150-e50428ae2701" providerId="ADAL" clId="{21D78643-4A4C-4C3F-BEA6-4F2BFD8FA683}" dt="2022-09-20T02:42:42.611" v="350" actId="478"/>
          <ac:picMkLst>
            <pc:docMk/>
            <pc:sldMk cId="3525492963" sldId="307"/>
            <ac:picMk id="5" creationId="{BB7B2F9D-0AF0-4EB5-88F0-3B649265209C}"/>
          </ac:picMkLst>
        </pc:picChg>
      </pc:sldChg>
      <pc:sldChg chg="addSp delSp modSp add">
        <pc:chgData name="Sarah Latif" userId="baaf8b04-c794-4b3b-a150-e50428ae2701" providerId="ADAL" clId="{21D78643-4A4C-4C3F-BEA6-4F2BFD8FA683}" dt="2022-09-27T01:32:11.110" v="9463" actId="207"/>
        <pc:sldMkLst>
          <pc:docMk/>
          <pc:sldMk cId="29148155" sldId="308"/>
        </pc:sldMkLst>
        <pc:spChg chg="mod">
          <ac:chgData name="Sarah Latif" userId="baaf8b04-c794-4b3b-a150-e50428ae2701" providerId="ADAL" clId="{21D78643-4A4C-4C3F-BEA6-4F2BFD8FA683}" dt="2022-09-20T02:45:26.531" v="453" actId="255"/>
          <ac:spMkLst>
            <pc:docMk/>
            <pc:sldMk cId="29148155" sldId="308"/>
            <ac:spMk id="2" creationId="{0ADC3ECA-16EA-4C33-99BB-6C7FDE497C06}"/>
          </ac:spMkLst>
        </pc:spChg>
        <pc:spChg chg="add mod">
          <ac:chgData name="Sarah Latif" userId="baaf8b04-c794-4b3b-a150-e50428ae2701" providerId="ADAL" clId="{21D78643-4A4C-4C3F-BEA6-4F2BFD8FA683}" dt="2022-09-27T01:32:11.110" v="9463" actId="207"/>
          <ac:spMkLst>
            <pc:docMk/>
            <pc:sldMk cId="29148155" sldId="308"/>
            <ac:spMk id="3" creationId="{23E7E721-8B1C-41A8-BEAE-8FA7EDAF9C3B}"/>
          </ac:spMkLst>
        </pc:spChg>
        <pc:spChg chg="add mod">
          <ac:chgData name="Sarah Latif" userId="baaf8b04-c794-4b3b-a150-e50428ae2701" providerId="ADAL" clId="{21D78643-4A4C-4C3F-BEA6-4F2BFD8FA683}" dt="2022-09-27T00:48:39.429" v="6902" actId="14100"/>
          <ac:spMkLst>
            <pc:docMk/>
            <pc:sldMk cId="29148155" sldId="308"/>
            <ac:spMk id="4" creationId="{4D0B7E5F-3302-4C1D-8DA5-AE9A53590F6D}"/>
          </ac:spMkLst>
        </pc:spChg>
        <pc:picChg chg="del">
          <ac:chgData name="Sarah Latif" userId="baaf8b04-c794-4b3b-a150-e50428ae2701" providerId="ADAL" clId="{21D78643-4A4C-4C3F-BEA6-4F2BFD8FA683}" dt="2022-09-20T02:43:12.484" v="393" actId="478"/>
          <ac:picMkLst>
            <pc:docMk/>
            <pc:sldMk cId="29148155" sldId="308"/>
            <ac:picMk id="4" creationId="{8F2D0BF4-E27D-4322-98FA-46E896D7B4EA}"/>
          </ac:picMkLst>
        </pc:picChg>
        <pc:picChg chg="add mod">
          <ac:chgData name="Sarah Latif" userId="baaf8b04-c794-4b3b-a150-e50428ae2701" providerId="ADAL" clId="{21D78643-4A4C-4C3F-BEA6-4F2BFD8FA683}" dt="2022-09-26T23:44:44.842" v="5309" actId="1076"/>
          <ac:picMkLst>
            <pc:docMk/>
            <pc:sldMk cId="29148155" sldId="308"/>
            <ac:picMk id="5" creationId="{D3F94F86-D5C5-4A52-8630-DF8F5044434E}"/>
          </ac:picMkLst>
        </pc:picChg>
      </pc:sldChg>
      <pc:sldChg chg="addSp delSp modSp add modNotesTx">
        <pc:chgData name="Sarah Latif" userId="baaf8b04-c794-4b3b-a150-e50428ae2701" providerId="ADAL" clId="{21D78643-4A4C-4C3F-BEA6-4F2BFD8FA683}" dt="2022-09-27T01:33:28.518" v="9470" actId="403"/>
        <pc:sldMkLst>
          <pc:docMk/>
          <pc:sldMk cId="1112921631" sldId="309"/>
        </pc:sldMkLst>
        <pc:spChg chg="mod">
          <ac:chgData name="Sarah Latif" userId="baaf8b04-c794-4b3b-a150-e50428ae2701" providerId="ADAL" clId="{21D78643-4A4C-4C3F-BEA6-4F2BFD8FA683}" dt="2022-09-20T02:45:55.219" v="476" actId="20577"/>
          <ac:spMkLst>
            <pc:docMk/>
            <pc:sldMk cId="1112921631" sldId="309"/>
            <ac:spMk id="2" creationId="{0ADC3ECA-16EA-4C33-99BB-6C7FDE497C06}"/>
          </ac:spMkLst>
        </pc:spChg>
        <pc:spChg chg="add mod">
          <ac:chgData name="Sarah Latif" userId="baaf8b04-c794-4b3b-a150-e50428ae2701" providerId="ADAL" clId="{21D78643-4A4C-4C3F-BEA6-4F2BFD8FA683}" dt="2022-09-27T01:33:28.518" v="9470" actId="403"/>
          <ac:spMkLst>
            <pc:docMk/>
            <pc:sldMk cId="1112921631" sldId="309"/>
            <ac:spMk id="3" creationId="{5F7DAD6A-BA9D-4D31-883E-820911097911}"/>
          </ac:spMkLst>
        </pc:spChg>
        <pc:picChg chg="add mod">
          <ac:chgData name="Sarah Latif" userId="baaf8b04-c794-4b3b-a150-e50428ae2701" providerId="ADAL" clId="{21D78643-4A4C-4C3F-BEA6-4F2BFD8FA683}" dt="2022-09-27T00:49:14.671" v="6911" actId="1076"/>
          <ac:picMkLst>
            <pc:docMk/>
            <pc:sldMk cId="1112921631" sldId="309"/>
            <ac:picMk id="4" creationId="{4D7A9EA6-C5FC-49D7-B76E-CA2E19815DE9}"/>
          </ac:picMkLst>
        </pc:picChg>
        <pc:picChg chg="del">
          <ac:chgData name="Sarah Latif" userId="baaf8b04-c794-4b3b-a150-e50428ae2701" providerId="ADAL" clId="{21D78643-4A4C-4C3F-BEA6-4F2BFD8FA683}" dt="2022-09-20T02:46:00.863" v="477" actId="478"/>
          <ac:picMkLst>
            <pc:docMk/>
            <pc:sldMk cId="1112921631" sldId="309"/>
            <ac:picMk id="5" creationId="{D3F94F86-D5C5-4A52-8630-DF8F5044434E}"/>
          </ac:picMkLst>
        </pc:picChg>
      </pc:sldChg>
      <pc:sldChg chg="addSp delSp modSp add ord">
        <pc:chgData name="Sarah Latif" userId="baaf8b04-c794-4b3b-a150-e50428ae2701" providerId="ADAL" clId="{21D78643-4A4C-4C3F-BEA6-4F2BFD8FA683}" dt="2022-09-27T01:32:16.026" v="9464" actId="207"/>
        <pc:sldMkLst>
          <pc:docMk/>
          <pc:sldMk cId="2057371733" sldId="310"/>
        </pc:sldMkLst>
        <pc:spChg chg="mod">
          <ac:chgData name="Sarah Latif" userId="baaf8b04-c794-4b3b-a150-e50428ae2701" providerId="ADAL" clId="{21D78643-4A4C-4C3F-BEA6-4F2BFD8FA683}" dt="2022-09-20T02:44:07.263" v="440" actId="20577"/>
          <ac:spMkLst>
            <pc:docMk/>
            <pc:sldMk cId="2057371733" sldId="310"/>
            <ac:spMk id="2" creationId="{0ADC3ECA-16EA-4C33-99BB-6C7FDE497C06}"/>
          </ac:spMkLst>
        </pc:spChg>
        <pc:spChg chg="add mod">
          <ac:chgData name="Sarah Latif" userId="baaf8b04-c794-4b3b-a150-e50428ae2701" providerId="ADAL" clId="{21D78643-4A4C-4C3F-BEA6-4F2BFD8FA683}" dt="2022-09-27T01:32:16.026" v="9464" actId="207"/>
          <ac:spMkLst>
            <pc:docMk/>
            <pc:sldMk cId="2057371733" sldId="310"/>
            <ac:spMk id="3" creationId="{DEADAC71-EDAC-4675-9DD5-5A87699BF0F7}"/>
          </ac:spMkLst>
        </pc:spChg>
        <pc:picChg chg="add mod">
          <ac:chgData name="Sarah Latif" userId="baaf8b04-c794-4b3b-a150-e50428ae2701" providerId="ADAL" clId="{21D78643-4A4C-4C3F-BEA6-4F2BFD8FA683}" dt="2022-09-26T23:55:52.710" v="5790" actId="1076"/>
          <ac:picMkLst>
            <pc:docMk/>
            <pc:sldMk cId="2057371733" sldId="310"/>
            <ac:picMk id="4" creationId="{3784E546-434A-40FE-97C2-5C3CD17CD620}"/>
          </ac:picMkLst>
        </pc:picChg>
        <pc:picChg chg="del">
          <ac:chgData name="Sarah Latif" userId="baaf8b04-c794-4b3b-a150-e50428ae2701" providerId="ADAL" clId="{21D78643-4A4C-4C3F-BEA6-4F2BFD8FA683}" dt="2022-09-20T02:44:14.642" v="441" actId="478"/>
          <ac:picMkLst>
            <pc:docMk/>
            <pc:sldMk cId="2057371733" sldId="310"/>
            <ac:picMk id="5" creationId="{D3F94F86-D5C5-4A52-8630-DF8F5044434E}"/>
          </ac:picMkLst>
        </pc:picChg>
      </pc:sldChg>
      <pc:sldChg chg="addSp delSp modSp add modNotesTx">
        <pc:chgData name="Sarah Latif" userId="baaf8b04-c794-4b3b-a150-e50428ae2701" providerId="ADAL" clId="{21D78643-4A4C-4C3F-BEA6-4F2BFD8FA683}" dt="2022-09-27T01:39:40.892" v="9531" actId="14100"/>
        <pc:sldMkLst>
          <pc:docMk/>
          <pc:sldMk cId="560118327" sldId="311"/>
        </pc:sldMkLst>
        <pc:spChg chg="mod">
          <ac:chgData name="Sarah Latif" userId="baaf8b04-c794-4b3b-a150-e50428ae2701" providerId="ADAL" clId="{21D78643-4A4C-4C3F-BEA6-4F2BFD8FA683}" dt="2022-09-20T02:46:41.734" v="501" actId="20577"/>
          <ac:spMkLst>
            <pc:docMk/>
            <pc:sldMk cId="560118327" sldId="311"/>
            <ac:spMk id="2" creationId="{0ADC3ECA-16EA-4C33-99BB-6C7FDE497C06}"/>
          </ac:spMkLst>
        </pc:spChg>
        <pc:spChg chg="add mod">
          <ac:chgData name="Sarah Latif" userId="baaf8b04-c794-4b3b-a150-e50428ae2701" providerId="ADAL" clId="{21D78643-4A4C-4C3F-BEA6-4F2BFD8FA683}" dt="2022-09-27T01:39:40.892" v="9531" actId="14100"/>
          <ac:spMkLst>
            <pc:docMk/>
            <pc:sldMk cId="560118327" sldId="311"/>
            <ac:spMk id="3" creationId="{D2C4D252-D548-4D94-8816-0A675569FAD9}"/>
          </ac:spMkLst>
        </pc:spChg>
        <pc:picChg chg="del">
          <ac:chgData name="Sarah Latif" userId="baaf8b04-c794-4b3b-a150-e50428ae2701" providerId="ADAL" clId="{21D78643-4A4C-4C3F-BEA6-4F2BFD8FA683}" dt="2022-09-20T02:46:43.487" v="502" actId="478"/>
          <ac:picMkLst>
            <pc:docMk/>
            <pc:sldMk cId="560118327" sldId="311"/>
            <ac:picMk id="4" creationId="{4D7A9EA6-C5FC-49D7-B76E-CA2E19815DE9}"/>
          </ac:picMkLst>
        </pc:picChg>
        <pc:picChg chg="add mod">
          <ac:chgData name="Sarah Latif" userId="baaf8b04-c794-4b3b-a150-e50428ae2701" providerId="ADAL" clId="{21D78643-4A4C-4C3F-BEA6-4F2BFD8FA683}" dt="2022-09-27T01:39:38.754" v="9530" actId="1076"/>
          <ac:picMkLst>
            <pc:docMk/>
            <pc:sldMk cId="560118327" sldId="311"/>
            <ac:picMk id="5" creationId="{DACEC225-23CD-4675-BCBA-AC501972CC5C}"/>
          </ac:picMkLst>
        </pc:picChg>
      </pc:sldChg>
      <pc:sldChg chg="addSp delSp modSp add modNotesTx">
        <pc:chgData name="Sarah Latif" userId="baaf8b04-c794-4b3b-a150-e50428ae2701" providerId="ADAL" clId="{21D78643-4A4C-4C3F-BEA6-4F2BFD8FA683}" dt="2022-09-27T01:39:48.365" v="9534" actId="14100"/>
        <pc:sldMkLst>
          <pc:docMk/>
          <pc:sldMk cId="2542582743" sldId="312"/>
        </pc:sldMkLst>
        <pc:spChg chg="mod">
          <ac:chgData name="Sarah Latif" userId="baaf8b04-c794-4b3b-a150-e50428ae2701" providerId="ADAL" clId="{21D78643-4A4C-4C3F-BEA6-4F2BFD8FA683}" dt="2022-09-20T02:47:06.659" v="515" actId="20577"/>
          <ac:spMkLst>
            <pc:docMk/>
            <pc:sldMk cId="2542582743" sldId="312"/>
            <ac:spMk id="2" creationId="{0ADC3ECA-16EA-4C33-99BB-6C7FDE497C06}"/>
          </ac:spMkLst>
        </pc:spChg>
        <pc:spChg chg="add mod">
          <ac:chgData name="Sarah Latif" userId="baaf8b04-c794-4b3b-a150-e50428ae2701" providerId="ADAL" clId="{21D78643-4A4C-4C3F-BEA6-4F2BFD8FA683}" dt="2022-09-27T01:39:48.365" v="9534" actId="14100"/>
          <ac:spMkLst>
            <pc:docMk/>
            <pc:sldMk cId="2542582743" sldId="312"/>
            <ac:spMk id="3" creationId="{AC806468-779E-4BEE-AB87-3E76A570B164}"/>
          </ac:spMkLst>
        </pc:spChg>
        <pc:picChg chg="add mod">
          <ac:chgData name="Sarah Latif" userId="baaf8b04-c794-4b3b-a150-e50428ae2701" providerId="ADAL" clId="{21D78643-4A4C-4C3F-BEA6-4F2BFD8FA683}" dt="2022-09-27T01:39:46.682" v="9533" actId="1076"/>
          <ac:picMkLst>
            <pc:docMk/>
            <pc:sldMk cId="2542582743" sldId="312"/>
            <ac:picMk id="4" creationId="{E35E77A1-A2B8-49E0-9B76-6EC9A952D64B}"/>
          </ac:picMkLst>
        </pc:picChg>
        <pc:picChg chg="del">
          <ac:chgData name="Sarah Latif" userId="baaf8b04-c794-4b3b-a150-e50428ae2701" providerId="ADAL" clId="{21D78643-4A4C-4C3F-BEA6-4F2BFD8FA683}" dt="2022-09-20T02:47:12.263" v="516" actId="478"/>
          <ac:picMkLst>
            <pc:docMk/>
            <pc:sldMk cId="2542582743" sldId="312"/>
            <ac:picMk id="5" creationId="{DACEC225-23CD-4675-BCBA-AC501972CC5C}"/>
          </ac:picMkLst>
        </pc:picChg>
      </pc:sldChg>
      <pc:sldChg chg="addSp delSp modSp add modNotesTx">
        <pc:chgData name="Sarah Latif" userId="baaf8b04-c794-4b3b-a150-e50428ae2701" providerId="ADAL" clId="{21D78643-4A4C-4C3F-BEA6-4F2BFD8FA683}" dt="2022-09-27T01:33:19.259" v="9468" actId="207"/>
        <pc:sldMkLst>
          <pc:docMk/>
          <pc:sldMk cId="4079910110" sldId="313"/>
        </pc:sldMkLst>
        <pc:spChg chg="mod">
          <ac:chgData name="Sarah Latif" userId="baaf8b04-c794-4b3b-a150-e50428ae2701" providerId="ADAL" clId="{21D78643-4A4C-4C3F-BEA6-4F2BFD8FA683}" dt="2022-09-20T02:47:37.165" v="541" actId="20577"/>
          <ac:spMkLst>
            <pc:docMk/>
            <pc:sldMk cId="4079910110" sldId="313"/>
            <ac:spMk id="2" creationId="{0ADC3ECA-16EA-4C33-99BB-6C7FDE497C06}"/>
          </ac:spMkLst>
        </pc:spChg>
        <pc:spChg chg="add mod">
          <ac:chgData name="Sarah Latif" userId="baaf8b04-c794-4b3b-a150-e50428ae2701" providerId="ADAL" clId="{21D78643-4A4C-4C3F-BEA6-4F2BFD8FA683}" dt="2022-09-27T01:33:19.259" v="9468" actId="207"/>
          <ac:spMkLst>
            <pc:docMk/>
            <pc:sldMk cId="4079910110" sldId="313"/>
            <ac:spMk id="3" creationId="{C2FB9E23-09A6-4FEB-8D8F-1D75A7D09454}"/>
          </ac:spMkLst>
        </pc:spChg>
        <pc:picChg chg="del">
          <ac:chgData name="Sarah Latif" userId="baaf8b04-c794-4b3b-a150-e50428ae2701" providerId="ADAL" clId="{21D78643-4A4C-4C3F-BEA6-4F2BFD8FA683}" dt="2022-09-20T02:47:39.256" v="542" actId="478"/>
          <ac:picMkLst>
            <pc:docMk/>
            <pc:sldMk cId="4079910110" sldId="313"/>
            <ac:picMk id="4" creationId="{E35E77A1-A2B8-49E0-9B76-6EC9A952D64B}"/>
          </ac:picMkLst>
        </pc:picChg>
        <pc:picChg chg="add mod">
          <ac:chgData name="Sarah Latif" userId="baaf8b04-c794-4b3b-a150-e50428ae2701" providerId="ADAL" clId="{21D78643-4A4C-4C3F-BEA6-4F2BFD8FA683}" dt="2022-09-27T00:55:08.850" v="7195" actId="1076"/>
          <ac:picMkLst>
            <pc:docMk/>
            <pc:sldMk cId="4079910110" sldId="313"/>
            <ac:picMk id="5" creationId="{C7AB40B3-0ABD-47D8-BA91-D00F45CAEBA9}"/>
          </ac:picMkLst>
        </pc:picChg>
      </pc:sldChg>
      <pc:sldChg chg="addSp delSp modSp add modNotesTx">
        <pc:chgData name="Sarah Latif" userId="baaf8b04-c794-4b3b-a150-e50428ae2701" providerId="ADAL" clId="{21D78643-4A4C-4C3F-BEA6-4F2BFD8FA683}" dt="2022-09-27T01:00:18.665" v="7362" actId="20577"/>
        <pc:sldMkLst>
          <pc:docMk/>
          <pc:sldMk cId="1951866399" sldId="314"/>
        </pc:sldMkLst>
        <pc:spChg chg="mod">
          <ac:chgData name="Sarah Latif" userId="baaf8b04-c794-4b3b-a150-e50428ae2701" providerId="ADAL" clId="{21D78643-4A4C-4C3F-BEA6-4F2BFD8FA683}" dt="2022-09-20T02:48:19.641" v="575" actId="255"/>
          <ac:spMkLst>
            <pc:docMk/>
            <pc:sldMk cId="1951866399" sldId="314"/>
            <ac:spMk id="2" creationId="{0ADC3ECA-16EA-4C33-99BB-6C7FDE497C06}"/>
          </ac:spMkLst>
        </pc:spChg>
        <pc:spChg chg="add mod">
          <ac:chgData name="Sarah Latif" userId="baaf8b04-c794-4b3b-a150-e50428ae2701" providerId="ADAL" clId="{21D78643-4A4C-4C3F-BEA6-4F2BFD8FA683}" dt="2022-09-27T01:00:08.715" v="7354" actId="20577"/>
          <ac:spMkLst>
            <pc:docMk/>
            <pc:sldMk cId="1951866399" sldId="314"/>
            <ac:spMk id="3" creationId="{1A928796-8715-4EDA-975B-253C8ED70710}"/>
          </ac:spMkLst>
        </pc:spChg>
        <pc:picChg chg="add mod">
          <ac:chgData name="Sarah Latif" userId="baaf8b04-c794-4b3b-a150-e50428ae2701" providerId="ADAL" clId="{21D78643-4A4C-4C3F-BEA6-4F2BFD8FA683}" dt="2022-09-27T00:59:21.413" v="7304" actId="1076"/>
          <ac:picMkLst>
            <pc:docMk/>
            <pc:sldMk cId="1951866399" sldId="314"/>
            <ac:picMk id="4" creationId="{324246F8-C7B5-4615-855A-AF3357CFD89A}"/>
          </ac:picMkLst>
        </pc:picChg>
        <pc:picChg chg="del">
          <ac:chgData name="Sarah Latif" userId="baaf8b04-c794-4b3b-a150-e50428ae2701" providerId="ADAL" clId="{21D78643-4A4C-4C3F-BEA6-4F2BFD8FA683}" dt="2022-09-20T02:48:22.146" v="576" actId="478"/>
          <ac:picMkLst>
            <pc:docMk/>
            <pc:sldMk cId="1951866399" sldId="314"/>
            <ac:picMk id="5" creationId="{C7AB40B3-0ABD-47D8-BA91-D00F45CAEBA9}"/>
          </ac:picMkLst>
        </pc:picChg>
      </pc:sldChg>
      <pc:sldChg chg="addSp delSp modSp add">
        <pc:chgData name="Sarah Latif" userId="baaf8b04-c794-4b3b-a150-e50428ae2701" providerId="ADAL" clId="{21D78643-4A4C-4C3F-BEA6-4F2BFD8FA683}" dt="2022-09-27T01:41:48.639" v="9558" actId="1076"/>
        <pc:sldMkLst>
          <pc:docMk/>
          <pc:sldMk cId="4165197764" sldId="315"/>
        </pc:sldMkLst>
        <pc:spChg chg="mod">
          <ac:chgData name="Sarah Latif" userId="baaf8b04-c794-4b3b-a150-e50428ae2701" providerId="ADAL" clId="{21D78643-4A4C-4C3F-BEA6-4F2BFD8FA683}" dt="2022-09-27T01:41:47.028" v="9557" actId="20577"/>
          <ac:spMkLst>
            <pc:docMk/>
            <pc:sldMk cId="4165197764" sldId="315"/>
            <ac:spMk id="2" creationId="{0ADC3ECA-16EA-4C33-99BB-6C7FDE497C06}"/>
          </ac:spMkLst>
        </pc:spChg>
        <pc:spChg chg="add del mod">
          <ac:chgData name="Sarah Latif" userId="baaf8b04-c794-4b3b-a150-e50428ae2701" providerId="ADAL" clId="{21D78643-4A4C-4C3F-BEA6-4F2BFD8FA683}" dt="2022-09-27T01:02:46.345" v="7365"/>
          <ac:spMkLst>
            <pc:docMk/>
            <pc:sldMk cId="4165197764" sldId="315"/>
            <ac:spMk id="3" creationId="{A5042527-E889-4C1F-9324-D4BEA55DD0B0}"/>
          </ac:spMkLst>
        </pc:spChg>
        <pc:spChg chg="add del mod">
          <ac:chgData name="Sarah Latif" userId="baaf8b04-c794-4b3b-a150-e50428ae2701" providerId="ADAL" clId="{21D78643-4A4C-4C3F-BEA6-4F2BFD8FA683}" dt="2022-09-27T01:03:51.389" v="7381"/>
          <ac:spMkLst>
            <pc:docMk/>
            <pc:sldMk cId="4165197764" sldId="315"/>
            <ac:spMk id="4" creationId="{48B29C99-A546-4003-AB28-2A5D2879F568}"/>
          </ac:spMkLst>
        </pc:spChg>
        <pc:spChg chg="add mod">
          <ac:chgData name="Sarah Latif" userId="baaf8b04-c794-4b3b-a150-e50428ae2701" providerId="ADAL" clId="{21D78643-4A4C-4C3F-BEA6-4F2BFD8FA683}" dt="2022-09-27T01:06:22.374" v="7504" actId="1076"/>
          <ac:spMkLst>
            <pc:docMk/>
            <pc:sldMk cId="4165197764" sldId="315"/>
            <ac:spMk id="5" creationId="{100CF0B5-07EE-4EA5-AF9B-2E0E98F9A322}"/>
          </ac:spMkLst>
        </pc:spChg>
        <pc:spChg chg="add mod">
          <ac:chgData name="Sarah Latif" userId="baaf8b04-c794-4b3b-a150-e50428ae2701" providerId="ADAL" clId="{21D78643-4A4C-4C3F-BEA6-4F2BFD8FA683}" dt="2022-09-27T01:41:48.639" v="9558" actId="1076"/>
          <ac:spMkLst>
            <pc:docMk/>
            <pc:sldMk cId="4165197764" sldId="315"/>
            <ac:spMk id="6" creationId="{482B18E3-3ABD-4A38-9918-54ACDC68DC6B}"/>
          </ac:spMkLst>
        </pc:spChg>
        <pc:picChg chg="del">
          <ac:chgData name="Sarah Latif" userId="baaf8b04-c794-4b3b-a150-e50428ae2701" providerId="ADAL" clId="{21D78643-4A4C-4C3F-BEA6-4F2BFD8FA683}" dt="2022-09-20T02:49:22.624" v="670" actId="478"/>
          <ac:picMkLst>
            <pc:docMk/>
            <pc:sldMk cId="4165197764" sldId="315"/>
            <ac:picMk id="4" creationId="{324246F8-C7B5-4615-855A-AF3357CFD89A}"/>
          </ac:picMkLst>
        </pc:picChg>
      </pc:sldChg>
      <pc:sldChg chg="addSp delSp modSp add">
        <pc:chgData name="Sarah Latif" userId="baaf8b04-c794-4b3b-a150-e50428ae2701" providerId="ADAL" clId="{21D78643-4A4C-4C3F-BEA6-4F2BFD8FA683}" dt="2022-09-27T01:41:59.563" v="9561"/>
        <pc:sldMkLst>
          <pc:docMk/>
          <pc:sldMk cId="1960077355" sldId="316"/>
        </pc:sldMkLst>
        <pc:spChg chg="del">
          <ac:chgData name="Sarah Latif" userId="baaf8b04-c794-4b3b-a150-e50428ae2701" providerId="ADAL" clId="{21D78643-4A4C-4C3F-BEA6-4F2BFD8FA683}" dt="2022-09-27T01:41:54.163" v="9559" actId="478"/>
          <ac:spMkLst>
            <pc:docMk/>
            <pc:sldMk cId="1960077355" sldId="316"/>
            <ac:spMk id="2" creationId="{0ADC3ECA-16EA-4C33-99BB-6C7FDE497C06}"/>
          </ac:spMkLst>
        </pc:spChg>
        <pc:spChg chg="add del mod">
          <ac:chgData name="Sarah Latif" userId="baaf8b04-c794-4b3b-a150-e50428ae2701" providerId="ADAL" clId="{21D78643-4A4C-4C3F-BEA6-4F2BFD8FA683}" dt="2022-09-27T01:41:58.846" v="9560" actId="478"/>
          <ac:spMkLst>
            <pc:docMk/>
            <pc:sldMk cId="1960077355" sldId="316"/>
            <ac:spMk id="4" creationId="{AA11B4E8-8ADE-4352-9E13-BBCC941D3FB6}"/>
          </ac:spMkLst>
        </pc:spChg>
        <pc:spChg chg="del mod">
          <ac:chgData name="Sarah Latif" userId="baaf8b04-c794-4b3b-a150-e50428ae2701" providerId="ADAL" clId="{21D78643-4A4C-4C3F-BEA6-4F2BFD8FA683}" dt="2022-09-27T01:18:45.493" v="8403" actId="478"/>
          <ac:spMkLst>
            <pc:docMk/>
            <pc:sldMk cId="1960077355" sldId="316"/>
            <ac:spMk id="5" creationId="{100CF0B5-07EE-4EA5-AF9B-2E0E98F9A322}"/>
          </ac:spMkLst>
        </pc:spChg>
        <pc:spChg chg="mod">
          <ac:chgData name="Sarah Latif" userId="baaf8b04-c794-4b3b-a150-e50428ae2701" providerId="ADAL" clId="{21D78643-4A4C-4C3F-BEA6-4F2BFD8FA683}" dt="2022-09-27T01:30:43.335" v="9444" actId="207"/>
          <ac:spMkLst>
            <pc:docMk/>
            <pc:sldMk cId="1960077355" sldId="316"/>
            <ac:spMk id="6" creationId="{482B18E3-3ABD-4A38-9918-54ACDC68DC6B}"/>
          </ac:spMkLst>
        </pc:spChg>
        <pc:spChg chg="add">
          <ac:chgData name="Sarah Latif" userId="baaf8b04-c794-4b3b-a150-e50428ae2701" providerId="ADAL" clId="{21D78643-4A4C-4C3F-BEA6-4F2BFD8FA683}" dt="2022-09-27T01:41:59.563" v="9561"/>
          <ac:spMkLst>
            <pc:docMk/>
            <pc:sldMk cId="1960077355" sldId="316"/>
            <ac:spMk id="34" creationId="{2F4DEC50-7575-48C2-A04D-630308D4E19F}"/>
          </ac:spMkLst>
        </pc:spChg>
        <pc:grpChg chg="add mod">
          <ac:chgData name="Sarah Latif" userId="baaf8b04-c794-4b3b-a150-e50428ae2701" providerId="ADAL" clId="{21D78643-4A4C-4C3F-BEA6-4F2BFD8FA683}" dt="2022-09-27T01:29:22.450" v="9424" actId="1076"/>
          <ac:grpSpMkLst>
            <pc:docMk/>
            <pc:sldMk cId="1960077355" sldId="316"/>
            <ac:grpSpMk id="8" creationId="{78A12035-FF4C-4AFB-A199-99D3AB709BE0}"/>
          </ac:grpSpMkLst>
        </pc:grpChg>
        <pc:picChg chg="add mod">
          <ac:chgData name="Sarah Latif" userId="baaf8b04-c794-4b3b-a150-e50428ae2701" providerId="ADAL" clId="{21D78643-4A4C-4C3F-BEA6-4F2BFD8FA683}" dt="2022-09-27T01:29:07.889" v="9420" actId="1076"/>
          <ac:picMkLst>
            <pc:docMk/>
            <pc:sldMk cId="1960077355" sldId="316"/>
            <ac:picMk id="7" creationId="{9EA7E9BE-34E8-4944-96AD-8F2CBCB86B3E}"/>
          </ac:picMkLst>
        </pc:picChg>
      </pc:sldChg>
      <pc:sldChg chg="addSp delSp modSp add">
        <pc:chgData name="Sarah Latif" userId="baaf8b04-c794-4b3b-a150-e50428ae2701" providerId="ADAL" clId="{21D78643-4A4C-4C3F-BEA6-4F2BFD8FA683}" dt="2022-09-27T01:42:07.719" v="9564"/>
        <pc:sldMkLst>
          <pc:docMk/>
          <pc:sldMk cId="589913488" sldId="317"/>
        </pc:sldMkLst>
        <pc:spChg chg="del">
          <ac:chgData name="Sarah Latif" userId="baaf8b04-c794-4b3b-a150-e50428ae2701" providerId="ADAL" clId="{21D78643-4A4C-4C3F-BEA6-4F2BFD8FA683}" dt="2022-09-27T01:42:03.509" v="9562" actId="478"/>
          <ac:spMkLst>
            <pc:docMk/>
            <pc:sldMk cId="589913488" sldId="317"/>
            <ac:spMk id="2" creationId="{0ADC3ECA-16EA-4C33-99BB-6C7FDE497C06}"/>
          </ac:spMkLst>
        </pc:spChg>
        <pc:spChg chg="mod">
          <ac:chgData name="Sarah Latif" userId="baaf8b04-c794-4b3b-a150-e50428ae2701" providerId="ADAL" clId="{21D78643-4A4C-4C3F-BEA6-4F2BFD8FA683}" dt="2022-09-27T01:41:00.246" v="9544" actId="255"/>
          <ac:spMkLst>
            <pc:docMk/>
            <pc:sldMk cId="589913488" sldId="317"/>
            <ac:spMk id="6" creationId="{482B18E3-3ABD-4A38-9918-54ACDC68DC6B}"/>
          </ac:spMkLst>
        </pc:spChg>
        <pc:spChg chg="add del mod">
          <ac:chgData name="Sarah Latif" userId="baaf8b04-c794-4b3b-a150-e50428ae2701" providerId="ADAL" clId="{21D78643-4A4C-4C3F-BEA6-4F2BFD8FA683}" dt="2022-09-27T01:42:06.963" v="9563" actId="478"/>
          <ac:spMkLst>
            <pc:docMk/>
            <pc:sldMk cId="589913488" sldId="317"/>
            <ac:spMk id="7" creationId="{B1CABD3C-D9E7-4047-8B13-1F95C1EFE55D}"/>
          </ac:spMkLst>
        </pc:spChg>
        <pc:spChg chg="add">
          <ac:chgData name="Sarah Latif" userId="baaf8b04-c794-4b3b-a150-e50428ae2701" providerId="ADAL" clId="{21D78643-4A4C-4C3F-BEA6-4F2BFD8FA683}" dt="2022-09-27T01:42:07.719" v="9564"/>
          <ac:spMkLst>
            <pc:docMk/>
            <pc:sldMk cId="589913488" sldId="317"/>
            <ac:spMk id="8" creationId="{C7922F06-95B4-4E5B-AC12-9ACBD8C031F6}"/>
          </ac:spMkLst>
        </pc:spChg>
        <pc:picChg chg="add mod">
          <ac:chgData name="Sarah Latif" userId="baaf8b04-c794-4b3b-a150-e50428ae2701" providerId="ADAL" clId="{21D78643-4A4C-4C3F-BEA6-4F2BFD8FA683}" dt="2022-09-27T01:41:20.170" v="9552" actId="1076"/>
          <ac:picMkLst>
            <pc:docMk/>
            <pc:sldMk cId="589913488" sldId="317"/>
            <ac:picMk id="4" creationId="{BA9D391B-27F3-4EB2-89C5-CD3ECDDA4EF6}"/>
          </ac:picMkLst>
        </pc:picChg>
        <pc:picChg chg="add mod">
          <ac:chgData name="Sarah Latif" userId="baaf8b04-c794-4b3b-a150-e50428ae2701" providerId="ADAL" clId="{21D78643-4A4C-4C3F-BEA6-4F2BFD8FA683}" dt="2022-09-27T01:41:16.451" v="9550" actId="14100"/>
          <ac:picMkLst>
            <pc:docMk/>
            <pc:sldMk cId="589913488" sldId="317"/>
            <ac:picMk id="5" creationId="{3428021B-0017-4C58-97DE-71FB9DC5BBC2}"/>
          </ac:picMkLst>
        </pc:picChg>
      </pc:sldChg>
      <pc:sldChg chg="addSp delSp modSp add">
        <pc:chgData name="Sarah Latif" userId="baaf8b04-c794-4b3b-a150-e50428ae2701" providerId="ADAL" clId="{21D78643-4A4C-4C3F-BEA6-4F2BFD8FA683}" dt="2022-09-27T01:42:15.381" v="9567" actId="478"/>
        <pc:sldMkLst>
          <pc:docMk/>
          <pc:sldMk cId="3960234890" sldId="318"/>
        </pc:sldMkLst>
        <pc:spChg chg="del">
          <ac:chgData name="Sarah Latif" userId="baaf8b04-c794-4b3b-a150-e50428ae2701" providerId="ADAL" clId="{21D78643-4A4C-4C3F-BEA6-4F2BFD8FA683}" dt="2022-09-27T01:42:12.592" v="9565" actId="478"/>
          <ac:spMkLst>
            <pc:docMk/>
            <pc:sldMk cId="3960234890" sldId="318"/>
            <ac:spMk id="2" creationId="{0ADC3ECA-16EA-4C33-99BB-6C7FDE497C06}"/>
          </ac:spMkLst>
        </pc:spChg>
        <pc:spChg chg="mod">
          <ac:chgData name="Sarah Latif" userId="baaf8b04-c794-4b3b-a150-e50428ae2701" providerId="ADAL" clId="{21D78643-4A4C-4C3F-BEA6-4F2BFD8FA683}" dt="2022-09-27T01:30:58.230" v="9448" actId="207"/>
          <ac:spMkLst>
            <pc:docMk/>
            <pc:sldMk cId="3960234890" sldId="318"/>
            <ac:spMk id="6" creationId="{482B18E3-3ABD-4A38-9918-54ACDC68DC6B}"/>
          </ac:spMkLst>
        </pc:spChg>
        <pc:spChg chg="add del mod">
          <ac:chgData name="Sarah Latif" userId="baaf8b04-c794-4b3b-a150-e50428ae2701" providerId="ADAL" clId="{21D78643-4A4C-4C3F-BEA6-4F2BFD8FA683}" dt="2022-09-27T01:42:15.381" v="9567" actId="478"/>
          <ac:spMkLst>
            <pc:docMk/>
            <pc:sldMk cId="3960234890" sldId="318"/>
            <ac:spMk id="7" creationId="{AC8D2F5B-F62F-4069-B8A5-F0C1EC6455AB}"/>
          </ac:spMkLst>
        </pc:spChg>
        <pc:spChg chg="add">
          <ac:chgData name="Sarah Latif" userId="baaf8b04-c794-4b3b-a150-e50428ae2701" providerId="ADAL" clId="{21D78643-4A4C-4C3F-BEA6-4F2BFD8FA683}" dt="2022-09-27T01:42:12.969" v="9566"/>
          <ac:spMkLst>
            <pc:docMk/>
            <pc:sldMk cId="3960234890" sldId="318"/>
            <ac:spMk id="8" creationId="{EEB54765-590E-467A-BBE7-10EA5F306730}"/>
          </ac:spMkLst>
        </pc:spChg>
        <pc:picChg chg="add mod">
          <ac:chgData name="Sarah Latif" userId="baaf8b04-c794-4b3b-a150-e50428ae2701" providerId="ADAL" clId="{21D78643-4A4C-4C3F-BEA6-4F2BFD8FA683}" dt="2022-09-27T01:29:54.746" v="9431" actId="1076"/>
          <ac:picMkLst>
            <pc:docMk/>
            <pc:sldMk cId="3960234890" sldId="318"/>
            <ac:picMk id="4" creationId="{0E123819-F4CB-4C4A-95B4-595E32106DE4}"/>
          </ac:picMkLst>
        </pc:picChg>
        <pc:picChg chg="add mod">
          <ac:chgData name="Sarah Latif" userId="baaf8b04-c794-4b3b-a150-e50428ae2701" providerId="ADAL" clId="{21D78643-4A4C-4C3F-BEA6-4F2BFD8FA683}" dt="2022-09-27T01:30:08.244" v="9436" actId="1076"/>
          <ac:picMkLst>
            <pc:docMk/>
            <pc:sldMk cId="3960234890" sldId="318"/>
            <ac:picMk id="5" creationId="{A4922B10-B1E8-45CB-BFF4-8D22B0E716D1}"/>
          </ac:picMkLst>
        </pc:picChg>
      </pc:sldChg>
    </pc:docChg>
  </pc:docChgLst>
  <pc:docChgLst>
    <pc:chgData name="Nicole Dobrohotoff" userId="2dc4cf58-dc7e-422a-950b-38460c74cb76" providerId="ADAL" clId="{AB7322B0-05C6-411D-8F38-C5A78A93E621}"/>
    <pc:docChg chg="undo custSel modSld sldOrd">
      <pc:chgData name="Nicole Dobrohotoff" userId="2dc4cf58-dc7e-422a-950b-38460c74cb76" providerId="ADAL" clId="{AB7322B0-05C6-411D-8F38-C5A78A93E621}" dt="2022-09-27T06:15:57.117" v="432"/>
      <pc:docMkLst>
        <pc:docMk/>
      </pc:docMkLst>
      <pc:sldChg chg="modSp">
        <pc:chgData name="Nicole Dobrohotoff" userId="2dc4cf58-dc7e-422a-950b-38460c74cb76" providerId="ADAL" clId="{AB7322B0-05C6-411D-8F38-C5A78A93E621}" dt="2022-09-27T06:11:40.680" v="410"/>
        <pc:sldMkLst>
          <pc:docMk/>
          <pc:sldMk cId="3451954306" sldId="274"/>
        </pc:sldMkLst>
        <pc:spChg chg="mod">
          <ac:chgData name="Nicole Dobrohotoff" userId="2dc4cf58-dc7e-422a-950b-38460c74cb76" providerId="ADAL" clId="{AB7322B0-05C6-411D-8F38-C5A78A93E621}" dt="2022-09-27T06:11:11.799" v="403" actId="242"/>
          <ac:spMkLst>
            <pc:docMk/>
            <pc:sldMk cId="3451954306" sldId="274"/>
            <ac:spMk id="2" creationId="{A13323F0-2E0D-49A1-9EE8-DFFB8E1D265E}"/>
          </ac:spMkLst>
        </pc:spChg>
        <pc:spChg chg="mod">
          <ac:chgData name="Nicole Dobrohotoff" userId="2dc4cf58-dc7e-422a-950b-38460c74cb76" providerId="ADAL" clId="{AB7322B0-05C6-411D-8F38-C5A78A93E621}" dt="2022-09-27T06:11:40.680" v="410"/>
          <ac:spMkLst>
            <pc:docMk/>
            <pc:sldMk cId="3451954306" sldId="274"/>
            <ac:spMk id="4" creationId="{D180A065-94B5-4136-9608-8F7A4927DCCA}"/>
          </ac:spMkLst>
        </pc:spChg>
      </pc:sldChg>
      <pc:sldChg chg="modSp">
        <pc:chgData name="Nicole Dobrohotoff" userId="2dc4cf58-dc7e-422a-950b-38460c74cb76" providerId="ADAL" clId="{AB7322B0-05C6-411D-8F38-C5A78A93E621}" dt="2022-09-27T05:22:33.662" v="56" actId="948"/>
        <pc:sldMkLst>
          <pc:docMk/>
          <pc:sldMk cId="1866541470" sldId="275"/>
        </pc:sldMkLst>
        <pc:spChg chg="mod">
          <ac:chgData name="Nicole Dobrohotoff" userId="2dc4cf58-dc7e-422a-950b-38460c74cb76" providerId="ADAL" clId="{AB7322B0-05C6-411D-8F38-C5A78A93E621}" dt="2022-09-27T05:22:33.662" v="56" actId="948"/>
          <ac:spMkLst>
            <pc:docMk/>
            <pc:sldMk cId="1866541470" sldId="275"/>
            <ac:spMk id="4" creationId="{D12E4C19-FE9E-4A5A-B2F9-A3544D1BBEDE}"/>
          </ac:spMkLst>
        </pc:spChg>
      </pc:sldChg>
      <pc:sldChg chg="modSp">
        <pc:chgData name="Nicole Dobrohotoff" userId="2dc4cf58-dc7e-422a-950b-38460c74cb76" providerId="ADAL" clId="{AB7322B0-05C6-411D-8F38-C5A78A93E621}" dt="2022-09-27T06:08:56.755" v="402" actId="242"/>
        <pc:sldMkLst>
          <pc:docMk/>
          <pc:sldMk cId="1624567863" sldId="276"/>
        </pc:sldMkLst>
        <pc:spChg chg="mod">
          <ac:chgData name="Nicole Dobrohotoff" userId="2dc4cf58-dc7e-422a-950b-38460c74cb76" providerId="ADAL" clId="{AB7322B0-05C6-411D-8F38-C5A78A93E621}" dt="2022-09-27T06:08:56.755" v="402" actId="242"/>
          <ac:spMkLst>
            <pc:docMk/>
            <pc:sldMk cId="1624567863" sldId="276"/>
            <ac:spMk id="2" creationId="{A13323F0-2E0D-49A1-9EE8-DFFB8E1D265E}"/>
          </ac:spMkLst>
        </pc:spChg>
      </pc:sldChg>
      <pc:sldChg chg="modSp">
        <pc:chgData name="Nicole Dobrohotoff" userId="2dc4cf58-dc7e-422a-950b-38460c74cb76" providerId="ADAL" clId="{AB7322B0-05C6-411D-8F38-C5A78A93E621}" dt="2022-09-27T05:22:17.663" v="55" actId="948"/>
        <pc:sldMkLst>
          <pc:docMk/>
          <pc:sldMk cId="3623749970" sldId="277"/>
        </pc:sldMkLst>
        <pc:spChg chg="mod">
          <ac:chgData name="Nicole Dobrohotoff" userId="2dc4cf58-dc7e-422a-950b-38460c74cb76" providerId="ADAL" clId="{AB7322B0-05C6-411D-8F38-C5A78A93E621}" dt="2022-09-27T05:22:17.663" v="55" actId="948"/>
          <ac:spMkLst>
            <pc:docMk/>
            <pc:sldMk cId="3623749970" sldId="277"/>
            <ac:spMk id="4" creationId="{D12E4C19-FE9E-4A5A-B2F9-A3544D1BBEDE}"/>
          </ac:spMkLst>
        </pc:spChg>
      </pc:sldChg>
      <pc:sldChg chg="modSp">
        <pc:chgData name="Nicole Dobrohotoff" userId="2dc4cf58-dc7e-422a-950b-38460c74cb76" providerId="ADAL" clId="{AB7322B0-05C6-411D-8F38-C5A78A93E621}" dt="2022-09-27T05:22:09.070" v="52" actId="948"/>
        <pc:sldMkLst>
          <pc:docMk/>
          <pc:sldMk cId="555840224" sldId="279"/>
        </pc:sldMkLst>
        <pc:spChg chg="mod">
          <ac:chgData name="Nicole Dobrohotoff" userId="2dc4cf58-dc7e-422a-950b-38460c74cb76" providerId="ADAL" clId="{AB7322B0-05C6-411D-8F38-C5A78A93E621}" dt="2022-09-27T05:22:09.070" v="52" actId="948"/>
          <ac:spMkLst>
            <pc:docMk/>
            <pc:sldMk cId="555840224" sldId="279"/>
            <ac:spMk id="4" creationId="{D12E4C19-FE9E-4A5A-B2F9-A3544D1BBEDE}"/>
          </ac:spMkLst>
        </pc:spChg>
      </pc:sldChg>
      <pc:sldChg chg="modSp">
        <pc:chgData name="Nicole Dobrohotoff" userId="2dc4cf58-dc7e-422a-950b-38460c74cb76" providerId="ADAL" clId="{AB7322B0-05C6-411D-8F38-C5A78A93E621}" dt="2022-09-27T05:23:41.950" v="64" actId="14100"/>
        <pc:sldMkLst>
          <pc:docMk/>
          <pc:sldMk cId="1506065262" sldId="280"/>
        </pc:sldMkLst>
        <pc:spChg chg="mod">
          <ac:chgData name="Nicole Dobrohotoff" userId="2dc4cf58-dc7e-422a-950b-38460c74cb76" providerId="ADAL" clId="{AB7322B0-05C6-411D-8F38-C5A78A93E621}" dt="2022-09-27T05:23:37.021" v="63" actId="14100"/>
          <ac:spMkLst>
            <pc:docMk/>
            <pc:sldMk cId="1506065262" sldId="280"/>
            <ac:spMk id="2" creationId="{5BDF16C4-87B5-4DE6-A732-E19456A59AC3}"/>
          </ac:spMkLst>
        </pc:spChg>
        <pc:spChg chg="mod">
          <ac:chgData name="Nicole Dobrohotoff" userId="2dc4cf58-dc7e-422a-950b-38460c74cb76" providerId="ADAL" clId="{AB7322B0-05C6-411D-8F38-C5A78A93E621}" dt="2022-09-27T05:23:41.950" v="64" actId="14100"/>
          <ac:spMkLst>
            <pc:docMk/>
            <pc:sldMk cId="1506065262" sldId="280"/>
            <ac:spMk id="4" creationId="{D12E4C19-FE9E-4A5A-B2F9-A3544D1BBEDE}"/>
          </ac:spMkLst>
        </pc:spChg>
      </pc:sldChg>
      <pc:sldChg chg="modSp addCm modCm">
        <pc:chgData name="Nicole Dobrohotoff" userId="2dc4cf58-dc7e-422a-950b-38460c74cb76" providerId="ADAL" clId="{AB7322B0-05C6-411D-8F38-C5A78A93E621}" dt="2022-09-27T06:15:57.117" v="432"/>
        <pc:sldMkLst>
          <pc:docMk/>
          <pc:sldMk cId="1784923248" sldId="281"/>
        </pc:sldMkLst>
        <pc:spChg chg="mod">
          <ac:chgData name="Nicole Dobrohotoff" userId="2dc4cf58-dc7e-422a-950b-38460c74cb76" providerId="ADAL" clId="{AB7322B0-05C6-411D-8F38-C5A78A93E621}" dt="2022-09-27T06:15:10.894" v="430" actId="207"/>
          <ac:spMkLst>
            <pc:docMk/>
            <pc:sldMk cId="1784923248" sldId="281"/>
            <ac:spMk id="4" creationId="{D12E4C19-FE9E-4A5A-B2F9-A3544D1BBEDE}"/>
          </ac:spMkLst>
        </pc:spChg>
      </pc:sldChg>
      <pc:sldChg chg="modSp">
        <pc:chgData name="Nicole Dobrohotoff" userId="2dc4cf58-dc7e-422a-950b-38460c74cb76" providerId="ADAL" clId="{AB7322B0-05C6-411D-8F38-C5A78A93E621}" dt="2022-09-27T06:08:52.832" v="401" actId="242"/>
        <pc:sldMkLst>
          <pc:docMk/>
          <pc:sldMk cId="2129728574" sldId="282"/>
        </pc:sldMkLst>
        <pc:spChg chg="mod">
          <ac:chgData name="Nicole Dobrohotoff" userId="2dc4cf58-dc7e-422a-950b-38460c74cb76" providerId="ADAL" clId="{AB7322B0-05C6-411D-8F38-C5A78A93E621}" dt="2022-09-27T06:08:52.832" v="401" actId="242"/>
          <ac:spMkLst>
            <pc:docMk/>
            <pc:sldMk cId="2129728574" sldId="282"/>
            <ac:spMk id="2" creationId="{5BDF16C4-87B5-4DE6-A732-E19456A59AC3}"/>
          </ac:spMkLst>
        </pc:spChg>
      </pc:sldChg>
      <pc:sldChg chg="addSp delSp modSp">
        <pc:chgData name="Nicole Dobrohotoff" userId="2dc4cf58-dc7e-422a-950b-38460c74cb76" providerId="ADAL" clId="{AB7322B0-05C6-411D-8F38-C5A78A93E621}" dt="2022-09-27T05:19:56.572" v="41" actId="1076"/>
        <pc:sldMkLst>
          <pc:docMk/>
          <pc:sldMk cId="286548023" sldId="285"/>
        </pc:sldMkLst>
        <pc:spChg chg="add del mod">
          <ac:chgData name="Nicole Dobrohotoff" userId="2dc4cf58-dc7e-422a-950b-38460c74cb76" providerId="ADAL" clId="{AB7322B0-05C6-411D-8F38-C5A78A93E621}" dt="2022-09-27T05:19:49.436" v="39" actId="478"/>
          <ac:spMkLst>
            <pc:docMk/>
            <pc:sldMk cId="286548023" sldId="285"/>
            <ac:spMk id="2" creationId="{A709CE86-6E66-4FE5-A6C4-CC3EB1DD58CF}"/>
          </ac:spMkLst>
        </pc:spChg>
        <pc:spChg chg="del mod">
          <ac:chgData name="Nicole Dobrohotoff" userId="2dc4cf58-dc7e-422a-950b-38460c74cb76" providerId="ADAL" clId="{AB7322B0-05C6-411D-8F38-C5A78A93E621}" dt="2022-09-27T05:19:47.640" v="38"/>
          <ac:spMkLst>
            <pc:docMk/>
            <pc:sldMk cId="286548023" sldId="285"/>
            <ac:spMk id="3" creationId="{D363E657-DA84-40FE-A269-B69DFBDE64E7}"/>
          </ac:spMkLst>
        </pc:spChg>
        <pc:picChg chg="add mod">
          <ac:chgData name="Nicole Dobrohotoff" userId="2dc4cf58-dc7e-422a-950b-38460c74cb76" providerId="ADAL" clId="{AB7322B0-05C6-411D-8F38-C5A78A93E621}" dt="2022-09-27T05:19:56.572" v="41" actId="1076"/>
          <ac:picMkLst>
            <pc:docMk/>
            <pc:sldMk cId="286548023" sldId="285"/>
            <ac:picMk id="4" creationId="{6B1526D3-AEB8-4763-9AC8-9E5A0B8AA9DD}"/>
          </ac:picMkLst>
        </pc:picChg>
      </pc:sldChg>
      <pc:sldChg chg="modSp">
        <pc:chgData name="Nicole Dobrohotoff" userId="2dc4cf58-dc7e-422a-950b-38460c74cb76" providerId="ADAL" clId="{AB7322B0-05C6-411D-8F38-C5A78A93E621}" dt="2022-09-27T05:59:03.436" v="272" actId="948"/>
        <pc:sldMkLst>
          <pc:docMk/>
          <pc:sldMk cId="2668732975" sldId="286"/>
        </pc:sldMkLst>
        <pc:spChg chg="mod">
          <ac:chgData name="Nicole Dobrohotoff" userId="2dc4cf58-dc7e-422a-950b-38460c74cb76" providerId="ADAL" clId="{AB7322B0-05C6-411D-8F38-C5A78A93E621}" dt="2022-09-27T05:58:09.470" v="261" actId="14100"/>
          <ac:spMkLst>
            <pc:docMk/>
            <pc:sldMk cId="2668732975" sldId="286"/>
            <ac:spMk id="2" creationId="{5BDF16C4-87B5-4DE6-A732-E19456A59AC3}"/>
          </ac:spMkLst>
        </pc:spChg>
        <pc:spChg chg="mod">
          <ac:chgData name="Nicole Dobrohotoff" userId="2dc4cf58-dc7e-422a-950b-38460c74cb76" providerId="ADAL" clId="{AB7322B0-05C6-411D-8F38-C5A78A93E621}" dt="2022-09-27T05:59:03.436" v="272" actId="948"/>
          <ac:spMkLst>
            <pc:docMk/>
            <pc:sldMk cId="2668732975" sldId="286"/>
            <ac:spMk id="4" creationId="{D12E4C19-FE9E-4A5A-B2F9-A3544D1BBEDE}"/>
          </ac:spMkLst>
        </pc:spChg>
      </pc:sldChg>
      <pc:sldChg chg="addSp delSp modSp">
        <pc:chgData name="Nicole Dobrohotoff" userId="2dc4cf58-dc7e-422a-950b-38460c74cb76" providerId="ADAL" clId="{AB7322B0-05C6-411D-8F38-C5A78A93E621}" dt="2022-09-27T06:12:39.027" v="419" actId="1076"/>
        <pc:sldMkLst>
          <pc:docMk/>
          <pc:sldMk cId="376679673" sldId="287"/>
        </pc:sldMkLst>
        <pc:spChg chg="add del mod">
          <ac:chgData name="Nicole Dobrohotoff" userId="2dc4cf58-dc7e-422a-950b-38460c74cb76" providerId="ADAL" clId="{AB7322B0-05C6-411D-8F38-C5A78A93E621}" dt="2022-09-27T06:12:31.908" v="417" actId="478"/>
          <ac:spMkLst>
            <pc:docMk/>
            <pc:sldMk cId="376679673" sldId="287"/>
            <ac:spMk id="2" creationId="{5190EFF7-0A2F-4FEB-99AD-05B48185026A}"/>
          </ac:spMkLst>
        </pc:spChg>
        <pc:spChg chg="del mod">
          <ac:chgData name="Nicole Dobrohotoff" userId="2dc4cf58-dc7e-422a-950b-38460c74cb76" providerId="ADAL" clId="{AB7322B0-05C6-411D-8F38-C5A78A93E621}" dt="2022-09-27T06:12:28.048" v="416"/>
          <ac:spMkLst>
            <pc:docMk/>
            <pc:sldMk cId="376679673" sldId="287"/>
            <ac:spMk id="3" creationId="{D363E657-DA84-40FE-A269-B69DFBDE64E7}"/>
          </ac:spMkLst>
        </pc:spChg>
        <pc:picChg chg="add mod">
          <ac:chgData name="Nicole Dobrohotoff" userId="2dc4cf58-dc7e-422a-950b-38460c74cb76" providerId="ADAL" clId="{AB7322B0-05C6-411D-8F38-C5A78A93E621}" dt="2022-09-27T06:12:39.027" v="419" actId="1076"/>
          <ac:picMkLst>
            <pc:docMk/>
            <pc:sldMk cId="376679673" sldId="287"/>
            <ac:picMk id="4" creationId="{9C6B9779-6FC1-4EAB-B0AB-1A05435A86D3}"/>
          </ac:picMkLst>
        </pc:picChg>
      </pc:sldChg>
      <pc:sldChg chg="addSp delSp modSp">
        <pc:chgData name="Nicole Dobrohotoff" userId="2dc4cf58-dc7e-422a-950b-38460c74cb76" providerId="ADAL" clId="{AB7322B0-05C6-411D-8F38-C5A78A93E621}" dt="2022-09-27T06:13:01.107" v="424" actId="1076"/>
        <pc:sldMkLst>
          <pc:docMk/>
          <pc:sldMk cId="3195389335" sldId="288"/>
        </pc:sldMkLst>
        <pc:spChg chg="mod">
          <ac:chgData name="Nicole Dobrohotoff" userId="2dc4cf58-dc7e-422a-950b-38460c74cb76" providerId="ADAL" clId="{AB7322B0-05C6-411D-8F38-C5A78A93E621}" dt="2022-09-27T05:21:26.767" v="47" actId="14100"/>
          <ac:spMkLst>
            <pc:docMk/>
            <pc:sldMk cId="3195389335" sldId="288"/>
            <ac:spMk id="4" creationId="{D12E4C19-FE9E-4A5A-B2F9-A3544D1BBEDE}"/>
          </ac:spMkLst>
        </pc:spChg>
        <pc:spChg chg="del">
          <ac:chgData name="Nicole Dobrohotoff" userId="2dc4cf58-dc7e-422a-950b-38460c74cb76" providerId="ADAL" clId="{AB7322B0-05C6-411D-8F38-C5A78A93E621}" dt="2022-09-27T06:12:51.935" v="420"/>
          <ac:spMkLst>
            <pc:docMk/>
            <pc:sldMk cId="3195389335" sldId="288"/>
            <ac:spMk id="5" creationId="{C07B544F-DE9E-42DA-96A8-8E82D4ECAF4F}"/>
          </ac:spMkLst>
        </pc:spChg>
        <pc:spChg chg="add del">
          <ac:chgData name="Nicole Dobrohotoff" userId="2dc4cf58-dc7e-422a-950b-38460c74cb76" providerId="ADAL" clId="{AB7322B0-05C6-411D-8F38-C5A78A93E621}" dt="2022-09-27T06:12:55.388" v="422"/>
          <ac:spMkLst>
            <pc:docMk/>
            <pc:sldMk cId="3195389335" sldId="288"/>
            <ac:spMk id="6" creationId="{16E35255-EC6B-4B94-86F0-309C54BFA258}"/>
          </ac:spMkLst>
        </pc:spChg>
        <pc:picChg chg="add mod">
          <ac:chgData name="Nicole Dobrohotoff" userId="2dc4cf58-dc7e-422a-950b-38460c74cb76" providerId="ADAL" clId="{AB7322B0-05C6-411D-8F38-C5A78A93E621}" dt="2022-09-27T06:13:01.107" v="424" actId="1076"/>
          <ac:picMkLst>
            <pc:docMk/>
            <pc:sldMk cId="3195389335" sldId="288"/>
            <ac:picMk id="3" creationId="{8F1FA08C-EE61-4A4B-9B7E-22D08250742E}"/>
          </ac:picMkLst>
        </pc:picChg>
      </pc:sldChg>
      <pc:sldChg chg="modSp">
        <pc:chgData name="Nicole Dobrohotoff" userId="2dc4cf58-dc7e-422a-950b-38460c74cb76" providerId="ADAL" clId="{AB7322B0-05C6-411D-8F38-C5A78A93E621}" dt="2022-09-27T05:23:52.550" v="66" actId="14100"/>
        <pc:sldMkLst>
          <pc:docMk/>
          <pc:sldMk cId="4190373837" sldId="295"/>
        </pc:sldMkLst>
        <pc:spChg chg="mod">
          <ac:chgData name="Nicole Dobrohotoff" userId="2dc4cf58-dc7e-422a-950b-38460c74cb76" providerId="ADAL" clId="{AB7322B0-05C6-411D-8F38-C5A78A93E621}" dt="2022-09-27T05:23:48.844" v="65" actId="14100"/>
          <ac:spMkLst>
            <pc:docMk/>
            <pc:sldMk cId="4190373837" sldId="295"/>
            <ac:spMk id="2" creationId="{5BDF16C4-87B5-4DE6-A732-E19456A59AC3}"/>
          </ac:spMkLst>
        </pc:spChg>
        <pc:spChg chg="mod">
          <ac:chgData name="Nicole Dobrohotoff" userId="2dc4cf58-dc7e-422a-950b-38460c74cb76" providerId="ADAL" clId="{AB7322B0-05C6-411D-8F38-C5A78A93E621}" dt="2022-09-27T05:23:52.550" v="66" actId="14100"/>
          <ac:spMkLst>
            <pc:docMk/>
            <pc:sldMk cId="4190373837" sldId="295"/>
            <ac:spMk id="4" creationId="{D12E4C19-FE9E-4A5A-B2F9-A3544D1BBEDE}"/>
          </ac:spMkLst>
        </pc:spChg>
      </pc:sldChg>
      <pc:sldChg chg="modSp modNotesTx">
        <pc:chgData name="Nicole Dobrohotoff" userId="2dc4cf58-dc7e-422a-950b-38460c74cb76" providerId="ADAL" clId="{AB7322B0-05C6-411D-8F38-C5A78A93E621}" dt="2022-09-27T06:13:48.197" v="426" actId="20577"/>
        <pc:sldMkLst>
          <pc:docMk/>
          <pc:sldMk cId="578776617" sldId="296"/>
        </pc:sldMkLst>
        <pc:spChg chg="mod">
          <ac:chgData name="Nicole Dobrohotoff" userId="2dc4cf58-dc7e-422a-950b-38460c74cb76" providerId="ADAL" clId="{AB7322B0-05C6-411D-8F38-C5A78A93E621}" dt="2022-09-27T05:24:24.532" v="68" actId="14100"/>
          <ac:spMkLst>
            <pc:docMk/>
            <pc:sldMk cId="578776617" sldId="296"/>
            <ac:spMk id="2" creationId="{5BDF16C4-87B5-4DE6-A732-E19456A59AC3}"/>
          </ac:spMkLst>
        </pc:spChg>
        <pc:spChg chg="mod">
          <ac:chgData name="Nicole Dobrohotoff" userId="2dc4cf58-dc7e-422a-950b-38460c74cb76" providerId="ADAL" clId="{AB7322B0-05C6-411D-8F38-C5A78A93E621}" dt="2022-09-27T05:24:27.022" v="69" actId="14100"/>
          <ac:spMkLst>
            <pc:docMk/>
            <pc:sldMk cId="578776617" sldId="296"/>
            <ac:spMk id="4" creationId="{D12E4C19-FE9E-4A5A-B2F9-A3544D1BBEDE}"/>
          </ac:spMkLst>
        </pc:spChg>
      </pc:sldChg>
      <pc:sldChg chg="modSp ord">
        <pc:chgData name="Nicole Dobrohotoff" userId="2dc4cf58-dc7e-422a-950b-38460c74cb76" providerId="ADAL" clId="{AB7322B0-05C6-411D-8F38-C5A78A93E621}" dt="2022-09-27T06:08:05.902" v="400" actId="20577"/>
        <pc:sldMkLst>
          <pc:docMk/>
          <pc:sldMk cId="1702462157" sldId="297"/>
        </pc:sldMkLst>
        <pc:spChg chg="mod">
          <ac:chgData name="Nicole Dobrohotoff" userId="2dc4cf58-dc7e-422a-950b-38460c74cb76" providerId="ADAL" clId="{AB7322B0-05C6-411D-8F38-C5A78A93E621}" dt="2022-09-27T06:06:11.640" v="373" actId="14100"/>
          <ac:spMkLst>
            <pc:docMk/>
            <pc:sldMk cId="1702462157" sldId="297"/>
            <ac:spMk id="2" creationId="{5BDF16C4-87B5-4DE6-A732-E19456A59AC3}"/>
          </ac:spMkLst>
        </pc:spChg>
        <pc:spChg chg="mod">
          <ac:chgData name="Nicole Dobrohotoff" userId="2dc4cf58-dc7e-422a-950b-38460c74cb76" providerId="ADAL" clId="{AB7322B0-05C6-411D-8F38-C5A78A93E621}" dt="2022-09-27T06:07:47.702" v="399" actId="114"/>
          <ac:spMkLst>
            <pc:docMk/>
            <pc:sldMk cId="1702462157" sldId="297"/>
            <ac:spMk id="4" creationId="{D12E4C19-FE9E-4A5A-B2F9-A3544D1BBEDE}"/>
          </ac:spMkLst>
        </pc:spChg>
        <pc:spChg chg="mod">
          <ac:chgData name="Nicole Dobrohotoff" userId="2dc4cf58-dc7e-422a-950b-38460c74cb76" providerId="ADAL" clId="{AB7322B0-05C6-411D-8F38-C5A78A93E621}" dt="2022-09-27T06:08:05.902" v="400" actId="20577"/>
          <ac:spMkLst>
            <pc:docMk/>
            <pc:sldMk cId="1702462157" sldId="297"/>
            <ac:spMk id="5" creationId="{3077A0DF-7A6D-4C48-BBDC-25FC3BA87446}"/>
          </ac:spMkLst>
        </pc:spChg>
      </pc:sldChg>
      <pc:sldChg chg="modSp">
        <pc:chgData name="Nicole Dobrohotoff" userId="2dc4cf58-dc7e-422a-950b-38460c74cb76" providerId="ADAL" clId="{AB7322B0-05C6-411D-8F38-C5A78A93E621}" dt="2022-09-27T05:24:59.086" v="73" actId="948"/>
        <pc:sldMkLst>
          <pc:docMk/>
          <pc:sldMk cId="2993263507" sldId="298"/>
        </pc:sldMkLst>
        <pc:spChg chg="mod">
          <ac:chgData name="Nicole Dobrohotoff" userId="2dc4cf58-dc7e-422a-950b-38460c74cb76" providerId="ADAL" clId="{AB7322B0-05C6-411D-8F38-C5A78A93E621}" dt="2022-09-27T05:24:40.433" v="70" actId="242"/>
          <ac:spMkLst>
            <pc:docMk/>
            <pc:sldMk cId="2993263507" sldId="298"/>
            <ac:spMk id="2" creationId="{0ADC3ECA-16EA-4C33-99BB-6C7FDE497C06}"/>
          </ac:spMkLst>
        </pc:spChg>
        <pc:spChg chg="mod">
          <ac:chgData name="Nicole Dobrohotoff" userId="2dc4cf58-dc7e-422a-950b-38460c74cb76" providerId="ADAL" clId="{AB7322B0-05C6-411D-8F38-C5A78A93E621}" dt="2022-09-27T05:24:59.086" v="73" actId="948"/>
          <ac:spMkLst>
            <pc:docMk/>
            <pc:sldMk cId="2993263507" sldId="298"/>
            <ac:spMk id="3" creationId="{1D232684-265D-4D3D-A207-F3E39C57C801}"/>
          </ac:spMkLst>
        </pc:spChg>
      </pc:sldChg>
      <pc:sldChg chg="modSp">
        <pc:chgData name="Nicole Dobrohotoff" userId="2dc4cf58-dc7e-422a-950b-38460c74cb76" providerId="ADAL" clId="{AB7322B0-05C6-411D-8F38-C5A78A93E621}" dt="2022-09-27T05:28:03.205" v="78" actId="242"/>
        <pc:sldMkLst>
          <pc:docMk/>
          <pc:sldMk cId="3524346675" sldId="299"/>
        </pc:sldMkLst>
        <pc:spChg chg="mod">
          <ac:chgData name="Nicole Dobrohotoff" userId="2dc4cf58-dc7e-422a-950b-38460c74cb76" providerId="ADAL" clId="{AB7322B0-05C6-411D-8F38-C5A78A93E621}" dt="2022-09-27T05:28:03.205" v="78" actId="242"/>
          <ac:spMkLst>
            <pc:docMk/>
            <pc:sldMk cId="3524346675" sldId="299"/>
            <ac:spMk id="2" creationId="{0ADC3ECA-16EA-4C33-99BB-6C7FDE497C06}"/>
          </ac:spMkLst>
        </pc:spChg>
        <pc:spChg chg="mod">
          <ac:chgData name="Nicole Dobrohotoff" userId="2dc4cf58-dc7e-422a-950b-38460c74cb76" providerId="ADAL" clId="{AB7322B0-05C6-411D-8F38-C5A78A93E621}" dt="2022-09-27T05:27:45.346" v="77" actId="20577"/>
          <ac:spMkLst>
            <pc:docMk/>
            <pc:sldMk cId="3524346675" sldId="299"/>
            <ac:spMk id="5" creationId="{29C69244-423F-4EED-BCB2-AC127DC3F8CF}"/>
          </ac:spMkLst>
        </pc:spChg>
      </pc:sldChg>
      <pc:sldChg chg="modSp">
        <pc:chgData name="Nicole Dobrohotoff" userId="2dc4cf58-dc7e-422a-950b-38460c74cb76" providerId="ADAL" clId="{AB7322B0-05C6-411D-8F38-C5A78A93E621}" dt="2022-09-27T05:29:49.649" v="84" actId="20577"/>
        <pc:sldMkLst>
          <pc:docMk/>
          <pc:sldMk cId="1094643688" sldId="300"/>
        </pc:sldMkLst>
        <pc:spChg chg="mod">
          <ac:chgData name="Nicole Dobrohotoff" userId="2dc4cf58-dc7e-422a-950b-38460c74cb76" providerId="ADAL" clId="{AB7322B0-05C6-411D-8F38-C5A78A93E621}" dt="2022-09-27T05:29:39.869" v="80" actId="242"/>
          <ac:spMkLst>
            <pc:docMk/>
            <pc:sldMk cId="1094643688" sldId="300"/>
            <ac:spMk id="2" creationId="{0ADC3ECA-16EA-4C33-99BB-6C7FDE497C06}"/>
          </ac:spMkLst>
        </pc:spChg>
        <pc:spChg chg="mod">
          <ac:chgData name="Nicole Dobrohotoff" userId="2dc4cf58-dc7e-422a-950b-38460c74cb76" providerId="ADAL" clId="{AB7322B0-05C6-411D-8F38-C5A78A93E621}" dt="2022-09-27T05:29:49.649" v="84" actId="20577"/>
          <ac:spMkLst>
            <pc:docMk/>
            <pc:sldMk cId="1094643688" sldId="300"/>
            <ac:spMk id="6" creationId="{66FABB99-E72E-4846-AE1F-8FDA4F5EEF72}"/>
          </ac:spMkLst>
        </pc:spChg>
      </pc:sldChg>
      <pc:sldChg chg="modSp">
        <pc:chgData name="Nicole Dobrohotoff" userId="2dc4cf58-dc7e-422a-950b-38460c74cb76" providerId="ADAL" clId="{AB7322B0-05C6-411D-8F38-C5A78A93E621}" dt="2022-09-27T05:30:55.536" v="93" actId="20577"/>
        <pc:sldMkLst>
          <pc:docMk/>
          <pc:sldMk cId="4104682612" sldId="301"/>
        </pc:sldMkLst>
        <pc:spChg chg="mod">
          <ac:chgData name="Nicole Dobrohotoff" userId="2dc4cf58-dc7e-422a-950b-38460c74cb76" providerId="ADAL" clId="{AB7322B0-05C6-411D-8F38-C5A78A93E621}" dt="2022-09-27T05:30:14.194" v="85" actId="242"/>
          <ac:spMkLst>
            <pc:docMk/>
            <pc:sldMk cId="4104682612" sldId="301"/>
            <ac:spMk id="2" creationId="{0ADC3ECA-16EA-4C33-99BB-6C7FDE497C06}"/>
          </ac:spMkLst>
        </pc:spChg>
        <pc:spChg chg="mod">
          <ac:chgData name="Nicole Dobrohotoff" userId="2dc4cf58-dc7e-422a-950b-38460c74cb76" providerId="ADAL" clId="{AB7322B0-05C6-411D-8F38-C5A78A93E621}" dt="2022-09-27T05:30:55.536" v="93" actId="20577"/>
          <ac:spMkLst>
            <pc:docMk/>
            <pc:sldMk cId="4104682612" sldId="301"/>
            <ac:spMk id="6" creationId="{F91598FD-636E-48EE-BBE3-1BE65C47BBF1}"/>
          </ac:spMkLst>
        </pc:spChg>
      </pc:sldChg>
      <pc:sldChg chg="modSp">
        <pc:chgData name="Nicole Dobrohotoff" userId="2dc4cf58-dc7e-422a-950b-38460c74cb76" providerId="ADAL" clId="{AB7322B0-05C6-411D-8F38-C5A78A93E621}" dt="2022-09-27T05:32:05.486" v="99" actId="14100"/>
        <pc:sldMkLst>
          <pc:docMk/>
          <pc:sldMk cId="877221996" sldId="302"/>
        </pc:sldMkLst>
        <pc:spChg chg="mod">
          <ac:chgData name="Nicole Dobrohotoff" userId="2dc4cf58-dc7e-422a-950b-38460c74cb76" providerId="ADAL" clId="{AB7322B0-05C6-411D-8F38-C5A78A93E621}" dt="2022-09-27T05:31:15.740" v="98" actId="242"/>
          <ac:spMkLst>
            <pc:docMk/>
            <pc:sldMk cId="877221996" sldId="302"/>
            <ac:spMk id="2" creationId="{0ADC3ECA-16EA-4C33-99BB-6C7FDE497C06}"/>
          </ac:spMkLst>
        </pc:spChg>
        <pc:spChg chg="mod">
          <ac:chgData name="Nicole Dobrohotoff" userId="2dc4cf58-dc7e-422a-950b-38460c74cb76" providerId="ADAL" clId="{AB7322B0-05C6-411D-8F38-C5A78A93E621}" dt="2022-09-27T05:32:05.486" v="99" actId="14100"/>
          <ac:spMkLst>
            <pc:docMk/>
            <pc:sldMk cId="877221996" sldId="302"/>
            <ac:spMk id="3" creationId="{BD9C4320-C22B-47ED-BB40-E6968BF60D3C}"/>
          </ac:spMkLst>
        </pc:spChg>
      </pc:sldChg>
      <pc:sldChg chg="modSp">
        <pc:chgData name="Nicole Dobrohotoff" userId="2dc4cf58-dc7e-422a-950b-38460c74cb76" providerId="ADAL" clId="{AB7322B0-05C6-411D-8F38-C5A78A93E621}" dt="2022-09-27T05:32:41.834" v="105" actId="20577"/>
        <pc:sldMkLst>
          <pc:docMk/>
          <pc:sldMk cId="2090209994" sldId="303"/>
        </pc:sldMkLst>
        <pc:spChg chg="mod">
          <ac:chgData name="Nicole Dobrohotoff" userId="2dc4cf58-dc7e-422a-950b-38460c74cb76" providerId="ADAL" clId="{AB7322B0-05C6-411D-8F38-C5A78A93E621}" dt="2022-09-27T05:32:41.834" v="105" actId="20577"/>
          <ac:spMkLst>
            <pc:docMk/>
            <pc:sldMk cId="2090209994" sldId="303"/>
            <ac:spMk id="3" creationId="{B9ACFC56-0802-410F-8139-55EE79A685BA}"/>
          </ac:spMkLst>
        </pc:spChg>
      </pc:sldChg>
      <pc:sldChg chg="modSp">
        <pc:chgData name="Nicole Dobrohotoff" userId="2dc4cf58-dc7e-422a-950b-38460c74cb76" providerId="ADAL" clId="{AB7322B0-05C6-411D-8F38-C5A78A93E621}" dt="2022-09-27T05:33:12.127" v="113" actId="20577"/>
        <pc:sldMkLst>
          <pc:docMk/>
          <pc:sldMk cId="3629707771" sldId="304"/>
        </pc:sldMkLst>
        <pc:spChg chg="mod">
          <ac:chgData name="Nicole Dobrohotoff" userId="2dc4cf58-dc7e-422a-950b-38460c74cb76" providerId="ADAL" clId="{AB7322B0-05C6-411D-8F38-C5A78A93E621}" dt="2022-09-27T05:33:12.127" v="113" actId="20577"/>
          <ac:spMkLst>
            <pc:docMk/>
            <pc:sldMk cId="3629707771" sldId="304"/>
            <ac:spMk id="3" creationId="{67144E88-BA77-4BCF-8DD8-13B14E7E977A}"/>
          </ac:spMkLst>
        </pc:spChg>
      </pc:sldChg>
      <pc:sldChg chg="modSp">
        <pc:chgData name="Nicole Dobrohotoff" userId="2dc4cf58-dc7e-422a-950b-38460c74cb76" providerId="ADAL" clId="{AB7322B0-05C6-411D-8F38-C5A78A93E621}" dt="2022-09-27T05:33:48.184" v="140" actId="20577"/>
        <pc:sldMkLst>
          <pc:docMk/>
          <pc:sldMk cId="1340888589" sldId="305"/>
        </pc:sldMkLst>
        <pc:spChg chg="mod">
          <ac:chgData name="Nicole Dobrohotoff" userId="2dc4cf58-dc7e-422a-950b-38460c74cb76" providerId="ADAL" clId="{AB7322B0-05C6-411D-8F38-C5A78A93E621}" dt="2022-09-27T05:33:48.184" v="140" actId="20577"/>
          <ac:spMkLst>
            <pc:docMk/>
            <pc:sldMk cId="1340888589" sldId="305"/>
            <ac:spMk id="3" creationId="{FEB1E23C-8F9D-4465-B293-171A8D00D775}"/>
          </ac:spMkLst>
        </pc:spChg>
      </pc:sldChg>
      <pc:sldChg chg="modSp">
        <pc:chgData name="Nicole Dobrohotoff" userId="2dc4cf58-dc7e-422a-950b-38460c74cb76" providerId="ADAL" clId="{AB7322B0-05C6-411D-8F38-C5A78A93E621}" dt="2022-09-27T05:34:20.119" v="145" actId="14100"/>
        <pc:sldMkLst>
          <pc:docMk/>
          <pc:sldMk cId="3030304863" sldId="306"/>
        </pc:sldMkLst>
        <pc:spChg chg="mod">
          <ac:chgData name="Nicole Dobrohotoff" userId="2dc4cf58-dc7e-422a-950b-38460c74cb76" providerId="ADAL" clId="{AB7322B0-05C6-411D-8F38-C5A78A93E621}" dt="2022-09-27T05:34:20.119" v="145" actId="14100"/>
          <ac:spMkLst>
            <pc:docMk/>
            <pc:sldMk cId="3030304863" sldId="306"/>
            <ac:spMk id="3" creationId="{9F16CD6E-8F99-44F6-8849-BB5E1104E163}"/>
          </ac:spMkLst>
        </pc:spChg>
      </pc:sldChg>
      <pc:sldChg chg="modSp">
        <pc:chgData name="Nicole Dobrohotoff" userId="2dc4cf58-dc7e-422a-950b-38460c74cb76" providerId="ADAL" clId="{AB7322B0-05C6-411D-8F38-C5A78A93E621}" dt="2022-09-27T05:36:04.617" v="158" actId="20577"/>
        <pc:sldMkLst>
          <pc:docMk/>
          <pc:sldMk cId="3525492963" sldId="307"/>
        </pc:sldMkLst>
        <pc:spChg chg="mod">
          <ac:chgData name="Nicole Dobrohotoff" userId="2dc4cf58-dc7e-422a-950b-38460c74cb76" providerId="ADAL" clId="{AB7322B0-05C6-411D-8F38-C5A78A93E621}" dt="2022-09-27T05:34:42.892" v="146" actId="242"/>
          <ac:spMkLst>
            <pc:docMk/>
            <pc:sldMk cId="3525492963" sldId="307"/>
            <ac:spMk id="2" creationId="{0ADC3ECA-16EA-4C33-99BB-6C7FDE497C06}"/>
          </ac:spMkLst>
        </pc:spChg>
        <pc:spChg chg="mod">
          <ac:chgData name="Nicole Dobrohotoff" userId="2dc4cf58-dc7e-422a-950b-38460c74cb76" providerId="ADAL" clId="{AB7322B0-05C6-411D-8F38-C5A78A93E621}" dt="2022-09-27T05:36:04.617" v="158" actId="20577"/>
          <ac:spMkLst>
            <pc:docMk/>
            <pc:sldMk cId="3525492963" sldId="307"/>
            <ac:spMk id="3" creationId="{6207E54E-2189-4054-AA3A-1B5697CED124}"/>
          </ac:spMkLst>
        </pc:spChg>
      </pc:sldChg>
      <pc:sldChg chg="delSp modSp">
        <pc:chgData name="Nicole Dobrohotoff" userId="2dc4cf58-dc7e-422a-950b-38460c74cb76" providerId="ADAL" clId="{AB7322B0-05C6-411D-8F38-C5A78A93E621}" dt="2022-09-27T05:38:43.838" v="171" actId="20577"/>
        <pc:sldMkLst>
          <pc:docMk/>
          <pc:sldMk cId="29148155" sldId="308"/>
        </pc:sldMkLst>
        <pc:spChg chg="del mod">
          <ac:chgData name="Nicole Dobrohotoff" userId="2dc4cf58-dc7e-422a-950b-38460c74cb76" providerId="ADAL" clId="{AB7322B0-05C6-411D-8F38-C5A78A93E621}" dt="2022-09-27T05:37:20.720" v="162"/>
          <ac:spMkLst>
            <pc:docMk/>
            <pc:sldMk cId="29148155" sldId="308"/>
            <ac:spMk id="3" creationId="{23E7E721-8B1C-41A8-BEAE-8FA7EDAF9C3B}"/>
          </ac:spMkLst>
        </pc:spChg>
        <pc:spChg chg="mod">
          <ac:chgData name="Nicole Dobrohotoff" userId="2dc4cf58-dc7e-422a-950b-38460c74cb76" providerId="ADAL" clId="{AB7322B0-05C6-411D-8F38-C5A78A93E621}" dt="2022-09-27T05:38:43.838" v="171" actId="20577"/>
          <ac:spMkLst>
            <pc:docMk/>
            <pc:sldMk cId="29148155" sldId="308"/>
            <ac:spMk id="4" creationId="{4D0B7E5F-3302-4C1D-8DA5-AE9A53590F6D}"/>
          </ac:spMkLst>
        </pc:spChg>
      </pc:sldChg>
      <pc:sldChg chg="modSp">
        <pc:chgData name="Nicole Dobrohotoff" userId="2dc4cf58-dc7e-422a-950b-38460c74cb76" providerId="ADAL" clId="{AB7322B0-05C6-411D-8F38-C5A78A93E621}" dt="2022-09-27T05:42:21.344" v="207" actId="20577"/>
        <pc:sldMkLst>
          <pc:docMk/>
          <pc:sldMk cId="1112921631" sldId="309"/>
        </pc:sldMkLst>
        <pc:spChg chg="mod">
          <ac:chgData name="Nicole Dobrohotoff" userId="2dc4cf58-dc7e-422a-950b-38460c74cb76" providerId="ADAL" clId="{AB7322B0-05C6-411D-8F38-C5A78A93E621}" dt="2022-09-27T05:41:30.934" v="181" actId="242"/>
          <ac:spMkLst>
            <pc:docMk/>
            <pc:sldMk cId="1112921631" sldId="309"/>
            <ac:spMk id="2" creationId="{0ADC3ECA-16EA-4C33-99BB-6C7FDE497C06}"/>
          </ac:spMkLst>
        </pc:spChg>
        <pc:spChg chg="mod">
          <ac:chgData name="Nicole Dobrohotoff" userId="2dc4cf58-dc7e-422a-950b-38460c74cb76" providerId="ADAL" clId="{AB7322B0-05C6-411D-8F38-C5A78A93E621}" dt="2022-09-27T05:42:21.344" v="207" actId="20577"/>
          <ac:spMkLst>
            <pc:docMk/>
            <pc:sldMk cId="1112921631" sldId="309"/>
            <ac:spMk id="3" creationId="{5F7DAD6A-BA9D-4D31-883E-820911097911}"/>
          </ac:spMkLst>
        </pc:spChg>
      </pc:sldChg>
      <pc:sldChg chg="modSp">
        <pc:chgData name="Nicole Dobrohotoff" userId="2dc4cf58-dc7e-422a-950b-38460c74cb76" providerId="ADAL" clId="{AB7322B0-05C6-411D-8F38-C5A78A93E621}" dt="2022-09-27T05:41:11.711" v="180" actId="207"/>
        <pc:sldMkLst>
          <pc:docMk/>
          <pc:sldMk cId="2057371733" sldId="310"/>
        </pc:sldMkLst>
        <pc:spChg chg="mod">
          <ac:chgData name="Nicole Dobrohotoff" userId="2dc4cf58-dc7e-422a-950b-38460c74cb76" providerId="ADAL" clId="{AB7322B0-05C6-411D-8F38-C5A78A93E621}" dt="2022-09-27T05:41:11.711" v="180" actId="207"/>
          <ac:spMkLst>
            <pc:docMk/>
            <pc:sldMk cId="2057371733" sldId="310"/>
            <ac:spMk id="3" creationId="{DEADAC71-EDAC-4675-9DD5-5A87699BF0F7}"/>
          </ac:spMkLst>
        </pc:spChg>
      </pc:sldChg>
      <pc:sldChg chg="modSp">
        <pc:chgData name="Nicole Dobrohotoff" userId="2dc4cf58-dc7e-422a-950b-38460c74cb76" providerId="ADAL" clId="{AB7322B0-05C6-411D-8F38-C5A78A93E621}" dt="2022-09-27T05:51:15.633" v="238" actId="20577"/>
        <pc:sldMkLst>
          <pc:docMk/>
          <pc:sldMk cId="560118327" sldId="311"/>
        </pc:sldMkLst>
        <pc:spChg chg="mod">
          <ac:chgData name="Nicole Dobrohotoff" userId="2dc4cf58-dc7e-422a-950b-38460c74cb76" providerId="ADAL" clId="{AB7322B0-05C6-411D-8F38-C5A78A93E621}" dt="2022-09-27T05:43:29.877" v="215" actId="242"/>
          <ac:spMkLst>
            <pc:docMk/>
            <pc:sldMk cId="560118327" sldId="311"/>
            <ac:spMk id="2" creationId="{0ADC3ECA-16EA-4C33-99BB-6C7FDE497C06}"/>
          </ac:spMkLst>
        </pc:spChg>
        <pc:spChg chg="mod">
          <ac:chgData name="Nicole Dobrohotoff" userId="2dc4cf58-dc7e-422a-950b-38460c74cb76" providerId="ADAL" clId="{AB7322B0-05C6-411D-8F38-C5A78A93E621}" dt="2022-09-27T05:51:15.633" v="238" actId="20577"/>
          <ac:spMkLst>
            <pc:docMk/>
            <pc:sldMk cId="560118327" sldId="311"/>
            <ac:spMk id="3" creationId="{D2C4D252-D548-4D94-8816-0A675569FAD9}"/>
          </ac:spMkLst>
        </pc:spChg>
      </pc:sldChg>
      <pc:sldChg chg="modSp">
        <pc:chgData name="Nicole Dobrohotoff" userId="2dc4cf58-dc7e-422a-950b-38460c74cb76" providerId="ADAL" clId="{AB7322B0-05C6-411D-8F38-C5A78A93E621}" dt="2022-09-27T05:51:47.883" v="243" actId="20577"/>
        <pc:sldMkLst>
          <pc:docMk/>
          <pc:sldMk cId="2542582743" sldId="312"/>
        </pc:sldMkLst>
        <pc:spChg chg="mod">
          <ac:chgData name="Nicole Dobrohotoff" userId="2dc4cf58-dc7e-422a-950b-38460c74cb76" providerId="ADAL" clId="{AB7322B0-05C6-411D-8F38-C5A78A93E621}" dt="2022-09-27T05:51:39.071" v="239" actId="242"/>
          <ac:spMkLst>
            <pc:docMk/>
            <pc:sldMk cId="2542582743" sldId="312"/>
            <ac:spMk id="2" creationId="{0ADC3ECA-16EA-4C33-99BB-6C7FDE497C06}"/>
          </ac:spMkLst>
        </pc:spChg>
        <pc:spChg chg="mod">
          <ac:chgData name="Nicole Dobrohotoff" userId="2dc4cf58-dc7e-422a-950b-38460c74cb76" providerId="ADAL" clId="{AB7322B0-05C6-411D-8F38-C5A78A93E621}" dt="2022-09-27T05:51:47.883" v="243" actId="20577"/>
          <ac:spMkLst>
            <pc:docMk/>
            <pc:sldMk cId="2542582743" sldId="312"/>
            <ac:spMk id="3" creationId="{AC806468-779E-4BEE-AB87-3E76A570B164}"/>
          </ac:spMkLst>
        </pc:spChg>
      </pc:sldChg>
      <pc:sldChg chg="modSp">
        <pc:chgData name="Nicole Dobrohotoff" userId="2dc4cf58-dc7e-422a-950b-38460c74cb76" providerId="ADAL" clId="{AB7322B0-05C6-411D-8F38-C5A78A93E621}" dt="2022-09-27T05:56:03.209" v="253" actId="20577"/>
        <pc:sldMkLst>
          <pc:docMk/>
          <pc:sldMk cId="4079910110" sldId="313"/>
        </pc:sldMkLst>
        <pc:spChg chg="mod">
          <ac:chgData name="Nicole Dobrohotoff" userId="2dc4cf58-dc7e-422a-950b-38460c74cb76" providerId="ADAL" clId="{AB7322B0-05C6-411D-8F38-C5A78A93E621}" dt="2022-09-27T05:52:17.864" v="244" actId="242"/>
          <ac:spMkLst>
            <pc:docMk/>
            <pc:sldMk cId="4079910110" sldId="313"/>
            <ac:spMk id="2" creationId="{0ADC3ECA-16EA-4C33-99BB-6C7FDE497C06}"/>
          </ac:spMkLst>
        </pc:spChg>
        <pc:spChg chg="mod">
          <ac:chgData name="Nicole Dobrohotoff" userId="2dc4cf58-dc7e-422a-950b-38460c74cb76" providerId="ADAL" clId="{AB7322B0-05C6-411D-8F38-C5A78A93E621}" dt="2022-09-27T05:56:03.209" v="253" actId="20577"/>
          <ac:spMkLst>
            <pc:docMk/>
            <pc:sldMk cId="4079910110" sldId="313"/>
            <ac:spMk id="3" creationId="{C2FB9E23-09A6-4FEB-8D8F-1D75A7D09454}"/>
          </ac:spMkLst>
        </pc:spChg>
      </pc:sldChg>
      <pc:sldChg chg="modSp">
        <pc:chgData name="Nicole Dobrohotoff" userId="2dc4cf58-dc7e-422a-950b-38460c74cb76" providerId="ADAL" clId="{AB7322B0-05C6-411D-8F38-C5A78A93E621}" dt="2022-09-27T05:57:54.207" v="260" actId="14100"/>
        <pc:sldMkLst>
          <pc:docMk/>
          <pc:sldMk cId="1951866399" sldId="314"/>
        </pc:sldMkLst>
        <pc:spChg chg="mod">
          <ac:chgData name="Nicole Dobrohotoff" userId="2dc4cf58-dc7e-422a-950b-38460c74cb76" providerId="ADAL" clId="{AB7322B0-05C6-411D-8F38-C5A78A93E621}" dt="2022-09-27T05:57:54.207" v="260" actId="14100"/>
          <ac:spMkLst>
            <pc:docMk/>
            <pc:sldMk cId="1951866399" sldId="314"/>
            <ac:spMk id="2" creationId="{0ADC3ECA-16EA-4C33-99BB-6C7FDE497C06}"/>
          </ac:spMkLst>
        </pc:spChg>
        <pc:spChg chg="mod">
          <ac:chgData name="Nicole Dobrohotoff" userId="2dc4cf58-dc7e-422a-950b-38460c74cb76" providerId="ADAL" clId="{AB7322B0-05C6-411D-8F38-C5A78A93E621}" dt="2022-09-27T05:56:37.107" v="259" actId="207"/>
          <ac:spMkLst>
            <pc:docMk/>
            <pc:sldMk cId="1951866399" sldId="314"/>
            <ac:spMk id="3" creationId="{1A928796-8715-4EDA-975B-253C8ED70710}"/>
          </ac:spMkLst>
        </pc:spChg>
      </pc:sldChg>
      <pc:sldChg chg="addSp delSp modSp">
        <pc:chgData name="Nicole Dobrohotoff" userId="2dc4cf58-dc7e-422a-950b-38460c74cb76" providerId="ADAL" clId="{AB7322B0-05C6-411D-8F38-C5A78A93E621}" dt="2022-09-27T06:14:51.355" v="429" actId="1076"/>
        <pc:sldMkLst>
          <pc:docMk/>
          <pc:sldMk cId="4165197764" sldId="315"/>
        </pc:sldMkLst>
        <pc:spChg chg="mod">
          <ac:chgData name="Nicole Dobrohotoff" userId="2dc4cf58-dc7e-422a-950b-38460c74cb76" providerId="ADAL" clId="{AB7322B0-05C6-411D-8F38-C5A78A93E621}" dt="2022-09-27T05:58:48.922" v="271" actId="20577"/>
          <ac:spMkLst>
            <pc:docMk/>
            <pc:sldMk cId="4165197764" sldId="315"/>
            <ac:spMk id="2" creationId="{0ADC3ECA-16EA-4C33-99BB-6C7FDE497C06}"/>
          </ac:spMkLst>
        </pc:spChg>
        <pc:spChg chg="del">
          <ac:chgData name="Nicole Dobrohotoff" userId="2dc4cf58-dc7e-422a-950b-38460c74cb76" providerId="ADAL" clId="{AB7322B0-05C6-411D-8F38-C5A78A93E621}" dt="2022-09-27T06:14:43.559" v="427"/>
          <ac:spMkLst>
            <pc:docMk/>
            <pc:sldMk cId="4165197764" sldId="315"/>
            <ac:spMk id="5" creationId="{100CF0B5-07EE-4EA5-AF9B-2E0E98F9A322}"/>
          </ac:spMkLst>
        </pc:spChg>
        <pc:spChg chg="mod">
          <ac:chgData name="Nicole Dobrohotoff" userId="2dc4cf58-dc7e-422a-950b-38460c74cb76" providerId="ADAL" clId="{AB7322B0-05C6-411D-8F38-C5A78A93E621}" dt="2022-09-27T06:03:43.328" v="338" actId="14100"/>
          <ac:spMkLst>
            <pc:docMk/>
            <pc:sldMk cId="4165197764" sldId="315"/>
            <ac:spMk id="6" creationId="{482B18E3-3ABD-4A38-9918-54ACDC68DC6B}"/>
          </ac:spMkLst>
        </pc:spChg>
        <pc:picChg chg="add mod">
          <ac:chgData name="Nicole Dobrohotoff" userId="2dc4cf58-dc7e-422a-950b-38460c74cb76" providerId="ADAL" clId="{AB7322B0-05C6-411D-8F38-C5A78A93E621}" dt="2022-09-27T06:14:51.355" v="429" actId="1076"/>
          <ac:picMkLst>
            <pc:docMk/>
            <pc:sldMk cId="4165197764" sldId="315"/>
            <ac:picMk id="3" creationId="{C1D79337-5628-44C4-9EBE-1081093ACE95}"/>
          </ac:picMkLst>
        </pc:picChg>
      </pc:sldChg>
      <pc:sldChg chg="modSp">
        <pc:chgData name="Nicole Dobrohotoff" userId="2dc4cf58-dc7e-422a-950b-38460c74cb76" providerId="ADAL" clId="{AB7322B0-05C6-411D-8F38-C5A78A93E621}" dt="2022-09-27T06:02:17.387" v="331" actId="20577"/>
        <pc:sldMkLst>
          <pc:docMk/>
          <pc:sldMk cId="1960077355" sldId="316"/>
        </pc:sldMkLst>
        <pc:spChg chg="mod">
          <ac:chgData name="Nicole Dobrohotoff" userId="2dc4cf58-dc7e-422a-950b-38460c74cb76" providerId="ADAL" clId="{AB7322B0-05C6-411D-8F38-C5A78A93E621}" dt="2022-09-27T06:02:17.387" v="331" actId="20577"/>
          <ac:spMkLst>
            <pc:docMk/>
            <pc:sldMk cId="1960077355" sldId="316"/>
            <ac:spMk id="6" creationId="{482B18E3-3ABD-4A38-9918-54ACDC68DC6B}"/>
          </ac:spMkLst>
        </pc:spChg>
        <pc:spChg chg="mod">
          <ac:chgData name="Nicole Dobrohotoff" userId="2dc4cf58-dc7e-422a-950b-38460c74cb76" providerId="ADAL" clId="{AB7322B0-05C6-411D-8F38-C5A78A93E621}" dt="2022-09-27T05:59:55.705" v="282" actId="20577"/>
          <ac:spMkLst>
            <pc:docMk/>
            <pc:sldMk cId="1960077355" sldId="316"/>
            <ac:spMk id="34" creationId="{2F4DEC50-7575-48C2-A04D-630308D4E19F}"/>
          </ac:spMkLst>
        </pc:spChg>
      </pc:sldChg>
      <pc:sldChg chg="modSp">
        <pc:chgData name="Nicole Dobrohotoff" userId="2dc4cf58-dc7e-422a-950b-38460c74cb76" providerId="ADAL" clId="{AB7322B0-05C6-411D-8F38-C5A78A93E621}" dt="2022-09-27T06:03:51.175" v="340" actId="1076"/>
        <pc:sldMkLst>
          <pc:docMk/>
          <pc:sldMk cId="589913488" sldId="317"/>
        </pc:sldMkLst>
        <pc:spChg chg="mod">
          <ac:chgData name="Nicole Dobrohotoff" userId="2dc4cf58-dc7e-422a-950b-38460c74cb76" providerId="ADAL" clId="{AB7322B0-05C6-411D-8F38-C5A78A93E621}" dt="2022-09-27T06:03:51.175" v="340" actId="1076"/>
          <ac:spMkLst>
            <pc:docMk/>
            <pc:sldMk cId="589913488" sldId="317"/>
            <ac:spMk id="6" creationId="{482B18E3-3ABD-4A38-9918-54ACDC68DC6B}"/>
          </ac:spMkLst>
        </pc:spChg>
        <pc:spChg chg="mod">
          <ac:chgData name="Nicole Dobrohotoff" userId="2dc4cf58-dc7e-422a-950b-38460c74cb76" providerId="ADAL" clId="{AB7322B0-05C6-411D-8F38-C5A78A93E621}" dt="2022-09-27T06:03:32.411" v="337" actId="20577"/>
          <ac:spMkLst>
            <pc:docMk/>
            <pc:sldMk cId="589913488" sldId="317"/>
            <ac:spMk id="8" creationId="{C7922F06-95B4-4E5B-AC12-9ACBD8C031F6}"/>
          </ac:spMkLst>
        </pc:spChg>
      </pc:sldChg>
      <pc:sldChg chg="modSp">
        <pc:chgData name="Nicole Dobrohotoff" userId="2dc4cf58-dc7e-422a-950b-38460c74cb76" providerId="ADAL" clId="{AB7322B0-05C6-411D-8F38-C5A78A93E621}" dt="2022-09-27T06:06:20.059" v="378" actId="20577"/>
        <pc:sldMkLst>
          <pc:docMk/>
          <pc:sldMk cId="3960234890" sldId="318"/>
        </pc:sldMkLst>
        <pc:spChg chg="mod">
          <ac:chgData name="Nicole Dobrohotoff" userId="2dc4cf58-dc7e-422a-950b-38460c74cb76" providerId="ADAL" clId="{AB7322B0-05C6-411D-8F38-C5A78A93E621}" dt="2022-09-27T06:05:07.337" v="358" actId="1076"/>
          <ac:spMkLst>
            <pc:docMk/>
            <pc:sldMk cId="3960234890" sldId="318"/>
            <ac:spMk id="6" creationId="{482B18E3-3ABD-4A38-9918-54ACDC68DC6B}"/>
          </ac:spMkLst>
        </pc:spChg>
        <pc:spChg chg="mod">
          <ac:chgData name="Nicole Dobrohotoff" userId="2dc4cf58-dc7e-422a-950b-38460c74cb76" providerId="ADAL" clId="{AB7322B0-05C6-411D-8F38-C5A78A93E621}" dt="2022-09-27T06:06:20.059" v="378" actId="20577"/>
          <ac:spMkLst>
            <pc:docMk/>
            <pc:sldMk cId="3960234890" sldId="318"/>
            <ac:spMk id="8" creationId="{EEB54765-590E-467A-BBE7-10EA5F306730}"/>
          </ac:spMkLst>
        </pc:spChg>
        <pc:picChg chg="mod">
          <ac:chgData name="Nicole Dobrohotoff" userId="2dc4cf58-dc7e-422a-950b-38460c74cb76" providerId="ADAL" clId="{AB7322B0-05C6-411D-8F38-C5A78A93E621}" dt="2022-09-27T06:05:12.840" v="359" actId="1076"/>
          <ac:picMkLst>
            <pc:docMk/>
            <pc:sldMk cId="3960234890" sldId="318"/>
            <ac:picMk id="5" creationId="{A4922B10-B1E8-45CB-BFF4-8D22B0E716D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9/29/2022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9/29/2022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mailto:webteam@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Webteam@caritas.org.a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Copyright notice:</a:t>
            </a:r>
            <a:endParaRPr lang="en-US" dirty="0"/>
          </a:p>
          <a:p>
            <a:endParaRPr lang="en-US" dirty="0">
              <a:cs typeface="+mn-lt"/>
            </a:endParaRPr>
          </a:p>
          <a:p>
            <a:r>
              <a:rPr lang="en-US" b="1" dirty="0"/>
              <a:t>Use of website materials </a:t>
            </a:r>
            <a:endParaRPr lang="en-US" dirty="0"/>
          </a:p>
          <a:p>
            <a:r>
              <a:rPr lang="en-US" dirty="0"/>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dirty="0" err="1"/>
              <a:t>authorisation</a:t>
            </a:r>
            <a:r>
              <a:rPr lang="en-US" dirty="0"/>
              <a:t> from </a:t>
            </a:r>
            <a:r>
              <a:rPr lang="en-US" u="sng" dirty="0"/>
              <a:t>Caritas Australia's </a:t>
            </a:r>
            <a:r>
              <a:rPr lang="en-US" u="sng" dirty="0" err="1"/>
              <a:t>Webteam</a:t>
            </a:r>
            <a:r>
              <a:rPr lang="en-US" u="sng" dirty="0"/>
              <a:t> [</a:t>
            </a:r>
            <a:r>
              <a:rPr lang="en-US" u="sng" dirty="0">
                <a:hlinkClick r:id="rId3"/>
              </a:rPr>
              <a:t>mailto:webteam@caritas.org.au</a:t>
            </a:r>
            <a:r>
              <a:rPr lang="en-US" u="sng" dirty="0"/>
              <a:t>] (</a:t>
            </a:r>
            <a:r>
              <a:rPr lang="en-US" u="sng" dirty="0">
                <a:hlinkClick r:id="rId4"/>
              </a:rPr>
              <a:t>Webteam@caritas.org.au</a:t>
            </a:r>
            <a:r>
              <a:rPr lang="en-US" u="sng" dirty="0"/>
              <a:t>)</a:t>
            </a:r>
            <a:endParaRPr lang="en-US" dirty="0"/>
          </a:p>
          <a:p>
            <a:br>
              <a:rPr lang="en-US" dirty="0"/>
            </a:br>
            <a:endParaRPr lang="en-US" dirty="0"/>
          </a:p>
          <a:p>
            <a:r>
              <a:rPr lang="en-US" b="1" dirty="0"/>
              <a:t>Permissions </a:t>
            </a:r>
            <a:endParaRPr lang="en-US" dirty="0"/>
          </a:p>
          <a:p>
            <a:r>
              <a:rPr lang="en-US" dirty="0"/>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endParaRPr lang="en-US" dirty="0">
              <a:cs typeface="Calibri"/>
            </a:endParaRPr>
          </a:p>
          <a:p>
            <a:r>
              <a:rPr lang="en-US" dirty="0"/>
              <a:t>Photos without a specified photo credit are the property of Caritas Australia or the international partners of the Caritas network. </a:t>
            </a:r>
            <a:endParaRPr lang="en-US" dirty="0">
              <a:cs typeface="Calibri"/>
            </a:endParaRPr>
          </a:p>
          <a:p>
            <a:br>
              <a:rPr lang="en-US" dirty="0"/>
            </a:br>
            <a:endParaRPr lang="en-US" dirty="0"/>
          </a:p>
          <a:p>
            <a:r>
              <a:rPr lang="en-US" b="1" dirty="0"/>
              <a:t>Our logo</a:t>
            </a:r>
            <a:r>
              <a:rPr lang="en-US" dirty="0"/>
              <a:t> </a:t>
            </a:r>
            <a:endParaRPr lang="en-US" dirty="0">
              <a:cs typeface="Calibri"/>
            </a:endParaRPr>
          </a:p>
          <a:p>
            <a:r>
              <a:rPr lang="en-US" dirty="0"/>
              <a:t>The Caritas Australia logo must not be downloaded, copied and or used for any purpose without the expressed permission of Caritas Australia. Please contact Caritas Australia's web team [</a:t>
            </a:r>
            <a:r>
              <a:rPr lang="en-US" dirty="0">
                <a:hlinkClick r:id="rId3"/>
              </a:rPr>
              <a:t>mailto:webteam@caritas.org.au</a:t>
            </a:r>
            <a:r>
              <a:rPr lang="en-US" dirty="0"/>
              <a:t>] for any further information that you may require about using content from this website. </a:t>
            </a:r>
            <a:endParaRPr lang="en-US" dirty="0">
              <a:cs typeface="Calibri"/>
            </a:endParaRPr>
          </a:p>
          <a:p>
            <a:endParaRPr lang="en-US" b="1"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86289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https://sdgs.un.org/goals/goal1</a:t>
            </a:r>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179430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https://sdgs.un.org/goals/goal2</a:t>
            </a:r>
          </a:p>
        </p:txBody>
      </p:sp>
      <p:sp>
        <p:nvSpPr>
          <p:cNvPr id="4" name="Slide Number Placeholder 3"/>
          <p:cNvSpPr>
            <a:spLocks noGrp="1"/>
          </p:cNvSpPr>
          <p:nvPr>
            <p:ph type="sldNum" sz="quarter" idx="5"/>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415642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https://sdgs.un.org/goals/goal3</a:t>
            </a:r>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146753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https://www.un.org/sustainabledevelopment/education/</a:t>
            </a:r>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2582921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https://www.un.org/sustainabledevelopment/gender-equality/</a:t>
            </a:r>
          </a:p>
        </p:txBody>
      </p:sp>
      <p:sp>
        <p:nvSpPr>
          <p:cNvPr id="4" name="Slide Number Placeholder 3"/>
          <p:cNvSpPr>
            <a:spLocks noGrp="1"/>
          </p:cNvSpPr>
          <p:nvPr>
            <p:ph type="sldNum" sz="quarter" idx="5"/>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137210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https://www.un.org/sustainabledevelopment/water-and-sanitation/</a:t>
            </a:r>
          </a:p>
        </p:txBody>
      </p:sp>
      <p:sp>
        <p:nvSpPr>
          <p:cNvPr id="4" name="Slide Number Placeholder 3"/>
          <p:cNvSpPr>
            <a:spLocks noGrp="1"/>
          </p:cNvSpPr>
          <p:nvPr>
            <p:ph type="sldNum" sz="quarter" idx="5"/>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107009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https://www.un.org/sustainabledevelopment/energy/</a:t>
            </a:r>
          </a:p>
        </p:txBody>
      </p:sp>
      <p:sp>
        <p:nvSpPr>
          <p:cNvPr id="4" name="Slide Number Placeholder 3"/>
          <p:cNvSpPr>
            <a:spLocks noGrp="1"/>
          </p:cNvSpPr>
          <p:nvPr>
            <p:ph type="sldNum" sz="quarter" idx="5"/>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113968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https://www.un.org/sustainabledevelopment/economic-growth/</a:t>
            </a:r>
          </a:p>
        </p:txBody>
      </p:sp>
      <p:sp>
        <p:nvSpPr>
          <p:cNvPr id="4" name="Slide Number Placeholder 3"/>
          <p:cNvSpPr>
            <a:spLocks noGrp="1"/>
          </p:cNvSpPr>
          <p:nvPr>
            <p:ph type="sldNum" sz="quarter" idx="5"/>
          </p:nvPr>
        </p:nvSpPr>
        <p:spPr/>
        <p:txBody>
          <a:bodyPr/>
          <a:lstStyle/>
          <a:p>
            <a:fld id="{490689D6-08F4-9246-8340-6E1C330F9F5D}" type="slidenum">
              <a:rPr lang="en-US" smtClean="0"/>
              <a:t>20</a:t>
            </a:fld>
            <a:endParaRPr lang="en-US"/>
          </a:p>
        </p:txBody>
      </p:sp>
    </p:spTree>
    <p:extLst>
      <p:ext uri="{BB962C8B-B14F-4D97-AF65-F5344CB8AC3E}">
        <p14:creationId xmlns:p14="http://schemas.microsoft.com/office/powerpoint/2010/main" val="3056213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https://www.un.org/sustainabledevelopment/infrastructure-industrialization/</a:t>
            </a:r>
          </a:p>
        </p:txBody>
      </p:sp>
      <p:sp>
        <p:nvSpPr>
          <p:cNvPr id="4" name="Slide Number Placeholder 3"/>
          <p:cNvSpPr>
            <a:spLocks noGrp="1"/>
          </p:cNvSpPr>
          <p:nvPr>
            <p:ph type="sldNum" sz="quarter" idx="5"/>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1755677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https://www.un.org/sustainabledevelopment/inequality/</a:t>
            </a:r>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412005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66779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https://www.un.org/sustainabledevelopment/cities/</a:t>
            </a:r>
          </a:p>
        </p:txBody>
      </p:sp>
      <p:sp>
        <p:nvSpPr>
          <p:cNvPr id="4" name="Slide Number Placeholder 3"/>
          <p:cNvSpPr>
            <a:spLocks noGrp="1"/>
          </p:cNvSpPr>
          <p:nvPr>
            <p:ph type="sldNum" sz="quarter" idx="5"/>
          </p:nvPr>
        </p:nvSpPr>
        <p:spPr/>
        <p:txBody>
          <a:bodyPr/>
          <a:lstStyle/>
          <a:p>
            <a:fld id="{490689D6-08F4-9246-8340-6E1C330F9F5D}" type="slidenum">
              <a:rPr lang="en-US" smtClean="0"/>
              <a:t>23</a:t>
            </a:fld>
            <a:endParaRPr lang="en-US"/>
          </a:p>
        </p:txBody>
      </p:sp>
    </p:spTree>
    <p:extLst>
      <p:ext uri="{BB962C8B-B14F-4D97-AF65-F5344CB8AC3E}">
        <p14:creationId xmlns:p14="http://schemas.microsoft.com/office/powerpoint/2010/main" val="257285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https://www.un.org/sustainabledevelopment/sustainable-consumption-production/</a:t>
            </a:r>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304034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https://www.un.org/sustainabledevelopment/climate-change/</a:t>
            </a:r>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346225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https://www.un.org/sustainabledevelopment/oceans/</a:t>
            </a:r>
          </a:p>
        </p:txBody>
      </p:sp>
      <p:sp>
        <p:nvSpPr>
          <p:cNvPr id="4" name="Slide Number Placeholder 3"/>
          <p:cNvSpPr>
            <a:spLocks noGrp="1"/>
          </p:cNvSpPr>
          <p:nvPr>
            <p:ph type="sldNum" sz="quarter" idx="5"/>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1323723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https://www.un.org/sustainabledevelopment/biodiversity/</a:t>
            </a:r>
          </a:p>
        </p:txBody>
      </p:sp>
      <p:sp>
        <p:nvSpPr>
          <p:cNvPr id="4" name="Slide Number Placeholder 3"/>
          <p:cNvSpPr>
            <a:spLocks noGrp="1"/>
          </p:cNvSpPr>
          <p:nvPr>
            <p:ph type="sldNum" sz="quarter" idx="5"/>
          </p:nvPr>
        </p:nvSpPr>
        <p:spPr/>
        <p:txBody>
          <a:bodyPr/>
          <a:lstStyle/>
          <a:p>
            <a:fld id="{490689D6-08F4-9246-8340-6E1C330F9F5D}" type="slidenum">
              <a:rPr lang="en-US" smtClean="0"/>
              <a:t>27</a:t>
            </a:fld>
            <a:endParaRPr lang="en-US"/>
          </a:p>
        </p:txBody>
      </p:sp>
    </p:spTree>
    <p:extLst>
      <p:ext uri="{BB962C8B-B14F-4D97-AF65-F5344CB8AC3E}">
        <p14:creationId xmlns:p14="http://schemas.microsoft.com/office/powerpoint/2010/main" val="3549474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https://www.un.org/sustainabledevelopment/wp-content/uploads/2019/07/16_Why-It-Matters-2020.pdf</a:t>
            </a:r>
          </a:p>
        </p:txBody>
      </p:sp>
      <p:sp>
        <p:nvSpPr>
          <p:cNvPr id="4" name="Slide Number Placeholder 3"/>
          <p:cNvSpPr>
            <a:spLocks noGrp="1"/>
          </p:cNvSpPr>
          <p:nvPr>
            <p:ph type="sldNum" sz="quarter" idx="5"/>
          </p:nvPr>
        </p:nvSpPr>
        <p:spPr/>
        <p:txBody>
          <a:bodyPr/>
          <a:lstStyle/>
          <a:p>
            <a:fld id="{490689D6-08F4-9246-8340-6E1C330F9F5D}" type="slidenum">
              <a:rPr lang="en-US" smtClean="0"/>
              <a:t>28</a:t>
            </a:fld>
            <a:endParaRPr lang="en-US"/>
          </a:p>
        </p:txBody>
      </p:sp>
    </p:spTree>
    <p:extLst>
      <p:ext uri="{BB962C8B-B14F-4D97-AF65-F5344CB8AC3E}">
        <p14:creationId xmlns:p14="http://schemas.microsoft.com/office/powerpoint/2010/main" val="1297359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un.org/</a:t>
            </a:r>
            <a:r>
              <a:rPr lang="en-AU" dirty="0" err="1"/>
              <a:t>sustainabledevelopment</a:t>
            </a:r>
            <a:r>
              <a:rPr lang="en-AU" dirty="0"/>
              <a:t>/</a:t>
            </a:r>
            <a:r>
              <a:rPr lang="en-AU" dirty="0" err="1"/>
              <a:t>globalpartnerships</a:t>
            </a:r>
            <a:r>
              <a:rPr lang="en-AU" dirty="0"/>
              <a:t>/</a:t>
            </a:r>
          </a:p>
        </p:txBody>
      </p:sp>
      <p:sp>
        <p:nvSpPr>
          <p:cNvPr id="4" name="Slide Number Placeholder 3"/>
          <p:cNvSpPr>
            <a:spLocks noGrp="1"/>
          </p:cNvSpPr>
          <p:nvPr>
            <p:ph type="sldNum" sz="quarter" idx="5"/>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3635747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credit: Shutterstock</a:t>
            </a:r>
          </a:p>
        </p:txBody>
      </p:sp>
      <p:sp>
        <p:nvSpPr>
          <p:cNvPr id="4" name="Slide Number Placeholder 3"/>
          <p:cNvSpPr>
            <a:spLocks noGrp="1"/>
          </p:cNvSpPr>
          <p:nvPr>
            <p:ph type="sldNum" sz="quarter" idx="5"/>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354165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287321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Photo Credits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Top: </a:t>
            </a:r>
            <a:r>
              <a:rPr lang="en-AU" sz="1200" dirty="0">
                <a:ea typeface="Calibri" panose="020F0502020204030204" pitchFamily="34" charset="0"/>
                <a:cs typeface="Times New Roman"/>
              </a:rPr>
              <a:t>Janice poses for a picture with her daughters Henrietta (left) and Tiffany (right) in the shop at </a:t>
            </a:r>
            <a:r>
              <a:rPr lang="en-AU" sz="1200" dirty="0" err="1">
                <a:ea typeface="Calibri" panose="020F0502020204030204" pitchFamily="34" charset="0"/>
                <a:cs typeface="Times New Roman"/>
              </a:rPr>
              <a:t>Djilpin</a:t>
            </a:r>
            <a:r>
              <a:rPr lang="en-AU" sz="1200" dirty="0">
                <a:ea typeface="Calibri" panose="020F0502020204030204" pitchFamily="34" charset="0"/>
                <a:cs typeface="Times New Roman"/>
              </a:rPr>
              <a:t> Arts in Beswick, Northern Territory, Australia. Photo: Richard </a:t>
            </a:r>
            <a:r>
              <a:rPr lang="en-AU" sz="1200" dirty="0">
                <a:ea typeface="+mn-lt"/>
                <a:cs typeface="+mn-lt"/>
              </a:rPr>
              <a:t>Wainwright</a:t>
            </a:r>
            <a:endParaRPr lang="en-AU" sz="1200" dirty="0"/>
          </a:p>
          <a:p>
            <a:r>
              <a:rPr lang="en-AU" dirty="0"/>
              <a:t>Bottom: </a:t>
            </a:r>
            <a:r>
              <a:rPr lang="en-US" dirty="0" err="1"/>
              <a:t>Anatercia</a:t>
            </a:r>
            <a:r>
              <a:rPr lang="en-US" dirty="0"/>
              <a:t> (12) is shown how to use the gravity irrigation system by Domingos, a Caritas Chokwe Extension Technician in her fields in Gaza province, Mozambique. </a:t>
            </a:r>
            <a:r>
              <a:rPr lang="en-AU" dirty="0"/>
              <a:t>Photo: Emidio Josine</a:t>
            </a:r>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51248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https://sdgs.un.org/goals/goal1</a:t>
            </a:r>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4254804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credit: </a:t>
            </a:r>
          </a:p>
        </p:txBody>
      </p:sp>
      <p:sp>
        <p:nvSpPr>
          <p:cNvPr id="4" name="Slide Number Placeholder 3"/>
          <p:cNvSpPr>
            <a:spLocks noGrp="1"/>
          </p:cNvSpPr>
          <p:nvPr>
            <p:ph type="sldNum" sz="quarter" idx="5"/>
          </p:nvPr>
        </p:nvSpPr>
        <p:spPr/>
        <p:txBody>
          <a:bodyPr/>
          <a:lstStyle/>
          <a:p>
            <a:fld id="{490689D6-08F4-9246-8340-6E1C330F9F5D}" type="slidenum">
              <a:rPr lang="en-US" smtClean="0"/>
              <a:t>37</a:t>
            </a:fld>
            <a:endParaRPr lang="en-US"/>
          </a:p>
        </p:txBody>
      </p:sp>
    </p:spTree>
    <p:extLst>
      <p:ext uri="{BB962C8B-B14F-4D97-AF65-F5344CB8AC3E}">
        <p14:creationId xmlns:p14="http://schemas.microsoft.com/office/powerpoint/2010/main" val="265962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39505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184203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360701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91242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Photo Credits</a:t>
            </a:r>
          </a:p>
          <a:p>
            <a:r>
              <a:rPr lang="en-AU" dirty="0"/>
              <a:t>Top: </a:t>
            </a:r>
            <a:r>
              <a:rPr lang="en-AU" sz="1200" dirty="0">
                <a:ea typeface="Calibri" panose="020F0502020204030204" pitchFamily="34" charset="0"/>
                <a:cs typeface="Times New Roman" panose="02020603050405020304" pitchFamily="18" charset="0"/>
              </a:rPr>
              <a:t>Rosalie (centre) attends a Saving and Internal Lending Community group (SILC) meeting near her home in </a:t>
            </a:r>
            <a:r>
              <a:rPr lang="en-AU" sz="1200" dirty="0" err="1">
                <a:ea typeface="Calibri" panose="020F0502020204030204" pitchFamily="34" charset="0"/>
                <a:cs typeface="Times New Roman" panose="02020603050405020304" pitchFamily="18" charset="0"/>
              </a:rPr>
              <a:t>Bukavu</a:t>
            </a:r>
            <a:r>
              <a:rPr lang="en-AU" sz="1200" dirty="0">
                <a:ea typeface="Calibri" panose="020F0502020204030204" pitchFamily="34" charset="0"/>
                <a:cs typeface="Times New Roman" panose="02020603050405020304" pitchFamily="18" charset="0"/>
              </a:rPr>
              <a:t>, eastern Democratic Republic of Congo. </a:t>
            </a:r>
            <a:r>
              <a:rPr lang="en-US" sz="1200" dirty="0"/>
              <a:t>Photo: Arlette </a:t>
            </a:r>
            <a:r>
              <a:rPr lang="en-US" sz="1200" dirty="0" err="1"/>
              <a:t>Bashizi</a:t>
            </a:r>
            <a:r>
              <a:rPr lang="en-US" sz="1200" dirty="0"/>
              <a:t> </a:t>
            </a:r>
            <a:endParaRPr lang="en-AU"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ea typeface="Roboto" pitchFamily="2" charset="0"/>
                <a:cs typeface="Roboto" pitchFamily="2" charset="0"/>
              </a:rPr>
              <a:t>Bottom: </a:t>
            </a:r>
            <a:r>
              <a:rPr lang="en-AU" sz="1200" dirty="0" err="1">
                <a:ea typeface="Roboto" pitchFamily="2" charset="0"/>
                <a:cs typeface="Roboto" pitchFamily="2" charset="0"/>
              </a:rPr>
              <a:t>Shaniella</a:t>
            </a:r>
            <a:r>
              <a:rPr lang="en-AU" sz="1200" dirty="0">
                <a:ea typeface="Roboto" pitchFamily="2" charset="0"/>
                <a:cs typeface="Roboto" pitchFamily="2" charset="0"/>
              </a:rPr>
              <a:t> (right) is taught how to prepare food at a Rural Training Centre near the capital Honiara, Solomon Islands. </a:t>
            </a:r>
            <a:r>
              <a:rPr lang="en-AU" sz="1200" dirty="0">
                <a:ea typeface="Calibri" panose="020F0502020204030204" pitchFamily="34" charset="0"/>
                <a:cs typeface="Times New Roman" panose="02020603050405020304" pitchFamily="18" charset="0"/>
              </a:rPr>
              <a:t>Photo: Neil </a:t>
            </a:r>
            <a:r>
              <a:rPr lang="en-AU" sz="1200" dirty="0" err="1">
                <a:ea typeface="Calibri" panose="020F0502020204030204" pitchFamily="34" charset="0"/>
                <a:cs typeface="Times New Roman" panose="02020603050405020304" pitchFamily="18" charset="0"/>
              </a:rPr>
              <a:t>Nuia</a:t>
            </a:r>
            <a:r>
              <a:rPr lang="en-AU" sz="1200" dirty="0">
                <a:ea typeface="Calibri" panose="020F0502020204030204" pitchFamily="34" charset="0"/>
                <a:cs typeface="Times New Roman" panose="02020603050405020304" pitchFamily="18" charset="0"/>
              </a:rPr>
              <a:t> </a:t>
            </a:r>
            <a:endParaRPr lang="en-AU" sz="120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4242097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Photo Credits</a:t>
            </a:r>
          </a:p>
          <a:p>
            <a:r>
              <a:rPr lang="en-AU" sz="1200" b="0" i="0" kern="1200" dirty="0">
                <a:solidFill>
                  <a:schemeClr val="tx1"/>
                </a:solidFill>
                <a:effectLst/>
                <a:latin typeface="+mn-lt"/>
                <a:ea typeface="+mn-ea"/>
                <a:cs typeface="+mn-cs"/>
              </a:rPr>
              <a:t>Top: Margret cleans a lettuce from a water tank next to her house at the San Isidro Care Centre in the Solomon Islands. Photo credit: Neil </a:t>
            </a:r>
            <a:r>
              <a:rPr lang="en-AU" sz="1200" b="0" i="0" kern="1200" dirty="0" err="1">
                <a:solidFill>
                  <a:schemeClr val="tx1"/>
                </a:solidFill>
                <a:effectLst/>
                <a:latin typeface="+mn-lt"/>
                <a:ea typeface="+mn-ea"/>
                <a:cs typeface="+mn-cs"/>
              </a:rPr>
              <a:t>Nuia</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Bottom: </a:t>
            </a:r>
            <a:r>
              <a:rPr lang="en-AU" sz="1200" b="0" i="0" kern="1200" dirty="0" err="1">
                <a:solidFill>
                  <a:schemeClr val="tx1"/>
                </a:solidFill>
                <a:effectLst/>
                <a:latin typeface="+mn-lt"/>
                <a:ea typeface="+mn-ea"/>
                <a:cs typeface="+mn-cs"/>
              </a:rPr>
              <a:t>Arsad</a:t>
            </a:r>
            <a:r>
              <a:rPr lang="en-AU" sz="1200" b="0" i="0" kern="1200" dirty="0">
                <a:solidFill>
                  <a:schemeClr val="tx1"/>
                </a:solidFill>
                <a:effectLst/>
                <a:latin typeface="+mn-lt"/>
                <a:ea typeface="+mn-ea"/>
                <a:cs typeface="+mn-cs"/>
              </a:rPr>
              <a:t> right cultivates rice in his community in </a:t>
            </a:r>
            <a:r>
              <a:rPr lang="en-AU" sz="1200" b="0" i="0" kern="1200" dirty="0" err="1">
                <a:solidFill>
                  <a:schemeClr val="tx1"/>
                </a:solidFill>
                <a:effectLst/>
                <a:latin typeface="+mn-lt"/>
                <a:ea typeface="+mn-ea"/>
                <a:cs typeface="+mn-cs"/>
              </a:rPr>
              <a:t>Pandeglang</a:t>
            </a:r>
            <a:r>
              <a:rPr lang="en-AU" sz="1200" b="0" i="0" kern="1200" dirty="0">
                <a:solidFill>
                  <a:schemeClr val="tx1"/>
                </a:solidFill>
                <a:effectLst/>
                <a:latin typeface="+mn-lt"/>
                <a:ea typeface="+mn-ea"/>
                <a:cs typeface="+mn-cs"/>
              </a:rPr>
              <a:t> District Indonesia. Credit: Laz </a:t>
            </a:r>
            <a:r>
              <a:rPr lang="en-AU" sz="1200" b="0" i="0" kern="1200" dirty="0" err="1">
                <a:solidFill>
                  <a:schemeClr val="tx1"/>
                </a:solidFill>
                <a:effectLst/>
                <a:latin typeface="+mn-lt"/>
                <a:ea typeface="+mn-ea"/>
                <a:cs typeface="+mn-cs"/>
              </a:rPr>
              <a:t>Harfa</a:t>
            </a:r>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3398754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381107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161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7386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89626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8590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92075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215757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6721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38568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9156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691224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67557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24786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317416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758005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105744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76719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6583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dirty="0"/>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52231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87517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35827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379628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416507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523961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199186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407018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485187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7142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16538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27434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28273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57990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4221840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7506293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C3DDD7"/>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1440161"/>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87142" y="-337599"/>
            <a:ext cx="1668969" cy="1668774"/>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58147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11022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2.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0"/>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61"/>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758" r:id="rId1"/>
    <p:sldLayoutId id="2147483765" r:id="rId2"/>
    <p:sldLayoutId id="2147483759"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www.caritas.org.au/resources/school-resources/food-security-secondar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globalgoals.or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hyperlink" Target="https://www.caritas.org.au/about/what-is-caritas/our-approach/"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hyperlink" Target="https://www.caritas.org.au/resources/school-resources/social-justice-action-planner/" TargetMode="External"/><Relationship Id="rId7" Type="http://schemas.openxmlformats.org/officeDocument/2006/relationships/hyperlink" Target="https://www.caritas.org.au/resources/school-resources/sustainable-development-goals-prayer-service"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www.caritas.org.au/about/where-we-work/" TargetMode="External"/><Relationship Id="rId5" Type="http://schemas.openxmlformats.org/officeDocument/2006/relationships/hyperlink" Target="https://sdgs.un.org/goals" TargetMode="External"/><Relationship Id="rId4" Type="http://schemas.openxmlformats.org/officeDocument/2006/relationships/hyperlink" Target="https://www.caritas.org.a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7" Type="http://schemas.openxmlformats.org/officeDocument/2006/relationships/image" Target="../media/image46.png"/><Relationship Id="rId2" Type="http://schemas.openxmlformats.org/officeDocument/2006/relationships/hyperlink" Target="https://www.caritas.org.au/media/tfmizott/caritas-australia-code-of-conduct.pdf" TargetMode="External"/><Relationship Id="rId1" Type="http://schemas.openxmlformats.org/officeDocument/2006/relationships/slideLayout" Target="../slideLayouts/slideLayout6.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9E16-1852-4190-9D36-8CC10221FFC8}"/>
              </a:ext>
            </a:extLst>
          </p:cNvPr>
          <p:cNvSpPr>
            <a:spLocks noGrp="1"/>
          </p:cNvSpPr>
          <p:nvPr>
            <p:ph type="ctrTitle"/>
          </p:nvPr>
        </p:nvSpPr>
        <p:spPr>
          <a:xfrm>
            <a:off x="263352" y="-99391"/>
            <a:ext cx="9793088" cy="1440160"/>
          </a:xfrm>
        </p:spPr>
        <p:txBody>
          <a:bodyPr/>
          <a:lstStyle/>
          <a:p>
            <a:r>
              <a:rPr lang="en-AU" dirty="0"/>
              <a:t>INTRODUCTION TO THE </a:t>
            </a:r>
            <a:br>
              <a:rPr lang="en-AU" dirty="0"/>
            </a:br>
            <a:r>
              <a:rPr lang="en-AU" dirty="0"/>
              <a:t>SUSTAINABLE DEVELOPMENT </a:t>
            </a:r>
            <a:r>
              <a:rPr lang="en-AU" dirty="0" err="1"/>
              <a:t>gOALS</a:t>
            </a:r>
            <a:endParaRPr lang="en-AU" dirty="0"/>
          </a:p>
        </p:txBody>
      </p:sp>
      <p:pic>
        <p:nvPicPr>
          <p:cNvPr id="9" name="Picture Placeholder 8" descr="A person smiling in a garden&#10;&#10;Description automatically generated with low confidence">
            <a:extLst>
              <a:ext uri="{FF2B5EF4-FFF2-40B4-BE49-F238E27FC236}">
                <a16:creationId xmlns:a16="http://schemas.microsoft.com/office/drawing/2014/main" id="{D23F10CE-D333-4EAD-8107-B53F721FB97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130"/>
          <a:stretch/>
        </p:blipFill>
        <p:spPr>
          <a:xfrm>
            <a:off x="0" y="1412650"/>
            <a:ext cx="12192000" cy="4824661"/>
          </a:xfrm>
        </p:spPr>
      </p:pic>
      <p:sp>
        <p:nvSpPr>
          <p:cNvPr id="3" name="Rectangle 2">
            <a:extLst>
              <a:ext uri="{FF2B5EF4-FFF2-40B4-BE49-F238E27FC236}">
                <a16:creationId xmlns:a16="http://schemas.microsoft.com/office/drawing/2014/main" id="{6BFE23C4-77CF-4558-B73C-15AF5FD71248}"/>
              </a:ext>
            </a:extLst>
          </p:cNvPr>
          <p:cNvSpPr/>
          <p:nvPr/>
        </p:nvSpPr>
        <p:spPr>
          <a:xfrm>
            <a:off x="0" y="6273290"/>
            <a:ext cx="6096000" cy="246221"/>
          </a:xfrm>
          <a:prstGeom prst="rect">
            <a:avLst/>
          </a:prstGeom>
        </p:spPr>
        <p:txBody>
          <a:bodyPr>
            <a:spAutoFit/>
          </a:bodyPr>
          <a:lstStyle/>
          <a:p>
            <a:r>
              <a:rPr lang="en-AU" sz="1000" dirty="0">
                <a:solidFill>
                  <a:schemeClr val="bg1"/>
                </a:solidFill>
                <a:latin typeface="Arial" panose="020B0604020202020204" pitchFamily="34" charset="0"/>
              </a:rPr>
              <a:t>Rosalie outside her home in </a:t>
            </a:r>
            <a:r>
              <a:rPr lang="en-AU" sz="1000" dirty="0" err="1">
                <a:solidFill>
                  <a:schemeClr val="bg1"/>
                </a:solidFill>
                <a:latin typeface="Arial" panose="020B0604020202020204" pitchFamily="34" charset="0"/>
              </a:rPr>
              <a:t>Bukavu</a:t>
            </a:r>
            <a:r>
              <a:rPr lang="en-AU" sz="1000" dirty="0">
                <a:solidFill>
                  <a:schemeClr val="bg1"/>
                </a:solidFill>
                <a:latin typeface="Arial" panose="020B0604020202020204" pitchFamily="34" charset="0"/>
              </a:rPr>
              <a:t>, eastern Democratic Republic of Congo. </a:t>
            </a:r>
            <a:r>
              <a:rPr lang="en-US" sz="1000" dirty="0">
                <a:solidFill>
                  <a:schemeClr val="bg1"/>
                </a:solidFill>
                <a:latin typeface="Arial" panose="020B0604020202020204" pitchFamily="34" charset="0"/>
              </a:rPr>
              <a:t>Photo: Arlette </a:t>
            </a:r>
            <a:r>
              <a:rPr lang="en-US" sz="1000" dirty="0" err="1">
                <a:solidFill>
                  <a:schemeClr val="bg1"/>
                </a:solidFill>
                <a:latin typeface="Arial" panose="020B0604020202020204" pitchFamily="34" charset="0"/>
              </a:rPr>
              <a:t>Bashiz</a:t>
            </a:r>
            <a:endParaRPr lang="en-AU" sz="1000" dirty="0">
              <a:solidFill>
                <a:schemeClr val="bg1"/>
              </a:solidFill>
            </a:endParaRPr>
          </a:p>
        </p:txBody>
      </p:sp>
    </p:spTree>
    <p:extLst>
      <p:ext uri="{BB962C8B-B14F-4D97-AF65-F5344CB8AC3E}">
        <p14:creationId xmlns:p14="http://schemas.microsoft.com/office/powerpoint/2010/main" val="1503382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35360" y="-98044"/>
            <a:ext cx="10206577" cy="1440160"/>
          </a:xfrm>
        </p:spPr>
        <p:txBody>
          <a:bodyPr/>
          <a:lstStyle/>
          <a:p>
            <a:r>
              <a:rPr lang="en-AU" dirty="0"/>
              <a:t>What is unique about these goals?</a:t>
            </a:r>
          </a:p>
        </p:txBody>
      </p:sp>
      <p:sp>
        <p:nvSpPr>
          <p:cNvPr id="4" name="Rectangle 3">
            <a:extLst>
              <a:ext uri="{FF2B5EF4-FFF2-40B4-BE49-F238E27FC236}">
                <a16:creationId xmlns:a16="http://schemas.microsoft.com/office/drawing/2014/main" id="{D12E4C19-FE9E-4A5A-B2F9-A3544D1BBEDE}"/>
              </a:ext>
            </a:extLst>
          </p:cNvPr>
          <p:cNvSpPr/>
          <p:nvPr/>
        </p:nvSpPr>
        <p:spPr>
          <a:xfrm>
            <a:off x="335360" y="1632239"/>
            <a:ext cx="7272808" cy="4407360"/>
          </a:xfrm>
          <a:prstGeom prst="rect">
            <a:avLst/>
          </a:prstGeom>
        </p:spPr>
        <p:txBody>
          <a:bodyPr wrap="square">
            <a:spAutoFit/>
          </a:bodyPr>
          <a:lstStyle/>
          <a:p>
            <a:pPr>
              <a:lnSpc>
                <a:spcPct val="120000"/>
              </a:lnSpc>
              <a:spcAft>
                <a:spcPts val="1200"/>
              </a:spcAft>
            </a:pPr>
            <a:r>
              <a:rPr lang="en-AU" sz="2400" dirty="0">
                <a:latin typeface="Roboto Light" panose="02000000000000000000" pitchFamily="2" charset="0"/>
                <a:ea typeface="Roboto Light" panose="02000000000000000000" pitchFamily="2" charset="0"/>
              </a:rPr>
              <a:t>The Millennium Development Goals (MDG) focused on poverty in developing countries, with most targets set for action in low-income countries. </a:t>
            </a:r>
          </a:p>
          <a:p>
            <a:pPr>
              <a:lnSpc>
                <a:spcPct val="120000"/>
              </a:lnSpc>
              <a:spcAft>
                <a:spcPts val="1200"/>
              </a:spcAft>
            </a:pPr>
            <a:r>
              <a:rPr lang="en-AU" sz="2400" dirty="0">
                <a:latin typeface="Roboto Light" panose="02000000000000000000" pitchFamily="2" charset="0"/>
                <a:ea typeface="Roboto Light" panose="02000000000000000000" pitchFamily="2" charset="0"/>
              </a:rPr>
              <a:t>Only MDG 7 on environmental sustainability and MDG 8 on global partnership held rich countries responsible for action.</a:t>
            </a:r>
          </a:p>
          <a:p>
            <a:pPr>
              <a:lnSpc>
                <a:spcPct val="120000"/>
              </a:lnSpc>
              <a:spcAft>
                <a:spcPts val="1200"/>
              </a:spcAft>
            </a:pPr>
            <a:r>
              <a:rPr lang="en-AU" sz="2400" dirty="0">
                <a:latin typeface="Roboto Light" panose="02000000000000000000" pitchFamily="2" charset="0"/>
                <a:ea typeface="Roboto Light" panose="02000000000000000000" pitchFamily="2" charset="0"/>
              </a:rPr>
              <a:t>The MDGs also only focused on national averages, obscuring (the widening) inequality within a country. </a:t>
            </a:r>
            <a:endParaRPr lang="en-US" sz="2400" dirty="0">
              <a:latin typeface="Roboto Light" panose="02000000000000000000" pitchFamily="2" charset="0"/>
              <a:ea typeface="Roboto Light" panose="02000000000000000000" pitchFamily="2" charset="0"/>
            </a:endParaRPr>
          </a:p>
          <a:p>
            <a:pPr lvl="0">
              <a:spcAft>
                <a:spcPts val="1200"/>
              </a:spcAft>
            </a:pPr>
            <a:endParaRPr lang="en-AU" sz="2000" dirty="0"/>
          </a:p>
        </p:txBody>
      </p:sp>
      <p:pic>
        <p:nvPicPr>
          <p:cNvPr id="8" name="Picture Placeholder 8" descr="A graphic of 8 circles that contain logos representing the 8 Millennium Development Goals.">
            <a:extLst>
              <a:ext uri="{FF2B5EF4-FFF2-40B4-BE49-F238E27FC236}">
                <a16:creationId xmlns:a16="http://schemas.microsoft.com/office/drawing/2014/main" id="{27AFA2CB-4062-4A33-8947-4B75079C357F}"/>
              </a:ext>
            </a:extLst>
          </p:cNvPr>
          <p:cNvPicPr>
            <a:picLocks noChangeAspect="1"/>
          </p:cNvPicPr>
          <p:nvPr/>
        </p:nvPicPr>
        <p:blipFill>
          <a:blip r:embed="rId3"/>
          <a:srcRect l="19285" r="19285"/>
          <a:stretch>
            <a:fillRect/>
          </a:stretch>
        </p:blipFill>
        <p:spPr>
          <a:xfrm>
            <a:off x="7968208" y="2132856"/>
            <a:ext cx="3708400" cy="3395663"/>
          </a:xfrm>
          <a:prstGeom prst="rect">
            <a:avLst/>
          </a:prstGeom>
        </p:spPr>
      </p:pic>
    </p:spTree>
    <p:extLst>
      <p:ext uri="{BB962C8B-B14F-4D97-AF65-F5344CB8AC3E}">
        <p14:creationId xmlns:p14="http://schemas.microsoft.com/office/powerpoint/2010/main" val="150606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263352" y="-98044"/>
            <a:ext cx="10278585" cy="1440160"/>
          </a:xfrm>
        </p:spPr>
        <p:txBody>
          <a:bodyPr/>
          <a:lstStyle/>
          <a:p>
            <a:r>
              <a:rPr lang="en-AU" dirty="0"/>
              <a:t>What is unique about these goals?</a:t>
            </a:r>
          </a:p>
        </p:txBody>
      </p:sp>
      <p:sp>
        <p:nvSpPr>
          <p:cNvPr id="4" name="Rectangle 3">
            <a:extLst>
              <a:ext uri="{FF2B5EF4-FFF2-40B4-BE49-F238E27FC236}">
                <a16:creationId xmlns:a16="http://schemas.microsoft.com/office/drawing/2014/main" id="{D12E4C19-FE9E-4A5A-B2F9-A3544D1BBEDE}"/>
              </a:ext>
            </a:extLst>
          </p:cNvPr>
          <p:cNvSpPr/>
          <p:nvPr/>
        </p:nvSpPr>
        <p:spPr>
          <a:xfrm>
            <a:off x="263352" y="1632239"/>
            <a:ext cx="7344816" cy="4253472"/>
          </a:xfrm>
          <a:prstGeom prst="rect">
            <a:avLst/>
          </a:prstGeom>
        </p:spPr>
        <p:txBody>
          <a:bodyPr wrap="square">
            <a:spAutoFit/>
          </a:bodyPr>
          <a:lstStyle/>
          <a:p>
            <a:pPr>
              <a:lnSpc>
                <a:spcPct val="120000"/>
              </a:lnSpc>
              <a:spcAft>
                <a:spcPts val="1200"/>
              </a:spcAft>
            </a:pPr>
            <a:r>
              <a:rPr lang="en-AU" sz="2400" dirty="0">
                <a:latin typeface="Roboto Light" panose="02000000000000000000" pitchFamily="2" charset="0"/>
                <a:ea typeface="Roboto Light" panose="02000000000000000000" pitchFamily="2" charset="0"/>
              </a:rPr>
              <a:t>The Sustainable Development Goals (SDG) have been developed </a:t>
            </a:r>
            <a:r>
              <a:rPr lang="en-AU" sz="2400" b="1" dirty="0">
                <a:latin typeface="Roboto Light" panose="02000000000000000000" pitchFamily="2" charset="0"/>
                <a:ea typeface="Roboto Light" panose="02000000000000000000" pitchFamily="2" charset="0"/>
              </a:rPr>
              <a:t>collaboratively</a:t>
            </a:r>
            <a:r>
              <a:rPr lang="en-AU" sz="2400" dirty="0">
                <a:latin typeface="Roboto Light" panose="02000000000000000000" pitchFamily="2" charset="0"/>
                <a:ea typeface="Roboto Light" panose="02000000000000000000" pitchFamily="2" charset="0"/>
              </a:rPr>
              <a:t>  – with the contribution of governments, organisations and citizens from developed and developing countries alike. </a:t>
            </a:r>
          </a:p>
          <a:p>
            <a:pPr>
              <a:lnSpc>
                <a:spcPct val="120000"/>
              </a:lnSpc>
              <a:spcAft>
                <a:spcPts val="1200"/>
              </a:spcAft>
            </a:pPr>
            <a:r>
              <a:rPr lang="en-AU" sz="2400" dirty="0">
                <a:latin typeface="Roboto Light" panose="02000000000000000000" pitchFamily="2" charset="0"/>
                <a:ea typeface="Roboto Light" panose="02000000000000000000" pitchFamily="2" charset="0"/>
              </a:rPr>
              <a:t>This bottom up approach, which supports the Catholic Social Teaching principles of Subsidiarity and Participation, will help the SDGs have more of an impact than the top down approach of the MDGs.</a:t>
            </a:r>
          </a:p>
          <a:p>
            <a:pPr lvl="0">
              <a:spcAft>
                <a:spcPts val="1200"/>
              </a:spcAft>
            </a:pPr>
            <a:endParaRPr lang="en-AU" sz="2000" dirty="0"/>
          </a:p>
        </p:txBody>
      </p:sp>
      <p:pic>
        <p:nvPicPr>
          <p:cNvPr id="6" name="Picture 5" descr="Three women preparing food inside a training centre in the Solomon Islands.">
            <a:extLst>
              <a:ext uri="{FF2B5EF4-FFF2-40B4-BE49-F238E27FC236}">
                <a16:creationId xmlns:a16="http://schemas.microsoft.com/office/drawing/2014/main" id="{51242917-410D-4131-8914-DADDA81E0D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2185" y="3941874"/>
            <a:ext cx="4439816" cy="2303362"/>
          </a:xfrm>
          <a:prstGeom prst="rect">
            <a:avLst/>
          </a:prstGeom>
        </p:spPr>
      </p:pic>
      <p:pic>
        <p:nvPicPr>
          <p:cNvPr id="7" name="Picture 6" descr="A woman standing and talking to a community group in the Democratic Republic of Congo. ">
            <a:extLst>
              <a:ext uri="{FF2B5EF4-FFF2-40B4-BE49-F238E27FC236}">
                <a16:creationId xmlns:a16="http://schemas.microsoft.com/office/drawing/2014/main" id="{F0CEC908-D666-4DF8-B357-330B83BD03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9340"/>
          <a:stretch/>
        </p:blipFill>
        <p:spPr>
          <a:xfrm>
            <a:off x="7752185" y="906614"/>
            <a:ext cx="4439815" cy="3035260"/>
          </a:xfrm>
          <a:prstGeom prst="rect">
            <a:avLst/>
          </a:prstGeom>
        </p:spPr>
      </p:pic>
    </p:spTree>
    <p:extLst>
      <p:ext uri="{BB962C8B-B14F-4D97-AF65-F5344CB8AC3E}">
        <p14:creationId xmlns:p14="http://schemas.microsoft.com/office/powerpoint/2010/main" val="419037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35360" y="-98044"/>
            <a:ext cx="10206577" cy="1440160"/>
          </a:xfrm>
        </p:spPr>
        <p:txBody>
          <a:bodyPr/>
          <a:lstStyle/>
          <a:p>
            <a:r>
              <a:rPr lang="en-AU" dirty="0"/>
              <a:t>What is unique about these goals?</a:t>
            </a:r>
          </a:p>
        </p:txBody>
      </p:sp>
      <p:sp>
        <p:nvSpPr>
          <p:cNvPr id="4" name="Rectangle 3">
            <a:extLst>
              <a:ext uri="{FF2B5EF4-FFF2-40B4-BE49-F238E27FC236}">
                <a16:creationId xmlns:a16="http://schemas.microsoft.com/office/drawing/2014/main" id="{D12E4C19-FE9E-4A5A-B2F9-A3544D1BBEDE}"/>
              </a:ext>
            </a:extLst>
          </p:cNvPr>
          <p:cNvSpPr/>
          <p:nvPr/>
        </p:nvSpPr>
        <p:spPr>
          <a:xfrm>
            <a:off x="335360" y="1700808"/>
            <a:ext cx="6192688" cy="3059299"/>
          </a:xfrm>
          <a:prstGeom prst="rect">
            <a:avLst/>
          </a:prstGeom>
        </p:spPr>
        <p:txBody>
          <a:bodyPr wrap="square">
            <a:spAutoFit/>
          </a:bodyPr>
          <a:lstStyle/>
          <a:p>
            <a:pPr>
              <a:lnSpc>
                <a:spcPct val="120000"/>
              </a:lnSpc>
            </a:pPr>
            <a:r>
              <a:rPr lang="en-AU" sz="2400" dirty="0">
                <a:latin typeface="Roboto Light" panose="02000000000000000000" pitchFamily="2" charset="0"/>
                <a:ea typeface="Roboto Light" panose="02000000000000000000" pitchFamily="2" charset="0"/>
              </a:rPr>
              <a:t>The Sustainable Development Goals attempt to </a:t>
            </a:r>
            <a:r>
              <a:rPr lang="en-AU" sz="2400" b="1" dirty="0">
                <a:latin typeface="Roboto Light" panose="02000000000000000000" pitchFamily="2" charset="0"/>
                <a:ea typeface="Roboto Light" panose="02000000000000000000" pitchFamily="2" charset="0"/>
              </a:rPr>
              <a:t>address the root causes </a:t>
            </a:r>
            <a:r>
              <a:rPr lang="en-AU" sz="2400" dirty="0">
                <a:latin typeface="Roboto Light" panose="02000000000000000000" pitchFamily="2" charset="0"/>
                <a:ea typeface="Roboto Light" panose="02000000000000000000" pitchFamily="2" charset="0"/>
              </a:rPr>
              <a:t>of poverty and inequality within and between countries, climate change and environmental degradation, the lack of peace and justice, alongside other important issues.</a:t>
            </a:r>
            <a:endParaRPr lang="fr-FR" sz="2400" dirty="0">
              <a:latin typeface="Roboto Light" panose="02000000000000000000" pitchFamily="2" charset="0"/>
              <a:ea typeface="Roboto Light" panose="02000000000000000000" pitchFamily="2" charset="0"/>
            </a:endParaRPr>
          </a:p>
          <a:p>
            <a:pPr lvl="0"/>
            <a:endParaRPr lang="en-AU" sz="2000" dirty="0"/>
          </a:p>
        </p:txBody>
      </p:sp>
      <p:pic>
        <p:nvPicPr>
          <p:cNvPr id="5" name="Picture 4" descr="A woman washing lettuce from a water tank in the Solomon Islands.">
            <a:extLst>
              <a:ext uri="{FF2B5EF4-FFF2-40B4-BE49-F238E27FC236}">
                <a16:creationId xmlns:a16="http://schemas.microsoft.com/office/drawing/2014/main" id="{CA4D2E3B-36EC-467F-873D-37161CB91B11}"/>
              </a:ext>
            </a:extLst>
          </p:cNvPr>
          <p:cNvPicPr>
            <a:picLocks noChangeAspect="1"/>
          </p:cNvPicPr>
          <p:nvPr/>
        </p:nvPicPr>
        <p:blipFill rotWithShape="1">
          <a:blip r:embed="rId3"/>
          <a:srcRect t="9187"/>
          <a:stretch/>
        </p:blipFill>
        <p:spPr>
          <a:xfrm>
            <a:off x="7543123" y="1412776"/>
            <a:ext cx="4648877" cy="2370700"/>
          </a:xfrm>
          <a:prstGeom prst="rect">
            <a:avLst/>
          </a:prstGeom>
        </p:spPr>
      </p:pic>
      <p:pic>
        <p:nvPicPr>
          <p:cNvPr id="7" name="Picture 6" descr="Three men cultivating rice in Indonesia.">
            <a:extLst>
              <a:ext uri="{FF2B5EF4-FFF2-40B4-BE49-F238E27FC236}">
                <a16:creationId xmlns:a16="http://schemas.microsoft.com/office/drawing/2014/main" id="{6F826EBC-CDF2-4D5D-89C7-0212D1BAF596}"/>
              </a:ext>
            </a:extLst>
          </p:cNvPr>
          <p:cNvPicPr>
            <a:picLocks noChangeAspect="1"/>
          </p:cNvPicPr>
          <p:nvPr/>
        </p:nvPicPr>
        <p:blipFill rotWithShape="1">
          <a:blip r:embed="rId4"/>
          <a:srcRect l="169" t="11143" r="-169" b="9653"/>
          <a:stretch/>
        </p:blipFill>
        <p:spPr>
          <a:xfrm>
            <a:off x="7543123" y="3782597"/>
            <a:ext cx="4648877" cy="2454715"/>
          </a:xfrm>
          <a:prstGeom prst="rect">
            <a:avLst/>
          </a:prstGeom>
        </p:spPr>
      </p:pic>
    </p:spTree>
    <p:extLst>
      <p:ext uri="{BB962C8B-B14F-4D97-AF65-F5344CB8AC3E}">
        <p14:creationId xmlns:p14="http://schemas.microsoft.com/office/powerpoint/2010/main" val="578776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99392"/>
            <a:ext cx="9144000" cy="1440160"/>
          </a:xfrm>
        </p:spPr>
        <p:txBody>
          <a:bodyPr anchor="ctr"/>
          <a:lstStyle/>
          <a:p>
            <a:r>
              <a:rPr lang="en-AU" sz="4400" dirty="0"/>
              <a:t>Goal 1: No poverty </a:t>
            </a:r>
          </a:p>
        </p:txBody>
      </p:sp>
      <p:pic>
        <p:nvPicPr>
          <p:cNvPr id="6" name="Picture 5" descr="A graphic of a group of people of different ages and abilities">
            <a:extLst>
              <a:ext uri="{FF2B5EF4-FFF2-40B4-BE49-F238E27FC236}">
                <a16:creationId xmlns:a16="http://schemas.microsoft.com/office/drawing/2014/main" id="{8DB6E63D-065B-4357-B525-7BD92BD90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158" y="2492896"/>
            <a:ext cx="2304256" cy="2304256"/>
          </a:xfrm>
          <a:prstGeom prst="rect">
            <a:avLst/>
          </a:prstGeom>
        </p:spPr>
      </p:pic>
      <p:sp>
        <p:nvSpPr>
          <p:cNvPr id="3" name="TextBox 2">
            <a:extLst>
              <a:ext uri="{FF2B5EF4-FFF2-40B4-BE49-F238E27FC236}">
                <a16:creationId xmlns:a16="http://schemas.microsoft.com/office/drawing/2014/main" id="{1D232684-265D-4D3D-A207-F3E39C57C801}"/>
              </a:ext>
            </a:extLst>
          </p:cNvPr>
          <p:cNvSpPr txBox="1"/>
          <p:nvPr/>
        </p:nvSpPr>
        <p:spPr>
          <a:xfrm>
            <a:off x="340586" y="1700326"/>
            <a:ext cx="8923766" cy="3970318"/>
          </a:xfrm>
          <a:prstGeom prst="rect">
            <a:avLst/>
          </a:prstGeom>
          <a:noFill/>
        </p:spPr>
        <p:txBody>
          <a:bodyPr wrap="square" rtlCol="0">
            <a:spAutoFit/>
          </a:bodyPr>
          <a:lstStyle/>
          <a:p>
            <a:pPr>
              <a:spcAft>
                <a:spcPts val="1200"/>
              </a:spcAft>
            </a:pPr>
            <a:r>
              <a:rPr lang="en-AU" sz="2200" b="1" dirty="0">
                <a:solidFill>
                  <a:srgbClr val="D86075"/>
                </a:solidFill>
                <a:latin typeface="Roboto Bold" pitchFamily="2" charset="0"/>
                <a:ea typeface="Roboto Bold" pitchFamily="2" charset="0"/>
              </a:rPr>
              <a:t>End poverty in all its forms everywhere</a:t>
            </a:r>
            <a:endParaRPr lang="en-AU" sz="2200" dirty="0">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As human beings, our wellbeing is linked to each other. Growing inequality is detrimental to economic growth and undermines social cohesion, increasing political and social tensions and, in some circumstances, driving instability and conflicts.</a:t>
            </a:r>
          </a:p>
          <a:p>
            <a:pPr>
              <a:spcAft>
                <a:spcPts val="1200"/>
              </a:spcAft>
            </a:pPr>
            <a:r>
              <a:rPr lang="en-AU" sz="2000" dirty="0">
                <a:latin typeface="Roboto Light" panose="02000000000000000000" pitchFamily="2" charset="0"/>
                <a:ea typeface="Roboto Light" panose="02000000000000000000" pitchFamily="2" charset="0"/>
              </a:rPr>
              <a:t>It is estimated that the number of people living in extreme poverty in 2022 is between 657 and 676 million. </a:t>
            </a:r>
          </a:p>
          <a:p>
            <a:pPr>
              <a:spcAft>
                <a:spcPts val="1200"/>
              </a:spcAft>
            </a:pPr>
            <a:r>
              <a:rPr lang="en-AU" sz="2000" dirty="0">
                <a:latin typeface="Roboto Light" panose="02000000000000000000" pitchFamily="2" charset="0"/>
                <a:ea typeface="Roboto Light" panose="02000000000000000000" pitchFamily="2" charset="0"/>
              </a:rPr>
              <a:t>The COVID-19 pandemic has seen 4 years of progress towards achieving the goal erased, as more people around the world fell into varying levels of poverty. Global emergencies in recent years have also placed upward pressure on poverty rates. </a:t>
            </a:r>
          </a:p>
        </p:txBody>
      </p:sp>
    </p:spTree>
    <p:extLst>
      <p:ext uri="{BB962C8B-B14F-4D97-AF65-F5344CB8AC3E}">
        <p14:creationId xmlns:p14="http://schemas.microsoft.com/office/powerpoint/2010/main" val="2993263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99392"/>
            <a:ext cx="9144000" cy="1440160"/>
          </a:xfrm>
        </p:spPr>
        <p:txBody>
          <a:bodyPr anchor="ctr"/>
          <a:lstStyle/>
          <a:p>
            <a:r>
              <a:rPr lang="en-AU" sz="4400" dirty="0"/>
              <a:t>Goal 2: ZERO HUNGER</a:t>
            </a:r>
          </a:p>
        </p:txBody>
      </p:sp>
      <p:pic>
        <p:nvPicPr>
          <p:cNvPr id="4" name="Picture 3" descr="An icon of a bowl of warm food">
            <a:extLst>
              <a:ext uri="{FF2B5EF4-FFF2-40B4-BE49-F238E27FC236}">
                <a16:creationId xmlns:a16="http://schemas.microsoft.com/office/drawing/2014/main" id="{A1A83B74-CDA6-4C45-A052-37C11EF8D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1833" y="2708920"/>
            <a:ext cx="2165201" cy="2165201"/>
          </a:xfrm>
          <a:prstGeom prst="rect">
            <a:avLst/>
          </a:prstGeom>
        </p:spPr>
      </p:pic>
      <p:sp>
        <p:nvSpPr>
          <p:cNvPr id="5" name="TextBox 4">
            <a:extLst>
              <a:ext uri="{FF2B5EF4-FFF2-40B4-BE49-F238E27FC236}">
                <a16:creationId xmlns:a16="http://schemas.microsoft.com/office/drawing/2014/main" id="{29C69244-423F-4EED-BCB2-AC127DC3F8CF}"/>
              </a:ext>
            </a:extLst>
          </p:cNvPr>
          <p:cNvSpPr txBox="1"/>
          <p:nvPr/>
        </p:nvSpPr>
        <p:spPr>
          <a:xfrm>
            <a:off x="263352" y="1560140"/>
            <a:ext cx="9066766" cy="4154984"/>
          </a:xfrm>
          <a:prstGeom prst="rect">
            <a:avLst/>
          </a:prstGeom>
          <a:noFill/>
        </p:spPr>
        <p:txBody>
          <a:bodyPr wrap="square" rtlCol="0">
            <a:spAutoFit/>
          </a:bodyPr>
          <a:lstStyle/>
          <a:p>
            <a:pPr>
              <a:spcAft>
                <a:spcPts val="1200"/>
              </a:spcAft>
            </a:pPr>
            <a:r>
              <a:rPr lang="en-AU" sz="2200" b="1" dirty="0">
                <a:solidFill>
                  <a:srgbClr val="D86075"/>
                </a:solidFill>
                <a:latin typeface="Roboto Bold" pitchFamily="2" charset="0"/>
                <a:ea typeface="Roboto Bold" pitchFamily="2" charset="0"/>
              </a:rPr>
              <a:t>End hunger, achieve food security and improved nutrition and promote sustainable agriculture</a:t>
            </a:r>
            <a:endParaRPr lang="en-AU" sz="2000" dirty="0">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Extreme hunger and malnutrition remains a barrier to sustainable development and creates a trap from which people cannot easily escape</a:t>
            </a:r>
          </a:p>
          <a:p>
            <a:pPr>
              <a:spcAft>
                <a:spcPts val="1200"/>
              </a:spcAft>
            </a:pPr>
            <a:r>
              <a:rPr lang="en-AU" sz="2000" dirty="0">
                <a:latin typeface="Roboto Light" panose="02000000000000000000" pitchFamily="2" charset="0"/>
                <a:ea typeface="Roboto Light" panose="02000000000000000000" pitchFamily="2" charset="0"/>
              </a:rPr>
              <a:t>More than 690 million people were undernourished in 2019, mainly in Asia and Africa.</a:t>
            </a:r>
          </a:p>
          <a:p>
            <a:pPr>
              <a:spcAft>
                <a:spcPts val="1200"/>
              </a:spcAft>
            </a:pPr>
            <a:r>
              <a:rPr lang="en-AU" sz="2000" dirty="0">
                <a:latin typeface="Roboto Light" panose="02000000000000000000" pitchFamily="2" charset="0"/>
                <a:ea typeface="Roboto Light" panose="02000000000000000000" pitchFamily="2" charset="0"/>
              </a:rPr>
              <a:t>The issue of global food security is steadily increasing due to the ongoing effects of the COVID-19 pandemic, conflict, climate change and growing inequalities. 47% of countries in 2020 have been affected by soaring food prices, and nearly 1 in 3 people lack regular access to adequate food. </a:t>
            </a:r>
          </a:p>
          <a:p>
            <a:pPr>
              <a:spcAft>
                <a:spcPts val="1200"/>
              </a:spcAft>
            </a:pPr>
            <a:r>
              <a:rPr lang="en-AU" sz="2000" dirty="0">
                <a:latin typeface="Roboto Light" panose="02000000000000000000" pitchFamily="2" charset="0"/>
                <a:ea typeface="Roboto Light" panose="02000000000000000000" pitchFamily="2" charset="0"/>
              </a:rPr>
              <a:t>Learn more about the issue of food insecurity in our world </a:t>
            </a:r>
            <a:r>
              <a:rPr lang="en-AU" sz="2000" dirty="0">
                <a:latin typeface="Roboto Light" panose="02000000000000000000" pitchFamily="2" charset="0"/>
                <a:ea typeface="Roboto Light" panose="02000000000000000000" pitchFamily="2" charset="0"/>
                <a:hlinkClick r:id="rId4"/>
              </a:rPr>
              <a:t>here. </a:t>
            </a:r>
            <a:endParaRPr lang="en-AU"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524346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99392"/>
            <a:ext cx="11089232" cy="1440160"/>
          </a:xfrm>
        </p:spPr>
        <p:txBody>
          <a:bodyPr/>
          <a:lstStyle/>
          <a:p>
            <a:r>
              <a:rPr lang="en-AU" sz="4200" dirty="0"/>
              <a:t>Goal 3: GOOD HEALTH AND </a:t>
            </a:r>
            <a:br>
              <a:rPr lang="en-AU" sz="4200" dirty="0"/>
            </a:br>
            <a:r>
              <a:rPr lang="en-AU" sz="4200" dirty="0"/>
              <a:t>WELLBEING</a:t>
            </a:r>
          </a:p>
        </p:txBody>
      </p:sp>
      <p:pic>
        <p:nvPicPr>
          <p:cNvPr id="5" name="Picture 4" descr="An icon of a heart beat line">
            <a:extLst>
              <a:ext uri="{FF2B5EF4-FFF2-40B4-BE49-F238E27FC236}">
                <a16:creationId xmlns:a16="http://schemas.microsoft.com/office/drawing/2014/main" id="{52FD1EEC-92E2-4B82-AD69-4078031F6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841" y="2564904"/>
            <a:ext cx="2151573" cy="2160240"/>
          </a:xfrm>
          <a:prstGeom prst="rect">
            <a:avLst/>
          </a:prstGeom>
        </p:spPr>
      </p:pic>
      <p:sp>
        <p:nvSpPr>
          <p:cNvPr id="6" name="TextBox 5">
            <a:extLst>
              <a:ext uri="{FF2B5EF4-FFF2-40B4-BE49-F238E27FC236}">
                <a16:creationId xmlns:a16="http://schemas.microsoft.com/office/drawing/2014/main" id="{66FABB99-E72E-4846-AE1F-8FDA4F5EEF72}"/>
              </a:ext>
            </a:extLst>
          </p:cNvPr>
          <p:cNvSpPr txBox="1"/>
          <p:nvPr/>
        </p:nvSpPr>
        <p:spPr>
          <a:xfrm>
            <a:off x="340586" y="1700326"/>
            <a:ext cx="9067782" cy="3354765"/>
          </a:xfrm>
          <a:prstGeom prst="rect">
            <a:avLst/>
          </a:prstGeom>
          <a:noFill/>
        </p:spPr>
        <p:txBody>
          <a:bodyPr wrap="square" rtlCol="0">
            <a:spAutoFit/>
          </a:bodyPr>
          <a:lstStyle/>
          <a:p>
            <a:pPr>
              <a:spcAft>
                <a:spcPts val="1200"/>
              </a:spcAft>
            </a:pPr>
            <a:r>
              <a:rPr lang="en-AU" sz="2200" b="1" dirty="0">
                <a:solidFill>
                  <a:srgbClr val="D86075"/>
                </a:solidFill>
                <a:latin typeface="Roboto Bold" pitchFamily="2" charset="0"/>
                <a:ea typeface="Roboto Bold" pitchFamily="2" charset="0"/>
              </a:rPr>
              <a:t>Ensure healthy lives and promote well-being for all at all ages</a:t>
            </a:r>
            <a:endParaRPr lang="en-AU" sz="2000" dirty="0">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Ensuring healthy lives and promoting well-being at all ages is essential to sustainable development.</a:t>
            </a:r>
          </a:p>
          <a:p>
            <a:pPr>
              <a:spcAft>
                <a:spcPts val="1200"/>
              </a:spcAft>
            </a:pPr>
            <a:r>
              <a:rPr lang="en-AU" sz="2000" dirty="0">
                <a:latin typeface="Roboto Light" panose="02000000000000000000" pitchFamily="2" charset="0"/>
                <a:ea typeface="Roboto Light" panose="02000000000000000000" pitchFamily="2" charset="0"/>
              </a:rPr>
              <a:t>The COVID-19 pandemic has seen disrupted health services and a decline in the progress in global health. </a:t>
            </a:r>
          </a:p>
          <a:p>
            <a:pPr>
              <a:spcAft>
                <a:spcPts val="1200"/>
              </a:spcAft>
            </a:pPr>
            <a:r>
              <a:rPr lang="en-AU" sz="2000" dirty="0">
                <a:latin typeface="Roboto Light" panose="02000000000000000000" pitchFamily="2" charset="0"/>
                <a:ea typeface="Roboto Light" panose="02000000000000000000" pitchFamily="2" charset="0"/>
              </a:rPr>
              <a:t>More than 500 million people have been infected with the virus as at mid-2022, with over 15 million deaths. The pandemic has also increased the prevalence of anxiety and depression, deaths from tuberculosis and malaria, a decreased rate of basic child vaccinations as well as a decline in the global life expectancy. </a:t>
            </a:r>
          </a:p>
        </p:txBody>
      </p:sp>
    </p:spTree>
    <p:extLst>
      <p:ext uri="{BB962C8B-B14F-4D97-AF65-F5344CB8AC3E}">
        <p14:creationId xmlns:p14="http://schemas.microsoft.com/office/powerpoint/2010/main" val="109464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99392"/>
            <a:ext cx="11089232" cy="1440160"/>
          </a:xfrm>
        </p:spPr>
        <p:txBody>
          <a:bodyPr anchor="ctr"/>
          <a:lstStyle/>
          <a:p>
            <a:r>
              <a:rPr lang="en-AU" sz="4400" dirty="0"/>
              <a:t>Goal 4: QUALITY EDUCATION</a:t>
            </a:r>
          </a:p>
        </p:txBody>
      </p:sp>
      <p:pic>
        <p:nvPicPr>
          <p:cNvPr id="4" name="Picture 3" descr="An icon of an open book and pencil">
            <a:extLst>
              <a:ext uri="{FF2B5EF4-FFF2-40B4-BE49-F238E27FC236}">
                <a16:creationId xmlns:a16="http://schemas.microsoft.com/office/drawing/2014/main" id="{69A87BB3-C4C1-4323-945C-070BA02B9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174" y="2636912"/>
            <a:ext cx="2160240" cy="2160240"/>
          </a:xfrm>
          <a:prstGeom prst="rect">
            <a:avLst/>
          </a:prstGeom>
        </p:spPr>
      </p:pic>
      <p:sp>
        <p:nvSpPr>
          <p:cNvPr id="6" name="TextBox 5">
            <a:extLst>
              <a:ext uri="{FF2B5EF4-FFF2-40B4-BE49-F238E27FC236}">
                <a16:creationId xmlns:a16="http://schemas.microsoft.com/office/drawing/2014/main" id="{F91598FD-636E-48EE-BBE3-1BE65C47BBF1}"/>
              </a:ext>
            </a:extLst>
          </p:cNvPr>
          <p:cNvSpPr txBox="1"/>
          <p:nvPr/>
        </p:nvSpPr>
        <p:spPr>
          <a:xfrm>
            <a:off x="340586" y="1700326"/>
            <a:ext cx="9211798" cy="3693319"/>
          </a:xfrm>
          <a:prstGeom prst="rect">
            <a:avLst/>
          </a:prstGeom>
          <a:noFill/>
        </p:spPr>
        <p:txBody>
          <a:bodyPr wrap="square" rtlCol="0">
            <a:spAutoFit/>
          </a:bodyPr>
          <a:lstStyle/>
          <a:p>
            <a:pPr>
              <a:spcAft>
                <a:spcPts val="1200"/>
              </a:spcAft>
            </a:pPr>
            <a:r>
              <a:rPr lang="en-AU" sz="2200" b="1" dirty="0">
                <a:solidFill>
                  <a:srgbClr val="D86075"/>
                </a:solidFill>
                <a:latin typeface="Roboto Bold" pitchFamily="2" charset="0"/>
                <a:ea typeface="Roboto Bold" pitchFamily="2" charset="0"/>
              </a:rPr>
              <a:t>Ensure inclusive and equitable quality education and promote lifelong learning opportunities for all</a:t>
            </a:r>
            <a:endParaRPr lang="en-AU" sz="2000" b="1" dirty="0">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Education enables upward socioeconomic mobility and is a key to escaping poverty. It helps reduce inequalities and reach gender equality and is crucial to fostering tolerance and more peaceful societies. </a:t>
            </a:r>
          </a:p>
          <a:p>
            <a:pPr>
              <a:spcAft>
                <a:spcPts val="1200"/>
              </a:spcAft>
            </a:pPr>
            <a:r>
              <a:rPr lang="en-AU" sz="2000" dirty="0">
                <a:latin typeface="Roboto Light" panose="02000000000000000000" pitchFamily="2" charset="0"/>
                <a:ea typeface="Roboto Light" panose="02000000000000000000" pitchFamily="2" charset="0"/>
              </a:rPr>
              <a:t>617 million youth worldwide lack basic mathematics and literacy skills. Before the COVID-19 pandemic, the proportion of children and youth out of primary and secondary school had declined from 26 per cent in 2000 to 19 per cent in 2010 and 17 per cent in 2018. </a:t>
            </a:r>
          </a:p>
          <a:p>
            <a:pPr>
              <a:spcAft>
                <a:spcPts val="1200"/>
              </a:spcAft>
            </a:pPr>
            <a:r>
              <a:rPr lang="en-AU" sz="2000" dirty="0">
                <a:latin typeface="Roboto Light" panose="02000000000000000000" pitchFamily="2" charset="0"/>
                <a:ea typeface="Roboto Light" panose="02000000000000000000" pitchFamily="2" charset="0"/>
              </a:rPr>
              <a:t>The pandemic has deepened a global learning crisis. </a:t>
            </a:r>
            <a:endParaRPr lang="en-AU" sz="2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04682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99392"/>
            <a:ext cx="11089232" cy="1440160"/>
          </a:xfrm>
        </p:spPr>
        <p:txBody>
          <a:bodyPr anchor="ctr"/>
          <a:lstStyle/>
          <a:p>
            <a:r>
              <a:rPr lang="en-AU" sz="4400" dirty="0"/>
              <a:t>Goal 5: GENDER EQUALITY</a:t>
            </a:r>
          </a:p>
        </p:txBody>
      </p:sp>
      <p:pic>
        <p:nvPicPr>
          <p:cNvPr id="5" name="Picture 4" descr="An icon of the male and female gender">
            <a:extLst>
              <a:ext uri="{FF2B5EF4-FFF2-40B4-BE49-F238E27FC236}">
                <a16:creationId xmlns:a16="http://schemas.microsoft.com/office/drawing/2014/main" id="{96EA7104-E2A2-45AB-925C-7E5386027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6440" y="2651001"/>
            <a:ext cx="1944216" cy="1944216"/>
          </a:xfrm>
          <a:prstGeom prst="rect">
            <a:avLst/>
          </a:prstGeom>
        </p:spPr>
      </p:pic>
      <p:sp>
        <p:nvSpPr>
          <p:cNvPr id="3" name="TextBox 2">
            <a:extLst>
              <a:ext uri="{FF2B5EF4-FFF2-40B4-BE49-F238E27FC236}">
                <a16:creationId xmlns:a16="http://schemas.microsoft.com/office/drawing/2014/main" id="{BD9C4320-C22B-47ED-BB40-E6968BF60D3C}"/>
              </a:ext>
            </a:extLst>
          </p:cNvPr>
          <p:cNvSpPr txBox="1"/>
          <p:nvPr/>
        </p:nvSpPr>
        <p:spPr>
          <a:xfrm>
            <a:off x="263352" y="1484784"/>
            <a:ext cx="9649072" cy="4801314"/>
          </a:xfrm>
          <a:prstGeom prst="rect">
            <a:avLst/>
          </a:prstGeom>
          <a:noFill/>
        </p:spPr>
        <p:txBody>
          <a:bodyPr wrap="square" rtlCol="0">
            <a:spAutoFit/>
          </a:bodyPr>
          <a:lstStyle/>
          <a:p>
            <a:pPr>
              <a:spcAft>
                <a:spcPts val="1200"/>
              </a:spcAft>
            </a:pPr>
            <a:r>
              <a:rPr lang="en-AU" sz="2000" b="1" dirty="0">
                <a:solidFill>
                  <a:srgbClr val="D86075"/>
                </a:solidFill>
                <a:latin typeface="Roboto Bold" pitchFamily="2" charset="0"/>
                <a:ea typeface="Roboto Bold" pitchFamily="2" charset="0"/>
              </a:rPr>
              <a:t>Achieve gender equality and empower all women and girls</a:t>
            </a:r>
            <a:endParaRPr lang="en-AU" sz="2000" dirty="0">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Gender equality is a fundamental human right. And whilst there has been progress over the past few decades, there is still a long way to go to ensure equality amongst all genders.</a:t>
            </a:r>
          </a:p>
          <a:p>
            <a:pPr>
              <a:spcAft>
                <a:spcPts val="1200"/>
              </a:spcAft>
            </a:pPr>
            <a:r>
              <a:rPr lang="en-AU" sz="2000" dirty="0">
                <a:latin typeface="Roboto Light" panose="02000000000000000000" pitchFamily="2" charset="0"/>
                <a:ea typeface="Roboto Light" panose="02000000000000000000" pitchFamily="2" charset="0"/>
              </a:rPr>
              <a:t>Challenges that still remain include discriminatory laws and social norms, the underrepresentation of women at all levels of political leadership, as well as the alarming statistic of 1 in 5 women and girls between the ages of 15 and 49 report experiencing physical or sexual violence by an intimate partner within a 12-month period.</a:t>
            </a:r>
          </a:p>
          <a:p>
            <a:pPr>
              <a:spcAft>
                <a:spcPts val="1200"/>
              </a:spcAft>
            </a:pPr>
            <a:r>
              <a:rPr lang="en-AU" sz="2000" dirty="0">
                <a:latin typeface="Roboto Light" panose="02000000000000000000" pitchFamily="2" charset="0"/>
                <a:ea typeface="Roboto Light" panose="02000000000000000000" pitchFamily="2" charset="0"/>
              </a:rPr>
              <a:t>The COVID-19 lockdown further caused domestic violence to increase in many countries, showing the critical importance of social protection for women and girls. </a:t>
            </a:r>
          </a:p>
          <a:p>
            <a:pPr>
              <a:spcAft>
                <a:spcPts val="1200"/>
              </a:spcAft>
            </a:pPr>
            <a:endParaRPr lang="en-AU" dirty="0"/>
          </a:p>
          <a:p>
            <a:pPr>
              <a:spcAft>
                <a:spcPts val="1200"/>
              </a:spcAft>
            </a:pPr>
            <a:endParaRPr lang="en-AU" dirty="0"/>
          </a:p>
        </p:txBody>
      </p:sp>
    </p:spTree>
    <p:extLst>
      <p:ext uri="{BB962C8B-B14F-4D97-AF65-F5344CB8AC3E}">
        <p14:creationId xmlns:p14="http://schemas.microsoft.com/office/powerpoint/2010/main" val="87722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548680"/>
            <a:ext cx="11089232" cy="792088"/>
          </a:xfrm>
        </p:spPr>
        <p:txBody>
          <a:bodyPr/>
          <a:lstStyle/>
          <a:p>
            <a:r>
              <a:rPr lang="en-AU" sz="4400" dirty="0"/>
              <a:t>Goal 6: CLEAN WATER AND SANITATION</a:t>
            </a:r>
          </a:p>
        </p:txBody>
      </p:sp>
      <p:pic>
        <p:nvPicPr>
          <p:cNvPr id="4" name="Picture 3" descr="An icon of a bucket of water">
            <a:extLst>
              <a:ext uri="{FF2B5EF4-FFF2-40B4-BE49-F238E27FC236}">
                <a16:creationId xmlns:a16="http://schemas.microsoft.com/office/drawing/2014/main" id="{5CCD915B-B0FE-4E1A-AAA9-4DB75BC3D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681" y="2780928"/>
            <a:ext cx="2088232" cy="2088232"/>
          </a:xfrm>
          <a:prstGeom prst="rect">
            <a:avLst/>
          </a:prstGeom>
        </p:spPr>
      </p:pic>
      <p:sp>
        <p:nvSpPr>
          <p:cNvPr id="3" name="Rectangle 2">
            <a:extLst>
              <a:ext uri="{FF2B5EF4-FFF2-40B4-BE49-F238E27FC236}">
                <a16:creationId xmlns:a16="http://schemas.microsoft.com/office/drawing/2014/main" id="{B9ACFC56-0802-410F-8139-55EE79A685BA}"/>
              </a:ext>
            </a:extLst>
          </p:cNvPr>
          <p:cNvSpPr/>
          <p:nvPr/>
        </p:nvSpPr>
        <p:spPr>
          <a:xfrm>
            <a:off x="392087" y="1637898"/>
            <a:ext cx="8944273" cy="4339650"/>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Ensure access to water and sanitation for all</a:t>
            </a:r>
            <a:endParaRPr lang="en-AU" b="1" dirty="0">
              <a:solidFill>
                <a:srgbClr val="4D4D4D"/>
              </a:solidFill>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Access to water, sanitation and hygiene is a human right. The demand for water has outpaced population growth, and half the world’s population is already experiencing severe water scarcity at least one month a year. </a:t>
            </a:r>
          </a:p>
          <a:p>
            <a:pPr>
              <a:spcAft>
                <a:spcPts val="1200"/>
              </a:spcAft>
            </a:pPr>
            <a:r>
              <a:rPr lang="en-AU" sz="2000" dirty="0">
                <a:latin typeface="Roboto Light" panose="02000000000000000000" pitchFamily="2" charset="0"/>
                <a:ea typeface="Roboto Light" panose="02000000000000000000" pitchFamily="2" charset="0"/>
              </a:rPr>
              <a:t>2.2 billion people around the world still lack safely managed drinking water, including 785 million without basic drinking water. </a:t>
            </a:r>
          </a:p>
          <a:p>
            <a:pPr>
              <a:spcAft>
                <a:spcPts val="1200"/>
              </a:spcAft>
            </a:pPr>
            <a:r>
              <a:rPr lang="en-AU" sz="2000" dirty="0">
                <a:latin typeface="Roboto Light" panose="02000000000000000000" pitchFamily="2" charset="0"/>
                <a:ea typeface="Roboto Light" panose="02000000000000000000" pitchFamily="2" charset="0"/>
              </a:rPr>
              <a:t>Each day, nearly 1,000 children die due to preventable water and sanitation-related diarrheal diseases</a:t>
            </a:r>
          </a:p>
          <a:p>
            <a:pPr>
              <a:spcAft>
                <a:spcPts val="1200"/>
              </a:spcAft>
            </a:pPr>
            <a:r>
              <a:rPr lang="en-AU" sz="2000" dirty="0">
                <a:latin typeface="Roboto Light" panose="02000000000000000000" pitchFamily="2" charset="0"/>
                <a:ea typeface="Roboto Light" panose="02000000000000000000" pitchFamily="2" charset="0"/>
              </a:rPr>
              <a:t>Over the past 300 years, over 85% of the planet’s wetlands have been lost.</a:t>
            </a:r>
            <a:endParaRPr lang="en-AU" dirty="0">
              <a:latin typeface="Roboto Light" panose="02000000000000000000" pitchFamily="2" charset="0"/>
              <a:ea typeface="Roboto Light" panose="02000000000000000000" pitchFamily="2" charset="0"/>
            </a:endParaRPr>
          </a:p>
          <a:p>
            <a:pPr>
              <a:spcAft>
                <a:spcPts val="1200"/>
              </a:spcAft>
            </a:pPr>
            <a:endParaRPr lang="en-AU" b="1" dirty="0">
              <a:solidFill>
                <a:srgbClr val="4D4D4D"/>
              </a:solidFill>
              <a:latin typeface="Roboto Bold" pitchFamily="2" charset="0"/>
              <a:ea typeface="Roboto Bold" pitchFamily="2" charset="0"/>
            </a:endParaRPr>
          </a:p>
          <a:p>
            <a:pPr>
              <a:spcAft>
                <a:spcPts val="1200"/>
              </a:spcAft>
            </a:pPr>
            <a:endParaRPr lang="en-AU" b="1" i="0" dirty="0">
              <a:solidFill>
                <a:srgbClr val="4D4D4D"/>
              </a:solidFill>
              <a:effectLst/>
              <a:latin typeface="Roboto Bold" pitchFamily="2" charset="0"/>
              <a:ea typeface="Roboto Bold" pitchFamily="2" charset="0"/>
            </a:endParaRPr>
          </a:p>
        </p:txBody>
      </p:sp>
    </p:spTree>
    <p:extLst>
      <p:ext uri="{BB962C8B-B14F-4D97-AF65-F5344CB8AC3E}">
        <p14:creationId xmlns:p14="http://schemas.microsoft.com/office/powerpoint/2010/main" val="2090209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lstStyle/>
          <a:p>
            <a:r>
              <a:rPr lang="en-AU" sz="4200" dirty="0"/>
              <a:t>Goal 7: AFFORDABLE AND CLEAN ENERGY</a:t>
            </a:r>
          </a:p>
        </p:txBody>
      </p:sp>
      <p:pic>
        <p:nvPicPr>
          <p:cNvPr id="5" name="Picture 4" descr="An icon of a sun with a power button in the centre">
            <a:extLst>
              <a:ext uri="{FF2B5EF4-FFF2-40B4-BE49-F238E27FC236}">
                <a16:creationId xmlns:a16="http://schemas.microsoft.com/office/drawing/2014/main" id="{1077E448-08B0-40C5-9D4F-79839269A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392" y="2708920"/>
            <a:ext cx="2160240" cy="2160240"/>
          </a:xfrm>
          <a:prstGeom prst="rect">
            <a:avLst/>
          </a:prstGeom>
        </p:spPr>
      </p:pic>
      <p:sp>
        <p:nvSpPr>
          <p:cNvPr id="3" name="Rectangle 2">
            <a:extLst>
              <a:ext uri="{FF2B5EF4-FFF2-40B4-BE49-F238E27FC236}">
                <a16:creationId xmlns:a16="http://schemas.microsoft.com/office/drawing/2014/main" id="{67144E88-BA77-4BCF-8DD8-13B14E7E977A}"/>
              </a:ext>
            </a:extLst>
          </p:cNvPr>
          <p:cNvSpPr/>
          <p:nvPr/>
        </p:nvSpPr>
        <p:spPr>
          <a:xfrm>
            <a:off x="263352" y="1789558"/>
            <a:ext cx="8856984" cy="3323987"/>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Ensure access to affordable, reliable, sustainable and modern energy</a:t>
            </a:r>
            <a:endParaRPr lang="en-AU" b="1" dirty="0"/>
          </a:p>
          <a:p>
            <a:pPr>
              <a:spcAft>
                <a:spcPts val="1200"/>
              </a:spcAft>
            </a:pPr>
            <a:r>
              <a:rPr lang="en-AU" sz="2000" dirty="0">
                <a:latin typeface="Roboto Light" panose="02000000000000000000" pitchFamily="2" charset="0"/>
                <a:ea typeface="Roboto Light" panose="02000000000000000000" pitchFamily="2" charset="0"/>
              </a:rPr>
              <a:t>There has been progress towards achieving this goal, with energy becoming more sustainable and widely available. </a:t>
            </a:r>
          </a:p>
          <a:p>
            <a:pPr>
              <a:spcAft>
                <a:spcPts val="1200"/>
              </a:spcAft>
            </a:pPr>
            <a:r>
              <a:rPr lang="en-AU" sz="2000" dirty="0">
                <a:latin typeface="Roboto Light" panose="02000000000000000000" pitchFamily="2" charset="0"/>
                <a:ea typeface="Roboto Light" panose="02000000000000000000" pitchFamily="2" charset="0"/>
              </a:rPr>
              <a:t>Access to electricity in poorer countries has begun to accelerate, energy efficiency continues to improve, and renewable energy is making impressive gains in the electricity sector. </a:t>
            </a:r>
          </a:p>
          <a:p>
            <a:pPr>
              <a:spcAft>
                <a:spcPts val="1200"/>
              </a:spcAft>
            </a:pPr>
            <a:r>
              <a:rPr lang="en-AU" sz="2000" dirty="0">
                <a:latin typeface="Roboto Light" panose="02000000000000000000" pitchFamily="2" charset="0"/>
                <a:ea typeface="Roboto Light" panose="02000000000000000000" pitchFamily="2" charset="0"/>
              </a:rPr>
              <a:t>Despite this, 798 million people around the world still lack access to electricity. This is due to the challenge of providing access to those hardest to reach, this issue being further impacted by the COVID-19 pandemic. </a:t>
            </a:r>
          </a:p>
        </p:txBody>
      </p:sp>
    </p:spTree>
    <p:extLst>
      <p:ext uri="{BB962C8B-B14F-4D97-AF65-F5344CB8AC3E}">
        <p14:creationId xmlns:p14="http://schemas.microsoft.com/office/powerpoint/2010/main" val="3629707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23F0-2E0D-49A1-9EE8-DFFB8E1D265E}"/>
              </a:ext>
            </a:extLst>
          </p:cNvPr>
          <p:cNvSpPr>
            <a:spLocks noGrp="1"/>
          </p:cNvSpPr>
          <p:nvPr>
            <p:ph type="ctrTitle"/>
          </p:nvPr>
        </p:nvSpPr>
        <p:spPr/>
        <p:txBody>
          <a:bodyPr anchor="ctr"/>
          <a:lstStyle/>
          <a:p>
            <a:r>
              <a:rPr lang="en-AU" dirty="0"/>
              <a:t>Information for users</a:t>
            </a:r>
            <a:br>
              <a:rPr lang="en-AU" dirty="0"/>
            </a:br>
            <a:endParaRPr lang="en-AU" dirty="0"/>
          </a:p>
        </p:txBody>
      </p:sp>
      <p:sp>
        <p:nvSpPr>
          <p:cNvPr id="4" name="Rectangle 3">
            <a:extLst>
              <a:ext uri="{FF2B5EF4-FFF2-40B4-BE49-F238E27FC236}">
                <a16:creationId xmlns:a16="http://schemas.microsoft.com/office/drawing/2014/main" id="{D180A065-94B5-4136-9608-8F7A4927DCCA}"/>
              </a:ext>
            </a:extLst>
          </p:cNvPr>
          <p:cNvSpPr/>
          <p:nvPr/>
        </p:nvSpPr>
        <p:spPr>
          <a:xfrm>
            <a:off x="400814" y="1628800"/>
            <a:ext cx="11374258" cy="4778231"/>
          </a:xfrm>
          <a:prstGeom prst="rect">
            <a:avLst/>
          </a:prstGeom>
        </p:spPr>
        <p:txBody>
          <a:bodyPr wrap="square">
            <a:spAutoFit/>
          </a:bodyPr>
          <a:lstStyle/>
          <a:p>
            <a:pPr>
              <a:spcBef>
                <a:spcPct val="0"/>
              </a:spcBef>
              <a:spcAft>
                <a:spcPts val="1200"/>
              </a:spcAft>
            </a:pPr>
            <a:r>
              <a:rPr lang="en-US" b="1" dirty="0">
                <a:latin typeface="Roboto Light"/>
                <a:ea typeface="Roboto Light"/>
              </a:rPr>
              <a:t>Aboriginal and Torres Strait Islander people are advised that videos, images and external links contained in this resource may contain images, voices or names of people who have since passed away.</a:t>
            </a:r>
            <a:endParaRPr lang="en-AU" b="1" dirty="0">
              <a:latin typeface="Roboto Light"/>
              <a:ea typeface="Roboto Light"/>
            </a:endParaRPr>
          </a:p>
          <a:p>
            <a:pPr>
              <a:spcBef>
                <a:spcPct val="0"/>
              </a:spcBef>
              <a:spcAft>
                <a:spcPts val="1200"/>
              </a:spcAft>
            </a:pPr>
            <a:r>
              <a:rPr lang="en-AU" altLang="en-US" dirty="0">
                <a:latin typeface="Roboto Light" panose="02000000000000000000" pitchFamily="2" charset="0"/>
                <a:ea typeface="Roboto Light" panose="02000000000000000000" pitchFamily="2" charset="0"/>
                <a:cs typeface="Arial" charset="0"/>
              </a:rPr>
              <a:t>This PowerPoint has been designed to introduce you to the Sustainable Development Goals. </a:t>
            </a:r>
            <a:endParaRPr lang="en-AU" dirty="0">
              <a:latin typeface="Roboto Light" panose="02000000000000000000" pitchFamily="2" charset="0"/>
              <a:ea typeface="Roboto Light" panose="02000000000000000000" pitchFamily="2" charset="0"/>
            </a:endParaRPr>
          </a:p>
          <a:p>
            <a:pPr>
              <a:spcBef>
                <a:spcPct val="0"/>
              </a:spcBef>
              <a:spcAft>
                <a:spcPts val="1200"/>
              </a:spcAft>
            </a:pPr>
            <a:r>
              <a:rPr lang="en-AU" dirty="0">
                <a:latin typeface="Roboto Light" panose="02000000000000000000" pitchFamily="2" charset="0"/>
                <a:ea typeface="Roboto Light" panose="02000000000000000000" pitchFamily="2" charset="0"/>
              </a:rPr>
              <a:t>Generic resources for the Sustainable Development Goals can be found at </a:t>
            </a:r>
            <a:r>
              <a:rPr lang="en-AU" dirty="0">
                <a:latin typeface="Roboto Light" panose="02000000000000000000" pitchFamily="2" charset="0"/>
                <a:ea typeface="Roboto Light" panose="02000000000000000000" pitchFamily="2" charset="0"/>
                <a:hlinkClick r:id="rId3"/>
              </a:rPr>
              <a:t>www.globalgoals.org</a:t>
            </a:r>
            <a:endParaRPr lang="en-AU" dirty="0">
              <a:latin typeface="Roboto Light" panose="02000000000000000000" pitchFamily="2" charset="0"/>
              <a:ea typeface="Roboto Light" panose="02000000000000000000" pitchFamily="2" charset="0"/>
            </a:endParaRPr>
          </a:p>
          <a:p>
            <a:pPr>
              <a:spcBef>
                <a:spcPct val="0"/>
              </a:spcBef>
              <a:spcAft>
                <a:spcPts val="1200"/>
              </a:spcAft>
            </a:pPr>
            <a:r>
              <a:rPr lang="en-AU" dirty="0">
                <a:latin typeface="Roboto Light" panose="02000000000000000000" pitchFamily="2" charset="0"/>
                <a:ea typeface="Roboto Light" panose="02000000000000000000" pitchFamily="2" charset="0"/>
              </a:rPr>
              <a:t>We encourage you and your community to learn about the goals, choose one that you can focus on and start taking small actions together. We would love to hear about your learning and actions!  Email us at </a:t>
            </a:r>
            <a:r>
              <a:rPr lang="en-AU" dirty="0">
                <a:latin typeface="Roboto Light" panose="02000000000000000000" pitchFamily="2" charset="0"/>
                <a:ea typeface="Roboto Light" panose="02000000000000000000" pitchFamily="2" charset="0"/>
                <a:hlinkClick r:id="rId4"/>
              </a:rPr>
              <a:t>education@caritas.org.au</a:t>
            </a:r>
            <a:endParaRPr lang="en-AU" b="1" dirty="0">
              <a:solidFill>
                <a:srgbClr val="000000"/>
              </a:solidFill>
              <a:latin typeface="Roboto Light" panose="02000000000000000000" pitchFamily="2" charset="0"/>
              <a:ea typeface="Roboto Light" panose="02000000000000000000" pitchFamily="2" charset="0"/>
              <a:cs typeface="Arial" panose="020B0604020202020204" pitchFamily="34" charset="0"/>
            </a:endParaRPr>
          </a:p>
          <a:p>
            <a:pPr>
              <a:spcBef>
                <a:spcPts val="120"/>
              </a:spcBef>
              <a:spcAft>
                <a:spcPts val="1200"/>
              </a:spcAft>
            </a:pPr>
            <a:r>
              <a:rPr lang="en-US" b="1" dirty="0">
                <a:solidFill>
                  <a:srgbClr val="000000"/>
                </a:solidFill>
                <a:latin typeface="Roboto Light" panose="02000000000000000000" pitchFamily="2" charset="0"/>
                <a:ea typeface="Roboto Light" panose="02000000000000000000" pitchFamily="2" charset="0"/>
                <a:cs typeface="Arial"/>
              </a:rPr>
              <a:t>Please note:</a:t>
            </a:r>
          </a:p>
          <a:p>
            <a:pPr marL="342900" indent="-342900">
              <a:spcBef>
                <a:spcPts val="120"/>
              </a:spcBef>
              <a:buFont typeface="Arial" panose="020B0604020202020204" pitchFamily="34" charset="0"/>
              <a:buChar char="•"/>
            </a:pPr>
            <a:r>
              <a:rPr lang="en-US" dirty="0">
                <a:solidFill>
                  <a:srgbClr val="000000"/>
                </a:solidFill>
                <a:latin typeface="Roboto Light" panose="02000000000000000000" pitchFamily="2" charset="0"/>
                <a:ea typeface="Roboto Light" panose="02000000000000000000" pitchFamily="2" charset="0"/>
                <a:cs typeface="Aria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marL="342900" indent="-342900">
              <a:spcBef>
                <a:spcPts val="120"/>
              </a:spcBef>
              <a:buFont typeface="Arial" panose="020B0604020202020204" pitchFamily="34" charset="0"/>
              <a:buChar char="•"/>
            </a:pPr>
            <a:r>
              <a:rPr lang="en-US" dirty="0">
                <a:solidFill>
                  <a:srgbClr val="000000"/>
                </a:solidFill>
                <a:latin typeface="Roboto Light" panose="02000000000000000000" pitchFamily="2" charset="0"/>
                <a:ea typeface="Roboto Light" panose="02000000000000000000" pitchFamily="2" charset="0"/>
                <a:cs typeface="Arial"/>
              </a:rPr>
              <a:t>For copyright information and photo captions, please see the 'Notes' section of the slides.</a:t>
            </a:r>
          </a:p>
          <a:p>
            <a:pPr>
              <a:spcBef>
                <a:spcPct val="0"/>
              </a:spcBef>
              <a:spcAft>
                <a:spcPts val="1200"/>
              </a:spcAft>
            </a:pPr>
            <a:endParaRPr lang="en-AU" alt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B8109B6-EE83-4C3E-9F94-2E490A7A3739}"/>
              </a:ext>
            </a:extLst>
          </p:cNvPr>
          <p:cNvSpPr txBox="1"/>
          <p:nvPr/>
        </p:nvSpPr>
        <p:spPr>
          <a:xfrm>
            <a:off x="119336" y="6369328"/>
            <a:ext cx="3503712" cy="369332"/>
          </a:xfrm>
          <a:prstGeom prst="rect">
            <a:avLst/>
          </a:prstGeom>
          <a:noFill/>
        </p:spPr>
        <p:txBody>
          <a:bodyPr wrap="square" rtlCol="0">
            <a:spAutoFit/>
          </a:bodyPr>
          <a:lstStyle/>
          <a:p>
            <a:r>
              <a:rPr lang="en-AU" dirty="0">
                <a:solidFill>
                  <a:schemeClr val="bg1"/>
                </a:solidFill>
              </a:rPr>
              <a:t>Updated September 2022</a:t>
            </a:r>
          </a:p>
        </p:txBody>
      </p:sp>
    </p:spTree>
    <p:extLst>
      <p:ext uri="{BB962C8B-B14F-4D97-AF65-F5344CB8AC3E}">
        <p14:creationId xmlns:p14="http://schemas.microsoft.com/office/powerpoint/2010/main" val="3451954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lstStyle/>
          <a:p>
            <a:r>
              <a:rPr lang="en-AU" sz="4400" dirty="0"/>
              <a:t>Goal 8: DECENT WORK AND ECONOMIC GROWTH</a:t>
            </a:r>
          </a:p>
        </p:txBody>
      </p:sp>
      <p:pic>
        <p:nvPicPr>
          <p:cNvPr id="4" name="Picture 3" descr="An icon of an upward trending graph">
            <a:extLst>
              <a:ext uri="{FF2B5EF4-FFF2-40B4-BE49-F238E27FC236}">
                <a16:creationId xmlns:a16="http://schemas.microsoft.com/office/drawing/2014/main" id="{A9AE3D60-5FFE-4ACC-A177-B8883E8F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36912"/>
            <a:ext cx="2232248" cy="2232248"/>
          </a:xfrm>
          <a:prstGeom prst="rect">
            <a:avLst/>
          </a:prstGeom>
        </p:spPr>
      </p:pic>
      <p:sp>
        <p:nvSpPr>
          <p:cNvPr id="3" name="Rectangle 2">
            <a:extLst>
              <a:ext uri="{FF2B5EF4-FFF2-40B4-BE49-F238E27FC236}">
                <a16:creationId xmlns:a16="http://schemas.microsoft.com/office/drawing/2014/main" id="{FEB1E23C-8F9D-4465-B293-171A8D00D775}"/>
              </a:ext>
            </a:extLst>
          </p:cNvPr>
          <p:cNvSpPr/>
          <p:nvPr/>
        </p:nvSpPr>
        <p:spPr>
          <a:xfrm>
            <a:off x="263352" y="1628800"/>
            <a:ext cx="9217024" cy="3939540"/>
          </a:xfrm>
          <a:prstGeom prst="rect">
            <a:avLst/>
          </a:prstGeom>
        </p:spPr>
        <p:txBody>
          <a:bodyPr wrap="square">
            <a:spAutoFit/>
          </a:bodyPr>
          <a:lstStyle/>
          <a:p>
            <a:pPr>
              <a:spcAft>
                <a:spcPts val="1200"/>
              </a:spcAft>
            </a:pPr>
            <a:r>
              <a:rPr lang="en-AU" sz="2000" dirty="0">
                <a:solidFill>
                  <a:srgbClr val="D86075"/>
                </a:solidFill>
                <a:latin typeface="Roboto Bold" pitchFamily="2" charset="0"/>
                <a:ea typeface="Roboto Bold" pitchFamily="2" charset="0"/>
              </a:rPr>
              <a:t>Promote inclusive and sustainable economic growth, full and productive employment and decent work for all</a:t>
            </a:r>
            <a:endParaRPr lang="en-AU" sz="2000" dirty="0">
              <a:latin typeface="Roboto Bold" pitchFamily="2" charset="0"/>
              <a:ea typeface="Roboto Bold" pitchFamily="2" charset="0"/>
            </a:endParaRPr>
          </a:p>
          <a:p>
            <a:pPr>
              <a:spcAft>
                <a:spcPts val="1200"/>
              </a:spcAft>
            </a:pPr>
            <a:r>
              <a:rPr lang="en-AU" sz="2000" dirty="0">
                <a:latin typeface="Roboto Light" panose="02000000000000000000" pitchFamily="2" charset="0"/>
                <a:ea typeface="Roboto Light" panose="02000000000000000000" pitchFamily="2" charset="0"/>
              </a:rPr>
              <a:t>Sustained and inclusive economic growth can drive progress, create decent jobs for all and improve living standards. </a:t>
            </a:r>
          </a:p>
          <a:p>
            <a:pPr>
              <a:spcAft>
                <a:spcPts val="1200"/>
              </a:spcAft>
            </a:pPr>
            <a:r>
              <a:rPr lang="en-AU" sz="2000" dirty="0">
                <a:latin typeface="Roboto Light" panose="02000000000000000000" pitchFamily="2" charset="0"/>
                <a:ea typeface="Roboto Light" panose="02000000000000000000" pitchFamily="2" charset="0"/>
              </a:rPr>
              <a:t>Decent work means opportunities for everyone to get work that is productive and delivers a fair income, security in the workplace and social protection for families, better prospects for personal development and social integration.</a:t>
            </a:r>
          </a:p>
          <a:p>
            <a:pPr>
              <a:spcAft>
                <a:spcPts val="1200"/>
              </a:spcAft>
            </a:pPr>
            <a:r>
              <a:rPr lang="en-AU" sz="2000" dirty="0">
                <a:latin typeface="Roboto Light" panose="02000000000000000000" pitchFamily="2" charset="0"/>
                <a:ea typeface="Roboto Light" panose="02000000000000000000" pitchFamily="2" charset="0"/>
              </a:rPr>
              <a:t>The COVID-19 pandemic has caused major disruptions to financial markets and industrial production, causing increased uncertainty and instability of global economies. Despite this, the pandemic has also driven new and emerging ways of working.</a:t>
            </a:r>
          </a:p>
        </p:txBody>
      </p:sp>
    </p:spTree>
    <p:extLst>
      <p:ext uri="{BB962C8B-B14F-4D97-AF65-F5344CB8AC3E}">
        <p14:creationId xmlns:p14="http://schemas.microsoft.com/office/powerpoint/2010/main" val="1340888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lstStyle/>
          <a:p>
            <a:r>
              <a:rPr lang="en-AU" sz="4200" dirty="0"/>
              <a:t>Goal 9: INDUSTRY, INNOVATION AND INFRASTRUCTURE</a:t>
            </a:r>
          </a:p>
        </p:txBody>
      </p:sp>
      <p:pic>
        <p:nvPicPr>
          <p:cNvPr id="5" name="Picture 4" descr="An icon of three blocks stacked">
            <a:extLst>
              <a:ext uri="{FF2B5EF4-FFF2-40B4-BE49-F238E27FC236}">
                <a16:creationId xmlns:a16="http://schemas.microsoft.com/office/drawing/2014/main" id="{BB7B2F9D-0AF0-4EB5-88F0-3B649265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492896"/>
            <a:ext cx="2232248" cy="2232248"/>
          </a:xfrm>
          <a:prstGeom prst="rect">
            <a:avLst/>
          </a:prstGeom>
        </p:spPr>
      </p:pic>
      <p:sp>
        <p:nvSpPr>
          <p:cNvPr id="3" name="Rectangle 2">
            <a:extLst>
              <a:ext uri="{FF2B5EF4-FFF2-40B4-BE49-F238E27FC236}">
                <a16:creationId xmlns:a16="http://schemas.microsoft.com/office/drawing/2014/main" id="{9F16CD6E-8F99-44F6-8849-BB5E1104E163}"/>
              </a:ext>
            </a:extLst>
          </p:cNvPr>
          <p:cNvSpPr/>
          <p:nvPr/>
        </p:nvSpPr>
        <p:spPr>
          <a:xfrm>
            <a:off x="263352" y="1484784"/>
            <a:ext cx="9289032" cy="4247317"/>
          </a:xfrm>
          <a:prstGeom prst="rect">
            <a:avLst/>
          </a:prstGeom>
        </p:spPr>
        <p:txBody>
          <a:bodyPr wrap="square" lIns="91440" tIns="45720" rIns="91440" bIns="45720" anchor="t">
            <a:spAutoFit/>
          </a:bodyPr>
          <a:lstStyle/>
          <a:p>
            <a:pPr>
              <a:spcAft>
                <a:spcPts val="1200"/>
              </a:spcAft>
            </a:pPr>
            <a:r>
              <a:rPr lang="en-AU" sz="2000" b="1" dirty="0">
                <a:solidFill>
                  <a:srgbClr val="D86075"/>
                </a:solidFill>
                <a:latin typeface="Roboto Bold" pitchFamily="2" charset="0"/>
                <a:ea typeface="Roboto Bold" pitchFamily="2" charset="0"/>
              </a:rPr>
              <a:t>Build resilient infrastructure, promote sustainable industrialization and foster innovation</a:t>
            </a:r>
            <a:endParaRPr lang="en-AU" sz="2000" b="1" i="0" dirty="0">
              <a:solidFill>
                <a:srgbClr val="4D4D4D"/>
              </a:solidFill>
              <a:effectLst/>
              <a:latin typeface="Roboto Bold" pitchFamily="2" charset="0"/>
              <a:ea typeface="Roboto Bold" pitchFamily="2" charset="0"/>
            </a:endParaRPr>
          </a:p>
          <a:p>
            <a:pPr>
              <a:spcAft>
                <a:spcPts val="1200"/>
              </a:spcAft>
            </a:pPr>
            <a:r>
              <a:rPr lang="en-AU" sz="2000" dirty="0">
                <a:latin typeface="Roboto Light" panose="02000000000000000000" pitchFamily="2" charset="0"/>
                <a:ea typeface="Roboto Light" panose="02000000000000000000" pitchFamily="2" charset="0"/>
              </a:rPr>
              <a:t>Economic growth, social development and climate action are heavily dependent on investments in infrastructure, sustainable industrial development and technological progress.</a:t>
            </a:r>
          </a:p>
          <a:p>
            <a:pPr>
              <a:spcAft>
                <a:spcPts val="1200"/>
              </a:spcAft>
            </a:pPr>
            <a:r>
              <a:rPr lang="en-AU" sz="2000" dirty="0">
                <a:latin typeface="Roboto Light" panose="02000000000000000000" pitchFamily="2" charset="0"/>
                <a:ea typeface="Roboto Light" panose="02000000000000000000" pitchFamily="2" charset="0"/>
              </a:rPr>
              <a:t>Inclusive and sustainable industrialisation, innovation and infrastructure, can unleash dynamic and competitive economic forces that generate employment and income.</a:t>
            </a:r>
          </a:p>
          <a:p>
            <a:pPr>
              <a:spcAft>
                <a:spcPts val="1200"/>
              </a:spcAft>
            </a:pPr>
            <a:r>
              <a:rPr lang="en-AU" sz="2000" dirty="0">
                <a:latin typeface="Roboto Light"/>
                <a:ea typeface="Roboto Light"/>
                <a:cs typeface="Roboto Light"/>
              </a:rPr>
              <a:t>Investment in research and development globally – as well as financing for economic infrastructure in developing countries – has increased, and impressive progress has been made in mobile connectivity with 97% of the worlds population living within reach of a mobile cellular signal. </a:t>
            </a:r>
            <a:endParaRPr lang="en-AU" sz="2000" dirty="0">
              <a:latin typeface="Roboto Light" panose="02000000000000000000" pitchFamily="2" charset="0"/>
              <a:ea typeface="Roboto Light" panose="02000000000000000000" pitchFamily="2" charset="0"/>
              <a:cs typeface="Roboto Light"/>
            </a:endParaRPr>
          </a:p>
        </p:txBody>
      </p:sp>
    </p:spTree>
    <p:extLst>
      <p:ext uri="{BB962C8B-B14F-4D97-AF65-F5344CB8AC3E}">
        <p14:creationId xmlns:p14="http://schemas.microsoft.com/office/powerpoint/2010/main" val="3030304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nchor="ctr"/>
          <a:lstStyle/>
          <a:p>
            <a:r>
              <a:rPr lang="en-AU" sz="4400" dirty="0"/>
              <a:t>Goal 10: REDUCED INEQUALITIES</a:t>
            </a:r>
          </a:p>
        </p:txBody>
      </p:sp>
      <p:pic>
        <p:nvPicPr>
          <p:cNvPr id="4" name="Picture 3" descr="An icon of the equals sign">
            <a:extLst>
              <a:ext uri="{FF2B5EF4-FFF2-40B4-BE49-F238E27FC236}">
                <a16:creationId xmlns:a16="http://schemas.microsoft.com/office/drawing/2014/main" id="{8F2D0BF4-E27D-4322-98FA-46E896D7B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724" y="2420888"/>
            <a:ext cx="2455912" cy="2455912"/>
          </a:xfrm>
          <a:prstGeom prst="rect">
            <a:avLst/>
          </a:prstGeom>
        </p:spPr>
      </p:pic>
      <p:sp>
        <p:nvSpPr>
          <p:cNvPr id="3" name="Rectangle 2">
            <a:extLst>
              <a:ext uri="{FF2B5EF4-FFF2-40B4-BE49-F238E27FC236}">
                <a16:creationId xmlns:a16="http://schemas.microsoft.com/office/drawing/2014/main" id="{6207E54E-2189-4054-AA3A-1B5697CED124}"/>
              </a:ext>
            </a:extLst>
          </p:cNvPr>
          <p:cNvSpPr/>
          <p:nvPr/>
        </p:nvSpPr>
        <p:spPr>
          <a:xfrm>
            <a:off x="263352" y="1628800"/>
            <a:ext cx="8928992" cy="4062651"/>
          </a:xfrm>
          <a:prstGeom prst="rect">
            <a:avLst/>
          </a:prstGeom>
        </p:spPr>
        <p:txBody>
          <a:bodyPr wrap="square">
            <a:spAutoFit/>
          </a:bodyPr>
          <a:lstStyle/>
          <a:p>
            <a:pPr>
              <a:spcAft>
                <a:spcPts val="1200"/>
              </a:spcAft>
            </a:pPr>
            <a:r>
              <a:rPr lang="en-AU" sz="2000" dirty="0">
                <a:solidFill>
                  <a:srgbClr val="D86075"/>
                </a:solidFill>
                <a:latin typeface="Roboto Bold" pitchFamily="2" charset="0"/>
                <a:ea typeface="Roboto Bold" pitchFamily="2" charset="0"/>
              </a:rPr>
              <a:t>Reduce inequality within and among countries</a:t>
            </a:r>
            <a:endParaRPr lang="en-AU" sz="2000" dirty="0">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Inequalities based on income, sex, age, disability, sexual orientation, race, class, ethnicity, religion and opportunity continue to persist across the world. Inequality threatens long-term social and economic development. We cannot achieve sustainable development for all, if inequalities continue to exist. </a:t>
            </a:r>
          </a:p>
          <a:p>
            <a:pPr>
              <a:spcAft>
                <a:spcPts val="1200"/>
              </a:spcAft>
            </a:pPr>
            <a:r>
              <a:rPr lang="en-AU" sz="2000" dirty="0">
                <a:latin typeface="Roboto Light" panose="02000000000000000000" pitchFamily="2" charset="0"/>
                <a:ea typeface="Roboto Light" panose="02000000000000000000" pitchFamily="2" charset="0"/>
              </a:rPr>
              <a:t>1 in 5 people have experienced discrimination on at least one of the grounds prohibited under international human rights law.</a:t>
            </a:r>
          </a:p>
          <a:p>
            <a:pPr>
              <a:spcAft>
                <a:spcPts val="1200"/>
              </a:spcAft>
            </a:pPr>
            <a:r>
              <a:rPr lang="en-AU" sz="2000" dirty="0">
                <a:latin typeface="Roboto Light" panose="02000000000000000000" pitchFamily="2" charset="0"/>
                <a:ea typeface="Roboto Light" panose="02000000000000000000" pitchFamily="2" charset="0"/>
              </a:rPr>
              <a:t>Evidence from developing countries shows that children in the poorest 20 per cent of the populations are still up to three times more likely to die before their fifth birthday than children in the richest quintiles.</a:t>
            </a:r>
            <a:endParaRPr lang="en-AU" i="0" dirty="0">
              <a:solidFill>
                <a:srgbClr val="4D4D4D"/>
              </a:solidFill>
              <a:effectLst/>
              <a:latin typeface="Roboto Bold" pitchFamily="2" charset="0"/>
              <a:ea typeface="Roboto Bold" pitchFamily="2" charset="0"/>
            </a:endParaRPr>
          </a:p>
          <a:p>
            <a:pPr>
              <a:spcAft>
                <a:spcPts val="1200"/>
              </a:spcAft>
            </a:pPr>
            <a:endParaRPr lang="en-AU" i="0" dirty="0">
              <a:solidFill>
                <a:srgbClr val="4D4D4D"/>
              </a:solidFill>
              <a:effectLst/>
              <a:latin typeface="Roboto Bold" pitchFamily="2" charset="0"/>
              <a:ea typeface="Roboto Bold" pitchFamily="2" charset="0"/>
            </a:endParaRPr>
          </a:p>
        </p:txBody>
      </p:sp>
    </p:spTree>
    <p:extLst>
      <p:ext uri="{BB962C8B-B14F-4D97-AF65-F5344CB8AC3E}">
        <p14:creationId xmlns:p14="http://schemas.microsoft.com/office/powerpoint/2010/main" val="352549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lstStyle/>
          <a:p>
            <a:r>
              <a:rPr lang="en-AU" sz="4200" dirty="0"/>
              <a:t>Goal 11: SUSTAINABLE CITIES AND COMMUNITIES</a:t>
            </a:r>
          </a:p>
        </p:txBody>
      </p:sp>
      <p:pic>
        <p:nvPicPr>
          <p:cNvPr id="5" name="Picture 4" descr="An icon displaying the silhouette of houses and buildings">
            <a:extLst>
              <a:ext uri="{FF2B5EF4-FFF2-40B4-BE49-F238E27FC236}">
                <a16:creationId xmlns:a16="http://schemas.microsoft.com/office/drawing/2014/main" id="{D3F94F86-D5C5-4A52-8630-DF8F50444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167" y="2348880"/>
            <a:ext cx="2520280" cy="2520280"/>
          </a:xfrm>
          <a:prstGeom prst="rect">
            <a:avLst/>
          </a:prstGeom>
        </p:spPr>
      </p:pic>
      <p:sp>
        <p:nvSpPr>
          <p:cNvPr id="4" name="Rectangle 3">
            <a:extLst>
              <a:ext uri="{FF2B5EF4-FFF2-40B4-BE49-F238E27FC236}">
                <a16:creationId xmlns:a16="http://schemas.microsoft.com/office/drawing/2014/main" id="{4D0B7E5F-3302-4C1D-8DA5-AE9A53590F6D}"/>
              </a:ext>
            </a:extLst>
          </p:cNvPr>
          <p:cNvSpPr/>
          <p:nvPr/>
        </p:nvSpPr>
        <p:spPr>
          <a:xfrm>
            <a:off x="313552" y="1628800"/>
            <a:ext cx="8736303" cy="4524315"/>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Make cities inclusive, safe, resilient and sustainable</a:t>
            </a:r>
          </a:p>
          <a:p>
            <a:pPr>
              <a:spcAft>
                <a:spcPts val="1200"/>
              </a:spcAft>
            </a:pPr>
            <a:r>
              <a:rPr lang="en-AU" sz="2000" dirty="0">
                <a:latin typeface="Roboto Light" panose="02000000000000000000" pitchFamily="2" charset="0"/>
                <a:ea typeface="Roboto Light" panose="02000000000000000000" pitchFamily="2" charset="0"/>
              </a:rPr>
              <a:t>Half of humanity – 3.5 billion people – lives in cities today and 5 billion people are projected to live in cities by 2030.</a:t>
            </a:r>
          </a:p>
          <a:p>
            <a:pPr>
              <a:spcAft>
                <a:spcPts val="1200"/>
              </a:spcAft>
            </a:pPr>
            <a:r>
              <a:rPr lang="en-AU" sz="2000" dirty="0">
                <a:latin typeface="Roboto Light" panose="02000000000000000000" pitchFamily="2" charset="0"/>
                <a:ea typeface="Roboto Light" panose="02000000000000000000" pitchFamily="2" charset="0"/>
              </a:rPr>
              <a:t>Rapid urbanisation has meant that those living in the world’s cities are facing worsening air pollution, inadequate infrastructure and services, and unplanned urban sprawl.</a:t>
            </a:r>
          </a:p>
          <a:p>
            <a:pPr>
              <a:spcAft>
                <a:spcPts val="1200"/>
              </a:spcAft>
            </a:pPr>
            <a:r>
              <a:rPr lang="en-AU" sz="2000" dirty="0">
                <a:latin typeface="Roboto Light" panose="02000000000000000000" pitchFamily="2" charset="0"/>
                <a:ea typeface="Roboto Light" panose="02000000000000000000" pitchFamily="2" charset="0"/>
              </a:rPr>
              <a:t>99% of the world’s urban population breathe polluted air.</a:t>
            </a:r>
          </a:p>
          <a:p>
            <a:pPr>
              <a:spcAft>
                <a:spcPts val="1200"/>
              </a:spcAft>
            </a:pPr>
            <a:r>
              <a:rPr lang="en-AU" sz="2000" dirty="0">
                <a:latin typeface="Roboto Light" panose="02000000000000000000" pitchFamily="2" charset="0"/>
                <a:ea typeface="Roboto Light" panose="02000000000000000000" pitchFamily="2" charset="0"/>
              </a:rPr>
              <a:t>Over 90 per cent of Covid-19 cases are occurring in urban areas, with the 1 billion residents of the world’s densely populated slums. Inequality and the levels of urban energy consumption and pollution are some of the challenges. </a:t>
            </a:r>
            <a:endParaRPr lang="en-AU" dirty="0"/>
          </a:p>
          <a:p>
            <a:pPr>
              <a:spcAft>
                <a:spcPts val="1200"/>
              </a:spcAft>
            </a:pPr>
            <a:endParaRPr lang="en-AU" dirty="0"/>
          </a:p>
        </p:txBody>
      </p:sp>
    </p:spTree>
    <p:extLst>
      <p:ext uri="{BB962C8B-B14F-4D97-AF65-F5344CB8AC3E}">
        <p14:creationId xmlns:p14="http://schemas.microsoft.com/office/powerpoint/2010/main" val="29148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lstStyle/>
          <a:p>
            <a:r>
              <a:rPr lang="en-AU" sz="4400" dirty="0"/>
              <a:t>Goal 12: RESPONSIBLE CONSUMPTION AND PRODUCTION</a:t>
            </a:r>
          </a:p>
        </p:txBody>
      </p:sp>
      <p:pic>
        <p:nvPicPr>
          <p:cNvPr id="4" name="Picture 3" descr="An icon of the infinity sign">
            <a:extLst>
              <a:ext uri="{FF2B5EF4-FFF2-40B4-BE49-F238E27FC236}">
                <a16:creationId xmlns:a16="http://schemas.microsoft.com/office/drawing/2014/main" id="{3784E546-434A-40FE-97C2-5C3CD17CD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344" y="2492896"/>
            <a:ext cx="2664296" cy="2664296"/>
          </a:xfrm>
          <a:prstGeom prst="rect">
            <a:avLst/>
          </a:prstGeom>
        </p:spPr>
      </p:pic>
      <p:sp>
        <p:nvSpPr>
          <p:cNvPr id="3" name="Rectangle 2">
            <a:extLst>
              <a:ext uri="{FF2B5EF4-FFF2-40B4-BE49-F238E27FC236}">
                <a16:creationId xmlns:a16="http://schemas.microsoft.com/office/drawing/2014/main" id="{DEADAC71-EDAC-4675-9DD5-5A87699BF0F7}"/>
              </a:ext>
            </a:extLst>
          </p:cNvPr>
          <p:cNvSpPr/>
          <p:nvPr/>
        </p:nvSpPr>
        <p:spPr>
          <a:xfrm>
            <a:off x="412945" y="1762611"/>
            <a:ext cx="8522570" cy="3323987"/>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Ensure sustainable consumption and production patterns</a:t>
            </a:r>
            <a:endParaRPr lang="en-AU" sz="2000" b="1" i="0" dirty="0">
              <a:solidFill>
                <a:srgbClr val="4D4D4D"/>
              </a:solidFill>
              <a:effectLst/>
              <a:latin typeface="Roboto Bold" pitchFamily="2" charset="0"/>
              <a:ea typeface="Roboto Bold" pitchFamily="2" charset="0"/>
            </a:endParaRPr>
          </a:p>
          <a:p>
            <a:pPr>
              <a:spcAft>
                <a:spcPts val="1200"/>
              </a:spcAft>
            </a:pPr>
            <a:r>
              <a:rPr lang="en-AU" sz="2000" dirty="0">
                <a:latin typeface="Roboto Light" panose="02000000000000000000" pitchFamily="2" charset="0"/>
                <a:ea typeface="Roboto Light" panose="02000000000000000000" pitchFamily="2" charset="0"/>
              </a:rPr>
              <a:t>Worldwide consumption and production rely on the use of the natural environment and resources in a way that continues to have destructive impacts on the planet.</a:t>
            </a:r>
            <a:r>
              <a:rPr lang="en-AU" sz="2000" b="1" dirty="0">
                <a:latin typeface="Roboto Light" panose="02000000000000000000" pitchFamily="2" charset="0"/>
                <a:ea typeface="Roboto Light" panose="02000000000000000000" pitchFamily="2" charset="0"/>
              </a:rPr>
              <a:t> </a:t>
            </a:r>
            <a:r>
              <a:rPr lang="en-AU" sz="2000" dirty="0">
                <a:latin typeface="Roboto Light" panose="02000000000000000000" pitchFamily="2" charset="0"/>
                <a:ea typeface="Roboto Light" panose="02000000000000000000" pitchFamily="2" charset="0"/>
              </a:rPr>
              <a:t>Economic and social progress over the last century has seen continued devastating effects on the environment. </a:t>
            </a:r>
          </a:p>
          <a:p>
            <a:pPr>
              <a:spcAft>
                <a:spcPts val="1200"/>
              </a:spcAft>
            </a:pPr>
            <a:r>
              <a:rPr lang="en-AU" sz="2000" dirty="0">
                <a:latin typeface="Roboto Light" panose="02000000000000000000" pitchFamily="2" charset="0"/>
                <a:ea typeface="Roboto Light" panose="02000000000000000000" pitchFamily="2" charset="0"/>
              </a:rPr>
              <a:t>Unsustainable patterns of consumption and production are the root cause of climate change, biodiversity loss and pollution. </a:t>
            </a:r>
          </a:p>
          <a:p>
            <a:pPr>
              <a:spcAft>
                <a:spcPts val="1200"/>
              </a:spcAft>
            </a:pPr>
            <a:r>
              <a:rPr lang="en-AU" sz="2000" dirty="0">
                <a:latin typeface="Roboto Light" panose="02000000000000000000" pitchFamily="2" charset="0"/>
                <a:ea typeface="Roboto Light" panose="02000000000000000000" pitchFamily="2" charset="0"/>
              </a:rPr>
              <a:t>Our reliance on natural resources is increasing, rising over 65% globally from 2000 to 2019. </a:t>
            </a:r>
          </a:p>
        </p:txBody>
      </p:sp>
    </p:spTree>
    <p:extLst>
      <p:ext uri="{BB962C8B-B14F-4D97-AF65-F5344CB8AC3E}">
        <p14:creationId xmlns:p14="http://schemas.microsoft.com/office/powerpoint/2010/main" val="205737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nchor="ctr"/>
          <a:lstStyle/>
          <a:p>
            <a:r>
              <a:rPr lang="en-AU" sz="4400" dirty="0"/>
              <a:t>Goal 13: CLIMATE ACTION</a:t>
            </a:r>
          </a:p>
        </p:txBody>
      </p:sp>
      <p:pic>
        <p:nvPicPr>
          <p:cNvPr id="4" name="Picture 3" descr="An eye with the world in its centre as the iris">
            <a:extLst>
              <a:ext uri="{FF2B5EF4-FFF2-40B4-BE49-F238E27FC236}">
                <a16:creationId xmlns:a16="http://schemas.microsoft.com/office/drawing/2014/main" id="{4D7A9EA6-C5FC-49D7-B76E-CA2E19815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888" y="2780928"/>
            <a:ext cx="2299340" cy="2299340"/>
          </a:xfrm>
          <a:prstGeom prst="rect">
            <a:avLst/>
          </a:prstGeom>
        </p:spPr>
      </p:pic>
      <p:sp>
        <p:nvSpPr>
          <p:cNvPr id="3" name="Rectangle 2">
            <a:extLst>
              <a:ext uri="{FF2B5EF4-FFF2-40B4-BE49-F238E27FC236}">
                <a16:creationId xmlns:a16="http://schemas.microsoft.com/office/drawing/2014/main" id="{5F7DAD6A-BA9D-4D31-883E-820911097911}"/>
              </a:ext>
            </a:extLst>
          </p:cNvPr>
          <p:cNvSpPr/>
          <p:nvPr/>
        </p:nvSpPr>
        <p:spPr>
          <a:xfrm>
            <a:off x="278924" y="1556792"/>
            <a:ext cx="9380824" cy="4555093"/>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Take urgent action to combat climate change and its impacts</a:t>
            </a:r>
            <a:endParaRPr lang="en-AU" dirty="0">
              <a:solidFill>
                <a:srgbClr val="4D4D4D"/>
              </a:solidFill>
              <a:latin typeface="Roboto" pitchFamily="2" charset="0"/>
            </a:endParaRPr>
          </a:p>
          <a:p>
            <a:pPr>
              <a:spcAft>
                <a:spcPts val="1200"/>
              </a:spcAft>
            </a:pPr>
            <a:r>
              <a:rPr lang="en-AU" sz="2000" dirty="0">
                <a:latin typeface="Roboto Light" panose="02000000000000000000" pitchFamily="2" charset="0"/>
                <a:ea typeface="Roboto Light" panose="02000000000000000000" pitchFamily="2" charset="0"/>
              </a:rPr>
              <a:t>Climate change is affecting every country on every continent. Weather patterns are changing, sea levels are rising, and weather events are becoming more extreme.</a:t>
            </a:r>
          </a:p>
          <a:p>
            <a:pPr>
              <a:spcAft>
                <a:spcPts val="1200"/>
              </a:spcAft>
            </a:pPr>
            <a:r>
              <a:rPr lang="en-AU" sz="2000" dirty="0">
                <a:latin typeface="Roboto Light" panose="02000000000000000000" pitchFamily="2" charset="0"/>
                <a:ea typeface="Roboto Light" panose="02000000000000000000" pitchFamily="2" charset="0"/>
              </a:rPr>
              <a:t>Climate change is disrupting national economies and affecting lives and livelihoods, especially for the most vulnerable. </a:t>
            </a:r>
          </a:p>
          <a:p>
            <a:pPr>
              <a:spcAft>
                <a:spcPts val="1200"/>
              </a:spcAft>
            </a:pPr>
            <a:r>
              <a:rPr lang="en-AU" sz="2000" dirty="0">
                <a:latin typeface="Roboto Light" panose="02000000000000000000" pitchFamily="2" charset="0"/>
                <a:ea typeface="Roboto Light" panose="02000000000000000000" pitchFamily="2" charset="0"/>
              </a:rPr>
              <a:t>2010-2019 was warmest decade ever recorded, bringing with it massive wildfires, hurricanes, droughts, floods and other climate disasters across continents.</a:t>
            </a:r>
          </a:p>
          <a:p>
            <a:pPr>
              <a:spcAft>
                <a:spcPts val="1200"/>
              </a:spcAft>
            </a:pPr>
            <a:r>
              <a:rPr lang="en-AU" sz="2000" dirty="0">
                <a:latin typeface="Roboto Light" panose="02000000000000000000" pitchFamily="2" charset="0"/>
                <a:ea typeface="Roboto Light" panose="02000000000000000000" pitchFamily="2" charset="0"/>
              </a:rPr>
              <a:t>Energy-related CO2 emissions increased 6% in 2021, reaching the highest level ever. </a:t>
            </a:r>
          </a:p>
          <a:p>
            <a:pPr>
              <a:spcAft>
                <a:spcPts val="1200"/>
              </a:spcAft>
            </a:pPr>
            <a:r>
              <a:rPr lang="en-AU" sz="2000" dirty="0">
                <a:latin typeface="Roboto Light" panose="02000000000000000000" pitchFamily="2" charset="0"/>
                <a:ea typeface="Roboto Light" panose="02000000000000000000" pitchFamily="2" charset="0"/>
              </a:rPr>
              <a:t>It is still possible, using a wide array of technological measures and changes in behaviour, to limit the increase in global mean temperature to two degrees Celsius above pre-industrial levels.</a:t>
            </a:r>
          </a:p>
        </p:txBody>
      </p:sp>
    </p:spTree>
    <p:extLst>
      <p:ext uri="{BB962C8B-B14F-4D97-AF65-F5344CB8AC3E}">
        <p14:creationId xmlns:p14="http://schemas.microsoft.com/office/powerpoint/2010/main" val="111292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nchor="ctr"/>
          <a:lstStyle/>
          <a:p>
            <a:r>
              <a:rPr lang="en-AU" sz="4400" dirty="0"/>
              <a:t>Goal 14: LIFE BELOW WATER</a:t>
            </a:r>
          </a:p>
        </p:txBody>
      </p:sp>
      <p:pic>
        <p:nvPicPr>
          <p:cNvPr id="5" name="Picture 4" descr="A logo of fish under water">
            <a:extLst>
              <a:ext uri="{FF2B5EF4-FFF2-40B4-BE49-F238E27FC236}">
                <a16:creationId xmlns:a16="http://schemas.microsoft.com/office/drawing/2014/main" id="{DACEC225-23CD-4675-BCBA-AC501972C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412" y="2708920"/>
            <a:ext cx="2304256" cy="2304256"/>
          </a:xfrm>
          <a:prstGeom prst="rect">
            <a:avLst/>
          </a:prstGeom>
        </p:spPr>
      </p:pic>
      <p:sp>
        <p:nvSpPr>
          <p:cNvPr id="3" name="Rectangle 2">
            <a:extLst>
              <a:ext uri="{FF2B5EF4-FFF2-40B4-BE49-F238E27FC236}">
                <a16:creationId xmlns:a16="http://schemas.microsoft.com/office/drawing/2014/main" id="{D2C4D252-D548-4D94-8816-0A675569FAD9}"/>
              </a:ext>
            </a:extLst>
          </p:cNvPr>
          <p:cNvSpPr/>
          <p:nvPr/>
        </p:nvSpPr>
        <p:spPr>
          <a:xfrm>
            <a:off x="263352" y="1700808"/>
            <a:ext cx="8784976" cy="3939540"/>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Conserve and sustainably use the oceans, seas and marine resources</a:t>
            </a:r>
            <a:endParaRPr lang="en-AU" sz="2000" dirty="0">
              <a:solidFill>
                <a:srgbClr val="4D4D4D"/>
              </a:solidFill>
              <a:latin typeface="Roboto" pitchFamily="2" charset="0"/>
            </a:endParaRPr>
          </a:p>
          <a:p>
            <a:pPr>
              <a:spcAft>
                <a:spcPts val="1200"/>
              </a:spcAft>
            </a:pPr>
            <a:r>
              <a:rPr lang="en-AU" sz="2000" dirty="0">
                <a:latin typeface="Roboto Light" panose="02000000000000000000" pitchFamily="2" charset="0"/>
                <a:ea typeface="Roboto Light" panose="02000000000000000000" pitchFamily="2" charset="0"/>
              </a:rPr>
              <a:t>The ocean drives global systems that make the Earth habitable for humankind. Our rainwater, drinking water, weather, climate, coastlines, much of our food, and even the oxygen in the air we breathe, are all ultimately provided and regulated by the sea. Saving our ocean is a priority.</a:t>
            </a:r>
          </a:p>
          <a:p>
            <a:pPr>
              <a:spcAft>
                <a:spcPts val="1200"/>
              </a:spcAft>
            </a:pPr>
            <a:r>
              <a:rPr lang="en-AU" sz="2000" dirty="0">
                <a:latin typeface="Roboto Light" panose="02000000000000000000" pitchFamily="2" charset="0"/>
                <a:ea typeface="Roboto Light" panose="02000000000000000000" pitchFamily="2" charset="0"/>
              </a:rPr>
              <a:t>Plastic pollution is choking the ocean, with over 17 million metric tonnes of plastic having entered the ocean in 2021. This figure is projected to double or triple by 2040.</a:t>
            </a:r>
          </a:p>
          <a:p>
            <a:pPr>
              <a:spcAft>
                <a:spcPts val="1200"/>
              </a:spcAft>
            </a:pPr>
            <a:r>
              <a:rPr lang="en-AU" sz="2000" dirty="0">
                <a:latin typeface="Roboto Light" panose="02000000000000000000" pitchFamily="2" charset="0"/>
                <a:ea typeface="Roboto Light" panose="02000000000000000000" pitchFamily="2" charset="0"/>
              </a:rPr>
              <a:t>Managing climate change is crucial for the survival of the world’s largest ecosystem, with the ocean absorbing more than 90% of the excess heat in the climate system. </a:t>
            </a:r>
          </a:p>
        </p:txBody>
      </p:sp>
    </p:spTree>
    <p:extLst>
      <p:ext uri="{BB962C8B-B14F-4D97-AF65-F5344CB8AC3E}">
        <p14:creationId xmlns:p14="http://schemas.microsoft.com/office/powerpoint/2010/main" val="560118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nchor="ctr"/>
          <a:lstStyle/>
          <a:p>
            <a:r>
              <a:rPr lang="en-AU" sz="4400" dirty="0"/>
              <a:t>Goal 15: LIFE ON LAND</a:t>
            </a:r>
          </a:p>
        </p:txBody>
      </p:sp>
      <p:pic>
        <p:nvPicPr>
          <p:cNvPr id="4" name="Picture 3" descr="A logo of a tree surrounded by birds">
            <a:extLst>
              <a:ext uri="{FF2B5EF4-FFF2-40B4-BE49-F238E27FC236}">
                <a16:creationId xmlns:a16="http://schemas.microsoft.com/office/drawing/2014/main" id="{E35E77A1-A2B8-49E0-9B76-6EC9A952D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5269" y="2780928"/>
            <a:ext cx="2327212" cy="2327212"/>
          </a:xfrm>
          <a:prstGeom prst="rect">
            <a:avLst/>
          </a:prstGeom>
        </p:spPr>
      </p:pic>
      <p:sp>
        <p:nvSpPr>
          <p:cNvPr id="3" name="Rectangle 2">
            <a:extLst>
              <a:ext uri="{FF2B5EF4-FFF2-40B4-BE49-F238E27FC236}">
                <a16:creationId xmlns:a16="http://schemas.microsoft.com/office/drawing/2014/main" id="{AC806468-779E-4BEE-AB87-3E76A570B164}"/>
              </a:ext>
            </a:extLst>
          </p:cNvPr>
          <p:cNvSpPr/>
          <p:nvPr/>
        </p:nvSpPr>
        <p:spPr>
          <a:xfrm>
            <a:off x="276284" y="1628800"/>
            <a:ext cx="9060075" cy="3939540"/>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Sustainably manage forests, combat desertification, halt and reverse land degradation, halt biodiversity loss</a:t>
            </a:r>
            <a:endParaRPr lang="en-AU" sz="2000" b="1" dirty="0"/>
          </a:p>
          <a:p>
            <a:pPr>
              <a:spcAft>
                <a:spcPts val="1200"/>
              </a:spcAft>
            </a:pPr>
            <a:r>
              <a:rPr lang="en-AU" sz="2000" dirty="0">
                <a:latin typeface="Roboto Light" panose="02000000000000000000" pitchFamily="2" charset="0"/>
                <a:ea typeface="Roboto Light" panose="02000000000000000000" pitchFamily="2" charset="0"/>
              </a:rPr>
              <a:t>Nature is critical to our survival: nature provides us with our oxygen, regulates our weather patterns, pollinates our crops, and produces our food. But it is under increasing stress.</a:t>
            </a:r>
          </a:p>
          <a:p>
            <a:pPr>
              <a:spcAft>
                <a:spcPts val="1200"/>
              </a:spcAft>
            </a:pPr>
            <a:r>
              <a:rPr lang="en-AU" sz="2000" dirty="0">
                <a:latin typeface="Roboto Light" panose="02000000000000000000" pitchFamily="2" charset="0"/>
                <a:ea typeface="Roboto Light" panose="02000000000000000000" pitchFamily="2" charset="0"/>
              </a:rPr>
              <a:t>10 million hectares of forest are destroyed every year affecting 3.2 billion people. Lost forests mean the disappearance of livelihoods in rural communities, increased carbon emissions, diminished biodiversity and the degradation of land.</a:t>
            </a:r>
          </a:p>
          <a:p>
            <a:pPr>
              <a:spcAft>
                <a:spcPts val="1200"/>
              </a:spcAft>
            </a:pPr>
            <a:r>
              <a:rPr lang="en-AU" sz="2000" dirty="0">
                <a:latin typeface="Roboto Light" panose="02000000000000000000" pitchFamily="2" charset="0"/>
                <a:ea typeface="Roboto Light" panose="02000000000000000000" pitchFamily="2" charset="0"/>
              </a:rPr>
              <a:t>Around 40,000 animal species are documented to be at risk of extinction over the coming decades.</a:t>
            </a:r>
          </a:p>
        </p:txBody>
      </p:sp>
    </p:spTree>
    <p:extLst>
      <p:ext uri="{BB962C8B-B14F-4D97-AF65-F5344CB8AC3E}">
        <p14:creationId xmlns:p14="http://schemas.microsoft.com/office/powerpoint/2010/main" val="254258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nchor="ctr"/>
          <a:lstStyle/>
          <a:p>
            <a:r>
              <a:rPr lang="en-AU" sz="4400" dirty="0"/>
              <a:t>Goal 16: PEACE AND JUSTICE</a:t>
            </a:r>
          </a:p>
        </p:txBody>
      </p:sp>
      <p:pic>
        <p:nvPicPr>
          <p:cNvPr id="5" name="Picture 4" descr="A logo of a peace dove standing on a Judge's gavel">
            <a:extLst>
              <a:ext uri="{FF2B5EF4-FFF2-40B4-BE49-F238E27FC236}">
                <a16:creationId xmlns:a16="http://schemas.microsoft.com/office/drawing/2014/main" id="{C7AB40B3-0ABD-47D8-BA91-D00F45CAE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796" y="2492897"/>
            <a:ext cx="2448272" cy="2448272"/>
          </a:xfrm>
          <a:prstGeom prst="rect">
            <a:avLst/>
          </a:prstGeom>
        </p:spPr>
      </p:pic>
      <p:sp>
        <p:nvSpPr>
          <p:cNvPr id="3" name="Rectangle 2">
            <a:extLst>
              <a:ext uri="{FF2B5EF4-FFF2-40B4-BE49-F238E27FC236}">
                <a16:creationId xmlns:a16="http://schemas.microsoft.com/office/drawing/2014/main" id="{C2FB9E23-09A6-4FEB-8D8F-1D75A7D09454}"/>
              </a:ext>
            </a:extLst>
          </p:cNvPr>
          <p:cNvSpPr/>
          <p:nvPr/>
        </p:nvSpPr>
        <p:spPr>
          <a:xfrm>
            <a:off x="263352" y="1628800"/>
            <a:ext cx="9145016" cy="4093428"/>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Promote just, peaceful and inclusive societies</a:t>
            </a:r>
            <a:endParaRPr lang="en-AU" b="1" i="0" dirty="0">
              <a:solidFill>
                <a:srgbClr val="4D4D4D"/>
              </a:solidFill>
              <a:effectLst/>
              <a:latin typeface="var(--h1_typography-font-family)"/>
            </a:endParaRPr>
          </a:p>
          <a:p>
            <a:pPr>
              <a:spcAft>
                <a:spcPts val="1200"/>
              </a:spcAft>
            </a:pPr>
            <a:r>
              <a:rPr lang="en-AU" sz="2000" dirty="0">
                <a:latin typeface="Roboto Light" panose="02000000000000000000" pitchFamily="2" charset="0"/>
                <a:ea typeface="Roboto Light" panose="02000000000000000000" pitchFamily="2" charset="0"/>
              </a:rPr>
              <a:t>People everywhere need to be free of fear from all forms of violence and feel safe as they go about their lives whatever their ethnicity, faith or sexual orientation. Conflict, insecurity, weak institutions and limited access to justice remain a great threat to sustainable development. </a:t>
            </a:r>
          </a:p>
          <a:p>
            <a:pPr>
              <a:spcAft>
                <a:spcPts val="1200"/>
              </a:spcAft>
            </a:pPr>
            <a:r>
              <a:rPr lang="en-AU" sz="2000" dirty="0">
                <a:latin typeface="Roboto Light" panose="02000000000000000000" pitchFamily="2" charset="0"/>
                <a:ea typeface="Roboto Light" panose="02000000000000000000" pitchFamily="2" charset="0"/>
              </a:rPr>
              <a:t>The world is witnessing the largest number of violent conflicts since 1946.</a:t>
            </a:r>
          </a:p>
          <a:p>
            <a:pPr>
              <a:spcAft>
                <a:spcPts val="1200"/>
              </a:spcAft>
            </a:pPr>
            <a:r>
              <a:rPr lang="en-AU" sz="2000" dirty="0">
                <a:latin typeface="Roboto Light" panose="02000000000000000000" pitchFamily="2" charset="0"/>
                <a:ea typeface="Roboto Light" panose="02000000000000000000" pitchFamily="2" charset="0"/>
              </a:rPr>
              <a:t>In 2019, the number of people fleeing war, persecution and conflict exceeded 79.5 million, the highest level ever recorded.</a:t>
            </a:r>
          </a:p>
          <a:p>
            <a:pPr>
              <a:spcAft>
                <a:spcPts val="1200"/>
              </a:spcAft>
            </a:pPr>
            <a:r>
              <a:rPr lang="en-AU" sz="2000" dirty="0">
                <a:latin typeface="Roboto Light" panose="02000000000000000000" pitchFamily="2" charset="0"/>
                <a:ea typeface="Roboto Light" panose="02000000000000000000" pitchFamily="2" charset="0"/>
              </a:rPr>
              <a:t>A record 100 million people had been forcibly displaced worldwide as at May 2022.  The COVID-19 pandemic threatens to amplify and exploit fragilities across the globe.</a:t>
            </a:r>
            <a:endParaRPr lang="en-AU" sz="2000" i="0" dirty="0">
              <a:effectLst/>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079910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63352" y="260648"/>
            <a:ext cx="11089232" cy="1080120"/>
          </a:xfrm>
        </p:spPr>
        <p:txBody>
          <a:bodyPr/>
          <a:lstStyle/>
          <a:p>
            <a:r>
              <a:rPr lang="en-AU" sz="4200" dirty="0"/>
              <a:t>Goal 17: PARTNERSHIPS FOR THE GOALS</a:t>
            </a:r>
          </a:p>
        </p:txBody>
      </p:sp>
      <p:pic>
        <p:nvPicPr>
          <p:cNvPr id="4" name="Picture 3" descr="A logo of five circles interconnecting at the centre">
            <a:extLst>
              <a:ext uri="{FF2B5EF4-FFF2-40B4-BE49-F238E27FC236}">
                <a16:creationId xmlns:a16="http://schemas.microsoft.com/office/drawing/2014/main" id="{324246F8-C7B5-4615-855A-AF3357CFD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943" y="2600908"/>
            <a:ext cx="2088232" cy="2088232"/>
          </a:xfrm>
          <a:prstGeom prst="rect">
            <a:avLst/>
          </a:prstGeom>
        </p:spPr>
      </p:pic>
      <p:sp>
        <p:nvSpPr>
          <p:cNvPr id="3" name="Rectangle 2">
            <a:extLst>
              <a:ext uri="{FF2B5EF4-FFF2-40B4-BE49-F238E27FC236}">
                <a16:creationId xmlns:a16="http://schemas.microsoft.com/office/drawing/2014/main" id="{1A928796-8715-4EDA-975B-253C8ED70710}"/>
              </a:ext>
            </a:extLst>
          </p:cNvPr>
          <p:cNvSpPr/>
          <p:nvPr/>
        </p:nvSpPr>
        <p:spPr>
          <a:xfrm>
            <a:off x="263352" y="1593086"/>
            <a:ext cx="9288238" cy="4370427"/>
          </a:xfrm>
          <a:prstGeom prst="rect">
            <a:avLst/>
          </a:prstGeom>
        </p:spPr>
        <p:txBody>
          <a:bodyPr wrap="square">
            <a:spAutoFit/>
          </a:bodyPr>
          <a:lstStyle/>
          <a:p>
            <a:pPr>
              <a:spcAft>
                <a:spcPts val="1200"/>
              </a:spcAft>
            </a:pPr>
            <a:r>
              <a:rPr lang="en-AU" sz="2000" b="1" dirty="0">
                <a:solidFill>
                  <a:srgbClr val="D86075"/>
                </a:solidFill>
              </a:rPr>
              <a:t>Revitalise the global partnership for sustainable development</a:t>
            </a:r>
            <a:endParaRPr lang="en-AU" dirty="0">
              <a:solidFill>
                <a:srgbClr val="D86075"/>
              </a:solidFill>
              <a:latin typeface="Roboto" pitchFamily="2" charset="0"/>
            </a:endParaRPr>
          </a:p>
          <a:p>
            <a:pPr>
              <a:spcAft>
                <a:spcPts val="1200"/>
              </a:spcAft>
            </a:pPr>
            <a:r>
              <a:rPr lang="en-AU" sz="2000" dirty="0">
                <a:latin typeface="Roboto Light" panose="02000000000000000000" pitchFamily="2" charset="0"/>
                <a:ea typeface="Roboto Light" panose="02000000000000000000" pitchFamily="2" charset="0"/>
              </a:rPr>
              <a:t>The Sustainable Development Goals can only be realised with strong global partnerships and cooperation. This requires inclusive partnerships at all levels, built upon principles and values, and upon a shared vision and shared goals placing people and the planet at the centre.</a:t>
            </a:r>
            <a:endParaRPr lang="en-AU" sz="2000" b="0" i="0" dirty="0">
              <a:effectLst/>
              <a:latin typeface="Roboto Light" panose="02000000000000000000" pitchFamily="2" charset="0"/>
              <a:ea typeface="Roboto Light" panose="02000000000000000000" pitchFamily="2" charset="0"/>
            </a:endParaRPr>
          </a:p>
          <a:p>
            <a:pPr>
              <a:spcAft>
                <a:spcPts val="1200"/>
              </a:spcAft>
            </a:pPr>
            <a:r>
              <a:rPr lang="en-AU" sz="2000" dirty="0">
                <a:latin typeface="Roboto Light" panose="02000000000000000000" pitchFamily="2" charset="0"/>
                <a:ea typeface="Roboto Light" panose="02000000000000000000" pitchFamily="2" charset="0"/>
              </a:rPr>
              <a:t>Due to the COVID-19 pandemic, the global economy is projected to contract sharply, by 3 per cent, in 2020, experiencing its worst recession since the Great Depression. </a:t>
            </a:r>
          </a:p>
          <a:p>
            <a:pPr>
              <a:spcAft>
                <a:spcPts val="1200"/>
              </a:spcAft>
            </a:pPr>
            <a:r>
              <a:rPr lang="en-AU" sz="2000" dirty="0">
                <a:latin typeface="Roboto Light" panose="02000000000000000000" pitchFamily="2" charset="0"/>
                <a:ea typeface="Roboto Light" panose="02000000000000000000" pitchFamily="2" charset="0"/>
              </a:rPr>
              <a:t>Strong international cooperation is needed now more than ever to ensure that countries have the means to recover from the pandemic, build back better and achieve the Sustainable Development Goals.</a:t>
            </a:r>
          </a:p>
          <a:p>
            <a:pPr>
              <a:spcAft>
                <a:spcPts val="1200"/>
              </a:spcAft>
            </a:pPr>
            <a:endParaRPr lang="en-AU" b="0" i="0" dirty="0">
              <a:solidFill>
                <a:srgbClr val="4D4D4D"/>
              </a:solidFill>
              <a:effectLst/>
              <a:latin typeface="Roboto" pitchFamily="2" charset="0"/>
            </a:endParaRPr>
          </a:p>
        </p:txBody>
      </p:sp>
    </p:spTree>
    <p:extLst>
      <p:ext uri="{BB962C8B-B14F-4D97-AF65-F5344CB8AC3E}">
        <p14:creationId xmlns:p14="http://schemas.microsoft.com/office/powerpoint/2010/main" val="195186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526D3-AEB8-4763-9AC8-9E5A0B8AA9DD}"/>
              </a:ext>
            </a:extLst>
          </p:cNvPr>
          <p:cNvPicPr>
            <a:picLocks noChangeAspect="1"/>
          </p:cNvPicPr>
          <p:nvPr/>
        </p:nvPicPr>
        <p:blipFill>
          <a:blip r:embed="rId2"/>
          <a:stretch>
            <a:fillRect/>
          </a:stretch>
        </p:blipFill>
        <p:spPr>
          <a:xfrm>
            <a:off x="1008447" y="1484784"/>
            <a:ext cx="10175106" cy="4352921"/>
          </a:xfrm>
          <a:prstGeom prst="rect">
            <a:avLst/>
          </a:prstGeom>
        </p:spPr>
      </p:pic>
    </p:spTree>
    <p:extLst>
      <p:ext uri="{BB962C8B-B14F-4D97-AF65-F5344CB8AC3E}">
        <p14:creationId xmlns:p14="http://schemas.microsoft.com/office/powerpoint/2010/main" val="286548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33687" y="-171400"/>
            <a:ext cx="9930897" cy="1440160"/>
          </a:xfrm>
        </p:spPr>
        <p:txBody>
          <a:bodyPr/>
          <a:lstStyle/>
          <a:p>
            <a:r>
              <a:rPr lang="en-AU" sz="3600" dirty="0"/>
              <a:t>POPE FRANCIS AND THE SUSTAINABLE DEVELOPMENT </a:t>
            </a:r>
            <a:r>
              <a:rPr lang="en-AU" sz="3600" dirty="0" err="1"/>
              <a:t>gOALS</a:t>
            </a:r>
            <a:endParaRPr lang="en-AU" sz="3600" dirty="0"/>
          </a:p>
        </p:txBody>
      </p:sp>
      <p:sp>
        <p:nvSpPr>
          <p:cNvPr id="4" name="Rectangle 3">
            <a:extLst>
              <a:ext uri="{FF2B5EF4-FFF2-40B4-BE49-F238E27FC236}">
                <a16:creationId xmlns:a16="http://schemas.microsoft.com/office/drawing/2014/main" id="{D12E4C19-FE9E-4A5A-B2F9-A3544D1BBEDE}"/>
              </a:ext>
            </a:extLst>
          </p:cNvPr>
          <p:cNvSpPr/>
          <p:nvPr/>
        </p:nvSpPr>
        <p:spPr>
          <a:xfrm>
            <a:off x="333688" y="1556792"/>
            <a:ext cx="7272808" cy="5145768"/>
          </a:xfrm>
          <a:prstGeom prst="rect">
            <a:avLst/>
          </a:prstGeom>
        </p:spPr>
        <p:txBody>
          <a:bodyPr wrap="square" lIns="91440" tIns="45720" rIns="91440" bIns="45720" anchor="t">
            <a:spAutoFit/>
          </a:bodyPr>
          <a:lstStyle/>
          <a:p>
            <a:pPr>
              <a:lnSpc>
                <a:spcPct val="120000"/>
              </a:lnSpc>
              <a:spcAft>
                <a:spcPts val="1200"/>
              </a:spcAft>
            </a:pPr>
            <a:r>
              <a:rPr lang="en-AU" sz="2200" dirty="0">
                <a:latin typeface="Roboto Light" panose="02000000000000000000" pitchFamily="2" charset="0"/>
                <a:ea typeface="Roboto Light" panose="02000000000000000000" pitchFamily="2" charset="0"/>
              </a:rPr>
              <a:t>Pope Francis addressed the United Nations general assembly when the goals were adopted in 2015.</a:t>
            </a:r>
          </a:p>
          <a:p>
            <a:pPr>
              <a:lnSpc>
                <a:spcPct val="120000"/>
              </a:lnSpc>
              <a:spcAft>
                <a:spcPts val="1200"/>
              </a:spcAft>
            </a:pPr>
            <a:r>
              <a:rPr lang="en-AU" sz="2200" dirty="0">
                <a:latin typeface="Roboto Light" panose="02000000000000000000" pitchFamily="2" charset="0"/>
                <a:ea typeface="Roboto Light" panose="02000000000000000000" pitchFamily="2" charset="0"/>
              </a:rPr>
              <a:t>He emphasised the connection between dignity, development and human ecology.</a:t>
            </a:r>
          </a:p>
          <a:p>
            <a:pPr>
              <a:lnSpc>
                <a:spcPct val="120000"/>
              </a:lnSpc>
              <a:spcAft>
                <a:spcPts val="1200"/>
              </a:spcAft>
            </a:pPr>
            <a:r>
              <a:rPr lang="en-AU" sz="2200" dirty="0">
                <a:latin typeface="Roboto Light" panose="02000000000000000000" pitchFamily="2" charset="0"/>
                <a:ea typeface="Roboto Light" panose="02000000000000000000" pitchFamily="2" charset="0"/>
              </a:rPr>
              <a:t>This attention to the poor is inseparable from the “cry of the earth”, Pope Francis reminds us, since “the human environment and the natural environment deteriorate together” (</a:t>
            </a:r>
            <a:r>
              <a:rPr lang="en-AU" sz="2200" i="1" dirty="0" err="1">
                <a:latin typeface="Roboto Light" panose="02000000000000000000" pitchFamily="2" charset="0"/>
                <a:ea typeface="Roboto Light" panose="02000000000000000000" pitchFamily="2" charset="0"/>
              </a:rPr>
              <a:t>Laudato</a:t>
            </a:r>
            <a:r>
              <a:rPr lang="en-AU" sz="2200" i="1" dirty="0">
                <a:latin typeface="Roboto Light" panose="02000000000000000000" pitchFamily="2" charset="0"/>
                <a:ea typeface="Roboto Light" panose="02000000000000000000" pitchFamily="2" charset="0"/>
              </a:rPr>
              <a:t> Si’ </a:t>
            </a:r>
            <a:r>
              <a:rPr lang="en-AU" sz="2200" dirty="0">
                <a:latin typeface="Roboto Light" panose="02000000000000000000" pitchFamily="2" charset="0"/>
                <a:ea typeface="Roboto Light" panose="02000000000000000000" pitchFamily="2" charset="0"/>
              </a:rPr>
              <a:t>n48). </a:t>
            </a:r>
          </a:p>
          <a:p>
            <a:pPr>
              <a:lnSpc>
                <a:spcPct val="120000"/>
              </a:lnSpc>
              <a:spcAft>
                <a:spcPts val="1200"/>
              </a:spcAft>
            </a:pPr>
            <a:r>
              <a:rPr lang="en-AU" sz="2200" dirty="0">
                <a:latin typeface="Roboto Light" panose="02000000000000000000" pitchFamily="2" charset="0"/>
                <a:ea typeface="Roboto Light" panose="02000000000000000000" pitchFamily="2" charset="0"/>
              </a:rPr>
              <a:t>This relationship is reflected in the new development goals. </a:t>
            </a:r>
            <a:endParaRPr lang="en-US" sz="2200" dirty="0">
              <a:latin typeface="Roboto Light" panose="02000000000000000000" pitchFamily="2" charset="0"/>
              <a:ea typeface="Roboto Light" panose="02000000000000000000" pitchFamily="2" charset="0"/>
            </a:endParaRPr>
          </a:p>
          <a:p>
            <a:pPr>
              <a:lnSpc>
                <a:spcPct val="120000"/>
              </a:lnSpc>
              <a:spcAft>
                <a:spcPts val="1200"/>
              </a:spcAft>
            </a:pPr>
            <a:endParaRPr lang="en-AU" sz="2200" dirty="0">
              <a:latin typeface="Roboto Light" panose="02000000000000000000" pitchFamily="2" charset="0"/>
              <a:ea typeface="Roboto Light" panose="02000000000000000000" pitchFamily="2" charset="0"/>
            </a:endParaRPr>
          </a:p>
        </p:txBody>
      </p:sp>
      <p:pic>
        <p:nvPicPr>
          <p:cNvPr id="8" name="Picture 7" descr="A photograph of Pope Francis standing behind a lecturn">
            <a:extLst>
              <a:ext uri="{FF2B5EF4-FFF2-40B4-BE49-F238E27FC236}">
                <a16:creationId xmlns:a16="http://schemas.microsoft.com/office/drawing/2014/main" id="{FF11D495-2E43-40CA-99C4-74C37F8A11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4153" y="1412776"/>
            <a:ext cx="4727848" cy="4832092"/>
          </a:xfrm>
          <a:prstGeom prst="rect">
            <a:avLst/>
          </a:prstGeom>
        </p:spPr>
      </p:pic>
    </p:spTree>
    <p:extLst>
      <p:ext uri="{BB962C8B-B14F-4D97-AF65-F5344CB8AC3E}">
        <p14:creationId xmlns:p14="http://schemas.microsoft.com/office/powerpoint/2010/main" val="2668732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33687" y="-171400"/>
            <a:ext cx="9930897" cy="1440160"/>
          </a:xfrm>
        </p:spPr>
        <p:txBody>
          <a:bodyPr/>
          <a:lstStyle/>
          <a:p>
            <a:r>
              <a:rPr lang="en-AU" sz="3600" dirty="0"/>
              <a:t>POPE FRANCIS AND THE SUSTAINABLE DEVELOPMENT </a:t>
            </a:r>
            <a:r>
              <a:rPr lang="en-AU" sz="3600" dirty="0" err="1"/>
              <a:t>gOALS</a:t>
            </a:r>
            <a:endParaRPr lang="en-AU" sz="3600" dirty="0"/>
          </a:p>
        </p:txBody>
      </p:sp>
      <p:sp>
        <p:nvSpPr>
          <p:cNvPr id="4" name="Rectangle 3">
            <a:extLst>
              <a:ext uri="{FF2B5EF4-FFF2-40B4-BE49-F238E27FC236}">
                <a16:creationId xmlns:a16="http://schemas.microsoft.com/office/drawing/2014/main" id="{D12E4C19-FE9E-4A5A-B2F9-A3544D1BBEDE}"/>
              </a:ext>
            </a:extLst>
          </p:cNvPr>
          <p:cNvSpPr/>
          <p:nvPr/>
        </p:nvSpPr>
        <p:spPr>
          <a:xfrm>
            <a:off x="333688" y="1556792"/>
            <a:ext cx="11858312" cy="4832092"/>
          </a:xfrm>
          <a:prstGeom prst="rect">
            <a:avLst/>
          </a:prstGeom>
        </p:spPr>
        <p:txBody>
          <a:bodyPr wrap="square" lIns="91440" tIns="45720" rIns="91440" bIns="45720" anchor="t">
            <a:spAutoFit/>
          </a:bodyPr>
          <a:lstStyle/>
          <a:p>
            <a:r>
              <a:rPr lang="en-AU" sz="2200" dirty="0">
                <a:latin typeface="Roboto Light" panose="02000000000000000000" pitchFamily="2" charset="0"/>
                <a:ea typeface="Roboto Light" panose="02000000000000000000" pitchFamily="2" charset="0"/>
              </a:rPr>
              <a:t>However, Pope Francis challenges some of the notions of the new goals. </a:t>
            </a:r>
          </a:p>
          <a:p>
            <a:endParaRPr lang="en-AU" sz="2200" dirty="0">
              <a:latin typeface="Roboto Light" panose="02000000000000000000" pitchFamily="2" charset="0"/>
              <a:ea typeface="Roboto Light" panose="02000000000000000000" pitchFamily="2" charset="0"/>
            </a:endParaRPr>
          </a:p>
          <a:p>
            <a:r>
              <a:rPr lang="en-AU" sz="2200" dirty="0">
                <a:latin typeface="Roboto Light" panose="02000000000000000000" pitchFamily="2" charset="0"/>
                <a:ea typeface="Roboto Light" panose="02000000000000000000" pitchFamily="2" charset="0"/>
              </a:rPr>
              <a:t>In his encyclical, </a:t>
            </a:r>
            <a:r>
              <a:rPr lang="en-AU" sz="2200" i="1" dirty="0" err="1">
                <a:latin typeface="Roboto Light" panose="02000000000000000000" pitchFamily="2" charset="0"/>
                <a:ea typeface="Roboto Light" panose="02000000000000000000" pitchFamily="2" charset="0"/>
              </a:rPr>
              <a:t>Laudato</a:t>
            </a:r>
            <a:r>
              <a:rPr lang="en-AU" sz="2200" i="1" dirty="0">
                <a:latin typeface="Roboto Light" panose="02000000000000000000" pitchFamily="2" charset="0"/>
                <a:ea typeface="Roboto Light" panose="02000000000000000000" pitchFamily="2" charset="0"/>
              </a:rPr>
              <a:t> Si’, </a:t>
            </a:r>
            <a:r>
              <a:rPr lang="en-AU" sz="2200" dirty="0">
                <a:latin typeface="Roboto Light" panose="02000000000000000000" pitchFamily="2" charset="0"/>
                <a:ea typeface="Roboto Light" panose="02000000000000000000" pitchFamily="2" charset="0"/>
              </a:rPr>
              <a:t>Pope Francis challenges the assumption that unlimited economic growth is possible. </a:t>
            </a: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a:p>
            <a:pPr algn="ctr"/>
            <a:r>
              <a:rPr lang="en-AU" sz="2200" b="1" dirty="0">
                <a:latin typeface="Roboto Light" panose="02000000000000000000" pitchFamily="2" charset="0"/>
                <a:ea typeface="Roboto Light" panose="02000000000000000000" pitchFamily="2" charset="0"/>
              </a:rPr>
              <a:t>He invites us to rethink our idea of progress and development.</a:t>
            </a:r>
          </a:p>
          <a:p>
            <a:endParaRPr lang="en-AU" sz="2200" dirty="0">
              <a:latin typeface="Roboto Light" panose="02000000000000000000" pitchFamily="2" charset="0"/>
              <a:ea typeface="Roboto Light" panose="02000000000000000000" pitchFamily="2" charset="0"/>
            </a:endParaRPr>
          </a:p>
          <a:p>
            <a:endParaRPr lang="en-AU" sz="2200" dirty="0">
              <a:latin typeface="Roboto Light" panose="02000000000000000000" pitchFamily="2" charset="0"/>
              <a:ea typeface="Roboto Light" panose="02000000000000000000" pitchFamily="2" charset="0"/>
            </a:endParaRPr>
          </a:p>
        </p:txBody>
      </p:sp>
      <p:sp>
        <p:nvSpPr>
          <p:cNvPr id="5" name="Round Diagonal Corner Rectangle 1">
            <a:extLst>
              <a:ext uri="{FF2B5EF4-FFF2-40B4-BE49-F238E27FC236}">
                <a16:creationId xmlns:a16="http://schemas.microsoft.com/office/drawing/2014/main" id="{3077A0DF-7A6D-4C48-BBDC-25FC3BA87446}"/>
              </a:ext>
            </a:extLst>
          </p:cNvPr>
          <p:cNvSpPr/>
          <p:nvPr/>
        </p:nvSpPr>
        <p:spPr>
          <a:xfrm>
            <a:off x="353408" y="3284984"/>
            <a:ext cx="11017224" cy="1800200"/>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dirty="0">
                <a:solidFill>
                  <a:schemeClr val="tx1"/>
                </a:solidFill>
                <a:latin typeface="Roboto Light" panose="02000000000000000000" pitchFamily="2" charset="0"/>
                <a:ea typeface="Roboto Light" panose="02000000000000000000" pitchFamily="2" charset="0"/>
              </a:rPr>
              <a:t>This is “based on the lie that there is an infinite supply of the earth’s goods, and this leads to the planet being squeezed dry beyond every limit” </a:t>
            </a:r>
          </a:p>
          <a:p>
            <a:pPr algn="ctr"/>
            <a:endParaRPr lang="en-AU" sz="2200" dirty="0">
              <a:solidFill>
                <a:schemeClr val="tx1"/>
              </a:solidFill>
              <a:latin typeface="Roboto Light" panose="02000000000000000000" pitchFamily="2" charset="0"/>
              <a:ea typeface="Roboto Light" panose="02000000000000000000" pitchFamily="2" charset="0"/>
            </a:endParaRPr>
          </a:p>
          <a:p>
            <a:pPr algn="ctr"/>
            <a:r>
              <a:rPr lang="en-AU" sz="1400" dirty="0">
                <a:solidFill>
                  <a:schemeClr val="tx1"/>
                </a:solidFill>
                <a:latin typeface="Roboto Light" panose="02000000000000000000" pitchFamily="2" charset="0"/>
                <a:ea typeface="Roboto Light" panose="02000000000000000000" pitchFamily="2" charset="0"/>
              </a:rPr>
              <a:t>(Pope Francis </a:t>
            </a:r>
            <a:r>
              <a:rPr lang="en-AU" sz="1400" i="1" dirty="0" err="1">
                <a:solidFill>
                  <a:schemeClr val="tx1"/>
                </a:solidFill>
                <a:latin typeface="Roboto Light" panose="02000000000000000000" pitchFamily="2" charset="0"/>
                <a:ea typeface="Roboto Light" panose="02000000000000000000" pitchFamily="2" charset="0"/>
              </a:rPr>
              <a:t>Laudato</a:t>
            </a:r>
            <a:r>
              <a:rPr lang="en-AU" sz="1400" i="1" dirty="0">
                <a:solidFill>
                  <a:schemeClr val="tx1"/>
                </a:solidFill>
                <a:latin typeface="Roboto Light" panose="02000000000000000000" pitchFamily="2" charset="0"/>
                <a:ea typeface="Roboto Light" panose="02000000000000000000" pitchFamily="2" charset="0"/>
              </a:rPr>
              <a:t> Si’ </a:t>
            </a:r>
            <a:r>
              <a:rPr lang="en-AU" sz="1400" dirty="0">
                <a:solidFill>
                  <a:schemeClr val="tx1"/>
                </a:solidFill>
                <a:latin typeface="Roboto Light" panose="02000000000000000000" pitchFamily="2" charset="0"/>
                <a:ea typeface="Roboto Light" panose="02000000000000000000" pitchFamily="2" charset="0"/>
              </a:rPr>
              <a:t>n106)</a:t>
            </a:r>
            <a:endParaRPr lang="en-AU" sz="22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70246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3ECA-16EA-4C33-99BB-6C7FDE497C06}"/>
              </a:ext>
            </a:extLst>
          </p:cNvPr>
          <p:cNvSpPr>
            <a:spLocks noGrp="1"/>
          </p:cNvSpPr>
          <p:nvPr>
            <p:ph type="ctrTitle"/>
          </p:nvPr>
        </p:nvSpPr>
        <p:spPr>
          <a:xfrm>
            <a:off x="271661" y="188640"/>
            <a:ext cx="11089232" cy="1080120"/>
          </a:xfrm>
        </p:spPr>
        <p:txBody>
          <a:bodyPr/>
          <a:lstStyle/>
          <a:p>
            <a:r>
              <a:rPr lang="en-AU" sz="3400" dirty="0"/>
              <a:t>SUSTAINABLE DEVELOPMENNT GOALS </a:t>
            </a:r>
            <a:br>
              <a:rPr lang="en-AU" sz="3400" dirty="0"/>
            </a:br>
            <a:r>
              <a:rPr lang="en-AU" sz="3400" dirty="0"/>
              <a:t>AND CATHOLIC SOCIAL TEACHING</a:t>
            </a:r>
          </a:p>
        </p:txBody>
      </p:sp>
      <p:sp>
        <p:nvSpPr>
          <p:cNvPr id="6" name="Rectangle 5">
            <a:extLst>
              <a:ext uri="{FF2B5EF4-FFF2-40B4-BE49-F238E27FC236}">
                <a16:creationId xmlns:a16="http://schemas.microsoft.com/office/drawing/2014/main" id="{482B18E3-3ABD-4A38-9918-54ACDC68DC6B}"/>
              </a:ext>
            </a:extLst>
          </p:cNvPr>
          <p:cNvSpPr/>
          <p:nvPr/>
        </p:nvSpPr>
        <p:spPr>
          <a:xfrm>
            <a:off x="271661" y="1747560"/>
            <a:ext cx="7547173" cy="3952108"/>
          </a:xfrm>
          <a:prstGeom prst="rect">
            <a:avLst/>
          </a:prstGeom>
        </p:spPr>
        <p:txBody>
          <a:bodyPr wrap="square">
            <a:spAutoFit/>
          </a:bodyPr>
          <a:lstStyle/>
          <a:p>
            <a:pPr>
              <a:lnSpc>
                <a:spcPct val="120000"/>
              </a:lnSpc>
              <a:spcAft>
                <a:spcPts val="1200"/>
              </a:spcAft>
            </a:pPr>
            <a:r>
              <a:rPr lang="en-AU" sz="2200" dirty="0">
                <a:latin typeface="Roboto Light" panose="02000000000000000000" pitchFamily="2" charset="0"/>
                <a:ea typeface="Roboto Light" panose="02000000000000000000" pitchFamily="2" charset="0"/>
              </a:rPr>
              <a:t>A commitment to social justice is an essential characteristic of a life lived according to the Gospel of Jesus Christ.  Catholic Social Teaching offer us a lens; a way of viewing the world (and issues) from a Catholic perspective.</a:t>
            </a:r>
          </a:p>
          <a:p>
            <a:pPr>
              <a:lnSpc>
                <a:spcPct val="120000"/>
              </a:lnSpc>
              <a:spcAft>
                <a:spcPts val="1200"/>
              </a:spcAft>
            </a:pPr>
            <a:r>
              <a:rPr lang="en-AU" sz="2200" dirty="0">
                <a:latin typeface="Roboto Light" panose="02000000000000000000" pitchFamily="2" charset="0"/>
                <a:ea typeface="Roboto Light" panose="02000000000000000000" pitchFamily="2" charset="0"/>
              </a:rPr>
              <a:t>Encyclicals, letters from Popes to the Church and the world, make an important contribution to Catholic Social Teaching, and have strong links to the Sustainable Development Goals. </a:t>
            </a:r>
          </a:p>
          <a:p>
            <a:pPr>
              <a:lnSpc>
                <a:spcPct val="120000"/>
              </a:lnSpc>
              <a:spcAft>
                <a:spcPts val="1200"/>
              </a:spcAft>
            </a:pPr>
            <a:endParaRPr lang="en-AU" dirty="0"/>
          </a:p>
        </p:txBody>
      </p:sp>
      <p:pic>
        <p:nvPicPr>
          <p:cNvPr id="3" name="Picture 2">
            <a:extLst>
              <a:ext uri="{FF2B5EF4-FFF2-40B4-BE49-F238E27FC236}">
                <a16:creationId xmlns:a16="http://schemas.microsoft.com/office/drawing/2014/main" id="{C1D79337-5628-44C4-9EBE-1081093ACE95}"/>
              </a:ext>
            </a:extLst>
          </p:cNvPr>
          <p:cNvPicPr>
            <a:picLocks noChangeAspect="1"/>
          </p:cNvPicPr>
          <p:nvPr/>
        </p:nvPicPr>
        <p:blipFill>
          <a:blip r:embed="rId2"/>
          <a:stretch>
            <a:fillRect/>
          </a:stretch>
        </p:blipFill>
        <p:spPr>
          <a:xfrm>
            <a:off x="8046616" y="2233013"/>
            <a:ext cx="3889585" cy="2981202"/>
          </a:xfrm>
          <a:prstGeom prst="rect">
            <a:avLst/>
          </a:prstGeom>
        </p:spPr>
      </p:pic>
    </p:spTree>
    <p:extLst>
      <p:ext uri="{BB962C8B-B14F-4D97-AF65-F5344CB8AC3E}">
        <p14:creationId xmlns:p14="http://schemas.microsoft.com/office/powerpoint/2010/main" val="416519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2B18E3-3ABD-4A38-9918-54ACDC68DC6B}"/>
              </a:ext>
            </a:extLst>
          </p:cNvPr>
          <p:cNvSpPr/>
          <p:nvPr/>
        </p:nvSpPr>
        <p:spPr>
          <a:xfrm>
            <a:off x="191344" y="1628800"/>
            <a:ext cx="9793088" cy="6247864"/>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Caring for our Common Home</a:t>
            </a:r>
            <a:br>
              <a:rPr lang="en-AU" sz="2000" b="1" dirty="0">
                <a:solidFill>
                  <a:srgbClr val="D86075"/>
                </a:solidFill>
                <a:latin typeface="Roboto Bold" pitchFamily="2" charset="0"/>
                <a:ea typeface="Roboto Bold" pitchFamily="2" charset="0"/>
              </a:rPr>
            </a:br>
            <a:r>
              <a:rPr lang="en-AU" sz="2000" dirty="0">
                <a:latin typeface="Roboto Light" panose="02000000000000000000" pitchFamily="2" charset="0"/>
                <a:ea typeface="Roboto Light" panose="02000000000000000000" pitchFamily="2" charset="0"/>
              </a:rPr>
              <a:t>Pope Francis’ encyclical </a:t>
            </a:r>
            <a:r>
              <a:rPr lang="en-AU" sz="2000" i="1" dirty="0" err="1">
                <a:latin typeface="Roboto Light" panose="02000000000000000000" pitchFamily="2" charset="0"/>
                <a:ea typeface="Roboto Light" panose="02000000000000000000" pitchFamily="2" charset="0"/>
              </a:rPr>
              <a:t>Laudato</a:t>
            </a:r>
            <a:r>
              <a:rPr lang="en-AU" sz="2000" i="1" dirty="0">
                <a:latin typeface="Roboto Light" panose="02000000000000000000" pitchFamily="2" charset="0"/>
                <a:ea typeface="Roboto Light" panose="02000000000000000000" pitchFamily="2" charset="0"/>
              </a:rPr>
              <a:t> Si’ </a:t>
            </a:r>
            <a:r>
              <a:rPr lang="en-AU" sz="2000" dirty="0">
                <a:latin typeface="Roboto Light" panose="02000000000000000000" pitchFamily="2" charset="0"/>
                <a:ea typeface="Roboto Light" panose="02000000000000000000" pitchFamily="2" charset="0"/>
              </a:rPr>
              <a:t>addresses many similar concerns as the SDGs in relation to the importance of protecting the environment, consumerism and over consumption. He addresses the economic, social and environmental dimensions, and invites us all to enter into dialogue about ‘caring for our common home’ and the environmental crises we face. </a:t>
            </a:r>
          </a:p>
          <a:p>
            <a:pPr>
              <a:spcAft>
                <a:spcPts val="1200"/>
              </a:spcAft>
            </a:pPr>
            <a:r>
              <a:rPr lang="en-AU" sz="2000" b="1" dirty="0">
                <a:solidFill>
                  <a:srgbClr val="D86075"/>
                </a:solidFill>
                <a:latin typeface="Roboto Bold" pitchFamily="2" charset="0"/>
                <a:ea typeface="Roboto Bold" pitchFamily="2" charset="0"/>
              </a:rPr>
              <a:t>Addressing Poverty and Inequality</a:t>
            </a:r>
            <a:br>
              <a:rPr lang="en-AU" sz="2000" b="1" dirty="0">
                <a:solidFill>
                  <a:srgbClr val="D86075"/>
                </a:solidFill>
                <a:latin typeface="Roboto Bold" pitchFamily="2" charset="0"/>
                <a:ea typeface="Roboto Bold" pitchFamily="2" charset="0"/>
              </a:rPr>
            </a:br>
            <a:r>
              <a:rPr lang="en-AU" sz="2000" dirty="0">
                <a:latin typeface="Roboto Light" panose="02000000000000000000" pitchFamily="2" charset="0"/>
                <a:ea typeface="Roboto Light" panose="02000000000000000000" pitchFamily="2" charset="0"/>
              </a:rPr>
              <a:t>The commitment to ‘leave no-one behind’ is a key feature of the SDGs and is inherent in having a preferential option for the poor. </a:t>
            </a:r>
          </a:p>
          <a:p>
            <a:pPr>
              <a:spcAft>
                <a:spcPts val="1200"/>
              </a:spcAft>
            </a:pPr>
            <a:r>
              <a:rPr lang="en-AU" sz="2000" dirty="0">
                <a:latin typeface="Roboto Light" panose="02000000000000000000" pitchFamily="2" charset="0"/>
                <a:ea typeface="Roboto Light" panose="02000000000000000000" pitchFamily="2" charset="0"/>
              </a:rPr>
              <a:t>The goals are not considered to have been met if those who are most vulnerable and hard to reach are not included. Their voices and concerns must not only be heard, but addressed. </a:t>
            </a:r>
          </a:p>
          <a:p>
            <a:pPr>
              <a:spcAft>
                <a:spcPts val="1200"/>
              </a:spcAft>
            </a:pPr>
            <a:endParaRPr lang="en-AU" dirty="0">
              <a:latin typeface="Roboto Light" panose="02000000000000000000" pitchFamily="2" charset="0"/>
              <a:ea typeface="Roboto Light" panose="02000000000000000000" pitchFamily="2" charset="0"/>
            </a:endParaRPr>
          </a:p>
          <a:p>
            <a:pPr>
              <a:spcAft>
                <a:spcPts val="1200"/>
              </a:spcAft>
            </a:pPr>
            <a:endParaRPr lang="en-AU" dirty="0"/>
          </a:p>
          <a:p>
            <a:pPr>
              <a:spcAft>
                <a:spcPts val="1200"/>
              </a:spcAft>
            </a:pPr>
            <a:endParaRPr lang="en-AU" dirty="0"/>
          </a:p>
          <a:p>
            <a:pPr>
              <a:spcAft>
                <a:spcPts val="1200"/>
              </a:spcAft>
            </a:pPr>
            <a:endParaRPr lang="en-AU" dirty="0"/>
          </a:p>
          <a:p>
            <a:pPr>
              <a:spcAft>
                <a:spcPts val="1200"/>
              </a:spcAft>
            </a:pPr>
            <a:endParaRPr lang="en-AU" dirty="0"/>
          </a:p>
        </p:txBody>
      </p:sp>
      <p:pic>
        <p:nvPicPr>
          <p:cNvPr id="7" name="Graphic 6">
            <a:extLst>
              <a:ext uri="{FF2B5EF4-FFF2-40B4-BE49-F238E27FC236}">
                <a16:creationId xmlns:a16="http://schemas.microsoft.com/office/drawing/2014/main" id="{9EA7E9BE-34E8-4944-96AD-8F2CBCB86B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6890" y="2231926"/>
            <a:ext cx="1224136" cy="1224136"/>
          </a:xfrm>
          <a:prstGeom prst="rect">
            <a:avLst/>
          </a:prstGeom>
        </p:spPr>
      </p:pic>
      <p:grpSp>
        <p:nvGrpSpPr>
          <p:cNvPr id="8" name="Group 7">
            <a:extLst>
              <a:ext uri="{FF2B5EF4-FFF2-40B4-BE49-F238E27FC236}">
                <a16:creationId xmlns:a16="http://schemas.microsoft.com/office/drawing/2014/main" id="{78A12035-FF4C-4AFB-A199-99D3AB709BE0}"/>
              </a:ext>
            </a:extLst>
          </p:cNvPr>
          <p:cNvGrpSpPr/>
          <p:nvPr/>
        </p:nvGrpSpPr>
        <p:grpSpPr>
          <a:xfrm>
            <a:off x="10400153" y="4269547"/>
            <a:ext cx="1409750" cy="1224136"/>
            <a:chOff x="5019120" y="601723"/>
            <a:chExt cx="337239" cy="245701"/>
          </a:xfrm>
          <a:solidFill>
            <a:srgbClr val="D86075"/>
          </a:solidFill>
        </p:grpSpPr>
        <p:sp>
          <p:nvSpPr>
            <p:cNvPr id="9" name="Freeform: Shape 8">
              <a:extLst>
                <a:ext uri="{FF2B5EF4-FFF2-40B4-BE49-F238E27FC236}">
                  <a16:creationId xmlns:a16="http://schemas.microsoft.com/office/drawing/2014/main" id="{CE2E68B0-199B-4210-9A29-ED29B2004747}"/>
                </a:ext>
              </a:extLst>
            </p:cNvPr>
            <p:cNvSpPr/>
            <p:nvPr/>
          </p:nvSpPr>
          <p:spPr>
            <a:xfrm>
              <a:off x="5019120" y="741435"/>
              <a:ext cx="337239" cy="105989"/>
            </a:xfrm>
            <a:custGeom>
              <a:avLst/>
              <a:gdLst>
                <a:gd name="connsiteX0" fmla="*/ 2581 w 337239"/>
                <a:gd name="connsiteY0" fmla="*/ 32698 h 105989"/>
                <a:gd name="connsiteX1" fmla="*/ 31487 w 337239"/>
                <a:gd name="connsiteY1" fmla="*/ 24351 h 105989"/>
                <a:gd name="connsiteX2" fmla="*/ 59839 w 337239"/>
                <a:gd name="connsiteY2" fmla="*/ 35480 h 105989"/>
                <a:gd name="connsiteX3" fmla="*/ 100356 w 337239"/>
                <a:gd name="connsiteY3" fmla="*/ 51294 h 105989"/>
                <a:gd name="connsiteX4" fmla="*/ 108618 w 337239"/>
                <a:gd name="connsiteY4" fmla="*/ 59809 h 105989"/>
                <a:gd name="connsiteX5" fmla="*/ 114809 w 337239"/>
                <a:gd name="connsiteY5" fmla="*/ 67951 h 105989"/>
                <a:gd name="connsiteX6" fmla="*/ 135838 w 337239"/>
                <a:gd name="connsiteY6" fmla="*/ 71480 h 105989"/>
                <a:gd name="connsiteX7" fmla="*/ 137320 w 337239"/>
                <a:gd name="connsiteY7" fmla="*/ 71179 h 105989"/>
                <a:gd name="connsiteX8" fmla="*/ 205225 w 337239"/>
                <a:gd name="connsiteY8" fmla="*/ 59315 h 105989"/>
                <a:gd name="connsiteX9" fmla="*/ 208393 w 337239"/>
                <a:gd name="connsiteY9" fmla="*/ 55329 h 105989"/>
                <a:gd name="connsiteX10" fmla="*/ 205520 w 337239"/>
                <a:gd name="connsiteY10" fmla="*/ 52444 h 105989"/>
                <a:gd name="connsiteX11" fmla="*/ 204960 w 337239"/>
                <a:gd name="connsiteY11" fmla="*/ 52498 h 105989"/>
                <a:gd name="connsiteX12" fmla="*/ 136838 w 337239"/>
                <a:gd name="connsiteY12" fmla="*/ 64422 h 105989"/>
                <a:gd name="connsiteX13" fmla="*/ 118988 w 337239"/>
                <a:gd name="connsiteY13" fmla="*/ 62085 h 105989"/>
                <a:gd name="connsiteX14" fmla="*/ 112232 w 337239"/>
                <a:gd name="connsiteY14" fmla="*/ 48692 h 105989"/>
                <a:gd name="connsiteX15" fmla="*/ 118723 w 337239"/>
                <a:gd name="connsiteY15" fmla="*/ 30626 h 105989"/>
                <a:gd name="connsiteX16" fmla="*/ 141041 w 337239"/>
                <a:gd name="connsiteY16" fmla="*/ 22484 h 105989"/>
                <a:gd name="connsiteX17" fmla="*/ 212705 w 337239"/>
                <a:gd name="connsiteY17" fmla="*/ 9970 h 105989"/>
                <a:gd name="connsiteX18" fmla="*/ 227808 w 337239"/>
                <a:gd name="connsiteY18" fmla="*/ 6260 h 105989"/>
                <a:gd name="connsiteX19" fmla="*/ 260256 w 337239"/>
                <a:gd name="connsiteY19" fmla="*/ 118 h 105989"/>
                <a:gd name="connsiteX20" fmla="*/ 289162 w 337239"/>
                <a:gd name="connsiteY20" fmla="*/ 10608 h 105989"/>
                <a:gd name="connsiteX21" fmla="*/ 331317 w 337239"/>
                <a:gd name="connsiteY21" fmla="*/ 41321 h 105989"/>
                <a:gd name="connsiteX22" fmla="*/ 334629 w 337239"/>
                <a:gd name="connsiteY22" fmla="*/ 61495 h 105989"/>
                <a:gd name="connsiteX23" fmla="*/ 308661 w 337239"/>
                <a:gd name="connsiteY23" fmla="*/ 98170 h 105989"/>
                <a:gd name="connsiteX24" fmla="*/ 288388 w 337239"/>
                <a:gd name="connsiteY24" fmla="*/ 101687 h 105989"/>
                <a:gd name="connsiteX25" fmla="*/ 288186 w 337239"/>
                <a:gd name="connsiteY25" fmla="*/ 101542 h 105989"/>
                <a:gd name="connsiteX26" fmla="*/ 283537 w 337239"/>
                <a:gd name="connsiteY26" fmla="*/ 98170 h 105989"/>
                <a:gd name="connsiteX27" fmla="*/ 242346 w 337239"/>
                <a:gd name="connsiteY27" fmla="*/ 89245 h 105989"/>
                <a:gd name="connsiteX28" fmla="*/ 147967 w 337239"/>
                <a:gd name="connsiteY28" fmla="*/ 105746 h 105989"/>
                <a:gd name="connsiteX29" fmla="*/ 133056 w 337239"/>
                <a:gd name="connsiteY29" fmla="*/ 104541 h 105989"/>
                <a:gd name="connsiteX30" fmla="*/ 8759 w 337239"/>
                <a:gd name="connsiteY30" fmla="*/ 57135 h 105989"/>
                <a:gd name="connsiteX31" fmla="*/ 2581 w 337239"/>
                <a:gd name="connsiteY31" fmla="*/ 32698 h 10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7239" h="105989">
                  <a:moveTo>
                    <a:pt x="2581" y="32698"/>
                  </a:moveTo>
                  <a:cubicBezTo>
                    <a:pt x="10566" y="18172"/>
                    <a:pt x="24116" y="21243"/>
                    <a:pt x="31487" y="24351"/>
                  </a:cubicBezTo>
                  <a:cubicBezTo>
                    <a:pt x="36124" y="26302"/>
                    <a:pt x="46590" y="30373"/>
                    <a:pt x="59839" y="35480"/>
                  </a:cubicBezTo>
                  <a:cubicBezTo>
                    <a:pt x="72052" y="40201"/>
                    <a:pt x="86734" y="45874"/>
                    <a:pt x="100356" y="51294"/>
                  </a:cubicBezTo>
                  <a:cubicBezTo>
                    <a:pt x="104175" y="52858"/>
                    <a:pt x="107170" y="55944"/>
                    <a:pt x="108618" y="59809"/>
                  </a:cubicBezTo>
                  <a:cubicBezTo>
                    <a:pt x="109847" y="63067"/>
                    <a:pt x="111998" y="65896"/>
                    <a:pt x="114809" y="67951"/>
                  </a:cubicBezTo>
                  <a:cubicBezTo>
                    <a:pt x="122120" y="73226"/>
                    <a:pt x="132093" y="72142"/>
                    <a:pt x="135838" y="71480"/>
                  </a:cubicBezTo>
                  <a:cubicBezTo>
                    <a:pt x="136694" y="71335"/>
                    <a:pt x="137223" y="71203"/>
                    <a:pt x="137320" y="71179"/>
                  </a:cubicBezTo>
                  <a:lnTo>
                    <a:pt x="205225" y="59315"/>
                  </a:lnTo>
                  <a:cubicBezTo>
                    <a:pt x="207103" y="58922"/>
                    <a:pt x="208434" y="57247"/>
                    <a:pt x="208393" y="55329"/>
                  </a:cubicBezTo>
                  <a:cubicBezTo>
                    <a:pt x="208396" y="53739"/>
                    <a:pt x="207110" y="52448"/>
                    <a:pt x="205520" y="52444"/>
                  </a:cubicBezTo>
                  <a:cubicBezTo>
                    <a:pt x="205332" y="52444"/>
                    <a:pt x="205145" y="52462"/>
                    <a:pt x="204960" y="52498"/>
                  </a:cubicBezTo>
                  <a:lnTo>
                    <a:pt x="136838" y="64422"/>
                  </a:lnTo>
                  <a:cubicBezTo>
                    <a:pt x="136513" y="64422"/>
                    <a:pt x="125781" y="67012"/>
                    <a:pt x="118988" y="62085"/>
                  </a:cubicBezTo>
                  <a:cubicBezTo>
                    <a:pt x="115724" y="59677"/>
                    <a:pt x="112677" y="53871"/>
                    <a:pt x="112232" y="48692"/>
                  </a:cubicBezTo>
                  <a:cubicBezTo>
                    <a:pt x="112087" y="41165"/>
                    <a:pt x="113641" y="34034"/>
                    <a:pt x="118723" y="30626"/>
                  </a:cubicBezTo>
                  <a:cubicBezTo>
                    <a:pt x="126745" y="25242"/>
                    <a:pt x="131514" y="24146"/>
                    <a:pt x="141041" y="22484"/>
                  </a:cubicBezTo>
                  <a:lnTo>
                    <a:pt x="212705" y="9970"/>
                  </a:lnTo>
                  <a:cubicBezTo>
                    <a:pt x="217149" y="9199"/>
                    <a:pt x="222340" y="7778"/>
                    <a:pt x="227808" y="6260"/>
                  </a:cubicBezTo>
                  <a:cubicBezTo>
                    <a:pt x="237998" y="3466"/>
                    <a:pt x="249488" y="238"/>
                    <a:pt x="260256" y="118"/>
                  </a:cubicBezTo>
                  <a:cubicBezTo>
                    <a:pt x="274094" y="-111"/>
                    <a:pt x="289053" y="10500"/>
                    <a:pt x="289162" y="10608"/>
                  </a:cubicBezTo>
                  <a:lnTo>
                    <a:pt x="331317" y="41321"/>
                  </a:lnTo>
                  <a:cubicBezTo>
                    <a:pt x="337749" y="46010"/>
                    <a:pt x="339225" y="54996"/>
                    <a:pt x="334629" y="61495"/>
                  </a:cubicBezTo>
                  <a:lnTo>
                    <a:pt x="308661" y="98170"/>
                  </a:lnTo>
                  <a:cubicBezTo>
                    <a:pt x="304034" y="104740"/>
                    <a:pt x="294958" y="106314"/>
                    <a:pt x="288388" y="101687"/>
                  </a:cubicBezTo>
                  <a:cubicBezTo>
                    <a:pt x="288320" y="101640"/>
                    <a:pt x="288253" y="101591"/>
                    <a:pt x="288186" y="101542"/>
                  </a:cubicBezTo>
                  <a:lnTo>
                    <a:pt x="283537" y="98170"/>
                  </a:lnTo>
                  <a:cubicBezTo>
                    <a:pt x="271975" y="89739"/>
                    <a:pt x="257353" y="86620"/>
                    <a:pt x="242346" y="89245"/>
                  </a:cubicBezTo>
                  <a:lnTo>
                    <a:pt x="147967" y="105746"/>
                  </a:lnTo>
                  <a:cubicBezTo>
                    <a:pt x="142978" y="106670"/>
                    <a:pt x="137832" y="106254"/>
                    <a:pt x="133056" y="104541"/>
                  </a:cubicBezTo>
                  <a:cubicBezTo>
                    <a:pt x="106005" y="94509"/>
                    <a:pt x="17094" y="61459"/>
                    <a:pt x="8759" y="57135"/>
                  </a:cubicBezTo>
                  <a:cubicBezTo>
                    <a:pt x="425" y="52811"/>
                    <a:pt x="-2406" y="41755"/>
                    <a:pt x="2581" y="32698"/>
                  </a:cubicBezTo>
                  <a:close/>
                </a:path>
              </a:pathLst>
            </a:custGeom>
            <a:grpFill/>
            <a:ln w="120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F4EEEE67-9FEA-4B10-9318-A933819A9C93}"/>
                </a:ext>
              </a:extLst>
            </p:cNvPr>
            <p:cNvSpPr/>
            <p:nvPr/>
          </p:nvSpPr>
          <p:spPr>
            <a:xfrm>
              <a:off x="5066680" y="726192"/>
              <a:ext cx="33724" cy="20475"/>
            </a:xfrm>
            <a:custGeom>
              <a:avLst/>
              <a:gdLst>
                <a:gd name="connsiteX0" fmla="*/ 114 w 33723"/>
                <a:gd name="connsiteY0" fmla="*/ 18673 h 20475"/>
                <a:gd name="connsiteX1" fmla="*/ 29237 w 33723"/>
                <a:gd name="connsiteY1" fmla="*/ 15939 h 20475"/>
                <a:gd name="connsiteX2" fmla="*/ 32850 w 33723"/>
                <a:gd name="connsiteY2" fmla="*/ 4750 h 20475"/>
                <a:gd name="connsiteX3" fmla="*/ 17747 w 33723"/>
                <a:gd name="connsiteY3" fmla="*/ 5774 h 20475"/>
                <a:gd name="connsiteX4" fmla="*/ 114 w 33723"/>
                <a:gd name="connsiteY4" fmla="*/ 1867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114" y="18673"/>
                  </a:moveTo>
                  <a:cubicBezTo>
                    <a:pt x="10472" y="23563"/>
                    <a:pt x="22902" y="21407"/>
                    <a:pt x="29237" y="15939"/>
                  </a:cubicBezTo>
                  <a:cubicBezTo>
                    <a:pt x="32670" y="12976"/>
                    <a:pt x="35055" y="9134"/>
                    <a:pt x="32850" y="4750"/>
                  </a:cubicBezTo>
                  <a:cubicBezTo>
                    <a:pt x="29237" y="-2296"/>
                    <a:pt x="20710" y="-791"/>
                    <a:pt x="17747" y="5774"/>
                  </a:cubicBezTo>
                  <a:cubicBezTo>
                    <a:pt x="15796" y="10061"/>
                    <a:pt x="12339" y="17854"/>
                    <a:pt x="114" y="18673"/>
                  </a:cubicBezTo>
                  <a:close/>
                </a:path>
              </a:pathLst>
            </a:custGeom>
            <a:grpFill/>
            <a:ln w="120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E418C2DF-0316-446D-98C1-18E2CCADE9FC}"/>
                </a:ext>
              </a:extLst>
            </p:cNvPr>
            <p:cNvSpPr/>
            <p:nvPr/>
          </p:nvSpPr>
          <p:spPr>
            <a:xfrm>
              <a:off x="5059875" y="700244"/>
              <a:ext cx="34928" cy="16862"/>
            </a:xfrm>
            <a:custGeom>
              <a:avLst/>
              <a:gdLst>
                <a:gd name="connsiteX0" fmla="*/ 114 w 34928"/>
                <a:gd name="connsiteY0" fmla="*/ 12173 h 16861"/>
                <a:gd name="connsiteX1" fmla="*/ 26937 w 34928"/>
                <a:gd name="connsiteY1" fmla="*/ 502 h 16861"/>
                <a:gd name="connsiteX2" fmla="*/ 35488 w 34928"/>
                <a:gd name="connsiteY2" fmla="*/ 8560 h 16861"/>
                <a:gd name="connsiteX3" fmla="*/ 21770 w 34928"/>
                <a:gd name="connsiteY3" fmla="*/ 14944 h 16861"/>
                <a:gd name="connsiteX4" fmla="*/ 114 w 34928"/>
                <a:gd name="connsiteY4" fmla="*/ 1217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73"/>
                  </a:moveTo>
                  <a:cubicBezTo>
                    <a:pt x="6823" y="2875"/>
                    <a:pt x="18759" y="-1232"/>
                    <a:pt x="26937" y="502"/>
                  </a:cubicBezTo>
                  <a:cubicBezTo>
                    <a:pt x="31369" y="1442"/>
                    <a:pt x="35368" y="3658"/>
                    <a:pt x="35488" y="8560"/>
                  </a:cubicBezTo>
                  <a:cubicBezTo>
                    <a:pt x="35777" y="16449"/>
                    <a:pt x="27527" y="19267"/>
                    <a:pt x="21770" y="14944"/>
                  </a:cubicBezTo>
                  <a:cubicBezTo>
                    <a:pt x="18000" y="12101"/>
                    <a:pt x="11207" y="6958"/>
                    <a:pt x="114" y="12173"/>
                  </a:cubicBezTo>
                  <a:close/>
                </a:path>
              </a:pathLst>
            </a:custGeom>
            <a:grpFill/>
            <a:ln w="120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8D7C1D2-D283-41B6-9213-F04AD04E3848}"/>
                </a:ext>
              </a:extLst>
            </p:cNvPr>
            <p:cNvSpPr/>
            <p:nvPr/>
          </p:nvSpPr>
          <p:spPr>
            <a:xfrm>
              <a:off x="5093117" y="723183"/>
              <a:ext cx="28906" cy="25293"/>
            </a:xfrm>
            <a:custGeom>
              <a:avLst/>
              <a:gdLst>
                <a:gd name="connsiteX0" fmla="*/ 114 w 28906"/>
                <a:gd name="connsiteY0" fmla="*/ 25886 h 25292"/>
                <a:gd name="connsiteX1" fmla="*/ 27081 w 28906"/>
                <a:gd name="connsiteY1" fmla="*/ 14552 h 25292"/>
                <a:gd name="connsiteX2" fmla="*/ 27166 w 28906"/>
                <a:gd name="connsiteY2" fmla="*/ 2785 h 25292"/>
                <a:gd name="connsiteX3" fmla="*/ 13062 w 28906"/>
                <a:gd name="connsiteY3" fmla="*/ 8301 h 25292"/>
                <a:gd name="connsiteX4" fmla="*/ 114 w 28906"/>
                <a:gd name="connsiteY4" fmla="*/ 25886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114" y="25886"/>
                  </a:moveTo>
                  <a:cubicBezTo>
                    <a:pt x="11472" y="27451"/>
                    <a:pt x="22685" y="21658"/>
                    <a:pt x="27081" y="14552"/>
                  </a:cubicBezTo>
                  <a:cubicBezTo>
                    <a:pt x="29490" y="10698"/>
                    <a:pt x="30586" y="6314"/>
                    <a:pt x="27166" y="2785"/>
                  </a:cubicBezTo>
                  <a:cubicBezTo>
                    <a:pt x="21649" y="-2864"/>
                    <a:pt x="13917" y="1147"/>
                    <a:pt x="13062" y="8301"/>
                  </a:cubicBezTo>
                  <a:cubicBezTo>
                    <a:pt x="12508" y="12974"/>
                    <a:pt x="11544" y="21453"/>
                    <a:pt x="114" y="25886"/>
                  </a:cubicBezTo>
                  <a:close/>
                </a:path>
              </a:pathLst>
            </a:custGeom>
            <a:grpFill/>
            <a:ln w="120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CB4DE115-BC9E-484C-9526-6A19EF7964B9}"/>
                </a:ext>
              </a:extLst>
            </p:cNvPr>
            <p:cNvSpPr/>
            <p:nvPr/>
          </p:nvSpPr>
          <p:spPr>
            <a:xfrm>
              <a:off x="5083325" y="692493"/>
              <a:ext cx="34928" cy="19271"/>
            </a:xfrm>
            <a:custGeom>
              <a:avLst/>
              <a:gdLst>
                <a:gd name="connsiteX0" fmla="*/ 114 w 34928"/>
                <a:gd name="connsiteY0" fmla="*/ 5400 h 19270"/>
                <a:gd name="connsiteX1" fmla="*/ 29273 w 34928"/>
                <a:gd name="connsiteY1" fmla="*/ 3087 h 19270"/>
                <a:gd name="connsiteX2" fmla="*/ 34741 w 34928"/>
                <a:gd name="connsiteY2" fmla="*/ 13506 h 19270"/>
                <a:gd name="connsiteX3" fmla="*/ 19686 w 34928"/>
                <a:gd name="connsiteY3" fmla="*/ 15071 h 19270"/>
                <a:gd name="connsiteX4" fmla="*/ 114 w 34928"/>
                <a:gd name="connsiteY4" fmla="*/ 5400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14" y="5400"/>
                  </a:moveTo>
                  <a:cubicBezTo>
                    <a:pt x="9485" y="-1200"/>
                    <a:pt x="22107" y="-1200"/>
                    <a:pt x="29273" y="3087"/>
                  </a:cubicBezTo>
                  <a:cubicBezTo>
                    <a:pt x="33164" y="5424"/>
                    <a:pt x="36175" y="8796"/>
                    <a:pt x="34741" y="13506"/>
                  </a:cubicBezTo>
                  <a:cubicBezTo>
                    <a:pt x="32453" y="21045"/>
                    <a:pt x="23733" y="21033"/>
                    <a:pt x="19686" y="15071"/>
                  </a:cubicBezTo>
                  <a:cubicBezTo>
                    <a:pt x="17048" y="11121"/>
                    <a:pt x="12303" y="4027"/>
                    <a:pt x="114" y="5400"/>
                  </a:cubicBezTo>
                  <a:close/>
                </a:path>
              </a:pathLst>
            </a:custGeom>
            <a:grp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FB5A3CD-0692-4F25-B59D-CB63C75757B7}"/>
                </a:ext>
              </a:extLst>
            </p:cNvPr>
            <p:cNvSpPr/>
            <p:nvPr/>
          </p:nvSpPr>
          <p:spPr>
            <a:xfrm>
              <a:off x="5115809" y="719975"/>
              <a:ext cx="26497" cy="27702"/>
            </a:xfrm>
            <a:custGeom>
              <a:avLst/>
              <a:gdLst>
                <a:gd name="connsiteX0" fmla="*/ 114 w 26497"/>
                <a:gd name="connsiteY0" fmla="*/ 28021 h 27701"/>
                <a:gd name="connsiteX1" fmla="*/ 25732 w 26497"/>
                <a:gd name="connsiteY1" fmla="*/ 13893 h 27701"/>
                <a:gd name="connsiteX2" fmla="*/ 24528 w 26497"/>
                <a:gd name="connsiteY2" fmla="*/ 2199 h 27701"/>
                <a:gd name="connsiteX3" fmla="*/ 11098 w 26497"/>
                <a:gd name="connsiteY3" fmla="*/ 9172 h 27701"/>
                <a:gd name="connsiteX4" fmla="*/ 114 w 26497"/>
                <a:gd name="connsiteY4" fmla="*/ 28021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114" y="28021"/>
                  </a:moveTo>
                  <a:cubicBezTo>
                    <a:pt x="11580" y="28383"/>
                    <a:pt x="22107" y="21433"/>
                    <a:pt x="25732" y="13893"/>
                  </a:cubicBezTo>
                  <a:cubicBezTo>
                    <a:pt x="27695" y="9810"/>
                    <a:pt x="28346" y="5330"/>
                    <a:pt x="24528" y="2199"/>
                  </a:cubicBezTo>
                  <a:cubicBezTo>
                    <a:pt x="18506" y="-2848"/>
                    <a:pt x="11195" y="1970"/>
                    <a:pt x="11098" y="9172"/>
                  </a:cubicBezTo>
                  <a:cubicBezTo>
                    <a:pt x="11074" y="13881"/>
                    <a:pt x="11014" y="22409"/>
                    <a:pt x="114" y="28021"/>
                  </a:cubicBezTo>
                  <a:close/>
                </a:path>
              </a:pathLst>
            </a:custGeom>
            <a:grp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1C7BD984-CFE3-45D6-A361-E7DC41BCE03A}"/>
                </a:ext>
              </a:extLst>
            </p:cNvPr>
            <p:cNvSpPr/>
            <p:nvPr/>
          </p:nvSpPr>
          <p:spPr>
            <a:xfrm>
              <a:off x="5106101" y="684851"/>
              <a:ext cx="32519" cy="21680"/>
            </a:xfrm>
            <a:custGeom>
              <a:avLst/>
              <a:gdLst>
                <a:gd name="connsiteX0" fmla="*/ 114 w 32519"/>
                <a:gd name="connsiteY0" fmla="*/ 2202 h 21679"/>
                <a:gd name="connsiteX1" fmla="*/ 29020 w 32519"/>
                <a:gd name="connsiteY1" fmla="*/ 6538 h 21679"/>
                <a:gd name="connsiteX2" fmla="*/ 31995 w 32519"/>
                <a:gd name="connsiteY2" fmla="*/ 17920 h 21679"/>
                <a:gd name="connsiteX3" fmla="*/ 16976 w 32519"/>
                <a:gd name="connsiteY3" fmla="*/ 16041 h 21679"/>
                <a:gd name="connsiteX4" fmla="*/ 114 w 32519"/>
                <a:gd name="connsiteY4" fmla="*/ 220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114" y="2202"/>
                  </a:moveTo>
                  <a:cubicBezTo>
                    <a:pt x="10737" y="-2122"/>
                    <a:pt x="22998" y="732"/>
                    <a:pt x="29020" y="6538"/>
                  </a:cubicBezTo>
                  <a:cubicBezTo>
                    <a:pt x="32284" y="9693"/>
                    <a:pt x="34452" y="13656"/>
                    <a:pt x="31995" y="17920"/>
                  </a:cubicBezTo>
                  <a:cubicBezTo>
                    <a:pt x="28057" y="24749"/>
                    <a:pt x="19566" y="22737"/>
                    <a:pt x="16976" y="16041"/>
                  </a:cubicBezTo>
                  <a:cubicBezTo>
                    <a:pt x="15278" y="11705"/>
                    <a:pt x="12267" y="3719"/>
                    <a:pt x="114" y="2202"/>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D636511F-ABCD-4B2A-BD15-6A5E8B3A2E08}"/>
                </a:ext>
              </a:extLst>
            </p:cNvPr>
            <p:cNvSpPr/>
            <p:nvPr/>
          </p:nvSpPr>
          <p:spPr>
            <a:xfrm>
              <a:off x="5138030" y="717239"/>
              <a:ext cx="24089" cy="24089"/>
            </a:xfrm>
            <a:custGeom>
              <a:avLst/>
              <a:gdLst>
                <a:gd name="connsiteX0" fmla="*/ 114 w 24088"/>
                <a:gd name="connsiteY0" fmla="*/ 24844 h 24088"/>
                <a:gd name="connsiteX1" fmla="*/ 22805 w 24088"/>
                <a:gd name="connsiteY1" fmla="*/ 12330 h 24088"/>
                <a:gd name="connsiteX2" fmla="*/ 21782 w 24088"/>
                <a:gd name="connsiteY2" fmla="*/ 1960 h 24088"/>
                <a:gd name="connsiteX3" fmla="*/ 9870 w 24088"/>
                <a:gd name="connsiteY3" fmla="*/ 8139 h 24088"/>
                <a:gd name="connsiteX4" fmla="*/ 114 w 24088"/>
                <a:gd name="connsiteY4" fmla="*/ 2484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114" y="24844"/>
                  </a:moveTo>
                  <a:cubicBezTo>
                    <a:pt x="10267" y="25157"/>
                    <a:pt x="19602" y="19003"/>
                    <a:pt x="22805" y="12330"/>
                  </a:cubicBezTo>
                  <a:cubicBezTo>
                    <a:pt x="24552" y="8717"/>
                    <a:pt x="25130" y="4742"/>
                    <a:pt x="21782" y="1960"/>
                  </a:cubicBezTo>
                  <a:cubicBezTo>
                    <a:pt x="16398" y="-2508"/>
                    <a:pt x="9966" y="1755"/>
                    <a:pt x="9870" y="8139"/>
                  </a:cubicBezTo>
                  <a:cubicBezTo>
                    <a:pt x="9822" y="12306"/>
                    <a:pt x="9774" y="19870"/>
                    <a:pt x="114" y="24844"/>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E0E5D33A-BD00-4AA4-8DA5-F5305FDBF773}"/>
                </a:ext>
              </a:extLst>
            </p:cNvPr>
            <p:cNvSpPr/>
            <p:nvPr/>
          </p:nvSpPr>
          <p:spPr>
            <a:xfrm>
              <a:off x="5131020" y="683139"/>
              <a:ext cx="26497" cy="20475"/>
            </a:xfrm>
            <a:custGeom>
              <a:avLst/>
              <a:gdLst>
                <a:gd name="connsiteX0" fmla="*/ 114 w 26497"/>
                <a:gd name="connsiteY0" fmla="*/ 866 h 20475"/>
                <a:gd name="connsiteX1" fmla="*/ 24877 w 26497"/>
                <a:gd name="connsiteY1" fmla="*/ 8165 h 20475"/>
                <a:gd name="connsiteX2" fmla="*/ 26082 w 26497"/>
                <a:gd name="connsiteY2" fmla="*/ 18463 h 20475"/>
                <a:gd name="connsiteX3" fmla="*/ 13182 w 26497"/>
                <a:gd name="connsiteY3" fmla="*/ 15018 h 20475"/>
                <a:gd name="connsiteX4" fmla="*/ 114 w 26497"/>
                <a:gd name="connsiteY4" fmla="*/ 866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0475">
                  <a:moveTo>
                    <a:pt x="114" y="866"/>
                  </a:moveTo>
                  <a:cubicBezTo>
                    <a:pt x="9918" y="-1615"/>
                    <a:pt x="20324" y="2360"/>
                    <a:pt x="24877" y="8165"/>
                  </a:cubicBezTo>
                  <a:cubicBezTo>
                    <a:pt x="27286" y="11308"/>
                    <a:pt x="28767" y="15042"/>
                    <a:pt x="26082" y="18463"/>
                  </a:cubicBezTo>
                  <a:cubicBezTo>
                    <a:pt x="21806" y="23967"/>
                    <a:pt x="14628" y="21197"/>
                    <a:pt x="13182" y="15018"/>
                  </a:cubicBezTo>
                  <a:cubicBezTo>
                    <a:pt x="12255" y="10971"/>
                    <a:pt x="10581" y="3636"/>
                    <a:pt x="114" y="866"/>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6BA6CA7-09DB-448B-83AB-79D7F9E57A87}"/>
                </a:ext>
              </a:extLst>
            </p:cNvPr>
            <p:cNvSpPr/>
            <p:nvPr/>
          </p:nvSpPr>
          <p:spPr>
            <a:xfrm>
              <a:off x="5158493" y="715931"/>
              <a:ext cx="18066" cy="22884"/>
            </a:xfrm>
            <a:custGeom>
              <a:avLst/>
              <a:gdLst>
                <a:gd name="connsiteX0" fmla="*/ 114 w 18066"/>
                <a:gd name="connsiteY0" fmla="*/ 23442 h 22884"/>
                <a:gd name="connsiteX1" fmla="*/ 17843 w 18066"/>
                <a:gd name="connsiteY1" fmla="*/ 9844 h 22884"/>
                <a:gd name="connsiteX2" fmla="*/ 15627 w 18066"/>
                <a:gd name="connsiteY2" fmla="*/ 1136 h 22884"/>
                <a:gd name="connsiteX3" fmla="*/ 6281 w 18066"/>
                <a:gd name="connsiteY3" fmla="*/ 7941 h 22884"/>
                <a:gd name="connsiteX4" fmla="*/ 114 w 18066"/>
                <a:gd name="connsiteY4" fmla="*/ 23442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14" y="23442"/>
                  </a:moveTo>
                  <a:cubicBezTo>
                    <a:pt x="8810" y="22394"/>
                    <a:pt x="15976" y="15951"/>
                    <a:pt x="17843" y="9844"/>
                  </a:cubicBezTo>
                  <a:cubicBezTo>
                    <a:pt x="18855" y="6532"/>
                    <a:pt x="18843" y="3075"/>
                    <a:pt x="15627" y="1136"/>
                  </a:cubicBezTo>
                  <a:cubicBezTo>
                    <a:pt x="10460" y="-1971"/>
                    <a:pt x="5534" y="2497"/>
                    <a:pt x="6281" y="7941"/>
                  </a:cubicBezTo>
                  <a:cubicBezTo>
                    <a:pt x="6738" y="11506"/>
                    <a:pt x="7702" y="17950"/>
                    <a:pt x="114" y="23442"/>
                  </a:cubicBezTo>
                  <a:close/>
                </a:path>
              </a:pathLst>
            </a:custGeom>
            <a:grpFill/>
            <a:ln w="120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478A377C-22D5-4358-B178-5FE7CA0B095C}"/>
                </a:ext>
              </a:extLst>
            </p:cNvPr>
            <p:cNvSpPr/>
            <p:nvPr/>
          </p:nvSpPr>
          <p:spPr>
            <a:xfrm>
              <a:off x="5152809" y="681610"/>
              <a:ext cx="20475" cy="20475"/>
            </a:xfrm>
            <a:custGeom>
              <a:avLst/>
              <a:gdLst>
                <a:gd name="connsiteX0" fmla="*/ 114 w 20475"/>
                <a:gd name="connsiteY0" fmla="*/ 143 h 20475"/>
                <a:gd name="connsiteX1" fmla="*/ 19831 w 20475"/>
                <a:gd name="connsiteY1" fmla="*/ 10465 h 20475"/>
                <a:gd name="connsiteX2" fmla="*/ 19132 w 20475"/>
                <a:gd name="connsiteY2" fmla="*/ 19389 h 20475"/>
                <a:gd name="connsiteX3" fmla="*/ 8798 w 20475"/>
                <a:gd name="connsiteY3" fmla="*/ 14295 h 20475"/>
                <a:gd name="connsiteX4" fmla="*/ 114 w 20475"/>
                <a:gd name="connsiteY4" fmla="*/ 14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3"/>
                  </a:moveTo>
                  <a:cubicBezTo>
                    <a:pt x="8822" y="-315"/>
                    <a:pt x="16976" y="4792"/>
                    <a:pt x="19831" y="10465"/>
                  </a:cubicBezTo>
                  <a:cubicBezTo>
                    <a:pt x="21384" y="13548"/>
                    <a:pt x="21962" y="16932"/>
                    <a:pt x="19132" y="19389"/>
                  </a:cubicBezTo>
                  <a:cubicBezTo>
                    <a:pt x="14591" y="23316"/>
                    <a:pt x="8991" y="19775"/>
                    <a:pt x="8798" y="14295"/>
                  </a:cubicBezTo>
                  <a:cubicBezTo>
                    <a:pt x="8678" y="10718"/>
                    <a:pt x="8497" y="4238"/>
                    <a:pt x="114" y="143"/>
                  </a:cubicBezTo>
                  <a:close/>
                </a:path>
              </a:pathLst>
            </a:custGeom>
            <a:grpFill/>
            <a:ln w="120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74AE33D-CD37-46A7-95A7-C52C29ABCB0E}"/>
                </a:ext>
              </a:extLst>
            </p:cNvPr>
            <p:cNvSpPr/>
            <p:nvPr/>
          </p:nvSpPr>
          <p:spPr>
            <a:xfrm>
              <a:off x="5045422" y="719701"/>
              <a:ext cx="28906" cy="14453"/>
            </a:xfrm>
            <a:custGeom>
              <a:avLst/>
              <a:gdLst>
                <a:gd name="connsiteX0" fmla="*/ 114 w 28906"/>
                <a:gd name="connsiteY0" fmla="*/ 13541 h 14453"/>
                <a:gd name="connsiteX1" fmla="*/ 22408 w 28906"/>
                <a:gd name="connsiteY1" fmla="*/ 13541 h 14453"/>
                <a:gd name="connsiteX2" fmla="*/ 29635 w 28906"/>
                <a:gd name="connsiteY2" fmla="*/ 4399 h 14453"/>
                <a:gd name="connsiteX3" fmla="*/ 19120 w 28906"/>
                <a:gd name="connsiteY3" fmla="*/ 786 h 14453"/>
                <a:gd name="connsiteX4" fmla="*/ 114 w 28906"/>
                <a:gd name="connsiteY4" fmla="*/ 13541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14453">
                  <a:moveTo>
                    <a:pt x="114" y="13541"/>
                  </a:moveTo>
                  <a:cubicBezTo>
                    <a:pt x="7184" y="14745"/>
                    <a:pt x="16374" y="15251"/>
                    <a:pt x="22408" y="13541"/>
                  </a:cubicBezTo>
                  <a:cubicBezTo>
                    <a:pt x="27105" y="12228"/>
                    <a:pt x="31236" y="9253"/>
                    <a:pt x="29635" y="4399"/>
                  </a:cubicBezTo>
                  <a:cubicBezTo>
                    <a:pt x="28129" y="-129"/>
                    <a:pt x="23323" y="-563"/>
                    <a:pt x="19120" y="786"/>
                  </a:cubicBezTo>
                  <a:cubicBezTo>
                    <a:pt x="13146" y="2617"/>
                    <a:pt x="5679" y="8567"/>
                    <a:pt x="114" y="13541"/>
                  </a:cubicBezTo>
                  <a:close/>
                </a:path>
              </a:pathLst>
            </a:custGeom>
            <a:grpFill/>
            <a:ln w="120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9DC9EE25-8FB1-4287-8205-6BE084A02C73}"/>
                </a:ext>
              </a:extLst>
            </p:cNvPr>
            <p:cNvSpPr/>
            <p:nvPr/>
          </p:nvSpPr>
          <p:spPr>
            <a:xfrm>
              <a:off x="5077138" y="704923"/>
              <a:ext cx="216797" cy="25293"/>
            </a:xfrm>
            <a:custGeom>
              <a:avLst/>
              <a:gdLst>
                <a:gd name="connsiteX0" fmla="*/ 641 w 216796"/>
                <a:gd name="connsiteY0" fmla="*/ 21080 h 25292"/>
                <a:gd name="connsiteX1" fmla="*/ 28246 w 216796"/>
                <a:gd name="connsiteY1" fmla="*/ 17828 h 25292"/>
                <a:gd name="connsiteX2" fmla="*/ 55466 w 216796"/>
                <a:gd name="connsiteY2" fmla="*/ 13528 h 25292"/>
                <a:gd name="connsiteX3" fmla="*/ 68980 w 216796"/>
                <a:gd name="connsiteY3" fmla="*/ 11457 h 25292"/>
                <a:gd name="connsiteX4" fmla="*/ 82493 w 216796"/>
                <a:gd name="connsiteY4" fmla="*/ 9518 h 25292"/>
                <a:gd name="connsiteX5" fmla="*/ 96043 w 216796"/>
                <a:gd name="connsiteY5" fmla="*/ 7940 h 25292"/>
                <a:gd name="connsiteX6" fmla="*/ 102848 w 216796"/>
                <a:gd name="connsiteY6" fmla="*/ 7446 h 25292"/>
                <a:gd name="connsiteX7" fmla="*/ 109665 w 216796"/>
                <a:gd name="connsiteY7" fmla="*/ 7085 h 25292"/>
                <a:gd name="connsiteX8" fmla="*/ 164154 w 216796"/>
                <a:gd name="connsiteY8" fmla="*/ 11035 h 25292"/>
                <a:gd name="connsiteX9" fmla="*/ 217148 w 216796"/>
                <a:gd name="connsiteY9" fmla="*/ 25573 h 25292"/>
                <a:gd name="connsiteX10" fmla="*/ 217702 w 216796"/>
                <a:gd name="connsiteY10" fmla="*/ 25320 h 25292"/>
                <a:gd name="connsiteX11" fmla="*/ 217473 w 216796"/>
                <a:gd name="connsiteY11" fmla="*/ 24766 h 25292"/>
                <a:gd name="connsiteX12" fmla="*/ 164961 w 216796"/>
                <a:gd name="connsiteY12" fmla="*/ 6784 h 25292"/>
                <a:gd name="connsiteX13" fmla="*/ 109557 w 216796"/>
                <a:gd name="connsiteY13" fmla="*/ 147 h 25292"/>
                <a:gd name="connsiteX14" fmla="*/ 81542 w 216796"/>
                <a:gd name="connsiteY14" fmla="*/ 978 h 25292"/>
                <a:gd name="connsiteX15" fmla="*/ 67619 w 216796"/>
                <a:gd name="connsiteY15" fmla="*/ 2532 h 25292"/>
                <a:gd name="connsiteX16" fmla="*/ 53864 w 216796"/>
                <a:gd name="connsiteY16" fmla="*/ 4941 h 25292"/>
                <a:gd name="connsiteX17" fmla="*/ 40302 w 216796"/>
                <a:gd name="connsiteY17" fmla="*/ 8133 h 25292"/>
                <a:gd name="connsiteX18" fmla="*/ 26909 w 216796"/>
                <a:gd name="connsiteY18" fmla="*/ 11746 h 25292"/>
                <a:gd name="connsiteX19" fmla="*/ 412 w 216796"/>
                <a:gd name="connsiteY19" fmla="*/ 20105 h 25292"/>
                <a:gd name="connsiteX20" fmla="*/ 135 w 216796"/>
                <a:gd name="connsiteY20" fmla="*/ 20659 h 25292"/>
                <a:gd name="connsiteX21" fmla="*/ 600 w 216796"/>
                <a:gd name="connsiteY21" fmla="*/ 21084 h 25292"/>
                <a:gd name="connsiteX22" fmla="*/ 641 w 216796"/>
                <a:gd name="connsiteY22" fmla="*/ 21080 h 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796" h="25292">
                  <a:moveTo>
                    <a:pt x="641" y="21080"/>
                  </a:moveTo>
                  <a:cubicBezTo>
                    <a:pt x="9927" y="20478"/>
                    <a:pt x="19141" y="19225"/>
                    <a:pt x="28246" y="17828"/>
                  </a:cubicBezTo>
                  <a:lnTo>
                    <a:pt x="55466" y="13528"/>
                  </a:lnTo>
                  <a:lnTo>
                    <a:pt x="68980" y="11457"/>
                  </a:lnTo>
                  <a:cubicBezTo>
                    <a:pt x="73496" y="10891"/>
                    <a:pt x="77989" y="10096"/>
                    <a:pt x="82493" y="9518"/>
                  </a:cubicBezTo>
                  <a:cubicBezTo>
                    <a:pt x="86998" y="8940"/>
                    <a:pt x="91515" y="8313"/>
                    <a:pt x="96043" y="7940"/>
                  </a:cubicBezTo>
                  <a:lnTo>
                    <a:pt x="102848" y="7446"/>
                  </a:lnTo>
                  <a:cubicBezTo>
                    <a:pt x="105125" y="7265"/>
                    <a:pt x="107389" y="7085"/>
                    <a:pt x="109665" y="7085"/>
                  </a:cubicBezTo>
                  <a:cubicBezTo>
                    <a:pt x="127918" y="6426"/>
                    <a:pt x="146187" y="7750"/>
                    <a:pt x="164154" y="11035"/>
                  </a:cubicBezTo>
                  <a:cubicBezTo>
                    <a:pt x="182191" y="14402"/>
                    <a:pt x="199917" y="19265"/>
                    <a:pt x="217148" y="25573"/>
                  </a:cubicBezTo>
                  <a:cubicBezTo>
                    <a:pt x="217371" y="25654"/>
                    <a:pt x="217618" y="25541"/>
                    <a:pt x="217702" y="25320"/>
                  </a:cubicBezTo>
                  <a:cubicBezTo>
                    <a:pt x="217780" y="25104"/>
                    <a:pt x="217681" y="24864"/>
                    <a:pt x="217473" y="24766"/>
                  </a:cubicBezTo>
                  <a:cubicBezTo>
                    <a:pt x="200539" y="17221"/>
                    <a:pt x="182965" y="11203"/>
                    <a:pt x="164961" y="6784"/>
                  </a:cubicBezTo>
                  <a:cubicBezTo>
                    <a:pt x="146787" y="2575"/>
                    <a:pt x="128210" y="349"/>
                    <a:pt x="109557" y="147"/>
                  </a:cubicBezTo>
                  <a:cubicBezTo>
                    <a:pt x="100222" y="3"/>
                    <a:pt x="90876" y="340"/>
                    <a:pt x="81542" y="978"/>
                  </a:cubicBezTo>
                  <a:cubicBezTo>
                    <a:pt x="76881" y="1316"/>
                    <a:pt x="72256" y="1954"/>
                    <a:pt x="67619" y="2532"/>
                  </a:cubicBezTo>
                  <a:cubicBezTo>
                    <a:pt x="62982" y="3110"/>
                    <a:pt x="58429" y="4110"/>
                    <a:pt x="53864" y="4941"/>
                  </a:cubicBezTo>
                  <a:cubicBezTo>
                    <a:pt x="49336" y="6013"/>
                    <a:pt x="44783" y="6964"/>
                    <a:pt x="40302" y="8133"/>
                  </a:cubicBezTo>
                  <a:cubicBezTo>
                    <a:pt x="35822" y="9301"/>
                    <a:pt x="31329" y="10457"/>
                    <a:pt x="26909" y="11746"/>
                  </a:cubicBezTo>
                  <a:cubicBezTo>
                    <a:pt x="18009" y="14335"/>
                    <a:pt x="9228" y="17070"/>
                    <a:pt x="412" y="20105"/>
                  </a:cubicBezTo>
                  <a:cubicBezTo>
                    <a:pt x="185" y="20185"/>
                    <a:pt x="63" y="20430"/>
                    <a:pt x="135" y="20659"/>
                  </a:cubicBezTo>
                  <a:cubicBezTo>
                    <a:pt x="146" y="20904"/>
                    <a:pt x="354" y="21095"/>
                    <a:pt x="600" y="21084"/>
                  </a:cubicBezTo>
                  <a:cubicBezTo>
                    <a:pt x="614" y="21083"/>
                    <a:pt x="627" y="21082"/>
                    <a:pt x="641" y="21080"/>
                  </a:cubicBezTo>
                  <a:close/>
                </a:path>
              </a:pathLst>
            </a:custGeom>
            <a:grpFill/>
            <a:ln w="120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1E4C1EA-61F0-4CA0-BFD4-DE97E63E48A1}"/>
                </a:ext>
              </a:extLst>
            </p:cNvPr>
            <p:cNvSpPr/>
            <p:nvPr/>
          </p:nvSpPr>
          <p:spPr>
            <a:xfrm>
              <a:off x="5059947" y="627766"/>
              <a:ext cx="31315" cy="14453"/>
            </a:xfrm>
            <a:custGeom>
              <a:avLst/>
              <a:gdLst>
                <a:gd name="connsiteX0" fmla="*/ 114 w 31315"/>
                <a:gd name="connsiteY0" fmla="*/ 3618 h 14453"/>
                <a:gd name="connsiteX1" fmla="*/ 23986 w 31315"/>
                <a:gd name="connsiteY1" fmla="*/ 14976 h 14453"/>
                <a:gd name="connsiteX2" fmla="*/ 31971 w 31315"/>
                <a:gd name="connsiteY2" fmla="*/ 7954 h 14453"/>
                <a:gd name="connsiteX3" fmla="*/ 19758 w 31315"/>
                <a:gd name="connsiteY3" fmla="*/ 1764 h 14453"/>
                <a:gd name="connsiteX4" fmla="*/ 114 w 31315"/>
                <a:gd name="connsiteY4" fmla="*/ 361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14" y="3618"/>
                  </a:moveTo>
                  <a:cubicBezTo>
                    <a:pt x="5883" y="12218"/>
                    <a:pt x="16542" y="16289"/>
                    <a:pt x="23986" y="14976"/>
                  </a:cubicBezTo>
                  <a:cubicBezTo>
                    <a:pt x="28021" y="14265"/>
                    <a:pt x="31658" y="12387"/>
                    <a:pt x="31971" y="7954"/>
                  </a:cubicBezTo>
                  <a:cubicBezTo>
                    <a:pt x="32465" y="836"/>
                    <a:pt x="25106" y="-1958"/>
                    <a:pt x="19758" y="1764"/>
                  </a:cubicBezTo>
                  <a:cubicBezTo>
                    <a:pt x="16265" y="4196"/>
                    <a:pt x="9978" y="8701"/>
                    <a:pt x="114" y="3618"/>
                  </a:cubicBezTo>
                  <a:close/>
                </a:path>
              </a:pathLst>
            </a:custGeom>
            <a:grpFill/>
            <a:ln w="120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8C04A4E9-81B5-498B-87E1-14F0A5553361}"/>
                </a:ext>
              </a:extLst>
            </p:cNvPr>
            <p:cNvSpPr/>
            <p:nvPr/>
          </p:nvSpPr>
          <p:spPr>
            <a:xfrm>
              <a:off x="5070330" y="601723"/>
              <a:ext cx="30111" cy="19271"/>
            </a:xfrm>
            <a:custGeom>
              <a:avLst/>
              <a:gdLst>
                <a:gd name="connsiteX0" fmla="*/ 114 w 30110"/>
                <a:gd name="connsiteY0" fmla="*/ 2224 h 19270"/>
                <a:gd name="connsiteX1" fmla="*/ 26334 w 30110"/>
                <a:gd name="connsiteY1" fmla="*/ 5572 h 19270"/>
                <a:gd name="connsiteX2" fmla="*/ 29249 w 30110"/>
                <a:gd name="connsiteY2" fmla="*/ 15798 h 19270"/>
                <a:gd name="connsiteX3" fmla="*/ 15639 w 30110"/>
                <a:gd name="connsiteY3" fmla="*/ 14401 h 19270"/>
                <a:gd name="connsiteX4" fmla="*/ 114 w 30110"/>
                <a:gd name="connsiteY4" fmla="*/ 2224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14" y="2224"/>
                  </a:moveTo>
                  <a:cubicBezTo>
                    <a:pt x="9617" y="-1895"/>
                    <a:pt x="20794" y="442"/>
                    <a:pt x="26334" y="5572"/>
                  </a:cubicBezTo>
                  <a:cubicBezTo>
                    <a:pt x="29345" y="8355"/>
                    <a:pt x="31393" y="11908"/>
                    <a:pt x="29249" y="15798"/>
                  </a:cubicBezTo>
                  <a:cubicBezTo>
                    <a:pt x="25817" y="22049"/>
                    <a:pt x="18120" y="20423"/>
                    <a:pt x="15639" y="14401"/>
                  </a:cubicBezTo>
                  <a:cubicBezTo>
                    <a:pt x="14025" y="10402"/>
                    <a:pt x="11134" y="3248"/>
                    <a:pt x="114" y="2224"/>
                  </a:cubicBezTo>
                  <a:close/>
                </a:path>
              </a:pathLst>
            </a:custGeom>
            <a:grp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4BEC13F7-6980-4BA3-89FD-521A7A778014}"/>
                </a:ext>
              </a:extLst>
            </p:cNvPr>
            <p:cNvSpPr/>
            <p:nvPr/>
          </p:nvSpPr>
          <p:spPr>
            <a:xfrm>
              <a:off x="5078291" y="635760"/>
              <a:ext cx="31315" cy="16862"/>
            </a:xfrm>
            <a:custGeom>
              <a:avLst/>
              <a:gdLst>
                <a:gd name="connsiteX0" fmla="*/ 114 w 31315"/>
                <a:gd name="connsiteY0" fmla="*/ 11233 h 16861"/>
                <a:gd name="connsiteX1" fmla="*/ 26298 w 31315"/>
                <a:gd name="connsiteY1" fmla="*/ 14919 h 16861"/>
                <a:gd name="connsiteX2" fmla="*/ 31802 w 31315"/>
                <a:gd name="connsiteY2" fmla="*/ 5825 h 16861"/>
                <a:gd name="connsiteX3" fmla="*/ 18301 w 31315"/>
                <a:gd name="connsiteY3" fmla="*/ 3585 h 16861"/>
                <a:gd name="connsiteX4" fmla="*/ 114 w 31315"/>
                <a:gd name="connsiteY4" fmla="*/ 1123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14" y="11233"/>
                  </a:moveTo>
                  <a:cubicBezTo>
                    <a:pt x="8196" y="17713"/>
                    <a:pt x="19590" y="18460"/>
                    <a:pt x="26298" y="14919"/>
                  </a:cubicBezTo>
                  <a:cubicBezTo>
                    <a:pt x="29912" y="13028"/>
                    <a:pt x="32838" y="10101"/>
                    <a:pt x="31802" y="5825"/>
                  </a:cubicBezTo>
                  <a:cubicBezTo>
                    <a:pt x="30140" y="-1112"/>
                    <a:pt x="22276" y="-1570"/>
                    <a:pt x="18301" y="3585"/>
                  </a:cubicBezTo>
                  <a:cubicBezTo>
                    <a:pt x="15699" y="6958"/>
                    <a:pt x="11062" y="13088"/>
                    <a:pt x="114" y="11233"/>
                  </a:cubicBezTo>
                  <a:close/>
                </a:path>
              </a:pathLst>
            </a:custGeom>
            <a:grp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07A579B1-E848-4F2C-8930-B523FEAA6E0F}"/>
                </a:ext>
              </a:extLst>
            </p:cNvPr>
            <p:cNvSpPr/>
            <p:nvPr/>
          </p:nvSpPr>
          <p:spPr>
            <a:xfrm>
              <a:off x="5094526" y="602159"/>
              <a:ext cx="25293" cy="24089"/>
            </a:xfrm>
            <a:custGeom>
              <a:avLst/>
              <a:gdLst>
                <a:gd name="connsiteX0" fmla="*/ 114 w 25292"/>
                <a:gd name="connsiteY0" fmla="*/ 187 h 24088"/>
                <a:gd name="connsiteX1" fmla="*/ 23829 w 25292"/>
                <a:gd name="connsiteY1" fmla="*/ 11894 h 24088"/>
                <a:gd name="connsiteX2" fmla="*/ 23263 w 25292"/>
                <a:gd name="connsiteY2" fmla="*/ 22505 h 24088"/>
                <a:gd name="connsiteX3" fmla="*/ 10846 w 25292"/>
                <a:gd name="connsiteY3" fmla="*/ 16760 h 24088"/>
                <a:gd name="connsiteX4" fmla="*/ 114 w 25292"/>
                <a:gd name="connsiteY4" fmla="*/ 187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14" y="187"/>
                  </a:moveTo>
                  <a:cubicBezTo>
                    <a:pt x="10448" y="-608"/>
                    <a:pt x="20252" y="5233"/>
                    <a:pt x="23829" y="11894"/>
                  </a:cubicBezTo>
                  <a:cubicBezTo>
                    <a:pt x="25768" y="15507"/>
                    <a:pt x="26551" y="19518"/>
                    <a:pt x="23263" y="22505"/>
                  </a:cubicBezTo>
                  <a:cubicBezTo>
                    <a:pt x="17976" y="27322"/>
                    <a:pt x="11219" y="23251"/>
                    <a:pt x="10846" y="16760"/>
                  </a:cubicBezTo>
                  <a:cubicBezTo>
                    <a:pt x="10593" y="12508"/>
                    <a:pt x="10195" y="4812"/>
                    <a:pt x="114" y="187"/>
                  </a:cubicBezTo>
                  <a:close/>
                </a:path>
              </a:pathLst>
            </a:custGeom>
            <a:grp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CC404636-0807-42E7-9252-85A6DA7C0671}"/>
                </a:ext>
              </a:extLst>
            </p:cNvPr>
            <p:cNvSpPr/>
            <p:nvPr/>
          </p:nvSpPr>
          <p:spPr>
            <a:xfrm>
              <a:off x="5096610" y="643287"/>
              <a:ext cx="31315" cy="18066"/>
            </a:xfrm>
            <a:custGeom>
              <a:avLst/>
              <a:gdLst>
                <a:gd name="connsiteX0" fmla="*/ 114 w 31315"/>
                <a:gd name="connsiteY0" fmla="*/ 13860 h 18066"/>
                <a:gd name="connsiteX1" fmla="*/ 26611 w 31315"/>
                <a:gd name="connsiteY1" fmla="*/ 14751 h 18066"/>
                <a:gd name="connsiteX2" fmla="*/ 31116 w 31315"/>
                <a:gd name="connsiteY2" fmla="*/ 5115 h 18066"/>
                <a:gd name="connsiteX3" fmla="*/ 17458 w 31315"/>
                <a:gd name="connsiteY3" fmla="*/ 4320 h 18066"/>
                <a:gd name="connsiteX4" fmla="*/ 114 w 31315"/>
                <a:gd name="connsiteY4" fmla="*/ 13860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14" y="13860"/>
                  </a:moveTo>
                  <a:cubicBezTo>
                    <a:pt x="8846" y="19436"/>
                    <a:pt x="20252" y="18918"/>
                    <a:pt x="26611" y="14751"/>
                  </a:cubicBezTo>
                  <a:cubicBezTo>
                    <a:pt x="30020" y="12486"/>
                    <a:pt x="32634" y="9307"/>
                    <a:pt x="31116" y="5115"/>
                  </a:cubicBezTo>
                  <a:cubicBezTo>
                    <a:pt x="28707" y="-1605"/>
                    <a:pt x="20866" y="-1232"/>
                    <a:pt x="17458" y="4320"/>
                  </a:cubicBezTo>
                  <a:cubicBezTo>
                    <a:pt x="15169" y="7946"/>
                    <a:pt x="11183" y="14546"/>
                    <a:pt x="114" y="13860"/>
                  </a:cubicBezTo>
                  <a:close/>
                </a:path>
              </a:pathLst>
            </a:custGeom>
            <a:grpFill/>
            <a:ln w="120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5029A643-824F-4D06-ABAF-60A84A0B81B3}"/>
                </a:ext>
              </a:extLst>
            </p:cNvPr>
            <p:cNvSpPr/>
            <p:nvPr/>
          </p:nvSpPr>
          <p:spPr>
            <a:xfrm>
              <a:off x="5116724" y="604062"/>
              <a:ext cx="20475" cy="27702"/>
            </a:xfrm>
            <a:custGeom>
              <a:avLst/>
              <a:gdLst>
                <a:gd name="connsiteX0" fmla="*/ 114 w 20475"/>
                <a:gd name="connsiteY0" fmla="*/ 114 h 27701"/>
                <a:gd name="connsiteX1" fmla="*/ 20589 w 20475"/>
                <a:gd name="connsiteY1" fmla="*/ 16868 h 27701"/>
                <a:gd name="connsiteX2" fmla="*/ 17639 w 20475"/>
                <a:gd name="connsiteY2" fmla="*/ 27081 h 27701"/>
                <a:gd name="connsiteX3" fmla="*/ 6799 w 20475"/>
                <a:gd name="connsiteY3" fmla="*/ 18650 h 27701"/>
                <a:gd name="connsiteX4" fmla="*/ 114 w 20475"/>
                <a:gd name="connsiteY4" fmla="*/ 114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114" y="114"/>
                  </a:moveTo>
                  <a:cubicBezTo>
                    <a:pt x="10364" y="1668"/>
                    <a:pt x="18590" y="9581"/>
                    <a:pt x="20589" y="16868"/>
                  </a:cubicBezTo>
                  <a:cubicBezTo>
                    <a:pt x="21673" y="20830"/>
                    <a:pt x="21517" y="24913"/>
                    <a:pt x="17639" y="27081"/>
                  </a:cubicBezTo>
                  <a:cubicBezTo>
                    <a:pt x="11412" y="30562"/>
                    <a:pt x="5739" y="25094"/>
                    <a:pt x="6799" y="18650"/>
                  </a:cubicBezTo>
                  <a:cubicBezTo>
                    <a:pt x="7558" y="14483"/>
                    <a:pt x="8882" y="6883"/>
                    <a:pt x="114" y="114"/>
                  </a:cubicBezTo>
                  <a:close/>
                </a:path>
              </a:pathLst>
            </a:custGeom>
            <a:grpFill/>
            <a:ln w="1203"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F619DDC-0F37-46CE-9C80-60CDC0A50403}"/>
                </a:ext>
              </a:extLst>
            </p:cNvPr>
            <p:cNvSpPr/>
            <p:nvPr/>
          </p:nvSpPr>
          <p:spPr>
            <a:xfrm>
              <a:off x="5116266" y="650418"/>
              <a:ext cx="27702" cy="15658"/>
            </a:xfrm>
            <a:custGeom>
              <a:avLst/>
              <a:gdLst>
                <a:gd name="connsiteX0" fmla="*/ 114 w 27701"/>
                <a:gd name="connsiteY0" fmla="*/ 12282 h 15657"/>
                <a:gd name="connsiteX1" fmla="*/ 23528 w 27701"/>
                <a:gd name="connsiteY1" fmla="*/ 13076 h 15657"/>
                <a:gd name="connsiteX2" fmla="*/ 27527 w 27701"/>
                <a:gd name="connsiteY2" fmla="*/ 4549 h 15657"/>
                <a:gd name="connsiteX3" fmla="*/ 15483 w 27701"/>
                <a:gd name="connsiteY3" fmla="*/ 3839 h 15657"/>
                <a:gd name="connsiteX4" fmla="*/ 114 w 27701"/>
                <a:gd name="connsiteY4" fmla="*/ 12282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14" y="12282"/>
                  </a:moveTo>
                  <a:cubicBezTo>
                    <a:pt x="7847" y="17232"/>
                    <a:pt x="17952" y="16774"/>
                    <a:pt x="23528" y="13076"/>
                  </a:cubicBezTo>
                  <a:cubicBezTo>
                    <a:pt x="26551" y="11065"/>
                    <a:pt x="28840" y="8259"/>
                    <a:pt x="27527" y="4549"/>
                  </a:cubicBezTo>
                  <a:cubicBezTo>
                    <a:pt x="25407" y="-1413"/>
                    <a:pt x="18446" y="-1076"/>
                    <a:pt x="15483" y="3839"/>
                  </a:cubicBezTo>
                  <a:cubicBezTo>
                    <a:pt x="13447" y="7042"/>
                    <a:pt x="9918" y="12896"/>
                    <a:pt x="114" y="12282"/>
                  </a:cubicBezTo>
                  <a:close/>
                </a:path>
              </a:pathLst>
            </a:custGeom>
            <a:grpFill/>
            <a:ln w="120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73C8E8B3-86F5-4F34-A41A-6E6FAD1F32D0}"/>
                </a:ext>
              </a:extLst>
            </p:cNvPr>
            <p:cNvSpPr/>
            <p:nvPr/>
          </p:nvSpPr>
          <p:spPr>
            <a:xfrm>
              <a:off x="5138681" y="613264"/>
              <a:ext cx="15658" cy="25293"/>
            </a:xfrm>
            <a:custGeom>
              <a:avLst/>
              <a:gdLst>
                <a:gd name="connsiteX0" fmla="*/ 114 w 15657"/>
                <a:gd name="connsiteY0" fmla="*/ 114 h 25292"/>
                <a:gd name="connsiteX1" fmla="*/ 15964 w 15657"/>
                <a:gd name="connsiteY1" fmla="*/ 17241 h 25292"/>
                <a:gd name="connsiteX2" fmla="*/ 12146 w 15657"/>
                <a:gd name="connsiteY2" fmla="*/ 25805 h 25292"/>
                <a:gd name="connsiteX3" fmla="*/ 3715 w 15657"/>
                <a:gd name="connsiteY3" fmla="*/ 17157 h 25292"/>
                <a:gd name="connsiteX4" fmla="*/ 114 w 15657"/>
                <a:gd name="connsiteY4" fmla="*/ 114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5292">
                  <a:moveTo>
                    <a:pt x="114" y="114"/>
                  </a:moveTo>
                  <a:cubicBezTo>
                    <a:pt x="8870" y="2716"/>
                    <a:pt x="15109" y="10629"/>
                    <a:pt x="15964" y="17241"/>
                  </a:cubicBezTo>
                  <a:cubicBezTo>
                    <a:pt x="16422" y="20854"/>
                    <a:pt x="15796" y="24383"/>
                    <a:pt x="12146" y="25805"/>
                  </a:cubicBezTo>
                  <a:cubicBezTo>
                    <a:pt x="6281" y="28093"/>
                    <a:pt x="1981" y="22625"/>
                    <a:pt x="3715" y="17157"/>
                  </a:cubicBezTo>
                  <a:cubicBezTo>
                    <a:pt x="4872" y="13568"/>
                    <a:pt x="6955" y="7100"/>
                    <a:pt x="114" y="114"/>
                  </a:cubicBezTo>
                  <a:close/>
                </a:path>
              </a:pathLst>
            </a:custGeom>
            <a:grpFill/>
            <a:ln w="120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0749D7B-948C-4299-B086-F17FB95C26C4}"/>
                </a:ext>
              </a:extLst>
            </p:cNvPr>
            <p:cNvSpPr/>
            <p:nvPr/>
          </p:nvSpPr>
          <p:spPr>
            <a:xfrm>
              <a:off x="5134381" y="655740"/>
              <a:ext cx="22884" cy="14453"/>
            </a:xfrm>
            <a:custGeom>
              <a:avLst/>
              <a:gdLst>
                <a:gd name="connsiteX0" fmla="*/ 114 w 22884"/>
                <a:gd name="connsiteY0" fmla="*/ 13343 h 14453"/>
                <a:gd name="connsiteX1" fmla="*/ 20180 w 22884"/>
                <a:gd name="connsiteY1" fmla="*/ 10994 h 14453"/>
                <a:gd name="connsiteX2" fmla="*/ 22480 w 22884"/>
                <a:gd name="connsiteY2" fmla="*/ 3202 h 14453"/>
                <a:gd name="connsiteX3" fmla="*/ 12074 w 22884"/>
                <a:gd name="connsiteY3" fmla="*/ 4165 h 14453"/>
                <a:gd name="connsiteX4" fmla="*/ 114 w 22884"/>
                <a:gd name="connsiteY4" fmla="*/ 13343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14" y="13343"/>
                  </a:moveTo>
                  <a:cubicBezTo>
                    <a:pt x="7341" y="16559"/>
                    <a:pt x="15892" y="14860"/>
                    <a:pt x="20180" y="10994"/>
                  </a:cubicBezTo>
                  <a:cubicBezTo>
                    <a:pt x="22492" y="8887"/>
                    <a:pt x="24082" y="6177"/>
                    <a:pt x="22480" y="3202"/>
                  </a:cubicBezTo>
                  <a:cubicBezTo>
                    <a:pt x="19915" y="-1616"/>
                    <a:pt x="14049" y="-412"/>
                    <a:pt x="12074" y="4165"/>
                  </a:cubicBezTo>
                  <a:cubicBezTo>
                    <a:pt x="10809" y="7152"/>
                    <a:pt x="8545" y="12596"/>
                    <a:pt x="114" y="13343"/>
                  </a:cubicBezTo>
                  <a:close/>
                </a:path>
              </a:pathLst>
            </a:custGeom>
            <a:grpFill/>
            <a:ln w="120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0F16660-16D4-4BFF-84E1-081159C4B49B}"/>
                </a:ext>
              </a:extLst>
            </p:cNvPr>
            <p:cNvSpPr/>
            <p:nvPr/>
          </p:nvSpPr>
          <p:spPr>
            <a:xfrm>
              <a:off x="5156586" y="620466"/>
              <a:ext cx="10840" cy="24089"/>
            </a:xfrm>
            <a:custGeom>
              <a:avLst/>
              <a:gdLst>
                <a:gd name="connsiteX0" fmla="*/ 793 w 10839"/>
                <a:gd name="connsiteY0" fmla="*/ 114 h 24088"/>
                <a:gd name="connsiteX1" fmla="*/ 11320 w 10839"/>
                <a:gd name="connsiteY1" fmla="*/ 17265 h 24088"/>
                <a:gd name="connsiteX2" fmla="*/ 6659 w 10839"/>
                <a:gd name="connsiteY2" fmla="*/ 23865 h 24088"/>
                <a:gd name="connsiteX3" fmla="*/ 986 w 10839"/>
                <a:gd name="connsiteY3" fmla="*/ 15133 h 24088"/>
                <a:gd name="connsiteX4" fmla="*/ 793 w 10839"/>
                <a:gd name="connsiteY4" fmla="*/ 11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793" y="114"/>
                  </a:moveTo>
                  <a:cubicBezTo>
                    <a:pt x="7767" y="3727"/>
                    <a:pt x="11717" y="11520"/>
                    <a:pt x="11320" y="17265"/>
                  </a:cubicBezTo>
                  <a:cubicBezTo>
                    <a:pt x="11103" y="20372"/>
                    <a:pt x="9983" y="23287"/>
                    <a:pt x="6659" y="23865"/>
                  </a:cubicBezTo>
                  <a:cubicBezTo>
                    <a:pt x="1311" y="24817"/>
                    <a:pt x="-1399" y="19469"/>
                    <a:pt x="986" y="15133"/>
                  </a:cubicBezTo>
                  <a:cubicBezTo>
                    <a:pt x="2551" y="12291"/>
                    <a:pt x="5406" y="7172"/>
                    <a:pt x="793" y="114"/>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C98F3DC3-1582-48C7-8A91-D00D70566AB7}"/>
                </a:ext>
              </a:extLst>
            </p:cNvPr>
            <p:cNvSpPr/>
            <p:nvPr/>
          </p:nvSpPr>
          <p:spPr>
            <a:xfrm>
              <a:off x="5049409" y="610156"/>
              <a:ext cx="26497" cy="12044"/>
            </a:xfrm>
            <a:custGeom>
              <a:avLst/>
              <a:gdLst>
                <a:gd name="connsiteX0" fmla="*/ 114 w 26497"/>
                <a:gd name="connsiteY0" fmla="*/ 1825 h 12044"/>
                <a:gd name="connsiteX1" fmla="*/ 17422 w 26497"/>
                <a:gd name="connsiteY1" fmla="*/ 12159 h 12044"/>
                <a:gd name="connsiteX2" fmla="*/ 27250 w 26497"/>
                <a:gd name="connsiteY2" fmla="*/ 8401 h 12044"/>
                <a:gd name="connsiteX3" fmla="*/ 20782 w 26497"/>
                <a:gd name="connsiteY3" fmla="*/ 693 h 12044"/>
                <a:gd name="connsiteX4" fmla="*/ 114 w 26497"/>
                <a:gd name="connsiteY4" fmla="*/ 1825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114" y="1825"/>
                  </a:moveTo>
                  <a:cubicBezTo>
                    <a:pt x="5076" y="5992"/>
                    <a:pt x="11954" y="10678"/>
                    <a:pt x="17422" y="12159"/>
                  </a:cubicBezTo>
                  <a:cubicBezTo>
                    <a:pt x="21673" y="13363"/>
                    <a:pt x="26262" y="12906"/>
                    <a:pt x="27250" y="8401"/>
                  </a:cubicBezTo>
                  <a:cubicBezTo>
                    <a:pt x="28177" y="4186"/>
                    <a:pt x="24648" y="1620"/>
                    <a:pt x="20782" y="693"/>
                  </a:cubicBezTo>
                  <a:cubicBezTo>
                    <a:pt x="15290" y="-620"/>
                    <a:pt x="6738" y="536"/>
                    <a:pt x="114" y="1825"/>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0FD8C0CD-F039-4C00-B353-645BB875AC51}"/>
                </a:ext>
              </a:extLst>
            </p:cNvPr>
            <p:cNvSpPr/>
            <p:nvPr/>
          </p:nvSpPr>
          <p:spPr>
            <a:xfrm>
              <a:off x="5077780" y="620345"/>
              <a:ext cx="201139" cy="130078"/>
            </a:xfrm>
            <a:custGeom>
              <a:avLst/>
              <a:gdLst>
                <a:gd name="connsiteX0" fmla="*/ 456 w 201139"/>
                <a:gd name="connsiteY0" fmla="*/ 994 h 130077"/>
                <a:gd name="connsiteX1" fmla="*/ 28158 w 201139"/>
                <a:gd name="connsiteY1" fmla="*/ 13846 h 130077"/>
                <a:gd name="connsiteX2" fmla="*/ 56137 w 201139"/>
                <a:gd name="connsiteY2" fmla="*/ 25493 h 130077"/>
                <a:gd name="connsiteX3" fmla="*/ 70012 w 201139"/>
                <a:gd name="connsiteY3" fmla="*/ 31334 h 130077"/>
                <a:gd name="connsiteX4" fmla="*/ 83790 w 201139"/>
                <a:gd name="connsiteY4" fmla="*/ 37296 h 130077"/>
                <a:gd name="connsiteX5" fmla="*/ 97412 w 201139"/>
                <a:gd name="connsiteY5" fmla="*/ 43619 h 130077"/>
                <a:gd name="connsiteX6" fmla="*/ 104073 w 201139"/>
                <a:gd name="connsiteY6" fmla="*/ 47064 h 130077"/>
                <a:gd name="connsiteX7" fmla="*/ 110673 w 201139"/>
                <a:gd name="connsiteY7" fmla="*/ 50677 h 130077"/>
                <a:gd name="connsiteX8" fmla="*/ 159476 w 201139"/>
                <a:gd name="connsiteY8" fmla="*/ 85750 h 130077"/>
                <a:gd name="connsiteX9" fmla="*/ 200848 w 201139"/>
                <a:gd name="connsiteY9" fmla="*/ 129928 h 130077"/>
                <a:gd name="connsiteX10" fmla="*/ 201523 w 201139"/>
                <a:gd name="connsiteY10" fmla="*/ 130025 h 130077"/>
                <a:gd name="connsiteX11" fmla="*/ 201619 w 201139"/>
                <a:gd name="connsiteY11" fmla="*/ 129374 h 130077"/>
                <a:gd name="connsiteX12" fmla="*/ 162740 w 201139"/>
                <a:gd name="connsiteY12" fmla="*/ 82269 h 130077"/>
                <a:gd name="connsiteX13" fmla="*/ 114563 w 201139"/>
                <a:gd name="connsiteY13" fmla="*/ 44137 h 130077"/>
                <a:gd name="connsiteX14" fmla="*/ 87813 w 201139"/>
                <a:gd name="connsiteY14" fmla="*/ 28781 h 130077"/>
                <a:gd name="connsiteX15" fmla="*/ 73866 w 201139"/>
                <a:gd name="connsiteY15" fmla="*/ 22217 h 130077"/>
                <a:gd name="connsiteX16" fmla="*/ 59557 w 201139"/>
                <a:gd name="connsiteY16" fmla="*/ 16616 h 130077"/>
                <a:gd name="connsiteX17" fmla="*/ 44996 w 201139"/>
                <a:gd name="connsiteY17" fmla="*/ 11798 h 130077"/>
                <a:gd name="connsiteX18" fmla="*/ 30314 w 201139"/>
                <a:gd name="connsiteY18" fmla="*/ 7535 h 130077"/>
                <a:gd name="connsiteX19" fmla="*/ 697 w 201139"/>
                <a:gd name="connsiteY19" fmla="*/ 127 h 130077"/>
                <a:gd name="connsiteX20" fmla="*/ 119 w 201139"/>
                <a:gd name="connsiteY20" fmla="*/ 477 h 130077"/>
                <a:gd name="connsiteX21" fmla="*/ 456 w 201139"/>
                <a:gd name="connsiteY21" fmla="*/ 995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139" h="130077">
                  <a:moveTo>
                    <a:pt x="456" y="994"/>
                  </a:moveTo>
                  <a:cubicBezTo>
                    <a:pt x="9501" y="5812"/>
                    <a:pt x="18860" y="9919"/>
                    <a:pt x="28158" y="13846"/>
                  </a:cubicBezTo>
                  <a:lnTo>
                    <a:pt x="56137" y="25493"/>
                  </a:lnTo>
                  <a:lnTo>
                    <a:pt x="70012" y="31334"/>
                  </a:lnTo>
                  <a:cubicBezTo>
                    <a:pt x="74564" y="33393"/>
                    <a:pt x="79238" y="35236"/>
                    <a:pt x="83790" y="37296"/>
                  </a:cubicBezTo>
                  <a:cubicBezTo>
                    <a:pt x="88343" y="39355"/>
                    <a:pt x="92980" y="41307"/>
                    <a:pt x="97412" y="43619"/>
                  </a:cubicBezTo>
                  <a:lnTo>
                    <a:pt x="104073" y="47064"/>
                  </a:lnTo>
                  <a:cubicBezTo>
                    <a:pt x="106313" y="48268"/>
                    <a:pt x="108541" y="49352"/>
                    <a:pt x="110673" y="50677"/>
                  </a:cubicBezTo>
                  <a:cubicBezTo>
                    <a:pt x="128162" y="60568"/>
                    <a:pt x="144525" y="72328"/>
                    <a:pt x="159476" y="85750"/>
                  </a:cubicBezTo>
                  <a:cubicBezTo>
                    <a:pt x="174470" y="99302"/>
                    <a:pt x="188308" y="114079"/>
                    <a:pt x="200848" y="129928"/>
                  </a:cubicBezTo>
                  <a:cubicBezTo>
                    <a:pt x="201008" y="130141"/>
                    <a:pt x="201310" y="130184"/>
                    <a:pt x="201523" y="130025"/>
                  </a:cubicBezTo>
                  <a:cubicBezTo>
                    <a:pt x="201711" y="129861"/>
                    <a:pt x="201752" y="129585"/>
                    <a:pt x="201619" y="129374"/>
                  </a:cubicBezTo>
                  <a:cubicBezTo>
                    <a:pt x="190086" y="112548"/>
                    <a:pt x="177075" y="96783"/>
                    <a:pt x="162740" y="82269"/>
                  </a:cubicBezTo>
                  <a:cubicBezTo>
                    <a:pt x="148107" y="67854"/>
                    <a:pt x="131954" y="55068"/>
                    <a:pt x="114563" y="44137"/>
                  </a:cubicBezTo>
                  <a:cubicBezTo>
                    <a:pt x="105892" y="38621"/>
                    <a:pt x="96931" y="33550"/>
                    <a:pt x="87813" y="28781"/>
                  </a:cubicBezTo>
                  <a:cubicBezTo>
                    <a:pt x="83248" y="26372"/>
                    <a:pt x="78551" y="24348"/>
                    <a:pt x="73866" y="22217"/>
                  </a:cubicBezTo>
                  <a:cubicBezTo>
                    <a:pt x="69181" y="20085"/>
                    <a:pt x="64351" y="18411"/>
                    <a:pt x="59557" y="16616"/>
                  </a:cubicBezTo>
                  <a:cubicBezTo>
                    <a:pt x="54739" y="15014"/>
                    <a:pt x="49922" y="13280"/>
                    <a:pt x="44996" y="11798"/>
                  </a:cubicBezTo>
                  <a:cubicBezTo>
                    <a:pt x="40070" y="10317"/>
                    <a:pt x="35240" y="8811"/>
                    <a:pt x="30314" y="7535"/>
                  </a:cubicBezTo>
                  <a:cubicBezTo>
                    <a:pt x="20498" y="4837"/>
                    <a:pt x="10682" y="2344"/>
                    <a:pt x="697" y="127"/>
                  </a:cubicBezTo>
                  <a:cubicBezTo>
                    <a:pt x="441" y="67"/>
                    <a:pt x="184" y="222"/>
                    <a:pt x="119" y="477"/>
                  </a:cubicBezTo>
                  <a:cubicBezTo>
                    <a:pt x="86" y="709"/>
                    <a:pt x="230" y="931"/>
                    <a:pt x="456" y="995"/>
                  </a:cubicBezTo>
                  <a:close/>
                </a:path>
              </a:pathLst>
            </a:custGeom>
            <a:grpFill/>
            <a:ln w="1203" cap="flat">
              <a:noFill/>
              <a:prstDash val="solid"/>
              <a:miter/>
            </a:ln>
          </p:spPr>
          <p:txBody>
            <a:bodyPr rtlCol="0" anchor="ctr"/>
            <a:lstStyle/>
            <a:p>
              <a:endParaRPr lang="en-AU"/>
            </a:p>
          </p:txBody>
        </p:sp>
      </p:grpSp>
      <p:sp>
        <p:nvSpPr>
          <p:cNvPr id="34" name="Title 1">
            <a:extLst>
              <a:ext uri="{FF2B5EF4-FFF2-40B4-BE49-F238E27FC236}">
                <a16:creationId xmlns:a16="http://schemas.microsoft.com/office/drawing/2014/main" id="{2F4DEC50-7575-48C2-A04D-630308D4E19F}"/>
              </a:ext>
            </a:extLst>
          </p:cNvPr>
          <p:cNvSpPr>
            <a:spLocks noGrp="1"/>
          </p:cNvSpPr>
          <p:nvPr>
            <p:ph type="ctrTitle"/>
          </p:nvPr>
        </p:nvSpPr>
        <p:spPr>
          <a:xfrm>
            <a:off x="271661" y="188640"/>
            <a:ext cx="11089232" cy="1080120"/>
          </a:xfrm>
        </p:spPr>
        <p:txBody>
          <a:bodyPr/>
          <a:lstStyle/>
          <a:p>
            <a:r>
              <a:rPr lang="en-AU" sz="3400" dirty="0"/>
              <a:t>SUSTAINABLE DEVELOPMENNT GOALS </a:t>
            </a:r>
            <a:br>
              <a:rPr lang="en-AU" sz="3400" dirty="0"/>
            </a:br>
            <a:r>
              <a:rPr lang="en-AU" sz="3400" dirty="0"/>
              <a:t>AND CATHOLIC SOCIAL TEACHING</a:t>
            </a:r>
          </a:p>
        </p:txBody>
      </p:sp>
    </p:spTree>
    <p:extLst>
      <p:ext uri="{BB962C8B-B14F-4D97-AF65-F5344CB8AC3E}">
        <p14:creationId xmlns:p14="http://schemas.microsoft.com/office/powerpoint/2010/main" val="1960077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2B18E3-3ABD-4A38-9918-54ACDC68DC6B}"/>
              </a:ext>
            </a:extLst>
          </p:cNvPr>
          <p:cNvSpPr/>
          <p:nvPr/>
        </p:nvSpPr>
        <p:spPr>
          <a:xfrm>
            <a:off x="271661" y="1628800"/>
            <a:ext cx="9781678" cy="6124754"/>
          </a:xfrm>
          <a:prstGeom prst="rect">
            <a:avLst/>
          </a:prstGeom>
        </p:spPr>
        <p:txBody>
          <a:bodyPr wrap="square">
            <a:spAutoFit/>
          </a:bodyPr>
          <a:lstStyle/>
          <a:p>
            <a:pPr>
              <a:spcAft>
                <a:spcPts val="1200"/>
              </a:spcAft>
            </a:pPr>
            <a:r>
              <a:rPr lang="en-AU" sz="2000" b="1" dirty="0">
                <a:solidFill>
                  <a:srgbClr val="D86075"/>
                </a:solidFill>
                <a:latin typeface="Roboto Bold" pitchFamily="2" charset="0"/>
                <a:ea typeface="Roboto Bold" pitchFamily="2" charset="0"/>
              </a:rPr>
              <a:t>Economic Growth and Productivity</a:t>
            </a:r>
            <a:br>
              <a:rPr lang="en-AU" sz="2000" b="1" dirty="0">
                <a:solidFill>
                  <a:srgbClr val="D86075"/>
                </a:solidFill>
                <a:latin typeface="Roboto Bold" pitchFamily="2" charset="0"/>
                <a:ea typeface="Roboto Bold" pitchFamily="2" charset="0"/>
              </a:rPr>
            </a:br>
            <a:r>
              <a:rPr lang="en-AU" sz="2000" dirty="0">
                <a:latin typeface="Roboto Light" panose="02000000000000000000" pitchFamily="2" charset="0"/>
                <a:ea typeface="Roboto Light" panose="02000000000000000000" pitchFamily="2" charset="0"/>
              </a:rPr>
              <a:t>Pope Francis asks us to redefine our very notion of progress. The SDGs meanwhile do not question the existing definition of progress, and rely mainly on economic growth to end poverty, failing to recognise that the current global economic model cannot fully address our shared challenges.</a:t>
            </a:r>
          </a:p>
          <a:p>
            <a:pPr>
              <a:spcAft>
                <a:spcPts val="1200"/>
              </a:spcAft>
            </a:pPr>
            <a:r>
              <a:rPr lang="en-AU" sz="2000" b="1" dirty="0">
                <a:solidFill>
                  <a:srgbClr val="D86075"/>
                </a:solidFill>
                <a:latin typeface="Roboto Bold" pitchFamily="2" charset="0"/>
                <a:ea typeface="Roboto Bold" pitchFamily="2" charset="0"/>
              </a:rPr>
              <a:t>Human Dignity</a:t>
            </a:r>
            <a:br>
              <a:rPr lang="en-AU" sz="2000" b="1" dirty="0">
                <a:solidFill>
                  <a:srgbClr val="D86075"/>
                </a:solidFill>
                <a:latin typeface="Roboto Bold" pitchFamily="2" charset="0"/>
                <a:ea typeface="Roboto Bold" pitchFamily="2" charset="0"/>
              </a:rPr>
            </a:br>
            <a:r>
              <a:rPr lang="en-AU" sz="2000" dirty="0">
                <a:latin typeface="Roboto Light" panose="02000000000000000000" pitchFamily="2" charset="0"/>
                <a:ea typeface="Roboto Light" panose="02000000000000000000" pitchFamily="2" charset="0"/>
              </a:rPr>
              <a:t>The CST principle of the dignity of the human person is at the heart of the SDGs and of </a:t>
            </a:r>
            <a:r>
              <a:rPr lang="en-AU" sz="2000" i="1" dirty="0" err="1">
                <a:latin typeface="Roboto Light" panose="02000000000000000000" pitchFamily="2" charset="0"/>
                <a:ea typeface="Roboto Light" panose="02000000000000000000" pitchFamily="2" charset="0"/>
              </a:rPr>
              <a:t>Laudato</a:t>
            </a:r>
            <a:r>
              <a:rPr lang="en-AU" sz="2000" i="1" dirty="0">
                <a:latin typeface="Roboto Light" panose="02000000000000000000" pitchFamily="2" charset="0"/>
                <a:ea typeface="Roboto Light" panose="02000000000000000000" pitchFamily="2" charset="0"/>
              </a:rPr>
              <a:t> Si’</a:t>
            </a:r>
            <a:r>
              <a:rPr lang="en-AU" sz="2000" dirty="0">
                <a:latin typeface="Roboto Light" panose="02000000000000000000" pitchFamily="2" charset="0"/>
                <a:ea typeface="Roboto Light" panose="02000000000000000000" pitchFamily="2" charset="0"/>
              </a:rPr>
              <a:t>.  The goals commit to leaving no-one behind, reaching the furthest-behind first and hearing the “cry of the poor”, as </a:t>
            </a:r>
            <a:r>
              <a:rPr lang="en-AU" sz="2000" i="1" dirty="0" err="1">
                <a:latin typeface="Roboto Light" panose="02000000000000000000" pitchFamily="2" charset="0"/>
                <a:ea typeface="Roboto Light" panose="02000000000000000000" pitchFamily="2" charset="0"/>
              </a:rPr>
              <a:t>Laudato</a:t>
            </a:r>
            <a:r>
              <a:rPr lang="en-AU" sz="2000" i="1" dirty="0">
                <a:latin typeface="Roboto Light" panose="02000000000000000000" pitchFamily="2" charset="0"/>
                <a:ea typeface="Roboto Light" panose="02000000000000000000" pitchFamily="2" charset="0"/>
              </a:rPr>
              <a:t> Si’ </a:t>
            </a:r>
            <a:r>
              <a:rPr lang="en-AU" sz="2000" dirty="0">
                <a:latin typeface="Roboto Light" panose="02000000000000000000" pitchFamily="2" charset="0"/>
                <a:ea typeface="Roboto Light" panose="02000000000000000000" pitchFamily="2" charset="0"/>
              </a:rPr>
              <a:t>asks (n49).</a:t>
            </a:r>
          </a:p>
          <a:p>
            <a:pPr>
              <a:spcAft>
                <a:spcPts val="1200"/>
              </a:spcAft>
            </a:pPr>
            <a:r>
              <a:rPr lang="en-AU" sz="2000" b="1" dirty="0">
                <a:solidFill>
                  <a:srgbClr val="D86075"/>
                </a:solidFill>
                <a:latin typeface="Roboto Bold" pitchFamily="2" charset="0"/>
                <a:ea typeface="Roboto Bold" pitchFamily="2" charset="0"/>
              </a:rPr>
              <a:t>The Common Good</a:t>
            </a:r>
            <a:br>
              <a:rPr lang="en-AU" sz="2000" b="1" dirty="0">
                <a:solidFill>
                  <a:srgbClr val="D86075"/>
                </a:solidFill>
                <a:latin typeface="Roboto Bold" pitchFamily="2" charset="0"/>
                <a:ea typeface="Roboto Bold" pitchFamily="2" charset="0"/>
              </a:rPr>
            </a:br>
            <a:r>
              <a:rPr lang="en-AU" sz="2000" dirty="0">
                <a:latin typeface="Roboto Light" panose="02000000000000000000" pitchFamily="2" charset="0"/>
                <a:ea typeface="Roboto Light" panose="02000000000000000000" pitchFamily="2" charset="0"/>
              </a:rPr>
              <a:t>The Sustainable Development Goals are universal. They are for everyone, everywhere. To achieve these goals, everyone needs to take part, calling for all to work towards the common good. </a:t>
            </a:r>
          </a:p>
          <a:p>
            <a:pPr>
              <a:spcAft>
                <a:spcPts val="1200"/>
              </a:spcAft>
            </a:pPr>
            <a:endParaRPr lang="en-AU" dirty="0"/>
          </a:p>
          <a:p>
            <a:pPr>
              <a:spcAft>
                <a:spcPts val="1200"/>
              </a:spcAft>
            </a:pPr>
            <a:endParaRPr lang="en-AU" dirty="0"/>
          </a:p>
          <a:p>
            <a:pPr>
              <a:spcAft>
                <a:spcPts val="1200"/>
              </a:spcAft>
            </a:pPr>
            <a:endParaRPr lang="en-AU" dirty="0"/>
          </a:p>
          <a:p>
            <a:pPr>
              <a:spcAft>
                <a:spcPts val="1200"/>
              </a:spcAft>
            </a:pPr>
            <a:endParaRPr lang="en-AU" dirty="0"/>
          </a:p>
        </p:txBody>
      </p:sp>
      <p:pic>
        <p:nvPicPr>
          <p:cNvPr id="4" name="Graphic 3" descr="Woman">
            <a:extLst>
              <a:ext uri="{FF2B5EF4-FFF2-40B4-BE49-F238E27FC236}">
                <a16:creationId xmlns:a16="http://schemas.microsoft.com/office/drawing/2014/main" id="{BA9D391B-27F3-4EB2-89C5-CD3ECDDA4E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944" y="2004204"/>
            <a:ext cx="1567805" cy="1567805"/>
          </a:xfrm>
          <a:prstGeom prst="rect">
            <a:avLst/>
          </a:prstGeom>
        </p:spPr>
      </p:pic>
      <p:pic>
        <p:nvPicPr>
          <p:cNvPr id="5" name="Picture 5" descr="Icon&#10;&#10;Description automatically generated">
            <a:extLst>
              <a:ext uri="{FF2B5EF4-FFF2-40B4-BE49-F238E27FC236}">
                <a16:creationId xmlns:a16="http://schemas.microsoft.com/office/drawing/2014/main" id="{3428021B-0017-4C58-97DE-71FB9DC5BBC2}"/>
              </a:ext>
            </a:extLst>
          </p:cNvPr>
          <p:cNvPicPr>
            <a:picLocks noChangeAspect="1"/>
          </p:cNvPicPr>
          <p:nvPr/>
        </p:nvPicPr>
        <p:blipFill>
          <a:blip r:embed="rId4"/>
          <a:stretch>
            <a:fillRect/>
          </a:stretch>
        </p:blipFill>
        <p:spPr>
          <a:xfrm>
            <a:off x="10560496" y="4246104"/>
            <a:ext cx="1236848" cy="1375286"/>
          </a:xfrm>
          <a:prstGeom prst="rect">
            <a:avLst/>
          </a:prstGeom>
        </p:spPr>
      </p:pic>
      <p:sp>
        <p:nvSpPr>
          <p:cNvPr id="8" name="Title 1">
            <a:extLst>
              <a:ext uri="{FF2B5EF4-FFF2-40B4-BE49-F238E27FC236}">
                <a16:creationId xmlns:a16="http://schemas.microsoft.com/office/drawing/2014/main" id="{C7922F06-95B4-4E5B-AC12-9ACBD8C031F6}"/>
              </a:ext>
            </a:extLst>
          </p:cNvPr>
          <p:cNvSpPr>
            <a:spLocks noGrp="1"/>
          </p:cNvSpPr>
          <p:nvPr>
            <p:ph type="ctrTitle"/>
          </p:nvPr>
        </p:nvSpPr>
        <p:spPr>
          <a:xfrm>
            <a:off x="271661" y="188640"/>
            <a:ext cx="11089232" cy="1080120"/>
          </a:xfrm>
        </p:spPr>
        <p:txBody>
          <a:bodyPr/>
          <a:lstStyle/>
          <a:p>
            <a:r>
              <a:rPr lang="en-AU" sz="3400" dirty="0"/>
              <a:t>SUSTAINABLE DEVELOPMENNT GOALS </a:t>
            </a:r>
            <a:br>
              <a:rPr lang="en-AU" sz="3400" dirty="0"/>
            </a:br>
            <a:r>
              <a:rPr lang="en-AU" sz="3400" dirty="0"/>
              <a:t>AND CATHOLIC SOCIAL TEACHING</a:t>
            </a:r>
          </a:p>
        </p:txBody>
      </p:sp>
    </p:spTree>
    <p:extLst>
      <p:ext uri="{BB962C8B-B14F-4D97-AF65-F5344CB8AC3E}">
        <p14:creationId xmlns:p14="http://schemas.microsoft.com/office/powerpoint/2010/main" val="589913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2B18E3-3ABD-4A38-9918-54ACDC68DC6B}"/>
              </a:ext>
            </a:extLst>
          </p:cNvPr>
          <p:cNvSpPr/>
          <p:nvPr/>
        </p:nvSpPr>
        <p:spPr>
          <a:xfrm>
            <a:off x="312340" y="1702256"/>
            <a:ext cx="8952012" cy="4893647"/>
          </a:xfrm>
          <a:prstGeom prst="rect">
            <a:avLst/>
          </a:prstGeom>
        </p:spPr>
        <p:txBody>
          <a:bodyPr wrap="square">
            <a:spAutoFit/>
          </a:bodyPr>
          <a:lstStyle/>
          <a:p>
            <a:r>
              <a:rPr lang="en-AU" sz="2000" b="1" dirty="0">
                <a:solidFill>
                  <a:srgbClr val="D86075"/>
                </a:solidFill>
                <a:latin typeface="Roboto Bold" pitchFamily="2" charset="0"/>
                <a:ea typeface="Roboto Bold" pitchFamily="2" charset="0"/>
              </a:rPr>
              <a:t>Subsidiarity and Participation</a:t>
            </a:r>
          </a:p>
          <a:p>
            <a:r>
              <a:rPr lang="en-AU" sz="2000" dirty="0">
                <a:latin typeface="Roboto Light" panose="02000000000000000000" pitchFamily="2" charset="0"/>
                <a:ea typeface="Roboto Light" panose="02000000000000000000" pitchFamily="2" charset="0"/>
              </a:rPr>
              <a:t>The SDGs were developed through an open and inclusive process, reflecting the more equitable power balance between nations called for by the encyclical. </a:t>
            </a:r>
          </a:p>
          <a:p>
            <a:r>
              <a:rPr lang="en-AU" sz="2000" dirty="0">
                <a:latin typeface="Roboto Light" panose="02000000000000000000" pitchFamily="2" charset="0"/>
                <a:ea typeface="Roboto Light" panose="02000000000000000000" pitchFamily="2" charset="0"/>
              </a:rPr>
              <a:t>They are universally applicable to all countries. </a:t>
            </a:r>
          </a:p>
          <a:p>
            <a:r>
              <a:rPr lang="en-AU" sz="2000" dirty="0">
                <a:latin typeface="Roboto Light" panose="02000000000000000000" pitchFamily="2" charset="0"/>
                <a:ea typeface="Roboto Light" panose="02000000000000000000" pitchFamily="2" charset="0"/>
              </a:rPr>
              <a:t>The greatest burden for change is no longer placed on poor countries.</a:t>
            </a:r>
          </a:p>
          <a:p>
            <a:endParaRPr lang="en-AU" sz="2000" dirty="0">
              <a:latin typeface="Roboto Light" panose="02000000000000000000" pitchFamily="2" charset="0"/>
              <a:ea typeface="Roboto Light" panose="02000000000000000000" pitchFamily="2" charset="0"/>
            </a:endParaRPr>
          </a:p>
          <a:p>
            <a:r>
              <a:rPr lang="en-AU" sz="2000" dirty="0">
                <a:solidFill>
                  <a:srgbClr val="D86075"/>
                </a:solidFill>
                <a:latin typeface="Roboto Bold" pitchFamily="2" charset="0"/>
                <a:ea typeface="Roboto Bold" pitchFamily="2" charset="0"/>
              </a:rPr>
              <a:t>Solidarity</a:t>
            </a:r>
          </a:p>
          <a:p>
            <a:r>
              <a:rPr lang="en-AU" sz="2000" dirty="0">
                <a:latin typeface="Roboto Light" panose="02000000000000000000" pitchFamily="2" charset="0"/>
                <a:ea typeface="Roboto Light" panose="02000000000000000000" pitchFamily="2" charset="0"/>
              </a:rPr>
              <a:t>Leaving no one behind’ is a strong commitment of solidarity and evident within the SDG goals. It recognises that we are all members of one human family, no matter where you are or what challenges you face. The goals also place significance on the collective role individuals, businesses and governments, working in solidarity, to effectively achieve the goals.</a:t>
            </a:r>
          </a:p>
          <a:p>
            <a:endParaRPr lang="en-AU" dirty="0"/>
          </a:p>
          <a:p>
            <a:endParaRPr lang="en-AU" dirty="0"/>
          </a:p>
          <a:p>
            <a:endParaRPr lang="en-AU" dirty="0"/>
          </a:p>
          <a:p>
            <a:endParaRPr lang="en-AU" dirty="0"/>
          </a:p>
        </p:txBody>
      </p:sp>
      <p:pic>
        <p:nvPicPr>
          <p:cNvPr id="4" name="Graphic 3">
            <a:extLst>
              <a:ext uri="{FF2B5EF4-FFF2-40B4-BE49-F238E27FC236}">
                <a16:creationId xmlns:a16="http://schemas.microsoft.com/office/drawing/2014/main" id="{0E123819-F4CB-4C4A-95B4-595E32106D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8448" y="4149080"/>
            <a:ext cx="1404461" cy="1404461"/>
          </a:xfrm>
          <a:prstGeom prst="rect">
            <a:avLst/>
          </a:prstGeom>
        </p:spPr>
      </p:pic>
      <p:pic>
        <p:nvPicPr>
          <p:cNvPr id="5" name="Picture 7" descr="A picture containing text, weapon&#10;&#10;Description automatically generated">
            <a:extLst>
              <a:ext uri="{FF2B5EF4-FFF2-40B4-BE49-F238E27FC236}">
                <a16:creationId xmlns:a16="http://schemas.microsoft.com/office/drawing/2014/main" id="{A4922B10-B1E8-45CB-BFF4-8D22B0E716D1}"/>
              </a:ext>
            </a:extLst>
          </p:cNvPr>
          <p:cNvPicPr>
            <a:picLocks noChangeAspect="1"/>
          </p:cNvPicPr>
          <p:nvPr/>
        </p:nvPicPr>
        <p:blipFill>
          <a:blip r:embed="rId4"/>
          <a:stretch>
            <a:fillRect/>
          </a:stretch>
        </p:blipFill>
        <p:spPr>
          <a:xfrm>
            <a:off x="9850387" y="1916832"/>
            <a:ext cx="1682522" cy="1380432"/>
          </a:xfrm>
          <a:prstGeom prst="rect">
            <a:avLst/>
          </a:prstGeom>
        </p:spPr>
      </p:pic>
      <p:sp>
        <p:nvSpPr>
          <p:cNvPr id="8" name="Title 1">
            <a:extLst>
              <a:ext uri="{FF2B5EF4-FFF2-40B4-BE49-F238E27FC236}">
                <a16:creationId xmlns:a16="http://schemas.microsoft.com/office/drawing/2014/main" id="{EEB54765-590E-467A-BBE7-10EA5F306730}"/>
              </a:ext>
            </a:extLst>
          </p:cNvPr>
          <p:cNvSpPr txBox="1">
            <a:spLocks/>
          </p:cNvSpPr>
          <p:nvPr/>
        </p:nvSpPr>
        <p:spPr>
          <a:xfrm>
            <a:off x="271661" y="188640"/>
            <a:ext cx="11089232" cy="1080120"/>
          </a:xfrm>
          <a:prstGeom prst="rect">
            <a:avLst/>
          </a:prstGeom>
        </p:spPr>
        <p:txBody>
          <a:bodyPr anchor="b"/>
          <a:lstStyle>
            <a:lvl1pPr algn="l" defTabSz="685800" rtl="0" eaLnBrk="1" latinLnBrk="0" hangingPunct="1">
              <a:lnSpc>
                <a:spcPct val="90000"/>
              </a:lnSpc>
              <a:spcBef>
                <a:spcPct val="0"/>
              </a:spcBef>
              <a:buNone/>
              <a:defRPr sz="4000" b="1" kern="1200" cap="all" baseline="0">
                <a:solidFill>
                  <a:srgbClr val="0C244C"/>
                </a:solidFill>
                <a:latin typeface="+mj-lt"/>
                <a:ea typeface="+mj-ea"/>
                <a:cs typeface="+mj-cs"/>
              </a:defRPr>
            </a:lvl1pPr>
          </a:lstStyle>
          <a:p>
            <a:r>
              <a:rPr lang="en-AU" sz="3400" dirty="0"/>
              <a:t>SUSTAINABLE DEVELOPMENNT GOALS </a:t>
            </a:r>
            <a:br>
              <a:rPr lang="en-AU" sz="3400" dirty="0"/>
            </a:br>
            <a:r>
              <a:rPr lang="en-AU" sz="3400" dirty="0"/>
              <a:t>AND CATHOLIC SOCIAL TEACHING</a:t>
            </a:r>
          </a:p>
        </p:txBody>
      </p:sp>
    </p:spTree>
    <p:extLst>
      <p:ext uri="{BB962C8B-B14F-4D97-AF65-F5344CB8AC3E}">
        <p14:creationId xmlns:p14="http://schemas.microsoft.com/office/powerpoint/2010/main" val="3960234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291664" y="-171400"/>
            <a:ext cx="10079618" cy="1440160"/>
          </a:xfrm>
        </p:spPr>
        <p:txBody>
          <a:bodyPr/>
          <a:lstStyle/>
          <a:p>
            <a:r>
              <a:rPr lang="en-AU" sz="3600" dirty="0"/>
              <a:t>HOW DO THE GOALS ALIGN WITH THE WORK OF CARITAS AUSTRALIA?</a:t>
            </a:r>
          </a:p>
        </p:txBody>
      </p:sp>
      <p:sp>
        <p:nvSpPr>
          <p:cNvPr id="4" name="Rectangle 3">
            <a:extLst>
              <a:ext uri="{FF2B5EF4-FFF2-40B4-BE49-F238E27FC236}">
                <a16:creationId xmlns:a16="http://schemas.microsoft.com/office/drawing/2014/main" id="{D12E4C19-FE9E-4A5A-B2F9-A3544D1BBEDE}"/>
              </a:ext>
            </a:extLst>
          </p:cNvPr>
          <p:cNvSpPr/>
          <p:nvPr/>
        </p:nvSpPr>
        <p:spPr>
          <a:xfrm>
            <a:off x="5331473" y="1635356"/>
            <a:ext cx="6491855" cy="4678204"/>
          </a:xfrm>
          <a:prstGeom prst="rect">
            <a:avLst/>
          </a:prstGeom>
        </p:spPr>
        <p:txBody>
          <a:bodyPr wrap="square">
            <a:spAutoFit/>
          </a:bodyPr>
          <a:lstStyle/>
          <a:p>
            <a:r>
              <a:rPr lang="en-AU" sz="2000" dirty="0">
                <a:latin typeface="Roboto Light" panose="02000000000000000000" pitchFamily="2" charset="0"/>
                <a:ea typeface="Roboto Light" panose="02000000000000000000" pitchFamily="2" charset="0"/>
              </a:rPr>
              <a:t>Caritas Australia aims to address these goals through the work we do with communities around the world. This is done using </a:t>
            </a:r>
            <a:r>
              <a:rPr lang="en-AU" sz="2000" dirty="0">
                <a:latin typeface="Roboto Light" panose="02000000000000000000" pitchFamily="2" charset="0"/>
                <a:ea typeface="Roboto Light" panose="02000000000000000000" pitchFamily="2" charset="0"/>
                <a:hlinkClick r:id="rId3"/>
              </a:rPr>
              <a:t>two main approaches</a:t>
            </a:r>
            <a:r>
              <a:rPr lang="en-AU" sz="2000" dirty="0">
                <a:latin typeface="Roboto Light" panose="02000000000000000000" pitchFamily="2" charset="0"/>
                <a:ea typeface="Roboto Light" panose="02000000000000000000" pitchFamily="2" charset="0"/>
              </a:rPr>
              <a:t>:</a:t>
            </a:r>
          </a:p>
          <a:p>
            <a:endParaRPr lang="en-AU" sz="2000" dirty="0">
              <a:latin typeface="Roboto Light" panose="02000000000000000000" pitchFamily="2" charset="0"/>
              <a:ea typeface="Roboto Light" panose="02000000000000000000" pitchFamily="2" charset="0"/>
            </a:endParaRPr>
          </a:p>
          <a:p>
            <a:r>
              <a:rPr lang="en-AU" sz="2000" b="1" dirty="0">
                <a:latin typeface="Roboto Light" panose="02000000000000000000" pitchFamily="2" charset="0"/>
                <a:ea typeface="Roboto Light" panose="02000000000000000000" pitchFamily="2" charset="0"/>
              </a:rPr>
              <a:t>The Accompaniment Model – </a:t>
            </a:r>
            <a:r>
              <a:rPr lang="en-AU" sz="2000" dirty="0">
                <a:latin typeface="Roboto Light" panose="02000000000000000000" pitchFamily="2" charset="0"/>
                <a:ea typeface="Roboto Light" panose="02000000000000000000" pitchFamily="2" charset="0"/>
              </a:rPr>
              <a:t>this means we walk side-by-side with our program partners, supporting them and following their lead to help create meaningful change.</a:t>
            </a:r>
          </a:p>
          <a:p>
            <a:endParaRPr lang="en-AU" sz="2000" dirty="0">
              <a:latin typeface="Roboto Light" panose="02000000000000000000" pitchFamily="2" charset="0"/>
              <a:ea typeface="Roboto Light" panose="02000000000000000000" pitchFamily="2" charset="0"/>
            </a:endParaRPr>
          </a:p>
          <a:p>
            <a:r>
              <a:rPr lang="en-AU" sz="2000" b="1" dirty="0">
                <a:latin typeface="Roboto Light" panose="02000000000000000000" pitchFamily="2" charset="0"/>
                <a:ea typeface="Roboto Light" panose="02000000000000000000" pitchFamily="2" charset="0"/>
              </a:rPr>
              <a:t>The Strengths-Based Approach – </a:t>
            </a:r>
            <a:r>
              <a:rPr lang="en-AU" sz="2000" dirty="0">
                <a:latin typeface="Roboto Light" panose="02000000000000000000" pitchFamily="2" charset="0"/>
                <a:ea typeface="Roboto Light" panose="02000000000000000000" pitchFamily="2" charset="0"/>
              </a:rPr>
              <a:t>this means we identify and build on the existing collective strengths of communities. This approach leads to more sustainable change, and allows everyone in the community to participate in building a better future.</a:t>
            </a:r>
          </a:p>
          <a:p>
            <a:br>
              <a:rPr lang="en-AU" dirty="0"/>
            </a:br>
            <a:endParaRPr lang="en-AU" sz="2000" dirty="0"/>
          </a:p>
        </p:txBody>
      </p:sp>
      <p:pic>
        <p:nvPicPr>
          <p:cNvPr id="6" name="Picture 5" descr="Three woman standing inside of a art shop in the Northern Territory of Australia">
            <a:extLst>
              <a:ext uri="{FF2B5EF4-FFF2-40B4-BE49-F238E27FC236}">
                <a16:creationId xmlns:a16="http://schemas.microsoft.com/office/drawing/2014/main" id="{C514E083-07AD-41A7-998C-0A488E8D70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21"/>
          <a:stretch/>
        </p:blipFill>
        <p:spPr>
          <a:xfrm>
            <a:off x="0" y="1438268"/>
            <a:ext cx="5089748" cy="2506324"/>
          </a:xfrm>
          <a:prstGeom prst="rect">
            <a:avLst/>
          </a:prstGeom>
        </p:spPr>
      </p:pic>
      <p:pic>
        <p:nvPicPr>
          <p:cNvPr id="7" name="Picture 6" descr="A man and a young woman standing in a field besides an irrigation system in Mozambique">
            <a:extLst>
              <a:ext uri="{FF2B5EF4-FFF2-40B4-BE49-F238E27FC236}">
                <a16:creationId xmlns:a16="http://schemas.microsoft.com/office/drawing/2014/main" id="{A659FE29-E329-45F8-BC12-7A0274737E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71" y="3730988"/>
            <a:ext cx="5089748" cy="2506324"/>
          </a:xfrm>
          <a:prstGeom prst="rect">
            <a:avLst/>
          </a:prstGeom>
        </p:spPr>
      </p:pic>
    </p:spTree>
    <p:extLst>
      <p:ext uri="{BB962C8B-B14F-4D97-AF65-F5344CB8AC3E}">
        <p14:creationId xmlns:p14="http://schemas.microsoft.com/office/powerpoint/2010/main" val="1784923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496351" y="-219898"/>
            <a:ext cx="10079618" cy="1440160"/>
          </a:xfrm>
        </p:spPr>
        <p:txBody>
          <a:bodyPr anchor="ctr"/>
          <a:lstStyle/>
          <a:p>
            <a:r>
              <a:rPr lang="en-AU" dirty="0"/>
              <a:t>WHAT CAN you DO?</a:t>
            </a:r>
          </a:p>
        </p:txBody>
      </p:sp>
      <p:sp>
        <p:nvSpPr>
          <p:cNvPr id="34" name="Round Diagonal Corner Rectangle 1">
            <a:extLst>
              <a:ext uri="{FF2B5EF4-FFF2-40B4-BE49-F238E27FC236}">
                <a16:creationId xmlns:a16="http://schemas.microsoft.com/office/drawing/2014/main" id="{1DC5DF2D-1FCA-405A-970D-076C85FBF10B}"/>
              </a:ext>
            </a:extLst>
          </p:cNvPr>
          <p:cNvSpPr/>
          <p:nvPr/>
        </p:nvSpPr>
        <p:spPr>
          <a:xfrm>
            <a:off x="496351" y="1931910"/>
            <a:ext cx="3235691" cy="3816424"/>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2800" b="1" dirty="0">
                <a:solidFill>
                  <a:srgbClr val="D86075"/>
                </a:solidFill>
              </a:rPr>
              <a:t>ACT</a:t>
            </a:r>
            <a:endParaRPr lang="en-AU" sz="900" b="1" dirty="0">
              <a:solidFill>
                <a:srgbClr val="D86075"/>
              </a:solidFill>
            </a:endParaRPr>
          </a:p>
          <a:p>
            <a:pPr algn="ctr"/>
            <a:r>
              <a:rPr lang="en-AU" dirty="0">
                <a:solidFill>
                  <a:schemeClr val="tx1"/>
                </a:solidFill>
                <a:latin typeface="Roboto Light" panose="02000000000000000000" pitchFamily="2" charset="0"/>
                <a:ea typeface="Roboto Light" panose="02000000000000000000" pitchFamily="2" charset="0"/>
              </a:rPr>
              <a:t>Use our </a:t>
            </a:r>
            <a:r>
              <a:rPr lang="en-AU" dirty="0">
                <a:solidFill>
                  <a:srgbClr val="D86075"/>
                </a:solidFill>
                <a:latin typeface="Roboto Light" panose="02000000000000000000" pitchFamily="2" charset="0"/>
                <a:ea typeface="Roboto Light" panose="02000000000000000000" pitchFamily="2" charset="0"/>
                <a:hlinkClick r:id="rId3"/>
              </a:rPr>
              <a:t>Social Justice Action Planner </a:t>
            </a:r>
            <a:r>
              <a:rPr lang="en-AU" dirty="0">
                <a:solidFill>
                  <a:schemeClr val="tx1"/>
                </a:solidFill>
                <a:latin typeface="Roboto Light" panose="02000000000000000000" pitchFamily="2" charset="0"/>
                <a:ea typeface="Roboto Light" panose="02000000000000000000" pitchFamily="2" charset="0"/>
              </a:rPr>
              <a:t>to help plan ways that you can tackle one or more of the SDG goals in your local community.</a:t>
            </a:r>
          </a:p>
          <a:p>
            <a:pPr algn="ctr"/>
            <a:endParaRPr lang="en-AU" dirty="0">
              <a:solidFill>
                <a:schemeClr val="tx1"/>
              </a:solidFill>
              <a:latin typeface="Roboto Light" panose="02000000000000000000" pitchFamily="2" charset="0"/>
              <a:ea typeface="Roboto Light" panose="02000000000000000000" pitchFamily="2" charset="0"/>
            </a:endParaRPr>
          </a:p>
          <a:p>
            <a:pPr algn="ctr"/>
            <a:r>
              <a:rPr lang="en-AU" dirty="0">
                <a:solidFill>
                  <a:schemeClr val="tx1"/>
                </a:solidFill>
                <a:latin typeface="Roboto Light" panose="02000000000000000000" pitchFamily="2" charset="0"/>
                <a:ea typeface="Roboto Light" panose="02000000000000000000" pitchFamily="2" charset="0"/>
              </a:rPr>
              <a:t>Visit our </a:t>
            </a:r>
            <a:r>
              <a:rPr lang="en-AU" dirty="0">
                <a:solidFill>
                  <a:schemeClr val="tx1"/>
                </a:solidFill>
                <a:latin typeface="Roboto Light" panose="02000000000000000000" pitchFamily="2" charset="0"/>
                <a:ea typeface="Roboto Light" panose="02000000000000000000" pitchFamily="2" charset="0"/>
                <a:hlinkClick r:id="rId4"/>
              </a:rPr>
              <a:t>website</a:t>
            </a:r>
            <a:r>
              <a:rPr lang="en-AU" dirty="0">
                <a:solidFill>
                  <a:schemeClr val="tx1"/>
                </a:solidFill>
                <a:latin typeface="Roboto Light" panose="02000000000000000000" pitchFamily="2" charset="0"/>
                <a:ea typeface="Roboto Light" panose="02000000000000000000" pitchFamily="2" charset="0"/>
              </a:rPr>
              <a:t> to see how you can support the work of Caritas Australia in helping achieve the goals. </a:t>
            </a:r>
          </a:p>
        </p:txBody>
      </p:sp>
      <p:sp>
        <p:nvSpPr>
          <p:cNvPr id="35" name="Round Diagonal Corner Rectangle 1">
            <a:extLst>
              <a:ext uri="{FF2B5EF4-FFF2-40B4-BE49-F238E27FC236}">
                <a16:creationId xmlns:a16="http://schemas.microsoft.com/office/drawing/2014/main" id="{71B79337-CF96-4BC9-A5B0-46317144AEA8}"/>
              </a:ext>
            </a:extLst>
          </p:cNvPr>
          <p:cNvSpPr/>
          <p:nvPr/>
        </p:nvSpPr>
        <p:spPr>
          <a:xfrm>
            <a:off x="4478154" y="1931910"/>
            <a:ext cx="3235692" cy="3816424"/>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2800" b="1" dirty="0">
                <a:solidFill>
                  <a:srgbClr val="D86075"/>
                </a:solidFill>
              </a:rPr>
              <a:t>LEARN</a:t>
            </a:r>
          </a:p>
          <a:p>
            <a:pPr algn="ctr"/>
            <a:endParaRPr lang="en-AU" sz="2200" dirty="0">
              <a:solidFill>
                <a:schemeClr val="tx1"/>
              </a:solidFill>
            </a:endParaRPr>
          </a:p>
          <a:p>
            <a:pPr algn="ctr"/>
            <a:r>
              <a:rPr lang="en-AU" sz="2000" dirty="0">
                <a:solidFill>
                  <a:schemeClr val="tx1"/>
                </a:solidFill>
                <a:latin typeface="Roboto Light" panose="02000000000000000000" pitchFamily="2" charset="0"/>
                <a:ea typeface="Roboto Light" panose="02000000000000000000" pitchFamily="2" charset="0"/>
              </a:rPr>
              <a:t>Learn more about the </a:t>
            </a:r>
            <a:r>
              <a:rPr lang="en-AU" sz="2000" dirty="0">
                <a:latin typeface="Roboto Light" panose="02000000000000000000" pitchFamily="2" charset="0"/>
                <a:ea typeface="Roboto Light" panose="02000000000000000000" pitchFamily="2" charset="0"/>
                <a:hlinkClick r:id="rId5"/>
              </a:rPr>
              <a:t>Sustainable Development Goals</a:t>
            </a:r>
            <a:r>
              <a:rPr lang="en-AU" sz="2000" dirty="0">
                <a:latin typeface="Roboto Light" panose="02000000000000000000" pitchFamily="2" charset="0"/>
                <a:ea typeface="Roboto Light" panose="02000000000000000000" pitchFamily="2" charset="0"/>
              </a:rPr>
              <a:t> </a:t>
            </a:r>
            <a:r>
              <a:rPr lang="en-AU" sz="2000" dirty="0">
                <a:solidFill>
                  <a:schemeClr val="tx1"/>
                </a:solidFill>
                <a:latin typeface="Roboto Light" panose="02000000000000000000" pitchFamily="2" charset="0"/>
                <a:ea typeface="Roboto Light" panose="02000000000000000000" pitchFamily="2" charset="0"/>
              </a:rPr>
              <a:t>and how </a:t>
            </a:r>
            <a:r>
              <a:rPr lang="en-AU" sz="2000" dirty="0">
                <a:latin typeface="Roboto Light" panose="02000000000000000000" pitchFamily="2" charset="0"/>
                <a:ea typeface="Roboto Light" panose="02000000000000000000" pitchFamily="2" charset="0"/>
                <a:hlinkClick r:id="rId6"/>
              </a:rPr>
              <a:t>Caritas Australia</a:t>
            </a:r>
            <a:r>
              <a:rPr lang="en-AU" sz="2000" dirty="0">
                <a:latin typeface="Roboto Light" panose="02000000000000000000" pitchFamily="2" charset="0"/>
                <a:ea typeface="Roboto Light" panose="02000000000000000000" pitchFamily="2" charset="0"/>
              </a:rPr>
              <a:t> </a:t>
            </a:r>
            <a:r>
              <a:rPr lang="en-AU" sz="2000" dirty="0">
                <a:solidFill>
                  <a:schemeClr val="tx1"/>
                </a:solidFill>
                <a:latin typeface="Roboto Light" panose="02000000000000000000" pitchFamily="2" charset="0"/>
                <a:ea typeface="Roboto Light" panose="02000000000000000000" pitchFamily="2" charset="0"/>
              </a:rPr>
              <a:t>is working with communities to achieve them.</a:t>
            </a:r>
          </a:p>
          <a:p>
            <a:pPr algn="ctr"/>
            <a:endParaRPr lang="en-AU" sz="2200" dirty="0">
              <a:solidFill>
                <a:schemeClr val="tx1"/>
              </a:solidFill>
              <a:latin typeface="Roboto Light" panose="02000000000000000000" pitchFamily="2" charset="0"/>
              <a:ea typeface="Roboto Light" panose="02000000000000000000" pitchFamily="2" charset="0"/>
            </a:endParaRPr>
          </a:p>
        </p:txBody>
      </p:sp>
      <p:sp>
        <p:nvSpPr>
          <p:cNvPr id="36" name="Round Diagonal Corner Rectangle 1">
            <a:extLst>
              <a:ext uri="{FF2B5EF4-FFF2-40B4-BE49-F238E27FC236}">
                <a16:creationId xmlns:a16="http://schemas.microsoft.com/office/drawing/2014/main" id="{71419F93-0D6F-46BD-A347-0D8A4FB5BBDE}"/>
              </a:ext>
            </a:extLst>
          </p:cNvPr>
          <p:cNvSpPr/>
          <p:nvPr/>
        </p:nvSpPr>
        <p:spPr>
          <a:xfrm>
            <a:off x="8328248" y="1931910"/>
            <a:ext cx="3235693" cy="3816424"/>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pPr>
            <a:r>
              <a:rPr lang="en-AU" sz="2800" b="1" dirty="0">
                <a:solidFill>
                  <a:srgbClr val="D86075"/>
                </a:solidFill>
                <a:latin typeface="+mj-lt"/>
                <a:ea typeface="Roboto Light" panose="02000000000000000000" pitchFamily="2" charset="0"/>
              </a:rPr>
              <a:t>PRAY</a:t>
            </a:r>
            <a:r>
              <a:rPr lang="en-AU" sz="3200" b="1" dirty="0">
                <a:solidFill>
                  <a:srgbClr val="D86075"/>
                </a:solidFill>
                <a:latin typeface="+mj-lt"/>
                <a:ea typeface="Roboto Light" panose="02000000000000000000" pitchFamily="2" charset="0"/>
              </a:rPr>
              <a:t> </a:t>
            </a:r>
            <a:endParaRPr lang="en-AU" sz="800" dirty="0">
              <a:solidFill>
                <a:schemeClr val="tx1"/>
              </a:solidFill>
              <a:latin typeface="Roboto Light" panose="02000000000000000000" pitchFamily="2" charset="0"/>
              <a:ea typeface="Roboto Light" panose="02000000000000000000" pitchFamily="2" charset="0"/>
            </a:endParaRPr>
          </a:p>
          <a:p>
            <a:pPr lvl="0" algn="ctr">
              <a:spcAft>
                <a:spcPts val="800"/>
              </a:spcAft>
            </a:pPr>
            <a:r>
              <a:rPr lang="en-AU" sz="2000" dirty="0">
                <a:solidFill>
                  <a:schemeClr val="tx1"/>
                </a:solidFill>
                <a:latin typeface="Roboto Light" panose="02000000000000000000" pitchFamily="2" charset="0"/>
                <a:ea typeface="Roboto Light" panose="02000000000000000000" pitchFamily="2" charset="0"/>
              </a:rPr>
              <a:t>Engage in prayer with your school or parish community using our </a:t>
            </a:r>
            <a:r>
              <a:rPr lang="en-AU" sz="2000" dirty="0">
                <a:solidFill>
                  <a:srgbClr val="D86075"/>
                </a:solidFill>
                <a:latin typeface="Roboto Light" panose="02000000000000000000" pitchFamily="2" charset="0"/>
                <a:ea typeface="Roboto Light" panose="02000000000000000000" pitchFamily="2" charset="0"/>
                <a:hlinkClick r:id="rId7"/>
              </a:rPr>
              <a:t>Sustainable Development Goals Prayer Service Resource.</a:t>
            </a:r>
            <a:endParaRPr lang="en-AU" sz="2000" dirty="0">
              <a:latin typeface="Roboto Light" panose="02000000000000000000" pitchFamily="2" charset="0"/>
              <a:ea typeface="Roboto Light" panose="02000000000000000000" pitchFamily="2" charset="0"/>
            </a:endParaRPr>
          </a:p>
          <a:p>
            <a:pPr algn="ctr"/>
            <a:endParaRPr lang="en-AU" sz="22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12972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23F0-2E0D-49A1-9EE8-DFFB8E1D265E}"/>
              </a:ext>
            </a:extLst>
          </p:cNvPr>
          <p:cNvSpPr>
            <a:spLocks noGrp="1"/>
          </p:cNvSpPr>
          <p:nvPr>
            <p:ph type="ctrTitle"/>
          </p:nvPr>
        </p:nvSpPr>
        <p:spPr/>
        <p:txBody>
          <a:bodyPr anchor="ctr"/>
          <a:lstStyle/>
          <a:p>
            <a:r>
              <a:rPr lang="en-AU" dirty="0"/>
              <a:t>ADDITIONAL INFORMATION</a:t>
            </a:r>
            <a:br>
              <a:rPr lang="en-AU" dirty="0"/>
            </a:br>
            <a:endParaRPr lang="en-AU" dirty="0"/>
          </a:p>
        </p:txBody>
      </p:sp>
      <p:sp>
        <p:nvSpPr>
          <p:cNvPr id="4" name="Rectangle 3">
            <a:extLst>
              <a:ext uri="{FF2B5EF4-FFF2-40B4-BE49-F238E27FC236}">
                <a16:creationId xmlns:a16="http://schemas.microsoft.com/office/drawing/2014/main" id="{D180A065-94B5-4136-9608-8F7A4927DCCA}"/>
              </a:ext>
            </a:extLst>
          </p:cNvPr>
          <p:cNvSpPr/>
          <p:nvPr/>
        </p:nvSpPr>
        <p:spPr>
          <a:xfrm>
            <a:off x="335360" y="1484784"/>
            <a:ext cx="11374258" cy="4027256"/>
          </a:xfrm>
          <a:prstGeom prst="rect">
            <a:avLst/>
          </a:prstGeom>
        </p:spPr>
        <p:txBody>
          <a:bodyPr wrap="square">
            <a:spAutoFit/>
          </a:bodyPr>
          <a:lstStyle/>
          <a:p>
            <a:pPr>
              <a:spcAft>
                <a:spcPts val="600"/>
              </a:spcAft>
            </a:pPr>
            <a:r>
              <a:rPr lang="en-US" sz="1600" b="1" dirty="0">
                <a:cs typeface="Segoe UI"/>
              </a:rPr>
              <a:t>Students</a:t>
            </a:r>
            <a:endParaRPr lang="en-US" sz="1600" b="1" dirty="0">
              <a:cs typeface="Segoe UI"/>
              <a:hlinkClick r:id="rId2">
                <a:extLst>
                  <a:ext uri="{A12FA001-AC4F-418D-AE19-62706E023703}">
                    <ahyp:hlinkClr xmlns:ahyp="http://schemas.microsoft.com/office/drawing/2018/hyperlinkcolor" val="tx"/>
                  </a:ext>
                </a:extLst>
              </a:hlinkClick>
            </a:endParaRPr>
          </a:p>
          <a:p>
            <a:pPr>
              <a:spcAft>
                <a:spcPts val="600"/>
              </a:spcAft>
            </a:pPr>
            <a:r>
              <a:rPr lang="en-US" sz="1600" dirty="0">
                <a:solidFill>
                  <a:srgbClr val="0563C1"/>
                </a:solidFill>
                <a:cs typeface="Segoe UI"/>
                <a:hlinkClick r:id="rId2">
                  <a:extLst>
                    <a:ext uri="{A12FA001-AC4F-418D-AE19-62706E023703}">
                      <ahyp:hlinkClr xmlns:ahyp="http://schemas.microsoft.com/office/drawing/2018/hyperlinkcolor" val="tx"/>
                    </a:ext>
                  </a:extLst>
                </a:hlinkClick>
              </a:rPr>
              <a:t>Caritas Australia’s Code of Conduct</a:t>
            </a:r>
            <a:r>
              <a:rPr lang="en-US" sz="1600" dirty="0"/>
              <a:t> demonstrates our commitment to treating others with respect and dignity; keeping everyone safe; protecting the rights of everyone, especially children and vulnerable adults; using Caritas Australia’s money, resources and information responsibly; and acting with integrity. </a:t>
            </a:r>
          </a:p>
          <a:p>
            <a:pPr>
              <a:spcAft>
                <a:spcPts val="600"/>
              </a:spcAft>
            </a:pPr>
            <a:r>
              <a:rPr lang="en-US" sz="1600" dirty="0"/>
              <a:t>Learning about global social and ecological justice issues can be overwhelming. If there is anything in our work or resources that concerns you, please speak with your teacher or trusted adult. Concerns can also be lodged via our website: </a:t>
            </a:r>
            <a:r>
              <a:rPr lang="en-US" sz="1600" dirty="0">
                <a:solidFill>
                  <a:srgbClr val="0563C1"/>
                </a:solidFill>
                <a:cs typeface="Segoe UI"/>
                <a:hlinkClick r:id="rId3"/>
              </a:rPr>
              <a:t>https://www.caritas.org.au/complaints/</a:t>
            </a:r>
            <a:r>
              <a:rPr lang="en-US" sz="1600" dirty="0"/>
              <a:t> </a:t>
            </a:r>
          </a:p>
          <a:p>
            <a:pPr>
              <a:spcAft>
                <a:spcPts val="600"/>
              </a:spcAft>
            </a:pPr>
            <a:r>
              <a:rPr lang="en-US" sz="1600" dirty="0"/>
              <a:t>Caritas Australia appreciates the unique and valuable perspectives young people have to offer. We would love to receive your ideas and feedback. If you have a suggestion on how we can improve our school resources please email: </a:t>
            </a:r>
            <a:r>
              <a:rPr lang="en-US" sz="1600" dirty="0">
                <a:solidFill>
                  <a:srgbClr val="0563C1"/>
                </a:solidFill>
                <a:cs typeface="Segoe UI"/>
                <a:hlinkClick r:id="rId4"/>
              </a:rPr>
              <a:t>education@caritas.org.au</a:t>
            </a:r>
            <a:r>
              <a:rPr lang="en-US" sz="1600" dirty="0"/>
              <a:t> </a:t>
            </a:r>
            <a:endParaRPr lang="en-AU" sz="1600" b="1" kern="0" dirty="0">
              <a:ea typeface="Roboto Light"/>
            </a:endParaRPr>
          </a:p>
          <a:p>
            <a:pPr>
              <a:spcAft>
                <a:spcPts val="600"/>
              </a:spcAft>
            </a:pPr>
            <a:r>
              <a:rPr lang="en-AU" sz="1600" b="1" kern="0" dirty="0">
                <a:ea typeface="Roboto Light"/>
              </a:rPr>
              <a:t>Teachers</a:t>
            </a:r>
          </a:p>
          <a:p>
            <a:pPr>
              <a:spcAft>
                <a:spcPts val="600"/>
              </a:spcAft>
            </a:pPr>
            <a:r>
              <a:rPr lang="en-AU" sz="1600" kern="0" dirty="0">
                <a:ea typeface="Roboto Light"/>
              </a:rPr>
              <a:t>For more school resources, please visit: </a:t>
            </a:r>
            <a:r>
              <a:rPr lang="en-AU" sz="1600" kern="0" dirty="0">
                <a:ea typeface="Roboto Light"/>
                <a:hlinkClick r:id="rId5"/>
              </a:rPr>
              <a:t>caritas.org.au/resources/school-resources/</a:t>
            </a:r>
            <a:endParaRPr lang="en-AU" sz="1600" b="1" kern="0" dirty="0">
              <a:latin typeface="Arial" panose="020B0604020202020204" pitchFamily="34" charset="0"/>
              <a:ea typeface="Roboto Light"/>
            </a:endParaRPr>
          </a:p>
          <a:p>
            <a:pPr>
              <a:spcAft>
                <a:spcPts val="600"/>
              </a:spcAft>
              <a:defRPr/>
            </a:pPr>
            <a:r>
              <a:rPr lang="en-AU" sz="1600" kern="0" dirty="0">
                <a:ea typeface="Roboto Light"/>
              </a:rPr>
              <a:t>Stay up to date with events and resources! Subscribe to </a:t>
            </a:r>
            <a:r>
              <a:rPr lang="en-AU" sz="1600" kern="0" dirty="0">
                <a:ea typeface="Roboto Light"/>
                <a:hlinkClick r:id="rId6"/>
              </a:rPr>
              <a:t>Caritas Australia’s Education e-newsletter</a:t>
            </a:r>
            <a:r>
              <a:rPr lang="en-AU" sz="1600" kern="0" dirty="0">
                <a:ea typeface="Roboto Light"/>
              </a:rPr>
              <a:t> </a:t>
            </a:r>
          </a:p>
          <a:p>
            <a:pPr>
              <a:spcAft>
                <a:spcPts val="600"/>
              </a:spcAft>
            </a:pPr>
            <a:endParaRPr lang="en-AU" sz="1270" kern="0" dirty="0">
              <a:latin typeface="Arial" panose="020B0604020202020204" pitchFamily="34" charset="0"/>
              <a:ea typeface="Roboto Light" panose="02000000000000000000" pitchFamily="2" charset="0"/>
            </a:endParaRPr>
          </a:p>
        </p:txBody>
      </p:sp>
      <p:pic>
        <p:nvPicPr>
          <p:cNvPr id="5" name="Picture 4">
            <a:extLst>
              <a:ext uri="{FF2B5EF4-FFF2-40B4-BE49-F238E27FC236}">
                <a16:creationId xmlns:a16="http://schemas.microsoft.com/office/drawing/2014/main" id="{B4975DAD-C6D1-4729-91B3-3AAD5EF7867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79576" y="5393700"/>
            <a:ext cx="6762562" cy="775243"/>
          </a:xfrm>
          <a:prstGeom prst="rect">
            <a:avLst/>
          </a:prstGeom>
        </p:spPr>
      </p:pic>
    </p:spTree>
    <p:extLst>
      <p:ext uri="{BB962C8B-B14F-4D97-AF65-F5344CB8AC3E}">
        <p14:creationId xmlns:p14="http://schemas.microsoft.com/office/powerpoint/2010/main" val="1624567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3485532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191344" y="-99392"/>
            <a:ext cx="10079618" cy="1440160"/>
          </a:xfrm>
        </p:spPr>
        <p:txBody>
          <a:bodyPr/>
          <a:lstStyle/>
          <a:p>
            <a:r>
              <a:rPr lang="en-AU" sz="3600" dirty="0"/>
              <a:t>THE MILLENNIUM DEVELOPMENT GOALS</a:t>
            </a:r>
          </a:p>
        </p:txBody>
      </p:sp>
      <p:sp>
        <p:nvSpPr>
          <p:cNvPr id="4" name="Rectangle 3">
            <a:extLst>
              <a:ext uri="{FF2B5EF4-FFF2-40B4-BE49-F238E27FC236}">
                <a16:creationId xmlns:a16="http://schemas.microsoft.com/office/drawing/2014/main" id="{D12E4C19-FE9E-4A5A-B2F9-A3544D1BBEDE}"/>
              </a:ext>
            </a:extLst>
          </p:cNvPr>
          <p:cNvSpPr/>
          <p:nvPr/>
        </p:nvSpPr>
        <p:spPr>
          <a:xfrm>
            <a:off x="623392" y="2090172"/>
            <a:ext cx="4888765" cy="2246769"/>
          </a:xfrm>
          <a:prstGeom prst="rect">
            <a:avLst/>
          </a:prstGeom>
        </p:spPr>
        <p:txBody>
          <a:bodyPr wrap="square" lIns="91440" tIns="45720" rIns="91440" bIns="45720" anchor="t">
            <a:spAutoFit/>
          </a:bodyPr>
          <a:lstStyle/>
          <a:p>
            <a:r>
              <a:rPr lang="en-AU" sz="2800" dirty="0">
                <a:latin typeface="Roboto Light" panose="02000000000000000000" pitchFamily="2" charset="0"/>
                <a:ea typeface="Roboto Light" panose="02000000000000000000" pitchFamily="2" charset="0"/>
              </a:rPr>
              <a:t>In 2000, 189 United Nations member states, including Australia came up with a set of 8 goals aimed at halving world poverty by 2015.</a:t>
            </a:r>
          </a:p>
        </p:txBody>
      </p:sp>
      <p:pic>
        <p:nvPicPr>
          <p:cNvPr id="62" name="Picture Placeholder 3" descr="A graphic of 8 coloured squares with each of the 8 millennium goals written within them.">
            <a:extLst>
              <a:ext uri="{FF2B5EF4-FFF2-40B4-BE49-F238E27FC236}">
                <a16:creationId xmlns:a16="http://schemas.microsoft.com/office/drawing/2014/main" id="{C1FEA24D-C0CE-4E9C-92E4-7F5814C4AC7A}"/>
              </a:ext>
            </a:extLst>
          </p:cNvPr>
          <p:cNvPicPr>
            <a:picLocks noChangeAspect="1"/>
          </p:cNvPicPr>
          <p:nvPr/>
        </p:nvPicPr>
        <p:blipFill>
          <a:blip r:embed="rId3">
            <a:extLst>
              <a:ext uri="{28A0092B-C50C-407E-A947-70E740481C1C}">
                <a14:useLocalDpi xmlns:a14="http://schemas.microsoft.com/office/drawing/2010/main" val="0"/>
              </a:ext>
            </a:extLst>
          </a:blip>
          <a:srcRect t="2159" b="2159"/>
          <a:stretch>
            <a:fillRect/>
          </a:stretch>
        </p:blipFill>
        <p:spPr>
          <a:xfrm>
            <a:off x="6679844" y="1628800"/>
            <a:ext cx="4856650" cy="4447078"/>
          </a:xfrm>
          <a:prstGeom prst="rect">
            <a:avLst/>
          </a:prstGeom>
        </p:spPr>
      </p:pic>
    </p:spTree>
    <p:extLst>
      <p:ext uri="{BB962C8B-B14F-4D97-AF65-F5344CB8AC3E}">
        <p14:creationId xmlns:p14="http://schemas.microsoft.com/office/powerpoint/2010/main" val="186654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191344" y="-99392"/>
            <a:ext cx="10079618" cy="1440160"/>
          </a:xfrm>
        </p:spPr>
        <p:txBody>
          <a:bodyPr/>
          <a:lstStyle/>
          <a:p>
            <a:r>
              <a:rPr lang="en-AU" sz="3600" dirty="0"/>
              <a:t>WERE THE MILLENIUM DEVELOPMENT GOALS ACHIEVED?</a:t>
            </a:r>
          </a:p>
        </p:txBody>
      </p:sp>
      <p:sp>
        <p:nvSpPr>
          <p:cNvPr id="4" name="Rectangle 3">
            <a:extLst>
              <a:ext uri="{FF2B5EF4-FFF2-40B4-BE49-F238E27FC236}">
                <a16:creationId xmlns:a16="http://schemas.microsoft.com/office/drawing/2014/main" id="{D12E4C19-FE9E-4A5A-B2F9-A3544D1BBEDE}"/>
              </a:ext>
            </a:extLst>
          </p:cNvPr>
          <p:cNvSpPr/>
          <p:nvPr/>
        </p:nvSpPr>
        <p:spPr>
          <a:xfrm>
            <a:off x="191345" y="1725371"/>
            <a:ext cx="5958444" cy="3354765"/>
          </a:xfrm>
          <a:prstGeom prst="rect">
            <a:avLst/>
          </a:prstGeom>
        </p:spPr>
        <p:txBody>
          <a:bodyPr wrap="square">
            <a:spAutoFit/>
          </a:bodyPr>
          <a:lstStyle/>
          <a:p>
            <a:pPr>
              <a:spcAft>
                <a:spcPts val="1200"/>
              </a:spcAft>
            </a:pPr>
            <a:r>
              <a:rPr lang="en-AU" sz="2400" dirty="0">
                <a:latin typeface="Roboto Light" panose="02000000000000000000" pitchFamily="2" charset="0"/>
                <a:ea typeface="Roboto Light" panose="02000000000000000000" pitchFamily="2" charset="0"/>
              </a:rPr>
              <a:t>The target of halving the proportion of people living on less than $1 a day by 2015 </a:t>
            </a:r>
            <a:r>
              <a:rPr lang="en-AU" sz="2400" b="1" dirty="0">
                <a:latin typeface="Roboto Light" panose="02000000000000000000" pitchFamily="2" charset="0"/>
                <a:ea typeface="Roboto Light" panose="02000000000000000000" pitchFamily="2" charset="0"/>
              </a:rPr>
              <a:t>was achieved</a:t>
            </a:r>
            <a:r>
              <a:rPr lang="en-AU" sz="2400" dirty="0">
                <a:latin typeface="Roboto Light" panose="02000000000000000000" pitchFamily="2" charset="0"/>
                <a:ea typeface="Roboto Light" panose="02000000000000000000" pitchFamily="2" charset="0"/>
              </a:rPr>
              <a:t>.</a:t>
            </a:r>
          </a:p>
          <a:p>
            <a:pPr>
              <a:spcAft>
                <a:spcPts val="1200"/>
              </a:spcAft>
            </a:pPr>
            <a:r>
              <a:rPr lang="en-AU" sz="2400" dirty="0">
                <a:latin typeface="Roboto Light" panose="02000000000000000000" pitchFamily="2" charset="0"/>
                <a:ea typeface="Roboto Light" panose="02000000000000000000" pitchFamily="2" charset="0"/>
              </a:rPr>
              <a:t>However, extreme poverty and hunger have </a:t>
            </a:r>
            <a:r>
              <a:rPr lang="en-AU" sz="2400" b="1" dirty="0">
                <a:latin typeface="Roboto Light" panose="02000000000000000000" pitchFamily="2" charset="0"/>
                <a:ea typeface="Roboto Light" panose="02000000000000000000" pitchFamily="2" charset="0"/>
              </a:rPr>
              <a:t>not</a:t>
            </a:r>
            <a:r>
              <a:rPr lang="en-AU" sz="2400" dirty="0">
                <a:latin typeface="Roboto Light" panose="02000000000000000000" pitchFamily="2" charset="0"/>
                <a:ea typeface="Roboto Light" panose="02000000000000000000" pitchFamily="2" charset="0"/>
              </a:rPr>
              <a:t> been eradicated. </a:t>
            </a:r>
          </a:p>
          <a:p>
            <a:pPr>
              <a:spcAft>
                <a:spcPts val="1200"/>
              </a:spcAft>
            </a:pPr>
            <a:r>
              <a:rPr lang="en-AU" sz="2400" dirty="0">
                <a:latin typeface="Roboto Light" panose="02000000000000000000" pitchFamily="2" charset="0"/>
                <a:ea typeface="Roboto Light" panose="02000000000000000000" pitchFamily="2" charset="0"/>
              </a:rPr>
              <a:t>It is estimated that the number of people living in extreme poverty in 2022 is between 657 and 676 million. </a:t>
            </a:r>
          </a:p>
        </p:txBody>
      </p:sp>
      <p:pic>
        <p:nvPicPr>
          <p:cNvPr id="7" name="Picture 6" descr="A young woman holding a plant in her hands, in the Solomon Islands.  ">
            <a:extLst>
              <a:ext uri="{FF2B5EF4-FFF2-40B4-BE49-F238E27FC236}">
                <a16:creationId xmlns:a16="http://schemas.microsoft.com/office/drawing/2014/main" id="{1404F936-706E-4E70-A4BA-28D998490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6040" y="1890005"/>
            <a:ext cx="5184576" cy="3456384"/>
          </a:xfrm>
          <a:prstGeom prst="rect">
            <a:avLst/>
          </a:prstGeom>
        </p:spPr>
      </p:pic>
      <p:sp>
        <p:nvSpPr>
          <p:cNvPr id="8" name="Rectangle 7">
            <a:extLst>
              <a:ext uri="{FF2B5EF4-FFF2-40B4-BE49-F238E27FC236}">
                <a16:creationId xmlns:a16="http://schemas.microsoft.com/office/drawing/2014/main" id="{1AA9F893-4D5E-4625-8BCA-8BD1540059AC}"/>
              </a:ext>
            </a:extLst>
          </p:cNvPr>
          <p:cNvSpPr/>
          <p:nvPr/>
        </p:nvSpPr>
        <p:spPr>
          <a:xfrm>
            <a:off x="6384032" y="5387717"/>
            <a:ext cx="5256584" cy="400110"/>
          </a:xfrm>
          <a:prstGeom prst="rect">
            <a:avLst/>
          </a:prstGeom>
        </p:spPr>
        <p:txBody>
          <a:bodyPr wrap="square">
            <a:spAutoFit/>
          </a:bodyPr>
          <a:lstStyle/>
          <a:p>
            <a:r>
              <a:rPr lang="en-AU" sz="1000" dirty="0" err="1">
                <a:solidFill>
                  <a:srgbClr val="000000"/>
                </a:solidFill>
                <a:latin typeface="Arial" panose="020B0604020202020204" pitchFamily="34" charset="0"/>
              </a:rPr>
              <a:t>Shaniella</a:t>
            </a:r>
            <a:r>
              <a:rPr lang="en-AU" sz="1000" dirty="0">
                <a:solidFill>
                  <a:srgbClr val="000000"/>
                </a:solidFill>
                <a:latin typeface="Arial" panose="020B0604020202020204" pitchFamily="34" charset="0"/>
              </a:rPr>
              <a:t> works in the gardens at a Rural Training Centre near the capital Honiara, Solomon Islands. Photo: Neil </a:t>
            </a:r>
            <a:r>
              <a:rPr lang="en-AU" sz="1000" dirty="0" err="1">
                <a:solidFill>
                  <a:srgbClr val="000000"/>
                </a:solidFill>
                <a:latin typeface="Arial" panose="020B0604020202020204" pitchFamily="34" charset="0"/>
              </a:rPr>
              <a:t>Nuia</a:t>
            </a:r>
            <a:r>
              <a:rPr lang="en-AU" sz="1000" dirty="0">
                <a:solidFill>
                  <a:srgbClr val="000000"/>
                </a:solidFill>
                <a:latin typeface="Arial" panose="020B0604020202020204" pitchFamily="34" charset="0"/>
              </a:rPr>
              <a:t> </a:t>
            </a:r>
            <a:endParaRPr lang="en-AU" sz="1000" dirty="0"/>
          </a:p>
        </p:txBody>
      </p:sp>
    </p:spTree>
    <p:extLst>
      <p:ext uri="{BB962C8B-B14F-4D97-AF65-F5344CB8AC3E}">
        <p14:creationId xmlns:p14="http://schemas.microsoft.com/office/powerpoint/2010/main" val="362374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6B9779-6FC1-4EAB-B0AB-1A05435A86D3}"/>
              </a:ext>
            </a:extLst>
          </p:cNvPr>
          <p:cNvPicPr>
            <a:picLocks noChangeAspect="1"/>
          </p:cNvPicPr>
          <p:nvPr/>
        </p:nvPicPr>
        <p:blipFill>
          <a:blip r:embed="rId2"/>
          <a:stretch>
            <a:fillRect/>
          </a:stretch>
        </p:blipFill>
        <p:spPr>
          <a:xfrm>
            <a:off x="966316" y="1700808"/>
            <a:ext cx="10236071" cy="4352921"/>
          </a:xfrm>
          <a:prstGeom prst="rect">
            <a:avLst/>
          </a:prstGeom>
        </p:spPr>
      </p:pic>
    </p:spTree>
    <p:extLst>
      <p:ext uri="{BB962C8B-B14F-4D97-AF65-F5344CB8AC3E}">
        <p14:creationId xmlns:p14="http://schemas.microsoft.com/office/powerpoint/2010/main" val="37667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10825" y="-23030"/>
            <a:ext cx="10079618" cy="1440160"/>
          </a:xfrm>
        </p:spPr>
        <p:txBody>
          <a:bodyPr/>
          <a:lstStyle/>
          <a:p>
            <a:r>
              <a:rPr lang="en-AU" dirty="0"/>
              <a:t>INTRODUCING THE SUSTAINABLE DEVELOPMENT GOALS</a:t>
            </a:r>
          </a:p>
        </p:txBody>
      </p:sp>
      <p:sp>
        <p:nvSpPr>
          <p:cNvPr id="4" name="Rectangle 3">
            <a:extLst>
              <a:ext uri="{FF2B5EF4-FFF2-40B4-BE49-F238E27FC236}">
                <a16:creationId xmlns:a16="http://schemas.microsoft.com/office/drawing/2014/main" id="{D12E4C19-FE9E-4A5A-B2F9-A3544D1BBEDE}"/>
              </a:ext>
            </a:extLst>
          </p:cNvPr>
          <p:cNvSpPr/>
          <p:nvPr/>
        </p:nvSpPr>
        <p:spPr>
          <a:xfrm>
            <a:off x="310825" y="1988840"/>
            <a:ext cx="7411854" cy="3367076"/>
          </a:xfrm>
          <a:prstGeom prst="rect">
            <a:avLst/>
          </a:prstGeom>
        </p:spPr>
        <p:txBody>
          <a:bodyPr wrap="square">
            <a:spAutoFit/>
          </a:bodyPr>
          <a:lstStyle/>
          <a:p>
            <a:pPr>
              <a:lnSpc>
                <a:spcPct val="120000"/>
              </a:lnSpc>
              <a:spcAft>
                <a:spcPts val="1200"/>
              </a:spcAft>
            </a:pPr>
            <a:r>
              <a:rPr lang="en-AU" sz="2400" dirty="0">
                <a:latin typeface="Roboto Light" panose="02000000000000000000" pitchFamily="2" charset="0"/>
                <a:ea typeface="Roboto Light" panose="02000000000000000000" pitchFamily="2" charset="0"/>
              </a:rPr>
              <a:t>In September 2015 World Leaders committed to the Sustainable Development Goals (SDGs), also known as the Global Goals for Sustainable Development.</a:t>
            </a:r>
          </a:p>
          <a:p>
            <a:pPr>
              <a:lnSpc>
                <a:spcPct val="120000"/>
              </a:lnSpc>
              <a:spcAft>
                <a:spcPts val="1200"/>
              </a:spcAft>
            </a:pPr>
            <a:r>
              <a:rPr lang="en-AU" sz="2400" b="1" dirty="0">
                <a:latin typeface="Roboto Light" panose="02000000000000000000" pitchFamily="2" charset="0"/>
                <a:ea typeface="Roboto Light" panose="02000000000000000000" pitchFamily="2" charset="0"/>
              </a:rPr>
              <a:t>17 goals </a:t>
            </a:r>
            <a:r>
              <a:rPr lang="en-AU" sz="2400" dirty="0">
                <a:latin typeface="Roboto Light" panose="02000000000000000000" pitchFamily="2" charset="0"/>
                <a:ea typeface="Roboto Light" panose="02000000000000000000" pitchFamily="2" charset="0"/>
              </a:rPr>
              <a:t>for everyone, everywhere, to work towards the sustainable development of the world – our common home.</a:t>
            </a:r>
          </a:p>
          <a:p>
            <a:pPr lvl="0">
              <a:spcAft>
                <a:spcPts val="1200"/>
              </a:spcAft>
            </a:pPr>
            <a:endParaRPr lang="en-AU" sz="2000" dirty="0"/>
          </a:p>
        </p:txBody>
      </p:sp>
      <p:pic>
        <p:nvPicPr>
          <p:cNvPr id="6" name="Picture Placeholder 11" descr="A logo of different colours in a circular formation. ">
            <a:extLst>
              <a:ext uri="{FF2B5EF4-FFF2-40B4-BE49-F238E27FC236}">
                <a16:creationId xmlns:a16="http://schemas.microsoft.com/office/drawing/2014/main" id="{534CEFEF-9FE6-4A47-90DA-28CB6BD37C00}"/>
              </a:ext>
            </a:extLst>
          </p:cNvPr>
          <p:cNvPicPr>
            <a:picLocks noChangeAspect="1"/>
          </p:cNvPicPr>
          <p:nvPr/>
        </p:nvPicPr>
        <p:blipFill rotWithShape="1">
          <a:blip r:embed="rId3"/>
          <a:srcRect l="17356" t="14988" r="16834" b="14988"/>
          <a:stretch/>
        </p:blipFill>
        <p:spPr>
          <a:xfrm>
            <a:off x="7752184" y="1556792"/>
            <a:ext cx="3960440" cy="4214459"/>
          </a:xfrm>
          <a:prstGeom prst="rect">
            <a:avLst/>
          </a:prstGeom>
        </p:spPr>
      </p:pic>
    </p:spTree>
    <p:extLst>
      <p:ext uri="{BB962C8B-B14F-4D97-AF65-F5344CB8AC3E}">
        <p14:creationId xmlns:p14="http://schemas.microsoft.com/office/powerpoint/2010/main" val="555840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10825" y="-23030"/>
            <a:ext cx="10079618" cy="1440160"/>
          </a:xfrm>
        </p:spPr>
        <p:txBody>
          <a:bodyPr/>
          <a:lstStyle/>
          <a:p>
            <a:r>
              <a:rPr lang="en-AU" dirty="0"/>
              <a:t>INTRODUCING THE SUSTAINABLE DEVELOPMENT GOALS</a:t>
            </a:r>
          </a:p>
        </p:txBody>
      </p:sp>
      <p:sp>
        <p:nvSpPr>
          <p:cNvPr id="4" name="Rectangle 3">
            <a:extLst>
              <a:ext uri="{FF2B5EF4-FFF2-40B4-BE49-F238E27FC236}">
                <a16:creationId xmlns:a16="http://schemas.microsoft.com/office/drawing/2014/main" id="{D12E4C19-FE9E-4A5A-B2F9-A3544D1BBEDE}"/>
              </a:ext>
            </a:extLst>
          </p:cNvPr>
          <p:cNvSpPr/>
          <p:nvPr/>
        </p:nvSpPr>
        <p:spPr>
          <a:xfrm>
            <a:off x="310825" y="1860336"/>
            <a:ext cx="6361239" cy="3945696"/>
          </a:xfrm>
          <a:prstGeom prst="rect">
            <a:avLst/>
          </a:prstGeom>
        </p:spPr>
        <p:txBody>
          <a:bodyPr wrap="square">
            <a:spAutoFit/>
          </a:bodyPr>
          <a:lstStyle/>
          <a:p>
            <a:pPr>
              <a:lnSpc>
                <a:spcPct val="120000"/>
              </a:lnSpc>
            </a:pPr>
            <a:r>
              <a:rPr lang="en-AU" sz="2400" b="1" dirty="0">
                <a:latin typeface="Roboto Light" panose="02000000000000000000" pitchFamily="2" charset="0"/>
                <a:ea typeface="Roboto Light" panose="02000000000000000000" pitchFamily="2" charset="0"/>
              </a:rPr>
              <a:t>17 goals </a:t>
            </a:r>
            <a:r>
              <a:rPr lang="en-AU" sz="2400" dirty="0">
                <a:latin typeface="Roboto Light" panose="02000000000000000000" pitchFamily="2" charset="0"/>
                <a:ea typeface="Roboto Light" panose="02000000000000000000" pitchFamily="2" charset="0"/>
              </a:rPr>
              <a:t>to achieve 3 extraordinary things in 15 years: </a:t>
            </a:r>
          </a:p>
          <a:p>
            <a:pPr marL="342900" indent="-342900">
              <a:lnSpc>
                <a:spcPct val="120000"/>
              </a:lnSpc>
              <a:buFont typeface="Arial" panose="020B0604020202020204" pitchFamily="34" charset="0"/>
              <a:buChar char="•"/>
            </a:pPr>
            <a:r>
              <a:rPr lang="en-AU" sz="2400" dirty="0">
                <a:latin typeface="Roboto Light" panose="02000000000000000000" pitchFamily="2" charset="0"/>
                <a:ea typeface="Roboto Light" panose="02000000000000000000" pitchFamily="2" charset="0"/>
              </a:rPr>
              <a:t>End extreme poverty. </a:t>
            </a:r>
          </a:p>
          <a:p>
            <a:pPr marL="342900" indent="-342900">
              <a:lnSpc>
                <a:spcPct val="120000"/>
              </a:lnSpc>
              <a:buFont typeface="Arial" panose="020B0604020202020204" pitchFamily="34" charset="0"/>
              <a:buChar char="•"/>
            </a:pPr>
            <a:r>
              <a:rPr lang="en-AU" sz="2400" dirty="0">
                <a:latin typeface="Roboto Light" panose="02000000000000000000" pitchFamily="2" charset="0"/>
                <a:ea typeface="Roboto Light" panose="02000000000000000000" pitchFamily="2" charset="0"/>
              </a:rPr>
              <a:t>Fight inequality and injustice. </a:t>
            </a:r>
          </a:p>
          <a:p>
            <a:pPr marL="342900" indent="-342900">
              <a:lnSpc>
                <a:spcPct val="120000"/>
              </a:lnSpc>
              <a:buFont typeface="Arial" panose="020B0604020202020204" pitchFamily="34" charset="0"/>
              <a:buChar char="•"/>
            </a:pPr>
            <a:r>
              <a:rPr lang="en-AU" sz="2400" dirty="0">
                <a:latin typeface="Roboto Light" panose="02000000000000000000" pitchFamily="2" charset="0"/>
                <a:ea typeface="Roboto Light" panose="02000000000000000000" pitchFamily="2" charset="0"/>
              </a:rPr>
              <a:t>Fix climate change. </a:t>
            </a:r>
          </a:p>
          <a:p>
            <a:pPr>
              <a:lnSpc>
                <a:spcPct val="120000"/>
              </a:lnSpc>
            </a:pPr>
            <a:endParaRPr lang="en-AU" sz="2400" dirty="0">
              <a:latin typeface="Roboto Light" panose="02000000000000000000" pitchFamily="2" charset="0"/>
              <a:ea typeface="Roboto Light" panose="02000000000000000000" pitchFamily="2" charset="0"/>
            </a:endParaRPr>
          </a:p>
          <a:p>
            <a:pPr>
              <a:lnSpc>
                <a:spcPct val="120000"/>
              </a:lnSpc>
            </a:pPr>
            <a:r>
              <a:rPr lang="en-AU" sz="2400" dirty="0">
                <a:latin typeface="Roboto Light" panose="02000000000000000000" pitchFamily="2" charset="0"/>
                <a:ea typeface="Roboto Light" panose="02000000000000000000" pitchFamily="2" charset="0"/>
              </a:rPr>
              <a:t>To realise these Goals, everyone needs to take part. </a:t>
            </a:r>
          </a:p>
          <a:p>
            <a:pPr lvl="0"/>
            <a:endParaRPr lang="en-AU" sz="2000" dirty="0"/>
          </a:p>
        </p:txBody>
      </p:sp>
      <p:pic>
        <p:nvPicPr>
          <p:cNvPr id="3" name="Picture 2">
            <a:extLst>
              <a:ext uri="{FF2B5EF4-FFF2-40B4-BE49-F238E27FC236}">
                <a16:creationId xmlns:a16="http://schemas.microsoft.com/office/drawing/2014/main" id="{8F1FA08C-EE61-4A4B-9B7E-22D08250742E}"/>
              </a:ext>
            </a:extLst>
          </p:cNvPr>
          <p:cNvPicPr>
            <a:picLocks noChangeAspect="1"/>
          </p:cNvPicPr>
          <p:nvPr/>
        </p:nvPicPr>
        <p:blipFill>
          <a:blip r:embed="rId3"/>
          <a:stretch>
            <a:fillRect/>
          </a:stretch>
        </p:blipFill>
        <p:spPr>
          <a:xfrm>
            <a:off x="7608168" y="1751841"/>
            <a:ext cx="4365114" cy="4054191"/>
          </a:xfrm>
          <a:prstGeom prst="rect">
            <a:avLst/>
          </a:prstGeom>
        </p:spPr>
      </p:pic>
    </p:spTree>
    <p:extLst>
      <p:ext uri="{BB962C8B-B14F-4D97-AF65-F5344CB8AC3E}">
        <p14:creationId xmlns:p14="http://schemas.microsoft.com/office/powerpoint/2010/main" val="319538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16C4-87B5-4DE6-A732-E19456A59AC3}"/>
              </a:ext>
            </a:extLst>
          </p:cNvPr>
          <p:cNvSpPr>
            <a:spLocks noGrp="1"/>
          </p:cNvSpPr>
          <p:nvPr>
            <p:ph type="ctrTitle"/>
          </p:nvPr>
        </p:nvSpPr>
        <p:spPr>
          <a:xfrm>
            <a:off x="310825" y="-23030"/>
            <a:ext cx="10079618" cy="1440160"/>
          </a:xfrm>
        </p:spPr>
        <p:txBody>
          <a:bodyPr/>
          <a:lstStyle/>
          <a:p>
            <a:r>
              <a:rPr lang="en-AU" dirty="0"/>
              <a:t>INTRODUCING THE SUSTAINABLE DEVELOPMENT GOALS</a:t>
            </a:r>
          </a:p>
        </p:txBody>
      </p:sp>
      <p:pic>
        <p:nvPicPr>
          <p:cNvPr id="6" name="Picture Placeholder 6" descr="A graphic of 17 coloured squares containing each of the sustainable development goals within them and a small icon representing each. ">
            <a:extLst>
              <a:ext uri="{FF2B5EF4-FFF2-40B4-BE49-F238E27FC236}">
                <a16:creationId xmlns:a16="http://schemas.microsoft.com/office/drawing/2014/main" id="{D7439A3B-4AD4-4F66-98F9-9F79727A0DF3}"/>
              </a:ext>
            </a:extLst>
          </p:cNvPr>
          <p:cNvPicPr>
            <a:picLocks noChangeAspect="1"/>
          </p:cNvPicPr>
          <p:nvPr/>
        </p:nvPicPr>
        <p:blipFill rotWithShape="1">
          <a:blip r:embed="rId3">
            <a:extLst>
              <a:ext uri="{28A0092B-C50C-407E-A947-70E740481C1C}">
                <a14:useLocalDpi xmlns:a14="http://schemas.microsoft.com/office/drawing/2010/main" val="0"/>
              </a:ext>
            </a:extLst>
          </a:blip>
          <a:srcRect l="3798" t="17971" r="3798" b="8122"/>
          <a:stretch/>
        </p:blipFill>
        <p:spPr>
          <a:xfrm>
            <a:off x="1668984" y="1628800"/>
            <a:ext cx="8854032" cy="4582672"/>
          </a:xfrm>
          <a:prstGeom prst="rect">
            <a:avLst/>
          </a:prstGeom>
        </p:spPr>
      </p:pic>
    </p:spTree>
    <p:extLst>
      <p:ext uri="{BB962C8B-B14F-4D97-AF65-F5344CB8AC3E}">
        <p14:creationId xmlns:p14="http://schemas.microsoft.com/office/powerpoint/2010/main" val="50102784"/>
      </p:ext>
    </p:extLst>
  </p:cSld>
  <p:clrMapOvr>
    <a:masterClrMapping/>
  </p:clrMapOvr>
</p:sld>
</file>

<file path=ppt/theme/theme1.xml><?xml version="1.0" encoding="utf-8"?>
<a:theme xmlns:a="http://schemas.openxmlformats.org/drawingml/2006/main" name="Education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D4C5E096CC3840B0C03DCDE7A79817" ma:contentTypeVersion="16" ma:contentTypeDescription="Create a new document." ma:contentTypeScope="" ma:versionID="7c016a535c23729c4021fc1dac84330a">
  <xsd:schema xmlns:xsd="http://www.w3.org/2001/XMLSchema" xmlns:xs="http://www.w3.org/2001/XMLSchema" xmlns:p="http://schemas.microsoft.com/office/2006/metadata/properties" xmlns:ns2="83337d96-0e85-4589-872c-2e195909a23e" xmlns:ns3="de95e100-9dbe-48b4-b085-f305a627acc8" targetNamespace="http://schemas.microsoft.com/office/2006/metadata/properties" ma:root="true" ma:fieldsID="16b856908a2a30cfdf71755b8b644239" ns2:_="" ns3:_="">
    <xsd:import namespace="83337d96-0e85-4589-872c-2e195909a23e"/>
    <xsd:import namespace="de95e100-9dbe-48b4-b085-f305a627ac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37d96-0e85-4589-872c-2e195909a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95e100-9dbe-48b4-b085-f305a627ac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31ed22-7271-4e5a-808d-02becfd22093}" ma:internalName="TaxCatchAll" ma:showField="CatchAllData" ma:web="de95e100-9dbe-48b4-b085-f305a627ac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337d96-0e85-4589-872c-2e195909a23e">
      <Terms xmlns="http://schemas.microsoft.com/office/infopath/2007/PartnerControls"/>
    </lcf76f155ced4ddcb4097134ff3c332f>
    <TaxCatchAll xmlns="de95e100-9dbe-48b4-b085-f305a627acc8" xsi:nil="true"/>
  </documentManagement>
</p:properties>
</file>

<file path=customXml/itemProps1.xml><?xml version="1.0" encoding="utf-8"?>
<ds:datastoreItem xmlns:ds="http://schemas.openxmlformats.org/officeDocument/2006/customXml" ds:itemID="{31BADCF3-5734-482D-8E3E-1B6947ADC8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37d96-0e85-4589-872c-2e195909a23e"/>
    <ds:schemaRef ds:uri="de95e100-9dbe-48b4-b085-f305a627a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3.xml><?xml version="1.0" encoding="utf-8"?>
<ds:datastoreItem xmlns:ds="http://schemas.openxmlformats.org/officeDocument/2006/customXml" ds:itemID="{79CE9FC7-F488-4CBC-BC57-3C13B4B4EA8E}">
  <ds:schemaRefs>
    <ds:schemaRef ds:uri="http://www.w3.org/XML/1998/namespace"/>
    <ds:schemaRef ds:uri="http://purl.org/dc/dcmitype/"/>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de95e100-9dbe-48b4-b085-f305a627acc8"/>
    <ds:schemaRef ds:uri="83337d96-0e85-4589-872c-2e195909a23e"/>
  </ds:schemaRefs>
</ds:datastoreItem>
</file>

<file path=docProps/app.xml><?xml version="1.0" encoding="utf-8"?>
<Properties xmlns="http://schemas.openxmlformats.org/officeDocument/2006/extended-properties" xmlns:vt="http://schemas.openxmlformats.org/officeDocument/2006/docPropsVTypes">
  <Template/>
  <TotalTime>33426</TotalTime>
  <Words>4450</Words>
  <Application>Microsoft Office PowerPoint</Application>
  <PresentationFormat>Widescreen</PresentationFormat>
  <Paragraphs>271</Paragraphs>
  <Slides>39</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Roboto</vt:lpstr>
      <vt:lpstr>Roboto Bold</vt:lpstr>
      <vt:lpstr>Roboto Light</vt:lpstr>
      <vt:lpstr>Roboto Light</vt:lpstr>
      <vt:lpstr>Segoe UI</vt:lpstr>
      <vt:lpstr>Times New Roman</vt:lpstr>
      <vt:lpstr>var(--h1_typography-font-family)</vt:lpstr>
      <vt:lpstr>Education PPT Template</vt:lpstr>
      <vt:lpstr>INTRODUCTION TO THE  SUSTAINABLE DEVELOPMENT gOALS</vt:lpstr>
      <vt:lpstr>Information for users </vt:lpstr>
      <vt:lpstr>PowerPoint Presentation</vt:lpstr>
      <vt:lpstr>THE MILLENNIUM DEVELOPMENT GOALS</vt:lpstr>
      <vt:lpstr>WERE THE MILLENIUM DEVELOPMENT GOALS ACHIEVED?</vt:lpstr>
      <vt:lpstr>PowerPoint Presentation</vt:lpstr>
      <vt:lpstr>INTRODUCING THE SUSTAINABLE DEVELOPMENT GOALS</vt:lpstr>
      <vt:lpstr>INTRODUCING THE SUSTAINABLE DEVELOPMENT GOALS</vt:lpstr>
      <vt:lpstr>INTRODUCING THE SUSTAINABLE DEVELOPMENT GOALS</vt:lpstr>
      <vt:lpstr>What is unique about these goals?</vt:lpstr>
      <vt:lpstr>What is unique about these goals?</vt:lpstr>
      <vt:lpstr>What is unique about these goals?</vt:lpstr>
      <vt:lpstr>Goal 1: No poverty </vt:lpstr>
      <vt:lpstr>Goal 2: ZERO HUNGER</vt:lpstr>
      <vt:lpstr>Goal 3: GOOD HEALTH AND  WELLBEING</vt:lpstr>
      <vt:lpstr>Goal 4: QUALITY EDUCATION</vt:lpstr>
      <vt:lpstr>Goal 5: GENDER EQUALITY</vt:lpstr>
      <vt:lpstr>Goal 6: CLEAN WATER AND SANITATION</vt:lpstr>
      <vt:lpstr>Goal 7: AFFORDABLE AND CLEAN ENERGY</vt:lpstr>
      <vt:lpstr>Goal 8: DECENT WORK AND ECONOMIC GROWTH</vt:lpstr>
      <vt:lpstr>Goal 9: INDUSTRY, INNOVATION AND INFRASTRUCTURE</vt:lpstr>
      <vt:lpstr>Goal 10: REDUCED INEQUALITIES</vt:lpstr>
      <vt:lpstr>Goal 11: SUSTAINABLE CITIES AND COMMUNITIES</vt:lpstr>
      <vt:lpstr>Goal 12: RESPONSIBLE CONSUMPTION AND PRODUCTION</vt:lpstr>
      <vt:lpstr>Goal 13: CLIMATE ACTION</vt:lpstr>
      <vt:lpstr>Goal 14: LIFE BELOW WATER</vt:lpstr>
      <vt:lpstr>Goal 15: LIFE ON LAND</vt:lpstr>
      <vt:lpstr>Goal 16: PEACE AND JUSTICE</vt:lpstr>
      <vt:lpstr>Goal 17: PARTNERSHIPS FOR THE GOALS</vt:lpstr>
      <vt:lpstr>POPE FRANCIS AND THE SUSTAINABLE DEVELOPMENT gOALS</vt:lpstr>
      <vt:lpstr>POPE FRANCIS AND THE SUSTAINABLE DEVELOPMENT gOALS</vt:lpstr>
      <vt:lpstr>SUSTAINABLE DEVELOPMENNT GOALS  AND CATHOLIC SOCIAL TEACHING</vt:lpstr>
      <vt:lpstr>SUSTAINABLE DEVELOPMENNT GOALS  AND CATHOLIC SOCIAL TEACHING</vt:lpstr>
      <vt:lpstr>SUSTAINABLE DEVELOPMENNT GOALS  AND CATHOLIC SOCIAL TEACHING</vt:lpstr>
      <vt:lpstr>PowerPoint Presentation</vt:lpstr>
      <vt:lpstr>HOW DO THE GOALS ALIGN WITH THE WORK OF CARITAS AUSTRALIA?</vt:lpstr>
      <vt:lpstr>WHAT CAN you DO?</vt:lpstr>
      <vt:lpstr>ADDITIONAL INFORMATION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Marlin Communications;Sarah.Latif@caritas.org.au</dc:creator>
  <cp:lastModifiedBy>Sarah Latif</cp:lastModifiedBy>
  <cp:revision>275</cp:revision>
  <dcterms:created xsi:type="dcterms:W3CDTF">2014-11-30T23:21:17Z</dcterms:created>
  <dcterms:modified xsi:type="dcterms:W3CDTF">2022-09-29T00:48:45Z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0x01010047D4C5E096CC3840B0C03DCDE7A79817</vt:lpwstr>
  </property>
  <property fmtid="{D5CDD505-2E9C-101B-9397-08002B2CF9AE}" pid="3" name="_dlc_DocIdItemGuid">
    <vt:lpwstr>d7ee03d9-074b-4786-bb99-1c6adf13a550</vt:lpwstr>
  </property>
  <property fmtid="{D5CDD505-2E9C-101B-9397-08002B2CF9AE}" pid="4" name="MediaServiceImageTags">
    <vt:lpwstr/>
  </property>
</Properties>
</file>